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omic Sans MS" panose="030F0702030302020204" pitchFamily="66" charset="0"/>
      <p:regular r:id="rId16"/>
      <p:bold r:id="rId17"/>
      <p:italic r:id="rId18"/>
      <p:boldItalic r:id="rId19"/>
    </p:embeddedFont>
    <p:embeddedFont>
      <p:font typeface="EB Garamond ExtraBold" panose="00000900000000000000" pitchFamily="2" charset="0"/>
      <p:bold r:id="rId20"/>
      <p:boldItalic r:id="rId21"/>
    </p:embeddedFon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1">
          <p15:clr>
            <a:srgbClr val="A4A3A4"/>
          </p15:clr>
        </p15:guide>
        <p15:guide id="2" orient="horz" pos="3159">
          <p15:clr>
            <a:srgbClr val="A4A3A4"/>
          </p15:clr>
        </p15:guide>
        <p15:guide id="3" orient="horz" pos="981">
          <p15:clr>
            <a:srgbClr val="A4A3A4"/>
          </p15:clr>
        </p15:guide>
        <p15:guide id="4" pos="3840">
          <p15:clr>
            <a:srgbClr val="A4A3A4"/>
          </p15:clr>
        </p15:guide>
        <p15:guide id="5" pos="575">
          <p15:clr>
            <a:srgbClr val="A4A3A4"/>
          </p15:clr>
        </p15:guide>
        <p15:guide id="6" pos="7105">
          <p15:clr>
            <a:srgbClr val="A4A3A4"/>
          </p15:clr>
        </p15:guide>
        <p15:guide id="7" pos="7408">
          <p15:clr>
            <a:srgbClr val="A4A3A4"/>
          </p15:clr>
        </p15:guide>
        <p15:guide id="8" pos="303">
          <p15:clr>
            <a:srgbClr val="A4A3A4"/>
          </p15:clr>
        </p15:guide>
        <p15:guide id="9" pos="1965">
          <p15:clr>
            <a:srgbClr val="A4A3A4"/>
          </p15:clr>
        </p15:guide>
        <p15:guide id="10" pos="5715">
          <p15:clr>
            <a:srgbClr val="A4A3A4"/>
          </p15:clr>
        </p15:guide>
        <p15:guide id="11" pos="4384">
          <p15:clr>
            <a:srgbClr val="A4A3A4"/>
          </p15:clr>
        </p15:guide>
        <p15:guide id="12" orient="horz" pos="3295">
          <p15:clr>
            <a:srgbClr val="A4A3A4"/>
          </p15:clr>
        </p15:guide>
        <p15:guide id="1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J15qXwWF+wLP9eFuyWQNKpKe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233" name="Google Shape;23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240" name="Google Shape;2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76917bce6c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76917bce6c_3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176917bce6c_3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263" name="Google Shape;26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a:t>
            </a:r>
            <a:r>
              <a:rPr lang="en-US">
                <a:solidFill>
                  <a:srgbClr val="000000"/>
                </a:solidFill>
              </a:rPr>
              <a:t>Inzamam-ul-Haq</a:t>
            </a: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346" name="Google Shape;34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76917bce6c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76917bce6c_3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76917bce6c_3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404" name="Google Shape;40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76917bce6c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176917bce6c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000000"/>
                </a:solidFill>
              </a:rPr>
              <a:t>© Copyright Showeet.com – Creative &amp; Free PowerPoint Templates</a:t>
            </a:r>
            <a:endParaRPr/>
          </a:p>
        </p:txBody>
      </p:sp>
      <p:sp>
        <p:nvSpPr>
          <p:cNvPr id="413" name="Google Shape;413;g176917bce6c_3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bg>
      <p:bgPr>
        <a:solidFill>
          <a:schemeClr val="accent1"/>
        </a:solidFill>
        <a:effectLst/>
      </p:bgPr>
    </p:bg>
    <p:spTree>
      <p:nvGrpSpPr>
        <p:cNvPr id="1" name="Shape 15"/>
        <p:cNvGrpSpPr/>
        <p:nvPr/>
      </p:nvGrpSpPr>
      <p:grpSpPr>
        <a:xfrm>
          <a:off x="0" y="0"/>
          <a:ext cx="0" cy="0"/>
          <a:chOff x="0" y="0"/>
          <a:chExt cx="0" cy="0"/>
        </a:xfrm>
      </p:grpSpPr>
      <p:sp>
        <p:nvSpPr>
          <p:cNvPr id="16" name="Google Shape;16;p28"/>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7" name="Google Shape;17;p28"/>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8" name="Google Shape;18;p28"/>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 name="Google Shape;19;p28"/>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0" name="Google Shape;20;p28"/>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1" name="Google Shape;21;p28"/>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2" name="Google Shape;22;p28"/>
          <p:cNvSpPr txBox="1">
            <a:spLocks noGrp="1"/>
          </p:cNvSpPr>
          <p:nvPr>
            <p:ph type="ctrTitle"/>
          </p:nvPr>
        </p:nvSpPr>
        <p:spPr>
          <a:xfrm>
            <a:off x="3161928" y="2072667"/>
            <a:ext cx="5868144"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6000"/>
              <a:buFont typeface="Calibri"/>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subTitle" idx="1"/>
          </p:nvPr>
        </p:nvSpPr>
        <p:spPr>
          <a:xfrm>
            <a:off x="3161928" y="4552342"/>
            <a:ext cx="5868144"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5"/>
              </a:buClr>
              <a:buSzPts val="2400"/>
              <a:buNone/>
              <a:defRPr sz="2400">
                <a:solidFill>
                  <a:schemeClr val="accent5"/>
                </a:solidFill>
              </a:defRPr>
            </a:lvl1pPr>
            <a:lvl2pPr lvl="1" algn="ctr">
              <a:lnSpc>
                <a:spcPct val="90000"/>
              </a:lnSpc>
              <a:spcBef>
                <a:spcPts val="1200"/>
              </a:spcBef>
              <a:spcAft>
                <a:spcPts val="0"/>
              </a:spcAft>
              <a:buClr>
                <a:schemeClr val="accent1"/>
              </a:buClr>
              <a:buSzPts val="2000"/>
              <a:buNone/>
              <a:defRPr sz="2000"/>
            </a:lvl2pPr>
            <a:lvl3pPr lvl="2" algn="ctr">
              <a:lnSpc>
                <a:spcPct val="90000"/>
              </a:lnSpc>
              <a:spcBef>
                <a:spcPts val="1200"/>
              </a:spcBef>
              <a:spcAft>
                <a:spcPts val="0"/>
              </a:spcAft>
              <a:buClr>
                <a:schemeClr val="accent1"/>
              </a:buClr>
              <a:buSzPts val="1800"/>
              <a:buNone/>
              <a:defRPr sz="1800"/>
            </a:lvl3pPr>
            <a:lvl4pPr lvl="3" algn="ctr">
              <a:lnSpc>
                <a:spcPct val="90000"/>
              </a:lnSpc>
              <a:spcBef>
                <a:spcPts val="1200"/>
              </a:spcBef>
              <a:spcAft>
                <a:spcPts val="0"/>
              </a:spcAft>
              <a:buClr>
                <a:schemeClr val="accent1"/>
              </a:buClr>
              <a:buSzPts val="1600"/>
              <a:buNone/>
              <a:defRPr sz="1600"/>
            </a:lvl4pPr>
            <a:lvl5pPr lvl="4" algn="ctr">
              <a:lnSpc>
                <a:spcPct val="90000"/>
              </a:lnSpc>
              <a:spcBef>
                <a:spcPts val="1200"/>
              </a:spcBef>
              <a:spcAft>
                <a:spcPts val="0"/>
              </a:spcAft>
              <a:buClr>
                <a:schemeClr val="accen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8328248" y="6356350"/>
            <a:ext cx="3025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w Photo">
  <p:cSld name="Section Header 2 w Photo">
    <p:bg>
      <p:bgPr>
        <a:solidFill>
          <a:schemeClr val="accent1"/>
        </a:solidFill>
        <a:effectLst/>
      </p:bgPr>
    </p:bg>
    <p:spTree>
      <p:nvGrpSpPr>
        <p:cNvPr id="1" name="Shape 121"/>
        <p:cNvGrpSpPr/>
        <p:nvPr/>
      </p:nvGrpSpPr>
      <p:grpSpPr>
        <a:xfrm>
          <a:off x="0" y="0"/>
          <a:ext cx="0" cy="0"/>
          <a:chOff x="0" y="0"/>
          <a:chExt cx="0" cy="0"/>
        </a:xfrm>
      </p:grpSpPr>
      <p:sp>
        <p:nvSpPr>
          <p:cNvPr id="122" name="Google Shape;122;p38"/>
          <p:cNvSpPr txBox="1">
            <a:spLocks noGrp="1"/>
          </p:cNvSpPr>
          <p:nvPr>
            <p:ph type="title"/>
          </p:nvPr>
        </p:nvSpPr>
        <p:spPr>
          <a:xfrm>
            <a:off x="831850" y="43754"/>
            <a:ext cx="10515600" cy="11976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4"/>
              </a:buClr>
              <a:buSzPts val="6000"/>
              <a:buFont typeface="Calibri"/>
              <a:buNone/>
              <a:defRPr sz="60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8"/>
          <p:cNvSpPr txBox="1">
            <a:spLocks noGrp="1"/>
          </p:cNvSpPr>
          <p:nvPr>
            <p:ph type="body" idx="1"/>
          </p:nvPr>
        </p:nvSpPr>
        <p:spPr>
          <a:xfrm>
            <a:off x="831850" y="1268429"/>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8D8D8"/>
              </a:buClr>
              <a:buSzPts val="2400"/>
              <a:buNone/>
              <a:defRPr sz="2400">
                <a:solidFill>
                  <a:srgbClr val="D8D8D8"/>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38"/>
          <p:cNvSpPr/>
          <p:nvPr/>
        </p:nvSpPr>
        <p:spPr>
          <a:xfrm>
            <a:off x="4874400" y="980564"/>
            <a:ext cx="5337219" cy="5877435"/>
          </a:xfrm>
          <a:custGeom>
            <a:avLst/>
            <a:gdLst/>
            <a:ahLst/>
            <a:cxnLst/>
            <a:rect l="l" t="t" r="r" b="b"/>
            <a:pathLst>
              <a:path w="5337219" h="5877435" extrusionOk="0">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28" name="Google Shape;128;p38"/>
          <p:cNvSpPr/>
          <p:nvPr/>
        </p:nvSpPr>
        <p:spPr>
          <a:xfrm>
            <a:off x="3830303" y="2049794"/>
            <a:ext cx="7895563" cy="4808204"/>
          </a:xfrm>
          <a:custGeom>
            <a:avLst/>
            <a:gdLst/>
            <a:ahLst/>
            <a:cxnLst/>
            <a:rect l="l" t="t" r="r" b="b"/>
            <a:pathLst>
              <a:path w="7895563" h="4808204" extrusionOk="0">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29" name="Google Shape;129;p38"/>
          <p:cNvSpPr/>
          <p:nvPr/>
        </p:nvSpPr>
        <p:spPr>
          <a:xfrm>
            <a:off x="2711624" y="4784458"/>
            <a:ext cx="973269" cy="991612"/>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30" name="Google Shape;130;p38"/>
          <p:cNvSpPr/>
          <p:nvPr/>
        </p:nvSpPr>
        <p:spPr>
          <a:xfrm>
            <a:off x="10319088" y="1254199"/>
            <a:ext cx="671883" cy="6399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31" name="Google Shape;131;p38"/>
          <p:cNvSpPr>
            <a:spLocks noGrp="1"/>
          </p:cNvSpPr>
          <p:nvPr>
            <p:ph type="pic" idx="2"/>
          </p:nvPr>
        </p:nvSpPr>
        <p:spPr>
          <a:xfrm>
            <a:off x="3208844" y="1651909"/>
            <a:ext cx="7779006" cy="5206089"/>
          </a:xfrm>
          <a:prstGeom prst="rect">
            <a:avLst/>
          </a:prstGeom>
          <a:solidFill>
            <a:schemeClr val="accent3"/>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 Big Letters">
  <p:cSld name="Section Header - Big Letters">
    <p:spTree>
      <p:nvGrpSpPr>
        <p:cNvPr id="1" name="Shape 132"/>
        <p:cNvGrpSpPr/>
        <p:nvPr/>
      </p:nvGrpSpPr>
      <p:grpSpPr>
        <a:xfrm>
          <a:off x="0" y="0"/>
          <a:ext cx="0" cy="0"/>
          <a:chOff x="0" y="0"/>
          <a:chExt cx="0" cy="0"/>
        </a:xfrm>
      </p:grpSpPr>
      <p:sp>
        <p:nvSpPr>
          <p:cNvPr id="133" name="Google Shape;133;p39"/>
          <p:cNvSpPr txBox="1">
            <a:spLocks noGrp="1"/>
          </p:cNvSpPr>
          <p:nvPr>
            <p:ph type="title"/>
          </p:nvPr>
        </p:nvSpPr>
        <p:spPr>
          <a:xfrm>
            <a:off x="831850" y="1709738"/>
            <a:ext cx="5552182" cy="2852737"/>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accent1"/>
              </a:buClr>
              <a:buSzPts val="11500"/>
              <a:buFont typeface="Calibri"/>
              <a:buNone/>
              <a:defRPr sz="11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5" name="Google Shape;13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38" name="Google Shape;138;p39"/>
          <p:cNvGrpSpPr/>
          <p:nvPr/>
        </p:nvGrpSpPr>
        <p:grpSpPr>
          <a:xfrm>
            <a:off x="5231904" y="-1"/>
            <a:ext cx="6960097" cy="6661131"/>
            <a:chOff x="6384032" y="0"/>
            <a:chExt cx="5807969" cy="5558492"/>
          </a:xfrm>
        </p:grpSpPr>
        <p:sp>
          <p:nvSpPr>
            <p:cNvPr id="139" name="Google Shape;139;p39"/>
            <p:cNvSpPr/>
            <p:nvPr/>
          </p:nvSpPr>
          <p:spPr>
            <a:xfrm>
              <a:off x="8329881" y="1"/>
              <a:ext cx="3862120" cy="4184987"/>
            </a:xfrm>
            <a:custGeom>
              <a:avLst/>
              <a:gdLst/>
              <a:ahLst/>
              <a:cxnLst/>
              <a:rect l="l" t="t" r="r" b="b"/>
              <a:pathLst>
                <a:path w="3862120" h="4184987" extrusionOk="0">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0" name="Google Shape;140;p39"/>
            <p:cNvSpPr/>
            <p:nvPr/>
          </p:nvSpPr>
          <p:spPr>
            <a:xfrm>
              <a:off x="7390509" y="0"/>
              <a:ext cx="4801492" cy="4017462"/>
            </a:xfrm>
            <a:custGeom>
              <a:avLst/>
              <a:gdLst/>
              <a:ahLst/>
              <a:cxnLst/>
              <a:rect l="l" t="t" r="r" b="b"/>
              <a:pathLst>
                <a:path w="4801492" h="4017462" extrusionOk="0">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1" name="Google Shape;141;p39"/>
            <p:cNvSpPr/>
            <p:nvPr/>
          </p:nvSpPr>
          <p:spPr>
            <a:xfrm>
              <a:off x="6831384" y="0"/>
              <a:ext cx="5360617" cy="3642236"/>
            </a:xfrm>
            <a:custGeom>
              <a:avLst/>
              <a:gdLst/>
              <a:ahLst/>
              <a:cxnLst/>
              <a:rect l="l" t="t" r="r" b="b"/>
              <a:pathLst>
                <a:path w="5360617" h="3642236" extrusionOk="0">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2" name="Google Shape;142;p39"/>
            <p:cNvSpPr/>
            <p:nvPr/>
          </p:nvSpPr>
          <p:spPr>
            <a:xfrm>
              <a:off x="11397987" y="3867634"/>
              <a:ext cx="794014" cy="1182847"/>
            </a:xfrm>
            <a:custGeom>
              <a:avLst/>
              <a:gdLst/>
              <a:ahLst/>
              <a:cxnLst/>
              <a:rect l="l" t="t" r="r" b="b"/>
              <a:pathLst>
                <a:path w="794014" h="1182847" extrusionOk="0">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3" name="Google Shape;143;p39"/>
            <p:cNvSpPr/>
            <p:nvPr/>
          </p:nvSpPr>
          <p:spPr>
            <a:xfrm>
              <a:off x="6384032" y="164824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4" name="Google Shape;144;p39"/>
            <p:cNvSpPr/>
            <p:nvPr/>
          </p:nvSpPr>
          <p:spPr>
            <a:xfrm>
              <a:off x="10139329" y="4982756"/>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145"/>
        <p:cNvGrpSpPr/>
        <p:nvPr/>
      </p:nvGrpSpPr>
      <p:grpSpPr>
        <a:xfrm>
          <a:off x="0" y="0"/>
          <a:ext cx="0" cy="0"/>
          <a:chOff x="0" y="0"/>
          <a:chExt cx="0" cy="0"/>
        </a:xfrm>
      </p:grpSpPr>
      <p:sp>
        <p:nvSpPr>
          <p:cNvPr id="146" name="Google Shape;14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 name="Google Shape;147;p40"/>
          <p:cNvGrpSpPr/>
          <p:nvPr/>
        </p:nvGrpSpPr>
        <p:grpSpPr>
          <a:xfrm>
            <a:off x="41945" y="620688"/>
            <a:ext cx="12102727" cy="6237315"/>
            <a:chOff x="695401" y="1241443"/>
            <a:chExt cx="10898227" cy="5616559"/>
          </a:xfrm>
        </p:grpSpPr>
        <p:sp>
          <p:nvSpPr>
            <p:cNvPr id="148" name="Google Shape;148;p40"/>
            <p:cNvSpPr/>
            <p:nvPr/>
          </p:nvSpPr>
          <p:spPr>
            <a:xfrm>
              <a:off x="1490608" y="1750568"/>
              <a:ext cx="10103020" cy="5107432"/>
            </a:xfrm>
            <a:custGeom>
              <a:avLst/>
              <a:gdLst/>
              <a:ahLst/>
              <a:cxnLst/>
              <a:rect l="l" t="t" r="r" b="b"/>
              <a:pathLst>
                <a:path w="10103020" h="5107432" extrusionOk="0">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49" name="Google Shape;149;p40"/>
            <p:cNvSpPr/>
            <p:nvPr/>
          </p:nvSpPr>
          <p:spPr>
            <a:xfrm>
              <a:off x="695401" y="1241443"/>
              <a:ext cx="9953877" cy="5616559"/>
            </a:xfrm>
            <a:custGeom>
              <a:avLst/>
              <a:gdLst/>
              <a:ahLst/>
              <a:cxnLst/>
              <a:rect l="l" t="t" r="r" b="b"/>
              <a:pathLst>
                <a:path w="9953877" h="5616559" extrusionOk="0">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0" name="Google Shape;150;p40"/>
          <p:cNvSpPr txBox="1">
            <a:spLocks noGrp="1"/>
          </p:cNvSpPr>
          <p:nvPr>
            <p:ph type="body" idx="1"/>
          </p:nvPr>
        </p:nvSpPr>
        <p:spPr>
          <a:xfrm>
            <a:off x="983431" y="1988719"/>
            <a:ext cx="9505181" cy="3699442"/>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accent1"/>
              </a:buClr>
              <a:buSzPts val="4800"/>
              <a:buNone/>
              <a:defRPr sz="4800"/>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40"/>
          <p:cNvSpPr txBox="1">
            <a:spLocks noGrp="1"/>
          </p:cNvSpPr>
          <p:nvPr>
            <p:ph type="body" idx="2"/>
          </p:nvPr>
        </p:nvSpPr>
        <p:spPr>
          <a:xfrm>
            <a:off x="4035675" y="5880905"/>
            <a:ext cx="3400692" cy="64782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accent2"/>
              </a:buClr>
              <a:buSzPts val="2400"/>
              <a:buNone/>
              <a:defRPr sz="2400">
                <a:solidFill>
                  <a:schemeClr val="accent2"/>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2" name="Google Shape;152;p40"/>
          <p:cNvSpPr/>
          <p:nvPr/>
        </p:nvSpPr>
        <p:spPr>
          <a:xfrm>
            <a:off x="303229" y="1621497"/>
            <a:ext cx="1049353" cy="1069130"/>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53" name="Google Shape;153;p40"/>
          <p:cNvSpPr/>
          <p:nvPr/>
        </p:nvSpPr>
        <p:spPr>
          <a:xfrm rot="10800000">
            <a:off x="1487488" y="1643744"/>
            <a:ext cx="724406" cy="689945"/>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54" name="Google Shape;15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Calibri"/>
                <a:ea typeface="Calibri"/>
                <a:cs typeface="Calibri"/>
                <a:sym typeface="Calibri"/>
              </a:defRPr>
            </a:lvl1pPr>
            <a:lvl2pPr marL="0" lvl="1" indent="0" algn="r">
              <a:spcBef>
                <a:spcPts val="0"/>
              </a:spcBef>
              <a:buNone/>
              <a:defRPr sz="1200">
                <a:solidFill>
                  <a:schemeClr val="lt2"/>
                </a:solidFill>
                <a:latin typeface="Calibri"/>
                <a:ea typeface="Calibri"/>
                <a:cs typeface="Calibri"/>
                <a:sym typeface="Calibri"/>
              </a:defRPr>
            </a:lvl2pPr>
            <a:lvl3pPr marL="0" lvl="2" indent="0" algn="r">
              <a:spcBef>
                <a:spcPts val="0"/>
              </a:spcBef>
              <a:buNone/>
              <a:defRPr sz="1200">
                <a:solidFill>
                  <a:schemeClr val="lt2"/>
                </a:solidFill>
                <a:latin typeface="Calibri"/>
                <a:ea typeface="Calibri"/>
                <a:cs typeface="Calibri"/>
                <a:sym typeface="Calibri"/>
              </a:defRPr>
            </a:lvl3pPr>
            <a:lvl4pPr marL="0" lvl="3" indent="0" algn="r">
              <a:spcBef>
                <a:spcPts val="0"/>
              </a:spcBef>
              <a:buNone/>
              <a:defRPr sz="1200">
                <a:solidFill>
                  <a:schemeClr val="lt2"/>
                </a:solidFill>
                <a:latin typeface="Calibri"/>
                <a:ea typeface="Calibri"/>
                <a:cs typeface="Calibri"/>
                <a:sym typeface="Calibri"/>
              </a:defRPr>
            </a:lvl4pPr>
            <a:lvl5pPr marL="0" lvl="4" indent="0" algn="r">
              <a:spcBef>
                <a:spcPts val="0"/>
              </a:spcBef>
              <a:buNone/>
              <a:defRPr sz="1200">
                <a:solidFill>
                  <a:schemeClr val="lt2"/>
                </a:solidFill>
                <a:latin typeface="Calibri"/>
                <a:ea typeface="Calibri"/>
                <a:cs typeface="Calibri"/>
                <a:sym typeface="Calibri"/>
              </a:defRPr>
            </a:lvl5pPr>
            <a:lvl6pPr marL="0" lvl="5" indent="0" algn="r">
              <a:spcBef>
                <a:spcPts val="0"/>
              </a:spcBef>
              <a:buNone/>
              <a:defRPr sz="1200">
                <a:solidFill>
                  <a:schemeClr val="lt2"/>
                </a:solidFill>
                <a:latin typeface="Calibri"/>
                <a:ea typeface="Calibri"/>
                <a:cs typeface="Calibri"/>
                <a:sym typeface="Calibri"/>
              </a:defRPr>
            </a:lvl6pPr>
            <a:lvl7pPr marL="0" lvl="6" indent="0" algn="r">
              <a:spcBef>
                <a:spcPts val="0"/>
              </a:spcBef>
              <a:buNone/>
              <a:defRPr sz="1200">
                <a:solidFill>
                  <a:schemeClr val="lt2"/>
                </a:solidFill>
                <a:latin typeface="Calibri"/>
                <a:ea typeface="Calibri"/>
                <a:cs typeface="Calibri"/>
                <a:sym typeface="Calibri"/>
              </a:defRPr>
            </a:lvl7pPr>
            <a:lvl8pPr marL="0" lvl="7" indent="0" algn="r">
              <a:spcBef>
                <a:spcPts val="0"/>
              </a:spcBef>
              <a:buNone/>
              <a:defRPr sz="1200">
                <a:solidFill>
                  <a:schemeClr val="lt2"/>
                </a:solidFill>
                <a:latin typeface="Calibri"/>
                <a:ea typeface="Calibri"/>
                <a:cs typeface="Calibri"/>
                <a:sym typeface="Calibri"/>
              </a:defRPr>
            </a:lvl8pPr>
            <a:lvl9pPr marL="0" lvl="8" indent="0" algn="r">
              <a:spcBef>
                <a:spcPts val="0"/>
              </a:spcBef>
              <a:buNone/>
              <a:defRPr sz="1200">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6"/>
        <p:cNvGrpSpPr/>
        <p:nvPr/>
      </p:nvGrpSpPr>
      <p:grpSpPr>
        <a:xfrm>
          <a:off x="0" y="0"/>
          <a:ext cx="0" cy="0"/>
          <a:chOff x="0" y="0"/>
          <a:chExt cx="0" cy="0"/>
        </a:xfrm>
      </p:grpSpPr>
      <p:sp>
        <p:nvSpPr>
          <p:cNvPr id="157" name="Google Shape;157;p41"/>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41"/>
          <p:cNvSpPr txBox="1">
            <a:spLocks noGrp="1"/>
          </p:cNvSpPr>
          <p:nvPr>
            <p:ph type="body" idx="1"/>
          </p:nvPr>
        </p:nvSpPr>
        <p:spPr>
          <a:xfrm>
            <a:off x="838200" y="1556792"/>
            <a:ext cx="10515600" cy="46201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Section Header">
  <p:cSld name="2_Section Header">
    <p:bg>
      <p:bgPr>
        <a:solidFill>
          <a:schemeClr val="accent1"/>
        </a:solidFill>
        <a:effectLst/>
      </p:bgPr>
    </p:bg>
    <p:spTree>
      <p:nvGrpSpPr>
        <p:cNvPr id="1" name="Shape 162"/>
        <p:cNvGrpSpPr/>
        <p:nvPr/>
      </p:nvGrpSpPr>
      <p:grpSpPr>
        <a:xfrm>
          <a:off x="0" y="0"/>
          <a:ext cx="0" cy="0"/>
          <a:chOff x="0" y="0"/>
          <a:chExt cx="0" cy="0"/>
        </a:xfrm>
      </p:grpSpPr>
      <p:sp>
        <p:nvSpPr>
          <p:cNvPr id="163" name="Google Shape;163;p46"/>
          <p:cNvSpPr txBox="1">
            <a:spLocks noGrp="1"/>
          </p:cNvSpPr>
          <p:nvPr>
            <p:ph type="title"/>
          </p:nvPr>
        </p:nvSpPr>
        <p:spPr>
          <a:xfrm>
            <a:off x="831850" y="43754"/>
            <a:ext cx="10515600" cy="11976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4"/>
              </a:buClr>
              <a:buSzPts val="6000"/>
              <a:buFont typeface="Calibri"/>
              <a:buNone/>
              <a:defRPr sz="60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46"/>
          <p:cNvSpPr txBox="1">
            <a:spLocks noGrp="1"/>
          </p:cNvSpPr>
          <p:nvPr>
            <p:ph type="body" idx="1"/>
          </p:nvPr>
        </p:nvSpPr>
        <p:spPr>
          <a:xfrm>
            <a:off x="831850" y="1268429"/>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8D8D8"/>
              </a:buClr>
              <a:buSzPts val="2400"/>
              <a:buNone/>
              <a:defRPr sz="2400">
                <a:solidFill>
                  <a:srgbClr val="D8D8D8"/>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5" name="Google Shape;16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8" name="Google Shape;168;p46"/>
          <p:cNvSpPr/>
          <p:nvPr/>
        </p:nvSpPr>
        <p:spPr>
          <a:xfrm>
            <a:off x="4874400" y="980564"/>
            <a:ext cx="5337219" cy="5877435"/>
          </a:xfrm>
          <a:custGeom>
            <a:avLst/>
            <a:gdLst/>
            <a:ahLst/>
            <a:cxnLst/>
            <a:rect l="l" t="t" r="r" b="b"/>
            <a:pathLst>
              <a:path w="5337219" h="5877435" extrusionOk="0">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69" name="Google Shape;169;p46"/>
          <p:cNvSpPr/>
          <p:nvPr/>
        </p:nvSpPr>
        <p:spPr>
          <a:xfrm>
            <a:off x="3830303" y="2049794"/>
            <a:ext cx="7895563" cy="4808204"/>
          </a:xfrm>
          <a:custGeom>
            <a:avLst/>
            <a:gdLst/>
            <a:ahLst/>
            <a:cxnLst/>
            <a:rect l="l" t="t" r="r" b="b"/>
            <a:pathLst>
              <a:path w="7895563" h="4808204" extrusionOk="0">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70" name="Google Shape;170;p46"/>
          <p:cNvSpPr/>
          <p:nvPr/>
        </p:nvSpPr>
        <p:spPr>
          <a:xfrm>
            <a:off x="3208844" y="1651975"/>
            <a:ext cx="7779006" cy="534877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71" name="Google Shape;171;p46"/>
          <p:cNvSpPr/>
          <p:nvPr/>
        </p:nvSpPr>
        <p:spPr>
          <a:xfrm>
            <a:off x="10319088" y="1254199"/>
            <a:ext cx="671883" cy="6399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72" name="Google Shape;172;p46"/>
          <p:cNvSpPr/>
          <p:nvPr/>
        </p:nvSpPr>
        <p:spPr>
          <a:xfrm>
            <a:off x="2711624" y="4784458"/>
            <a:ext cx="973269" cy="991612"/>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w Photo (bis)">
  <p:cSld name="Section Header 2 w Photo (bis)">
    <p:bg>
      <p:bgPr>
        <a:solidFill>
          <a:schemeClr val="accent1"/>
        </a:solidFill>
        <a:effectLst/>
      </p:bgPr>
    </p:bg>
    <p:spTree>
      <p:nvGrpSpPr>
        <p:cNvPr id="1" name="Shape 173"/>
        <p:cNvGrpSpPr/>
        <p:nvPr/>
      </p:nvGrpSpPr>
      <p:grpSpPr>
        <a:xfrm>
          <a:off x="0" y="0"/>
          <a:ext cx="0" cy="0"/>
          <a:chOff x="0" y="0"/>
          <a:chExt cx="0" cy="0"/>
        </a:xfrm>
      </p:grpSpPr>
      <p:sp>
        <p:nvSpPr>
          <p:cNvPr id="174" name="Google Shape;174;p47"/>
          <p:cNvSpPr txBox="1">
            <a:spLocks noGrp="1"/>
          </p:cNvSpPr>
          <p:nvPr>
            <p:ph type="title"/>
          </p:nvPr>
        </p:nvSpPr>
        <p:spPr>
          <a:xfrm>
            <a:off x="831850" y="405909"/>
            <a:ext cx="10515600" cy="11976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4"/>
              </a:buClr>
              <a:buSzPts val="6000"/>
              <a:buFont typeface="Calibri"/>
              <a:buNone/>
              <a:defRPr sz="60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47"/>
          <p:cNvSpPr txBox="1">
            <a:spLocks noGrp="1"/>
          </p:cNvSpPr>
          <p:nvPr>
            <p:ph type="body" idx="1"/>
          </p:nvPr>
        </p:nvSpPr>
        <p:spPr>
          <a:xfrm>
            <a:off x="831850" y="163058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8D8D8"/>
              </a:buClr>
              <a:buSzPts val="2400"/>
              <a:buNone/>
              <a:defRPr sz="2400">
                <a:solidFill>
                  <a:srgbClr val="D8D8D8"/>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6" name="Google Shape;17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9" name="Google Shape;179;p47"/>
          <p:cNvSpPr/>
          <p:nvPr/>
        </p:nvSpPr>
        <p:spPr>
          <a:xfrm>
            <a:off x="4874400" y="980564"/>
            <a:ext cx="5337219" cy="5877435"/>
          </a:xfrm>
          <a:custGeom>
            <a:avLst/>
            <a:gdLst/>
            <a:ahLst/>
            <a:cxnLst/>
            <a:rect l="l" t="t" r="r" b="b"/>
            <a:pathLst>
              <a:path w="5337219" h="5877435" extrusionOk="0">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80" name="Google Shape;180;p47"/>
          <p:cNvSpPr/>
          <p:nvPr/>
        </p:nvSpPr>
        <p:spPr>
          <a:xfrm>
            <a:off x="3830303" y="2049794"/>
            <a:ext cx="7895563" cy="4808204"/>
          </a:xfrm>
          <a:custGeom>
            <a:avLst/>
            <a:gdLst/>
            <a:ahLst/>
            <a:cxnLst/>
            <a:rect l="l" t="t" r="r" b="b"/>
            <a:pathLst>
              <a:path w="7895563" h="4808204" extrusionOk="0">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81" name="Google Shape;181;p47"/>
          <p:cNvSpPr/>
          <p:nvPr/>
        </p:nvSpPr>
        <p:spPr>
          <a:xfrm>
            <a:off x="2711624" y="4784458"/>
            <a:ext cx="973269" cy="991612"/>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82" name="Google Shape;182;p47"/>
          <p:cNvSpPr/>
          <p:nvPr/>
        </p:nvSpPr>
        <p:spPr>
          <a:xfrm>
            <a:off x="10319088" y="1254199"/>
            <a:ext cx="671883" cy="6399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83" name="Google Shape;183;p47"/>
          <p:cNvSpPr>
            <a:spLocks noGrp="1"/>
          </p:cNvSpPr>
          <p:nvPr>
            <p:ph type="pic" idx="2"/>
          </p:nvPr>
        </p:nvSpPr>
        <p:spPr>
          <a:xfrm>
            <a:off x="3208844" y="1651909"/>
            <a:ext cx="7779006" cy="5206089"/>
          </a:xfrm>
          <a:prstGeom prst="rect">
            <a:avLst/>
          </a:prstGeom>
          <a:solidFill>
            <a:schemeClr val="accent3"/>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w Numbers">
  <p:cSld name="Title Only w Numbers">
    <p:spTree>
      <p:nvGrpSpPr>
        <p:cNvPr id="1" name="Shape 184"/>
        <p:cNvGrpSpPr/>
        <p:nvPr/>
      </p:nvGrpSpPr>
      <p:grpSpPr>
        <a:xfrm>
          <a:off x="0" y="0"/>
          <a:ext cx="0" cy="0"/>
          <a:chOff x="0" y="0"/>
          <a:chExt cx="0" cy="0"/>
        </a:xfrm>
      </p:grpSpPr>
      <p:sp>
        <p:nvSpPr>
          <p:cNvPr id="185" name="Google Shape;185;p48"/>
          <p:cNvSpPr txBox="1">
            <a:spLocks noGrp="1"/>
          </p:cNvSpPr>
          <p:nvPr>
            <p:ph type="title"/>
          </p:nvPr>
        </p:nvSpPr>
        <p:spPr>
          <a:xfrm>
            <a:off x="2925270" y="136525"/>
            <a:ext cx="8428529"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48"/>
          <p:cNvSpPr/>
          <p:nvPr/>
        </p:nvSpPr>
        <p:spPr>
          <a:xfrm>
            <a:off x="861777" y="-2072"/>
            <a:ext cx="1197858" cy="1389174"/>
          </a:xfrm>
          <a:custGeom>
            <a:avLst/>
            <a:gdLst/>
            <a:ahLst/>
            <a:cxnLst/>
            <a:rect l="l" t="t" r="r" b="b"/>
            <a:pathLst>
              <a:path w="1197858" h="1389174" extrusionOk="0">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0" name="Google Shape;190;p48"/>
          <p:cNvSpPr/>
          <p:nvPr/>
        </p:nvSpPr>
        <p:spPr>
          <a:xfrm>
            <a:off x="627460" y="140534"/>
            <a:ext cx="1772074" cy="1204775"/>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1" name="Google Shape;191;p48"/>
          <p:cNvSpPr/>
          <p:nvPr/>
        </p:nvSpPr>
        <p:spPr>
          <a:xfrm>
            <a:off x="487968" y="51259"/>
            <a:ext cx="1745881" cy="1200451"/>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2" name="Google Shape;192;p48"/>
          <p:cNvSpPr/>
          <p:nvPr/>
        </p:nvSpPr>
        <p:spPr>
          <a:xfrm>
            <a:off x="889707" y="1402361"/>
            <a:ext cx="218435" cy="2225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3" name="Google Shape;193;p48"/>
          <p:cNvSpPr/>
          <p:nvPr/>
        </p:nvSpPr>
        <p:spPr>
          <a:xfrm>
            <a:off x="2281390" y="140534"/>
            <a:ext cx="150794" cy="1436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94" name="Google Shape;194;p48"/>
          <p:cNvSpPr txBox="1">
            <a:spLocks noGrp="1"/>
          </p:cNvSpPr>
          <p:nvPr>
            <p:ph type="body" idx="1"/>
          </p:nvPr>
        </p:nvSpPr>
        <p:spPr>
          <a:xfrm>
            <a:off x="878553" y="141289"/>
            <a:ext cx="1163046" cy="1127472"/>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accent1"/>
              </a:buClr>
              <a:buSzPts val="5400"/>
              <a:buNone/>
              <a:defRPr sz="5400" b="1"/>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5"/>
        <p:cNvGrpSpPr/>
        <p:nvPr/>
      </p:nvGrpSpPr>
      <p:grpSpPr>
        <a:xfrm>
          <a:off x="0" y="0"/>
          <a:ext cx="0" cy="0"/>
          <a:chOff x="0" y="0"/>
          <a:chExt cx="0" cy="0"/>
        </a:xfrm>
      </p:grpSpPr>
      <p:sp>
        <p:nvSpPr>
          <p:cNvPr id="196" name="Google Shape;196;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lvl1pPr>
            <a:lvl2pPr marL="914400" lvl="1" indent="-228600" algn="l">
              <a:lnSpc>
                <a:spcPct val="90000"/>
              </a:lnSpc>
              <a:spcBef>
                <a:spcPts val="1200"/>
              </a:spcBef>
              <a:spcAft>
                <a:spcPts val="0"/>
              </a:spcAft>
              <a:buClr>
                <a:schemeClr val="accent1"/>
              </a:buClr>
              <a:buSzPts val="2000"/>
              <a:buNone/>
              <a:defRPr sz="2000" b="1"/>
            </a:lvl2pPr>
            <a:lvl3pPr marL="1371600" lvl="2" indent="-228600" algn="l">
              <a:lnSpc>
                <a:spcPct val="90000"/>
              </a:lnSpc>
              <a:spcBef>
                <a:spcPts val="1200"/>
              </a:spcBef>
              <a:spcAft>
                <a:spcPts val="0"/>
              </a:spcAft>
              <a:buClr>
                <a:schemeClr val="accent1"/>
              </a:buClr>
              <a:buSzPts val="1800"/>
              <a:buNone/>
              <a:defRPr sz="1800" b="1"/>
            </a:lvl3pPr>
            <a:lvl4pPr marL="1828800" lvl="3" indent="-228600" algn="l">
              <a:lnSpc>
                <a:spcPct val="90000"/>
              </a:lnSpc>
              <a:spcBef>
                <a:spcPts val="1200"/>
              </a:spcBef>
              <a:spcAft>
                <a:spcPts val="0"/>
              </a:spcAft>
              <a:buClr>
                <a:schemeClr val="accent1"/>
              </a:buClr>
              <a:buSzPts val="1600"/>
              <a:buNone/>
              <a:defRPr sz="1600" b="1"/>
            </a:lvl4pPr>
            <a:lvl5pPr marL="2286000" lvl="4" indent="-228600" algn="l">
              <a:lnSpc>
                <a:spcPct val="90000"/>
              </a:lnSpc>
              <a:spcBef>
                <a:spcPts val="1200"/>
              </a:spcBef>
              <a:spcAft>
                <a:spcPts val="0"/>
              </a:spcAft>
              <a:buClr>
                <a:schemeClr val="accent1"/>
              </a:buClr>
              <a:buSzPts val="1600"/>
              <a:buNone/>
              <a:defRPr sz="1600" b="1"/>
            </a:lvl5pPr>
            <a:lvl6pPr marL="2743200" lvl="5" indent="-228600" algn="l">
              <a:lnSpc>
                <a:spcPct val="90000"/>
              </a:lnSpc>
              <a:spcBef>
                <a:spcPts val="12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lvl1pPr>
            <a:lvl2pPr marL="914400" lvl="1" indent="-228600" algn="l">
              <a:lnSpc>
                <a:spcPct val="90000"/>
              </a:lnSpc>
              <a:spcBef>
                <a:spcPts val="1200"/>
              </a:spcBef>
              <a:spcAft>
                <a:spcPts val="0"/>
              </a:spcAft>
              <a:buClr>
                <a:schemeClr val="accent1"/>
              </a:buClr>
              <a:buSzPts val="2000"/>
              <a:buNone/>
              <a:defRPr sz="2000" b="1"/>
            </a:lvl2pPr>
            <a:lvl3pPr marL="1371600" lvl="2" indent="-228600" algn="l">
              <a:lnSpc>
                <a:spcPct val="90000"/>
              </a:lnSpc>
              <a:spcBef>
                <a:spcPts val="1200"/>
              </a:spcBef>
              <a:spcAft>
                <a:spcPts val="0"/>
              </a:spcAft>
              <a:buClr>
                <a:schemeClr val="accent1"/>
              </a:buClr>
              <a:buSzPts val="1800"/>
              <a:buNone/>
              <a:defRPr sz="1800" b="1"/>
            </a:lvl3pPr>
            <a:lvl4pPr marL="1828800" lvl="3" indent="-228600" algn="l">
              <a:lnSpc>
                <a:spcPct val="90000"/>
              </a:lnSpc>
              <a:spcBef>
                <a:spcPts val="1200"/>
              </a:spcBef>
              <a:spcAft>
                <a:spcPts val="0"/>
              </a:spcAft>
              <a:buClr>
                <a:schemeClr val="accent1"/>
              </a:buClr>
              <a:buSzPts val="1600"/>
              <a:buNone/>
              <a:defRPr sz="1600" b="1"/>
            </a:lvl4pPr>
            <a:lvl5pPr marL="2286000" lvl="4" indent="-228600" algn="l">
              <a:lnSpc>
                <a:spcPct val="90000"/>
              </a:lnSpc>
              <a:spcBef>
                <a:spcPts val="1200"/>
              </a:spcBef>
              <a:spcAft>
                <a:spcPts val="0"/>
              </a:spcAft>
              <a:buClr>
                <a:schemeClr val="accent1"/>
              </a:buClr>
              <a:buSzPts val="1600"/>
              <a:buNone/>
              <a:defRPr sz="1600" b="1"/>
            </a:lvl5pPr>
            <a:lvl6pPr marL="2743200" lvl="5" indent="-228600" algn="l">
              <a:lnSpc>
                <a:spcPct val="90000"/>
              </a:lnSpc>
              <a:spcBef>
                <a:spcPts val="12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0" name="Google Shape;200;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4"/>
        <p:cNvGrpSpPr/>
        <p:nvPr/>
      </p:nvGrpSpPr>
      <p:grpSpPr>
        <a:xfrm>
          <a:off x="0" y="0"/>
          <a:ext cx="0" cy="0"/>
          <a:chOff x="0" y="0"/>
          <a:chExt cx="0" cy="0"/>
        </a:xfrm>
      </p:grpSpPr>
      <p:sp>
        <p:nvSpPr>
          <p:cNvPr id="205" name="Google Shape;205;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accent1"/>
              </a:buClr>
              <a:buSzPts val="3200"/>
              <a:buChar char="•"/>
              <a:defRPr sz="3200"/>
            </a:lvl1pPr>
            <a:lvl2pPr marL="914400" lvl="1" indent="-406400" algn="l">
              <a:lnSpc>
                <a:spcPct val="90000"/>
              </a:lnSpc>
              <a:spcBef>
                <a:spcPts val="1200"/>
              </a:spcBef>
              <a:spcAft>
                <a:spcPts val="0"/>
              </a:spcAft>
              <a:buClr>
                <a:schemeClr val="accent1"/>
              </a:buClr>
              <a:buSzPts val="2800"/>
              <a:buChar char="•"/>
              <a:defRPr sz="2800"/>
            </a:lvl2pPr>
            <a:lvl3pPr marL="1371600" lvl="2" indent="-381000" algn="l">
              <a:lnSpc>
                <a:spcPct val="90000"/>
              </a:lnSpc>
              <a:spcBef>
                <a:spcPts val="1200"/>
              </a:spcBef>
              <a:spcAft>
                <a:spcPts val="0"/>
              </a:spcAft>
              <a:buClr>
                <a:schemeClr val="accent1"/>
              </a:buClr>
              <a:buSzPts val="2400"/>
              <a:buChar char="•"/>
              <a:defRPr sz="2400"/>
            </a:lvl3pPr>
            <a:lvl4pPr marL="1828800" lvl="3" indent="-355600" algn="l">
              <a:lnSpc>
                <a:spcPct val="90000"/>
              </a:lnSpc>
              <a:spcBef>
                <a:spcPts val="1200"/>
              </a:spcBef>
              <a:spcAft>
                <a:spcPts val="0"/>
              </a:spcAft>
              <a:buClr>
                <a:schemeClr val="accent1"/>
              </a:buClr>
              <a:buSzPts val="2000"/>
              <a:buChar char="•"/>
              <a:defRPr sz="2000"/>
            </a:lvl4pPr>
            <a:lvl5pPr marL="2286000" lvl="4" indent="-355600" algn="l">
              <a:lnSpc>
                <a:spcPct val="90000"/>
              </a:lnSpc>
              <a:spcBef>
                <a:spcPts val="1200"/>
              </a:spcBef>
              <a:spcAft>
                <a:spcPts val="0"/>
              </a:spcAft>
              <a:buClr>
                <a:schemeClr val="accent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7" name="Google Shape;207;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a:lvl1pPr>
            <a:lvl2pPr marL="914400" lvl="1" indent="-228600" algn="l">
              <a:lnSpc>
                <a:spcPct val="90000"/>
              </a:lnSpc>
              <a:spcBef>
                <a:spcPts val="1200"/>
              </a:spcBef>
              <a:spcAft>
                <a:spcPts val="0"/>
              </a:spcAft>
              <a:buClr>
                <a:schemeClr val="accent1"/>
              </a:buClr>
              <a:buSzPts val="1400"/>
              <a:buNone/>
              <a:defRPr sz="1400"/>
            </a:lvl2pPr>
            <a:lvl3pPr marL="1371600" lvl="2" indent="-228600" algn="l">
              <a:lnSpc>
                <a:spcPct val="90000"/>
              </a:lnSpc>
              <a:spcBef>
                <a:spcPts val="1200"/>
              </a:spcBef>
              <a:spcAft>
                <a:spcPts val="0"/>
              </a:spcAft>
              <a:buClr>
                <a:schemeClr val="accent1"/>
              </a:buClr>
              <a:buSzPts val="1200"/>
              <a:buNone/>
              <a:defRPr sz="1200"/>
            </a:lvl3pPr>
            <a:lvl4pPr marL="1828800" lvl="3" indent="-228600" algn="l">
              <a:lnSpc>
                <a:spcPct val="90000"/>
              </a:lnSpc>
              <a:spcBef>
                <a:spcPts val="1200"/>
              </a:spcBef>
              <a:spcAft>
                <a:spcPts val="0"/>
              </a:spcAft>
              <a:buClr>
                <a:schemeClr val="accent1"/>
              </a:buClr>
              <a:buSzPts val="1000"/>
              <a:buNone/>
              <a:defRPr sz="1000"/>
            </a:lvl4pPr>
            <a:lvl5pPr marL="2286000" lvl="4" indent="-228600" algn="l">
              <a:lnSpc>
                <a:spcPct val="90000"/>
              </a:lnSpc>
              <a:spcBef>
                <a:spcPts val="1200"/>
              </a:spcBef>
              <a:spcAft>
                <a:spcPts val="0"/>
              </a:spcAft>
              <a:buClr>
                <a:schemeClr val="accent1"/>
              </a:buClr>
              <a:buSzPts val="1000"/>
              <a:buNone/>
              <a:defRPr sz="1000"/>
            </a:lvl5pPr>
            <a:lvl6pPr marL="2743200" lvl="5" indent="-228600" algn="l">
              <a:lnSpc>
                <a:spcPct val="90000"/>
              </a:lnSpc>
              <a:spcBef>
                <a:spcPts val="12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8" name="Google Shape;20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1"/>
        <p:cNvGrpSpPr/>
        <p:nvPr/>
      </p:nvGrpSpPr>
      <p:grpSpPr>
        <a:xfrm>
          <a:off x="0" y="0"/>
          <a:ext cx="0" cy="0"/>
          <a:chOff x="0" y="0"/>
          <a:chExt cx="0" cy="0"/>
        </a:xfrm>
      </p:grpSpPr>
      <p:sp>
        <p:nvSpPr>
          <p:cNvPr id="212" name="Google Shape;212;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51"/>
          <p:cNvSpPr>
            <a:spLocks noGrp="1"/>
          </p:cNvSpPr>
          <p:nvPr>
            <p:ph type="pic" idx="2"/>
          </p:nvPr>
        </p:nvSpPr>
        <p:spPr>
          <a:xfrm>
            <a:off x="5183188" y="987425"/>
            <a:ext cx="6172200" cy="4873625"/>
          </a:xfrm>
          <a:prstGeom prst="rect">
            <a:avLst/>
          </a:prstGeom>
          <a:noFill/>
          <a:ln>
            <a:noFill/>
          </a:ln>
        </p:spPr>
      </p:sp>
      <p:sp>
        <p:nvSpPr>
          <p:cNvPr id="214" name="Google Shape;214;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a:lvl1pPr>
            <a:lvl2pPr marL="914400" lvl="1" indent="-228600" algn="l">
              <a:lnSpc>
                <a:spcPct val="90000"/>
              </a:lnSpc>
              <a:spcBef>
                <a:spcPts val="1200"/>
              </a:spcBef>
              <a:spcAft>
                <a:spcPts val="0"/>
              </a:spcAft>
              <a:buClr>
                <a:schemeClr val="accent1"/>
              </a:buClr>
              <a:buSzPts val="1400"/>
              <a:buNone/>
              <a:defRPr sz="1400"/>
            </a:lvl2pPr>
            <a:lvl3pPr marL="1371600" lvl="2" indent="-228600" algn="l">
              <a:lnSpc>
                <a:spcPct val="90000"/>
              </a:lnSpc>
              <a:spcBef>
                <a:spcPts val="1200"/>
              </a:spcBef>
              <a:spcAft>
                <a:spcPts val="0"/>
              </a:spcAft>
              <a:buClr>
                <a:schemeClr val="accent1"/>
              </a:buClr>
              <a:buSzPts val="1200"/>
              <a:buNone/>
              <a:defRPr sz="1200"/>
            </a:lvl3pPr>
            <a:lvl4pPr marL="1828800" lvl="3" indent="-228600" algn="l">
              <a:lnSpc>
                <a:spcPct val="90000"/>
              </a:lnSpc>
              <a:spcBef>
                <a:spcPts val="1200"/>
              </a:spcBef>
              <a:spcAft>
                <a:spcPts val="0"/>
              </a:spcAft>
              <a:buClr>
                <a:schemeClr val="accent1"/>
              </a:buClr>
              <a:buSzPts val="1000"/>
              <a:buNone/>
              <a:defRPr sz="1000"/>
            </a:lvl4pPr>
            <a:lvl5pPr marL="2286000" lvl="4" indent="-228600" algn="l">
              <a:lnSpc>
                <a:spcPct val="90000"/>
              </a:lnSpc>
              <a:spcBef>
                <a:spcPts val="1200"/>
              </a:spcBef>
              <a:spcAft>
                <a:spcPts val="0"/>
              </a:spcAft>
              <a:buClr>
                <a:schemeClr val="accent1"/>
              </a:buClr>
              <a:buSzPts val="1000"/>
              <a:buNone/>
              <a:defRPr sz="1000"/>
            </a:lvl5pPr>
            <a:lvl6pPr marL="2743200" lvl="5" indent="-228600" algn="l">
              <a:lnSpc>
                <a:spcPct val="90000"/>
              </a:lnSpc>
              <a:spcBef>
                <a:spcPts val="12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5" name="Google Shape;21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26"/>
        <p:cNvGrpSpPr/>
        <p:nvPr/>
      </p:nvGrpSpPr>
      <p:grpSpPr>
        <a:xfrm>
          <a:off x="0" y="0"/>
          <a:ext cx="0" cy="0"/>
          <a:chOff x="0" y="0"/>
          <a:chExt cx="0" cy="0"/>
        </a:xfrm>
      </p:grpSpPr>
      <p:sp>
        <p:nvSpPr>
          <p:cNvPr id="27" name="Google Shape;27;p29"/>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8" name="Google Shape;28;p29"/>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 name="Google Shape;29;p29"/>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0" name="Google Shape;30;p29"/>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1" name="Google Shape;31;p29"/>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 name="Google Shape;32;p29"/>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 name="Google Shape;33;p29"/>
          <p:cNvSpPr txBox="1">
            <a:spLocks noGrp="1"/>
          </p:cNvSpPr>
          <p:nvPr>
            <p:ph type="ctrTitle"/>
          </p:nvPr>
        </p:nvSpPr>
        <p:spPr>
          <a:xfrm>
            <a:off x="3161928" y="2072667"/>
            <a:ext cx="5868144"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6000"/>
              <a:buFont typeface="Calibri"/>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subTitle" idx="1"/>
          </p:nvPr>
        </p:nvSpPr>
        <p:spPr>
          <a:xfrm>
            <a:off x="3161928" y="4552342"/>
            <a:ext cx="5868144"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5"/>
              </a:buClr>
              <a:buSzPts val="2400"/>
              <a:buNone/>
              <a:defRPr sz="2400">
                <a:solidFill>
                  <a:schemeClr val="accent5"/>
                </a:solidFill>
              </a:defRPr>
            </a:lvl1pPr>
            <a:lvl2pPr lvl="1" algn="ctr">
              <a:lnSpc>
                <a:spcPct val="90000"/>
              </a:lnSpc>
              <a:spcBef>
                <a:spcPts val="1200"/>
              </a:spcBef>
              <a:spcAft>
                <a:spcPts val="0"/>
              </a:spcAft>
              <a:buClr>
                <a:schemeClr val="accent1"/>
              </a:buClr>
              <a:buSzPts val="2000"/>
              <a:buNone/>
              <a:defRPr sz="2000"/>
            </a:lvl2pPr>
            <a:lvl3pPr lvl="2" algn="ctr">
              <a:lnSpc>
                <a:spcPct val="90000"/>
              </a:lnSpc>
              <a:spcBef>
                <a:spcPts val="1200"/>
              </a:spcBef>
              <a:spcAft>
                <a:spcPts val="0"/>
              </a:spcAft>
              <a:buClr>
                <a:schemeClr val="accent1"/>
              </a:buClr>
              <a:buSzPts val="1800"/>
              <a:buNone/>
              <a:defRPr sz="1800"/>
            </a:lvl3pPr>
            <a:lvl4pPr lvl="3" algn="ctr">
              <a:lnSpc>
                <a:spcPct val="90000"/>
              </a:lnSpc>
              <a:spcBef>
                <a:spcPts val="1200"/>
              </a:spcBef>
              <a:spcAft>
                <a:spcPts val="0"/>
              </a:spcAft>
              <a:buClr>
                <a:schemeClr val="accent1"/>
              </a:buClr>
              <a:buSzPts val="1600"/>
              <a:buNone/>
              <a:defRPr sz="1600"/>
            </a:lvl4pPr>
            <a:lvl5pPr lvl="4" algn="ctr">
              <a:lnSpc>
                <a:spcPct val="90000"/>
              </a:lnSpc>
              <a:spcBef>
                <a:spcPts val="1200"/>
              </a:spcBef>
              <a:spcAft>
                <a:spcPts val="0"/>
              </a:spcAft>
              <a:buClr>
                <a:schemeClr val="accen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9"/>
          <p:cNvSpPr txBox="1">
            <a:spLocks noGrp="1"/>
          </p:cNvSpPr>
          <p:nvPr>
            <p:ph type="ftr" idx="11"/>
          </p:nvPr>
        </p:nvSpPr>
        <p:spPr>
          <a:xfrm>
            <a:off x="8328248" y="6356350"/>
            <a:ext cx="3025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52"/>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52"/>
          <p:cNvSpPr txBox="1">
            <a:spLocks noGrp="1"/>
          </p:cNvSpPr>
          <p:nvPr>
            <p:ph type="body" idx="1"/>
          </p:nvPr>
        </p:nvSpPr>
        <p:spPr>
          <a:xfrm rot="5400000">
            <a:off x="3785915" y="-1390922"/>
            <a:ext cx="4620171"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 Photo (Dark)">
  <p:cSld name="Section Header w Photo (Dark)">
    <p:bg>
      <p:bgPr>
        <a:solidFill>
          <a:schemeClr val="accent1"/>
        </a:solidFill>
        <a:effectLst/>
      </p:bgPr>
    </p:bg>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ACB2BA"/>
              </a:buClr>
              <a:buSzPts val="2400"/>
              <a:buNone/>
              <a:defRPr sz="2400">
                <a:solidFill>
                  <a:srgbClr val="ACB2BA"/>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32"/>
          <p:cNvSpPr/>
          <p:nvPr/>
        </p:nvSpPr>
        <p:spPr>
          <a:xfrm>
            <a:off x="8329881" y="1"/>
            <a:ext cx="3862120" cy="4184987"/>
          </a:xfrm>
          <a:custGeom>
            <a:avLst/>
            <a:gdLst/>
            <a:ahLst/>
            <a:cxnLst/>
            <a:rect l="l" t="t" r="r" b="b"/>
            <a:pathLst>
              <a:path w="3862120" h="4184987" extrusionOk="0">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61" name="Google Shape;61;p32"/>
          <p:cNvSpPr/>
          <p:nvPr/>
        </p:nvSpPr>
        <p:spPr>
          <a:xfrm>
            <a:off x="7390509" y="0"/>
            <a:ext cx="4801492" cy="4017462"/>
          </a:xfrm>
          <a:custGeom>
            <a:avLst/>
            <a:gdLst/>
            <a:ahLst/>
            <a:cxnLst/>
            <a:rect l="l" t="t" r="r" b="b"/>
            <a:pathLst>
              <a:path w="4801492" h="4017462" extrusionOk="0">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62" name="Google Shape;62;p32"/>
          <p:cNvSpPr/>
          <p:nvPr/>
        </p:nvSpPr>
        <p:spPr>
          <a:xfrm>
            <a:off x="11397987" y="3867634"/>
            <a:ext cx="794014" cy="1182847"/>
          </a:xfrm>
          <a:custGeom>
            <a:avLst/>
            <a:gdLst/>
            <a:ahLst/>
            <a:cxnLst/>
            <a:rect l="l" t="t" r="r" b="b"/>
            <a:pathLst>
              <a:path w="794014" h="1182847" extrusionOk="0">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lt2">
              <a:alpha val="6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dk1"/>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63" name="Google Shape;63;p32"/>
          <p:cNvSpPr/>
          <p:nvPr/>
        </p:nvSpPr>
        <p:spPr>
          <a:xfrm>
            <a:off x="6384032" y="164824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69803"/>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dk1"/>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64" name="Google Shape;64;p32"/>
          <p:cNvSpPr/>
          <p:nvPr/>
        </p:nvSpPr>
        <p:spPr>
          <a:xfrm>
            <a:off x="10139329" y="4982756"/>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65" name="Google Shape;65;p32"/>
          <p:cNvSpPr>
            <a:spLocks noGrp="1"/>
          </p:cNvSpPr>
          <p:nvPr>
            <p:ph type="pic" idx="2"/>
          </p:nvPr>
        </p:nvSpPr>
        <p:spPr>
          <a:xfrm>
            <a:off x="6831385" y="0"/>
            <a:ext cx="5360617" cy="364223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6"/>
        <p:cNvGrpSpPr/>
        <p:nvPr/>
      </p:nvGrpSpPr>
      <p:grpSpPr>
        <a:xfrm>
          <a:off x="0" y="0"/>
          <a:ext cx="0" cy="0"/>
          <a:chOff x="0" y="0"/>
          <a:chExt cx="0" cy="0"/>
        </a:xfrm>
      </p:grpSpPr>
      <p:sp>
        <p:nvSpPr>
          <p:cNvPr id="67" name="Google Shape;67;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33"/>
          <p:cNvSpPr/>
          <p:nvPr/>
        </p:nvSpPr>
        <p:spPr>
          <a:xfrm>
            <a:off x="8329881" y="1"/>
            <a:ext cx="3862120" cy="4184987"/>
          </a:xfrm>
          <a:custGeom>
            <a:avLst/>
            <a:gdLst/>
            <a:ahLst/>
            <a:cxnLst/>
            <a:rect l="l" t="t" r="r" b="b"/>
            <a:pathLst>
              <a:path w="3862120" h="4184987" extrusionOk="0">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73" name="Google Shape;73;p33"/>
          <p:cNvSpPr/>
          <p:nvPr/>
        </p:nvSpPr>
        <p:spPr>
          <a:xfrm>
            <a:off x="7390509" y="0"/>
            <a:ext cx="4801492" cy="4017462"/>
          </a:xfrm>
          <a:custGeom>
            <a:avLst/>
            <a:gdLst/>
            <a:ahLst/>
            <a:cxnLst/>
            <a:rect l="l" t="t" r="r" b="b"/>
            <a:pathLst>
              <a:path w="4801492" h="4017462" extrusionOk="0">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74" name="Google Shape;74;p33"/>
          <p:cNvSpPr/>
          <p:nvPr/>
        </p:nvSpPr>
        <p:spPr>
          <a:xfrm>
            <a:off x="6831384" y="0"/>
            <a:ext cx="5360617" cy="3642236"/>
          </a:xfrm>
          <a:custGeom>
            <a:avLst/>
            <a:gdLst/>
            <a:ahLst/>
            <a:cxnLst/>
            <a:rect l="l" t="t" r="r" b="b"/>
            <a:pathLst>
              <a:path w="5360617" h="3642236" extrusionOk="0">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75" name="Google Shape;75;p33"/>
          <p:cNvSpPr/>
          <p:nvPr/>
        </p:nvSpPr>
        <p:spPr>
          <a:xfrm>
            <a:off x="11397987" y="3867634"/>
            <a:ext cx="794014" cy="1182847"/>
          </a:xfrm>
          <a:custGeom>
            <a:avLst/>
            <a:gdLst/>
            <a:ahLst/>
            <a:cxnLst/>
            <a:rect l="l" t="t" r="r" b="b"/>
            <a:pathLst>
              <a:path w="794014" h="1182847" extrusionOk="0">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76" name="Google Shape;76;p33"/>
          <p:cNvSpPr/>
          <p:nvPr/>
        </p:nvSpPr>
        <p:spPr>
          <a:xfrm>
            <a:off x="6384032" y="164824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77" name="Google Shape;77;p33"/>
          <p:cNvSpPr/>
          <p:nvPr/>
        </p:nvSpPr>
        <p:spPr>
          <a:xfrm>
            <a:off x="10139329" y="4982756"/>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p:cSld name="Section Header (Dark)">
    <p:bg>
      <p:bgPr>
        <a:solidFill>
          <a:schemeClr val="accent1"/>
        </a:solidFill>
        <a:effectLst/>
      </p:bgPr>
    </p:bg>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ACB2BA"/>
              </a:buClr>
              <a:buSzPts val="2400"/>
              <a:buNone/>
              <a:defRPr sz="2400">
                <a:solidFill>
                  <a:srgbClr val="ACB2BA"/>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34"/>
          <p:cNvSpPr/>
          <p:nvPr/>
        </p:nvSpPr>
        <p:spPr>
          <a:xfrm>
            <a:off x="8329881" y="1"/>
            <a:ext cx="3862120" cy="4184987"/>
          </a:xfrm>
          <a:custGeom>
            <a:avLst/>
            <a:gdLst/>
            <a:ahLst/>
            <a:cxnLst/>
            <a:rect l="l" t="t" r="r" b="b"/>
            <a:pathLst>
              <a:path w="3862120" h="4184987" extrusionOk="0">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85" name="Google Shape;85;p34"/>
          <p:cNvSpPr/>
          <p:nvPr/>
        </p:nvSpPr>
        <p:spPr>
          <a:xfrm>
            <a:off x="7390509" y="0"/>
            <a:ext cx="4801492" cy="4017462"/>
          </a:xfrm>
          <a:custGeom>
            <a:avLst/>
            <a:gdLst/>
            <a:ahLst/>
            <a:cxnLst/>
            <a:rect l="l" t="t" r="r" b="b"/>
            <a:pathLst>
              <a:path w="4801492" h="4017462" extrusionOk="0">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86" name="Google Shape;86;p34"/>
          <p:cNvSpPr/>
          <p:nvPr/>
        </p:nvSpPr>
        <p:spPr>
          <a:xfrm>
            <a:off x="6831384" y="0"/>
            <a:ext cx="5360617" cy="3642236"/>
          </a:xfrm>
          <a:custGeom>
            <a:avLst/>
            <a:gdLst/>
            <a:ahLst/>
            <a:cxnLst/>
            <a:rect l="l" t="t" r="r" b="b"/>
            <a:pathLst>
              <a:path w="5360617" h="3642236" extrusionOk="0">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87" name="Google Shape;87;p34"/>
          <p:cNvSpPr/>
          <p:nvPr/>
        </p:nvSpPr>
        <p:spPr>
          <a:xfrm>
            <a:off x="11397987" y="3867634"/>
            <a:ext cx="794014" cy="1182847"/>
          </a:xfrm>
          <a:custGeom>
            <a:avLst/>
            <a:gdLst/>
            <a:ahLst/>
            <a:cxnLst/>
            <a:rect l="l" t="t" r="r" b="b"/>
            <a:pathLst>
              <a:path w="794014" h="1182847" extrusionOk="0">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lt2">
              <a:alpha val="6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dk1"/>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88" name="Google Shape;88;p34"/>
          <p:cNvSpPr/>
          <p:nvPr/>
        </p:nvSpPr>
        <p:spPr>
          <a:xfrm>
            <a:off x="6384032" y="164824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69803"/>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89" name="Google Shape;89;p34"/>
          <p:cNvSpPr/>
          <p:nvPr/>
        </p:nvSpPr>
        <p:spPr>
          <a:xfrm>
            <a:off x="10139329" y="4982756"/>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w Number (Dark)">
  <p:cSld name="Title and Content w Number (Dark)">
    <p:bg>
      <p:bgPr>
        <a:solidFill>
          <a:schemeClr val="accent1"/>
        </a:solidFill>
        <a:effectLst/>
      </p:bgPr>
    </p:bg>
    <p:spTree>
      <p:nvGrpSpPr>
        <p:cNvPr id="1" name="Shape 90"/>
        <p:cNvGrpSpPr/>
        <p:nvPr/>
      </p:nvGrpSpPr>
      <p:grpSpPr>
        <a:xfrm>
          <a:off x="0" y="0"/>
          <a:ext cx="0" cy="0"/>
          <a:chOff x="0" y="0"/>
          <a:chExt cx="0" cy="0"/>
        </a:xfrm>
      </p:grpSpPr>
      <p:sp>
        <p:nvSpPr>
          <p:cNvPr id="91" name="Google Shape;91;p35"/>
          <p:cNvSpPr txBox="1">
            <a:spLocks noGrp="1"/>
          </p:cNvSpPr>
          <p:nvPr>
            <p:ph type="title"/>
          </p:nvPr>
        </p:nvSpPr>
        <p:spPr>
          <a:xfrm>
            <a:off x="2925270" y="136525"/>
            <a:ext cx="8428529"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ED9E5"/>
              </a:buClr>
              <a:buSzPts val="4400"/>
              <a:buFont typeface="Calibri"/>
              <a:buNone/>
              <a:defRPr sz="4400">
                <a:solidFill>
                  <a:srgbClr val="DED9E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5"/>
          <p:cNvSpPr txBox="1">
            <a:spLocks noGrp="1"/>
          </p:cNvSpPr>
          <p:nvPr>
            <p:ph type="body" idx="1"/>
          </p:nvPr>
        </p:nvSpPr>
        <p:spPr>
          <a:xfrm>
            <a:off x="838200" y="2060848"/>
            <a:ext cx="10515600" cy="4116115"/>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rgbClr val="DED9E5"/>
              </a:buClr>
              <a:buSzPts val="3600"/>
              <a:buFont typeface="Calibri"/>
              <a:buChar char="•"/>
              <a:defRPr sz="3600">
                <a:solidFill>
                  <a:srgbClr val="DED9E5"/>
                </a:solidFill>
              </a:defRPr>
            </a:lvl1pPr>
            <a:lvl2pPr marL="914400" lvl="1" indent="-431800" algn="l">
              <a:lnSpc>
                <a:spcPct val="90000"/>
              </a:lnSpc>
              <a:spcBef>
                <a:spcPts val="1200"/>
              </a:spcBef>
              <a:spcAft>
                <a:spcPts val="0"/>
              </a:spcAft>
              <a:buClr>
                <a:srgbClr val="DED9E5"/>
              </a:buClr>
              <a:buSzPts val="3200"/>
              <a:buFont typeface="Calibri"/>
              <a:buChar char="•"/>
              <a:defRPr sz="3200">
                <a:solidFill>
                  <a:srgbClr val="DED9E5"/>
                </a:solidFill>
              </a:defRPr>
            </a:lvl2pPr>
            <a:lvl3pPr marL="1371600" lvl="2" indent="-406400" algn="l">
              <a:lnSpc>
                <a:spcPct val="90000"/>
              </a:lnSpc>
              <a:spcBef>
                <a:spcPts val="1200"/>
              </a:spcBef>
              <a:spcAft>
                <a:spcPts val="0"/>
              </a:spcAft>
              <a:buClr>
                <a:srgbClr val="DED9E5"/>
              </a:buClr>
              <a:buSzPts val="2800"/>
              <a:buFont typeface="Calibri"/>
              <a:buChar char="•"/>
              <a:defRPr sz="2800">
                <a:solidFill>
                  <a:srgbClr val="DED9E5"/>
                </a:solidFill>
              </a:defRPr>
            </a:lvl3pPr>
            <a:lvl4pPr marL="1828800" lvl="3" indent="-381000" algn="l">
              <a:lnSpc>
                <a:spcPct val="90000"/>
              </a:lnSpc>
              <a:spcBef>
                <a:spcPts val="1200"/>
              </a:spcBef>
              <a:spcAft>
                <a:spcPts val="0"/>
              </a:spcAft>
              <a:buClr>
                <a:srgbClr val="DED9E5"/>
              </a:buClr>
              <a:buSzPts val="2400"/>
              <a:buFont typeface="Calibri"/>
              <a:buChar char="•"/>
              <a:defRPr sz="2400">
                <a:solidFill>
                  <a:srgbClr val="DED9E5"/>
                </a:solidFill>
              </a:defRPr>
            </a:lvl4pPr>
            <a:lvl5pPr marL="2286000" lvl="4" indent="-381000" algn="l">
              <a:lnSpc>
                <a:spcPct val="90000"/>
              </a:lnSpc>
              <a:spcBef>
                <a:spcPts val="1200"/>
              </a:spcBef>
              <a:spcAft>
                <a:spcPts val="0"/>
              </a:spcAft>
              <a:buClr>
                <a:srgbClr val="DED9E5"/>
              </a:buClr>
              <a:buSzPts val="2400"/>
              <a:buFont typeface="Calibri"/>
              <a:buChar char="•"/>
              <a:defRPr sz="2400">
                <a:solidFill>
                  <a:srgbClr val="DED9E5"/>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35"/>
          <p:cNvSpPr/>
          <p:nvPr/>
        </p:nvSpPr>
        <p:spPr>
          <a:xfrm>
            <a:off x="861777" y="-2072"/>
            <a:ext cx="1197858" cy="1389174"/>
          </a:xfrm>
          <a:custGeom>
            <a:avLst/>
            <a:gdLst/>
            <a:ahLst/>
            <a:cxnLst/>
            <a:rect l="l" t="t" r="r" b="b"/>
            <a:pathLst>
              <a:path w="1197858" h="1389174" extrusionOk="0">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97" name="Google Shape;97;p35"/>
          <p:cNvSpPr/>
          <p:nvPr/>
        </p:nvSpPr>
        <p:spPr>
          <a:xfrm>
            <a:off x="627460" y="140534"/>
            <a:ext cx="1772074" cy="1204775"/>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98" name="Google Shape;98;p35"/>
          <p:cNvSpPr/>
          <p:nvPr/>
        </p:nvSpPr>
        <p:spPr>
          <a:xfrm>
            <a:off x="487968" y="51259"/>
            <a:ext cx="1745881" cy="1200451"/>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99" name="Google Shape;99;p35"/>
          <p:cNvSpPr/>
          <p:nvPr/>
        </p:nvSpPr>
        <p:spPr>
          <a:xfrm>
            <a:off x="889707" y="1402361"/>
            <a:ext cx="218435" cy="2225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00" name="Google Shape;100;p35"/>
          <p:cNvSpPr/>
          <p:nvPr/>
        </p:nvSpPr>
        <p:spPr>
          <a:xfrm>
            <a:off x="2281390" y="140534"/>
            <a:ext cx="150794" cy="1436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01" name="Google Shape;101;p35"/>
          <p:cNvSpPr txBox="1">
            <a:spLocks noGrp="1"/>
          </p:cNvSpPr>
          <p:nvPr>
            <p:ph type="body" idx="2"/>
          </p:nvPr>
        </p:nvSpPr>
        <p:spPr>
          <a:xfrm>
            <a:off x="878553" y="141289"/>
            <a:ext cx="1163046" cy="1127472"/>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accent1"/>
              </a:buClr>
              <a:buSzPts val="5400"/>
              <a:buNone/>
              <a:defRPr sz="5400" b="1"/>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w Number">
  <p:cSld name="Title and Content w Number">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2925270" y="136525"/>
            <a:ext cx="8428529"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6"/>
          <p:cNvSpPr txBox="1">
            <a:spLocks noGrp="1"/>
          </p:cNvSpPr>
          <p:nvPr>
            <p:ph type="body" idx="1"/>
          </p:nvPr>
        </p:nvSpPr>
        <p:spPr>
          <a:xfrm>
            <a:off x="838200" y="2060848"/>
            <a:ext cx="10515600" cy="4116115"/>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accent1"/>
              </a:buClr>
              <a:buSzPts val="3600"/>
              <a:buFont typeface="Calibri"/>
              <a:buChar char="•"/>
              <a:defRPr sz="3600"/>
            </a:lvl1pPr>
            <a:lvl2pPr marL="914400" lvl="1" indent="-431800" algn="l">
              <a:lnSpc>
                <a:spcPct val="90000"/>
              </a:lnSpc>
              <a:spcBef>
                <a:spcPts val="1200"/>
              </a:spcBef>
              <a:spcAft>
                <a:spcPts val="0"/>
              </a:spcAft>
              <a:buClr>
                <a:schemeClr val="accent1"/>
              </a:buClr>
              <a:buSzPts val="3200"/>
              <a:buFont typeface="Calibri"/>
              <a:buChar char="•"/>
              <a:defRPr sz="3200"/>
            </a:lvl2pPr>
            <a:lvl3pPr marL="1371600" lvl="2" indent="-406400" algn="l">
              <a:lnSpc>
                <a:spcPct val="90000"/>
              </a:lnSpc>
              <a:spcBef>
                <a:spcPts val="1200"/>
              </a:spcBef>
              <a:spcAft>
                <a:spcPts val="0"/>
              </a:spcAft>
              <a:buClr>
                <a:schemeClr val="accent1"/>
              </a:buClr>
              <a:buSzPts val="2800"/>
              <a:buFont typeface="Calibri"/>
              <a:buChar char="•"/>
              <a:defRPr sz="2800"/>
            </a:lvl3pPr>
            <a:lvl4pPr marL="1828800" lvl="3" indent="-381000" algn="l">
              <a:lnSpc>
                <a:spcPct val="90000"/>
              </a:lnSpc>
              <a:spcBef>
                <a:spcPts val="1200"/>
              </a:spcBef>
              <a:spcAft>
                <a:spcPts val="0"/>
              </a:spcAft>
              <a:buClr>
                <a:schemeClr val="accent1"/>
              </a:buClr>
              <a:buSzPts val="2400"/>
              <a:buFont typeface="Calibri"/>
              <a:buChar char="•"/>
              <a:defRPr sz="2400"/>
            </a:lvl4pPr>
            <a:lvl5pPr marL="2286000" lvl="4" indent="-381000" algn="l">
              <a:lnSpc>
                <a:spcPct val="90000"/>
              </a:lnSpc>
              <a:spcBef>
                <a:spcPts val="1200"/>
              </a:spcBef>
              <a:spcAft>
                <a:spcPts val="0"/>
              </a:spcAft>
              <a:buClr>
                <a:schemeClr val="accent1"/>
              </a:buClr>
              <a:buSzPts val="2400"/>
              <a:buFont typeface="Calibri"/>
              <a:buChar char="•"/>
              <a:defRPr sz="2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36"/>
          <p:cNvSpPr/>
          <p:nvPr/>
        </p:nvSpPr>
        <p:spPr>
          <a:xfrm>
            <a:off x="861777" y="-2072"/>
            <a:ext cx="1197858" cy="1389174"/>
          </a:xfrm>
          <a:custGeom>
            <a:avLst/>
            <a:gdLst/>
            <a:ahLst/>
            <a:cxnLst/>
            <a:rect l="l" t="t" r="r" b="b"/>
            <a:pathLst>
              <a:path w="1197858" h="1389174" extrusionOk="0">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09" name="Google Shape;109;p36"/>
          <p:cNvSpPr/>
          <p:nvPr/>
        </p:nvSpPr>
        <p:spPr>
          <a:xfrm>
            <a:off x="627460" y="140534"/>
            <a:ext cx="1772074" cy="1204775"/>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10" name="Google Shape;110;p36"/>
          <p:cNvSpPr/>
          <p:nvPr/>
        </p:nvSpPr>
        <p:spPr>
          <a:xfrm>
            <a:off x="487968" y="51259"/>
            <a:ext cx="1745881" cy="1200451"/>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11" name="Google Shape;111;p36"/>
          <p:cNvSpPr/>
          <p:nvPr/>
        </p:nvSpPr>
        <p:spPr>
          <a:xfrm>
            <a:off x="889707" y="1402361"/>
            <a:ext cx="218435" cy="2225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12" name="Google Shape;112;p36"/>
          <p:cNvSpPr/>
          <p:nvPr/>
        </p:nvSpPr>
        <p:spPr>
          <a:xfrm>
            <a:off x="2281390" y="140534"/>
            <a:ext cx="150794" cy="143620"/>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113" name="Google Shape;113;p36"/>
          <p:cNvSpPr txBox="1">
            <a:spLocks noGrp="1"/>
          </p:cNvSpPr>
          <p:nvPr>
            <p:ph type="body" idx="2"/>
          </p:nvPr>
        </p:nvSpPr>
        <p:spPr>
          <a:xfrm>
            <a:off x="878553" y="141289"/>
            <a:ext cx="1163046" cy="1127472"/>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accent1"/>
              </a:buClr>
              <a:buSzPts val="5400"/>
              <a:buNone/>
              <a:defRPr sz="5400" b="1"/>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37"/>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1"/>
              </a:buClr>
              <a:buSzPts val="1800"/>
              <a:buChar char="•"/>
              <a:defRPr/>
            </a:lvl1pPr>
            <a:lvl2pPr marL="914400" lvl="1" indent="-342900" algn="l">
              <a:lnSpc>
                <a:spcPct val="90000"/>
              </a:lnSpc>
              <a:spcBef>
                <a:spcPts val="1200"/>
              </a:spcBef>
              <a:spcAft>
                <a:spcPts val="0"/>
              </a:spcAft>
              <a:buClr>
                <a:schemeClr val="accent1"/>
              </a:buClr>
              <a:buSzPts val="1800"/>
              <a:buChar char="•"/>
              <a:defRPr/>
            </a:lvl2pPr>
            <a:lvl3pPr marL="1371600" lvl="2" indent="-342900" algn="l">
              <a:lnSpc>
                <a:spcPct val="90000"/>
              </a:lnSpc>
              <a:spcBef>
                <a:spcPts val="1200"/>
              </a:spcBef>
              <a:spcAft>
                <a:spcPts val="0"/>
              </a:spcAft>
              <a:buClr>
                <a:schemeClr val="accent1"/>
              </a:buClr>
              <a:buSzPts val="1800"/>
              <a:buChar char="•"/>
              <a:defRPr/>
            </a:lvl3pPr>
            <a:lvl4pPr marL="1828800" lvl="3" indent="-342900" algn="l">
              <a:lnSpc>
                <a:spcPct val="90000"/>
              </a:lnSpc>
              <a:spcBef>
                <a:spcPts val="1200"/>
              </a:spcBef>
              <a:spcAft>
                <a:spcPts val="0"/>
              </a:spcAft>
              <a:buClr>
                <a:schemeClr val="accent1"/>
              </a:buClr>
              <a:buSzPts val="1800"/>
              <a:buChar char="•"/>
              <a:defRPr/>
            </a:lvl4pPr>
            <a:lvl5pPr marL="2286000" lvl="4" indent="-342900" algn="l">
              <a:lnSpc>
                <a:spcPct val="90000"/>
              </a:lnSpc>
              <a:spcBef>
                <a:spcPts val="1200"/>
              </a:spcBef>
              <a:spcAft>
                <a:spcPts val="0"/>
              </a:spcAft>
              <a:buClr>
                <a:schemeClr val="accen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556792"/>
            <a:ext cx="10515600" cy="462017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38C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38C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38C97"/>
                </a:solidFill>
                <a:latin typeface="Calibri"/>
                <a:ea typeface="Calibri"/>
                <a:cs typeface="Calibri"/>
                <a:sym typeface="Calibri"/>
              </a:defRPr>
            </a:lvl1pPr>
            <a:lvl2pPr marL="0" marR="0" lvl="1" indent="0" algn="r" rtl="0">
              <a:spcBef>
                <a:spcPts val="0"/>
              </a:spcBef>
              <a:buNone/>
              <a:defRPr sz="1200" b="0" i="0" u="none" strike="noStrike" cap="none">
                <a:solidFill>
                  <a:srgbClr val="838C97"/>
                </a:solidFill>
                <a:latin typeface="Calibri"/>
                <a:ea typeface="Calibri"/>
                <a:cs typeface="Calibri"/>
                <a:sym typeface="Calibri"/>
              </a:defRPr>
            </a:lvl2pPr>
            <a:lvl3pPr marL="0" marR="0" lvl="2" indent="0" algn="r" rtl="0">
              <a:spcBef>
                <a:spcPts val="0"/>
              </a:spcBef>
              <a:buNone/>
              <a:defRPr sz="1200" b="0" i="0" u="none" strike="noStrike" cap="none">
                <a:solidFill>
                  <a:srgbClr val="838C97"/>
                </a:solidFill>
                <a:latin typeface="Calibri"/>
                <a:ea typeface="Calibri"/>
                <a:cs typeface="Calibri"/>
                <a:sym typeface="Calibri"/>
              </a:defRPr>
            </a:lvl3pPr>
            <a:lvl4pPr marL="0" marR="0" lvl="3" indent="0" algn="r" rtl="0">
              <a:spcBef>
                <a:spcPts val="0"/>
              </a:spcBef>
              <a:buNone/>
              <a:defRPr sz="1200" b="0" i="0" u="none" strike="noStrike" cap="none">
                <a:solidFill>
                  <a:srgbClr val="838C97"/>
                </a:solidFill>
                <a:latin typeface="Calibri"/>
                <a:ea typeface="Calibri"/>
                <a:cs typeface="Calibri"/>
                <a:sym typeface="Calibri"/>
              </a:defRPr>
            </a:lvl4pPr>
            <a:lvl5pPr marL="0" marR="0" lvl="4" indent="0" algn="r" rtl="0">
              <a:spcBef>
                <a:spcPts val="0"/>
              </a:spcBef>
              <a:buNone/>
              <a:defRPr sz="1200" b="0" i="0" u="none" strike="noStrike" cap="none">
                <a:solidFill>
                  <a:srgbClr val="838C97"/>
                </a:solidFill>
                <a:latin typeface="Calibri"/>
                <a:ea typeface="Calibri"/>
                <a:cs typeface="Calibri"/>
                <a:sym typeface="Calibri"/>
              </a:defRPr>
            </a:lvl5pPr>
            <a:lvl6pPr marL="0" marR="0" lvl="5" indent="0" algn="r" rtl="0">
              <a:spcBef>
                <a:spcPts val="0"/>
              </a:spcBef>
              <a:buNone/>
              <a:defRPr sz="1200" b="0" i="0" u="none" strike="noStrike" cap="none">
                <a:solidFill>
                  <a:srgbClr val="838C97"/>
                </a:solidFill>
                <a:latin typeface="Calibri"/>
                <a:ea typeface="Calibri"/>
                <a:cs typeface="Calibri"/>
                <a:sym typeface="Calibri"/>
              </a:defRPr>
            </a:lvl6pPr>
            <a:lvl7pPr marL="0" marR="0" lvl="6" indent="0" algn="r" rtl="0">
              <a:spcBef>
                <a:spcPts val="0"/>
              </a:spcBef>
              <a:buNone/>
              <a:defRPr sz="1200" b="0" i="0" u="none" strike="noStrike" cap="none">
                <a:solidFill>
                  <a:srgbClr val="838C97"/>
                </a:solidFill>
                <a:latin typeface="Calibri"/>
                <a:ea typeface="Calibri"/>
                <a:cs typeface="Calibri"/>
                <a:sym typeface="Calibri"/>
              </a:defRPr>
            </a:lvl7pPr>
            <a:lvl8pPr marL="0" marR="0" lvl="7" indent="0" algn="r" rtl="0">
              <a:spcBef>
                <a:spcPts val="0"/>
              </a:spcBef>
              <a:buNone/>
              <a:defRPr sz="1200" b="0" i="0" u="none" strike="noStrike" cap="none">
                <a:solidFill>
                  <a:srgbClr val="838C97"/>
                </a:solidFill>
                <a:latin typeface="Calibri"/>
                <a:ea typeface="Calibri"/>
                <a:cs typeface="Calibri"/>
                <a:sym typeface="Calibri"/>
              </a:defRPr>
            </a:lvl8pPr>
            <a:lvl9pPr marL="0" marR="0" lvl="8" indent="0" algn="r" rtl="0">
              <a:spcBef>
                <a:spcPts val="0"/>
              </a:spcBef>
              <a:buNone/>
              <a:defRPr sz="1200" b="0" i="0" u="none" strike="noStrike" cap="none">
                <a:solidFill>
                  <a:srgbClr val="838C9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4"/>
        <p:cNvGrpSpPr/>
        <p:nvPr/>
      </p:nvGrpSpPr>
      <p:grpSpPr>
        <a:xfrm>
          <a:off x="0" y="0"/>
          <a:ext cx="0" cy="0"/>
          <a:chOff x="0" y="0"/>
          <a:chExt cx="0" cy="0"/>
        </a:xfrm>
      </p:grpSpPr>
      <p:sp>
        <p:nvSpPr>
          <p:cNvPr id="235" name="Google Shape;235;p1"/>
          <p:cNvSpPr txBox="1">
            <a:spLocks noGrp="1"/>
          </p:cNvSpPr>
          <p:nvPr>
            <p:ph type="ctrTitle"/>
          </p:nvPr>
        </p:nvSpPr>
        <p:spPr>
          <a:xfrm>
            <a:off x="3161928" y="2072667"/>
            <a:ext cx="586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6000"/>
              <a:buFont typeface="Calibri"/>
              <a:buNone/>
            </a:pPr>
            <a:r>
              <a:rPr lang="en-US"/>
              <a:t>Presto  </a:t>
            </a:r>
            <a:endParaRPr sz="2400"/>
          </a:p>
          <a:p>
            <a:pPr marL="0" lvl="0" indent="0" algn="ctr" rtl="0">
              <a:lnSpc>
                <a:spcPct val="90000"/>
              </a:lnSpc>
              <a:spcBef>
                <a:spcPts val="0"/>
              </a:spcBef>
              <a:spcAft>
                <a:spcPts val="0"/>
              </a:spcAft>
              <a:buClr>
                <a:schemeClr val="accent1"/>
              </a:buClr>
              <a:buSzPts val="6000"/>
              <a:buFont typeface="Calibri"/>
              <a:buNone/>
            </a:pPr>
            <a:endParaRPr sz="2400"/>
          </a:p>
        </p:txBody>
      </p:sp>
      <p:sp>
        <p:nvSpPr>
          <p:cNvPr id="236" name="Google Shape;236;p1"/>
          <p:cNvSpPr txBox="1">
            <a:spLocks noGrp="1"/>
          </p:cNvSpPr>
          <p:nvPr>
            <p:ph type="subTitle" idx="1"/>
          </p:nvPr>
        </p:nvSpPr>
        <p:spPr>
          <a:xfrm>
            <a:off x="3162003" y="4132667"/>
            <a:ext cx="586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5"/>
              </a:buClr>
              <a:buSzPts val="2400"/>
              <a:buNone/>
            </a:pPr>
            <a:r>
              <a:rPr lang="en-US"/>
              <a:t>A website that predicts the restaurant ratings using selective parameters</a:t>
            </a:r>
            <a:endParaRPr/>
          </a:p>
          <a:p>
            <a:pPr marL="0" lvl="0" indent="0" algn="ctr" rtl="0">
              <a:lnSpc>
                <a:spcPct val="90000"/>
              </a:lnSpc>
              <a:spcBef>
                <a:spcPts val="0"/>
              </a:spcBef>
              <a:spcAft>
                <a:spcPts val="0"/>
              </a:spcAft>
              <a:buClr>
                <a:schemeClr val="accent5"/>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subTitle" idx="1"/>
          </p:nvPr>
        </p:nvSpPr>
        <p:spPr>
          <a:xfrm>
            <a:off x="3162000" y="2522150"/>
            <a:ext cx="5910600" cy="26355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688"/>
              <a:buFont typeface="Arial"/>
              <a:buNone/>
            </a:pPr>
            <a:endParaRPr sz="170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688"/>
              <a:buFont typeface="Arial"/>
              <a:buNone/>
            </a:pPr>
            <a:r>
              <a:rPr lang="en-US">
                <a:solidFill>
                  <a:schemeClr val="dk1"/>
                </a:solidFill>
                <a:latin typeface="Times New Roman"/>
                <a:ea typeface="Times New Roman"/>
                <a:cs typeface="Times New Roman"/>
                <a:sym typeface="Times New Roman"/>
              </a:rPr>
              <a:t>Here we will predict the quality of restaurants on the basis of given features. We use the Zomato dataset available on Internet specific to the location- “Bangalore”. This dataset has the fundamental features which are responsible for determining the restaurant ratings. By the use of best Machine learning models, we will predict the quality of the wine.</a:t>
            </a:r>
            <a:endParaRPr>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688"/>
              <a:buFont typeface="Arial"/>
              <a:buNone/>
            </a:pPr>
            <a:endParaRPr sz="210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accent5"/>
              </a:buClr>
              <a:buSzPts val="1500"/>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76917bce6c_3_1"/>
          <p:cNvSpPr txBox="1">
            <a:spLocks noGrp="1"/>
          </p:cNvSpPr>
          <p:nvPr>
            <p:ph type="title"/>
          </p:nvPr>
        </p:nvSpPr>
        <p:spPr>
          <a:xfrm>
            <a:off x="831850" y="2547950"/>
            <a:ext cx="7090800" cy="2852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Main Objective:</a:t>
            </a:r>
            <a:endParaRPr sz="2300">
              <a:latin typeface="Times New Roman"/>
              <a:ea typeface="Times New Roman"/>
              <a:cs typeface="Times New Roman"/>
              <a:sym typeface="Times New Roman"/>
            </a:endParaRPr>
          </a:p>
          <a:p>
            <a:pPr marL="0" lvl="0" indent="0" algn="l" rtl="0">
              <a:spcBef>
                <a:spcPts val="0"/>
              </a:spcBef>
              <a:spcAft>
                <a:spcPts val="0"/>
              </a:spcAft>
              <a:buNone/>
            </a:pPr>
            <a:endParaRPr sz="1500" b="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b="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US" sz="1500" b="0">
                <a:latin typeface="Times New Roman"/>
                <a:ea typeface="Times New Roman"/>
                <a:cs typeface="Times New Roman"/>
                <a:sym typeface="Times New Roman"/>
              </a:rPr>
              <a:t>Perform extensive Exploratory Data Analysis(EDA) on the Zomato Dataset.</a:t>
            </a:r>
            <a:endParaRPr sz="1500" b="0">
              <a:latin typeface="Times New Roman"/>
              <a:ea typeface="Times New Roman"/>
              <a:cs typeface="Times New Roman"/>
              <a:sym typeface="Times New Roman"/>
            </a:endParaRPr>
          </a:p>
          <a:p>
            <a:pPr marL="457200" lvl="0" indent="0" algn="l" rtl="0">
              <a:spcBef>
                <a:spcPts val="0"/>
              </a:spcBef>
              <a:spcAft>
                <a:spcPts val="0"/>
              </a:spcAft>
              <a:buNone/>
            </a:pPr>
            <a:endParaRPr sz="1500" b="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US" sz="1500" b="0">
                <a:latin typeface="Times New Roman"/>
                <a:ea typeface="Times New Roman"/>
                <a:cs typeface="Times New Roman"/>
                <a:sym typeface="Times New Roman"/>
              </a:rPr>
              <a:t>Build an appropriate Machine Learning Model that will help various Zomato Restaurants to predict their respective Ratings based on certain features</a:t>
            </a:r>
            <a:endParaRPr sz="1500" b="0">
              <a:latin typeface="Times New Roman"/>
              <a:ea typeface="Times New Roman"/>
              <a:cs typeface="Times New Roman"/>
              <a:sym typeface="Times New Roman"/>
            </a:endParaRPr>
          </a:p>
          <a:p>
            <a:pPr marL="457200" lvl="0" indent="0" algn="l" rtl="0">
              <a:spcBef>
                <a:spcPts val="0"/>
              </a:spcBef>
              <a:spcAft>
                <a:spcPts val="0"/>
              </a:spcAft>
              <a:buNone/>
            </a:pPr>
            <a:endParaRPr sz="1500" b="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US" sz="1500" b="0">
                <a:latin typeface="Times New Roman"/>
                <a:ea typeface="Times New Roman"/>
                <a:cs typeface="Times New Roman"/>
                <a:sym typeface="Times New Roman"/>
              </a:rPr>
              <a:t>DEPLOY the Machine learning model via Flask that can be used to make live predictions of restaurants ratings</a:t>
            </a:r>
            <a:endParaRPr sz="1500" b="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b="0">
              <a:latin typeface="Times New Roman"/>
              <a:ea typeface="Times New Roman"/>
              <a:cs typeface="Times New Roman"/>
              <a:sym typeface="Times New Roman"/>
            </a:endParaRPr>
          </a:p>
          <a:p>
            <a:pPr marL="0" lvl="0" indent="0" algn="l" rtl="0">
              <a:spcBef>
                <a:spcPts val="0"/>
              </a:spcBef>
              <a:spcAft>
                <a:spcPts val="0"/>
              </a:spcAft>
              <a:buNone/>
            </a:pPr>
            <a:endParaRPr sz="1500" b="0">
              <a:latin typeface="Times New Roman"/>
              <a:ea typeface="Times New Roman"/>
              <a:cs typeface="Times New Roman"/>
              <a:sym typeface="Times New Roman"/>
            </a:endParaRPr>
          </a:p>
        </p:txBody>
      </p:sp>
      <p:sp>
        <p:nvSpPr>
          <p:cNvPr id="259" name="Google Shape;259;g176917bce6c_3_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4"/>
        <p:cNvGrpSpPr/>
        <p:nvPr/>
      </p:nvGrpSpPr>
      <p:grpSpPr>
        <a:xfrm>
          <a:off x="0" y="0"/>
          <a:ext cx="0" cy="0"/>
          <a:chOff x="0" y="0"/>
          <a:chExt cx="0" cy="0"/>
        </a:xfrm>
      </p:grpSpPr>
      <p:sp>
        <p:nvSpPr>
          <p:cNvPr id="265" name="Google Shape;265;p21"/>
          <p:cNvSpPr/>
          <p:nvPr/>
        </p:nvSpPr>
        <p:spPr>
          <a:xfrm>
            <a:off x="0" y="2322512"/>
            <a:ext cx="12192000" cy="4535488"/>
          </a:xfrm>
          <a:custGeom>
            <a:avLst/>
            <a:gdLst/>
            <a:ahLst/>
            <a:cxnLst/>
            <a:rect l="l" t="t" r="r" b="b"/>
            <a:pathLst>
              <a:path w="12192000" h="4535488" extrusionOk="0">
                <a:moveTo>
                  <a:pt x="6082277" y="60"/>
                </a:moveTo>
                <a:cubicBezTo>
                  <a:pt x="9087811" y="-10234"/>
                  <a:pt x="11601001" y="1308546"/>
                  <a:pt x="12186716" y="3071059"/>
                </a:cubicBezTo>
                <a:lnTo>
                  <a:pt x="12192000" y="3089259"/>
                </a:lnTo>
                <a:lnTo>
                  <a:pt x="12192000" y="4535488"/>
                </a:lnTo>
                <a:lnTo>
                  <a:pt x="0" y="4535488"/>
                </a:lnTo>
                <a:lnTo>
                  <a:pt x="0" y="3109688"/>
                </a:lnTo>
                <a:lnTo>
                  <a:pt x="67449" y="2925717"/>
                </a:lnTo>
                <a:cubicBezTo>
                  <a:pt x="751723" y="1252956"/>
                  <a:pt x="3182979" y="9986"/>
                  <a:pt x="6082277" y="6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21"/>
          <p:cNvSpPr txBox="1">
            <a:spLocks noGrp="1"/>
          </p:cNvSpPr>
          <p:nvPr>
            <p:ph type="title"/>
          </p:nvPr>
        </p:nvSpPr>
        <p:spPr>
          <a:xfrm>
            <a:off x="838200" y="334863"/>
            <a:ext cx="10515600" cy="11322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alibri"/>
              <a:buNone/>
            </a:pPr>
            <a:r>
              <a:rPr lang="en-US"/>
              <a:t>Food Industry Data collected</a:t>
            </a:r>
            <a:endParaRPr/>
          </a:p>
          <a:p>
            <a:pPr marL="0" lvl="0" indent="0" algn="l" rtl="0">
              <a:lnSpc>
                <a:spcPct val="90000"/>
              </a:lnSpc>
              <a:spcBef>
                <a:spcPts val="0"/>
              </a:spcBef>
              <a:spcAft>
                <a:spcPts val="0"/>
              </a:spcAft>
              <a:buClr>
                <a:schemeClr val="accent1"/>
              </a:buClr>
              <a:buSzPts val="4400"/>
              <a:buFont typeface="Calibri"/>
              <a:buNone/>
            </a:pPr>
            <a:r>
              <a:rPr lang="en-US" sz="1500" b="0">
                <a:latin typeface="Comic Sans MS"/>
                <a:ea typeface="Comic Sans MS"/>
                <a:cs typeface="Comic Sans MS"/>
                <a:sym typeface="Comic Sans MS"/>
              </a:rPr>
              <a:t>This dataset is taken from 2019 dataset of Zomato</a:t>
            </a:r>
            <a:endParaRPr sz="1500" b="0">
              <a:latin typeface="Comic Sans MS"/>
              <a:ea typeface="Comic Sans MS"/>
              <a:cs typeface="Comic Sans MS"/>
              <a:sym typeface="Comic Sans MS"/>
            </a:endParaRPr>
          </a:p>
        </p:txBody>
      </p:sp>
      <p:sp>
        <p:nvSpPr>
          <p:cNvPr id="267" name="Google Shape;2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68" name="Google Shape;268;p21"/>
          <p:cNvSpPr/>
          <p:nvPr/>
        </p:nvSpPr>
        <p:spPr>
          <a:xfrm>
            <a:off x="948500" y="2456167"/>
            <a:ext cx="9813412" cy="4634413"/>
          </a:xfrm>
          <a:custGeom>
            <a:avLst/>
            <a:gdLst/>
            <a:ahLst/>
            <a:cxnLst/>
            <a:rect l="l" t="t" r="r" b="b"/>
            <a:pathLst>
              <a:path w="5765725" h="2722881" extrusionOk="0">
                <a:moveTo>
                  <a:pt x="4805585" y="2717799"/>
                </a:moveTo>
                <a:cubicBezTo>
                  <a:pt x="4806855" y="2719070"/>
                  <a:pt x="4806855" y="2719070"/>
                  <a:pt x="4806855" y="2720340"/>
                </a:cubicBezTo>
                <a:cubicBezTo>
                  <a:pt x="4806855" y="2721611"/>
                  <a:pt x="4805585" y="2722881"/>
                  <a:pt x="4804315" y="2722881"/>
                </a:cubicBezTo>
                <a:cubicBezTo>
                  <a:pt x="4803045" y="2721611"/>
                  <a:pt x="4803045" y="2721611"/>
                  <a:pt x="4801775" y="2721611"/>
                </a:cubicBezTo>
                <a:cubicBezTo>
                  <a:pt x="4801775" y="2720340"/>
                  <a:pt x="4800505" y="2720340"/>
                  <a:pt x="4800505" y="2719070"/>
                </a:cubicBezTo>
                <a:cubicBezTo>
                  <a:pt x="4800505" y="2719070"/>
                  <a:pt x="4801775" y="2719070"/>
                  <a:pt x="4801775" y="2719070"/>
                </a:cubicBezTo>
                <a:cubicBezTo>
                  <a:pt x="4801775" y="2719070"/>
                  <a:pt x="4803045" y="2720340"/>
                  <a:pt x="4803045" y="2720340"/>
                </a:cubicBezTo>
                <a:cubicBezTo>
                  <a:pt x="4803045" y="2720340"/>
                  <a:pt x="4804315" y="2720340"/>
                  <a:pt x="4805585" y="2717799"/>
                </a:cubicBezTo>
                <a:close/>
                <a:moveTo>
                  <a:pt x="4809396" y="2667000"/>
                </a:moveTo>
                <a:cubicBezTo>
                  <a:pt x="4809396" y="2668270"/>
                  <a:pt x="4810666" y="2668270"/>
                  <a:pt x="4810666" y="2668270"/>
                </a:cubicBezTo>
                <a:cubicBezTo>
                  <a:pt x="4810666" y="2668270"/>
                  <a:pt x="4809396" y="2669541"/>
                  <a:pt x="4809396" y="2669541"/>
                </a:cubicBezTo>
                <a:cubicBezTo>
                  <a:pt x="4808126" y="2669541"/>
                  <a:pt x="4808126" y="2670811"/>
                  <a:pt x="4806855" y="2670811"/>
                </a:cubicBezTo>
                <a:cubicBezTo>
                  <a:pt x="4806855" y="2672081"/>
                  <a:pt x="4806855" y="2672081"/>
                  <a:pt x="4806855" y="2673351"/>
                </a:cubicBezTo>
                <a:cubicBezTo>
                  <a:pt x="4806855" y="2673351"/>
                  <a:pt x="4805585" y="2674621"/>
                  <a:pt x="4805585" y="2674621"/>
                </a:cubicBezTo>
                <a:cubicBezTo>
                  <a:pt x="4804315" y="2673351"/>
                  <a:pt x="4803045" y="2673351"/>
                  <a:pt x="4803045" y="2672081"/>
                </a:cubicBezTo>
                <a:cubicBezTo>
                  <a:pt x="4801774" y="2672081"/>
                  <a:pt x="4801774" y="2672081"/>
                  <a:pt x="4800504" y="2672081"/>
                </a:cubicBezTo>
                <a:cubicBezTo>
                  <a:pt x="4800504" y="2670811"/>
                  <a:pt x="4800504" y="2670811"/>
                  <a:pt x="4800504" y="2669541"/>
                </a:cubicBezTo>
                <a:cubicBezTo>
                  <a:pt x="4803045" y="2668271"/>
                  <a:pt x="4805585" y="2668271"/>
                  <a:pt x="4809396" y="2667000"/>
                </a:cubicBezTo>
                <a:close/>
                <a:moveTo>
                  <a:pt x="4902106" y="2616200"/>
                </a:moveTo>
                <a:cubicBezTo>
                  <a:pt x="4903376" y="2616200"/>
                  <a:pt x="4903376" y="2616200"/>
                  <a:pt x="4904646" y="2616200"/>
                </a:cubicBezTo>
                <a:cubicBezTo>
                  <a:pt x="4904646" y="2616200"/>
                  <a:pt x="4905916" y="2617470"/>
                  <a:pt x="4905916" y="2618741"/>
                </a:cubicBezTo>
                <a:cubicBezTo>
                  <a:pt x="4905916" y="2620011"/>
                  <a:pt x="4905916" y="2620011"/>
                  <a:pt x="4905916" y="2621281"/>
                </a:cubicBezTo>
                <a:cubicBezTo>
                  <a:pt x="4905916" y="2622551"/>
                  <a:pt x="4905916" y="2622551"/>
                  <a:pt x="4905916" y="2622551"/>
                </a:cubicBezTo>
                <a:cubicBezTo>
                  <a:pt x="4905916" y="2622551"/>
                  <a:pt x="4904646" y="2622551"/>
                  <a:pt x="4904646" y="2622551"/>
                </a:cubicBezTo>
                <a:cubicBezTo>
                  <a:pt x="4903376" y="2622551"/>
                  <a:pt x="4904646" y="2623822"/>
                  <a:pt x="4902106" y="2626362"/>
                </a:cubicBezTo>
                <a:cubicBezTo>
                  <a:pt x="4902106" y="2627632"/>
                  <a:pt x="4902106" y="2627632"/>
                  <a:pt x="4902106" y="2627632"/>
                </a:cubicBezTo>
                <a:cubicBezTo>
                  <a:pt x="4902106" y="2627632"/>
                  <a:pt x="4900836" y="2627632"/>
                  <a:pt x="4900836" y="2627632"/>
                </a:cubicBezTo>
                <a:cubicBezTo>
                  <a:pt x="4899566" y="2626362"/>
                  <a:pt x="4899566" y="2626362"/>
                  <a:pt x="4899566" y="2626362"/>
                </a:cubicBezTo>
                <a:cubicBezTo>
                  <a:pt x="4899566" y="2626362"/>
                  <a:pt x="4898296" y="2626362"/>
                  <a:pt x="4897026" y="2626362"/>
                </a:cubicBezTo>
                <a:cubicBezTo>
                  <a:pt x="4897026" y="2626362"/>
                  <a:pt x="4895756" y="2626362"/>
                  <a:pt x="4895756" y="2626362"/>
                </a:cubicBezTo>
                <a:cubicBezTo>
                  <a:pt x="4895756" y="2625092"/>
                  <a:pt x="4894485" y="2625092"/>
                  <a:pt x="4894485" y="2625092"/>
                </a:cubicBezTo>
                <a:cubicBezTo>
                  <a:pt x="4894485" y="2623822"/>
                  <a:pt x="4894485" y="2623822"/>
                  <a:pt x="4894485" y="2623822"/>
                </a:cubicBezTo>
                <a:cubicBezTo>
                  <a:pt x="4893216" y="2623822"/>
                  <a:pt x="4893216" y="2623822"/>
                  <a:pt x="4893216" y="2623822"/>
                </a:cubicBezTo>
                <a:cubicBezTo>
                  <a:pt x="4891945" y="2623822"/>
                  <a:pt x="4891945" y="2625092"/>
                  <a:pt x="4890676" y="2625092"/>
                </a:cubicBezTo>
                <a:cubicBezTo>
                  <a:pt x="4890676" y="2625092"/>
                  <a:pt x="4889405" y="2625092"/>
                  <a:pt x="4889405" y="2625092"/>
                </a:cubicBezTo>
                <a:cubicBezTo>
                  <a:pt x="4889405" y="2625092"/>
                  <a:pt x="4889405" y="2623822"/>
                  <a:pt x="4889405" y="2623822"/>
                </a:cubicBezTo>
                <a:cubicBezTo>
                  <a:pt x="4890675" y="2623822"/>
                  <a:pt x="4891945" y="2622551"/>
                  <a:pt x="4893215" y="2622551"/>
                </a:cubicBezTo>
                <a:cubicBezTo>
                  <a:pt x="4893215" y="2622551"/>
                  <a:pt x="4894485" y="2622551"/>
                  <a:pt x="4894485" y="2622551"/>
                </a:cubicBezTo>
                <a:cubicBezTo>
                  <a:pt x="4895755" y="2622551"/>
                  <a:pt x="4895755" y="2621281"/>
                  <a:pt x="4895755" y="2621281"/>
                </a:cubicBezTo>
                <a:cubicBezTo>
                  <a:pt x="4897026" y="2621281"/>
                  <a:pt x="4897026" y="2621281"/>
                  <a:pt x="4898296" y="2621281"/>
                </a:cubicBezTo>
                <a:cubicBezTo>
                  <a:pt x="4898296" y="2621281"/>
                  <a:pt x="4899566" y="2620011"/>
                  <a:pt x="4899566" y="2620011"/>
                </a:cubicBezTo>
                <a:cubicBezTo>
                  <a:pt x="4900836" y="2618741"/>
                  <a:pt x="4900836" y="2618741"/>
                  <a:pt x="4900836" y="2617470"/>
                </a:cubicBezTo>
                <a:cubicBezTo>
                  <a:pt x="4900836" y="2617470"/>
                  <a:pt x="4902106" y="2616200"/>
                  <a:pt x="4902106" y="2616200"/>
                </a:cubicBezTo>
                <a:close/>
                <a:moveTo>
                  <a:pt x="5137058" y="2593342"/>
                </a:moveTo>
                <a:cubicBezTo>
                  <a:pt x="5138325" y="2594613"/>
                  <a:pt x="5138325" y="2594613"/>
                  <a:pt x="5139596" y="2595884"/>
                </a:cubicBezTo>
                <a:cubicBezTo>
                  <a:pt x="5139596" y="2595884"/>
                  <a:pt x="5138325" y="2595884"/>
                  <a:pt x="5138325" y="2595884"/>
                </a:cubicBezTo>
                <a:cubicBezTo>
                  <a:pt x="5138325" y="2595884"/>
                  <a:pt x="5137058" y="2595884"/>
                  <a:pt x="5135786" y="2595884"/>
                </a:cubicBezTo>
                <a:cubicBezTo>
                  <a:pt x="5135786" y="2595884"/>
                  <a:pt x="5135786" y="2594613"/>
                  <a:pt x="5135786" y="2594613"/>
                </a:cubicBezTo>
                <a:cubicBezTo>
                  <a:pt x="5135786" y="2594613"/>
                  <a:pt x="5137058" y="2593342"/>
                  <a:pt x="5137058" y="2593342"/>
                </a:cubicBezTo>
                <a:close/>
                <a:moveTo>
                  <a:pt x="5057686" y="2580008"/>
                </a:moveTo>
                <a:lnTo>
                  <a:pt x="5058320" y="2580641"/>
                </a:lnTo>
                <a:lnTo>
                  <a:pt x="5059584" y="2580641"/>
                </a:lnTo>
                <a:close/>
                <a:moveTo>
                  <a:pt x="5045618" y="2565400"/>
                </a:moveTo>
                <a:cubicBezTo>
                  <a:pt x="5045618" y="2565400"/>
                  <a:pt x="5046889" y="2565400"/>
                  <a:pt x="5048160" y="2565400"/>
                </a:cubicBezTo>
                <a:cubicBezTo>
                  <a:pt x="5049431" y="2565400"/>
                  <a:pt x="5049431" y="2565400"/>
                  <a:pt x="5050702" y="2565400"/>
                </a:cubicBezTo>
                <a:cubicBezTo>
                  <a:pt x="5051965" y="2565400"/>
                  <a:pt x="5053236" y="2565400"/>
                  <a:pt x="5054507" y="2565400"/>
                </a:cubicBezTo>
                <a:cubicBezTo>
                  <a:pt x="5054507" y="2565400"/>
                  <a:pt x="5055778" y="2566670"/>
                  <a:pt x="5055778" y="2566670"/>
                </a:cubicBezTo>
                <a:cubicBezTo>
                  <a:pt x="5054507" y="2566670"/>
                  <a:pt x="5054507" y="2567940"/>
                  <a:pt x="5053236" y="2567940"/>
                </a:cubicBezTo>
                <a:cubicBezTo>
                  <a:pt x="5053236" y="2567940"/>
                  <a:pt x="5051965" y="2569210"/>
                  <a:pt x="5051965" y="2569210"/>
                </a:cubicBezTo>
                <a:cubicBezTo>
                  <a:pt x="5051965" y="2569210"/>
                  <a:pt x="5051965" y="2570480"/>
                  <a:pt x="5051965" y="2570480"/>
                </a:cubicBezTo>
                <a:cubicBezTo>
                  <a:pt x="5053236" y="2571751"/>
                  <a:pt x="5053236" y="2571751"/>
                  <a:pt x="5053236" y="2571751"/>
                </a:cubicBezTo>
                <a:cubicBezTo>
                  <a:pt x="5053236" y="2571751"/>
                  <a:pt x="5054507" y="2571751"/>
                  <a:pt x="5054507" y="2571751"/>
                </a:cubicBezTo>
                <a:cubicBezTo>
                  <a:pt x="5054507" y="2571751"/>
                  <a:pt x="5054507" y="2573021"/>
                  <a:pt x="5054507" y="2573021"/>
                </a:cubicBezTo>
                <a:cubicBezTo>
                  <a:pt x="5054507" y="2574291"/>
                  <a:pt x="5054507" y="2574291"/>
                  <a:pt x="5054507" y="2574291"/>
                </a:cubicBezTo>
                <a:cubicBezTo>
                  <a:pt x="5054507" y="2575561"/>
                  <a:pt x="5053236" y="2575561"/>
                  <a:pt x="5053236" y="2575561"/>
                </a:cubicBezTo>
                <a:cubicBezTo>
                  <a:pt x="5053236" y="2575561"/>
                  <a:pt x="5051965" y="2575561"/>
                  <a:pt x="5051965" y="2575561"/>
                </a:cubicBezTo>
                <a:cubicBezTo>
                  <a:pt x="5051965" y="2575561"/>
                  <a:pt x="5050702" y="2575561"/>
                  <a:pt x="5050702" y="2575561"/>
                </a:cubicBezTo>
                <a:cubicBezTo>
                  <a:pt x="5050702" y="2576831"/>
                  <a:pt x="5050702" y="2578101"/>
                  <a:pt x="5050702" y="2579371"/>
                </a:cubicBezTo>
                <a:cubicBezTo>
                  <a:pt x="5050702" y="2579371"/>
                  <a:pt x="5051965" y="2580641"/>
                  <a:pt x="5051965" y="2580641"/>
                </a:cubicBezTo>
                <a:cubicBezTo>
                  <a:pt x="5053236" y="2580641"/>
                  <a:pt x="5053236" y="2579371"/>
                  <a:pt x="5054507" y="2579371"/>
                </a:cubicBezTo>
                <a:lnTo>
                  <a:pt x="5055775" y="2579371"/>
                </a:lnTo>
                <a:lnTo>
                  <a:pt x="5055777" y="2579371"/>
                </a:lnTo>
                <a:lnTo>
                  <a:pt x="5055775" y="2579370"/>
                </a:lnTo>
                <a:lnTo>
                  <a:pt x="5056410" y="2579053"/>
                </a:lnTo>
                <a:lnTo>
                  <a:pt x="5054504" y="2578099"/>
                </a:lnTo>
                <a:cubicBezTo>
                  <a:pt x="5054504" y="2578099"/>
                  <a:pt x="5055775" y="2578099"/>
                  <a:pt x="5055775" y="2578099"/>
                </a:cubicBezTo>
                <a:lnTo>
                  <a:pt x="5056622" y="2578947"/>
                </a:lnTo>
                <a:lnTo>
                  <a:pt x="5058316" y="2578099"/>
                </a:lnTo>
                <a:lnTo>
                  <a:pt x="5059586" y="2580641"/>
                </a:lnTo>
                <a:lnTo>
                  <a:pt x="5059591" y="2580641"/>
                </a:lnTo>
                <a:cubicBezTo>
                  <a:pt x="5058320" y="2580641"/>
                  <a:pt x="5058320" y="2581911"/>
                  <a:pt x="5058320" y="2581911"/>
                </a:cubicBezTo>
                <a:cubicBezTo>
                  <a:pt x="5058320" y="2581911"/>
                  <a:pt x="5058320" y="2583181"/>
                  <a:pt x="5058320" y="2583181"/>
                </a:cubicBezTo>
                <a:cubicBezTo>
                  <a:pt x="5058320" y="2583181"/>
                  <a:pt x="5059591" y="2583181"/>
                  <a:pt x="5060861" y="2583181"/>
                </a:cubicBezTo>
                <a:cubicBezTo>
                  <a:pt x="5059591" y="2581911"/>
                  <a:pt x="5059591" y="2581911"/>
                  <a:pt x="5059591" y="2581911"/>
                </a:cubicBezTo>
                <a:cubicBezTo>
                  <a:pt x="5059591" y="2580641"/>
                  <a:pt x="5059591" y="2580641"/>
                  <a:pt x="5059591" y="2580641"/>
                </a:cubicBezTo>
                <a:cubicBezTo>
                  <a:pt x="5060861" y="2580641"/>
                  <a:pt x="5060861" y="2579371"/>
                  <a:pt x="5062132" y="2579371"/>
                </a:cubicBezTo>
                <a:cubicBezTo>
                  <a:pt x="5062132" y="2579371"/>
                  <a:pt x="5063396" y="2580641"/>
                  <a:pt x="5063396" y="2580641"/>
                </a:cubicBezTo>
                <a:cubicBezTo>
                  <a:pt x="5063396" y="2580641"/>
                  <a:pt x="5063396" y="2580641"/>
                  <a:pt x="5063396" y="2581911"/>
                </a:cubicBezTo>
                <a:cubicBezTo>
                  <a:pt x="5062132" y="2583181"/>
                  <a:pt x="5060861" y="2583181"/>
                  <a:pt x="5068479" y="2583181"/>
                </a:cubicBezTo>
                <a:cubicBezTo>
                  <a:pt x="5067208" y="2583181"/>
                  <a:pt x="5065937" y="2583181"/>
                  <a:pt x="5064667" y="2583181"/>
                </a:cubicBezTo>
                <a:cubicBezTo>
                  <a:pt x="5064667" y="2584451"/>
                  <a:pt x="5065937" y="2584451"/>
                  <a:pt x="5065937" y="2584451"/>
                </a:cubicBezTo>
                <a:cubicBezTo>
                  <a:pt x="5067208" y="2584451"/>
                  <a:pt x="5067208" y="2584451"/>
                  <a:pt x="5068479" y="2584451"/>
                </a:cubicBezTo>
                <a:cubicBezTo>
                  <a:pt x="5067208" y="2584451"/>
                  <a:pt x="5065937" y="2585721"/>
                  <a:pt x="5064667" y="2585721"/>
                </a:cubicBezTo>
                <a:cubicBezTo>
                  <a:pt x="5063396" y="2585721"/>
                  <a:pt x="5063396" y="2585721"/>
                  <a:pt x="5063396" y="2585721"/>
                </a:cubicBezTo>
                <a:cubicBezTo>
                  <a:pt x="5063396" y="2585721"/>
                  <a:pt x="5062132" y="2586991"/>
                  <a:pt x="5062132" y="2586991"/>
                </a:cubicBezTo>
                <a:cubicBezTo>
                  <a:pt x="5062132" y="2586991"/>
                  <a:pt x="5060861" y="2588261"/>
                  <a:pt x="5060861" y="2588261"/>
                </a:cubicBezTo>
                <a:cubicBezTo>
                  <a:pt x="5060861" y="2589531"/>
                  <a:pt x="5060861" y="2589531"/>
                  <a:pt x="5060861" y="2590801"/>
                </a:cubicBezTo>
                <a:cubicBezTo>
                  <a:pt x="5059591" y="2592072"/>
                  <a:pt x="5059591" y="2592072"/>
                  <a:pt x="5059591" y="2593342"/>
                </a:cubicBezTo>
                <a:cubicBezTo>
                  <a:pt x="5059591" y="2593342"/>
                  <a:pt x="5060861" y="2594612"/>
                  <a:pt x="5060861" y="2594612"/>
                </a:cubicBezTo>
                <a:cubicBezTo>
                  <a:pt x="5059591" y="2594612"/>
                  <a:pt x="5059591" y="2594612"/>
                  <a:pt x="5058320" y="2594612"/>
                </a:cubicBezTo>
                <a:cubicBezTo>
                  <a:pt x="5055778" y="2594612"/>
                  <a:pt x="5051973" y="2595882"/>
                  <a:pt x="5049431" y="2595882"/>
                </a:cubicBezTo>
                <a:cubicBezTo>
                  <a:pt x="5049431" y="2595882"/>
                  <a:pt x="5048160" y="2597152"/>
                  <a:pt x="5048160" y="2597152"/>
                </a:cubicBezTo>
                <a:cubicBezTo>
                  <a:pt x="5045618" y="2597152"/>
                  <a:pt x="5044347" y="2598422"/>
                  <a:pt x="5041805" y="2598422"/>
                </a:cubicBezTo>
                <a:cubicBezTo>
                  <a:pt x="5041805" y="2598422"/>
                  <a:pt x="5041805" y="2599692"/>
                  <a:pt x="5041805" y="2599692"/>
                </a:cubicBezTo>
                <a:cubicBezTo>
                  <a:pt x="5041805" y="2599692"/>
                  <a:pt x="5040542" y="2598422"/>
                  <a:pt x="5040542" y="2598422"/>
                </a:cubicBezTo>
                <a:cubicBezTo>
                  <a:pt x="5039271" y="2599692"/>
                  <a:pt x="5038000" y="2599692"/>
                  <a:pt x="5036730" y="2599692"/>
                </a:cubicBezTo>
                <a:cubicBezTo>
                  <a:pt x="5036730" y="2599692"/>
                  <a:pt x="5035459" y="2600962"/>
                  <a:pt x="5035459" y="2600962"/>
                </a:cubicBezTo>
                <a:cubicBezTo>
                  <a:pt x="5034188" y="2600962"/>
                  <a:pt x="5032917" y="2602232"/>
                  <a:pt x="5031646" y="2602232"/>
                </a:cubicBezTo>
                <a:cubicBezTo>
                  <a:pt x="5031646" y="2603502"/>
                  <a:pt x="5030375" y="2603502"/>
                  <a:pt x="5030375" y="2603502"/>
                </a:cubicBezTo>
                <a:cubicBezTo>
                  <a:pt x="5027841" y="2603502"/>
                  <a:pt x="5026570" y="2603502"/>
                  <a:pt x="5025299" y="2603502"/>
                </a:cubicBezTo>
                <a:cubicBezTo>
                  <a:pt x="5024028" y="2602232"/>
                  <a:pt x="5022757" y="2602232"/>
                  <a:pt x="5021486" y="2602232"/>
                </a:cubicBezTo>
                <a:cubicBezTo>
                  <a:pt x="5020215" y="2602232"/>
                  <a:pt x="5020215" y="2602232"/>
                  <a:pt x="5018952" y="2602232"/>
                </a:cubicBezTo>
                <a:cubicBezTo>
                  <a:pt x="5017681" y="2602232"/>
                  <a:pt x="5017681" y="2603502"/>
                  <a:pt x="5016410" y="2604772"/>
                </a:cubicBezTo>
                <a:cubicBezTo>
                  <a:pt x="5016410" y="2606042"/>
                  <a:pt x="5015139" y="2606042"/>
                  <a:pt x="5015139" y="2607312"/>
                </a:cubicBezTo>
                <a:cubicBezTo>
                  <a:pt x="5015139" y="2607312"/>
                  <a:pt x="5013869" y="2607312"/>
                  <a:pt x="5013869" y="2607312"/>
                </a:cubicBezTo>
                <a:cubicBezTo>
                  <a:pt x="5013869" y="2607312"/>
                  <a:pt x="5015139" y="2608582"/>
                  <a:pt x="5015139" y="2608582"/>
                </a:cubicBezTo>
                <a:cubicBezTo>
                  <a:pt x="5015139" y="2609852"/>
                  <a:pt x="5015139" y="2611122"/>
                  <a:pt x="5015139" y="2611122"/>
                </a:cubicBezTo>
                <a:cubicBezTo>
                  <a:pt x="5015139" y="2612392"/>
                  <a:pt x="5013869" y="2612392"/>
                  <a:pt x="5013869" y="2613663"/>
                </a:cubicBezTo>
                <a:cubicBezTo>
                  <a:pt x="5013869" y="2613663"/>
                  <a:pt x="5012598" y="2613663"/>
                  <a:pt x="5012598" y="2613663"/>
                </a:cubicBezTo>
                <a:cubicBezTo>
                  <a:pt x="5012598" y="2612392"/>
                  <a:pt x="5012598" y="2612392"/>
                  <a:pt x="5012598" y="2612392"/>
                </a:cubicBezTo>
                <a:cubicBezTo>
                  <a:pt x="5012598" y="2611122"/>
                  <a:pt x="5013869" y="2611122"/>
                  <a:pt x="5013869" y="2609852"/>
                </a:cubicBezTo>
                <a:cubicBezTo>
                  <a:pt x="5013869" y="2608582"/>
                  <a:pt x="5013869" y="2608582"/>
                  <a:pt x="5013869" y="2608582"/>
                </a:cubicBezTo>
                <a:cubicBezTo>
                  <a:pt x="5013869" y="2608582"/>
                  <a:pt x="5012598" y="2608582"/>
                  <a:pt x="5012598" y="2608582"/>
                </a:cubicBezTo>
                <a:cubicBezTo>
                  <a:pt x="5011327" y="2608582"/>
                  <a:pt x="5011327" y="2609852"/>
                  <a:pt x="5011327" y="2609852"/>
                </a:cubicBezTo>
                <a:cubicBezTo>
                  <a:pt x="5011327" y="2609852"/>
                  <a:pt x="5010056" y="2609852"/>
                  <a:pt x="5010056" y="2609852"/>
                </a:cubicBezTo>
                <a:cubicBezTo>
                  <a:pt x="5010056" y="2609852"/>
                  <a:pt x="5008785" y="2608582"/>
                  <a:pt x="5008785" y="2608582"/>
                </a:cubicBezTo>
                <a:cubicBezTo>
                  <a:pt x="5007522" y="2608582"/>
                  <a:pt x="5007522" y="2607312"/>
                  <a:pt x="5006251" y="2607312"/>
                </a:cubicBezTo>
                <a:cubicBezTo>
                  <a:pt x="5007522" y="2607312"/>
                  <a:pt x="5007522" y="2607312"/>
                  <a:pt x="5008785" y="2607312"/>
                </a:cubicBezTo>
                <a:cubicBezTo>
                  <a:pt x="5008785" y="2606042"/>
                  <a:pt x="5008785" y="2606042"/>
                  <a:pt x="5008785" y="2606042"/>
                </a:cubicBezTo>
                <a:cubicBezTo>
                  <a:pt x="5008785" y="2606042"/>
                  <a:pt x="5007522" y="2604772"/>
                  <a:pt x="5007522" y="2604772"/>
                </a:cubicBezTo>
                <a:cubicBezTo>
                  <a:pt x="5006251" y="2604772"/>
                  <a:pt x="5006251" y="2604772"/>
                  <a:pt x="5004980" y="2604772"/>
                </a:cubicBezTo>
                <a:cubicBezTo>
                  <a:pt x="5004980" y="2606042"/>
                  <a:pt x="5004980" y="2606042"/>
                  <a:pt x="5004980" y="2606042"/>
                </a:cubicBezTo>
                <a:cubicBezTo>
                  <a:pt x="5004980" y="2606042"/>
                  <a:pt x="5003709" y="2606042"/>
                  <a:pt x="5003709" y="2606042"/>
                </a:cubicBezTo>
                <a:cubicBezTo>
                  <a:pt x="5002438" y="2604772"/>
                  <a:pt x="5002438" y="2604772"/>
                  <a:pt x="5002438" y="2604772"/>
                </a:cubicBezTo>
                <a:lnTo>
                  <a:pt x="5002438" y="2603502"/>
                </a:lnTo>
                <a:lnTo>
                  <a:pt x="5002438" y="2602232"/>
                </a:lnTo>
                <a:cubicBezTo>
                  <a:pt x="5002438" y="2602232"/>
                  <a:pt x="5001167" y="2600962"/>
                  <a:pt x="5001167" y="2600962"/>
                </a:cubicBezTo>
                <a:cubicBezTo>
                  <a:pt x="5002438" y="2602232"/>
                  <a:pt x="5002438" y="2602232"/>
                  <a:pt x="5002438" y="2603502"/>
                </a:cubicBezTo>
                <a:cubicBezTo>
                  <a:pt x="5001167" y="2603502"/>
                  <a:pt x="5001167" y="2604772"/>
                  <a:pt x="5001167" y="2604772"/>
                </a:cubicBezTo>
                <a:cubicBezTo>
                  <a:pt x="4999896" y="2604772"/>
                  <a:pt x="4999896" y="2606042"/>
                  <a:pt x="4998625" y="2606042"/>
                </a:cubicBezTo>
                <a:cubicBezTo>
                  <a:pt x="4998625" y="2606042"/>
                  <a:pt x="4997354" y="2606042"/>
                  <a:pt x="4997354" y="2606042"/>
                </a:cubicBezTo>
                <a:cubicBezTo>
                  <a:pt x="4996091" y="2604772"/>
                  <a:pt x="4996091" y="2604772"/>
                  <a:pt x="4994820" y="2604772"/>
                </a:cubicBezTo>
                <a:cubicBezTo>
                  <a:pt x="4994820" y="2604772"/>
                  <a:pt x="4993549" y="2606042"/>
                  <a:pt x="4993549" y="2606042"/>
                </a:cubicBezTo>
                <a:cubicBezTo>
                  <a:pt x="4993549" y="2604772"/>
                  <a:pt x="4992278" y="2604772"/>
                  <a:pt x="4992278" y="2604772"/>
                </a:cubicBezTo>
                <a:cubicBezTo>
                  <a:pt x="4992278" y="2603502"/>
                  <a:pt x="4991008" y="2603502"/>
                  <a:pt x="4991008" y="2602232"/>
                </a:cubicBezTo>
                <a:cubicBezTo>
                  <a:pt x="4991008" y="2602232"/>
                  <a:pt x="4989737" y="2603502"/>
                  <a:pt x="4989737" y="2603502"/>
                </a:cubicBezTo>
                <a:cubicBezTo>
                  <a:pt x="4988466" y="2603502"/>
                  <a:pt x="4988466" y="2603502"/>
                  <a:pt x="4987195" y="2603502"/>
                </a:cubicBezTo>
                <a:cubicBezTo>
                  <a:pt x="4985924" y="2603502"/>
                  <a:pt x="4984661" y="2604772"/>
                  <a:pt x="4983390" y="2604772"/>
                </a:cubicBezTo>
                <a:cubicBezTo>
                  <a:pt x="4983390" y="2604772"/>
                  <a:pt x="4982119" y="2606042"/>
                  <a:pt x="4982119" y="2606042"/>
                </a:cubicBezTo>
                <a:cubicBezTo>
                  <a:pt x="4980848" y="2606042"/>
                  <a:pt x="4980848" y="2607312"/>
                  <a:pt x="4979577" y="2607312"/>
                </a:cubicBezTo>
                <a:cubicBezTo>
                  <a:pt x="4978306" y="2608582"/>
                  <a:pt x="4977035" y="2608582"/>
                  <a:pt x="4975764" y="2609852"/>
                </a:cubicBezTo>
                <a:cubicBezTo>
                  <a:pt x="4975764" y="2611122"/>
                  <a:pt x="4974493" y="2611122"/>
                  <a:pt x="4974493" y="2612392"/>
                </a:cubicBezTo>
                <a:cubicBezTo>
                  <a:pt x="4973230" y="2612392"/>
                  <a:pt x="4973230" y="2613663"/>
                  <a:pt x="4971959" y="2613663"/>
                </a:cubicBezTo>
                <a:cubicBezTo>
                  <a:pt x="4970688" y="2614933"/>
                  <a:pt x="4968146" y="2614933"/>
                  <a:pt x="4965605" y="2614933"/>
                </a:cubicBezTo>
                <a:cubicBezTo>
                  <a:pt x="4964334" y="2616203"/>
                  <a:pt x="4964334" y="2616203"/>
                  <a:pt x="4963063" y="2616203"/>
                </a:cubicBezTo>
                <a:cubicBezTo>
                  <a:pt x="4961800" y="2617473"/>
                  <a:pt x="4961800" y="2617473"/>
                  <a:pt x="4960529" y="2618743"/>
                </a:cubicBezTo>
                <a:cubicBezTo>
                  <a:pt x="4959258" y="2620013"/>
                  <a:pt x="4957987" y="2620013"/>
                  <a:pt x="4956716" y="2621283"/>
                </a:cubicBezTo>
                <a:cubicBezTo>
                  <a:pt x="4955445" y="2621283"/>
                  <a:pt x="4954174" y="2622553"/>
                  <a:pt x="4952903" y="2622553"/>
                </a:cubicBezTo>
                <a:cubicBezTo>
                  <a:pt x="4951640" y="2622553"/>
                  <a:pt x="4951640" y="2622553"/>
                  <a:pt x="4951640" y="2622553"/>
                </a:cubicBezTo>
                <a:cubicBezTo>
                  <a:pt x="4951640" y="2622553"/>
                  <a:pt x="4950369" y="2622553"/>
                  <a:pt x="4950369" y="2622553"/>
                </a:cubicBezTo>
                <a:cubicBezTo>
                  <a:pt x="4951640" y="2623823"/>
                  <a:pt x="4951640" y="2623823"/>
                  <a:pt x="4952903" y="2623823"/>
                </a:cubicBezTo>
                <a:cubicBezTo>
                  <a:pt x="4952903" y="2625093"/>
                  <a:pt x="4952903" y="2625093"/>
                  <a:pt x="4952903" y="2625093"/>
                </a:cubicBezTo>
                <a:cubicBezTo>
                  <a:pt x="4952903" y="2625093"/>
                  <a:pt x="4951640" y="2625093"/>
                  <a:pt x="4951640" y="2625093"/>
                </a:cubicBezTo>
                <a:cubicBezTo>
                  <a:pt x="4951640" y="2625093"/>
                  <a:pt x="4950369" y="2623823"/>
                  <a:pt x="4949098" y="2623823"/>
                </a:cubicBezTo>
                <a:cubicBezTo>
                  <a:pt x="4947827" y="2623823"/>
                  <a:pt x="4946556" y="2623823"/>
                  <a:pt x="4945285" y="2623823"/>
                </a:cubicBezTo>
                <a:cubicBezTo>
                  <a:pt x="4944015" y="2623823"/>
                  <a:pt x="4944015" y="2625093"/>
                  <a:pt x="4942744" y="2625093"/>
                </a:cubicBezTo>
                <a:cubicBezTo>
                  <a:pt x="4941473" y="2625093"/>
                  <a:pt x="4941473" y="2626363"/>
                  <a:pt x="4940210" y="2626363"/>
                </a:cubicBezTo>
                <a:cubicBezTo>
                  <a:pt x="4938939" y="2626363"/>
                  <a:pt x="4937668" y="2626363"/>
                  <a:pt x="4936397" y="2626363"/>
                </a:cubicBezTo>
                <a:cubicBezTo>
                  <a:pt x="4936397" y="2626363"/>
                  <a:pt x="4937668" y="2625093"/>
                  <a:pt x="4937668" y="2625093"/>
                </a:cubicBezTo>
                <a:cubicBezTo>
                  <a:pt x="4936397" y="2625093"/>
                  <a:pt x="4936397" y="2623823"/>
                  <a:pt x="4936397" y="2623823"/>
                </a:cubicBezTo>
                <a:cubicBezTo>
                  <a:pt x="4936397" y="2625093"/>
                  <a:pt x="4936397" y="2625093"/>
                  <a:pt x="4936397" y="2626363"/>
                </a:cubicBezTo>
                <a:cubicBezTo>
                  <a:pt x="4935126" y="2627633"/>
                  <a:pt x="4935126" y="2627633"/>
                  <a:pt x="4935126" y="2627633"/>
                </a:cubicBezTo>
                <a:cubicBezTo>
                  <a:pt x="4933855" y="2627633"/>
                  <a:pt x="4933855" y="2627633"/>
                  <a:pt x="4932584" y="2627633"/>
                </a:cubicBezTo>
                <a:cubicBezTo>
                  <a:pt x="4931313" y="2628903"/>
                  <a:pt x="4928779" y="2628903"/>
                  <a:pt x="4927508" y="2628903"/>
                </a:cubicBezTo>
                <a:cubicBezTo>
                  <a:pt x="4926237" y="2628903"/>
                  <a:pt x="4923695" y="2628903"/>
                  <a:pt x="4922424" y="2628903"/>
                </a:cubicBezTo>
                <a:cubicBezTo>
                  <a:pt x="4922424" y="2628903"/>
                  <a:pt x="4921154" y="2627633"/>
                  <a:pt x="4919883" y="2627633"/>
                </a:cubicBezTo>
                <a:cubicBezTo>
                  <a:pt x="4919883" y="2627633"/>
                  <a:pt x="4918619" y="2626363"/>
                  <a:pt x="4918619" y="2626363"/>
                </a:cubicBezTo>
                <a:cubicBezTo>
                  <a:pt x="4918619" y="2626363"/>
                  <a:pt x="4918619" y="2625093"/>
                  <a:pt x="4918619" y="2625093"/>
                </a:cubicBezTo>
                <a:cubicBezTo>
                  <a:pt x="4917348" y="2625093"/>
                  <a:pt x="4916078" y="2625093"/>
                  <a:pt x="4914807" y="2625093"/>
                </a:cubicBezTo>
                <a:cubicBezTo>
                  <a:pt x="4914807" y="2623823"/>
                  <a:pt x="4913536" y="2623823"/>
                  <a:pt x="4913536" y="2623823"/>
                </a:cubicBezTo>
                <a:cubicBezTo>
                  <a:pt x="4913536" y="2623823"/>
                  <a:pt x="4914807" y="2623823"/>
                  <a:pt x="4916078" y="2623823"/>
                </a:cubicBezTo>
                <a:cubicBezTo>
                  <a:pt x="4916078" y="2623823"/>
                  <a:pt x="4914807" y="2622553"/>
                  <a:pt x="4914807" y="2622553"/>
                </a:cubicBezTo>
                <a:cubicBezTo>
                  <a:pt x="4914807" y="2621283"/>
                  <a:pt x="4913536" y="2621283"/>
                  <a:pt x="4913536" y="2620013"/>
                </a:cubicBezTo>
                <a:cubicBezTo>
                  <a:pt x="4914807" y="2618743"/>
                  <a:pt x="4914807" y="2618743"/>
                  <a:pt x="4914807" y="2617473"/>
                </a:cubicBezTo>
                <a:cubicBezTo>
                  <a:pt x="4914807" y="2617473"/>
                  <a:pt x="4914807" y="2616203"/>
                  <a:pt x="4914807" y="2616203"/>
                </a:cubicBezTo>
                <a:cubicBezTo>
                  <a:pt x="4913536" y="2614933"/>
                  <a:pt x="4913536" y="2614933"/>
                  <a:pt x="4912265" y="2614933"/>
                </a:cubicBezTo>
                <a:cubicBezTo>
                  <a:pt x="4910994" y="2614933"/>
                  <a:pt x="4910994" y="2613663"/>
                  <a:pt x="4910994" y="2613663"/>
                </a:cubicBezTo>
                <a:cubicBezTo>
                  <a:pt x="4910994" y="2613663"/>
                  <a:pt x="4912265" y="2613663"/>
                  <a:pt x="4912265" y="2613663"/>
                </a:cubicBezTo>
                <a:cubicBezTo>
                  <a:pt x="4912265" y="2612392"/>
                  <a:pt x="4912265" y="2612392"/>
                  <a:pt x="4912265" y="2611122"/>
                </a:cubicBezTo>
                <a:cubicBezTo>
                  <a:pt x="4912265" y="2611122"/>
                  <a:pt x="4910994" y="2609852"/>
                  <a:pt x="4910994" y="2609852"/>
                </a:cubicBezTo>
                <a:cubicBezTo>
                  <a:pt x="4910994" y="2609852"/>
                  <a:pt x="4909723" y="2609852"/>
                  <a:pt x="4909723" y="2609852"/>
                </a:cubicBezTo>
                <a:cubicBezTo>
                  <a:pt x="4908452" y="2609852"/>
                  <a:pt x="4908452" y="2611122"/>
                  <a:pt x="4908452" y="2611122"/>
                </a:cubicBezTo>
                <a:cubicBezTo>
                  <a:pt x="4907189" y="2611122"/>
                  <a:pt x="4907189" y="2611122"/>
                  <a:pt x="4907189" y="2611122"/>
                </a:cubicBezTo>
                <a:cubicBezTo>
                  <a:pt x="4907189" y="2609852"/>
                  <a:pt x="4907189" y="2609852"/>
                  <a:pt x="4907189" y="2609852"/>
                </a:cubicBezTo>
                <a:cubicBezTo>
                  <a:pt x="4907189" y="2609852"/>
                  <a:pt x="4905918" y="2608582"/>
                  <a:pt x="4904647" y="2608582"/>
                </a:cubicBezTo>
                <a:cubicBezTo>
                  <a:pt x="4903376" y="2608582"/>
                  <a:pt x="4903376" y="2607312"/>
                  <a:pt x="4903376" y="2607312"/>
                </a:cubicBezTo>
                <a:cubicBezTo>
                  <a:pt x="4902105" y="2606042"/>
                  <a:pt x="4902105" y="2606042"/>
                  <a:pt x="4902105" y="2604772"/>
                </a:cubicBezTo>
                <a:lnTo>
                  <a:pt x="4902742" y="2604136"/>
                </a:lnTo>
                <a:lnTo>
                  <a:pt x="4902105" y="2603499"/>
                </a:lnTo>
                <a:cubicBezTo>
                  <a:pt x="4903376" y="2603499"/>
                  <a:pt x="4903376" y="2603499"/>
                  <a:pt x="4903376" y="2603499"/>
                </a:cubicBezTo>
                <a:lnTo>
                  <a:pt x="4903382" y="2603502"/>
                </a:lnTo>
                <a:lnTo>
                  <a:pt x="4904647" y="2603502"/>
                </a:lnTo>
                <a:cubicBezTo>
                  <a:pt x="4904647" y="2602232"/>
                  <a:pt x="4903376" y="2602232"/>
                  <a:pt x="4903376" y="2602232"/>
                </a:cubicBezTo>
                <a:cubicBezTo>
                  <a:pt x="4903376" y="2600962"/>
                  <a:pt x="4902105" y="2600962"/>
                  <a:pt x="4902105" y="2600962"/>
                </a:cubicBezTo>
                <a:cubicBezTo>
                  <a:pt x="4903376" y="2600962"/>
                  <a:pt x="4904647" y="2599692"/>
                  <a:pt x="4905918" y="2599692"/>
                </a:cubicBezTo>
                <a:cubicBezTo>
                  <a:pt x="4907189" y="2600962"/>
                  <a:pt x="4907189" y="2600962"/>
                  <a:pt x="4908452" y="2600962"/>
                </a:cubicBezTo>
                <a:cubicBezTo>
                  <a:pt x="4909723" y="2600962"/>
                  <a:pt x="4909723" y="2602232"/>
                  <a:pt x="4910994" y="2602232"/>
                </a:cubicBezTo>
                <a:cubicBezTo>
                  <a:pt x="4910994" y="2602232"/>
                  <a:pt x="4912265" y="2602232"/>
                  <a:pt x="4912265" y="2602232"/>
                </a:cubicBezTo>
                <a:cubicBezTo>
                  <a:pt x="4912265" y="2602232"/>
                  <a:pt x="4912265" y="2600962"/>
                  <a:pt x="4912265" y="2600962"/>
                </a:cubicBezTo>
                <a:cubicBezTo>
                  <a:pt x="4912265" y="2599692"/>
                  <a:pt x="4910994" y="2599692"/>
                  <a:pt x="4910994" y="2598422"/>
                </a:cubicBezTo>
                <a:cubicBezTo>
                  <a:pt x="4910994" y="2598422"/>
                  <a:pt x="4910994" y="2597152"/>
                  <a:pt x="4910994" y="2597152"/>
                </a:cubicBezTo>
                <a:cubicBezTo>
                  <a:pt x="4912265" y="2595882"/>
                  <a:pt x="4913536" y="2595882"/>
                  <a:pt x="4914807" y="2594612"/>
                </a:cubicBezTo>
                <a:cubicBezTo>
                  <a:pt x="4914807" y="2594612"/>
                  <a:pt x="4916078" y="2594612"/>
                  <a:pt x="4916078" y="2594612"/>
                </a:cubicBezTo>
                <a:cubicBezTo>
                  <a:pt x="4916078" y="2593342"/>
                  <a:pt x="4917348" y="2593342"/>
                  <a:pt x="4917348" y="2593342"/>
                </a:cubicBezTo>
                <a:cubicBezTo>
                  <a:pt x="4918612" y="2594612"/>
                  <a:pt x="4918612" y="2594612"/>
                  <a:pt x="4918612" y="2594612"/>
                </a:cubicBezTo>
                <a:cubicBezTo>
                  <a:pt x="4918612" y="2595882"/>
                  <a:pt x="4918612" y="2595882"/>
                  <a:pt x="4918612" y="2597152"/>
                </a:cubicBezTo>
                <a:cubicBezTo>
                  <a:pt x="4918612" y="2597152"/>
                  <a:pt x="4919883" y="2597152"/>
                  <a:pt x="4919883" y="2597152"/>
                </a:cubicBezTo>
                <a:cubicBezTo>
                  <a:pt x="4921154" y="2595882"/>
                  <a:pt x="4921154" y="2594612"/>
                  <a:pt x="4922424" y="2593342"/>
                </a:cubicBezTo>
                <a:cubicBezTo>
                  <a:pt x="4922424" y="2592072"/>
                  <a:pt x="4923695" y="2592072"/>
                  <a:pt x="4923695" y="2592072"/>
                </a:cubicBezTo>
                <a:cubicBezTo>
                  <a:pt x="4923695" y="2592072"/>
                  <a:pt x="4924966" y="2592072"/>
                  <a:pt x="4924966" y="2592072"/>
                </a:cubicBezTo>
                <a:cubicBezTo>
                  <a:pt x="4926237" y="2592072"/>
                  <a:pt x="4928779" y="2590801"/>
                  <a:pt x="4930042" y="2590801"/>
                </a:cubicBezTo>
                <a:cubicBezTo>
                  <a:pt x="4931313" y="2590801"/>
                  <a:pt x="4931313" y="2592072"/>
                  <a:pt x="4931313" y="2592072"/>
                </a:cubicBezTo>
                <a:cubicBezTo>
                  <a:pt x="4931313" y="2592072"/>
                  <a:pt x="4932584" y="2592072"/>
                  <a:pt x="4932584" y="2592072"/>
                </a:cubicBezTo>
                <a:cubicBezTo>
                  <a:pt x="4932584" y="2590801"/>
                  <a:pt x="4933855" y="2590801"/>
                  <a:pt x="4933855" y="2589531"/>
                </a:cubicBezTo>
                <a:cubicBezTo>
                  <a:pt x="4933855" y="2589531"/>
                  <a:pt x="4935126" y="2589531"/>
                  <a:pt x="4935126" y="2589531"/>
                </a:cubicBezTo>
                <a:cubicBezTo>
                  <a:pt x="4936397" y="2589531"/>
                  <a:pt x="4936397" y="2589531"/>
                  <a:pt x="4937668" y="2589531"/>
                </a:cubicBezTo>
                <a:cubicBezTo>
                  <a:pt x="4938939" y="2589531"/>
                  <a:pt x="4938939" y="2590801"/>
                  <a:pt x="4938939" y="2590801"/>
                </a:cubicBezTo>
                <a:cubicBezTo>
                  <a:pt x="4938939" y="2590801"/>
                  <a:pt x="4938939" y="2592072"/>
                  <a:pt x="4938939" y="2592072"/>
                </a:cubicBezTo>
                <a:cubicBezTo>
                  <a:pt x="4938939" y="2590801"/>
                  <a:pt x="4940210" y="2590801"/>
                  <a:pt x="4940210" y="2589531"/>
                </a:cubicBezTo>
                <a:cubicBezTo>
                  <a:pt x="4941473" y="2589531"/>
                  <a:pt x="4942744" y="2588261"/>
                  <a:pt x="4944015" y="2588261"/>
                </a:cubicBezTo>
                <a:cubicBezTo>
                  <a:pt x="4945285" y="2588261"/>
                  <a:pt x="4945285" y="2588261"/>
                  <a:pt x="4946556" y="2588261"/>
                </a:cubicBezTo>
                <a:cubicBezTo>
                  <a:pt x="4947827" y="2588261"/>
                  <a:pt x="4949098" y="2588261"/>
                  <a:pt x="4950369" y="2588261"/>
                </a:cubicBezTo>
                <a:cubicBezTo>
                  <a:pt x="4951640" y="2586991"/>
                  <a:pt x="4951640" y="2586991"/>
                  <a:pt x="4952903" y="2586991"/>
                </a:cubicBezTo>
                <a:cubicBezTo>
                  <a:pt x="4954174" y="2586991"/>
                  <a:pt x="4956716" y="2585721"/>
                  <a:pt x="4957987" y="2585721"/>
                </a:cubicBezTo>
                <a:cubicBezTo>
                  <a:pt x="4957987" y="2586991"/>
                  <a:pt x="4959258" y="2586991"/>
                  <a:pt x="4959258" y="2586991"/>
                </a:cubicBezTo>
                <a:cubicBezTo>
                  <a:pt x="4960529" y="2586991"/>
                  <a:pt x="4960529" y="2588261"/>
                  <a:pt x="4960529" y="2588261"/>
                </a:cubicBezTo>
                <a:cubicBezTo>
                  <a:pt x="4961800" y="2588261"/>
                  <a:pt x="4961800" y="2588261"/>
                  <a:pt x="4963071" y="2588261"/>
                </a:cubicBezTo>
                <a:cubicBezTo>
                  <a:pt x="4964334" y="2588261"/>
                  <a:pt x="4964334" y="2588261"/>
                  <a:pt x="4965605" y="2588261"/>
                </a:cubicBezTo>
                <a:cubicBezTo>
                  <a:pt x="4966876" y="2589531"/>
                  <a:pt x="4966876" y="2589531"/>
                  <a:pt x="4966876" y="2589531"/>
                </a:cubicBezTo>
                <a:cubicBezTo>
                  <a:pt x="4966876" y="2590801"/>
                  <a:pt x="4968146" y="2590801"/>
                  <a:pt x="4968146" y="2592072"/>
                </a:cubicBezTo>
                <a:cubicBezTo>
                  <a:pt x="4969417" y="2590801"/>
                  <a:pt x="4969417" y="2590801"/>
                  <a:pt x="4969417" y="2589531"/>
                </a:cubicBezTo>
                <a:cubicBezTo>
                  <a:pt x="4969417" y="2588261"/>
                  <a:pt x="4969417" y="2588261"/>
                  <a:pt x="4969417" y="2586991"/>
                </a:cubicBezTo>
                <a:cubicBezTo>
                  <a:pt x="4969417" y="2586991"/>
                  <a:pt x="4970688" y="2585721"/>
                  <a:pt x="4970688" y="2585721"/>
                </a:cubicBezTo>
                <a:cubicBezTo>
                  <a:pt x="4971959" y="2585721"/>
                  <a:pt x="4974493" y="2585721"/>
                  <a:pt x="4975764" y="2585721"/>
                </a:cubicBezTo>
                <a:cubicBezTo>
                  <a:pt x="4977035" y="2586991"/>
                  <a:pt x="4977035" y="2586991"/>
                  <a:pt x="4978306" y="2586991"/>
                </a:cubicBezTo>
                <a:cubicBezTo>
                  <a:pt x="4979577" y="2586991"/>
                  <a:pt x="4982119" y="2585721"/>
                  <a:pt x="4983390" y="2585721"/>
                </a:cubicBezTo>
                <a:cubicBezTo>
                  <a:pt x="4984661" y="2585721"/>
                  <a:pt x="4987195" y="2585721"/>
                  <a:pt x="4988466" y="2585721"/>
                </a:cubicBezTo>
                <a:cubicBezTo>
                  <a:pt x="4989737" y="2585721"/>
                  <a:pt x="4991008" y="2586991"/>
                  <a:pt x="4991008" y="2586991"/>
                </a:cubicBezTo>
                <a:cubicBezTo>
                  <a:pt x="4991008" y="2586991"/>
                  <a:pt x="4992278" y="2585721"/>
                  <a:pt x="4992278" y="2585721"/>
                </a:cubicBezTo>
                <a:cubicBezTo>
                  <a:pt x="4993549" y="2585721"/>
                  <a:pt x="4994820" y="2585721"/>
                  <a:pt x="4996091" y="2585721"/>
                </a:cubicBezTo>
                <a:cubicBezTo>
                  <a:pt x="4997354" y="2585721"/>
                  <a:pt x="4997354" y="2586991"/>
                  <a:pt x="4998625" y="2586991"/>
                </a:cubicBezTo>
                <a:cubicBezTo>
                  <a:pt x="5001167" y="2586991"/>
                  <a:pt x="5002438" y="2586991"/>
                  <a:pt x="5004980" y="2586991"/>
                </a:cubicBezTo>
                <a:cubicBezTo>
                  <a:pt x="5006251" y="2585721"/>
                  <a:pt x="5008785" y="2585721"/>
                  <a:pt x="5011327" y="2584451"/>
                </a:cubicBezTo>
                <a:cubicBezTo>
                  <a:pt x="5011327" y="2584451"/>
                  <a:pt x="5012598" y="2583181"/>
                  <a:pt x="5012598" y="2583181"/>
                </a:cubicBezTo>
                <a:cubicBezTo>
                  <a:pt x="5012598" y="2581911"/>
                  <a:pt x="5013869" y="2581911"/>
                  <a:pt x="5013869" y="2581911"/>
                </a:cubicBezTo>
                <a:cubicBezTo>
                  <a:pt x="5013869" y="2580641"/>
                  <a:pt x="5015139" y="2580641"/>
                  <a:pt x="5015139" y="2579371"/>
                </a:cubicBezTo>
                <a:cubicBezTo>
                  <a:pt x="5015139" y="2578101"/>
                  <a:pt x="5016410" y="2578101"/>
                  <a:pt x="5017681" y="2578101"/>
                </a:cubicBezTo>
                <a:cubicBezTo>
                  <a:pt x="5017681" y="2578101"/>
                  <a:pt x="5018944" y="2578101"/>
                  <a:pt x="5018944" y="2578101"/>
                </a:cubicBezTo>
                <a:cubicBezTo>
                  <a:pt x="5018944" y="2576831"/>
                  <a:pt x="5020215" y="2576831"/>
                  <a:pt x="5020215" y="2575561"/>
                </a:cubicBezTo>
                <a:cubicBezTo>
                  <a:pt x="5020215" y="2575561"/>
                  <a:pt x="5021486" y="2574291"/>
                  <a:pt x="5021486" y="2574291"/>
                </a:cubicBezTo>
                <a:cubicBezTo>
                  <a:pt x="5022757" y="2574291"/>
                  <a:pt x="5022757" y="2574291"/>
                  <a:pt x="5024028" y="2574291"/>
                </a:cubicBezTo>
                <a:cubicBezTo>
                  <a:pt x="5025299" y="2574291"/>
                  <a:pt x="5025299" y="2575561"/>
                  <a:pt x="5026570" y="2575561"/>
                </a:cubicBezTo>
                <a:cubicBezTo>
                  <a:pt x="5027841" y="2575561"/>
                  <a:pt x="5027841" y="2575561"/>
                  <a:pt x="5029112" y="2575561"/>
                </a:cubicBezTo>
                <a:cubicBezTo>
                  <a:pt x="5029112" y="2575561"/>
                  <a:pt x="5030375" y="2574291"/>
                  <a:pt x="5030375" y="2574291"/>
                </a:cubicBezTo>
                <a:cubicBezTo>
                  <a:pt x="5031646" y="2574291"/>
                  <a:pt x="5032917" y="2573021"/>
                  <a:pt x="5034188" y="2573021"/>
                </a:cubicBezTo>
                <a:cubicBezTo>
                  <a:pt x="5034188" y="2573021"/>
                  <a:pt x="5035459" y="2573021"/>
                  <a:pt x="5035459" y="2573021"/>
                </a:cubicBezTo>
                <a:cubicBezTo>
                  <a:pt x="5036730" y="2573021"/>
                  <a:pt x="5038000" y="2571751"/>
                  <a:pt x="5039271" y="2571751"/>
                </a:cubicBezTo>
                <a:cubicBezTo>
                  <a:pt x="5041805" y="2570480"/>
                  <a:pt x="5043076" y="2569210"/>
                  <a:pt x="5044347" y="2567940"/>
                </a:cubicBezTo>
                <a:cubicBezTo>
                  <a:pt x="5044347" y="2566670"/>
                  <a:pt x="5045618" y="2566670"/>
                  <a:pt x="5045618" y="2565400"/>
                </a:cubicBezTo>
                <a:close/>
                <a:moveTo>
                  <a:pt x="5159598" y="2527300"/>
                </a:moveTo>
                <a:cubicBezTo>
                  <a:pt x="5158328" y="2527300"/>
                  <a:pt x="5158328" y="2528571"/>
                  <a:pt x="5158328" y="2528571"/>
                </a:cubicBezTo>
                <a:cubicBezTo>
                  <a:pt x="5158328" y="2528571"/>
                  <a:pt x="5158328" y="2529841"/>
                  <a:pt x="5157057" y="2531111"/>
                </a:cubicBezTo>
                <a:cubicBezTo>
                  <a:pt x="5155787" y="2531111"/>
                  <a:pt x="5155787" y="2529841"/>
                  <a:pt x="5157057" y="2529841"/>
                </a:cubicBezTo>
                <a:cubicBezTo>
                  <a:pt x="5157057" y="2528571"/>
                  <a:pt x="5158328" y="2528571"/>
                  <a:pt x="5159598" y="2527300"/>
                </a:cubicBezTo>
                <a:close/>
                <a:moveTo>
                  <a:pt x="5148483" y="2498098"/>
                </a:moveTo>
                <a:lnTo>
                  <a:pt x="5147641" y="2499782"/>
                </a:lnTo>
                <a:lnTo>
                  <a:pt x="5147217" y="2499358"/>
                </a:lnTo>
                <a:close/>
                <a:moveTo>
                  <a:pt x="5149755" y="2498092"/>
                </a:moveTo>
                <a:cubicBezTo>
                  <a:pt x="5149755" y="2498092"/>
                  <a:pt x="5151027" y="2498092"/>
                  <a:pt x="5151027" y="2498092"/>
                </a:cubicBezTo>
                <a:cubicBezTo>
                  <a:pt x="5151027" y="2499358"/>
                  <a:pt x="5152298" y="2499358"/>
                  <a:pt x="5152298" y="2499358"/>
                </a:cubicBezTo>
                <a:cubicBezTo>
                  <a:pt x="5152298" y="2500629"/>
                  <a:pt x="5151027" y="2500629"/>
                  <a:pt x="5151027" y="2500629"/>
                </a:cubicBezTo>
                <a:cubicBezTo>
                  <a:pt x="5151027" y="2500629"/>
                  <a:pt x="5149755" y="2500629"/>
                  <a:pt x="5149755" y="2500629"/>
                </a:cubicBezTo>
                <a:cubicBezTo>
                  <a:pt x="5148488" y="2501901"/>
                  <a:pt x="5148488" y="2501901"/>
                  <a:pt x="5148488" y="2503172"/>
                </a:cubicBezTo>
                <a:cubicBezTo>
                  <a:pt x="5148488" y="2503172"/>
                  <a:pt x="5149755" y="2503172"/>
                  <a:pt x="5149755" y="2503172"/>
                </a:cubicBezTo>
                <a:cubicBezTo>
                  <a:pt x="5151027" y="2504443"/>
                  <a:pt x="5151027" y="2504443"/>
                  <a:pt x="5151027" y="2505709"/>
                </a:cubicBezTo>
                <a:cubicBezTo>
                  <a:pt x="5152298" y="2505709"/>
                  <a:pt x="5152298" y="2506980"/>
                  <a:pt x="5153565" y="2506980"/>
                </a:cubicBezTo>
                <a:cubicBezTo>
                  <a:pt x="5153565" y="2506980"/>
                  <a:pt x="5153565" y="2508251"/>
                  <a:pt x="5153565" y="2508251"/>
                </a:cubicBezTo>
                <a:cubicBezTo>
                  <a:pt x="5152298" y="2508251"/>
                  <a:pt x="5152298" y="2508251"/>
                  <a:pt x="5151027" y="2508251"/>
                </a:cubicBezTo>
                <a:cubicBezTo>
                  <a:pt x="5151027" y="2509523"/>
                  <a:pt x="5149755" y="2509523"/>
                  <a:pt x="5149755" y="2509523"/>
                </a:cubicBezTo>
                <a:cubicBezTo>
                  <a:pt x="5151027" y="2510788"/>
                  <a:pt x="5151027" y="2510788"/>
                  <a:pt x="5151027" y="2510788"/>
                </a:cubicBezTo>
                <a:cubicBezTo>
                  <a:pt x="5152298" y="2510788"/>
                  <a:pt x="5152298" y="2512060"/>
                  <a:pt x="5152298" y="2512060"/>
                </a:cubicBezTo>
                <a:cubicBezTo>
                  <a:pt x="5152298" y="2512060"/>
                  <a:pt x="5152298" y="2512060"/>
                  <a:pt x="5151027" y="2512060"/>
                </a:cubicBezTo>
                <a:cubicBezTo>
                  <a:pt x="5151027" y="2512060"/>
                  <a:pt x="5152298" y="2513331"/>
                  <a:pt x="5152298" y="2514602"/>
                </a:cubicBezTo>
                <a:cubicBezTo>
                  <a:pt x="5153565" y="2514602"/>
                  <a:pt x="5154837" y="2514602"/>
                  <a:pt x="5156108" y="2514602"/>
                </a:cubicBezTo>
                <a:cubicBezTo>
                  <a:pt x="5156108" y="2514602"/>
                  <a:pt x="5157375" y="2514602"/>
                  <a:pt x="5157375" y="2514602"/>
                </a:cubicBezTo>
                <a:cubicBezTo>
                  <a:pt x="5157375" y="2514602"/>
                  <a:pt x="5156108" y="2515873"/>
                  <a:pt x="5156108" y="2515873"/>
                </a:cubicBezTo>
                <a:cubicBezTo>
                  <a:pt x="5156108" y="2515873"/>
                  <a:pt x="5156108" y="2517139"/>
                  <a:pt x="5156108" y="2518410"/>
                </a:cubicBezTo>
                <a:cubicBezTo>
                  <a:pt x="5156108" y="2518410"/>
                  <a:pt x="5154837" y="2519681"/>
                  <a:pt x="5154837" y="2520953"/>
                </a:cubicBezTo>
                <a:cubicBezTo>
                  <a:pt x="5154837" y="2520953"/>
                  <a:pt x="5153565" y="2520953"/>
                  <a:pt x="5153565" y="2520953"/>
                </a:cubicBezTo>
                <a:cubicBezTo>
                  <a:pt x="5153565" y="2522224"/>
                  <a:pt x="5152298" y="2522224"/>
                  <a:pt x="5152298" y="2523490"/>
                </a:cubicBezTo>
                <a:cubicBezTo>
                  <a:pt x="5151027" y="2522224"/>
                  <a:pt x="5151027" y="2522224"/>
                  <a:pt x="5149755" y="2522224"/>
                </a:cubicBezTo>
                <a:cubicBezTo>
                  <a:pt x="5149755" y="2522224"/>
                  <a:pt x="5148488" y="2520953"/>
                  <a:pt x="5148488" y="2520953"/>
                </a:cubicBezTo>
                <a:cubicBezTo>
                  <a:pt x="5147217" y="2522224"/>
                  <a:pt x="5147217" y="2522224"/>
                  <a:pt x="5147217" y="2522224"/>
                </a:cubicBezTo>
                <a:cubicBezTo>
                  <a:pt x="5147217" y="2522224"/>
                  <a:pt x="5148488" y="2523490"/>
                  <a:pt x="5148488" y="2524761"/>
                </a:cubicBezTo>
                <a:cubicBezTo>
                  <a:pt x="5148488" y="2526032"/>
                  <a:pt x="5147217" y="2526032"/>
                  <a:pt x="5147217" y="2527303"/>
                </a:cubicBezTo>
                <a:cubicBezTo>
                  <a:pt x="5147217" y="2528575"/>
                  <a:pt x="5147217" y="2528575"/>
                  <a:pt x="5147217" y="2529840"/>
                </a:cubicBezTo>
                <a:lnTo>
                  <a:pt x="5146581" y="2530476"/>
                </a:lnTo>
                <a:lnTo>
                  <a:pt x="5145945" y="2531112"/>
                </a:lnTo>
                <a:cubicBezTo>
                  <a:pt x="5145945" y="2532383"/>
                  <a:pt x="5145945" y="2532383"/>
                  <a:pt x="5145945" y="2533654"/>
                </a:cubicBezTo>
                <a:cubicBezTo>
                  <a:pt x="5145945" y="2533654"/>
                  <a:pt x="5144678" y="2534925"/>
                  <a:pt x="5144678" y="2534925"/>
                </a:cubicBezTo>
                <a:cubicBezTo>
                  <a:pt x="5143406" y="2534925"/>
                  <a:pt x="5143406" y="2534925"/>
                  <a:pt x="5142135" y="2534925"/>
                </a:cubicBezTo>
                <a:cubicBezTo>
                  <a:pt x="5140868" y="2534925"/>
                  <a:pt x="5140868" y="2536191"/>
                  <a:pt x="5139596" y="2536191"/>
                </a:cubicBezTo>
                <a:cubicBezTo>
                  <a:pt x="5139596" y="2537462"/>
                  <a:pt x="5140868" y="2537462"/>
                  <a:pt x="5140868" y="2538734"/>
                </a:cubicBezTo>
                <a:cubicBezTo>
                  <a:pt x="5140868" y="2538734"/>
                  <a:pt x="5139596" y="2540005"/>
                  <a:pt x="5139596" y="2540005"/>
                </a:cubicBezTo>
                <a:cubicBezTo>
                  <a:pt x="5138325" y="2540005"/>
                  <a:pt x="5138325" y="2540005"/>
                  <a:pt x="5137058" y="2540005"/>
                </a:cubicBezTo>
                <a:cubicBezTo>
                  <a:pt x="5137058" y="2540005"/>
                  <a:pt x="5137058" y="2541271"/>
                  <a:pt x="5137058" y="2541271"/>
                </a:cubicBezTo>
                <a:cubicBezTo>
                  <a:pt x="5137058" y="2541271"/>
                  <a:pt x="5138325" y="2541271"/>
                  <a:pt x="5138325" y="2541271"/>
                </a:cubicBezTo>
                <a:cubicBezTo>
                  <a:pt x="5138325" y="2541271"/>
                  <a:pt x="5139596" y="2542542"/>
                  <a:pt x="5139596" y="2542542"/>
                </a:cubicBezTo>
                <a:cubicBezTo>
                  <a:pt x="5139596" y="2542542"/>
                  <a:pt x="5139596" y="2543813"/>
                  <a:pt x="5139596" y="2543813"/>
                </a:cubicBezTo>
                <a:cubicBezTo>
                  <a:pt x="5140868" y="2543813"/>
                  <a:pt x="5140868" y="2545084"/>
                  <a:pt x="5142135" y="2545084"/>
                </a:cubicBezTo>
                <a:cubicBezTo>
                  <a:pt x="5140868" y="2545084"/>
                  <a:pt x="5140868" y="2546355"/>
                  <a:pt x="5140868" y="2546355"/>
                </a:cubicBezTo>
                <a:cubicBezTo>
                  <a:pt x="5142135" y="2547621"/>
                  <a:pt x="5142135" y="2547621"/>
                  <a:pt x="5142135" y="2548892"/>
                </a:cubicBezTo>
                <a:cubicBezTo>
                  <a:pt x="5143406" y="2548892"/>
                  <a:pt x="5143406" y="2548892"/>
                  <a:pt x="5144678" y="2548892"/>
                </a:cubicBezTo>
                <a:cubicBezTo>
                  <a:pt x="5145945" y="2548892"/>
                  <a:pt x="5145945" y="2547621"/>
                  <a:pt x="5145945" y="2547621"/>
                </a:cubicBezTo>
                <a:cubicBezTo>
                  <a:pt x="5145945" y="2546355"/>
                  <a:pt x="5145945" y="2546355"/>
                  <a:pt x="5145945" y="2545084"/>
                </a:cubicBezTo>
                <a:cubicBezTo>
                  <a:pt x="5147217" y="2545084"/>
                  <a:pt x="5147217" y="2543813"/>
                  <a:pt x="5147217" y="2543813"/>
                </a:cubicBezTo>
                <a:cubicBezTo>
                  <a:pt x="5148488" y="2543813"/>
                  <a:pt x="5148488" y="2543813"/>
                  <a:pt x="5149755" y="2543813"/>
                </a:cubicBezTo>
                <a:cubicBezTo>
                  <a:pt x="5149755" y="2542542"/>
                  <a:pt x="5149755" y="2542542"/>
                  <a:pt x="5149755" y="2542542"/>
                </a:cubicBezTo>
                <a:cubicBezTo>
                  <a:pt x="5149755" y="2541271"/>
                  <a:pt x="5151027" y="2541271"/>
                  <a:pt x="5151027" y="2540005"/>
                </a:cubicBezTo>
                <a:cubicBezTo>
                  <a:pt x="5151027" y="2538734"/>
                  <a:pt x="5149755" y="2538734"/>
                  <a:pt x="5149755" y="2537462"/>
                </a:cubicBezTo>
                <a:cubicBezTo>
                  <a:pt x="5149755" y="2537462"/>
                  <a:pt x="5151027" y="2537462"/>
                  <a:pt x="5151027" y="2537462"/>
                </a:cubicBezTo>
                <a:cubicBezTo>
                  <a:pt x="5151027" y="2538734"/>
                  <a:pt x="5152298" y="2538734"/>
                  <a:pt x="5152298" y="2540005"/>
                </a:cubicBezTo>
                <a:cubicBezTo>
                  <a:pt x="5152298" y="2540005"/>
                  <a:pt x="5153565" y="2540005"/>
                  <a:pt x="5153565" y="2540005"/>
                </a:cubicBezTo>
                <a:cubicBezTo>
                  <a:pt x="5153565" y="2540005"/>
                  <a:pt x="5153565" y="2541271"/>
                  <a:pt x="5153565" y="2541271"/>
                </a:cubicBezTo>
                <a:cubicBezTo>
                  <a:pt x="5153565" y="2542542"/>
                  <a:pt x="5152298" y="2542542"/>
                  <a:pt x="5152298" y="2543813"/>
                </a:cubicBezTo>
                <a:cubicBezTo>
                  <a:pt x="5152298" y="2545084"/>
                  <a:pt x="5153565" y="2545084"/>
                  <a:pt x="5153565" y="2545084"/>
                </a:cubicBezTo>
                <a:cubicBezTo>
                  <a:pt x="5153565" y="2545084"/>
                  <a:pt x="5152298" y="2546355"/>
                  <a:pt x="5152298" y="2546355"/>
                </a:cubicBezTo>
                <a:cubicBezTo>
                  <a:pt x="5152298" y="2546355"/>
                  <a:pt x="5151027" y="2547621"/>
                  <a:pt x="5151027" y="2547621"/>
                </a:cubicBezTo>
                <a:cubicBezTo>
                  <a:pt x="5151027" y="2547621"/>
                  <a:pt x="5151027" y="2548892"/>
                  <a:pt x="5151027" y="2548892"/>
                </a:cubicBezTo>
                <a:cubicBezTo>
                  <a:pt x="5149755" y="2548892"/>
                  <a:pt x="5149755" y="2550164"/>
                  <a:pt x="5149755" y="2550164"/>
                </a:cubicBezTo>
                <a:cubicBezTo>
                  <a:pt x="5149755" y="2551435"/>
                  <a:pt x="5149755" y="2552706"/>
                  <a:pt x="5149755" y="2553972"/>
                </a:cubicBezTo>
                <a:cubicBezTo>
                  <a:pt x="5149755" y="2555243"/>
                  <a:pt x="5148488" y="2555243"/>
                  <a:pt x="5148488" y="2556514"/>
                </a:cubicBezTo>
                <a:cubicBezTo>
                  <a:pt x="5148488" y="2556514"/>
                  <a:pt x="5148488" y="2556514"/>
                  <a:pt x="5147217" y="2556514"/>
                </a:cubicBezTo>
                <a:cubicBezTo>
                  <a:pt x="5147217" y="2556514"/>
                  <a:pt x="5147217" y="2557786"/>
                  <a:pt x="5147217" y="2557786"/>
                </a:cubicBezTo>
                <a:cubicBezTo>
                  <a:pt x="5147217" y="2559051"/>
                  <a:pt x="5147217" y="2560323"/>
                  <a:pt x="5147217" y="2561594"/>
                </a:cubicBezTo>
                <a:cubicBezTo>
                  <a:pt x="5147217" y="2561594"/>
                  <a:pt x="5148488" y="2561594"/>
                  <a:pt x="5148488" y="2561594"/>
                </a:cubicBezTo>
                <a:cubicBezTo>
                  <a:pt x="5149755" y="2562865"/>
                  <a:pt x="5149755" y="2565402"/>
                  <a:pt x="5151027" y="2567945"/>
                </a:cubicBezTo>
                <a:cubicBezTo>
                  <a:pt x="5151027" y="2569216"/>
                  <a:pt x="5152298" y="2569216"/>
                  <a:pt x="5152298" y="2570482"/>
                </a:cubicBezTo>
                <a:cubicBezTo>
                  <a:pt x="5153565" y="2570482"/>
                  <a:pt x="5153565" y="2570482"/>
                  <a:pt x="5154837" y="2570482"/>
                </a:cubicBezTo>
                <a:cubicBezTo>
                  <a:pt x="5154837" y="2570482"/>
                  <a:pt x="5156108" y="2571753"/>
                  <a:pt x="5157375" y="2571753"/>
                </a:cubicBezTo>
                <a:cubicBezTo>
                  <a:pt x="5158647" y="2571753"/>
                  <a:pt x="5161185" y="2570482"/>
                  <a:pt x="5163729" y="2570482"/>
                </a:cubicBezTo>
                <a:cubicBezTo>
                  <a:pt x="5164996" y="2570482"/>
                  <a:pt x="5166267" y="2570482"/>
                  <a:pt x="5167539" y="2570482"/>
                </a:cubicBezTo>
                <a:cubicBezTo>
                  <a:pt x="5168806" y="2571753"/>
                  <a:pt x="5168806" y="2571753"/>
                  <a:pt x="5170077" y="2573024"/>
                </a:cubicBezTo>
                <a:cubicBezTo>
                  <a:pt x="5170077" y="2573024"/>
                  <a:pt x="5168806" y="2573024"/>
                  <a:pt x="5168806" y="2573024"/>
                </a:cubicBezTo>
                <a:cubicBezTo>
                  <a:pt x="5168806" y="2573024"/>
                  <a:pt x="5168806" y="2574295"/>
                  <a:pt x="5168806" y="2574295"/>
                </a:cubicBezTo>
                <a:cubicBezTo>
                  <a:pt x="5168806" y="2575566"/>
                  <a:pt x="5170077" y="2576832"/>
                  <a:pt x="5166267" y="2580640"/>
                </a:cubicBezTo>
                <a:cubicBezTo>
                  <a:pt x="5166267" y="2581912"/>
                  <a:pt x="5166267" y="2581912"/>
                  <a:pt x="5166267" y="2581912"/>
                </a:cubicBezTo>
                <a:cubicBezTo>
                  <a:pt x="5164996" y="2581912"/>
                  <a:pt x="5164996" y="2581912"/>
                  <a:pt x="5163729" y="2581912"/>
                </a:cubicBezTo>
                <a:cubicBezTo>
                  <a:pt x="5163729" y="2583183"/>
                  <a:pt x="5162457" y="2583183"/>
                  <a:pt x="5161185" y="2583183"/>
                </a:cubicBezTo>
                <a:cubicBezTo>
                  <a:pt x="5159919" y="2584454"/>
                  <a:pt x="5159919" y="2584454"/>
                  <a:pt x="5158647" y="2585720"/>
                </a:cubicBezTo>
                <a:cubicBezTo>
                  <a:pt x="5157375" y="2585720"/>
                  <a:pt x="5157375" y="2586991"/>
                  <a:pt x="5157375" y="2586991"/>
                </a:cubicBezTo>
                <a:cubicBezTo>
                  <a:pt x="5156108" y="2586991"/>
                  <a:pt x="5156108" y="2588262"/>
                  <a:pt x="5156108" y="2588262"/>
                </a:cubicBezTo>
                <a:cubicBezTo>
                  <a:pt x="5154837" y="2589534"/>
                  <a:pt x="5152298" y="2589534"/>
                  <a:pt x="5151027" y="2590799"/>
                </a:cubicBezTo>
                <a:cubicBezTo>
                  <a:pt x="5149755" y="2592071"/>
                  <a:pt x="5149755" y="2592071"/>
                  <a:pt x="5148488" y="2592071"/>
                </a:cubicBezTo>
                <a:cubicBezTo>
                  <a:pt x="5148488" y="2592071"/>
                  <a:pt x="5147217" y="2592071"/>
                  <a:pt x="5147217" y="2592071"/>
                </a:cubicBezTo>
                <a:cubicBezTo>
                  <a:pt x="5147217" y="2592071"/>
                  <a:pt x="5147217" y="2590799"/>
                  <a:pt x="5147217" y="2590799"/>
                </a:cubicBezTo>
                <a:cubicBezTo>
                  <a:pt x="5145945" y="2590799"/>
                  <a:pt x="5145945" y="2589534"/>
                  <a:pt x="5144678" y="2589534"/>
                </a:cubicBezTo>
                <a:cubicBezTo>
                  <a:pt x="5143406" y="2589534"/>
                  <a:pt x="5143406" y="2589534"/>
                  <a:pt x="5142135" y="2589534"/>
                </a:cubicBezTo>
                <a:cubicBezTo>
                  <a:pt x="5140868" y="2590799"/>
                  <a:pt x="5139596" y="2590799"/>
                  <a:pt x="5138325" y="2592071"/>
                </a:cubicBezTo>
                <a:cubicBezTo>
                  <a:pt x="5138325" y="2592071"/>
                  <a:pt x="5137058" y="2593342"/>
                  <a:pt x="5137058" y="2593342"/>
                </a:cubicBezTo>
                <a:cubicBezTo>
                  <a:pt x="5135786" y="2593342"/>
                  <a:pt x="5135786" y="2592071"/>
                  <a:pt x="5134515" y="2592071"/>
                </a:cubicBezTo>
                <a:cubicBezTo>
                  <a:pt x="5133248" y="2590799"/>
                  <a:pt x="5131976" y="2590799"/>
                  <a:pt x="5130705" y="2589534"/>
                </a:cubicBezTo>
                <a:cubicBezTo>
                  <a:pt x="5129438" y="2589534"/>
                  <a:pt x="5129438" y="2589534"/>
                  <a:pt x="5128166" y="2589534"/>
                </a:cubicBezTo>
                <a:cubicBezTo>
                  <a:pt x="5124356" y="2590799"/>
                  <a:pt x="5121817" y="2590799"/>
                  <a:pt x="5119274" y="2592071"/>
                </a:cubicBezTo>
                <a:cubicBezTo>
                  <a:pt x="5119274" y="2592071"/>
                  <a:pt x="5118007" y="2592071"/>
                  <a:pt x="5118007" y="2592071"/>
                </a:cubicBezTo>
                <a:lnTo>
                  <a:pt x="5116736" y="2592071"/>
                </a:lnTo>
                <a:cubicBezTo>
                  <a:pt x="5116736" y="2592071"/>
                  <a:pt x="5118007" y="2593342"/>
                  <a:pt x="5118007" y="2593342"/>
                </a:cubicBezTo>
                <a:cubicBezTo>
                  <a:pt x="5118007" y="2594613"/>
                  <a:pt x="5119274" y="2594613"/>
                  <a:pt x="5119274" y="2595884"/>
                </a:cubicBezTo>
                <a:cubicBezTo>
                  <a:pt x="5119274" y="2595884"/>
                  <a:pt x="5118007" y="2595884"/>
                  <a:pt x="5118007" y="2595884"/>
                </a:cubicBezTo>
                <a:cubicBezTo>
                  <a:pt x="5118007" y="2597150"/>
                  <a:pt x="5118007" y="2597150"/>
                  <a:pt x="5118007" y="2597150"/>
                </a:cubicBezTo>
                <a:cubicBezTo>
                  <a:pt x="5116736" y="2597150"/>
                  <a:pt x="5115464" y="2598421"/>
                  <a:pt x="5114197" y="2598421"/>
                </a:cubicBezTo>
                <a:cubicBezTo>
                  <a:pt x="5112926" y="2598421"/>
                  <a:pt x="5111654" y="2599693"/>
                  <a:pt x="5110387" y="2600964"/>
                </a:cubicBezTo>
                <a:cubicBezTo>
                  <a:pt x="5109115" y="2600964"/>
                  <a:pt x="5109115" y="2600964"/>
                  <a:pt x="5107844" y="2600964"/>
                </a:cubicBezTo>
                <a:cubicBezTo>
                  <a:pt x="5107844" y="2600964"/>
                  <a:pt x="5106577" y="2600964"/>
                  <a:pt x="5106577" y="2600964"/>
                </a:cubicBezTo>
                <a:cubicBezTo>
                  <a:pt x="5106577" y="2600964"/>
                  <a:pt x="5105305" y="2602235"/>
                  <a:pt x="5105305" y="2602235"/>
                </a:cubicBezTo>
                <a:cubicBezTo>
                  <a:pt x="5105305" y="2602235"/>
                  <a:pt x="5104034" y="2602235"/>
                  <a:pt x="5104034" y="2602235"/>
                </a:cubicBezTo>
                <a:cubicBezTo>
                  <a:pt x="5104034" y="2600964"/>
                  <a:pt x="5102767" y="2600964"/>
                  <a:pt x="5102767" y="2600964"/>
                </a:cubicBezTo>
                <a:cubicBezTo>
                  <a:pt x="5102767" y="2600964"/>
                  <a:pt x="5101495" y="2600964"/>
                  <a:pt x="5100224" y="2600964"/>
                </a:cubicBezTo>
                <a:cubicBezTo>
                  <a:pt x="5097685" y="2602235"/>
                  <a:pt x="5096414" y="2602235"/>
                  <a:pt x="5093875" y="2603501"/>
                </a:cubicBezTo>
                <a:cubicBezTo>
                  <a:pt x="5092603" y="2603501"/>
                  <a:pt x="5090065" y="2604772"/>
                  <a:pt x="5088793" y="2604772"/>
                </a:cubicBezTo>
                <a:cubicBezTo>
                  <a:pt x="5087526" y="2604772"/>
                  <a:pt x="5084983" y="2606043"/>
                  <a:pt x="5083716" y="2606043"/>
                </a:cubicBezTo>
                <a:cubicBezTo>
                  <a:pt x="5082445" y="2606043"/>
                  <a:pt x="5079906" y="2606043"/>
                  <a:pt x="5078635" y="2606043"/>
                </a:cubicBezTo>
                <a:cubicBezTo>
                  <a:pt x="5076096" y="2606043"/>
                  <a:pt x="5074824" y="2606043"/>
                  <a:pt x="5072286" y="2606043"/>
                </a:cubicBezTo>
                <a:cubicBezTo>
                  <a:pt x="5071014" y="2604772"/>
                  <a:pt x="5071014" y="2604772"/>
                  <a:pt x="5069743" y="2604772"/>
                </a:cubicBezTo>
                <a:cubicBezTo>
                  <a:pt x="5069743" y="2603501"/>
                  <a:pt x="5069743" y="2603501"/>
                  <a:pt x="5069743" y="2603501"/>
                </a:cubicBezTo>
                <a:cubicBezTo>
                  <a:pt x="5069743" y="2603501"/>
                  <a:pt x="5071014" y="2602235"/>
                  <a:pt x="5071014" y="2602235"/>
                </a:cubicBezTo>
                <a:cubicBezTo>
                  <a:pt x="5071014" y="2602235"/>
                  <a:pt x="5071014" y="2600964"/>
                  <a:pt x="5071014" y="2600964"/>
                </a:cubicBezTo>
                <a:cubicBezTo>
                  <a:pt x="5071014" y="2600964"/>
                  <a:pt x="5069743" y="2600964"/>
                  <a:pt x="5069743" y="2600964"/>
                </a:cubicBezTo>
                <a:cubicBezTo>
                  <a:pt x="5071014" y="2600964"/>
                  <a:pt x="5071014" y="2599693"/>
                  <a:pt x="5071014" y="2599693"/>
                </a:cubicBezTo>
                <a:cubicBezTo>
                  <a:pt x="5072286" y="2599693"/>
                  <a:pt x="5072286" y="2598421"/>
                  <a:pt x="5072286" y="2598421"/>
                </a:cubicBezTo>
                <a:cubicBezTo>
                  <a:pt x="5072286" y="2598421"/>
                  <a:pt x="5071014" y="2598421"/>
                  <a:pt x="5071014" y="2598421"/>
                </a:cubicBezTo>
                <a:cubicBezTo>
                  <a:pt x="5071014" y="2599693"/>
                  <a:pt x="5069743" y="2599693"/>
                  <a:pt x="5069743" y="2599693"/>
                </a:cubicBezTo>
                <a:cubicBezTo>
                  <a:pt x="5068476" y="2599693"/>
                  <a:pt x="5068476" y="2598421"/>
                  <a:pt x="5067204" y="2598421"/>
                </a:cubicBezTo>
                <a:cubicBezTo>
                  <a:pt x="5067204" y="2598421"/>
                  <a:pt x="5067204" y="2597150"/>
                  <a:pt x="5067204" y="2597150"/>
                </a:cubicBezTo>
                <a:cubicBezTo>
                  <a:pt x="5068476" y="2595884"/>
                  <a:pt x="5068476" y="2595884"/>
                  <a:pt x="5069743" y="2595884"/>
                </a:cubicBezTo>
                <a:cubicBezTo>
                  <a:pt x="5071014" y="2594613"/>
                  <a:pt x="5073553" y="2594613"/>
                  <a:pt x="5074824" y="2594613"/>
                </a:cubicBezTo>
                <a:cubicBezTo>
                  <a:pt x="5076096" y="2594613"/>
                  <a:pt x="5078635" y="2593342"/>
                  <a:pt x="5079906" y="2593342"/>
                </a:cubicBezTo>
                <a:cubicBezTo>
                  <a:pt x="5082445" y="2592071"/>
                  <a:pt x="5084983" y="2592071"/>
                  <a:pt x="5087526" y="2590799"/>
                </a:cubicBezTo>
                <a:cubicBezTo>
                  <a:pt x="5088793" y="2590799"/>
                  <a:pt x="5088793" y="2589534"/>
                  <a:pt x="5090065" y="2589534"/>
                </a:cubicBezTo>
                <a:cubicBezTo>
                  <a:pt x="5090065" y="2588262"/>
                  <a:pt x="5091337" y="2588262"/>
                  <a:pt x="5091337" y="2586991"/>
                </a:cubicBezTo>
                <a:cubicBezTo>
                  <a:pt x="5092603" y="2586991"/>
                  <a:pt x="5092603" y="2586991"/>
                  <a:pt x="5092603" y="2586991"/>
                </a:cubicBezTo>
                <a:cubicBezTo>
                  <a:pt x="5093875" y="2584454"/>
                  <a:pt x="5093875" y="2583183"/>
                  <a:pt x="5095147" y="2581912"/>
                </a:cubicBezTo>
                <a:cubicBezTo>
                  <a:pt x="5093875" y="2581912"/>
                  <a:pt x="5093875" y="2580640"/>
                  <a:pt x="5093875" y="2580640"/>
                </a:cubicBezTo>
                <a:cubicBezTo>
                  <a:pt x="5092603" y="2579369"/>
                  <a:pt x="5092603" y="2579369"/>
                  <a:pt x="5091337" y="2578103"/>
                </a:cubicBezTo>
                <a:cubicBezTo>
                  <a:pt x="5091337" y="2576832"/>
                  <a:pt x="5091337" y="2575561"/>
                  <a:pt x="5091337" y="2574290"/>
                </a:cubicBezTo>
                <a:cubicBezTo>
                  <a:pt x="5090065" y="2573024"/>
                  <a:pt x="5090065" y="2571753"/>
                  <a:pt x="5088793" y="2570482"/>
                </a:cubicBezTo>
                <a:cubicBezTo>
                  <a:pt x="5088793" y="2569210"/>
                  <a:pt x="5087526" y="2569210"/>
                  <a:pt x="5087526" y="2567939"/>
                </a:cubicBezTo>
                <a:cubicBezTo>
                  <a:pt x="5087526" y="2566673"/>
                  <a:pt x="5088793" y="2565402"/>
                  <a:pt x="5088793" y="2564131"/>
                </a:cubicBezTo>
                <a:cubicBezTo>
                  <a:pt x="5090065" y="2562860"/>
                  <a:pt x="5090065" y="2562860"/>
                  <a:pt x="5091337" y="2561594"/>
                </a:cubicBezTo>
                <a:cubicBezTo>
                  <a:pt x="5092603" y="2560323"/>
                  <a:pt x="5093875" y="2560323"/>
                  <a:pt x="5095147" y="2560323"/>
                </a:cubicBezTo>
                <a:cubicBezTo>
                  <a:pt x="5096414" y="2560323"/>
                  <a:pt x="5097685" y="2560323"/>
                  <a:pt x="5100224" y="2560323"/>
                </a:cubicBezTo>
                <a:cubicBezTo>
                  <a:pt x="5101495" y="2561594"/>
                  <a:pt x="5101495" y="2561594"/>
                  <a:pt x="5102767" y="2561594"/>
                </a:cubicBezTo>
                <a:cubicBezTo>
                  <a:pt x="5102767" y="2561594"/>
                  <a:pt x="5104034" y="2562860"/>
                  <a:pt x="5104034" y="2562860"/>
                </a:cubicBezTo>
                <a:cubicBezTo>
                  <a:pt x="5104034" y="2564131"/>
                  <a:pt x="5105305" y="2564131"/>
                  <a:pt x="5105305" y="2564131"/>
                </a:cubicBezTo>
                <a:cubicBezTo>
                  <a:pt x="5106577" y="2564131"/>
                  <a:pt x="5106577" y="2564131"/>
                  <a:pt x="5107844" y="2564131"/>
                </a:cubicBezTo>
                <a:cubicBezTo>
                  <a:pt x="5107844" y="2564131"/>
                  <a:pt x="5109115" y="2562860"/>
                  <a:pt x="5109115" y="2562860"/>
                </a:cubicBezTo>
                <a:cubicBezTo>
                  <a:pt x="5111654" y="2560323"/>
                  <a:pt x="5112926" y="2559051"/>
                  <a:pt x="5115464" y="2556509"/>
                </a:cubicBezTo>
                <a:cubicBezTo>
                  <a:pt x="5116736" y="2556509"/>
                  <a:pt x="5116736" y="2555243"/>
                  <a:pt x="5118007" y="2555243"/>
                </a:cubicBezTo>
                <a:cubicBezTo>
                  <a:pt x="5118007" y="2556509"/>
                  <a:pt x="5119274" y="2556509"/>
                  <a:pt x="5119274" y="2556509"/>
                </a:cubicBezTo>
                <a:cubicBezTo>
                  <a:pt x="5119274" y="2556509"/>
                  <a:pt x="5120546" y="2556509"/>
                  <a:pt x="5120546" y="2556509"/>
                </a:cubicBezTo>
                <a:cubicBezTo>
                  <a:pt x="5119274" y="2556509"/>
                  <a:pt x="5119274" y="2555243"/>
                  <a:pt x="5119274" y="2555243"/>
                </a:cubicBezTo>
                <a:cubicBezTo>
                  <a:pt x="5119274" y="2555243"/>
                  <a:pt x="5119274" y="2553972"/>
                  <a:pt x="5119274" y="2553972"/>
                </a:cubicBezTo>
                <a:cubicBezTo>
                  <a:pt x="5120546" y="2553972"/>
                  <a:pt x="5120546" y="2552701"/>
                  <a:pt x="5121817" y="2552701"/>
                </a:cubicBezTo>
                <a:cubicBezTo>
                  <a:pt x="5121817" y="2553972"/>
                  <a:pt x="5123084" y="2553972"/>
                  <a:pt x="5123084" y="2553972"/>
                </a:cubicBezTo>
                <a:cubicBezTo>
                  <a:pt x="5124356" y="2553972"/>
                  <a:pt x="5124356" y="2553972"/>
                  <a:pt x="5124356" y="2553972"/>
                </a:cubicBezTo>
                <a:cubicBezTo>
                  <a:pt x="5123084" y="2553972"/>
                  <a:pt x="5123084" y="2552701"/>
                  <a:pt x="5123084" y="2552701"/>
                </a:cubicBezTo>
                <a:cubicBezTo>
                  <a:pt x="5123084" y="2552701"/>
                  <a:pt x="5124356" y="2552701"/>
                  <a:pt x="5124356" y="2552701"/>
                </a:cubicBezTo>
                <a:cubicBezTo>
                  <a:pt x="5125628" y="2552701"/>
                  <a:pt x="5125628" y="2551429"/>
                  <a:pt x="5125628" y="2551429"/>
                </a:cubicBezTo>
                <a:cubicBezTo>
                  <a:pt x="5126894" y="2550164"/>
                  <a:pt x="5128166" y="2550164"/>
                  <a:pt x="5129438" y="2548892"/>
                </a:cubicBezTo>
                <a:cubicBezTo>
                  <a:pt x="5129438" y="2548892"/>
                  <a:pt x="5130705" y="2547621"/>
                  <a:pt x="5130705" y="2547621"/>
                </a:cubicBezTo>
                <a:cubicBezTo>
                  <a:pt x="5130705" y="2547621"/>
                  <a:pt x="5130705" y="2546350"/>
                  <a:pt x="5130705" y="2546350"/>
                </a:cubicBezTo>
                <a:cubicBezTo>
                  <a:pt x="5130705" y="2545079"/>
                  <a:pt x="5130705" y="2545079"/>
                  <a:pt x="5130705" y="2545079"/>
                </a:cubicBezTo>
                <a:cubicBezTo>
                  <a:pt x="5131976" y="2545079"/>
                  <a:pt x="5133248" y="2545079"/>
                  <a:pt x="5134515" y="2545079"/>
                </a:cubicBezTo>
                <a:cubicBezTo>
                  <a:pt x="5133248" y="2545079"/>
                  <a:pt x="5133248" y="2543813"/>
                  <a:pt x="5133248" y="2543813"/>
                </a:cubicBezTo>
                <a:cubicBezTo>
                  <a:pt x="5133248" y="2543813"/>
                  <a:pt x="5133248" y="2542542"/>
                  <a:pt x="5133248" y="2542542"/>
                </a:cubicBezTo>
                <a:cubicBezTo>
                  <a:pt x="5133248" y="2542542"/>
                  <a:pt x="5133248" y="2541271"/>
                  <a:pt x="5133248" y="2541271"/>
                </a:cubicBezTo>
                <a:cubicBezTo>
                  <a:pt x="5133248" y="2541271"/>
                  <a:pt x="5131976" y="2541271"/>
                  <a:pt x="5131976" y="2541271"/>
                </a:cubicBezTo>
                <a:cubicBezTo>
                  <a:pt x="5130705" y="2539999"/>
                  <a:pt x="5130705" y="2539999"/>
                  <a:pt x="5130705" y="2539999"/>
                </a:cubicBezTo>
                <a:cubicBezTo>
                  <a:pt x="5130705" y="2538728"/>
                  <a:pt x="5130705" y="2536191"/>
                  <a:pt x="5130705" y="2534920"/>
                </a:cubicBezTo>
                <a:cubicBezTo>
                  <a:pt x="5130705" y="2533649"/>
                  <a:pt x="5131976" y="2532383"/>
                  <a:pt x="5131976" y="2531112"/>
                </a:cubicBezTo>
                <a:cubicBezTo>
                  <a:pt x="5131976" y="2531112"/>
                  <a:pt x="5133248" y="2531112"/>
                  <a:pt x="5133248" y="2531112"/>
                </a:cubicBezTo>
                <a:cubicBezTo>
                  <a:pt x="5133248" y="2531112"/>
                  <a:pt x="5133248" y="2532383"/>
                  <a:pt x="5133248" y="2532383"/>
                </a:cubicBezTo>
                <a:cubicBezTo>
                  <a:pt x="5133248" y="2532383"/>
                  <a:pt x="5134515" y="2532383"/>
                  <a:pt x="5134515" y="2532383"/>
                </a:cubicBezTo>
                <a:cubicBezTo>
                  <a:pt x="5135786" y="2531112"/>
                  <a:pt x="5135786" y="2531112"/>
                  <a:pt x="5135786" y="2531112"/>
                </a:cubicBezTo>
                <a:cubicBezTo>
                  <a:pt x="5135786" y="2531112"/>
                  <a:pt x="5137058" y="2529840"/>
                  <a:pt x="5137058" y="2529840"/>
                </a:cubicBezTo>
                <a:cubicBezTo>
                  <a:pt x="5138325" y="2529840"/>
                  <a:pt x="5138325" y="2528569"/>
                  <a:pt x="5139596" y="2528569"/>
                </a:cubicBezTo>
                <a:cubicBezTo>
                  <a:pt x="5139596" y="2528569"/>
                  <a:pt x="5139596" y="2527298"/>
                  <a:pt x="5139596" y="2527298"/>
                </a:cubicBezTo>
                <a:cubicBezTo>
                  <a:pt x="5138325" y="2527298"/>
                  <a:pt x="5138325" y="2527298"/>
                  <a:pt x="5138325" y="2527298"/>
                </a:cubicBezTo>
                <a:cubicBezTo>
                  <a:pt x="5138325" y="2528569"/>
                  <a:pt x="5138325" y="2528569"/>
                  <a:pt x="5138325" y="2528569"/>
                </a:cubicBezTo>
                <a:cubicBezTo>
                  <a:pt x="5137058" y="2529840"/>
                  <a:pt x="5137058" y="2529840"/>
                  <a:pt x="5137058" y="2529840"/>
                </a:cubicBezTo>
                <a:cubicBezTo>
                  <a:pt x="5137058" y="2529840"/>
                  <a:pt x="5135786" y="2529840"/>
                  <a:pt x="5135786" y="2529840"/>
                </a:cubicBezTo>
                <a:cubicBezTo>
                  <a:pt x="5135786" y="2529840"/>
                  <a:pt x="5137058" y="2528569"/>
                  <a:pt x="5137058" y="2528569"/>
                </a:cubicBezTo>
                <a:cubicBezTo>
                  <a:pt x="5137058" y="2528569"/>
                  <a:pt x="5137058" y="2527298"/>
                  <a:pt x="5137058" y="2527298"/>
                </a:cubicBezTo>
                <a:cubicBezTo>
                  <a:pt x="5137058" y="2527298"/>
                  <a:pt x="5135786" y="2527298"/>
                  <a:pt x="5135786" y="2527298"/>
                </a:cubicBezTo>
                <a:cubicBezTo>
                  <a:pt x="5135786" y="2527298"/>
                  <a:pt x="5135786" y="2528569"/>
                  <a:pt x="5135786" y="2528569"/>
                </a:cubicBezTo>
                <a:cubicBezTo>
                  <a:pt x="5135786" y="2528569"/>
                  <a:pt x="5134515" y="2529840"/>
                  <a:pt x="5134515" y="2529840"/>
                </a:cubicBezTo>
                <a:cubicBezTo>
                  <a:pt x="5134515" y="2529840"/>
                  <a:pt x="5133248" y="2529840"/>
                  <a:pt x="5133248" y="2529840"/>
                </a:cubicBezTo>
                <a:cubicBezTo>
                  <a:pt x="5133248" y="2528569"/>
                  <a:pt x="5134515" y="2528569"/>
                  <a:pt x="5134515" y="2527298"/>
                </a:cubicBezTo>
                <a:cubicBezTo>
                  <a:pt x="5134515" y="2527298"/>
                  <a:pt x="5135786" y="2526032"/>
                  <a:pt x="5135786" y="2524761"/>
                </a:cubicBezTo>
                <a:cubicBezTo>
                  <a:pt x="5137058" y="2523490"/>
                  <a:pt x="5137058" y="2520953"/>
                  <a:pt x="5138325" y="2519681"/>
                </a:cubicBezTo>
                <a:cubicBezTo>
                  <a:pt x="5138325" y="2518410"/>
                  <a:pt x="5138325" y="2517139"/>
                  <a:pt x="5138325" y="2515868"/>
                </a:cubicBezTo>
                <a:cubicBezTo>
                  <a:pt x="5139596" y="2514602"/>
                  <a:pt x="5139596" y="2514602"/>
                  <a:pt x="5139596" y="2513331"/>
                </a:cubicBezTo>
                <a:cubicBezTo>
                  <a:pt x="5140868" y="2512060"/>
                  <a:pt x="5140868" y="2512060"/>
                  <a:pt x="5142135" y="2512060"/>
                </a:cubicBezTo>
                <a:cubicBezTo>
                  <a:pt x="5143406" y="2512060"/>
                  <a:pt x="5143406" y="2512060"/>
                  <a:pt x="5144678" y="2512060"/>
                </a:cubicBezTo>
                <a:cubicBezTo>
                  <a:pt x="5143406" y="2512060"/>
                  <a:pt x="5143406" y="2510788"/>
                  <a:pt x="5142135" y="2510788"/>
                </a:cubicBezTo>
                <a:cubicBezTo>
                  <a:pt x="5140868" y="2510788"/>
                  <a:pt x="5140868" y="2510788"/>
                  <a:pt x="5139596" y="2510788"/>
                </a:cubicBezTo>
                <a:cubicBezTo>
                  <a:pt x="5139596" y="2509517"/>
                  <a:pt x="5139596" y="2509517"/>
                  <a:pt x="5139596" y="2509517"/>
                </a:cubicBezTo>
                <a:cubicBezTo>
                  <a:pt x="5139596" y="2508251"/>
                  <a:pt x="5140868" y="2505709"/>
                  <a:pt x="5140868" y="2504438"/>
                </a:cubicBezTo>
                <a:cubicBezTo>
                  <a:pt x="5142135" y="2504438"/>
                  <a:pt x="5142135" y="2504438"/>
                  <a:pt x="5142135" y="2504438"/>
                </a:cubicBezTo>
                <a:cubicBezTo>
                  <a:pt x="5143406" y="2504438"/>
                  <a:pt x="5143406" y="2504438"/>
                  <a:pt x="5143406" y="2504438"/>
                </a:cubicBezTo>
                <a:cubicBezTo>
                  <a:pt x="5143406" y="2504438"/>
                  <a:pt x="5144678" y="2504438"/>
                  <a:pt x="5144678" y="2504438"/>
                </a:cubicBezTo>
                <a:cubicBezTo>
                  <a:pt x="5145945" y="2503172"/>
                  <a:pt x="5145945" y="2501901"/>
                  <a:pt x="5147217" y="2500629"/>
                </a:cubicBezTo>
                <a:lnTo>
                  <a:pt x="5147641" y="2499782"/>
                </a:lnTo>
                <a:lnTo>
                  <a:pt x="5148488" y="2500629"/>
                </a:lnTo>
                <a:cubicBezTo>
                  <a:pt x="5148488" y="2499358"/>
                  <a:pt x="5149755" y="2499358"/>
                  <a:pt x="5149755" y="2499358"/>
                </a:cubicBezTo>
                <a:cubicBezTo>
                  <a:pt x="5149755" y="2499358"/>
                  <a:pt x="5149755" y="2498092"/>
                  <a:pt x="5149755" y="2498092"/>
                </a:cubicBezTo>
                <a:close/>
                <a:moveTo>
                  <a:pt x="5148488" y="2498087"/>
                </a:moveTo>
                <a:lnTo>
                  <a:pt x="5148488" y="2498092"/>
                </a:lnTo>
                <a:lnTo>
                  <a:pt x="5148483" y="2498098"/>
                </a:lnTo>
                <a:close/>
                <a:moveTo>
                  <a:pt x="5147217" y="2489199"/>
                </a:moveTo>
                <a:cubicBezTo>
                  <a:pt x="5148488" y="2490470"/>
                  <a:pt x="5149755" y="2490470"/>
                  <a:pt x="5151027" y="2491742"/>
                </a:cubicBezTo>
                <a:cubicBezTo>
                  <a:pt x="5151027" y="2491742"/>
                  <a:pt x="5152298" y="2491742"/>
                  <a:pt x="5152298" y="2491742"/>
                </a:cubicBezTo>
                <a:cubicBezTo>
                  <a:pt x="5152298" y="2491742"/>
                  <a:pt x="5152298" y="2493007"/>
                  <a:pt x="5152298" y="2493007"/>
                </a:cubicBezTo>
                <a:cubicBezTo>
                  <a:pt x="5151027" y="2493007"/>
                  <a:pt x="5151027" y="2493007"/>
                  <a:pt x="5151027" y="2493007"/>
                </a:cubicBezTo>
                <a:cubicBezTo>
                  <a:pt x="5151027" y="2493007"/>
                  <a:pt x="5149755" y="2494279"/>
                  <a:pt x="5149755" y="2494279"/>
                </a:cubicBezTo>
                <a:cubicBezTo>
                  <a:pt x="5148488" y="2494279"/>
                  <a:pt x="5148488" y="2495550"/>
                  <a:pt x="5148488" y="2496821"/>
                </a:cubicBezTo>
                <a:lnTo>
                  <a:pt x="5148488" y="2491742"/>
                </a:lnTo>
                <a:cubicBezTo>
                  <a:pt x="5147217" y="2490470"/>
                  <a:pt x="5147217" y="2490470"/>
                  <a:pt x="5147217" y="2489199"/>
                </a:cubicBezTo>
                <a:close/>
                <a:moveTo>
                  <a:pt x="4775104" y="2400299"/>
                </a:moveTo>
                <a:cubicBezTo>
                  <a:pt x="4776375" y="2400299"/>
                  <a:pt x="4776375" y="2400299"/>
                  <a:pt x="4777646" y="2400299"/>
                </a:cubicBezTo>
                <a:lnTo>
                  <a:pt x="4777645" y="2400300"/>
                </a:lnTo>
                <a:lnTo>
                  <a:pt x="4780185" y="2400300"/>
                </a:lnTo>
                <a:cubicBezTo>
                  <a:pt x="4780185" y="2400300"/>
                  <a:pt x="4781455" y="2401571"/>
                  <a:pt x="4781455" y="2402841"/>
                </a:cubicBezTo>
                <a:cubicBezTo>
                  <a:pt x="4780185" y="2402841"/>
                  <a:pt x="4780185" y="2404111"/>
                  <a:pt x="4780185" y="2404111"/>
                </a:cubicBezTo>
                <a:cubicBezTo>
                  <a:pt x="4780185" y="2404111"/>
                  <a:pt x="4778915" y="2402841"/>
                  <a:pt x="4778915" y="2402841"/>
                </a:cubicBezTo>
                <a:cubicBezTo>
                  <a:pt x="4777646" y="2402841"/>
                  <a:pt x="4776375" y="2401571"/>
                  <a:pt x="4775105" y="2401571"/>
                </a:cubicBezTo>
                <a:cubicBezTo>
                  <a:pt x="4775105" y="2401571"/>
                  <a:pt x="4775105" y="2400300"/>
                  <a:pt x="4775105" y="2400300"/>
                </a:cubicBezTo>
                <a:close/>
                <a:moveTo>
                  <a:pt x="4776375" y="2387600"/>
                </a:moveTo>
                <a:cubicBezTo>
                  <a:pt x="4776375" y="2387600"/>
                  <a:pt x="4777645" y="2387600"/>
                  <a:pt x="4778915" y="2387601"/>
                </a:cubicBezTo>
                <a:cubicBezTo>
                  <a:pt x="4780185" y="2388871"/>
                  <a:pt x="4780185" y="2391410"/>
                  <a:pt x="4781455" y="2392680"/>
                </a:cubicBezTo>
                <a:cubicBezTo>
                  <a:pt x="4780185" y="2392680"/>
                  <a:pt x="4780185" y="2393950"/>
                  <a:pt x="4780185" y="2393950"/>
                </a:cubicBezTo>
                <a:cubicBezTo>
                  <a:pt x="4778915" y="2393950"/>
                  <a:pt x="4776375" y="2393950"/>
                  <a:pt x="4775105" y="2393950"/>
                </a:cubicBezTo>
                <a:cubicBezTo>
                  <a:pt x="4775105" y="2393950"/>
                  <a:pt x="4775105" y="2392680"/>
                  <a:pt x="4775105" y="2392680"/>
                </a:cubicBezTo>
                <a:cubicBezTo>
                  <a:pt x="4775105" y="2392680"/>
                  <a:pt x="4775105" y="2391410"/>
                  <a:pt x="4775105" y="2391410"/>
                </a:cubicBezTo>
                <a:cubicBezTo>
                  <a:pt x="4775105" y="2391410"/>
                  <a:pt x="4776375" y="2390140"/>
                  <a:pt x="4776375" y="2390140"/>
                </a:cubicBezTo>
                <a:cubicBezTo>
                  <a:pt x="4776375" y="2388870"/>
                  <a:pt x="4776375" y="2388870"/>
                  <a:pt x="4776375" y="2387600"/>
                </a:cubicBezTo>
                <a:close/>
                <a:moveTo>
                  <a:pt x="4737004" y="2387599"/>
                </a:moveTo>
                <a:cubicBezTo>
                  <a:pt x="4737004" y="2387599"/>
                  <a:pt x="4738275" y="2387599"/>
                  <a:pt x="4738275" y="2387599"/>
                </a:cubicBezTo>
                <a:lnTo>
                  <a:pt x="4738276" y="2387599"/>
                </a:lnTo>
                <a:lnTo>
                  <a:pt x="4738276" y="2387601"/>
                </a:lnTo>
                <a:lnTo>
                  <a:pt x="4739546" y="2390141"/>
                </a:lnTo>
                <a:cubicBezTo>
                  <a:pt x="4739546" y="2390141"/>
                  <a:pt x="4738275" y="2390141"/>
                  <a:pt x="4738275" y="2390141"/>
                </a:cubicBezTo>
                <a:cubicBezTo>
                  <a:pt x="4738275" y="2390141"/>
                  <a:pt x="4737004" y="2388870"/>
                  <a:pt x="4737004" y="2388870"/>
                </a:cubicBezTo>
                <a:cubicBezTo>
                  <a:pt x="4737004" y="2387599"/>
                  <a:pt x="4738275" y="2387599"/>
                  <a:pt x="4737004" y="2387599"/>
                </a:cubicBezTo>
                <a:close/>
                <a:moveTo>
                  <a:pt x="4721767" y="2387599"/>
                </a:moveTo>
                <a:cubicBezTo>
                  <a:pt x="4721767" y="2388869"/>
                  <a:pt x="4723036" y="2388869"/>
                  <a:pt x="4723036" y="2390139"/>
                </a:cubicBezTo>
                <a:cubicBezTo>
                  <a:pt x="4723036" y="2391409"/>
                  <a:pt x="4724307" y="2391409"/>
                  <a:pt x="4724307" y="2392679"/>
                </a:cubicBezTo>
                <a:cubicBezTo>
                  <a:pt x="4724307" y="2393950"/>
                  <a:pt x="4725576" y="2393950"/>
                  <a:pt x="4725576" y="2395220"/>
                </a:cubicBezTo>
                <a:cubicBezTo>
                  <a:pt x="4726847" y="2395220"/>
                  <a:pt x="4726847" y="2393950"/>
                  <a:pt x="4726847" y="2393950"/>
                </a:cubicBezTo>
                <a:cubicBezTo>
                  <a:pt x="4726847" y="2393950"/>
                  <a:pt x="4728116" y="2393950"/>
                  <a:pt x="4728116" y="2393950"/>
                </a:cubicBezTo>
                <a:cubicBezTo>
                  <a:pt x="4728116" y="2393950"/>
                  <a:pt x="4726847" y="2395220"/>
                  <a:pt x="4726847" y="2396490"/>
                </a:cubicBezTo>
                <a:cubicBezTo>
                  <a:pt x="4728116" y="2397760"/>
                  <a:pt x="4729387" y="2399030"/>
                  <a:pt x="4730656" y="2400300"/>
                </a:cubicBezTo>
                <a:cubicBezTo>
                  <a:pt x="4731927" y="2401570"/>
                  <a:pt x="4731927" y="2402840"/>
                  <a:pt x="4733195" y="2404110"/>
                </a:cubicBezTo>
                <a:cubicBezTo>
                  <a:pt x="4733195" y="2405380"/>
                  <a:pt x="4734467" y="2405380"/>
                  <a:pt x="4734467" y="2406650"/>
                </a:cubicBezTo>
                <a:cubicBezTo>
                  <a:pt x="4735738" y="2406650"/>
                  <a:pt x="4735738" y="2406650"/>
                  <a:pt x="4737007" y="2406650"/>
                </a:cubicBezTo>
                <a:cubicBezTo>
                  <a:pt x="4738278" y="2407920"/>
                  <a:pt x="4738278" y="2407920"/>
                  <a:pt x="4739547" y="2407920"/>
                </a:cubicBezTo>
                <a:cubicBezTo>
                  <a:pt x="4739547" y="2409190"/>
                  <a:pt x="4740818" y="2409190"/>
                  <a:pt x="4740818" y="2410460"/>
                </a:cubicBezTo>
                <a:cubicBezTo>
                  <a:pt x="4742087" y="2409190"/>
                  <a:pt x="4742087" y="2409190"/>
                  <a:pt x="4742087" y="2407920"/>
                </a:cubicBezTo>
                <a:cubicBezTo>
                  <a:pt x="4743358" y="2407920"/>
                  <a:pt x="4743358" y="2407920"/>
                  <a:pt x="4744627" y="2407920"/>
                </a:cubicBezTo>
                <a:cubicBezTo>
                  <a:pt x="4747167" y="2409190"/>
                  <a:pt x="4749707" y="2410460"/>
                  <a:pt x="4752247" y="2411730"/>
                </a:cubicBezTo>
                <a:cubicBezTo>
                  <a:pt x="4752247" y="2411730"/>
                  <a:pt x="4753518" y="2411730"/>
                  <a:pt x="4753518" y="2411730"/>
                </a:cubicBezTo>
                <a:cubicBezTo>
                  <a:pt x="4754787" y="2411730"/>
                  <a:pt x="4754787" y="2411730"/>
                  <a:pt x="4756058" y="2411730"/>
                </a:cubicBezTo>
                <a:cubicBezTo>
                  <a:pt x="4756058" y="2413000"/>
                  <a:pt x="4757330" y="2413000"/>
                  <a:pt x="4757330" y="2413000"/>
                </a:cubicBezTo>
                <a:cubicBezTo>
                  <a:pt x="4757330" y="2414271"/>
                  <a:pt x="4757330" y="2414271"/>
                  <a:pt x="4757330" y="2414271"/>
                </a:cubicBezTo>
                <a:cubicBezTo>
                  <a:pt x="4758598" y="2414271"/>
                  <a:pt x="4758598" y="2413000"/>
                  <a:pt x="4759870" y="2413000"/>
                </a:cubicBezTo>
                <a:cubicBezTo>
                  <a:pt x="4762410" y="2414271"/>
                  <a:pt x="4762410" y="2415541"/>
                  <a:pt x="4763678" y="2418081"/>
                </a:cubicBezTo>
                <a:cubicBezTo>
                  <a:pt x="4763678" y="2418081"/>
                  <a:pt x="4762407" y="2419351"/>
                  <a:pt x="4762407" y="2419351"/>
                </a:cubicBezTo>
                <a:cubicBezTo>
                  <a:pt x="4761138" y="2420621"/>
                  <a:pt x="4759870" y="2423161"/>
                  <a:pt x="4758598" y="2424431"/>
                </a:cubicBezTo>
                <a:cubicBezTo>
                  <a:pt x="4757330" y="2424431"/>
                  <a:pt x="4756058" y="2425701"/>
                  <a:pt x="4754787" y="2425701"/>
                </a:cubicBezTo>
                <a:cubicBezTo>
                  <a:pt x="4753518" y="2426971"/>
                  <a:pt x="4753518" y="2428241"/>
                  <a:pt x="4752247" y="2429511"/>
                </a:cubicBezTo>
                <a:cubicBezTo>
                  <a:pt x="4752247" y="2429511"/>
                  <a:pt x="4750978" y="2430781"/>
                  <a:pt x="4749707" y="2430781"/>
                </a:cubicBezTo>
                <a:cubicBezTo>
                  <a:pt x="4749707" y="2430781"/>
                  <a:pt x="4749707" y="2432051"/>
                  <a:pt x="4749707" y="2433321"/>
                </a:cubicBezTo>
                <a:cubicBezTo>
                  <a:pt x="4749707" y="2434592"/>
                  <a:pt x="4748438" y="2434592"/>
                  <a:pt x="4748438" y="2434592"/>
                </a:cubicBezTo>
                <a:cubicBezTo>
                  <a:pt x="4747167" y="2435862"/>
                  <a:pt x="4747167" y="2435862"/>
                  <a:pt x="4747167" y="2437132"/>
                </a:cubicBezTo>
                <a:cubicBezTo>
                  <a:pt x="4745898" y="2437132"/>
                  <a:pt x="4745898" y="2438402"/>
                  <a:pt x="4744627" y="2438402"/>
                </a:cubicBezTo>
                <a:cubicBezTo>
                  <a:pt x="4744627" y="2438402"/>
                  <a:pt x="4744627" y="2437132"/>
                  <a:pt x="4744627" y="2437132"/>
                </a:cubicBezTo>
                <a:cubicBezTo>
                  <a:pt x="4745898" y="2435862"/>
                  <a:pt x="4745898" y="2434592"/>
                  <a:pt x="4745898" y="2433321"/>
                </a:cubicBezTo>
                <a:cubicBezTo>
                  <a:pt x="4744627" y="2433321"/>
                  <a:pt x="4744627" y="2434592"/>
                  <a:pt x="4743358" y="2434592"/>
                </a:cubicBezTo>
                <a:cubicBezTo>
                  <a:pt x="4742087" y="2434592"/>
                  <a:pt x="4742087" y="2434592"/>
                  <a:pt x="4740818" y="2434592"/>
                </a:cubicBezTo>
                <a:lnTo>
                  <a:pt x="4738276" y="2439671"/>
                </a:lnTo>
                <a:lnTo>
                  <a:pt x="4738276" y="2439671"/>
                </a:lnTo>
                <a:lnTo>
                  <a:pt x="4738275" y="2439671"/>
                </a:lnTo>
                <a:lnTo>
                  <a:pt x="4738275" y="2439672"/>
                </a:lnTo>
                <a:cubicBezTo>
                  <a:pt x="4738275" y="2439672"/>
                  <a:pt x="4737007" y="2439672"/>
                  <a:pt x="4737007" y="2439672"/>
                </a:cubicBezTo>
                <a:lnTo>
                  <a:pt x="4737006" y="2439671"/>
                </a:lnTo>
                <a:lnTo>
                  <a:pt x="4737004" y="2439671"/>
                </a:lnTo>
                <a:lnTo>
                  <a:pt x="4737004" y="2439671"/>
                </a:lnTo>
                <a:lnTo>
                  <a:pt x="4734467" y="2438402"/>
                </a:lnTo>
                <a:cubicBezTo>
                  <a:pt x="4734467" y="2439672"/>
                  <a:pt x="4733195" y="2439672"/>
                  <a:pt x="4733195" y="2440942"/>
                </a:cubicBezTo>
                <a:cubicBezTo>
                  <a:pt x="4731927" y="2440942"/>
                  <a:pt x="4731927" y="2442212"/>
                  <a:pt x="4730656" y="2442212"/>
                </a:cubicBezTo>
                <a:cubicBezTo>
                  <a:pt x="4730656" y="2443482"/>
                  <a:pt x="4731927" y="2443482"/>
                  <a:pt x="4731927" y="2444752"/>
                </a:cubicBezTo>
                <a:cubicBezTo>
                  <a:pt x="4731927" y="2444752"/>
                  <a:pt x="4731927" y="2446022"/>
                  <a:pt x="4731927" y="2446022"/>
                </a:cubicBezTo>
                <a:cubicBezTo>
                  <a:pt x="4730656" y="2447292"/>
                  <a:pt x="4729387" y="2447292"/>
                  <a:pt x="4728116" y="2448562"/>
                </a:cubicBezTo>
                <a:cubicBezTo>
                  <a:pt x="4726847" y="2447292"/>
                  <a:pt x="4726847" y="2447292"/>
                  <a:pt x="4726847" y="2447292"/>
                </a:cubicBezTo>
                <a:cubicBezTo>
                  <a:pt x="4725576" y="2447292"/>
                  <a:pt x="4725576" y="2447292"/>
                  <a:pt x="4724307" y="2447292"/>
                </a:cubicBezTo>
                <a:cubicBezTo>
                  <a:pt x="4724307" y="2446022"/>
                  <a:pt x="4725576" y="2444752"/>
                  <a:pt x="4725576" y="2443482"/>
                </a:cubicBezTo>
                <a:cubicBezTo>
                  <a:pt x="4726847" y="2444752"/>
                  <a:pt x="4726847" y="2444752"/>
                  <a:pt x="4728116" y="2446022"/>
                </a:cubicBezTo>
                <a:cubicBezTo>
                  <a:pt x="4728116" y="2446022"/>
                  <a:pt x="4729387" y="2444752"/>
                  <a:pt x="4729387" y="2444752"/>
                </a:cubicBezTo>
                <a:cubicBezTo>
                  <a:pt x="4728116" y="2444752"/>
                  <a:pt x="4728116" y="2443482"/>
                  <a:pt x="4728116" y="2443482"/>
                </a:cubicBezTo>
                <a:cubicBezTo>
                  <a:pt x="4726847" y="2443482"/>
                  <a:pt x="4726847" y="2443482"/>
                  <a:pt x="4725576" y="2443482"/>
                </a:cubicBezTo>
                <a:cubicBezTo>
                  <a:pt x="4724307" y="2443482"/>
                  <a:pt x="4724307" y="2444752"/>
                  <a:pt x="4723036" y="2444752"/>
                </a:cubicBezTo>
                <a:cubicBezTo>
                  <a:pt x="4723036" y="2444752"/>
                  <a:pt x="4721767" y="2443482"/>
                  <a:pt x="4721767" y="2443482"/>
                </a:cubicBezTo>
                <a:cubicBezTo>
                  <a:pt x="4721767" y="2442212"/>
                  <a:pt x="4723036" y="2442212"/>
                  <a:pt x="4723036" y="2440942"/>
                </a:cubicBezTo>
                <a:cubicBezTo>
                  <a:pt x="4721767" y="2440942"/>
                  <a:pt x="4721767" y="2442212"/>
                  <a:pt x="4720496" y="2442212"/>
                </a:cubicBezTo>
                <a:cubicBezTo>
                  <a:pt x="4720496" y="2442212"/>
                  <a:pt x="4719227" y="2442212"/>
                  <a:pt x="4717956" y="2442212"/>
                </a:cubicBezTo>
                <a:cubicBezTo>
                  <a:pt x="4717956" y="2443482"/>
                  <a:pt x="4716684" y="2443482"/>
                  <a:pt x="4716684" y="2443482"/>
                </a:cubicBezTo>
                <a:cubicBezTo>
                  <a:pt x="4716684" y="2442212"/>
                  <a:pt x="4715416" y="2442212"/>
                  <a:pt x="4715416" y="2440942"/>
                </a:cubicBezTo>
                <a:cubicBezTo>
                  <a:pt x="4714144" y="2440942"/>
                  <a:pt x="4714144" y="2442212"/>
                  <a:pt x="4712876" y="2443482"/>
                </a:cubicBezTo>
                <a:cubicBezTo>
                  <a:pt x="4712876" y="2443482"/>
                  <a:pt x="4711604" y="2444752"/>
                  <a:pt x="4711604" y="2444752"/>
                </a:cubicBezTo>
                <a:cubicBezTo>
                  <a:pt x="4710336" y="2446022"/>
                  <a:pt x="4709064" y="2446022"/>
                  <a:pt x="4707796" y="2447292"/>
                </a:cubicBezTo>
                <a:cubicBezTo>
                  <a:pt x="4706524" y="2446022"/>
                  <a:pt x="4706524" y="2446022"/>
                  <a:pt x="4705256" y="2446022"/>
                </a:cubicBezTo>
                <a:cubicBezTo>
                  <a:pt x="4705256" y="2444752"/>
                  <a:pt x="4705256" y="2444752"/>
                  <a:pt x="4705256" y="2443482"/>
                </a:cubicBezTo>
                <a:cubicBezTo>
                  <a:pt x="4706524" y="2443482"/>
                  <a:pt x="4706524" y="2442212"/>
                  <a:pt x="4706524" y="2442212"/>
                </a:cubicBezTo>
                <a:cubicBezTo>
                  <a:pt x="4706524" y="2442212"/>
                  <a:pt x="4705256" y="2443482"/>
                  <a:pt x="4703984" y="2443482"/>
                </a:cubicBezTo>
                <a:cubicBezTo>
                  <a:pt x="4703984" y="2442212"/>
                  <a:pt x="4702716" y="2442212"/>
                  <a:pt x="4702716" y="2440942"/>
                </a:cubicBezTo>
                <a:cubicBezTo>
                  <a:pt x="4701444" y="2440942"/>
                  <a:pt x="4701444" y="2440942"/>
                  <a:pt x="4700176" y="2440942"/>
                </a:cubicBezTo>
                <a:cubicBezTo>
                  <a:pt x="4700176" y="2440942"/>
                  <a:pt x="4698904" y="2439672"/>
                  <a:pt x="4698904" y="2439672"/>
                </a:cubicBezTo>
                <a:cubicBezTo>
                  <a:pt x="4698904" y="2438402"/>
                  <a:pt x="4700176" y="2438402"/>
                  <a:pt x="4700176" y="2437132"/>
                </a:cubicBezTo>
                <a:cubicBezTo>
                  <a:pt x="4701444" y="2435862"/>
                  <a:pt x="4701444" y="2435862"/>
                  <a:pt x="4702716" y="2435862"/>
                </a:cubicBezTo>
                <a:cubicBezTo>
                  <a:pt x="4701444" y="2435862"/>
                  <a:pt x="4701444" y="2434592"/>
                  <a:pt x="4700176" y="2434592"/>
                </a:cubicBezTo>
                <a:cubicBezTo>
                  <a:pt x="4701444" y="2434592"/>
                  <a:pt x="4701444" y="2433321"/>
                  <a:pt x="4701444" y="2432051"/>
                </a:cubicBezTo>
                <a:cubicBezTo>
                  <a:pt x="4701444" y="2430781"/>
                  <a:pt x="4702716" y="2430781"/>
                  <a:pt x="4702716" y="2430781"/>
                </a:cubicBezTo>
                <a:cubicBezTo>
                  <a:pt x="4701444" y="2430781"/>
                  <a:pt x="4701444" y="2429511"/>
                  <a:pt x="4701444" y="2429511"/>
                </a:cubicBezTo>
                <a:cubicBezTo>
                  <a:pt x="4702716" y="2426971"/>
                  <a:pt x="4702716" y="2425701"/>
                  <a:pt x="4703984" y="2423161"/>
                </a:cubicBezTo>
                <a:cubicBezTo>
                  <a:pt x="4703984" y="2421891"/>
                  <a:pt x="4705256" y="2421891"/>
                  <a:pt x="4705256" y="2421891"/>
                </a:cubicBezTo>
                <a:cubicBezTo>
                  <a:pt x="4705256" y="2420621"/>
                  <a:pt x="4703984" y="2420621"/>
                  <a:pt x="4703984" y="2419351"/>
                </a:cubicBezTo>
                <a:cubicBezTo>
                  <a:pt x="4703984" y="2418081"/>
                  <a:pt x="4705256" y="2416811"/>
                  <a:pt x="4705256" y="2415541"/>
                </a:cubicBezTo>
                <a:cubicBezTo>
                  <a:pt x="4706524" y="2415541"/>
                  <a:pt x="4706524" y="2414271"/>
                  <a:pt x="4707796" y="2414271"/>
                </a:cubicBezTo>
                <a:cubicBezTo>
                  <a:pt x="4707796" y="2414271"/>
                  <a:pt x="4709064" y="2415541"/>
                  <a:pt x="4709064" y="2416811"/>
                </a:cubicBezTo>
                <a:cubicBezTo>
                  <a:pt x="4710336" y="2416811"/>
                  <a:pt x="4710336" y="2418081"/>
                  <a:pt x="4711604" y="2418081"/>
                </a:cubicBezTo>
                <a:cubicBezTo>
                  <a:pt x="4711604" y="2418081"/>
                  <a:pt x="4710336" y="2416811"/>
                  <a:pt x="4710336" y="2415541"/>
                </a:cubicBezTo>
                <a:cubicBezTo>
                  <a:pt x="4710336" y="2415541"/>
                  <a:pt x="4710336" y="2414271"/>
                  <a:pt x="4710336" y="2414271"/>
                </a:cubicBezTo>
                <a:cubicBezTo>
                  <a:pt x="4709064" y="2414271"/>
                  <a:pt x="4709064" y="2413000"/>
                  <a:pt x="4709064" y="2413000"/>
                </a:cubicBezTo>
                <a:cubicBezTo>
                  <a:pt x="4710336" y="2411730"/>
                  <a:pt x="4710336" y="2411730"/>
                  <a:pt x="4711604" y="2410460"/>
                </a:cubicBezTo>
                <a:cubicBezTo>
                  <a:pt x="4711604" y="2409190"/>
                  <a:pt x="4712876" y="2407920"/>
                  <a:pt x="4712876" y="2406650"/>
                </a:cubicBezTo>
                <a:cubicBezTo>
                  <a:pt x="4712876" y="2405380"/>
                  <a:pt x="4714144" y="2402840"/>
                  <a:pt x="4714144" y="2401570"/>
                </a:cubicBezTo>
                <a:cubicBezTo>
                  <a:pt x="4714144" y="2400300"/>
                  <a:pt x="4715416" y="2400300"/>
                  <a:pt x="4715416" y="2399030"/>
                </a:cubicBezTo>
                <a:cubicBezTo>
                  <a:pt x="4715416" y="2396490"/>
                  <a:pt x="4716687" y="2395220"/>
                  <a:pt x="4716687" y="2393950"/>
                </a:cubicBezTo>
                <a:cubicBezTo>
                  <a:pt x="4716687" y="2392679"/>
                  <a:pt x="4717956" y="2392679"/>
                  <a:pt x="4717956" y="2391409"/>
                </a:cubicBezTo>
                <a:cubicBezTo>
                  <a:pt x="4717956" y="2391409"/>
                  <a:pt x="4719227" y="2391409"/>
                  <a:pt x="4719227" y="2391409"/>
                </a:cubicBezTo>
                <a:cubicBezTo>
                  <a:pt x="4719227" y="2390139"/>
                  <a:pt x="4720496" y="2390139"/>
                  <a:pt x="4720496" y="2388869"/>
                </a:cubicBezTo>
                <a:cubicBezTo>
                  <a:pt x="4720496" y="2387599"/>
                  <a:pt x="4721767" y="2387599"/>
                  <a:pt x="4721767" y="2387599"/>
                </a:cubicBezTo>
                <a:close/>
                <a:moveTo>
                  <a:pt x="4775104" y="2374900"/>
                </a:moveTo>
                <a:cubicBezTo>
                  <a:pt x="4776375" y="2376171"/>
                  <a:pt x="4776375" y="2376171"/>
                  <a:pt x="4777646" y="2376171"/>
                </a:cubicBezTo>
                <a:cubicBezTo>
                  <a:pt x="4777646" y="2376171"/>
                  <a:pt x="4777646" y="2377441"/>
                  <a:pt x="4776375" y="2376171"/>
                </a:cubicBezTo>
                <a:cubicBezTo>
                  <a:pt x="4776375" y="2376171"/>
                  <a:pt x="4775104" y="2374900"/>
                  <a:pt x="4775104" y="2374900"/>
                </a:cubicBezTo>
                <a:close/>
                <a:moveTo>
                  <a:pt x="4740816" y="2374900"/>
                </a:moveTo>
                <a:cubicBezTo>
                  <a:pt x="4739546" y="2376171"/>
                  <a:pt x="4739546" y="2376171"/>
                  <a:pt x="4739546" y="2377441"/>
                </a:cubicBezTo>
                <a:cubicBezTo>
                  <a:pt x="4739546" y="2377441"/>
                  <a:pt x="4738276" y="2378711"/>
                  <a:pt x="4738276" y="2378711"/>
                </a:cubicBezTo>
                <a:cubicBezTo>
                  <a:pt x="4738276" y="2378711"/>
                  <a:pt x="4737005" y="2377441"/>
                  <a:pt x="4737005" y="2377441"/>
                </a:cubicBezTo>
                <a:cubicBezTo>
                  <a:pt x="4737005" y="2377441"/>
                  <a:pt x="4738276" y="2376171"/>
                  <a:pt x="4738276" y="2376171"/>
                </a:cubicBezTo>
                <a:cubicBezTo>
                  <a:pt x="4738276" y="2374900"/>
                  <a:pt x="4739546" y="2374900"/>
                  <a:pt x="4740816" y="2374900"/>
                </a:cubicBezTo>
                <a:close/>
                <a:moveTo>
                  <a:pt x="4730656" y="2362199"/>
                </a:moveTo>
                <a:cubicBezTo>
                  <a:pt x="4730656" y="2362199"/>
                  <a:pt x="4730656" y="2362199"/>
                  <a:pt x="4731926" y="2362199"/>
                </a:cubicBezTo>
                <a:cubicBezTo>
                  <a:pt x="4731926" y="2362199"/>
                  <a:pt x="4733196" y="2363469"/>
                  <a:pt x="4733196" y="2363469"/>
                </a:cubicBezTo>
                <a:cubicBezTo>
                  <a:pt x="4731926" y="2363469"/>
                  <a:pt x="4731926" y="2364740"/>
                  <a:pt x="4730656" y="2366010"/>
                </a:cubicBezTo>
                <a:cubicBezTo>
                  <a:pt x="4730656" y="2366010"/>
                  <a:pt x="4730656" y="2367280"/>
                  <a:pt x="4730656" y="2367280"/>
                </a:cubicBezTo>
                <a:cubicBezTo>
                  <a:pt x="4729385" y="2367280"/>
                  <a:pt x="4729385" y="2368550"/>
                  <a:pt x="4728115" y="2368550"/>
                </a:cubicBezTo>
                <a:cubicBezTo>
                  <a:pt x="4725575" y="2369821"/>
                  <a:pt x="4725575" y="2369821"/>
                  <a:pt x="4725575" y="2372361"/>
                </a:cubicBezTo>
                <a:cubicBezTo>
                  <a:pt x="4725575" y="2372361"/>
                  <a:pt x="4724304" y="2371091"/>
                  <a:pt x="4724304" y="2371091"/>
                </a:cubicBezTo>
                <a:cubicBezTo>
                  <a:pt x="4724304" y="2371091"/>
                  <a:pt x="4725575" y="2369821"/>
                  <a:pt x="4725575" y="2369821"/>
                </a:cubicBezTo>
                <a:cubicBezTo>
                  <a:pt x="4725575" y="2368550"/>
                  <a:pt x="4725575" y="2368550"/>
                  <a:pt x="4725575" y="2367280"/>
                </a:cubicBezTo>
                <a:cubicBezTo>
                  <a:pt x="4726845" y="2367280"/>
                  <a:pt x="4726845" y="2366010"/>
                  <a:pt x="4728115" y="2366010"/>
                </a:cubicBezTo>
                <a:cubicBezTo>
                  <a:pt x="4728115" y="2364740"/>
                  <a:pt x="4728115" y="2364740"/>
                  <a:pt x="4728115" y="2363469"/>
                </a:cubicBezTo>
                <a:cubicBezTo>
                  <a:pt x="4729385" y="2363469"/>
                  <a:pt x="4729385" y="2362199"/>
                  <a:pt x="4730656" y="2362199"/>
                </a:cubicBezTo>
                <a:close/>
                <a:moveTo>
                  <a:pt x="2039554" y="2320347"/>
                </a:moveTo>
                <a:lnTo>
                  <a:pt x="2039554" y="2321602"/>
                </a:lnTo>
                <a:cubicBezTo>
                  <a:pt x="2038271" y="2322857"/>
                  <a:pt x="2038271" y="2322857"/>
                  <a:pt x="2038271" y="2322857"/>
                </a:cubicBezTo>
                <a:cubicBezTo>
                  <a:pt x="2038271" y="2322857"/>
                  <a:pt x="2038271" y="2324112"/>
                  <a:pt x="2038271" y="2324112"/>
                </a:cubicBezTo>
                <a:cubicBezTo>
                  <a:pt x="2038271" y="2324112"/>
                  <a:pt x="2039554" y="2322857"/>
                  <a:pt x="2039554" y="2322857"/>
                </a:cubicBezTo>
                <a:cubicBezTo>
                  <a:pt x="2039554" y="2322857"/>
                  <a:pt x="2040838" y="2321602"/>
                  <a:pt x="2040838" y="2321602"/>
                </a:cubicBezTo>
                <a:cubicBezTo>
                  <a:pt x="2040838" y="2321602"/>
                  <a:pt x="2039554" y="2320347"/>
                  <a:pt x="2039554" y="2320347"/>
                </a:cubicBezTo>
                <a:close/>
                <a:moveTo>
                  <a:pt x="2057306" y="2311964"/>
                </a:moveTo>
                <a:cubicBezTo>
                  <a:pt x="2058576" y="2310693"/>
                  <a:pt x="2059846" y="2311964"/>
                  <a:pt x="2061116" y="2311964"/>
                </a:cubicBezTo>
                <a:cubicBezTo>
                  <a:pt x="2059846" y="2311964"/>
                  <a:pt x="2059846" y="2313235"/>
                  <a:pt x="2059846" y="2313235"/>
                </a:cubicBezTo>
                <a:cubicBezTo>
                  <a:pt x="2058576" y="2311964"/>
                  <a:pt x="2058576" y="2311964"/>
                  <a:pt x="2057306" y="2311964"/>
                </a:cubicBezTo>
                <a:close/>
                <a:moveTo>
                  <a:pt x="5413915" y="2311400"/>
                </a:moveTo>
                <a:cubicBezTo>
                  <a:pt x="5415185" y="2312670"/>
                  <a:pt x="5416455" y="2313940"/>
                  <a:pt x="5417726" y="2313940"/>
                </a:cubicBezTo>
                <a:cubicBezTo>
                  <a:pt x="5418995" y="2313940"/>
                  <a:pt x="5420265" y="2313940"/>
                  <a:pt x="5421535" y="2313940"/>
                </a:cubicBezTo>
                <a:cubicBezTo>
                  <a:pt x="5422805" y="2313940"/>
                  <a:pt x="5422805" y="2315210"/>
                  <a:pt x="5424076" y="2316480"/>
                </a:cubicBezTo>
                <a:cubicBezTo>
                  <a:pt x="5426615" y="2316480"/>
                  <a:pt x="5427885" y="2315210"/>
                  <a:pt x="5429156" y="2315210"/>
                </a:cubicBezTo>
                <a:cubicBezTo>
                  <a:pt x="5430426" y="2315210"/>
                  <a:pt x="5430426" y="2316480"/>
                  <a:pt x="5431696" y="2316480"/>
                </a:cubicBezTo>
                <a:cubicBezTo>
                  <a:pt x="5434237" y="2316480"/>
                  <a:pt x="5435506" y="2316480"/>
                  <a:pt x="5438046" y="2316480"/>
                </a:cubicBezTo>
                <a:cubicBezTo>
                  <a:pt x="5438046" y="2316480"/>
                  <a:pt x="5438046" y="2317750"/>
                  <a:pt x="5438046" y="2317750"/>
                </a:cubicBezTo>
                <a:cubicBezTo>
                  <a:pt x="5436776" y="2317750"/>
                  <a:pt x="5435507" y="2317750"/>
                  <a:pt x="5434237" y="2317750"/>
                </a:cubicBezTo>
                <a:cubicBezTo>
                  <a:pt x="5434237" y="2319020"/>
                  <a:pt x="5432966" y="2320291"/>
                  <a:pt x="5432966" y="2320291"/>
                </a:cubicBezTo>
                <a:lnTo>
                  <a:pt x="5430427" y="2320291"/>
                </a:lnTo>
                <a:lnTo>
                  <a:pt x="5427887" y="2320291"/>
                </a:lnTo>
                <a:cubicBezTo>
                  <a:pt x="5429156" y="2320291"/>
                  <a:pt x="5429156" y="2321561"/>
                  <a:pt x="5430426" y="2321561"/>
                </a:cubicBezTo>
                <a:lnTo>
                  <a:pt x="5430427" y="2320291"/>
                </a:lnTo>
                <a:lnTo>
                  <a:pt x="5430427" y="2321560"/>
                </a:lnTo>
                <a:cubicBezTo>
                  <a:pt x="5430427" y="2321560"/>
                  <a:pt x="5429157" y="2322830"/>
                  <a:pt x="5427887" y="2322830"/>
                </a:cubicBezTo>
                <a:cubicBezTo>
                  <a:pt x="5425346" y="2322830"/>
                  <a:pt x="5422807" y="2321560"/>
                  <a:pt x="5420266" y="2320290"/>
                </a:cubicBezTo>
                <a:cubicBezTo>
                  <a:pt x="5421536" y="2320290"/>
                  <a:pt x="5421536" y="2319020"/>
                  <a:pt x="5421536" y="2319020"/>
                </a:cubicBezTo>
                <a:cubicBezTo>
                  <a:pt x="5420266" y="2319020"/>
                  <a:pt x="5420266" y="2317750"/>
                  <a:pt x="5418996" y="2317750"/>
                </a:cubicBezTo>
                <a:cubicBezTo>
                  <a:pt x="5418996" y="2319020"/>
                  <a:pt x="5417726" y="2319020"/>
                  <a:pt x="5417726" y="2319020"/>
                </a:cubicBezTo>
                <a:cubicBezTo>
                  <a:pt x="5417726" y="2317750"/>
                  <a:pt x="5416455" y="2317750"/>
                  <a:pt x="5415186" y="2316480"/>
                </a:cubicBezTo>
                <a:cubicBezTo>
                  <a:pt x="5413916" y="2316480"/>
                  <a:pt x="5413916" y="2317750"/>
                  <a:pt x="5412646" y="2317750"/>
                </a:cubicBezTo>
                <a:cubicBezTo>
                  <a:pt x="5411376" y="2316480"/>
                  <a:pt x="5411376" y="2315210"/>
                  <a:pt x="5410105" y="2313940"/>
                </a:cubicBezTo>
                <a:cubicBezTo>
                  <a:pt x="5411376" y="2312670"/>
                  <a:pt x="5412645" y="2312670"/>
                  <a:pt x="5413915" y="2311400"/>
                </a:cubicBezTo>
                <a:close/>
                <a:moveTo>
                  <a:pt x="5385975" y="2311400"/>
                </a:moveTo>
                <a:cubicBezTo>
                  <a:pt x="5385975" y="2312670"/>
                  <a:pt x="5387244" y="2312670"/>
                  <a:pt x="5388515" y="2312670"/>
                </a:cubicBezTo>
                <a:cubicBezTo>
                  <a:pt x="5388515" y="2312670"/>
                  <a:pt x="5389785" y="2311400"/>
                  <a:pt x="5389785" y="2311400"/>
                </a:cubicBezTo>
                <a:cubicBezTo>
                  <a:pt x="5392325" y="2311400"/>
                  <a:pt x="5393595" y="2311400"/>
                  <a:pt x="5396136" y="2311400"/>
                </a:cubicBezTo>
                <a:cubicBezTo>
                  <a:pt x="5398676" y="2312670"/>
                  <a:pt x="5399946" y="2312670"/>
                  <a:pt x="5402486" y="2313940"/>
                </a:cubicBezTo>
                <a:cubicBezTo>
                  <a:pt x="5403756" y="2316480"/>
                  <a:pt x="5403756" y="2319020"/>
                  <a:pt x="5406296" y="2317750"/>
                </a:cubicBezTo>
                <a:cubicBezTo>
                  <a:pt x="5405026" y="2320290"/>
                  <a:pt x="5405026" y="2321560"/>
                  <a:pt x="5403756" y="2324100"/>
                </a:cubicBezTo>
                <a:cubicBezTo>
                  <a:pt x="5401216" y="2324100"/>
                  <a:pt x="5399946" y="2324100"/>
                  <a:pt x="5398675" y="2324100"/>
                </a:cubicBezTo>
                <a:cubicBezTo>
                  <a:pt x="5398675" y="2322830"/>
                  <a:pt x="5397406" y="2322830"/>
                  <a:pt x="5396135" y="2321560"/>
                </a:cubicBezTo>
                <a:cubicBezTo>
                  <a:pt x="5394864" y="2321560"/>
                  <a:pt x="5394864" y="2321560"/>
                  <a:pt x="5393595" y="2321560"/>
                </a:cubicBezTo>
                <a:cubicBezTo>
                  <a:pt x="5392324" y="2320290"/>
                  <a:pt x="5389784" y="2319020"/>
                  <a:pt x="5388515" y="2317750"/>
                </a:cubicBezTo>
                <a:cubicBezTo>
                  <a:pt x="5387244" y="2316481"/>
                  <a:pt x="5385975" y="2315210"/>
                  <a:pt x="5384704" y="2313940"/>
                </a:cubicBezTo>
                <a:cubicBezTo>
                  <a:pt x="5384704" y="2312670"/>
                  <a:pt x="5385975" y="2312670"/>
                  <a:pt x="5385975" y="2311400"/>
                </a:cubicBezTo>
                <a:close/>
                <a:moveTo>
                  <a:pt x="2134775" y="2311399"/>
                </a:moveTo>
                <a:cubicBezTo>
                  <a:pt x="2134775" y="2311399"/>
                  <a:pt x="2136045" y="2311399"/>
                  <a:pt x="2136045" y="2311399"/>
                </a:cubicBezTo>
                <a:lnTo>
                  <a:pt x="2135199" y="2311823"/>
                </a:lnTo>
                <a:lnTo>
                  <a:pt x="2136046" y="2312671"/>
                </a:lnTo>
                <a:cubicBezTo>
                  <a:pt x="2136046" y="2313941"/>
                  <a:pt x="2136046" y="2315211"/>
                  <a:pt x="2136046" y="2315211"/>
                </a:cubicBezTo>
                <a:cubicBezTo>
                  <a:pt x="2136046" y="2315211"/>
                  <a:pt x="2134776" y="2315211"/>
                  <a:pt x="2134776" y="2315211"/>
                </a:cubicBezTo>
                <a:cubicBezTo>
                  <a:pt x="2134776" y="2315211"/>
                  <a:pt x="2133504" y="2313941"/>
                  <a:pt x="2133504" y="2313941"/>
                </a:cubicBezTo>
                <a:cubicBezTo>
                  <a:pt x="2133504" y="2313941"/>
                  <a:pt x="2133504" y="2312671"/>
                  <a:pt x="2133504" y="2311400"/>
                </a:cubicBezTo>
                <a:lnTo>
                  <a:pt x="2134774" y="2311400"/>
                </a:lnTo>
                <a:close/>
                <a:moveTo>
                  <a:pt x="2016639" y="2306374"/>
                </a:moveTo>
                <a:cubicBezTo>
                  <a:pt x="2017923" y="2307630"/>
                  <a:pt x="2017923" y="2307630"/>
                  <a:pt x="2019206" y="2307630"/>
                </a:cubicBezTo>
                <a:cubicBezTo>
                  <a:pt x="2020493" y="2308885"/>
                  <a:pt x="2020493" y="2310140"/>
                  <a:pt x="2021776" y="2311478"/>
                </a:cubicBezTo>
                <a:cubicBezTo>
                  <a:pt x="2021776" y="2312733"/>
                  <a:pt x="2021776" y="2312733"/>
                  <a:pt x="2021776" y="2313988"/>
                </a:cubicBezTo>
                <a:cubicBezTo>
                  <a:pt x="2021776" y="2315243"/>
                  <a:pt x="2020493" y="2315243"/>
                  <a:pt x="2020493" y="2315243"/>
                </a:cubicBezTo>
                <a:cubicBezTo>
                  <a:pt x="2020493" y="2315243"/>
                  <a:pt x="2020493" y="2316498"/>
                  <a:pt x="2020493" y="2316498"/>
                </a:cubicBezTo>
                <a:cubicBezTo>
                  <a:pt x="2020493" y="2316498"/>
                  <a:pt x="2019206" y="2317837"/>
                  <a:pt x="2019206" y="2317837"/>
                </a:cubicBezTo>
                <a:cubicBezTo>
                  <a:pt x="2019206" y="2319092"/>
                  <a:pt x="2019206" y="2319092"/>
                  <a:pt x="2019206" y="2319092"/>
                </a:cubicBezTo>
                <a:cubicBezTo>
                  <a:pt x="2020493" y="2319092"/>
                  <a:pt x="2020493" y="2319092"/>
                  <a:pt x="2021776" y="2319092"/>
                </a:cubicBezTo>
                <a:cubicBezTo>
                  <a:pt x="2023060" y="2317837"/>
                  <a:pt x="2023060" y="2317837"/>
                  <a:pt x="2023060" y="2317837"/>
                </a:cubicBezTo>
                <a:cubicBezTo>
                  <a:pt x="2023060" y="2317837"/>
                  <a:pt x="2024246" y="2319092"/>
                  <a:pt x="2024246" y="2319092"/>
                </a:cubicBezTo>
                <a:cubicBezTo>
                  <a:pt x="2024246" y="2319092"/>
                  <a:pt x="2024246" y="2320347"/>
                  <a:pt x="2024246" y="2320347"/>
                </a:cubicBezTo>
                <a:cubicBezTo>
                  <a:pt x="2024246" y="2321602"/>
                  <a:pt x="2025530" y="2321602"/>
                  <a:pt x="2025530" y="2322857"/>
                </a:cubicBezTo>
                <a:cubicBezTo>
                  <a:pt x="2024246" y="2322857"/>
                  <a:pt x="2024246" y="2324112"/>
                  <a:pt x="2024246" y="2324112"/>
                </a:cubicBezTo>
                <a:cubicBezTo>
                  <a:pt x="2024246" y="2325451"/>
                  <a:pt x="2023060" y="2325451"/>
                  <a:pt x="2023060" y="2325451"/>
                </a:cubicBezTo>
                <a:cubicBezTo>
                  <a:pt x="2021776" y="2325451"/>
                  <a:pt x="2020493" y="2324112"/>
                  <a:pt x="2019206" y="2324112"/>
                </a:cubicBezTo>
                <a:cubicBezTo>
                  <a:pt x="2019206" y="2324112"/>
                  <a:pt x="2017923" y="2324112"/>
                  <a:pt x="2016639" y="2324112"/>
                </a:cubicBezTo>
                <a:cubicBezTo>
                  <a:pt x="2015355" y="2324112"/>
                  <a:pt x="2015355" y="2322857"/>
                  <a:pt x="2015355" y="2322857"/>
                </a:cubicBezTo>
                <a:cubicBezTo>
                  <a:pt x="2015355" y="2322857"/>
                  <a:pt x="2016639" y="2321602"/>
                  <a:pt x="2016639" y="2321602"/>
                </a:cubicBezTo>
                <a:cubicBezTo>
                  <a:pt x="2016639" y="2321602"/>
                  <a:pt x="2017923" y="2320347"/>
                  <a:pt x="2017923" y="2320347"/>
                </a:cubicBezTo>
                <a:cubicBezTo>
                  <a:pt x="2017923" y="2319092"/>
                  <a:pt x="2017923" y="2319092"/>
                  <a:pt x="2017923" y="2319092"/>
                </a:cubicBezTo>
                <a:cubicBezTo>
                  <a:pt x="2016639" y="2319092"/>
                  <a:pt x="2016639" y="2319092"/>
                  <a:pt x="2015355" y="2319092"/>
                </a:cubicBezTo>
                <a:cubicBezTo>
                  <a:pt x="2015355" y="2319092"/>
                  <a:pt x="2014168" y="2319092"/>
                  <a:pt x="2014168" y="2319092"/>
                </a:cubicBezTo>
                <a:cubicBezTo>
                  <a:pt x="2014168" y="2320347"/>
                  <a:pt x="2014168" y="2320347"/>
                  <a:pt x="2014168" y="2321602"/>
                </a:cubicBezTo>
                <a:cubicBezTo>
                  <a:pt x="2014168" y="2321602"/>
                  <a:pt x="2012884" y="2321602"/>
                  <a:pt x="2012884" y="2321602"/>
                </a:cubicBezTo>
                <a:cubicBezTo>
                  <a:pt x="2012884" y="2320347"/>
                  <a:pt x="2012884" y="2320347"/>
                  <a:pt x="2012884" y="2320347"/>
                </a:cubicBezTo>
                <a:cubicBezTo>
                  <a:pt x="2012884" y="2320347"/>
                  <a:pt x="2012884" y="2319092"/>
                  <a:pt x="2012884" y="2319092"/>
                </a:cubicBezTo>
                <a:cubicBezTo>
                  <a:pt x="2011600" y="2319092"/>
                  <a:pt x="2011600" y="2317837"/>
                  <a:pt x="2011600" y="2317837"/>
                </a:cubicBezTo>
                <a:cubicBezTo>
                  <a:pt x="2011600" y="2317837"/>
                  <a:pt x="2010314" y="2316498"/>
                  <a:pt x="2010314" y="2316498"/>
                </a:cubicBezTo>
                <a:cubicBezTo>
                  <a:pt x="2009030" y="2315243"/>
                  <a:pt x="2009030" y="2315243"/>
                  <a:pt x="2009030" y="2313988"/>
                </a:cubicBezTo>
                <a:cubicBezTo>
                  <a:pt x="2007747" y="2313988"/>
                  <a:pt x="2007747" y="2312733"/>
                  <a:pt x="2006463" y="2312733"/>
                </a:cubicBezTo>
                <a:cubicBezTo>
                  <a:pt x="2007747" y="2312733"/>
                  <a:pt x="2007747" y="2311478"/>
                  <a:pt x="2009030" y="2311478"/>
                </a:cubicBezTo>
                <a:cubicBezTo>
                  <a:pt x="2009030" y="2311478"/>
                  <a:pt x="2010314" y="2311478"/>
                  <a:pt x="2011600" y="2311478"/>
                </a:cubicBezTo>
                <a:cubicBezTo>
                  <a:pt x="2011600" y="2311478"/>
                  <a:pt x="2012884" y="2310140"/>
                  <a:pt x="2012884" y="2310140"/>
                </a:cubicBezTo>
                <a:cubicBezTo>
                  <a:pt x="2012884" y="2310140"/>
                  <a:pt x="2014168" y="2310140"/>
                  <a:pt x="2014168" y="2310140"/>
                </a:cubicBezTo>
                <a:cubicBezTo>
                  <a:pt x="2014168" y="2310140"/>
                  <a:pt x="2015355" y="2311478"/>
                  <a:pt x="2015355" y="2311478"/>
                </a:cubicBezTo>
                <a:cubicBezTo>
                  <a:pt x="2015355" y="2312733"/>
                  <a:pt x="2016639" y="2312733"/>
                  <a:pt x="2016639" y="2312733"/>
                </a:cubicBezTo>
                <a:cubicBezTo>
                  <a:pt x="2016639" y="2311478"/>
                  <a:pt x="2016639" y="2311478"/>
                  <a:pt x="2016639" y="2310140"/>
                </a:cubicBezTo>
                <a:cubicBezTo>
                  <a:pt x="2016639" y="2310140"/>
                  <a:pt x="2015355" y="2308885"/>
                  <a:pt x="2015355" y="2308885"/>
                </a:cubicBezTo>
                <a:cubicBezTo>
                  <a:pt x="2015355" y="2308885"/>
                  <a:pt x="2015355" y="2307630"/>
                  <a:pt x="2015355" y="2307630"/>
                </a:cubicBezTo>
                <a:cubicBezTo>
                  <a:pt x="2016639" y="2307630"/>
                  <a:pt x="2016639" y="2306374"/>
                  <a:pt x="2016639" y="2306374"/>
                </a:cubicBezTo>
                <a:close/>
                <a:moveTo>
                  <a:pt x="2015355" y="2302526"/>
                </a:moveTo>
                <a:cubicBezTo>
                  <a:pt x="2016639" y="2302526"/>
                  <a:pt x="2016639" y="2302526"/>
                  <a:pt x="2017923" y="2302526"/>
                </a:cubicBezTo>
                <a:cubicBezTo>
                  <a:pt x="2017923" y="2302526"/>
                  <a:pt x="2019206" y="2303864"/>
                  <a:pt x="2019206" y="2303864"/>
                </a:cubicBezTo>
                <a:cubicBezTo>
                  <a:pt x="2017923" y="2303864"/>
                  <a:pt x="2017923" y="2303864"/>
                  <a:pt x="2016639" y="2303864"/>
                </a:cubicBezTo>
                <a:cubicBezTo>
                  <a:pt x="2015355" y="2302526"/>
                  <a:pt x="2015355" y="2302526"/>
                  <a:pt x="2015355" y="2302526"/>
                </a:cubicBezTo>
                <a:close/>
                <a:moveTo>
                  <a:pt x="2010314" y="2302526"/>
                </a:moveTo>
                <a:lnTo>
                  <a:pt x="2011600" y="2302526"/>
                </a:lnTo>
                <a:cubicBezTo>
                  <a:pt x="2012884" y="2302526"/>
                  <a:pt x="2014168" y="2302526"/>
                  <a:pt x="2015355" y="2302526"/>
                </a:cubicBezTo>
                <a:cubicBezTo>
                  <a:pt x="2014168" y="2302526"/>
                  <a:pt x="2012884" y="2302526"/>
                  <a:pt x="2010314" y="2303864"/>
                </a:cubicBezTo>
                <a:cubicBezTo>
                  <a:pt x="2010314" y="2303864"/>
                  <a:pt x="2010314" y="2302526"/>
                  <a:pt x="2010314" y="2302526"/>
                </a:cubicBezTo>
                <a:close/>
                <a:moveTo>
                  <a:pt x="2086515" y="2302512"/>
                </a:moveTo>
                <a:lnTo>
                  <a:pt x="2086514" y="2302513"/>
                </a:lnTo>
                <a:lnTo>
                  <a:pt x="2086515" y="2302513"/>
                </a:lnTo>
                <a:close/>
                <a:moveTo>
                  <a:pt x="2063656" y="2299970"/>
                </a:moveTo>
                <a:cubicBezTo>
                  <a:pt x="2064925" y="2299970"/>
                  <a:pt x="2064925" y="2299970"/>
                  <a:pt x="2066195" y="2299970"/>
                </a:cubicBezTo>
                <a:cubicBezTo>
                  <a:pt x="2066195" y="2299970"/>
                  <a:pt x="2067465" y="2301240"/>
                  <a:pt x="2067465" y="2301240"/>
                </a:cubicBezTo>
                <a:cubicBezTo>
                  <a:pt x="2066195" y="2301240"/>
                  <a:pt x="2066195" y="2301240"/>
                  <a:pt x="2063656" y="2299970"/>
                </a:cubicBezTo>
                <a:close/>
                <a:moveTo>
                  <a:pt x="2085246" y="2299465"/>
                </a:moveTo>
                <a:lnTo>
                  <a:pt x="2085246" y="2301240"/>
                </a:lnTo>
                <a:lnTo>
                  <a:pt x="2086515" y="2302509"/>
                </a:lnTo>
                <a:lnTo>
                  <a:pt x="2086515" y="2301243"/>
                </a:lnTo>
                <a:cubicBezTo>
                  <a:pt x="2086515" y="2301243"/>
                  <a:pt x="2087785" y="2301243"/>
                  <a:pt x="2087785" y="2301243"/>
                </a:cubicBezTo>
                <a:cubicBezTo>
                  <a:pt x="2087785" y="2299973"/>
                  <a:pt x="2087785" y="2299973"/>
                  <a:pt x="2087785" y="2299973"/>
                </a:cubicBezTo>
                <a:close/>
                <a:moveTo>
                  <a:pt x="2118265" y="2289813"/>
                </a:moveTo>
                <a:cubicBezTo>
                  <a:pt x="2116995" y="2289813"/>
                  <a:pt x="2115725" y="2291083"/>
                  <a:pt x="2114455" y="2291083"/>
                </a:cubicBezTo>
                <a:cubicBezTo>
                  <a:pt x="2113185" y="2292353"/>
                  <a:pt x="2111915" y="2292353"/>
                  <a:pt x="2110645" y="2292353"/>
                </a:cubicBezTo>
                <a:cubicBezTo>
                  <a:pt x="2109375" y="2292353"/>
                  <a:pt x="2108105" y="2293624"/>
                  <a:pt x="2106835" y="2293624"/>
                </a:cubicBezTo>
                <a:cubicBezTo>
                  <a:pt x="2105565" y="2293624"/>
                  <a:pt x="2105565" y="2293624"/>
                  <a:pt x="2105565" y="2293624"/>
                </a:cubicBezTo>
                <a:cubicBezTo>
                  <a:pt x="2105565" y="2293624"/>
                  <a:pt x="2104295" y="2293624"/>
                  <a:pt x="2103025" y="2293624"/>
                </a:cubicBezTo>
                <a:cubicBezTo>
                  <a:pt x="2101755" y="2292353"/>
                  <a:pt x="2099215" y="2292353"/>
                  <a:pt x="2096675" y="2291083"/>
                </a:cubicBezTo>
                <a:cubicBezTo>
                  <a:pt x="2094135" y="2291083"/>
                  <a:pt x="2092866" y="2291083"/>
                  <a:pt x="2091595" y="2291083"/>
                </a:cubicBezTo>
                <a:cubicBezTo>
                  <a:pt x="2090325" y="2292353"/>
                  <a:pt x="2090325" y="2292353"/>
                  <a:pt x="2089055" y="2292353"/>
                </a:cubicBezTo>
                <a:lnTo>
                  <a:pt x="2089053" y="2292352"/>
                </a:lnTo>
                <a:lnTo>
                  <a:pt x="2087786" y="2293621"/>
                </a:lnTo>
                <a:lnTo>
                  <a:pt x="2089055" y="2294044"/>
                </a:lnTo>
                <a:lnTo>
                  <a:pt x="2089055" y="2293624"/>
                </a:lnTo>
                <a:cubicBezTo>
                  <a:pt x="2089055" y="2293624"/>
                  <a:pt x="2090325" y="2293624"/>
                  <a:pt x="2091595" y="2293624"/>
                </a:cubicBezTo>
                <a:cubicBezTo>
                  <a:pt x="2092866" y="2293624"/>
                  <a:pt x="2095405" y="2293624"/>
                  <a:pt x="2097945" y="2293624"/>
                </a:cubicBezTo>
                <a:cubicBezTo>
                  <a:pt x="2100485" y="2293624"/>
                  <a:pt x="2101755" y="2293624"/>
                  <a:pt x="2103025" y="2293624"/>
                </a:cubicBezTo>
                <a:cubicBezTo>
                  <a:pt x="2104295" y="2294894"/>
                  <a:pt x="2104295" y="2294894"/>
                  <a:pt x="2105565" y="2294894"/>
                </a:cubicBezTo>
                <a:cubicBezTo>
                  <a:pt x="2105565" y="2294894"/>
                  <a:pt x="2106835" y="2294894"/>
                  <a:pt x="2106835" y="2294894"/>
                </a:cubicBezTo>
                <a:cubicBezTo>
                  <a:pt x="2109375" y="2294894"/>
                  <a:pt x="2110645" y="2293624"/>
                  <a:pt x="2113185" y="2293624"/>
                </a:cubicBezTo>
                <a:cubicBezTo>
                  <a:pt x="2113185" y="2293624"/>
                  <a:pt x="2114455" y="2292353"/>
                  <a:pt x="2115725" y="2292353"/>
                </a:cubicBezTo>
                <a:cubicBezTo>
                  <a:pt x="2116995" y="2291083"/>
                  <a:pt x="2116995" y="2291083"/>
                  <a:pt x="2118265" y="2291083"/>
                </a:cubicBezTo>
                <a:cubicBezTo>
                  <a:pt x="2118265" y="2289813"/>
                  <a:pt x="2118265" y="2289813"/>
                  <a:pt x="2118265" y="2289813"/>
                </a:cubicBezTo>
                <a:close/>
                <a:moveTo>
                  <a:pt x="2163986" y="2288540"/>
                </a:moveTo>
                <a:cubicBezTo>
                  <a:pt x="2162715" y="2289810"/>
                  <a:pt x="2162715" y="2291080"/>
                  <a:pt x="2161445" y="2292350"/>
                </a:cubicBezTo>
                <a:cubicBezTo>
                  <a:pt x="2160175" y="2292350"/>
                  <a:pt x="2160175" y="2291080"/>
                  <a:pt x="2158904" y="2291080"/>
                </a:cubicBezTo>
                <a:cubicBezTo>
                  <a:pt x="2158904" y="2291080"/>
                  <a:pt x="2160175" y="2289810"/>
                  <a:pt x="2160175" y="2289810"/>
                </a:cubicBezTo>
                <a:cubicBezTo>
                  <a:pt x="2161445" y="2288540"/>
                  <a:pt x="2162715" y="2288540"/>
                  <a:pt x="2163986" y="2288540"/>
                </a:cubicBezTo>
                <a:close/>
                <a:moveTo>
                  <a:pt x="5233575" y="2286000"/>
                </a:moveTo>
                <a:cubicBezTo>
                  <a:pt x="5234845" y="2286000"/>
                  <a:pt x="5236115" y="2287270"/>
                  <a:pt x="5237385" y="2287270"/>
                </a:cubicBezTo>
                <a:cubicBezTo>
                  <a:pt x="5237385" y="2288540"/>
                  <a:pt x="5238655" y="2288540"/>
                  <a:pt x="5238655" y="2289810"/>
                </a:cubicBezTo>
                <a:cubicBezTo>
                  <a:pt x="5238655" y="2291080"/>
                  <a:pt x="5237385" y="2291080"/>
                  <a:pt x="5237385" y="2292350"/>
                </a:cubicBezTo>
                <a:cubicBezTo>
                  <a:pt x="5237385" y="2292350"/>
                  <a:pt x="5236115" y="2292350"/>
                  <a:pt x="5236116" y="2291080"/>
                </a:cubicBezTo>
                <a:cubicBezTo>
                  <a:pt x="5234846" y="2291080"/>
                  <a:pt x="5234846" y="2291080"/>
                  <a:pt x="5233575" y="2291080"/>
                </a:cubicBezTo>
                <a:cubicBezTo>
                  <a:pt x="5233575" y="2291080"/>
                  <a:pt x="5232305" y="2289810"/>
                  <a:pt x="5232305" y="2288540"/>
                </a:cubicBezTo>
                <a:cubicBezTo>
                  <a:pt x="5233575" y="2287270"/>
                  <a:pt x="5233575" y="2287270"/>
                  <a:pt x="5233575" y="2286000"/>
                </a:cubicBezTo>
                <a:close/>
                <a:moveTo>
                  <a:pt x="2166526" y="2286000"/>
                </a:moveTo>
                <a:cubicBezTo>
                  <a:pt x="2166526" y="2286000"/>
                  <a:pt x="2167796" y="2286000"/>
                  <a:pt x="2169067" y="2286000"/>
                </a:cubicBezTo>
                <a:cubicBezTo>
                  <a:pt x="2167796" y="2287270"/>
                  <a:pt x="2167796" y="2287270"/>
                  <a:pt x="2166526" y="2288540"/>
                </a:cubicBezTo>
                <a:cubicBezTo>
                  <a:pt x="2165256" y="2288540"/>
                  <a:pt x="2165256" y="2289810"/>
                  <a:pt x="2163986" y="2288540"/>
                </a:cubicBezTo>
                <a:cubicBezTo>
                  <a:pt x="2163986" y="2287271"/>
                  <a:pt x="2165256" y="2287271"/>
                  <a:pt x="2166526" y="2286000"/>
                </a:cubicBezTo>
                <a:close/>
                <a:moveTo>
                  <a:pt x="5271676" y="2273300"/>
                </a:moveTo>
                <a:cubicBezTo>
                  <a:pt x="5271676" y="2274571"/>
                  <a:pt x="5271676" y="2274571"/>
                  <a:pt x="5271676" y="2275841"/>
                </a:cubicBezTo>
                <a:cubicBezTo>
                  <a:pt x="5271676" y="2275841"/>
                  <a:pt x="5270404" y="2277111"/>
                  <a:pt x="5270404" y="2277111"/>
                </a:cubicBezTo>
                <a:cubicBezTo>
                  <a:pt x="5270404" y="2275841"/>
                  <a:pt x="5270404" y="2274571"/>
                  <a:pt x="5270404" y="2274571"/>
                </a:cubicBezTo>
                <a:cubicBezTo>
                  <a:pt x="5270404" y="2274571"/>
                  <a:pt x="5271676" y="2273300"/>
                  <a:pt x="5271676" y="2273300"/>
                </a:cubicBezTo>
                <a:close/>
                <a:moveTo>
                  <a:pt x="5220875" y="2273300"/>
                </a:moveTo>
                <a:cubicBezTo>
                  <a:pt x="5222145" y="2273300"/>
                  <a:pt x="5223415" y="2273300"/>
                  <a:pt x="5224685" y="2273300"/>
                </a:cubicBezTo>
                <a:cubicBezTo>
                  <a:pt x="5225955" y="2273300"/>
                  <a:pt x="5225955" y="2274570"/>
                  <a:pt x="5225955" y="2274570"/>
                </a:cubicBezTo>
                <a:cubicBezTo>
                  <a:pt x="5225955" y="2275841"/>
                  <a:pt x="5224685" y="2275841"/>
                  <a:pt x="5224685" y="2277111"/>
                </a:cubicBezTo>
                <a:cubicBezTo>
                  <a:pt x="5224685" y="2277111"/>
                  <a:pt x="5223415" y="2278381"/>
                  <a:pt x="5223415" y="2278381"/>
                </a:cubicBezTo>
                <a:cubicBezTo>
                  <a:pt x="5223415" y="2279651"/>
                  <a:pt x="5224685" y="2279651"/>
                  <a:pt x="5224685" y="2280921"/>
                </a:cubicBezTo>
                <a:cubicBezTo>
                  <a:pt x="5224685" y="2280921"/>
                  <a:pt x="5223415" y="2280921"/>
                  <a:pt x="5223415" y="2280921"/>
                </a:cubicBezTo>
                <a:cubicBezTo>
                  <a:pt x="5222145" y="2279651"/>
                  <a:pt x="5222145" y="2279651"/>
                  <a:pt x="5220875" y="2278381"/>
                </a:cubicBezTo>
                <a:cubicBezTo>
                  <a:pt x="5220875" y="2278381"/>
                  <a:pt x="5220875" y="2277111"/>
                  <a:pt x="5219605" y="2275841"/>
                </a:cubicBezTo>
                <a:cubicBezTo>
                  <a:pt x="5219605" y="2275841"/>
                  <a:pt x="5220875" y="2274570"/>
                  <a:pt x="5220875" y="2274570"/>
                </a:cubicBezTo>
                <a:cubicBezTo>
                  <a:pt x="5220875" y="2274570"/>
                  <a:pt x="5220875" y="2273300"/>
                  <a:pt x="5220875" y="2273300"/>
                </a:cubicBezTo>
                <a:close/>
                <a:moveTo>
                  <a:pt x="4687475" y="2273300"/>
                </a:moveTo>
                <a:cubicBezTo>
                  <a:pt x="4688745" y="2273300"/>
                  <a:pt x="4690016" y="2273300"/>
                  <a:pt x="4691286" y="2273300"/>
                </a:cubicBezTo>
                <a:cubicBezTo>
                  <a:pt x="4693826" y="2273300"/>
                  <a:pt x="4696365" y="2274570"/>
                  <a:pt x="4698906" y="2274570"/>
                </a:cubicBezTo>
                <a:cubicBezTo>
                  <a:pt x="4700176" y="2274570"/>
                  <a:pt x="4700176" y="2275841"/>
                  <a:pt x="4701446" y="2275841"/>
                </a:cubicBezTo>
                <a:cubicBezTo>
                  <a:pt x="4702717" y="2275841"/>
                  <a:pt x="4702717" y="2275841"/>
                  <a:pt x="4703987" y="2275841"/>
                </a:cubicBezTo>
                <a:cubicBezTo>
                  <a:pt x="4703987" y="2275841"/>
                  <a:pt x="4702717" y="2277111"/>
                  <a:pt x="4702717" y="2277111"/>
                </a:cubicBezTo>
                <a:cubicBezTo>
                  <a:pt x="4702717" y="2277111"/>
                  <a:pt x="4702717" y="2278381"/>
                  <a:pt x="4702717" y="2278381"/>
                </a:cubicBezTo>
                <a:cubicBezTo>
                  <a:pt x="4703987" y="2278381"/>
                  <a:pt x="4703987" y="2279651"/>
                  <a:pt x="4705257" y="2279651"/>
                </a:cubicBezTo>
                <a:cubicBezTo>
                  <a:pt x="4705257" y="2279651"/>
                  <a:pt x="4706527" y="2280921"/>
                  <a:pt x="4706527" y="2280921"/>
                </a:cubicBezTo>
                <a:cubicBezTo>
                  <a:pt x="4705257" y="2280921"/>
                  <a:pt x="4705257" y="2280921"/>
                  <a:pt x="4703987" y="2280921"/>
                </a:cubicBezTo>
                <a:cubicBezTo>
                  <a:pt x="4701447" y="2279651"/>
                  <a:pt x="4700177" y="2279651"/>
                  <a:pt x="4698906" y="2278381"/>
                </a:cubicBezTo>
                <a:cubicBezTo>
                  <a:pt x="4698906" y="2279651"/>
                  <a:pt x="4697636" y="2279651"/>
                  <a:pt x="4697636" y="2279651"/>
                </a:cubicBezTo>
                <a:cubicBezTo>
                  <a:pt x="4697636" y="2279651"/>
                  <a:pt x="4696366" y="2279651"/>
                  <a:pt x="4696366" y="2279651"/>
                </a:cubicBezTo>
                <a:cubicBezTo>
                  <a:pt x="4696366" y="2279651"/>
                  <a:pt x="4695096" y="2279651"/>
                  <a:pt x="4695096" y="2279651"/>
                </a:cubicBezTo>
                <a:cubicBezTo>
                  <a:pt x="4695096" y="2279651"/>
                  <a:pt x="4695096" y="2278381"/>
                  <a:pt x="4695096" y="2278381"/>
                </a:cubicBezTo>
                <a:cubicBezTo>
                  <a:pt x="4695096" y="2278381"/>
                  <a:pt x="4693826" y="2278381"/>
                  <a:pt x="4693826" y="2278381"/>
                </a:cubicBezTo>
                <a:cubicBezTo>
                  <a:pt x="4692556" y="2278381"/>
                  <a:pt x="4692556" y="2277111"/>
                  <a:pt x="4691286" y="2277111"/>
                </a:cubicBezTo>
                <a:cubicBezTo>
                  <a:pt x="4691286" y="2277111"/>
                  <a:pt x="4690016" y="2277111"/>
                  <a:pt x="4690016" y="2277111"/>
                </a:cubicBezTo>
                <a:cubicBezTo>
                  <a:pt x="4690016" y="2277111"/>
                  <a:pt x="4688745" y="2275841"/>
                  <a:pt x="4687475" y="2275841"/>
                </a:cubicBezTo>
                <a:cubicBezTo>
                  <a:pt x="4687475" y="2275841"/>
                  <a:pt x="4686205" y="2274570"/>
                  <a:pt x="4686205" y="2274570"/>
                </a:cubicBezTo>
                <a:cubicBezTo>
                  <a:pt x="4687475" y="2274570"/>
                  <a:pt x="4687475" y="2273300"/>
                  <a:pt x="4687475" y="2273300"/>
                </a:cubicBezTo>
                <a:close/>
                <a:moveTo>
                  <a:pt x="5223416" y="2260600"/>
                </a:moveTo>
                <a:cubicBezTo>
                  <a:pt x="5223416" y="2261871"/>
                  <a:pt x="5224686" y="2261871"/>
                  <a:pt x="5224686" y="2261871"/>
                </a:cubicBezTo>
                <a:cubicBezTo>
                  <a:pt x="5224686" y="2261871"/>
                  <a:pt x="5224686" y="2263141"/>
                  <a:pt x="5224686" y="2263141"/>
                </a:cubicBezTo>
                <a:cubicBezTo>
                  <a:pt x="5223416" y="2263141"/>
                  <a:pt x="5222145" y="2264411"/>
                  <a:pt x="5222145" y="2264411"/>
                </a:cubicBezTo>
                <a:cubicBezTo>
                  <a:pt x="5220875" y="2264411"/>
                  <a:pt x="5220875" y="2263141"/>
                  <a:pt x="5219604" y="2263141"/>
                </a:cubicBezTo>
                <a:cubicBezTo>
                  <a:pt x="5220875" y="2261871"/>
                  <a:pt x="5220875" y="2261871"/>
                  <a:pt x="5222145" y="2261871"/>
                </a:cubicBezTo>
                <a:cubicBezTo>
                  <a:pt x="5222145" y="2261871"/>
                  <a:pt x="5223416" y="2260600"/>
                  <a:pt x="5223416" y="2260600"/>
                </a:cubicBezTo>
                <a:close/>
                <a:moveTo>
                  <a:pt x="4993546" y="2260600"/>
                </a:moveTo>
                <a:cubicBezTo>
                  <a:pt x="4993546" y="2261871"/>
                  <a:pt x="4993546" y="2261871"/>
                  <a:pt x="4993546" y="2263141"/>
                </a:cubicBezTo>
                <a:cubicBezTo>
                  <a:pt x="4992275" y="2264411"/>
                  <a:pt x="4992275" y="2264411"/>
                  <a:pt x="4991004" y="2264411"/>
                </a:cubicBezTo>
                <a:cubicBezTo>
                  <a:pt x="4991004" y="2263141"/>
                  <a:pt x="4992275" y="2261871"/>
                  <a:pt x="4993546" y="2260600"/>
                </a:cubicBezTo>
                <a:close/>
                <a:moveTo>
                  <a:pt x="2090325" y="2260600"/>
                </a:moveTo>
                <a:cubicBezTo>
                  <a:pt x="2091595" y="2261871"/>
                  <a:pt x="2091595" y="2261871"/>
                  <a:pt x="2092866" y="2263141"/>
                </a:cubicBezTo>
                <a:cubicBezTo>
                  <a:pt x="2094135" y="2264411"/>
                  <a:pt x="2096675" y="2264411"/>
                  <a:pt x="2097945" y="2265682"/>
                </a:cubicBezTo>
                <a:cubicBezTo>
                  <a:pt x="2099215" y="2266952"/>
                  <a:pt x="2099215" y="2269490"/>
                  <a:pt x="2100485" y="2270760"/>
                </a:cubicBezTo>
                <a:cubicBezTo>
                  <a:pt x="2100485" y="2269490"/>
                  <a:pt x="2099215" y="2269490"/>
                  <a:pt x="2099215" y="2269490"/>
                </a:cubicBezTo>
                <a:cubicBezTo>
                  <a:pt x="2099215" y="2269490"/>
                  <a:pt x="2097945" y="2270760"/>
                  <a:pt x="2097945" y="2270760"/>
                </a:cubicBezTo>
                <a:cubicBezTo>
                  <a:pt x="2097945" y="2272031"/>
                  <a:pt x="2097945" y="2272031"/>
                  <a:pt x="2097945" y="2273301"/>
                </a:cubicBezTo>
                <a:cubicBezTo>
                  <a:pt x="2097945" y="2273301"/>
                  <a:pt x="2099215" y="2273301"/>
                  <a:pt x="2100485" y="2273301"/>
                </a:cubicBezTo>
                <a:cubicBezTo>
                  <a:pt x="2100485" y="2273301"/>
                  <a:pt x="2101755" y="2272031"/>
                  <a:pt x="2103025" y="2272031"/>
                </a:cubicBezTo>
                <a:cubicBezTo>
                  <a:pt x="2103025" y="2273301"/>
                  <a:pt x="2104295" y="2273301"/>
                  <a:pt x="2104295" y="2274571"/>
                </a:cubicBezTo>
                <a:cubicBezTo>
                  <a:pt x="2105565" y="2275842"/>
                  <a:pt x="2105565" y="2277112"/>
                  <a:pt x="2106835" y="2278380"/>
                </a:cubicBezTo>
                <a:cubicBezTo>
                  <a:pt x="2108105" y="2278380"/>
                  <a:pt x="2109375" y="2278380"/>
                  <a:pt x="2110645" y="2278380"/>
                </a:cubicBezTo>
                <a:cubicBezTo>
                  <a:pt x="2111915" y="2278380"/>
                  <a:pt x="2113185" y="2279650"/>
                  <a:pt x="2114455" y="2279650"/>
                </a:cubicBezTo>
                <a:cubicBezTo>
                  <a:pt x="2115725" y="2280920"/>
                  <a:pt x="2115725" y="2280920"/>
                  <a:pt x="2115725" y="2282191"/>
                </a:cubicBezTo>
                <a:cubicBezTo>
                  <a:pt x="2115725" y="2282191"/>
                  <a:pt x="2116995" y="2282191"/>
                  <a:pt x="2118265" y="2282191"/>
                </a:cubicBezTo>
                <a:cubicBezTo>
                  <a:pt x="2120805" y="2283461"/>
                  <a:pt x="2124615" y="2283461"/>
                  <a:pt x="2128425" y="2283461"/>
                </a:cubicBezTo>
                <a:cubicBezTo>
                  <a:pt x="2128425" y="2283461"/>
                  <a:pt x="2129695" y="2284731"/>
                  <a:pt x="2129695" y="2284731"/>
                </a:cubicBezTo>
                <a:cubicBezTo>
                  <a:pt x="2130965" y="2284731"/>
                  <a:pt x="2132235" y="2284731"/>
                  <a:pt x="2133505" y="2284731"/>
                </a:cubicBezTo>
                <a:cubicBezTo>
                  <a:pt x="2134775" y="2286002"/>
                  <a:pt x="2136045" y="2286002"/>
                  <a:pt x="2137315" y="2287272"/>
                </a:cubicBezTo>
                <a:cubicBezTo>
                  <a:pt x="2138585" y="2287272"/>
                  <a:pt x="2138585" y="2287272"/>
                  <a:pt x="2139855" y="2287272"/>
                </a:cubicBezTo>
                <a:cubicBezTo>
                  <a:pt x="2142395" y="2286002"/>
                  <a:pt x="2143665" y="2284731"/>
                  <a:pt x="2144935" y="2284731"/>
                </a:cubicBezTo>
                <a:cubicBezTo>
                  <a:pt x="2144935" y="2284731"/>
                  <a:pt x="2146206" y="2284731"/>
                  <a:pt x="2142395" y="2287272"/>
                </a:cubicBezTo>
                <a:cubicBezTo>
                  <a:pt x="2143665" y="2288542"/>
                  <a:pt x="2143665" y="2288542"/>
                  <a:pt x="2143665" y="2289813"/>
                </a:cubicBezTo>
                <a:cubicBezTo>
                  <a:pt x="2143665" y="2291083"/>
                  <a:pt x="2142395" y="2291083"/>
                  <a:pt x="2141125" y="2292353"/>
                </a:cubicBezTo>
                <a:cubicBezTo>
                  <a:pt x="2141125" y="2291083"/>
                  <a:pt x="2139855" y="2291083"/>
                  <a:pt x="2139855" y="2291083"/>
                </a:cubicBezTo>
                <a:cubicBezTo>
                  <a:pt x="2138585" y="2291083"/>
                  <a:pt x="2138585" y="2292353"/>
                  <a:pt x="2137315" y="2292353"/>
                </a:cubicBezTo>
                <a:cubicBezTo>
                  <a:pt x="2137315" y="2293624"/>
                  <a:pt x="2137315" y="2293624"/>
                  <a:pt x="2137315" y="2294894"/>
                </a:cubicBezTo>
                <a:cubicBezTo>
                  <a:pt x="2137315" y="2296162"/>
                  <a:pt x="2136045" y="2296162"/>
                  <a:pt x="2136045" y="2297432"/>
                </a:cubicBezTo>
                <a:cubicBezTo>
                  <a:pt x="2134775" y="2297432"/>
                  <a:pt x="2134775" y="2298702"/>
                  <a:pt x="2133505" y="2298702"/>
                </a:cubicBezTo>
                <a:cubicBezTo>
                  <a:pt x="2133505" y="2298702"/>
                  <a:pt x="2132235" y="2298702"/>
                  <a:pt x="2130965" y="2298702"/>
                </a:cubicBezTo>
                <a:cubicBezTo>
                  <a:pt x="2130965" y="2297432"/>
                  <a:pt x="2129695" y="2297432"/>
                  <a:pt x="2128425" y="2297432"/>
                </a:cubicBezTo>
                <a:cubicBezTo>
                  <a:pt x="2127155" y="2297432"/>
                  <a:pt x="2124615" y="2297432"/>
                  <a:pt x="2123345" y="2297432"/>
                </a:cubicBezTo>
                <a:cubicBezTo>
                  <a:pt x="2122075" y="2297432"/>
                  <a:pt x="2120805" y="2298702"/>
                  <a:pt x="2119535" y="2298702"/>
                </a:cubicBezTo>
                <a:cubicBezTo>
                  <a:pt x="2118265" y="2299973"/>
                  <a:pt x="2115725" y="2299973"/>
                  <a:pt x="2114455" y="2299973"/>
                </a:cubicBezTo>
                <a:lnTo>
                  <a:pt x="2112553" y="2301241"/>
                </a:lnTo>
                <a:lnTo>
                  <a:pt x="2115725" y="2301241"/>
                </a:lnTo>
                <a:cubicBezTo>
                  <a:pt x="2115725" y="2299971"/>
                  <a:pt x="2116995" y="2299971"/>
                  <a:pt x="2118265" y="2299971"/>
                </a:cubicBezTo>
                <a:cubicBezTo>
                  <a:pt x="2119535" y="2298700"/>
                  <a:pt x="2120805" y="2298700"/>
                  <a:pt x="2122075" y="2298700"/>
                </a:cubicBezTo>
                <a:cubicBezTo>
                  <a:pt x="2123345" y="2298700"/>
                  <a:pt x="2123345" y="2298700"/>
                  <a:pt x="2124615" y="2298700"/>
                </a:cubicBezTo>
                <a:cubicBezTo>
                  <a:pt x="2125886" y="2298700"/>
                  <a:pt x="2125886" y="2299971"/>
                  <a:pt x="2125886" y="2299971"/>
                </a:cubicBezTo>
                <a:cubicBezTo>
                  <a:pt x="2125886" y="2301241"/>
                  <a:pt x="2127155" y="2301241"/>
                  <a:pt x="2127155" y="2301241"/>
                </a:cubicBezTo>
                <a:cubicBezTo>
                  <a:pt x="2127155" y="2301241"/>
                  <a:pt x="2125886" y="2302511"/>
                  <a:pt x="2125886" y="2302511"/>
                </a:cubicBezTo>
                <a:cubicBezTo>
                  <a:pt x="2125886" y="2302511"/>
                  <a:pt x="2124615" y="2303780"/>
                  <a:pt x="2124615" y="2303780"/>
                </a:cubicBezTo>
                <a:cubicBezTo>
                  <a:pt x="2123347" y="2305051"/>
                  <a:pt x="2123347" y="2305051"/>
                  <a:pt x="2122075" y="2306321"/>
                </a:cubicBezTo>
                <a:cubicBezTo>
                  <a:pt x="2122075" y="2307591"/>
                  <a:pt x="2120806" y="2307591"/>
                  <a:pt x="2119537" y="2307591"/>
                </a:cubicBezTo>
                <a:cubicBezTo>
                  <a:pt x="2119537" y="2307591"/>
                  <a:pt x="2118265" y="2306321"/>
                  <a:pt x="2118265" y="2306321"/>
                </a:cubicBezTo>
                <a:cubicBezTo>
                  <a:pt x="2118265" y="2305051"/>
                  <a:pt x="2116995" y="2303780"/>
                  <a:pt x="2116995" y="2303780"/>
                </a:cubicBezTo>
                <a:cubicBezTo>
                  <a:pt x="2115725" y="2303780"/>
                  <a:pt x="2115725" y="2303780"/>
                  <a:pt x="2114455" y="2303780"/>
                </a:cubicBezTo>
                <a:cubicBezTo>
                  <a:pt x="2114455" y="2305051"/>
                  <a:pt x="2113185" y="2305051"/>
                  <a:pt x="2113185" y="2306321"/>
                </a:cubicBezTo>
                <a:cubicBezTo>
                  <a:pt x="2113185" y="2306321"/>
                  <a:pt x="2111915" y="2306321"/>
                  <a:pt x="2111915" y="2306321"/>
                </a:cubicBezTo>
                <a:cubicBezTo>
                  <a:pt x="2111915" y="2306321"/>
                  <a:pt x="2110645" y="2307591"/>
                  <a:pt x="2109375" y="2307591"/>
                </a:cubicBezTo>
                <a:cubicBezTo>
                  <a:pt x="2110645" y="2307591"/>
                  <a:pt x="2110645" y="2308862"/>
                  <a:pt x="2111915" y="2308862"/>
                </a:cubicBezTo>
                <a:cubicBezTo>
                  <a:pt x="2111915" y="2308862"/>
                  <a:pt x="2113185" y="2308862"/>
                  <a:pt x="2114455" y="2308862"/>
                </a:cubicBezTo>
                <a:cubicBezTo>
                  <a:pt x="2114455" y="2308862"/>
                  <a:pt x="2115725" y="2308862"/>
                  <a:pt x="2115725" y="2308862"/>
                </a:cubicBezTo>
                <a:cubicBezTo>
                  <a:pt x="2115725" y="2308862"/>
                  <a:pt x="2115725" y="2310132"/>
                  <a:pt x="2115725" y="2310132"/>
                </a:cubicBezTo>
                <a:cubicBezTo>
                  <a:pt x="2116995" y="2310132"/>
                  <a:pt x="2116995" y="2310132"/>
                  <a:pt x="2118265" y="2310132"/>
                </a:cubicBezTo>
                <a:cubicBezTo>
                  <a:pt x="2118265" y="2310132"/>
                  <a:pt x="2119535" y="2311402"/>
                  <a:pt x="2120805" y="2311402"/>
                </a:cubicBezTo>
                <a:cubicBezTo>
                  <a:pt x="2120805" y="2312671"/>
                  <a:pt x="2120805" y="2312671"/>
                  <a:pt x="2120805" y="2313942"/>
                </a:cubicBezTo>
                <a:cubicBezTo>
                  <a:pt x="2120805" y="2313942"/>
                  <a:pt x="2119535" y="2313942"/>
                  <a:pt x="2119535" y="2313942"/>
                </a:cubicBezTo>
                <a:cubicBezTo>
                  <a:pt x="2118265" y="2313942"/>
                  <a:pt x="2116995" y="2312671"/>
                  <a:pt x="2115725" y="2312671"/>
                </a:cubicBezTo>
                <a:cubicBezTo>
                  <a:pt x="2114455" y="2312671"/>
                  <a:pt x="2114455" y="2312671"/>
                  <a:pt x="2113185" y="2312671"/>
                </a:cubicBezTo>
                <a:cubicBezTo>
                  <a:pt x="2113185" y="2312671"/>
                  <a:pt x="2111915" y="2313942"/>
                  <a:pt x="2111915" y="2313942"/>
                </a:cubicBezTo>
                <a:cubicBezTo>
                  <a:pt x="2110645" y="2312671"/>
                  <a:pt x="2110645" y="2312671"/>
                  <a:pt x="2109375" y="2312671"/>
                </a:cubicBezTo>
                <a:cubicBezTo>
                  <a:pt x="2109375" y="2312671"/>
                  <a:pt x="2108105" y="2311402"/>
                  <a:pt x="2108105" y="2311402"/>
                </a:cubicBezTo>
                <a:cubicBezTo>
                  <a:pt x="2106835" y="2312671"/>
                  <a:pt x="2106835" y="2312671"/>
                  <a:pt x="2105565" y="2312671"/>
                </a:cubicBezTo>
                <a:cubicBezTo>
                  <a:pt x="2105565" y="2312671"/>
                  <a:pt x="2105565" y="2313942"/>
                  <a:pt x="2105565" y="2313942"/>
                </a:cubicBezTo>
                <a:cubicBezTo>
                  <a:pt x="2106835" y="2313942"/>
                  <a:pt x="2106835" y="2313942"/>
                  <a:pt x="2108105" y="2313942"/>
                </a:cubicBezTo>
                <a:cubicBezTo>
                  <a:pt x="2108105" y="2313942"/>
                  <a:pt x="2108105" y="2315212"/>
                  <a:pt x="2108105" y="2315212"/>
                </a:cubicBezTo>
                <a:cubicBezTo>
                  <a:pt x="2108105" y="2315212"/>
                  <a:pt x="2106835" y="2315212"/>
                  <a:pt x="2106835" y="2315212"/>
                </a:cubicBezTo>
                <a:cubicBezTo>
                  <a:pt x="2105565" y="2315212"/>
                  <a:pt x="2104295" y="2315212"/>
                  <a:pt x="2103024" y="2315212"/>
                </a:cubicBezTo>
                <a:cubicBezTo>
                  <a:pt x="2103024" y="2315212"/>
                  <a:pt x="2101755" y="2316482"/>
                  <a:pt x="2101755" y="2316482"/>
                </a:cubicBezTo>
                <a:cubicBezTo>
                  <a:pt x="2100485" y="2316482"/>
                  <a:pt x="2100485" y="2315212"/>
                  <a:pt x="2100485" y="2315212"/>
                </a:cubicBezTo>
                <a:cubicBezTo>
                  <a:pt x="2100485" y="2315212"/>
                  <a:pt x="2099214" y="2315212"/>
                  <a:pt x="2099214" y="2315212"/>
                </a:cubicBezTo>
                <a:cubicBezTo>
                  <a:pt x="2099214" y="2313942"/>
                  <a:pt x="2099214" y="2312671"/>
                  <a:pt x="2099214" y="2312671"/>
                </a:cubicBezTo>
                <a:cubicBezTo>
                  <a:pt x="2099214" y="2312671"/>
                  <a:pt x="2097944" y="2313942"/>
                  <a:pt x="2097944" y="2313942"/>
                </a:cubicBezTo>
                <a:cubicBezTo>
                  <a:pt x="2096675" y="2312671"/>
                  <a:pt x="2096675" y="2312671"/>
                  <a:pt x="2095404" y="2312671"/>
                </a:cubicBezTo>
                <a:cubicBezTo>
                  <a:pt x="2095404" y="2312671"/>
                  <a:pt x="2095404" y="2311402"/>
                  <a:pt x="2095404" y="2311402"/>
                </a:cubicBezTo>
                <a:cubicBezTo>
                  <a:pt x="2095404" y="2311402"/>
                  <a:pt x="2096675" y="2310132"/>
                  <a:pt x="2096675" y="2310132"/>
                </a:cubicBezTo>
                <a:cubicBezTo>
                  <a:pt x="2097944" y="2308862"/>
                  <a:pt x="2099214" y="2308862"/>
                  <a:pt x="2100485" y="2307591"/>
                </a:cubicBezTo>
                <a:cubicBezTo>
                  <a:pt x="2099214" y="2307591"/>
                  <a:pt x="2099214" y="2307591"/>
                  <a:pt x="2097944" y="2307591"/>
                </a:cubicBezTo>
                <a:cubicBezTo>
                  <a:pt x="2097944" y="2307591"/>
                  <a:pt x="2096675" y="2308862"/>
                  <a:pt x="2096675" y="2308862"/>
                </a:cubicBezTo>
                <a:cubicBezTo>
                  <a:pt x="2096675" y="2307591"/>
                  <a:pt x="2095404" y="2307591"/>
                  <a:pt x="2095404" y="2307591"/>
                </a:cubicBezTo>
                <a:cubicBezTo>
                  <a:pt x="2095404" y="2307591"/>
                  <a:pt x="2096675" y="2306321"/>
                  <a:pt x="2096675" y="2306321"/>
                </a:cubicBezTo>
                <a:cubicBezTo>
                  <a:pt x="2097944" y="2306321"/>
                  <a:pt x="2097944" y="2306321"/>
                  <a:pt x="2099214" y="2306321"/>
                </a:cubicBezTo>
                <a:cubicBezTo>
                  <a:pt x="2099214" y="2306321"/>
                  <a:pt x="2100485" y="2306321"/>
                  <a:pt x="2100485" y="2306321"/>
                </a:cubicBezTo>
                <a:cubicBezTo>
                  <a:pt x="2100485" y="2306321"/>
                  <a:pt x="2101755" y="2306321"/>
                  <a:pt x="2103024" y="2306321"/>
                </a:cubicBezTo>
                <a:cubicBezTo>
                  <a:pt x="2105565" y="2305051"/>
                  <a:pt x="2106835" y="2305051"/>
                  <a:pt x="2109375" y="2303780"/>
                </a:cubicBezTo>
                <a:lnTo>
                  <a:pt x="2110642" y="2302513"/>
                </a:lnTo>
                <a:lnTo>
                  <a:pt x="2109375" y="2302513"/>
                </a:lnTo>
                <a:cubicBezTo>
                  <a:pt x="2109375" y="2302513"/>
                  <a:pt x="2108105" y="2302513"/>
                  <a:pt x="2106835" y="2302513"/>
                </a:cubicBezTo>
                <a:cubicBezTo>
                  <a:pt x="2106835" y="2302513"/>
                  <a:pt x="2106835" y="2303784"/>
                  <a:pt x="2106835" y="2303784"/>
                </a:cubicBezTo>
                <a:cubicBezTo>
                  <a:pt x="2106835" y="2303784"/>
                  <a:pt x="2105565" y="2305054"/>
                  <a:pt x="2105565" y="2305054"/>
                </a:cubicBezTo>
                <a:cubicBezTo>
                  <a:pt x="2103025" y="2305054"/>
                  <a:pt x="2099215" y="2305054"/>
                  <a:pt x="2095405" y="2305054"/>
                </a:cubicBezTo>
                <a:cubicBezTo>
                  <a:pt x="2094135" y="2305054"/>
                  <a:pt x="2094135" y="2306324"/>
                  <a:pt x="2092866" y="2306324"/>
                </a:cubicBezTo>
                <a:cubicBezTo>
                  <a:pt x="2091595" y="2306324"/>
                  <a:pt x="2089055" y="2307595"/>
                  <a:pt x="2087785" y="2308865"/>
                </a:cubicBezTo>
                <a:cubicBezTo>
                  <a:pt x="2087785" y="2308865"/>
                  <a:pt x="2089055" y="2308865"/>
                  <a:pt x="2089055" y="2308865"/>
                </a:cubicBezTo>
                <a:cubicBezTo>
                  <a:pt x="2089055" y="2308865"/>
                  <a:pt x="2090325" y="2308865"/>
                  <a:pt x="2090325" y="2308865"/>
                </a:cubicBezTo>
                <a:cubicBezTo>
                  <a:pt x="2090325" y="2308865"/>
                  <a:pt x="2090325" y="2310133"/>
                  <a:pt x="2090325" y="2310133"/>
                </a:cubicBezTo>
                <a:cubicBezTo>
                  <a:pt x="2090325" y="2310133"/>
                  <a:pt x="2089055" y="2311403"/>
                  <a:pt x="2089055" y="2311403"/>
                </a:cubicBezTo>
                <a:cubicBezTo>
                  <a:pt x="2087785" y="2311403"/>
                  <a:pt x="2087785" y="2311403"/>
                  <a:pt x="2086515" y="2311403"/>
                </a:cubicBezTo>
                <a:cubicBezTo>
                  <a:pt x="2086515" y="2311403"/>
                  <a:pt x="2086515" y="2312673"/>
                  <a:pt x="2086515" y="2312673"/>
                </a:cubicBezTo>
                <a:cubicBezTo>
                  <a:pt x="2087785" y="2313944"/>
                  <a:pt x="2087785" y="2313944"/>
                  <a:pt x="2089055" y="2313944"/>
                </a:cubicBezTo>
                <a:cubicBezTo>
                  <a:pt x="2089055" y="2315214"/>
                  <a:pt x="2090325" y="2315214"/>
                  <a:pt x="2090325" y="2315214"/>
                </a:cubicBezTo>
                <a:cubicBezTo>
                  <a:pt x="2090325" y="2316484"/>
                  <a:pt x="2090325" y="2316484"/>
                  <a:pt x="2090325" y="2316484"/>
                </a:cubicBezTo>
                <a:cubicBezTo>
                  <a:pt x="2090325" y="2316484"/>
                  <a:pt x="2089055" y="2316484"/>
                  <a:pt x="2089055" y="2316484"/>
                </a:cubicBezTo>
                <a:cubicBezTo>
                  <a:pt x="2087785" y="2316484"/>
                  <a:pt x="2087785" y="2315214"/>
                  <a:pt x="2086515" y="2315214"/>
                </a:cubicBezTo>
                <a:cubicBezTo>
                  <a:pt x="2086515" y="2315214"/>
                  <a:pt x="2085245" y="2315214"/>
                  <a:pt x="2085245" y="2315214"/>
                </a:cubicBezTo>
                <a:cubicBezTo>
                  <a:pt x="2085245" y="2315214"/>
                  <a:pt x="2083975" y="2315214"/>
                  <a:pt x="2083975" y="2315214"/>
                </a:cubicBezTo>
                <a:cubicBezTo>
                  <a:pt x="2083975" y="2315214"/>
                  <a:pt x="2082705" y="2313944"/>
                  <a:pt x="2082705" y="2313944"/>
                </a:cubicBezTo>
                <a:lnTo>
                  <a:pt x="2082705" y="2312671"/>
                </a:lnTo>
                <a:lnTo>
                  <a:pt x="2082704" y="2312671"/>
                </a:lnTo>
                <a:cubicBezTo>
                  <a:pt x="2082704" y="2312671"/>
                  <a:pt x="2082704" y="2311399"/>
                  <a:pt x="2082704" y="2311399"/>
                </a:cubicBezTo>
                <a:lnTo>
                  <a:pt x="2082705" y="2311399"/>
                </a:lnTo>
                <a:lnTo>
                  <a:pt x="2082709" y="2311399"/>
                </a:lnTo>
                <a:lnTo>
                  <a:pt x="2083975" y="2310133"/>
                </a:lnTo>
                <a:cubicBezTo>
                  <a:pt x="2083975" y="2310133"/>
                  <a:pt x="2082705" y="2310133"/>
                  <a:pt x="2082705" y="2310133"/>
                </a:cubicBezTo>
                <a:cubicBezTo>
                  <a:pt x="2082705" y="2310133"/>
                  <a:pt x="2082705" y="2308865"/>
                  <a:pt x="2082705" y="2308865"/>
                </a:cubicBezTo>
                <a:cubicBezTo>
                  <a:pt x="2081435" y="2307595"/>
                  <a:pt x="2081435" y="2307595"/>
                  <a:pt x="2081435" y="2307595"/>
                </a:cubicBezTo>
                <a:cubicBezTo>
                  <a:pt x="2081435" y="2308865"/>
                  <a:pt x="2080165" y="2308865"/>
                  <a:pt x="2080165" y="2308865"/>
                </a:cubicBezTo>
                <a:cubicBezTo>
                  <a:pt x="2078895" y="2307595"/>
                  <a:pt x="2078895" y="2307595"/>
                  <a:pt x="2077625" y="2307595"/>
                </a:cubicBezTo>
                <a:cubicBezTo>
                  <a:pt x="2077625" y="2307595"/>
                  <a:pt x="2076355" y="2307595"/>
                  <a:pt x="2076355" y="2307595"/>
                </a:cubicBezTo>
                <a:cubicBezTo>
                  <a:pt x="2076355" y="2307595"/>
                  <a:pt x="2076355" y="2308865"/>
                  <a:pt x="2076355" y="2308865"/>
                </a:cubicBezTo>
                <a:cubicBezTo>
                  <a:pt x="2075085" y="2308865"/>
                  <a:pt x="2075085" y="2308865"/>
                  <a:pt x="2073815" y="2308865"/>
                </a:cubicBezTo>
                <a:cubicBezTo>
                  <a:pt x="2073815" y="2308865"/>
                  <a:pt x="2072545" y="2308865"/>
                  <a:pt x="2071275" y="2308865"/>
                </a:cubicBezTo>
                <a:cubicBezTo>
                  <a:pt x="2070005" y="2308865"/>
                  <a:pt x="2070005" y="2307595"/>
                  <a:pt x="2070005" y="2307595"/>
                </a:cubicBezTo>
                <a:cubicBezTo>
                  <a:pt x="2071275" y="2307595"/>
                  <a:pt x="2071275" y="2306324"/>
                  <a:pt x="2072545" y="2306324"/>
                </a:cubicBezTo>
                <a:cubicBezTo>
                  <a:pt x="2073815" y="2306324"/>
                  <a:pt x="2073815" y="2306324"/>
                  <a:pt x="2075085" y="2306324"/>
                </a:cubicBezTo>
                <a:cubicBezTo>
                  <a:pt x="2075085" y="2305054"/>
                  <a:pt x="2075085" y="2305054"/>
                  <a:pt x="2075085" y="2305054"/>
                </a:cubicBezTo>
                <a:cubicBezTo>
                  <a:pt x="2075085" y="2305054"/>
                  <a:pt x="2073815" y="2305054"/>
                  <a:pt x="2073815" y="2305054"/>
                </a:cubicBezTo>
                <a:cubicBezTo>
                  <a:pt x="2075085" y="2303784"/>
                  <a:pt x="2075085" y="2303784"/>
                  <a:pt x="2075085" y="2303784"/>
                </a:cubicBezTo>
                <a:lnTo>
                  <a:pt x="2077630" y="2302935"/>
                </a:lnTo>
                <a:lnTo>
                  <a:pt x="2076356" y="2302511"/>
                </a:lnTo>
                <a:cubicBezTo>
                  <a:pt x="2075085" y="2302511"/>
                  <a:pt x="2075085" y="2302511"/>
                  <a:pt x="2073816" y="2302511"/>
                </a:cubicBezTo>
                <a:cubicBezTo>
                  <a:pt x="2072545" y="2302511"/>
                  <a:pt x="2072545" y="2303781"/>
                  <a:pt x="2072545" y="2303781"/>
                </a:cubicBezTo>
                <a:cubicBezTo>
                  <a:pt x="2072545" y="2303781"/>
                  <a:pt x="2071276" y="2302511"/>
                  <a:pt x="2071276" y="2302511"/>
                </a:cubicBezTo>
                <a:lnTo>
                  <a:pt x="2071275" y="2302511"/>
                </a:lnTo>
                <a:cubicBezTo>
                  <a:pt x="2071275" y="2303781"/>
                  <a:pt x="2070004" y="2303781"/>
                  <a:pt x="2070004" y="2303781"/>
                </a:cubicBezTo>
                <a:cubicBezTo>
                  <a:pt x="2070004" y="2303781"/>
                  <a:pt x="2070004" y="2302511"/>
                  <a:pt x="2070004" y="2302511"/>
                </a:cubicBezTo>
                <a:lnTo>
                  <a:pt x="2070005" y="2302510"/>
                </a:lnTo>
                <a:lnTo>
                  <a:pt x="2070005" y="2301240"/>
                </a:lnTo>
                <a:lnTo>
                  <a:pt x="2071530" y="2300732"/>
                </a:lnTo>
                <a:lnTo>
                  <a:pt x="2072546" y="2298699"/>
                </a:lnTo>
                <a:cubicBezTo>
                  <a:pt x="2072546" y="2299970"/>
                  <a:pt x="2072546" y="2299970"/>
                  <a:pt x="2072546" y="2299970"/>
                </a:cubicBezTo>
                <a:lnTo>
                  <a:pt x="2072292" y="2300478"/>
                </a:lnTo>
                <a:lnTo>
                  <a:pt x="2073816" y="2299970"/>
                </a:lnTo>
                <a:cubicBezTo>
                  <a:pt x="2075085" y="2298699"/>
                  <a:pt x="2075085" y="2298699"/>
                  <a:pt x="2075085" y="2298699"/>
                </a:cubicBezTo>
                <a:cubicBezTo>
                  <a:pt x="2077626" y="2298699"/>
                  <a:pt x="2078895" y="2298699"/>
                  <a:pt x="2080166" y="2298699"/>
                </a:cubicBezTo>
                <a:cubicBezTo>
                  <a:pt x="2080166" y="2298699"/>
                  <a:pt x="2081436" y="2299970"/>
                  <a:pt x="2081436" y="2299970"/>
                </a:cubicBezTo>
                <a:lnTo>
                  <a:pt x="2082491" y="2298914"/>
                </a:lnTo>
                <a:lnTo>
                  <a:pt x="2081435" y="2298702"/>
                </a:lnTo>
                <a:cubicBezTo>
                  <a:pt x="2081435" y="2297432"/>
                  <a:pt x="2080165" y="2297432"/>
                  <a:pt x="2080165" y="2297432"/>
                </a:cubicBezTo>
                <a:cubicBezTo>
                  <a:pt x="2080165" y="2296162"/>
                  <a:pt x="2080165" y="2296162"/>
                  <a:pt x="2080165" y="2296162"/>
                </a:cubicBezTo>
                <a:cubicBezTo>
                  <a:pt x="2081435" y="2296162"/>
                  <a:pt x="2081435" y="2296162"/>
                  <a:pt x="2082705" y="2296162"/>
                </a:cubicBezTo>
                <a:cubicBezTo>
                  <a:pt x="2085245" y="2297432"/>
                  <a:pt x="2086515" y="2297432"/>
                  <a:pt x="2087785" y="2297432"/>
                </a:cubicBezTo>
                <a:cubicBezTo>
                  <a:pt x="2087785" y="2297432"/>
                  <a:pt x="2089055" y="2297432"/>
                  <a:pt x="2089055" y="2297432"/>
                </a:cubicBezTo>
                <a:cubicBezTo>
                  <a:pt x="2090325" y="2296162"/>
                  <a:pt x="2090325" y="2296162"/>
                  <a:pt x="2090325" y="2296162"/>
                </a:cubicBezTo>
                <a:lnTo>
                  <a:pt x="2090325" y="2296161"/>
                </a:lnTo>
                <a:lnTo>
                  <a:pt x="2089056" y="2296161"/>
                </a:lnTo>
                <a:cubicBezTo>
                  <a:pt x="2087786" y="2296161"/>
                  <a:pt x="2087786" y="2296161"/>
                  <a:pt x="2086515" y="2296161"/>
                </a:cubicBezTo>
                <a:cubicBezTo>
                  <a:pt x="2085245" y="2294891"/>
                  <a:pt x="2085245" y="2294891"/>
                  <a:pt x="2083975" y="2294891"/>
                </a:cubicBezTo>
                <a:cubicBezTo>
                  <a:pt x="2083975" y="2294891"/>
                  <a:pt x="2083975" y="2293621"/>
                  <a:pt x="2083975" y="2293621"/>
                </a:cubicBezTo>
                <a:cubicBezTo>
                  <a:pt x="2083975" y="2293621"/>
                  <a:pt x="2083975" y="2292350"/>
                  <a:pt x="2083975" y="2292350"/>
                </a:cubicBezTo>
                <a:cubicBezTo>
                  <a:pt x="2083975" y="2292350"/>
                  <a:pt x="2082704" y="2291080"/>
                  <a:pt x="2082704" y="2291080"/>
                </a:cubicBezTo>
                <a:cubicBezTo>
                  <a:pt x="2082704" y="2289810"/>
                  <a:pt x="2082704" y="2289810"/>
                  <a:pt x="2082704" y="2288540"/>
                </a:cubicBezTo>
                <a:cubicBezTo>
                  <a:pt x="2082704" y="2287269"/>
                  <a:pt x="2082704" y="2287269"/>
                  <a:pt x="2082704" y="2285999"/>
                </a:cubicBezTo>
                <a:cubicBezTo>
                  <a:pt x="2082704" y="2285999"/>
                  <a:pt x="2083975" y="2285999"/>
                  <a:pt x="2083975" y="2285999"/>
                </a:cubicBezTo>
                <a:lnTo>
                  <a:pt x="2084453" y="2286954"/>
                </a:lnTo>
                <a:lnTo>
                  <a:pt x="2087785" y="2284731"/>
                </a:lnTo>
                <a:cubicBezTo>
                  <a:pt x="2087785" y="2284731"/>
                  <a:pt x="2087785" y="2283461"/>
                  <a:pt x="2087785" y="2283461"/>
                </a:cubicBezTo>
                <a:cubicBezTo>
                  <a:pt x="2089055" y="2283461"/>
                  <a:pt x="2089055" y="2282191"/>
                  <a:pt x="2090325" y="2282191"/>
                </a:cubicBezTo>
                <a:cubicBezTo>
                  <a:pt x="2090325" y="2282191"/>
                  <a:pt x="2091595" y="2280923"/>
                  <a:pt x="2091595" y="2279653"/>
                </a:cubicBezTo>
                <a:cubicBezTo>
                  <a:pt x="2091595" y="2279653"/>
                  <a:pt x="2090325" y="2278382"/>
                  <a:pt x="2090325" y="2278382"/>
                </a:cubicBezTo>
                <a:cubicBezTo>
                  <a:pt x="2089055" y="2278382"/>
                  <a:pt x="2089055" y="2278382"/>
                  <a:pt x="2087785" y="2278382"/>
                </a:cubicBezTo>
                <a:cubicBezTo>
                  <a:pt x="2086515" y="2279653"/>
                  <a:pt x="2085245" y="2279653"/>
                  <a:pt x="2083975" y="2280923"/>
                </a:cubicBezTo>
                <a:cubicBezTo>
                  <a:pt x="2083975" y="2282191"/>
                  <a:pt x="2082705" y="2282191"/>
                  <a:pt x="2082705" y="2283461"/>
                </a:cubicBezTo>
                <a:cubicBezTo>
                  <a:pt x="2082705" y="2283461"/>
                  <a:pt x="2081435" y="2283461"/>
                  <a:pt x="2081435" y="2283461"/>
                </a:cubicBezTo>
                <a:cubicBezTo>
                  <a:pt x="2081435" y="2282191"/>
                  <a:pt x="2080165" y="2282191"/>
                  <a:pt x="2078895" y="2280923"/>
                </a:cubicBezTo>
                <a:cubicBezTo>
                  <a:pt x="2077625" y="2279653"/>
                  <a:pt x="2077625" y="2279653"/>
                  <a:pt x="2077625" y="2278382"/>
                </a:cubicBezTo>
                <a:cubicBezTo>
                  <a:pt x="2077625" y="2278382"/>
                  <a:pt x="2076355" y="2277112"/>
                  <a:pt x="2076355" y="2277112"/>
                </a:cubicBezTo>
                <a:cubicBezTo>
                  <a:pt x="2076355" y="2275842"/>
                  <a:pt x="2077625" y="2275842"/>
                  <a:pt x="2077625" y="2274571"/>
                </a:cubicBezTo>
                <a:cubicBezTo>
                  <a:pt x="2077625" y="2274571"/>
                  <a:pt x="2077625" y="2273301"/>
                  <a:pt x="2077625" y="2273301"/>
                </a:cubicBezTo>
                <a:cubicBezTo>
                  <a:pt x="2077625" y="2274571"/>
                  <a:pt x="2076355" y="2274571"/>
                  <a:pt x="2076355" y="2274571"/>
                </a:cubicBezTo>
                <a:cubicBezTo>
                  <a:pt x="2076355" y="2273301"/>
                  <a:pt x="2075085" y="2273301"/>
                  <a:pt x="2075085" y="2273301"/>
                </a:cubicBezTo>
                <a:cubicBezTo>
                  <a:pt x="2075085" y="2272031"/>
                  <a:pt x="2076355" y="2272031"/>
                  <a:pt x="2076355" y="2270760"/>
                </a:cubicBezTo>
                <a:cubicBezTo>
                  <a:pt x="2076355" y="2270760"/>
                  <a:pt x="2077625" y="2270760"/>
                  <a:pt x="2077625" y="2270760"/>
                </a:cubicBezTo>
                <a:cubicBezTo>
                  <a:pt x="2077625" y="2272031"/>
                  <a:pt x="2078895" y="2272031"/>
                  <a:pt x="2080165" y="2272031"/>
                </a:cubicBezTo>
                <a:cubicBezTo>
                  <a:pt x="2080165" y="2272031"/>
                  <a:pt x="2080165" y="2270760"/>
                  <a:pt x="2080165" y="2270760"/>
                </a:cubicBezTo>
                <a:cubicBezTo>
                  <a:pt x="2080165" y="2269490"/>
                  <a:pt x="2081435" y="2269490"/>
                  <a:pt x="2081435" y="2268220"/>
                </a:cubicBezTo>
                <a:cubicBezTo>
                  <a:pt x="2081435" y="2268220"/>
                  <a:pt x="2081435" y="2266952"/>
                  <a:pt x="2081435" y="2266952"/>
                </a:cubicBezTo>
                <a:cubicBezTo>
                  <a:pt x="2081435" y="2266952"/>
                  <a:pt x="2080165" y="2265682"/>
                  <a:pt x="2080165" y="2265682"/>
                </a:cubicBezTo>
                <a:cubicBezTo>
                  <a:pt x="2080165" y="2264411"/>
                  <a:pt x="2080165" y="2264411"/>
                  <a:pt x="2080165" y="2263141"/>
                </a:cubicBezTo>
                <a:cubicBezTo>
                  <a:pt x="2081435" y="2263141"/>
                  <a:pt x="2081435" y="2263141"/>
                  <a:pt x="2082705" y="2263141"/>
                </a:cubicBezTo>
                <a:cubicBezTo>
                  <a:pt x="2083975" y="2263141"/>
                  <a:pt x="2083975" y="2264411"/>
                  <a:pt x="2085245" y="2264411"/>
                </a:cubicBezTo>
                <a:cubicBezTo>
                  <a:pt x="2086515" y="2264411"/>
                  <a:pt x="2086515" y="2263141"/>
                  <a:pt x="2086515" y="2263141"/>
                </a:cubicBezTo>
                <a:cubicBezTo>
                  <a:pt x="2087785" y="2261871"/>
                  <a:pt x="2089055" y="2261871"/>
                  <a:pt x="2090325" y="2260600"/>
                </a:cubicBezTo>
                <a:close/>
                <a:moveTo>
                  <a:pt x="5271676" y="2260599"/>
                </a:moveTo>
                <a:cubicBezTo>
                  <a:pt x="5271676" y="2260599"/>
                  <a:pt x="5272946" y="2260599"/>
                  <a:pt x="5272946" y="2260599"/>
                </a:cubicBezTo>
                <a:cubicBezTo>
                  <a:pt x="5274216" y="2261870"/>
                  <a:pt x="5274216" y="2261870"/>
                  <a:pt x="5274216" y="2263140"/>
                </a:cubicBezTo>
                <a:cubicBezTo>
                  <a:pt x="5272946" y="2263140"/>
                  <a:pt x="5272946" y="2264411"/>
                  <a:pt x="5271676" y="2265681"/>
                </a:cubicBezTo>
                <a:cubicBezTo>
                  <a:pt x="5271676" y="2264411"/>
                  <a:pt x="5271676" y="2263140"/>
                  <a:pt x="5270405" y="2263140"/>
                </a:cubicBezTo>
                <a:cubicBezTo>
                  <a:pt x="5271676" y="2261870"/>
                  <a:pt x="5271676" y="2261870"/>
                  <a:pt x="5271676" y="2260599"/>
                </a:cubicBezTo>
                <a:close/>
                <a:moveTo>
                  <a:pt x="5270405" y="2247900"/>
                </a:moveTo>
                <a:cubicBezTo>
                  <a:pt x="5271675" y="2247900"/>
                  <a:pt x="5272945" y="2247900"/>
                  <a:pt x="5274216" y="2247900"/>
                </a:cubicBezTo>
                <a:cubicBezTo>
                  <a:pt x="5275486" y="2249171"/>
                  <a:pt x="5275486" y="2249171"/>
                  <a:pt x="5275486" y="2250441"/>
                </a:cubicBezTo>
                <a:cubicBezTo>
                  <a:pt x="5275486" y="2250441"/>
                  <a:pt x="5274216" y="2251711"/>
                  <a:pt x="5274216" y="2251711"/>
                </a:cubicBezTo>
                <a:cubicBezTo>
                  <a:pt x="5274216" y="2251711"/>
                  <a:pt x="5272945" y="2251711"/>
                  <a:pt x="5271675" y="2251711"/>
                </a:cubicBezTo>
                <a:cubicBezTo>
                  <a:pt x="5271675" y="2250441"/>
                  <a:pt x="5270404" y="2250441"/>
                  <a:pt x="5270404" y="2249171"/>
                </a:cubicBezTo>
                <a:cubicBezTo>
                  <a:pt x="5271675" y="2247900"/>
                  <a:pt x="5271675" y="2247900"/>
                  <a:pt x="5270405" y="2247900"/>
                </a:cubicBezTo>
                <a:close/>
                <a:moveTo>
                  <a:pt x="5195475" y="2247900"/>
                </a:moveTo>
                <a:cubicBezTo>
                  <a:pt x="5195475" y="2249171"/>
                  <a:pt x="5196745" y="2251710"/>
                  <a:pt x="5196745" y="2252980"/>
                </a:cubicBezTo>
                <a:cubicBezTo>
                  <a:pt x="5196745" y="2252980"/>
                  <a:pt x="5198016" y="2251710"/>
                  <a:pt x="5198016" y="2251710"/>
                </a:cubicBezTo>
                <a:cubicBezTo>
                  <a:pt x="5199286" y="2252980"/>
                  <a:pt x="5199286" y="2252980"/>
                  <a:pt x="5199286" y="2254251"/>
                </a:cubicBezTo>
                <a:cubicBezTo>
                  <a:pt x="5199286" y="2254251"/>
                  <a:pt x="5199286" y="2255521"/>
                  <a:pt x="5199286" y="2255521"/>
                </a:cubicBezTo>
                <a:cubicBezTo>
                  <a:pt x="5200556" y="2256789"/>
                  <a:pt x="5200556" y="2258060"/>
                  <a:pt x="5201826" y="2259330"/>
                </a:cubicBezTo>
                <a:cubicBezTo>
                  <a:pt x="5201826" y="2260601"/>
                  <a:pt x="5201826" y="2260601"/>
                  <a:pt x="5201826" y="2261871"/>
                </a:cubicBezTo>
                <a:cubicBezTo>
                  <a:pt x="5201826" y="2261871"/>
                  <a:pt x="5203096" y="2263140"/>
                  <a:pt x="5203096" y="2263140"/>
                </a:cubicBezTo>
                <a:cubicBezTo>
                  <a:pt x="5204366" y="2265681"/>
                  <a:pt x="5204366" y="2268222"/>
                  <a:pt x="5205636" y="2270761"/>
                </a:cubicBezTo>
                <a:cubicBezTo>
                  <a:pt x="5205636" y="2272031"/>
                  <a:pt x="5205636" y="2274570"/>
                  <a:pt x="5205636" y="2275840"/>
                </a:cubicBezTo>
                <a:cubicBezTo>
                  <a:pt x="5206906" y="2275840"/>
                  <a:pt x="5206906" y="2275840"/>
                  <a:pt x="5208177" y="2275840"/>
                </a:cubicBezTo>
                <a:cubicBezTo>
                  <a:pt x="5208177" y="2277111"/>
                  <a:pt x="5209447" y="2277111"/>
                  <a:pt x="5209447" y="2278381"/>
                </a:cubicBezTo>
                <a:cubicBezTo>
                  <a:pt x="5210717" y="2280922"/>
                  <a:pt x="5210717" y="2282191"/>
                  <a:pt x="5210717" y="2284732"/>
                </a:cubicBezTo>
                <a:cubicBezTo>
                  <a:pt x="5210717" y="2286002"/>
                  <a:pt x="5211987" y="2288541"/>
                  <a:pt x="5213257" y="2289811"/>
                </a:cubicBezTo>
                <a:cubicBezTo>
                  <a:pt x="5213257" y="2289811"/>
                  <a:pt x="5214527" y="2291082"/>
                  <a:pt x="5214527" y="2291082"/>
                </a:cubicBezTo>
                <a:cubicBezTo>
                  <a:pt x="5214527" y="2292350"/>
                  <a:pt x="5213257" y="2293621"/>
                  <a:pt x="5213257" y="2294891"/>
                </a:cubicBezTo>
                <a:cubicBezTo>
                  <a:pt x="5213257" y="2293621"/>
                  <a:pt x="5211987" y="2293621"/>
                  <a:pt x="5211987" y="2292350"/>
                </a:cubicBezTo>
                <a:cubicBezTo>
                  <a:pt x="5211987" y="2292350"/>
                  <a:pt x="5210717" y="2292350"/>
                  <a:pt x="5210717" y="2292350"/>
                </a:cubicBezTo>
                <a:cubicBezTo>
                  <a:pt x="5210717" y="2292350"/>
                  <a:pt x="5209447" y="2291082"/>
                  <a:pt x="5209447" y="2289811"/>
                </a:cubicBezTo>
                <a:cubicBezTo>
                  <a:pt x="5209447" y="2289811"/>
                  <a:pt x="5208177" y="2289811"/>
                  <a:pt x="5206906" y="2289811"/>
                </a:cubicBezTo>
                <a:cubicBezTo>
                  <a:pt x="5206906" y="2288541"/>
                  <a:pt x="5205636" y="2288541"/>
                  <a:pt x="5205636" y="2287270"/>
                </a:cubicBezTo>
                <a:cubicBezTo>
                  <a:pt x="5205636" y="2286000"/>
                  <a:pt x="5205636" y="2286000"/>
                  <a:pt x="5205636" y="2284729"/>
                </a:cubicBezTo>
                <a:cubicBezTo>
                  <a:pt x="5205636" y="2284729"/>
                  <a:pt x="5204366" y="2283461"/>
                  <a:pt x="5203096" y="2283461"/>
                </a:cubicBezTo>
                <a:cubicBezTo>
                  <a:pt x="5203096" y="2282191"/>
                  <a:pt x="5203096" y="2280920"/>
                  <a:pt x="5203096" y="2279650"/>
                </a:cubicBezTo>
                <a:cubicBezTo>
                  <a:pt x="5203096" y="2278381"/>
                  <a:pt x="5201826" y="2278381"/>
                  <a:pt x="5201826" y="2278381"/>
                </a:cubicBezTo>
                <a:cubicBezTo>
                  <a:pt x="5201826" y="2278381"/>
                  <a:pt x="5200556" y="2278381"/>
                  <a:pt x="5200556" y="2278381"/>
                </a:cubicBezTo>
                <a:cubicBezTo>
                  <a:pt x="5200556" y="2277111"/>
                  <a:pt x="5200556" y="2275840"/>
                  <a:pt x="5200556" y="2274570"/>
                </a:cubicBezTo>
                <a:cubicBezTo>
                  <a:pt x="5199286" y="2273301"/>
                  <a:pt x="5199286" y="2272031"/>
                  <a:pt x="5198016" y="2270761"/>
                </a:cubicBezTo>
                <a:cubicBezTo>
                  <a:pt x="5198016" y="2270761"/>
                  <a:pt x="5198016" y="2269490"/>
                  <a:pt x="5198016" y="2269490"/>
                </a:cubicBezTo>
                <a:cubicBezTo>
                  <a:pt x="5196745" y="2269490"/>
                  <a:pt x="5196745" y="2268220"/>
                  <a:pt x="5195475" y="2268220"/>
                </a:cubicBezTo>
                <a:cubicBezTo>
                  <a:pt x="5195475" y="2266951"/>
                  <a:pt x="5195475" y="2266951"/>
                  <a:pt x="5195475" y="2265681"/>
                </a:cubicBezTo>
                <a:cubicBezTo>
                  <a:pt x="5195475" y="2265681"/>
                  <a:pt x="5196745" y="2264410"/>
                  <a:pt x="5196745" y="2264410"/>
                </a:cubicBezTo>
                <a:cubicBezTo>
                  <a:pt x="5195475" y="2263140"/>
                  <a:pt x="5195475" y="2263140"/>
                  <a:pt x="5194205" y="2261869"/>
                </a:cubicBezTo>
                <a:cubicBezTo>
                  <a:pt x="5194205" y="2259330"/>
                  <a:pt x="5194205" y="2256789"/>
                  <a:pt x="5194205" y="2254251"/>
                </a:cubicBezTo>
                <a:cubicBezTo>
                  <a:pt x="5194205" y="2252980"/>
                  <a:pt x="5194205" y="2251710"/>
                  <a:pt x="5195475" y="2250441"/>
                </a:cubicBezTo>
                <a:cubicBezTo>
                  <a:pt x="5194205" y="2250441"/>
                  <a:pt x="5194205" y="2249171"/>
                  <a:pt x="5194205" y="2249171"/>
                </a:cubicBezTo>
                <a:cubicBezTo>
                  <a:pt x="5194205" y="2249171"/>
                  <a:pt x="5195475" y="2247900"/>
                  <a:pt x="5195475" y="2247900"/>
                </a:cubicBezTo>
                <a:close/>
                <a:moveTo>
                  <a:pt x="3747358" y="2247899"/>
                </a:moveTo>
                <a:cubicBezTo>
                  <a:pt x="3748628" y="2249170"/>
                  <a:pt x="3748628" y="2249170"/>
                  <a:pt x="3751168" y="2249170"/>
                </a:cubicBezTo>
                <a:cubicBezTo>
                  <a:pt x="3751168" y="2250440"/>
                  <a:pt x="3752438" y="2251711"/>
                  <a:pt x="3752438" y="2252981"/>
                </a:cubicBezTo>
                <a:cubicBezTo>
                  <a:pt x="3752438" y="2252981"/>
                  <a:pt x="3751168" y="2252981"/>
                  <a:pt x="3751168" y="2252981"/>
                </a:cubicBezTo>
                <a:cubicBezTo>
                  <a:pt x="3749898" y="2252981"/>
                  <a:pt x="3749898" y="2251711"/>
                  <a:pt x="3749898" y="2251711"/>
                </a:cubicBezTo>
                <a:cubicBezTo>
                  <a:pt x="3748628" y="2251711"/>
                  <a:pt x="3748628" y="2251711"/>
                  <a:pt x="3747358" y="2251711"/>
                </a:cubicBezTo>
                <a:cubicBezTo>
                  <a:pt x="3747358" y="2251711"/>
                  <a:pt x="3747358" y="2250440"/>
                  <a:pt x="3747358" y="2250440"/>
                </a:cubicBezTo>
                <a:cubicBezTo>
                  <a:pt x="3746088" y="2249170"/>
                  <a:pt x="3746088" y="2249170"/>
                  <a:pt x="3747358" y="2247899"/>
                </a:cubicBezTo>
                <a:close/>
                <a:moveTo>
                  <a:pt x="5272945" y="2235200"/>
                </a:moveTo>
                <a:lnTo>
                  <a:pt x="5273897" y="2236152"/>
                </a:lnTo>
                <a:lnTo>
                  <a:pt x="5275485" y="2236152"/>
                </a:lnTo>
                <a:cubicBezTo>
                  <a:pt x="5275485" y="2236152"/>
                  <a:pt x="5275485" y="2237422"/>
                  <a:pt x="5275485" y="2237422"/>
                </a:cubicBezTo>
                <a:cubicBezTo>
                  <a:pt x="5275485" y="2237422"/>
                  <a:pt x="5276755" y="2238693"/>
                  <a:pt x="5276755" y="2238693"/>
                </a:cubicBezTo>
                <a:cubicBezTo>
                  <a:pt x="5275485" y="2238693"/>
                  <a:pt x="5275485" y="2239963"/>
                  <a:pt x="5275485" y="2239963"/>
                </a:cubicBezTo>
                <a:cubicBezTo>
                  <a:pt x="5275485" y="2238693"/>
                  <a:pt x="5274215" y="2238693"/>
                  <a:pt x="5274215" y="2238693"/>
                </a:cubicBezTo>
                <a:cubicBezTo>
                  <a:pt x="5274215" y="2238693"/>
                  <a:pt x="5272945" y="2238693"/>
                  <a:pt x="5272945" y="2238693"/>
                </a:cubicBezTo>
                <a:lnTo>
                  <a:pt x="5271994" y="2237741"/>
                </a:lnTo>
                <a:lnTo>
                  <a:pt x="5271675" y="2237741"/>
                </a:lnTo>
                <a:cubicBezTo>
                  <a:pt x="5270404" y="2237741"/>
                  <a:pt x="5270404" y="2236471"/>
                  <a:pt x="5270404" y="2236471"/>
                </a:cubicBezTo>
                <a:lnTo>
                  <a:pt x="5270617" y="2236364"/>
                </a:lnTo>
                <a:lnTo>
                  <a:pt x="5270405" y="2236152"/>
                </a:lnTo>
                <a:lnTo>
                  <a:pt x="5271041" y="2236152"/>
                </a:lnTo>
                <a:close/>
                <a:moveTo>
                  <a:pt x="2172876" y="2235199"/>
                </a:moveTo>
                <a:cubicBezTo>
                  <a:pt x="2172876" y="2235199"/>
                  <a:pt x="2174146" y="2235199"/>
                  <a:pt x="2174146" y="2235199"/>
                </a:cubicBezTo>
                <a:cubicBezTo>
                  <a:pt x="2175417" y="2235199"/>
                  <a:pt x="2175417" y="2235199"/>
                  <a:pt x="2175417" y="2236470"/>
                </a:cubicBezTo>
                <a:cubicBezTo>
                  <a:pt x="2175417" y="2236470"/>
                  <a:pt x="2174146" y="2237741"/>
                  <a:pt x="2172876" y="2237741"/>
                </a:cubicBezTo>
                <a:cubicBezTo>
                  <a:pt x="2172876" y="2237741"/>
                  <a:pt x="2171605" y="2236470"/>
                  <a:pt x="2171605" y="2236470"/>
                </a:cubicBezTo>
                <a:cubicBezTo>
                  <a:pt x="2171605" y="2236470"/>
                  <a:pt x="2172876" y="2235199"/>
                  <a:pt x="2172876" y="2235199"/>
                </a:cubicBezTo>
                <a:close/>
                <a:moveTo>
                  <a:pt x="5276756" y="2222500"/>
                </a:moveTo>
                <a:cubicBezTo>
                  <a:pt x="5276756" y="2223770"/>
                  <a:pt x="5278026" y="2223770"/>
                  <a:pt x="5278026" y="2225040"/>
                </a:cubicBezTo>
                <a:cubicBezTo>
                  <a:pt x="5276756" y="2226310"/>
                  <a:pt x="5276756" y="2226310"/>
                  <a:pt x="5276756" y="2227580"/>
                </a:cubicBezTo>
                <a:cubicBezTo>
                  <a:pt x="5276756" y="2228850"/>
                  <a:pt x="5276756" y="2230120"/>
                  <a:pt x="5276756" y="2231390"/>
                </a:cubicBezTo>
                <a:cubicBezTo>
                  <a:pt x="5276756" y="2232660"/>
                  <a:pt x="5276756" y="2232660"/>
                  <a:pt x="5276756" y="2233930"/>
                </a:cubicBezTo>
                <a:cubicBezTo>
                  <a:pt x="5275486" y="2232660"/>
                  <a:pt x="5275486" y="2232660"/>
                  <a:pt x="5274215" y="2232660"/>
                </a:cubicBezTo>
                <a:cubicBezTo>
                  <a:pt x="5272946" y="2232660"/>
                  <a:pt x="5271675" y="2232660"/>
                  <a:pt x="5270405" y="2232660"/>
                </a:cubicBezTo>
                <a:cubicBezTo>
                  <a:pt x="5270405" y="2232660"/>
                  <a:pt x="5270405" y="2231390"/>
                  <a:pt x="5270405" y="2231390"/>
                </a:cubicBezTo>
                <a:cubicBezTo>
                  <a:pt x="5271675" y="2230120"/>
                  <a:pt x="5271675" y="2230120"/>
                  <a:pt x="5272946" y="2228850"/>
                </a:cubicBezTo>
                <a:cubicBezTo>
                  <a:pt x="5272946" y="2227580"/>
                  <a:pt x="5274216" y="2227580"/>
                  <a:pt x="5274216" y="2227580"/>
                </a:cubicBezTo>
                <a:cubicBezTo>
                  <a:pt x="5272946" y="2227580"/>
                  <a:pt x="5272946" y="2226310"/>
                  <a:pt x="5272946" y="2226310"/>
                </a:cubicBezTo>
                <a:cubicBezTo>
                  <a:pt x="5272946" y="2225040"/>
                  <a:pt x="5271675" y="2225040"/>
                  <a:pt x="5271675" y="2225040"/>
                </a:cubicBezTo>
                <a:cubicBezTo>
                  <a:pt x="5271675" y="2225040"/>
                  <a:pt x="5271675" y="2223770"/>
                  <a:pt x="5271675" y="2223770"/>
                </a:cubicBezTo>
                <a:cubicBezTo>
                  <a:pt x="5272946" y="2223770"/>
                  <a:pt x="5274216" y="2223770"/>
                  <a:pt x="5276756" y="2222500"/>
                </a:cubicBezTo>
                <a:close/>
                <a:moveTo>
                  <a:pt x="5013865" y="2222500"/>
                </a:moveTo>
                <a:cubicBezTo>
                  <a:pt x="5015135" y="2223771"/>
                  <a:pt x="5015135" y="2225040"/>
                  <a:pt x="5015135" y="2226311"/>
                </a:cubicBezTo>
                <a:cubicBezTo>
                  <a:pt x="5013865" y="2227581"/>
                  <a:pt x="5013865" y="2227581"/>
                  <a:pt x="5012595" y="2228851"/>
                </a:cubicBezTo>
                <a:cubicBezTo>
                  <a:pt x="5010055" y="2228851"/>
                  <a:pt x="5008785" y="2230121"/>
                  <a:pt x="5007515" y="2230121"/>
                </a:cubicBezTo>
                <a:cubicBezTo>
                  <a:pt x="5006245" y="2231391"/>
                  <a:pt x="5006245" y="2232661"/>
                  <a:pt x="5004975" y="2233931"/>
                </a:cubicBezTo>
                <a:cubicBezTo>
                  <a:pt x="5004975" y="2235201"/>
                  <a:pt x="5004975" y="2235201"/>
                  <a:pt x="5004975" y="2236471"/>
                </a:cubicBezTo>
                <a:cubicBezTo>
                  <a:pt x="5004975" y="2236471"/>
                  <a:pt x="5003705" y="2235201"/>
                  <a:pt x="5003705" y="2235201"/>
                </a:cubicBezTo>
                <a:cubicBezTo>
                  <a:pt x="5003705" y="2233931"/>
                  <a:pt x="5003705" y="2232662"/>
                  <a:pt x="5003705" y="2231391"/>
                </a:cubicBezTo>
                <a:cubicBezTo>
                  <a:pt x="5003705" y="2230121"/>
                  <a:pt x="5004975" y="2230121"/>
                  <a:pt x="5004975" y="2228851"/>
                </a:cubicBezTo>
                <a:cubicBezTo>
                  <a:pt x="5004975" y="2228851"/>
                  <a:pt x="5006245" y="2227581"/>
                  <a:pt x="5006245" y="2227581"/>
                </a:cubicBezTo>
                <a:cubicBezTo>
                  <a:pt x="5007515" y="2227581"/>
                  <a:pt x="5008785" y="2226311"/>
                  <a:pt x="5010055" y="2226311"/>
                </a:cubicBezTo>
                <a:cubicBezTo>
                  <a:pt x="5011325" y="2226311"/>
                  <a:pt x="5011325" y="2225040"/>
                  <a:pt x="5012595" y="2225040"/>
                </a:cubicBezTo>
                <a:cubicBezTo>
                  <a:pt x="5012595" y="2225040"/>
                  <a:pt x="5012595" y="2223771"/>
                  <a:pt x="5012595" y="2223771"/>
                </a:cubicBezTo>
                <a:cubicBezTo>
                  <a:pt x="5012595" y="2223771"/>
                  <a:pt x="5013865" y="2222500"/>
                  <a:pt x="5013865" y="2222500"/>
                </a:cubicBezTo>
                <a:close/>
                <a:moveTo>
                  <a:pt x="2199546" y="2222500"/>
                </a:moveTo>
                <a:lnTo>
                  <a:pt x="2200815" y="2223769"/>
                </a:lnTo>
                <a:lnTo>
                  <a:pt x="2200815" y="2222500"/>
                </a:lnTo>
                <a:cubicBezTo>
                  <a:pt x="2202085" y="2222500"/>
                  <a:pt x="2203355" y="2222500"/>
                  <a:pt x="2204626" y="2222500"/>
                </a:cubicBezTo>
                <a:cubicBezTo>
                  <a:pt x="2204626" y="2222500"/>
                  <a:pt x="2204626" y="2223770"/>
                  <a:pt x="2204626" y="2223770"/>
                </a:cubicBezTo>
                <a:cubicBezTo>
                  <a:pt x="2205895" y="2225041"/>
                  <a:pt x="2205895" y="2225041"/>
                  <a:pt x="2207166" y="2226311"/>
                </a:cubicBezTo>
                <a:cubicBezTo>
                  <a:pt x="2207166" y="2226311"/>
                  <a:pt x="2208435" y="2225041"/>
                  <a:pt x="2208435" y="2225041"/>
                </a:cubicBezTo>
                <a:cubicBezTo>
                  <a:pt x="2208435" y="2225041"/>
                  <a:pt x="2207166" y="2223770"/>
                  <a:pt x="2207166" y="2223770"/>
                </a:cubicBezTo>
                <a:cubicBezTo>
                  <a:pt x="2207166" y="2223770"/>
                  <a:pt x="2208435" y="2222500"/>
                  <a:pt x="2208435" y="2222500"/>
                </a:cubicBezTo>
                <a:cubicBezTo>
                  <a:pt x="2209706" y="2222500"/>
                  <a:pt x="2210976" y="2222500"/>
                  <a:pt x="2213516" y="2223770"/>
                </a:cubicBezTo>
                <a:cubicBezTo>
                  <a:pt x="2212246" y="2223770"/>
                  <a:pt x="2212246" y="2223770"/>
                  <a:pt x="2216056" y="2223770"/>
                </a:cubicBezTo>
                <a:cubicBezTo>
                  <a:pt x="2216056" y="2223770"/>
                  <a:pt x="2214786" y="2225041"/>
                  <a:pt x="2214786" y="2225041"/>
                </a:cubicBezTo>
                <a:cubicBezTo>
                  <a:pt x="2216056" y="2225041"/>
                  <a:pt x="2216056" y="2225041"/>
                  <a:pt x="2216056" y="2225041"/>
                </a:cubicBezTo>
                <a:cubicBezTo>
                  <a:pt x="2216056" y="2225041"/>
                  <a:pt x="2217327" y="2225041"/>
                  <a:pt x="2217327" y="2225041"/>
                </a:cubicBezTo>
                <a:cubicBezTo>
                  <a:pt x="2217327" y="2225041"/>
                  <a:pt x="2217327" y="2226311"/>
                  <a:pt x="2217327" y="2226311"/>
                </a:cubicBezTo>
                <a:cubicBezTo>
                  <a:pt x="2216056" y="2226311"/>
                  <a:pt x="2216056" y="2227581"/>
                  <a:pt x="2214786" y="2227581"/>
                </a:cubicBezTo>
                <a:cubicBezTo>
                  <a:pt x="2213516" y="2228851"/>
                  <a:pt x="2213516" y="2228851"/>
                  <a:pt x="2212246" y="2230121"/>
                </a:cubicBezTo>
                <a:cubicBezTo>
                  <a:pt x="2212246" y="2230121"/>
                  <a:pt x="2210976" y="2231391"/>
                  <a:pt x="2209706" y="2231391"/>
                </a:cubicBezTo>
                <a:cubicBezTo>
                  <a:pt x="2208435" y="2231391"/>
                  <a:pt x="2208435" y="2231391"/>
                  <a:pt x="2207166" y="2231391"/>
                </a:cubicBezTo>
                <a:cubicBezTo>
                  <a:pt x="2207166" y="2232661"/>
                  <a:pt x="2205895" y="2232661"/>
                  <a:pt x="2205895" y="2232661"/>
                </a:cubicBezTo>
                <a:cubicBezTo>
                  <a:pt x="2205895" y="2233931"/>
                  <a:pt x="2207166" y="2233931"/>
                  <a:pt x="2207166" y="2233931"/>
                </a:cubicBezTo>
                <a:cubicBezTo>
                  <a:pt x="2207166" y="2233931"/>
                  <a:pt x="2208435" y="2233931"/>
                  <a:pt x="2208435" y="2233931"/>
                </a:cubicBezTo>
                <a:cubicBezTo>
                  <a:pt x="2207166" y="2235202"/>
                  <a:pt x="2207166" y="2235202"/>
                  <a:pt x="2205895" y="2235202"/>
                </a:cubicBezTo>
                <a:cubicBezTo>
                  <a:pt x="2204626" y="2235202"/>
                  <a:pt x="2204626" y="2235202"/>
                  <a:pt x="2203355" y="2235202"/>
                </a:cubicBezTo>
                <a:cubicBezTo>
                  <a:pt x="2203355" y="2235202"/>
                  <a:pt x="2203355" y="2236472"/>
                  <a:pt x="2203355" y="2236472"/>
                </a:cubicBezTo>
                <a:cubicBezTo>
                  <a:pt x="2203355" y="2236472"/>
                  <a:pt x="2204626" y="2237742"/>
                  <a:pt x="2204626" y="2237742"/>
                </a:cubicBezTo>
                <a:cubicBezTo>
                  <a:pt x="2204626" y="2239012"/>
                  <a:pt x="2203355" y="2239012"/>
                  <a:pt x="2203355" y="2239012"/>
                </a:cubicBezTo>
                <a:cubicBezTo>
                  <a:pt x="2202085" y="2237742"/>
                  <a:pt x="2202085" y="2237742"/>
                  <a:pt x="2200815" y="2237742"/>
                </a:cubicBezTo>
                <a:cubicBezTo>
                  <a:pt x="2199545" y="2239012"/>
                  <a:pt x="2199545" y="2239012"/>
                  <a:pt x="2199545" y="2239012"/>
                </a:cubicBezTo>
                <a:cubicBezTo>
                  <a:pt x="2200815" y="2239012"/>
                  <a:pt x="2200815" y="2240282"/>
                  <a:pt x="2202085" y="2240282"/>
                </a:cubicBezTo>
                <a:cubicBezTo>
                  <a:pt x="2202085" y="2241552"/>
                  <a:pt x="2202085" y="2241552"/>
                  <a:pt x="2202085" y="2241552"/>
                </a:cubicBezTo>
                <a:cubicBezTo>
                  <a:pt x="2202085" y="2241552"/>
                  <a:pt x="2200815" y="2241552"/>
                  <a:pt x="2200815" y="2241552"/>
                </a:cubicBezTo>
                <a:cubicBezTo>
                  <a:pt x="2199545" y="2240282"/>
                  <a:pt x="2199545" y="2240282"/>
                  <a:pt x="2198275" y="2239012"/>
                </a:cubicBezTo>
                <a:cubicBezTo>
                  <a:pt x="2198275" y="2239012"/>
                  <a:pt x="2197005" y="2239012"/>
                  <a:pt x="2197005" y="2239012"/>
                </a:cubicBezTo>
                <a:cubicBezTo>
                  <a:pt x="2197005" y="2236472"/>
                  <a:pt x="2198275" y="2235202"/>
                  <a:pt x="2199545" y="2232661"/>
                </a:cubicBezTo>
                <a:cubicBezTo>
                  <a:pt x="2200815" y="2231391"/>
                  <a:pt x="2200815" y="2231391"/>
                  <a:pt x="2202085" y="2231391"/>
                </a:cubicBezTo>
                <a:cubicBezTo>
                  <a:pt x="2202085" y="2231391"/>
                  <a:pt x="2203355" y="2231391"/>
                  <a:pt x="2203355" y="2231391"/>
                </a:cubicBezTo>
                <a:cubicBezTo>
                  <a:pt x="2203355" y="2231391"/>
                  <a:pt x="2203355" y="2230121"/>
                  <a:pt x="2203355" y="2230121"/>
                </a:cubicBezTo>
                <a:lnTo>
                  <a:pt x="2200816" y="2227581"/>
                </a:lnTo>
                <a:lnTo>
                  <a:pt x="2198276" y="2230121"/>
                </a:lnTo>
                <a:cubicBezTo>
                  <a:pt x="2198276" y="2231392"/>
                  <a:pt x="2198276" y="2231392"/>
                  <a:pt x="2198276" y="2232661"/>
                </a:cubicBezTo>
                <a:cubicBezTo>
                  <a:pt x="2197006" y="2232661"/>
                  <a:pt x="2197006" y="2233932"/>
                  <a:pt x="2195736" y="2233932"/>
                </a:cubicBezTo>
                <a:cubicBezTo>
                  <a:pt x="2194466" y="2233932"/>
                  <a:pt x="2193196" y="2233932"/>
                  <a:pt x="2191927" y="2233932"/>
                </a:cubicBezTo>
                <a:cubicBezTo>
                  <a:pt x="2190656" y="2233932"/>
                  <a:pt x="2190656" y="2235201"/>
                  <a:pt x="2189386" y="2235201"/>
                </a:cubicBezTo>
                <a:cubicBezTo>
                  <a:pt x="2189386" y="2236472"/>
                  <a:pt x="2190656" y="2236472"/>
                  <a:pt x="2191927" y="2236472"/>
                </a:cubicBezTo>
                <a:cubicBezTo>
                  <a:pt x="2191927" y="2237742"/>
                  <a:pt x="2190656" y="2237742"/>
                  <a:pt x="2190656" y="2239012"/>
                </a:cubicBezTo>
                <a:cubicBezTo>
                  <a:pt x="2190656" y="2239012"/>
                  <a:pt x="2189386" y="2237742"/>
                  <a:pt x="2188116" y="2237742"/>
                </a:cubicBezTo>
                <a:cubicBezTo>
                  <a:pt x="2188116" y="2237742"/>
                  <a:pt x="2186846" y="2239012"/>
                  <a:pt x="2186846" y="2239012"/>
                </a:cubicBezTo>
                <a:cubicBezTo>
                  <a:pt x="2186846" y="2237742"/>
                  <a:pt x="2185577" y="2237742"/>
                  <a:pt x="2184306" y="2237742"/>
                </a:cubicBezTo>
                <a:cubicBezTo>
                  <a:pt x="2184306" y="2237742"/>
                  <a:pt x="2184306" y="2236472"/>
                  <a:pt x="2184306" y="2236472"/>
                </a:cubicBezTo>
                <a:cubicBezTo>
                  <a:pt x="2184306" y="2236472"/>
                  <a:pt x="2185577" y="2236472"/>
                  <a:pt x="2185577" y="2236472"/>
                </a:cubicBezTo>
                <a:cubicBezTo>
                  <a:pt x="2186846" y="2235201"/>
                  <a:pt x="2186846" y="2235201"/>
                  <a:pt x="2188116" y="2233932"/>
                </a:cubicBezTo>
                <a:cubicBezTo>
                  <a:pt x="2186846" y="2233932"/>
                  <a:pt x="2186846" y="2232661"/>
                  <a:pt x="2186846" y="2232661"/>
                </a:cubicBezTo>
                <a:cubicBezTo>
                  <a:pt x="2186846" y="2232661"/>
                  <a:pt x="2188116" y="2231392"/>
                  <a:pt x="2188116" y="2231392"/>
                </a:cubicBezTo>
                <a:cubicBezTo>
                  <a:pt x="2188116" y="2231392"/>
                  <a:pt x="2189386" y="2231392"/>
                  <a:pt x="2190656" y="2231392"/>
                </a:cubicBezTo>
                <a:cubicBezTo>
                  <a:pt x="2190656" y="2231392"/>
                  <a:pt x="2190656" y="2230121"/>
                  <a:pt x="2190656" y="2230121"/>
                </a:cubicBezTo>
                <a:cubicBezTo>
                  <a:pt x="2190656" y="2230121"/>
                  <a:pt x="2189386" y="2230121"/>
                  <a:pt x="2188116" y="2230121"/>
                </a:cubicBezTo>
                <a:cubicBezTo>
                  <a:pt x="2186846" y="2230121"/>
                  <a:pt x="2185577" y="2228851"/>
                  <a:pt x="2184306" y="2227581"/>
                </a:cubicBezTo>
                <a:cubicBezTo>
                  <a:pt x="2185577" y="2227581"/>
                  <a:pt x="2185577" y="2226311"/>
                  <a:pt x="2185577" y="2226311"/>
                </a:cubicBezTo>
                <a:cubicBezTo>
                  <a:pt x="2185577" y="2226311"/>
                  <a:pt x="2186846" y="2227581"/>
                  <a:pt x="2188116" y="2227581"/>
                </a:cubicBezTo>
                <a:cubicBezTo>
                  <a:pt x="2189386" y="2227581"/>
                  <a:pt x="2189386" y="2227581"/>
                  <a:pt x="2190656" y="2227581"/>
                </a:cubicBezTo>
                <a:cubicBezTo>
                  <a:pt x="2190656" y="2226311"/>
                  <a:pt x="2190656" y="2226311"/>
                  <a:pt x="2190656" y="2225040"/>
                </a:cubicBezTo>
                <a:cubicBezTo>
                  <a:pt x="2191927" y="2223771"/>
                  <a:pt x="2191927" y="2223771"/>
                  <a:pt x="2193196" y="2223771"/>
                </a:cubicBezTo>
                <a:cubicBezTo>
                  <a:pt x="2194466" y="2223771"/>
                  <a:pt x="2194466" y="2225040"/>
                  <a:pt x="2195736" y="2225040"/>
                </a:cubicBezTo>
                <a:cubicBezTo>
                  <a:pt x="2195736" y="2225040"/>
                  <a:pt x="2197006" y="2225040"/>
                  <a:pt x="2197006" y="2225040"/>
                </a:cubicBezTo>
                <a:cubicBezTo>
                  <a:pt x="2198276" y="2225040"/>
                  <a:pt x="2198276" y="2223771"/>
                  <a:pt x="2198276" y="2223771"/>
                </a:cubicBezTo>
                <a:cubicBezTo>
                  <a:pt x="2198276" y="2222500"/>
                  <a:pt x="2199546" y="2222500"/>
                  <a:pt x="2199546" y="2222500"/>
                </a:cubicBezTo>
                <a:close/>
                <a:moveTo>
                  <a:pt x="5285646" y="2222499"/>
                </a:moveTo>
                <a:cubicBezTo>
                  <a:pt x="5285646" y="2222499"/>
                  <a:pt x="5285646" y="2223770"/>
                  <a:pt x="5285646" y="2223770"/>
                </a:cubicBezTo>
                <a:cubicBezTo>
                  <a:pt x="5285646" y="2225040"/>
                  <a:pt x="5284375" y="2225040"/>
                  <a:pt x="5284375" y="2226311"/>
                </a:cubicBezTo>
                <a:cubicBezTo>
                  <a:pt x="5283104" y="2226311"/>
                  <a:pt x="5283104" y="2227581"/>
                  <a:pt x="5283104" y="2227581"/>
                </a:cubicBezTo>
                <a:cubicBezTo>
                  <a:pt x="5283104" y="2225041"/>
                  <a:pt x="5283104" y="2225041"/>
                  <a:pt x="5284375" y="2225040"/>
                </a:cubicBezTo>
                <a:cubicBezTo>
                  <a:pt x="5284375" y="2225040"/>
                  <a:pt x="5285646" y="2222499"/>
                  <a:pt x="5285646" y="2222499"/>
                </a:cubicBezTo>
                <a:close/>
                <a:moveTo>
                  <a:pt x="2184306" y="2222499"/>
                </a:moveTo>
                <a:cubicBezTo>
                  <a:pt x="2185577" y="2222499"/>
                  <a:pt x="2186847" y="2222499"/>
                  <a:pt x="2188117" y="2222499"/>
                </a:cubicBezTo>
                <a:cubicBezTo>
                  <a:pt x="2189387" y="2222499"/>
                  <a:pt x="2189387" y="2222499"/>
                  <a:pt x="2189387" y="2223771"/>
                </a:cubicBezTo>
                <a:lnTo>
                  <a:pt x="2185577" y="2223771"/>
                </a:lnTo>
                <a:lnTo>
                  <a:pt x="2184306" y="2223771"/>
                </a:lnTo>
                <a:lnTo>
                  <a:pt x="2185258" y="2223453"/>
                </a:lnTo>
                <a:close/>
                <a:moveTo>
                  <a:pt x="2470056" y="2211070"/>
                </a:moveTo>
                <a:cubicBezTo>
                  <a:pt x="2470056" y="2211070"/>
                  <a:pt x="2472596" y="2212341"/>
                  <a:pt x="2472596" y="2212341"/>
                </a:cubicBezTo>
                <a:cubicBezTo>
                  <a:pt x="2473867" y="2212341"/>
                  <a:pt x="2473867" y="2212341"/>
                  <a:pt x="2473867" y="2212341"/>
                </a:cubicBezTo>
                <a:cubicBezTo>
                  <a:pt x="2473867" y="2213611"/>
                  <a:pt x="2475136" y="2213611"/>
                  <a:pt x="2475136" y="2214881"/>
                </a:cubicBezTo>
                <a:cubicBezTo>
                  <a:pt x="2475136" y="2214881"/>
                  <a:pt x="2476406" y="2214881"/>
                  <a:pt x="2480217" y="2214881"/>
                </a:cubicBezTo>
                <a:cubicBezTo>
                  <a:pt x="2480217" y="2214881"/>
                  <a:pt x="2481487" y="2214881"/>
                  <a:pt x="2481487" y="2214881"/>
                </a:cubicBezTo>
                <a:cubicBezTo>
                  <a:pt x="2480217" y="2214881"/>
                  <a:pt x="2480217" y="2216151"/>
                  <a:pt x="2480217" y="2216151"/>
                </a:cubicBezTo>
                <a:cubicBezTo>
                  <a:pt x="2480217" y="2216151"/>
                  <a:pt x="2478947" y="2216151"/>
                  <a:pt x="2478947" y="2216151"/>
                </a:cubicBezTo>
                <a:cubicBezTo>
                  <a:pt x="2478947" y="2216151"/>
                  <a:pt x="2477676" y="2217421"/>
                  <a:pt x="2477676" y="2217421"/>
                </a:cubicBezTo>
                <a:cubicBezTo>
                  <a:pt x="2477676" y="2217421"/>
                  <a:pt x="2476406" y="2217421"/>
                  <a:pt x="2476406" y="2217421"/>
                </a:cubicBezTo>
                <a:cubicBezTo>
                  <a:pt x="2475136" y="2217421"/>
                  <a:pt x="2475136" y="2217421"/>
                  <a:pt x="2475136" y="2217421"/>
                </a:cubicBezTo>
                <a:cubicBezTo>
                  <a:pt x="2475136" y="2217421"/>
                  <a:pt x="2473867" y="2216151"/>
                  <a:pt x="2473867" y="2214881"/>
                </a:cubicBezTo>
                <a:cubicBezTo>
                  <a:pt x="2472596" y="2213611"/>
                  <a:pt x="2472596" y="2213611"/>
                  <a:pt x="2471326" y="2213611"/>
                </a:cubicBezTo>
                <a:cubicBezTo>
                  <a:pt x="2470056" y="2212341"/>
                  <a:pt x="2470056" y="2211070"/>
                  <a:pt x="2470056" y="2211070"/>
                </a:cubicBezTo>
                <a:close/>
                <a:moveTo>
                  <a:pt x="2466246" y="2209800"/>
                </a:moveTo>
                <a:cubicBezTo>
                  <a:pt x="2466246" y="2209800"/>
                  <a:pt x="2467515" y="2209800"/>
                  <a:pt x="2468786" y="2209800"/>
                </a:cubicBezTo>
                <a:cubicBezTo>
                  <a:pt x="2468786" y="2211070"/>
                  <a:pt x="2468786" y="2211070"/>
                  <a:pt x="2468786" y="2211070"/>
                </a:cubicBezTo>
                <a:lnTo>
                  <a:pt x="2467515" y="2211070"/>
                </a:lnTo>
                <a:cubicBezTo>
                  <a:pt x="2467515" y="2211070"/>
                  <a:pt x="2466246" y="2209800"/>
                  <a:pt x="2466246" y="2209800"/>
                </a:cubicBezTo>
                <a:close/>
                <a:moveTo>
                  <a:pt x="5283105" y="2209799"/>
                </a:moveTo>
                <a:cubicBezTo>
                  <a:pt x="5283105" y="2209799"/>
                  <a:pt x="5284376" y="2209799"/>
                  <a:pt x="5284376" y="2209799"/>
                </a:cubicBezTo>
                <a:cubicBezTo>
                  <a:pt x="5285646" y="2209799"/>
                  <a:pt x="5286916" y="2209799"/>
                  <a:pt x="5286916" y="2211070"/>
                </a:cubicBezTo>
                <a:cubicBezTo>
                  <a:pt x="5285646" y="2211070"/>
                  <a:pt x="5284376" y="2212341"/>
                  <a:pt x="5284376" y="2211070"/>
                </a:cubicBezTo>
                <a:cubicBezTo>
                  <a:pt x="5284376" y="2211070"/>
                  <a:pt x="5283105" y="2209799"/>
                  <a:pt x="5283105" y="2209799"/>
                </a:cubicBezTo>
                <a:close/>
                <a:moveTo>
                  <a:pt x="5275486" y="2197100"/>
                </a:moveTo>
                <a:cubicBezTo>
                  <a:pt x="5275486" y="2197100"/>
                  <a:pt x="5276756" y="2199640"/>
                  <a:pt x="5276756" y="2199640"/>
                </a:cubicBezTo>
                <a:cubicBezTo>
                  <a:pt x="5276756" y="2200910"/>
                  <a:pt x="5275486" y="2202181"/>
                  <a:pt x="5275486" y="2203451"/>
                </a:cubicBezTo>
                <a:cubicBezTo>
                  <a:pt x="5276756" y="2203451"/>
                  <a:pt x="5276756" y="2204721"/>
                  <a:pt x="5276756" y="2204721"/>
                </a:cubicBezTo>
                <a:cubicBezTo>
                  <a:pt x="5278026" y="2204721"/>
                  <a:pt x="5278026" y="2204721"/>
                  <a:pt x="5279297" y="2204721"/>
                </a:cubicBezTo>
                <a:cubicBezTo>
                  <a:pt x="5280567" y="2204721"/>
                  <a:pt x="5280567" y="2203451"/>
                  <a:pt x="5280567" y="2203451"/>
                </a:cubicBezTo>
                <a:cubicBezTo>
                  <a:pt x="5280567" y="2203451"/>
                  <a:pt x="5281837" y="2203451"/>
                  <a:pt x="5281837" y="2203451"/>
                </a:cubicBezTo>
                <a:cubicBezTo>
                  <a:pt x="5283107" y="2204721"/>
                  <a:pt x="5283107" y="2204721"/>
                  <a:pt x="5283107" y="2205991"/>
                </a:cubicBezTo>
                <a:cubicBezTo>
                  <a:pt x="5281837" y="2205991"/>
                  <a:pt x="5281837" y="2207261"/>
                  <a:pt x="5280567" y="2207261"/>
                </a:cubicBezTo>
                <a:cubicBezTo>
                  <a:pt x="5280567" y="2208531"/>
                  <a:pt x="5280567" y="2208531"/>
                  <a:pt x="5280567" y="2209801"/>
                </a:cubicBezTo>
                <a:cubicBezTo>
                  <a:pt x="5280567" y="2211071"/>
                  <a:pt x="5279297" y="2211071"/>
                  <a:pt x="5279297" y="2212341"/>
                </a:cubicBezTo>
                <a:cubicBezTo>
                  <a:pt x="5278026" y="2212341"/>
                  <a:pt x="5278026" y="2212341"/>
                  <a:pt x="5276756" y="2212341"/>
                </a:cubicBezTo>
                <a:cubicBezTo>
                  <a:pt x="5276756" y="2212341"/>
                  <a:pt x="5275486" y="2211071"/>
                  <a:pt x="5275486" y="2211071"/>
                </a:cubicBezTo>
                <a:cubicBezTo>
                  <a:pt x="5274216" y="2212341"/>
                  <a:pt x="5274216" y="2212341"/>
                  <a:pt x="5272946" y="2212341"/>
                </a:cubicBezTo>
                <a:cubicBezTo>
                  <a:pt x="5271675" y="2212341"/>
                  <a:pt x="5271675" y="2211071"/>
                  <a:pt x="5270405" y="2211071"/>
                </a:cubicBezTo>
                <a:cubicBezTo>
                  <a:pt x="5270405" y="2209801"/>
                  <a:pt x="5270405" y="2208531"/>
                  <a:pt x="5270405" y="2207261"/>
                </a:cubicBezTo>
                <a:cubicBezTo>
                  <a:pt x="5270405" y="2205991"/>
                  <a:pt x="5271675" y="2204721"/>
                  <a:pt x="5271676" y="2203451"/>
                </a:cubicBezTo>
                <a:cubicBezTo>
                  <a:pt x="5271676" y="2203451"/>
                  <a:pt x="5271676" y="2202181"/>
                  <a:pt x="5271676" y="2200910"/>
                </a:cubicBezTo>
                <a:cubicBezTo>
                  <a:pt x="5272946" y="2199640"/>
                  <a:pt x="5274216" y="2198370"/>
                  <a:pt x="5275486" y="2197100"/>
                </a:cubicBezTo>
                <a:close/>
                <a:moveTo>
                  <a:pt x="4991005" y="2197100"/>
                </a:moveTo>
                <a:cubicBezTo>
                  <a:pt x="4991005" y="2197100"/>
                  <a:pt x="4991005" y="2197100"/>
                  <a:pt x="4992276" y="2198370"/>
                </a:cubicBezTo>
                <a:cubicBezTo>
                  <a:pt x="4992276" y="2199640"/>
                  <a:pt x="4993546" y="2199640"/>
                  <a:pt x="4994816" y="2199640"/>
                </a:cubicBezTo>
                <a:cubicBezTo>
                  <a:pt x="4993546" y="2199640"/>
                  <a:pt x="4993546" y="2200910"/>
                  <a:pt x="4993546" y="2200910"/>
                </a:cubicBezTo>
                <a:cubicBezTo>
                  <a:pt x="4993546" y="2200910"/>
                  <a:pt x="4993546" y="2202180"/>
                  <a:pt x="4993546" y="2202180"/>
                </a:cubicBezTo>
                <a:cubicBezTo>
                  <a:pt x="4993546" y="2202180"/>
                  <a:pt x="4992276" y="2203450"/>
                  <a:pt x="4992276" y="2203450"/>
                </a:cubicBezTo>
                <a:cubicBezTo>
                  <a:pt x="4992276" y="2202180"/>
                  <a:pt x="4992276" y="2202180"/>
                  <a:pt x="4992276" y="2200910"/>
                </a:cubicBezTo>
                <a:cubicBezTo>
                  <a:pt x="4992276" y="2199641"/>
                  <a:pt x="4991005" y="2198370"/>
                  <a:pt x="4991005" y="2197100"/>
                </a:cubicBezTo>
                <a:close/>
                <a:moveTo>
                  <a:pt x="3733706" y="2176781"/>
                </a:moveTo>
                <a:cubicBezTo>
                  <a:pt x="3733706" y="2178051"/>
                  <a:pt x="3733706" y="2178051"/>
                  <a:pt x="3733706" y="2179321"/>
                </a:cubicBezTo>
                <a:cubicBezTo>
                  <a:pt x="3733706" y="2179321"/>
                  <a:pt x="3732436" y="2179321"/>
                  <a:pt x="3732436" y="2179321"/>
                </a:cubicBezTo>
                <a:cubicBezTo>
                  <a:pt x="3732436" y="2180592"/>
                  <a:pt x="3732436" y="2180592"/>
                  <a:pt x="3732436" y="2181861"/>
                </a:cubicBezTo>
                <a:cubicBezTo>
                  <a:pt x="3732436" y="2181861"/>
                  <a:pt x="3733706" y="2181861"/>
                  <a:pt x="3733706" y="2181861"/>
                </a:cubicBezTo>
                <a:cubicBezTo>
                  <a:pt x="3733706" y="2181861"/>
                  <a:pt x="3734977" y="2180592"/>
                  <a:pt x="3736247" y="2180592"/>
                </a:cubicBezTo>
                <a:cubicBezTo>
                  <a:pt x="3736247" y="2181861"/>
                  <a:pt x="3737517" y="2181861"/>
                  <a:pt x="3737517" y="2181861"/>
                </a:cubicBezTo>
                <a:cubicBezTo>
                  <a:pt x="3737517" y="2181861"/>
                  <a:pt x="3738786" y="2181861"/>
                  <a:pt x="3740057" y="2180592"/>
                </a:cubicBezTo>
                <a:cubicBezTo>
                  <a:pt x="3740057" y="2181861"/>
                  <a:pt x="3740057" y="2181861"/>
                  <a:pt x="3740057" y="2183132"/>
                </a:cubicBezTo>
                <a:cubicBezTo>
                  <a:pt x="3740057" y="2183132"/>
                  <a:pt x="3738787" y="2184401"/>
                  <a:pt x="3738787" y="2184401"/>
                </a:cubicBezTo>
                <a:cubicBezTo>
                  <a:pt x="3737517" y="2184401"/>
                  <a:pt x="3737517" y="2183132"/>
                  <a:pt x="3736247" y="2183132"/>
                </a:cubicBezTo>
                <a:cubicBezTo>
                  <a:pt x="3734977" y="2183132"/>
                  <a:pt x="3734977" y="2183132"/>
                  <a:pt x="3733706" y="2183132"/>
                </a:cubicBezTo>
                <a:cubicBezTo>
                  <a:pt x="3733706" y="2183132"/>
                  <a:pt x="3732436" y="2184401"/>
                  <a:pt x="3732436" y="2184401"/>
                </a:cubicBezTo>
                <a:cubicBezTo>
                  <a:pt x="3733706" y="2184401"/>
                  <a:pt x="3733706" y="2185672"/>
                  <a:pt x="3733706" y="2185672"/>
                </a:cubicBezTo>
                <a:cubicBezTo>
                  <a:pt x="3734977" y="2185672"/>
                  <a:pt x="3736247" y="2185672"/>
                  <a:pt x="3737517" y="2185672"/>
                </a:cubicBezTo>
                <a:cubicBezTo>
                  <a:pt x="3737517" y="2186942"/>
                  <a:pt x="3737517" y="2186942"/>
                  <a:pt x="3737517" y="2186942"/>
                </a:cubicBezTo>
                <a:cubicBezTo>
                  <a:pt x="3736247" y="2186942"/>
                  <a:pt x="3736247" y="2188212"/>
                  <a:pt x="3734977" y="2188212"/>
                </a:cubicBezTo>
                <a:cubicBezTo>
                  <a:pt x="3733706" y="2188212"/>
                  <a:pt x="3733706" y="2188212"/>
                  <a:pt x="3732436" y="2188212"/>
                </a:cubicBezTo>
                <a:cubicBezTo>
                  <a:pt x="3732436" y="2188212"/>
                  <a:pt x="3731166" y="2186942"/>
                  <a:pt x="3731166" y="2186942"/>
                </a:cubicBezTo>
                <a:cubicBezTo>
                  <a:pt x="3731166" y="2186942"/>
                  <a:pt x="3731166" y="2185672"/>
                  <a:pt x="3731166" y="2185672"/>
                </a:cubicBezTo>
                <a:cubicBezTo>
                  <a:pt x="3731166" y="2185672"/>
                  <a:pt x="3731166" y="2184401"/>
                  <a:pt x="3731166" y="2184401"/>
                </a:cubicBezTo>
                <a:cubicBezTo>
                  <a:pt x="3731166" y="2185672"/>
                  <a:pt x="3729896" y="2185672"/>
                  <a:pt x="3729896" y="2186942"/>
                </a:cubicBezTo>
                <a:cubicBezTo>
                  <a:pt x="3729896" y="2186942"/>
                  <a:pt x="3728626" y="2186942"/>
                  <a:pt x="3728626" y="2186942"/>
                </a:cubicBezTo>
                <a:cubicBezTo>
                  <a:pt x="3728626" y="2186942"/>
                  <a:pt x="3727356" y="2185672"/>
                  <a:pt x="3727356" y="2185672"/>
                </a:cubicBezTo>
                <a:cubicBezTo>
                  <a:pt x="3727356" y="2185672"/>
                  <a:pt x="3727356" y="2184401"/>
                  <a:pt x="3727356" y="2184401"/>
                </a:cubicBezTo>
                <a:cubicBezTo>
                  <a:pt x="3726086" y="2184401"/>
                  <a:pt x="3726086" y="2184401"/>
                  <a:pt x="3724816" y="2184401"/>
                </a:cubicBezTo>
                <a:cubicBezTo>
                  <a:pt x="3723545" y="2184401"/>
                  <a:pt x="3723545" y="2185672"/>
                  <a:pt x="3722275" y="2185672"/>
                </a:cubicBezTo>
                <a:cubicBezTo>
                  <a:pt x="3722275" y="2185672"/>
                  <a:pt x="3721005" y="2185672"/>
                  <a:pt x="3721005" y="2185672"/>
                </a:cubicBezTo>
                <a:cubicBezTo>
                  <a:pt x="3721005" y="2184401"/>
                  <a:pt x="3721005" y="2184401"/>
                  <a:pt x="3721005" y="2183132"/>
                </a:cubicBezTo>
                <a:cubicBezTo>
                  <a:pt x="3722275" y="2181861"/>
                  <a:pt x="3722275" y="2180592"/>
                  <a:pt x="3723545" y="2180592"/>
                </a:cubicBezTo>
                <a:cubicBezTo>
                  <a:pt x="3723545" y="2180592"/>
                  <a:pt x="3724816" y="2179321"/>
                  <a:pt x="3726086" y="2179321"/>
                </a:cubicBezTo>
                <a:cubicBezTo>
                  <a:pt x="3726086" y="2178051"/>
                  <a:pt x="3726086" y="2178051"/>
                  <a:pt x="3726086" y="2178051"/>
                </a:cubicBezTo>
                <a:cubicBezTo>
                  <a:pt x="3727356" y="2178051"/>
                  <a:pt x="3727356" y="2179321"/>
                  <a:pt x="3728626" y="2179321"/>
                </a:cubicBezTo>
                <a:cubicBezTo>
                  <a:pt x="3728626" y="2180592"/>
                  <a:pt x="3729896" y="2180592"/>
                  <a:pt x="3729896" y="2180592"/>
                </a:cubicBezTo>
                <a:cubicBezTo>
                  <a:pt x="3729896" y="2179321"/>
                  <a:pt x="3731166" y="2179321"/>
                  <a:pt x="3731166" y="2179321"/>
                </a:cubicBezTo>
                <a:cubicBezTo>
                  <a:pt x="3731166" y="2179321"/>
                  <a:pt x="3732436" y="2178051"/>
                  <a:pt x="3732436" y="2178051"/>
                </a:cubicBezTo>
                <a:cubicBezTo>
                  <a:pt x="3732436" y="2176781"/>
                  <a:pt x="3733706" y="2176781"/>
                  <a:pt x="3733706" y="2176781"/>
                </a:cubicBezTo>
                <a:close/>
                <a:moveTo>
                  <a:pt x="3724816" y="2176781"/>
                </a:moveTo>
                <a:cubicBezTo>
                  <a:pt x="3724816" y="2176781"/>
                  <a:pt x="3726086" y="2178051"/>
                  <a:pt x="3726086" y="2178051"/>
                </a:cubicBezTo>
                <a:cubicBezTo>
                  <a:pt x="3724816" y="2178051"/>
                  <a:pt x="3724816" y="2178051"/>
                  <a:pt x="3724816" y="2178051"/>
                </a:cubicBezTo>
                <a:close/>
                <a:moveTo>
                  <a:pt x="3726086" y="2172971"/>
                </a:moveTo>
                <a:cubicBezTo>
                  <a:pt x="3726086" y="2172971"/>
                  <a:pt x="3726086" y="2174240"/>
                  <a:pt x="3726086" y="2174240"/>
                </a:cubicBezTo>
                <a:cubicBezTo>
                  <a:pt x="3724816" y="2175511"/>
                  <a:pt x="3724816" y="2175511"/>
                  <a:pt x="3724816" y="2176781"/>
                </a:cubicBezTo>
                <a:lnTo>
                  <a:pt x="3724816" y="2175511"/>
                </a:lnTo>
                <a:cubicBezTo>
                  <a:pt x="3724816" y="2175511"/>
                  <a:pt x="3724816" y="2174240"/>
                  <a:pt x="3724816" y="2174240"/>
                </a:cubicBezTo>
                <a:cubicBezTo>
                  <a:pt x="3724816" y="2174240"/>
                  <a:pt x="3726086" y="2172971"/>
                  <a:pt x="3726086" y="2172971"/>
                </a:cubicBezTo>
                <a:close/>
                <a:moveTo>
                  <a:pt x="3734975" y="2171699"/>
                </a:moveTo>
                <a:cubicBezTo>
                  <a:pt x="3736246" y="2171699"/>
                  <a:pt x="3736246" y="2171699"/>
                  <a:pt x="3737516" y="2172970"/>
                </a:cubicBezTo>
                <a:cubicBezTo>
                  <a:pt x="3736246" y="2172970"/>
                  <a:pt x="3736246" y="2174241"/>
                  <a:pt x="3734975" y="2174241"/>
                </a:cubicBezTo>
                <a:cubicBezTo>
                  <a:pt x="3734975" y="2174241"/>
                  <a:pt x="3733705" y="2174241"/>
                  <a:pt x="3733705" y="2174241"/>
                </a:cubicBezTo>
                <a:cubicBezTo>
                  <a:pt x="3733705" y="2172970"/>
                  <a:pt x="3733705" y="2172970"/>
                  <a:pt x="3733705" y="2172970"/>
                </a:cubicBezTo>
                <a:cubicBezTo>
                  <a:pt x="3733705" y="2172970"/>
                  <a:pt x="3734975" y="2171699"/>
                  <a:pt x="3734975" y="2171699"/>
                </a:cubicBezTo>
                <a:close/>
                <a:moveTo>
                  <a:pt x="5295804" y="2146299"/>
                </a:moveTo>
                <a:cubicBezTo>
                  <a:pt x="5297075" y="2146299"/>
                  <a:pt x="5297075" y="2146299"/>
                  <a:pt x="5298345" y="2146299"/>
                </a:cubicBezTo>
                <a:cubicBezTo>
                  <a:pt x="5299616" y="2146299"/>
                  <a:pt x="5299616" y="2147570"/>
                  <a:pt x="5300886" y="2147570"/>
                </a:cubicBezTo>
                <a:cubicBezTo>
                  <a:pt x="5300886" y="2147570"/>
                  <a:pt x="5300886" y="2148841"/>
                  <a:pt x="5300886" y="2148841"/>
                </a:cubicBezTo>
                <a:cubicBezTo>
                  <a:pt x="5300886" y="2148841"/>
                  <a:pt x="5299616" y="2148841"/>
                  <a:pt x="5298345" y="2148841"/>
                </a:cubicBezTo>
                <a:cubicBezTo>
                  <a:pt x="5297075" y="2148841"/>
                  <a:pt x="5297075" y="2147570"/>
                  <a:pt x="5295804" y="2147570"/>
                </a:cubicBezTo>
                <a:cubicBezTo>
                  <a:pt x="5295804" y="2147570"/>
                  <a:pt x="5295804" y="2146299"/>
                  <a:pt x="5295804" y="2146299"/>
                </a:cubicBezTo>
                <a:close/>
                <a:moveTo>
                  <a:pt x="5232305" y="2120900"/>
                </a:moveTo>
                <a:cubicBezTo>
                  <a:pt x="5233575" y="2120900"/>
                  <a:pt x="5233575" y="2122171"/>
                  <a:pt x="5234845" y="2122171"/>
                </a:cubicBezTo>
                <a:cubicBezTo>
                  <a:pt x="5234845" y="2123440"/>
                  <a:pt x="5236115" y="2124711"/>
                  <a:pt x="5237385" y="2125980"/>
                </a:cubicBezTo>
                <a:cubicBezTo>
                  <a:pt x="5239925" y="2127251"/>
                  <a:pt x="5241195" y="2128520"/>
                  <a:pt x="5242465" y="2129791"/>
                </a:cubicBezTo>
                <a:cubicBezTo>
                  <a:pt x="5243735" y="2131061"/>
                  <a:pt x="5243735" y="2131061"/>
                  <a:pt x="5243735" y="2132331"/>
                </a:cubicBezTo>
                <a:cubicBezTo>
                  <a:pt x="5243735" y="2132331"/>
                  <a:pt x="5242465" y="2133601"/>
                  <a:pt x="5242465" y="2133601"/>
                </a:cubicBezTo>
                <a:cubicBezTo>
                  <a:pt x="5242465" y="2133601"/>
                  <a:pt x="5242465" y="2134871"/>
                  <a:pt x="5242465" y="2134871"/>
                </a:cubicBezTo>
                <a:cubicBezTo>
                  <a:pt x="5241195" y="2134871"/>
                  <a:pt x="5239925" y="2133601"/>
                  <a:pt x="5238655" y="2133601"/>
                </a:cubicBezTo>
                <a:cubicBezTo>
                  <a:pt x="5237386" y="2132331"/>
                  <a:pt x="5236115" y="2131061"/>
                  <a:pt x="5234845" y="2129791"/>
                </a:cubicBezTo>
                <a:cubicBezTo>
                  <a:pt x="5233575" y="2127251"/>
                  <a:pt x="5233575" y="2125981"/>
                  <a:pt x="5232305" y="2124711"/>
                </a:cubicBezTo>
                <a:cubicBezTo>
                  <a:pt x="5232305" y="2124711"/>
                  <a:pt x="5232305" y="2123440"/>
                  <a:pt x="5232305" y="2123440"/>
                </a:cubicBezTo>
                <a:cubicBezTo>
                  <a:pt x="5232305" y="2122171"/>
                  <a:pt x="5232305" y="2122171"/>
                  <a:pt x="5232305" y="2120900"/>
                </a:cubicBezTo>
                <a:close/>
                <a:moveTo>
                  <a:pt x="5206904" y="2120899"/>
                </a:moveTo>
                <a:cubicBezTo>
                  <a:pt x="5208175" y="2120899"/>
                  <a:pt x="5208175" y="2122170"/>
                  <a:pt x="5209445" y="2122170"/>
                </a:cubicBezTo>
                <a:cubicBezTo>
                  <a:pt x="5210715" y="2123440"/>
                  <a:pt x="5210715" y="2124711"/>
                  <a:pt x="5213256" y="2123440"/>
                </a:cubicBezTo>
                <a:cubicBezTo>
                  <a:pt x="5214526" y="2124711"/>
                  <a:pt x="5214526" y="2124711"/>
                  <a:pt x="5215796" y="2125981"/>
                </a:cubicBezTo>
                <a:cubicBezTo>
                  <a:pt x="5214526" y="2125981"/>
                  <a:pt x="5214526" y="2125981"/>
                  <a:pt x="5213256" y="2125981"/>
                </a:cubicBezTo>
                <a:cubicBezTo>
                  <a:pt x="5211985" y="2125981"/>
                  <a:pt x="5211985" y="2124711"/>
                  <a:pt x="5210715" y="2124711"/>
                </a:cubicBezTo>
                <a:cubicBezTo>
                  <a:pt x="5209445" y="2124711"/>
                  <a:pt x="5209445" y="2123440"/>
                  <a:pt x="5208175" y="2123440"/>
                </a:cubicBezTo>
                <a:cubicBezTo>
                  <a:pt x="5206904" y="2123440"/>
                  <a:pt x="5206904" y="2122170"/>
                  <a:pt x="5206904" y="2122170"/>
                </a:cubicBezTo>
                <a:cubicBezTo>
                  <a:pt x="5206904" y="2122170"/>
                  <a:pt x="5206904" y="2120899"/>
                  <a:pt x="5206904" y="2120899"/>
                </a:cubicBezTo>
                <a:close/>
                <a:moveTo>
                  <a:pt x="4965605" y="2108199"/>
                </a:moveTo>
                <a:cubicBezTo>
                  <a:pt x="4966876" y="2108199"/>
                  <a:pt x="4966876" y="2108199"/>
                  <a:pt x="4968146" y="2108199"/>
                </a:cubicBezTo>
                <a:cubicBezTo>
                  <a:pt x="4968146" y="2108199"/>
                  <a:pt x="4969416" y="2108199"/>
                  <a:pt x="4969416" y="2108199"/>
                </a:cubicBezTo>
                <a:cubicBezTo>
                  <a:pt x="4969416" y="2109469"/>
                  <a:pt x="4968146" y="2110740"/>
                  <a:pt x="4968146" y="2112010"/>
                </a:cubicBezTo>
                <a:cubicBezTo>
                  <a:pt x="4966876" y="2112010"/>
                  <a:pt x="4966876" y="2113280"/>
                  <a:pt x="4965605" y="2113280"/>
                </a:cubicBezTo>
                <a:cubicBezTo>
                  <a:pt x="4965605" y="2112010"/>
                  <a:pt x="4965605" y="2112010"/>
                  <a:pt x="4965605" y="2112010"/>
                </a:cubicBezTo>
                <a:cubicBezTo>
                  <a:pt x="4965605" y="2112010"/>
                  <a:pt x="4966876" y="2110740"/>
                  <a:pt x="4966876" y="2110740"/>
                </a:cubicBezTo>
                <a:cubicBezTo>
                  <a:pt x="4966876" y="2109469"/>
                  <a:pt x="4965605" y="2109469"/>
                  <a:pt x="4965605" y="2108199"/>
                </a:cubicBezTo>
                <a:close/>
                <a:moveTo>
                  <a:pt x="5220876" y="2095500"/>
                </a:moveTo>
                <a:cubicBezTo>
                  <a:pt x="5222145" y="2095500"/>
                  <a:pt x="5222145" y="2095500"/>
                  <a:pt x="5222146" y="2096770"/>
                </a:cubicBezTo>
                <a:cubicBezTo>
                  <a:pt x="5222146" y="2096770"/>
                  <a:pt x="5223416" y="2098040"/>
                  <a:pt x="5223416" y="2099310"/>
                </a:cubicBezTo>
                <a:cubicBezTo>
                  <a:pt x="5224686" y="2099310"/>
                  <a:pt x="5225956" y="2100581"/>
                  <a:pt x="5227226" y="2100581"/>
                </a:cubicBezTo>
                <a:cubicBezTo>
                  <a:pt x="5228496" y="2101850"/>
                  <a:pt x="5229766" y="2103120"/>
                  <a:pt x="5231036" y="2104391"/>
                </a:cubicBezTo>
                <a:cubicBezTo>
                  <a:pt x="5231036" y="2105661"/>
                  <a:pt x="5232306" y="2105661"/>
                  <a:pt x="5232306" y="2106931"/>
                </a:cubicBezTo>
                <a:cubicBezTo>
                  <a:pt x="5232306" y="2108201"/>
                  <a:pt x="5233576" y="2108201"/>
                  <a:pt x="5233576" y="2108201"/>
                </a:cubicBezTo>
                <a:cubicBezTo>
                  <a:pt x="5233576" y="2108201"/>
                  <a:pt x="5233576" y="2109471"/>
                  <a:pt x="5233576" y="2109471"/>
                </a:cubicBezTo>
                <a:cubicBezTo>
                  <a:pt x="5232306" y="2109471"/>
                  <a:pt x="5232306" y="2110741"/>
                  <a:pt x="5231036" y="2110741"/>
                </a:cubicBezTo>
                <a:cubicBezTo>
                  <a:pt x="5231036" y="2110741"/>
                  <a:pt x="5229766" y="2109471"/>
                  <a:pt x="5228496" y="2109471"/>
                </a:cubicBezTo>
                <a:cubicBezTo>
                  <a:pt x="5228496" y="2108201"/>
                  <a:pt x="5227226" y="2106931"/>
                  <a:pt x="5227226" y="2105661"/>
                </a:cubicBezTo>
                <a:cubicBezTo>
                  <a:pt x="5225956" y="2105661"/>
                  <a:pt x="5224686" y="2104391"/>
                  <a:pt x="5223416" y="2104391"/>
                </a:cubicBezTo>
                <a:cubicBezTo>
                  <a:pt x="5223416" y="2103121"/>
                  <a:pt x="5222145" y="2103121"/>
                  <a:pt x="5220876" y="2101851"/>
                </a:cubicBezTo>
                <a:cubicBezTo>
                  <a:pt x="5220876" y="2099310"/>
                  <a:pt x="5219605" y="2098040"/>
                  <a:pt x="5219605" y="2096770"/>
                </a:cubicBezTo>
                <a:cubicBezTo>
                  <a:pt x="5219605" y="2096770"/>
                  <a:pt x="5220876" y="2095500"/>
                  <a:pt x="5220876" y="2095500"/>
                </a:cubicBezTo>
                <a:close/>
                <a:moveTo>
                  <a:pt x="5232729" y="2084494"/>
                </a:moveTo>
                <a:lnTo>
                  <a:pt x="5233576" y="2086609"/>
                </a:lnTo>
                <a:lnTo>
                  <a:pt x="5233576" y="2085339"/>
                </a:lnTo>
                <a:close/>
                <a:moveTo>
                  <a:pt x="5130704" y="2082799"/>
                </a:moveTo>
                <a:cubicBezTo>
                  <a:pt x="5131975" y="2082799"/>
                  <a:pt x="5131975" y="2082799"/>
                  <a:pt x="5133245" y="2082799"/>
                </a:cubicBezTo>
                <a:cubicBezTo>
                  <a:pt x="5134516" y="2082799"/>
                  <a:pt x="5134516" y="2084070"/>
                  <a:pt x="5135786" y="2084070"/>
                </a:cubicBezTo>
                <a:cubicBezTo>
                  <a:pt x="5135786" y="2084070"/>
                  <a:pt x="5134516" y="2085341"/>
                  <a:pt x="5134516" y="2085341"/>
                </a:cubicBezTo>
                <a:cubicBezTo>
                  <a:pt x="5133245" y="2084070"/>
                  <a:pt x="5133245" y="2084070"/>
                  <a:pt x="5131975" y="2084070"/>
                </a:cubicBezTo>
                <a:cubicBezTo>
                  <a:pt x="5130704" y="2084070"/>
                  <a:pt x="5130704" y="2084070"/>
                  <a:pt x="5130704" y="2082799"/>
                </a:cubicBezTo>
                <a:close/>
                <a:moveTo>
                  <a:pt x="5118005" y="2070100"/>
                </a:moveTo>
                <a:cubicBezTo>
                  <a:pt x="5118005" y="2071370"/>
                  <a:pt x="5119275" y="2071370"/>
                  <a:pt x="5119275" y="2071370"/>
                </a:cubicBezTo>
                <a:cubicBezTo>
                  <a:pt x="5120545" y="2071370"/>
                  <a:pt x="5120545" y="2072641"/>
                  <a:pt x="5121815" y="2073911"/>
                </a:cubicBezTo>
                <a:cubicBezTo>
                  <a:pt x="5123085" y="2073911"/>
                  <a:pt x="5123085" y="2075181"/>
                  <a:pt x="5124355" y="2075181"/>
                </a:cubicBezTo>
                <a:cubicBezTo>
                  <a:pt x="5124355" y="2075181"/>
                  <a:pt x="5124355" y="2076450"/>
                  <a:pt x="5123085" y="2076450"/>
                </a:cubicBezTo>
                <a:cubicBezTo>
                  <a:pt x="5123085" y="2076450"/>
                  <a:pt x="5121815" y="2076450"/>
                  <a:pt x="5121815" y="2076450"/>
                </a:cubicBezTo>
                <a:cubicBezTo>
                  <a:pt x="5121815" y="2076450"/>
                  <a:pt x="5120545" y="2075180"/>
                  <a:pt x="5120545" y="2075180"/>
                </a:cubicBezTo>
                <a:cubicBezTo>
                  <a:pt x="5120545" y="2073910"/>
                  <a:pt x="5119275" y="2073910"/>
                  <a:pt x="5119275" y="2073910"/>
                </a:cubicBezTo>
                <a:cubicBezTo>
                  <a:pt x="5119275" y="2072641"/>
                  <a:pt x="5118005" y="2071370"/>
                  <a:pt x="5118005" y="2070100"/>
                </a:cubicBezTo>
                <a:close/>
                <a:moveTo>
                  <a:pt x="5219605" y="2070099"/>
                </a:moveTo>
                <a:cubicBezTo>
                  <a:pt x="5222145" y="2070099"/>
                  <a:pt x="5223416" y="2071370"/>
                  <a:pt x="5224685" y="2072640"/>
                </a:cubicBezTo>
                <a:cubicBezTo>
                  <a:pt x="5225956" y="2073909"/>
                  <a:pt x="5225956" y="2075179"/>
                  <a:pt x="5227226" y="2076450"/>
                </a:cubicBezTo>
                <a:cubicBezTo>
                  <a:pt x="5228496" y="2077720"/>
                  <a:pt x="5229766" y="2078990"/>
                  <a:pt x="5231036" y="2080261"/>
                </a:cubicBezTo>
                <a:lnTo>
                  <a:pt x="5232305" y="2083433"/>
                </a:lnTo>
                <a:lnTo>
                  <a:pt x="5232305" y="2082799"/>
                </a:lnTo>
                <a:cubicBezTo>
                  <a:pt x="5232305" y="2082799"/>
                  <a:pt x="5233575" y="2084070"/>
                  <a:pt x="5234845" y="2084070"/>
                </a:cubicBezTo>
                <a:cubicBezTo>
                  <a:pt x="5234845" y="2085339"/>
                  <a:pt x="5236115" y="2086610"/>
                  <a:pt x="5236115" y="2087879"/>
                </a:cubicBezTo>
                <a:cubicBezTo>
                  <a:pt x="5236115" y="2087879"/>
                  <a:pt x="5234845" y="2089150"/>
                  <a:pt x="5234845" y="2089150"/>
                </a:cubicBezTo>
                <a:cubicBezTo>
                  <a:pt x="5234845" y="2090420"/>
                  <a:pt x="5236115" y="2092959"/>
                  <a:pt x="5236115" y="2094230"/>
                </a:cubicBezTo>
                <a:cubicBezTo>
                  <a:pt x="5236115" y="2095501"/>
                  <a:pt x="5236115" y="2095501"/>
                  <a:pt x="5236115" y="2096770"/>
                </a:cubicBezTo>
                <a:cubicBezTo>
                  <a:pt x="5236115" y="2096770"/>
                  <a:pt x="5237385" y="2098041"/>
                  <a:pt x="5237385" y="2098041"/>
                </a:cubicBezTo>
                <a:cubicBezTo>
                  <a:pt x="5237385" y="2099310"/>
                  <a:pt x="5238655" y="2100581"/>
                  <a:pt x="5238655" y="2101851"/>
                </a:cubicBezTo>
                <a:cubicBezTo>
                  <a:pt x="5238655" y="2103121"/>
                  <a:pt x="5237385" y="2103121"/>
                  <a:pt x="5237385" y="2104391"/>
                </a:cubicBezTo>
                <a:cubicBezTo>
                  <a:pt x="5237385" y="2104391"/>
                  <a:pt x="5236115" y="2103121"/>
                  <a:pt x="5236115" y="2103121"/>
                </a:cubicBezTo>
                <a:cubicBezTo>
                  <a:pt x="5237385" y="2101851"/>
                  <a:pt x="5237385" y="2101851"/>
                  <a:pt x="5237385" y="2100581"/>
                </a:cubicBezTo>
                <a:cubicBezTo>
                  <a:pt x="5237385" y="2100581"/>
                  <a:pt x="5236115" y="2099310"/>
                  <a:pt x="5236115" y="2099310"/>
                </a:cubicBezTo>
                <a:lnTo>
                  <a:pt x="5234687" y="2096929"/>
                </a:lnTo>
                <a:lnTo>
                  <a:pt x="5233575" y="2098041"/>
                </a:lnTo>
                <a:cubicBezTo>
                  <a:pt x="5232304" y="2096770"/>
                  <a:pt x="5232304" y="2096770"/>
                  <a:pt x="5232304" y="2096770"/>
                </a:cubicBezTo>
                <a:cubicBezTo>
                  <a:pt x="5232304" y="2096770"/>
                  <a:pt x="5232304" y="2095499"/>
                  <a:pt x="5232304" y="2095499"/>
                </a:cubicBezTo>
                <a:lnTo>
                  <a:pt x="5234483" y="2096588"/>
                </a:lnTo>
                <a:lnTo>
                  <a:pt x="5232306" y="2092959"/>
                </a:lnTo>
                <a:cubicBezTo>
                  <a:pt x="5233576" y="2091690"/>
                  <a:pt x="5233576" y="2090420"/>
                  <a:pt x="5233576" y="2089150"/>
                </a:cubicBezTo>
                <a:lnTo>
                  <a:pt x="5233576" y="2086611"/>
                </a:lnTo>
                <a:lnTo>
                  <a:pt x="5232306" y="2086611"/>
                </a:lnTo>
                <a:cubicBezTo>
                  <a:pt x="5232306" y="2086611"/>
                  <a:pt x="5232306" y="2087881"/>
                  <a:pt x="5232306" y="2087881"/>
                </a:cubicBezTo>
                <a:cubicBezTo>
                  <a:pt x="5232306" y="2086611"/>
                  <a:pt x="5231036" y="2086611"/>
                  <a:pt x="5231036" y="2085341"/>
                </a:cubicBezTo>
                <a:cubicBezTo>
                  <a:pt x="5229766" y="2085341"/>
                  <a:pt x="5229766" y="2085341"/>
                  <a:pt x="5228496" y="2085341"/>
                </a:cubicBezTo>
                <a:cubicBezTo>
                  <a:pt x="5228496" y="2085341"/>
                  <a:pt x="5228496" y="2084070"/>
                  <a:pt x="5228496" y="2084070"/>
                </a:cubicBezTo>
                <a:cubicBezTo>
                  <a:pt x="5227225" y="2082800"/>
                  <a:pt x="5227225" y="2082800"/>
                  <a:pt x="5227225" y="2081530"/>
                </a:cubicBezTo>
                <a:cubicBezTo>
                  <a:pt x="5227225" y="2081530"/>
                  <a:pt x="5225956" y="2080260"/>
                  <a:pt x="5225956" y="2078989"/>
                </a:cubicBezTo>
                <a:cubicBezTo>
                  <a:pt x="5224685" y="2076449"/>
                  <a:pt x="5223415" y="2073909"/>
                  <a:pt x="5222145" y="2073909"/>
                </a:cubicBezTo>
                <a:cubicBezTo>
                  <a:pt x="5222145" y="2073909"/>
                  <a:pt x="5219605" y="2070099"/>
                  <a:pt x="5219605" y="2070099"/>
                </a:cubicBezTo>
                <a:close/>
                <a:moveTo>
                  <a:pt x="5194204" y="2070099"/>
                </a:moveTo>
                <a:cubicBezTo>
                  <a:pt x="5194204" y="2070099"/>
                  <a:pt x="5195475" y="2070099"/>
                  <a:pt x="5195475" y="2070099"/>
                </a:cubicBezTo>
                <a:lnTo>
                  <a:pt x="5195476" y="2070100"/>
                </a:lnTo>
                <a:lnTo>
                  <a:pt x="5195476" y="2070099"/>
                </a:lnTo>
                <a:cubicBezTo>
                  <a:pt x="5196746" y="2070099"/>
                  <a:pt x="5196746" y="2071370"/>
                  <a:pt x="5198016" y="2071370"/>
                </a:cubicBezTo>
                <a:cubicBezTo>
                  <a:pt x="5198016" y="2071370"/>
                  <a:pt x="5196746" y="2072641"/>
                  <a:pt x="5196746" y="2072641"/>
                </a:cubicBezTo>
                <a:cubicBezTo>
                  <a:pt x="5195476" y="2072641"/>
                  <a:pt x="5195476" y="2072641"/>
                  <a:pt x="5194205" y="2072641"/>
                </a:cubicBezTo>
                <a:cubicBezTo>
                  <a:pt x="5194205" y="2072641"/>
                  <a:pt x="5194205" y="2071370"/>
                  <a:pt x="5195476" y="2071370"/>
                </a:cubicBezTo>
                <a:lnTo>
                  <a:pt x="5195476" y="2070736"/>
                </a:lnTo>
                <a:close/>
                <a:moveTo>
                  <a:pt x="5196745" y="2057399"/>
                </a:moveTo>
                <a:cubicBezTo>
                  <a:pt x="5198015" y="2057399"/>
                  <a:pt x="5199285" y="2057399"/>
                  <a:pt x="5200555" y="2058669"/>
                </a:cubicBezTo>
                <a:cubicBezTo>
                  <a:pt x="5200555" y="2059940"/>
                  <a:pt x="5200555" y="2059940"/>
                  <a:pt x="5199285" y="2061210"/>
                </a:cubicBezTo>
                <a:cubicBezTo>
                  <a:pt x="5199285" y="2062480"/>
                  <a:pt x="5200555" y="2062480"/>
                  <a:pt x="5200555" y="2063750"/>
                </a:cubicBezTo>
                <a:cubicBezTo>
                  <a:pt x="5200555" y="2063750"/>
                  <a:pt x="5200555" y="2065021"/>
                  <a:pt x="5200555" y="2065021"/>
                </a:cubicBezTo>
                <a:cubicBezTo>
                  <a:pt x="5200555" y="2066291"/>
                  <a:pt x="5199285" y="2066291"/>
                  <a:pt x="5199285" y="2067561"/>
                </a:cubicBezTo>
                <a:cubicBezTo>
                  <a:pt x="5199285" y="2066291"/>
                  <a:pt x="5198015" y="2066291"/>
                  <a:pt x="5198015" y="2066291"/>
                </a:cubicBezTo>
                <a:cubicBezTo>
                  <a:pt x="5198015" y="2066291"/>
                  <a:pt x="5196745" y="2065021"/>
                  <a:pt x="5196745" y="2065021"/>
                </a:cubicBezTo>
                <a:cubicBezTo>
                  <a:pt x="5196745" y="2063750"/>
                  <a:pt x="5196745" y="2063750"/>
                  <a:pt x="5196745" y="2062480"/>
                </a:cubicBezTo>
                <a:cubicBezTo>
                  <a:pt x="5196745" y="2062480"/>
                  <a:pt x="5195475" y="2061210"/>
                  <a:pt x="5195475" y="2061210"/>
                </a:cubicBezTo>
                <a:cubicBezTo>
                  <a:pt x="5195475" y="2061210"/>
                  <a:pt x="5194205" y="2059940"/>
                  <a:pt x="5194205" y="2059940"/>
                </a:cubicBezTo>
                <a:lnTo>
                  <a:pt x="5194839" y="2059306"/>
                </a:lnTo>
                <a:lnTo>
                  <a:pt x="5194204" y="2058671"/>
                </a:lnTo>
                <a:cubicBezTo>
                  <a:pt x="5194204" y="2058671"/>
                  <a:pt x="5194204" y="2057400"/>
                  <a:pt x="5194204" y="2057400"/>
                </a:cubicBezTo>
                <a:lnTo>
                  <a:pt x="5196744" y="2057400"/>
                </a:lnTo>
                <a:close/>
                <a:moveTo>
                  <a:pt x="5182776" y="2057399"/>
                </a:moveTo>
                <a:cubicBezTo>
                  <a:pt x="5184046" y="2058669"/>
                  <a:pt x="5184046" y="2059940"/>
                  <a:pt x="5185316" y="2061210"/>
                </a:cubicBezTo>
                <a:cubicBezTo>
                  <a:pt x="5185316" y="2062480"/>
                  <a:pt x="5184046" y="2062480"/>
                  <a:pt x="5184046" y="2062480"/>
                </a:cubicBezTo>
                <a:cubicBezTo>
                  <a:pt x="5184046" y="2062480"/>
                  <a:pt x="5182776" y="2062480"/>
                  <a:pt x="5181505" y="2061210"/>
                </a:cubicBezTo>
                <a:cubicBezTo>
                  <a:pt x="5181505" y="2059940"/>
                  <a:pt x="5181505" y="2059940"/>
                  <a:pt x="5181505" y="2059940"/>
                </a:cubicBezTo>
                <a:cubicBezTo>
                  <a:pt x="5181505" y="2059940"/>
                  <a:pt x="5181505" y="2058669"/>
                  <a:pt x="5181505" y="2058669"/>
                </a:cubicBezTo>
                <a:cubicBezTo>
                  <a:pt x="5181505" y="2058669"/>
                  <a:pt x="5182776" y="2057399"/>
                  <a:pt x="5182776" y="2057399"/>
                </a:cubicBezTo>
                <a:close/>
                <a:moveTo>
                  <a:pt x="4889404" y="2057399"/>
                </a:moveTo>
                <a:cubicBezTo>
                  <a:pt x="4890675" y="2057399"/>
                  <a:pt x="4890675" y="2057399"/>
                  <a:pt x="4891946" y="2057399"/>
                </a:cubicBezTo>
                <a:cubicBezTo>
                  <a:pt x="4891946" y="2057399"/>
                  <a:pt x="4891946" y="2058671"/>
                  <a:pt x="4891946" y="2058671"/>
                </a:cubicBezTo>
                <a:cubicBezTo>
                  <a:pt x="4891946" y="2058671"/>
                  <a:pt x="4890675" y="2058671"/>
                  <a:pt x="4890675" y="2058671"/>
                </a:cubicBezTo>
                <a:cubicBezTo>
                  <a:pt x="4890675" y="2058671"/>
                  <a:pt x="4889404" y="2057399"/>
                  <a:pt x="4889404" y="2057399"/>
                </a:cubicBezTo>
                <a:close/>
                <a:moveTo>
                  <a:pt x="5093875" y="2045970"/>
                </a:moveTo>
                <a:cubicBezTo>
                  <a:pt x="5095145" y="2045970"/>
                  <a:pt x="5095145" y="2047240"/>
                  <a:pt x="5095145" y="2047240"/>
                </a:cubicBezTo>
                <a:cubicBezTo>
                  <a:pt x="5095145" y="2047240"/>
                  <a:pt x="5095145" y="2047240"/>
                  <a:pt x="5096416" y="2048510"/>
                </a:cubicBezTo>
                <a:cubicBezTo>
                  <a:pt x="5096416" y="2048510"/>
                  <a:pt x="5097686" y="2048510"/>
                  <a:pt x="5097686" y="2048510"/>
                </a:cubicBezTo>
                <a:cubicBezTo>
                  <a:pt x="5097686" y="2048510"/>
                  <a:pt x="5097686" y="2049780"/>
                  <a:pt x="5097686" y="2049780"/>
                </a:cubicBezTo>
                <a:cubicBezTo>
                  <a:pt x="5097686" y="2049780"/>
                  <a:pt x="5096416" y="2049780"/>
                  <a:pt x="5096416" y="2049780"/>
                </a:cubicBezTo>
                <a:cubicBezTo>
                  <a:pt x="5095145" y="2051050"/>
                  <a:pt x="5095145" y="2051050"/>
                  <a:pt x="5095145" y="2051050"/>
                </a:cubicBezTo>
                <a:cubicBezTo>
                  <a:pt x="5095145" y="2051050"/>
                  <a:pt x="5093875" y="2051050"/>
                  <a:pt x="5093875" y="2051050"/>
                </a:cubicBezTo>
                <a:cubicBezTo>
                  <a:pt x="5093875" y="2051050"/>
                  <a:pt x="5092604" y="2049780"/>
                  <a:pt x="5092604" y="2049780"/>
                </a:cubicBezTo>
                <a:cubicBezTo>
                  <a:pt x="5093875" y="2049780"/>
                  <a:pt x="5093875" y="2048510"/>
                  <a:pt x="5093875" y="2048510"/>
                </a:cubicBezTo>
                <a:cubicBezTo>
                  <a:pt x="5093875" y="2047240"/>
                  <a:pt x="5093875" y="2047240"/>
                  <a:pt x="5093875" y="2045970"/>
                </a:cubicBezTo>
                <a:close/>
                <a:moveTo>
                  <a:pt x="5198015" y="2044700"/>
                </a:moveTo>
                <a:cubicBezTo>
                  <a:pt x="5198015" y="2044700"/>
                  <a:pt x="5199285" y="2045971"/>
                  <a:pt x="5199285" y="2045971"/>
                </a:cubicBezTo>
                <a:cubicBezTo>
                  <a:pt x="5198015" y="2047240"/>
                  <a:pt x="5198015" y="2048511"/>
                  <a:pt x="5198015" y="2048511"/>
                </a:cubicBezTo>
                <a:cubicBezTo>
                  <a:pt x="5199285" y="2049780"/>
                  <a:pt x="5200555" y="2049780"/>
                  <a:pt x="5201825" y="2051051"/>
                </a:cubicBezTo>
                <a:cubicBezTo>
                  <a:pt x="5201825" y="2052321"/>
                  <a:pt x="5203095" y="2052321"/>
                  <a:pt x="5203095" y="2053591"/>
                </a:cubicBezTo>
                <a:cubicBezTo>
                  <a:pt x="5203095" y="2053591"/>
                  <a:pt x="5203095" y="2054861"/>
                  <a:pt x="5203095" y="2054861"/>
                </a:cubicBezTo>
                <a:cubicBezTo>
                  <a:pt x="5203095" y="2054861"/>
                  <a:pt x="5204365" y="2056131"/>
                  <a:pt x="5204365" y="2056131"/>
                </a:cubicBezTo>
                <a:cubicBezTo>
                  <a:pt x="5204365" y="2057401"/>
                  <a:pt x="5204365" y="2058671"/>
                  <a:pt x="5205635" y="2059941"/>
                </a:cubicBezTo>
                <a:cubicBezTo>
                  <a:pt x="5205635" y="2059941"/>
                  <a:pt x="5205635" y="2061211"/>
                  <a:pt x="5205635" y="2061211"/>
                </a:cubicBezTo>
                <a:cubicBezTo>
                  <a:pt x="5204365" y="2061211"/>
                  <a:pt x="5204365" y="2059941"/>
                  <a:pt x="5203095" y="2059941"/>
                </a:cubicBezTo>
                <a:cubicBezTo>
                  <a:pt x="5203095" y="2058671"/>
                  <a:pt x="5201825" y="2058671"/>
                  <a:pt x="5200555" y="2057401"/>
                </a:cubicBezTo>
                <a:cubicBezTo>
                  <a:pt x="5200555" y="2056131"/>
                  <a:pt x="5199285" y="2054861"/>
                  <a:pt x="5199285" y="2053591"/>
                </a:cubicBezTo>
                <a:cubicBezTo>
                  <a:pt x="5198015" y="2051051"/>
                  <a:pt x="5196745" y="2049781"/>
                  <a:pt x="5195475" y="2048511"/>
                </a:cubicBezTo>
                <a:cubicBezTo>
                  <a:pt x="5194205" y="2047241"/>
                  <a:pt x="5194205" y="2045971"/>
                  <a:pt x="5194205" y="2044701"/>
                </a:cubicBezTo>
                <a:cubicBezTo>
                  <a:pt x="5195475" y="2044701"/>
                  <a:pt x="5195475" y="2044701"/>
                  <a:pt x="5198015" y="2044700"/>
                </a:cubicBezTo>
                <a:close/>
                <a:moveTo>
                  <a:pt x="5181504" y="2044699"/>
                </a:moveTo>
                <a:cubicBezTo>
                  <a:pt x="5182776" y="2044699"/>
                  <a:pt x="5182776" y="2044699"/>
                  <a:pt x="5182776" y="2045970"/>
                </a:cubicBezTo>
                <a:cubicBezTo>
                  <a:pt x="5182776" y="2045970"/>
                  <a:pt x="5182776" y="2047241"/>
                  <a:pt x="5182776" y="2047241"/>
                </a:cubicBezTo>
                <a:cubicBezTo>
                  <a:pt x="5182776" y="2045970"/>
                  <a:pt x="5181504" y="2045970"/>
                  <a:pt x="5181504" y="2044699"/>
                </a:cubicBezTo>
                <a:close/>
                <a:moveTo>
                  <a:pt x="5119276" y="2044699"/>
                </a:moveTo>
                <a:cubicBezTo>
                  <a:pt x="5119276" y="2045970"/>
                  <a:pt x="5120546" y="2047240"/>
                  <a:pt x="5121816" y="2048511"/>
                </a:cubicBezTo>
                <a:cubicBezTo>
                  <a:pt x="5121816" y="2048511"/>
                  <a:pt x="5121816" y="2049781"/>
                  <a:pt x="5121816" y="2049781"/>
                </a:cubicBezTo>
                <a:cubicBezTo>
                  <a:pt x="5120546" y="2049781"/>
                  <a:pt x="5120546" y="2048511"/>
                  <a:pt x="5119276" y="2047240"/>
                </a:cubicBezTo>
                <a:cubicBezTo>
                  <a:pt x="5119276" y="2047240"/>
                  <a:pt x="5118005" y="2047240"/>
                  <a:pt x="5118005" y="2047240"/>
                </a:cubicBezTo>
                <a:cubicBezTo>
                  <a:pt x="5118005" y="2047240"/>
                  <a:pt x="5118005" y="2045970"/>
                  <a:pt x="5118005" y="2045970"/>
                </a:cubicBezTo>
                <a:cubicBezTo>
                  <a:pt x="5118005" y="2045970"/>
                  <a:pt x="5119276" y="2044699"/>
                  <a:pt x="5119276" y="2044699"/>
                </a:cubicBezTo>
                <a:close/>
                <a:moveTo>
                  <a:pt x="4890675" y="2044699"/>
                </a:moveTo>
                <a:cubicBezTo>
                  <a:pt x="4891945" y="2044699"/>
                  <a:pt x="4893215" y="2044699"/>
                  <a:pt x="4894485" y="2044699"/>
                </a:cubicBezTo>
                <a:cubicBezTo>
                  <a:pt x="4895755" y="2045970"/>
                  <a:pt x="4897026" y="2045970"/>
                  <a:pt x="4898296" y="2047241"/>
                </a:cubicBezTo>
                <a:cubicBezTo>
                  <a:pt x="4897026" y="2047241"/>
                  <a:pt x="4895756" y="2047241"/>
                  <a:pt x="4894486" y="2045970"/>
                </a:cubicBezTo>
                <a:cubicBezTo>
                  <a:pt x="4893215" y="2047241"/>
                  <a:pt x="4893215" y="2047241"/>
                  <a:pt x="4891945" y="2047241"/>
                </a:cubicBezTo>
                <a:cubicBezTo>
                  <a:pt x="4891945" y="2047241"/>
                  <a:pt x="4890675" y="2047241"/>
                  <a:pt x="4890675" y="2047241"/>
                </a:cubicBezTo>
                <a:cubicBezTo>
                  <a:pt x="4889404" y="2047241"/>
                  <a:pt x="4889404" y="2045970"/>
                  <a:pt x="4889404" y="2045970"/>
                </a:cubicBezTo>
                <a:cubicBezTo>
                  <a:pt x="4889404" y="2045970"/>
                  <a:pt x="4890675" y="2044699"/>
                  <a:pt x="4890675" y="2044699"/>
                </a:cubicBezTo>
                <a:close/>
                <a:moveTo>
                  <a:pt x="5096416" y="2037080"/>
                </a:moveTo>
                <a:cubicBezTo>
                  <a:pt x="5097686" y="2037080"/>
                  <a:pt x="5097686" y="2037080"/>
                  <a:pt x="5097686" y="2037080"/>
                </a:cubicBezTo>
                <a:cubicBezTo>
                  <a:pt x="5097686" y="2037080"/>
                  <a:pt x="5097686" y="2038350"/>
                  <a:pt x="5097686" y="2038350"/>
                </a:cubicBezTo>
                <a:cubicBezTo>
                  <a:pt x="5097686" y="2038350"/>
                  <a:pt x="5096416" y="2038350"/>
                  <a:pt x="5096416" y="2038350"/>
                </a:cubicBezTo>
                <a:cubicBezTo>
                  <a:pt x="5096416" y="2037080"/>
                  <a:pt x="5096416" y="2037080"/>
                  <a:pt x="5096416" y="2037080"/>
                </a:cubicBezTo>
                <a:close/>
                <a:moveTo>
                  <a:pt x="5105304" y="2032000"/>
                </a:moveTo>
                <a:cubicBezTo>
                  <a:pt x="5105304" y="2032000"/>
                  <a:pt x="5106575" y="2032000"/>
                  <a:pt x="5106575" y="2032000"/>
                </a:cubicBezTo>
                <a:cubicBezTo>
                  <a:pt x="5106575" y="2032000"/>
                  <a:pt x="5107846" y="2032000"/>
                  <a:pt x="5107846" y="2032000"/>
                </a:cubicBezTo>
                <a:cubicBezTo>
                  <a:pt x="5106575" y="2032000"/>
                  <a:pt x="5106575" y="2033271"/>
                  <a:pt x="5106575" y="2034541"/>
                </a:cubicBezTo>
                <a:cubicBezTo>
                  <a:pt x="5105304" y="2034541"/>
                  <a:pt x="5105304" y="2034541"/>
                  <a:pt x="5105304" y="2034541"/>
                </a:cubicBezTo>
                <a:cubicBezTo>
                  <a:pt x="5105304" y="2033271"/>
                  <a:pt x="5105304" y="2033271"/>
                  <a:pt x="5105304" y="2032000"/>
                </a:cubicBezTo>
                <a:close/>
                <a:moveTo>
                  <a:pt x="5092605" y="2031999"/>
                </a:moveTo>
                <a:cubicBezTo>
                  <a:pt x="5092605" y="2031999"/>
                  <a:pt x="5093876" y="2031999"/>
                  <a:pt x="5093876" y="2031999"/>
                </a:cubicBezTo>
                <a:lnTo>
                  <a:pt x="5093879" y="2032002"/>
                </a:lnTo>
                <a:lnTo>
                  <a:pt x="5096416" y="2033270"/>
                </a:lnTo>
                <a:lnTo>
                  <a:pt x="5096416" y="2035810"/>
                </a:lnTo>
                <a:lnTo>
                  <a:pt x="5096416" y="2035811"/>
                </a:lnTo>
                <a:lnTo>
                  <a:pt x="5096416" y="2035811"/>
                </a:lnTo>
                <a:lnTo>
                  <a:pt x="5096416" y="2037080"/>
                </a:lnTo>
                <a:lnTo>
                  <a:pt x="5095570" y="2036657"/>
                </a:lnTo>
                <a:lnTo>
                  <a:pt x="5095146" y="2037081"/>
                </a:lnTo>
                <a:lnTo>
                  <a:pt x="5094722" y="2036234"/>
                </a:lnTo>
                <a:lnTo>
                  <a:pt x="5093875" y="2035810"/>
                </a:lnTo>
                <a:cubicBezTo>
                  <a:pt x="5093875" y="2035810"/>
                  <a:pt x="5092604" y="2034540"/>
                  <a:pt x="5092604" y="2034540"/>
                </a:cubicBezTo>
                <a:cubicBezTo>
                  <a:pt x="5092604" y="2033270"/>
                  <a:pt x="5092604" y="2033270"/>
                  <a:pt x="5092604" y="2032000"/>
                </a:cubicBezTo>
                <a:lnTo>
                  <a:pt x="5092605" y="2032000"/>
                </a:lnTo>
                <a:close/>
                <a:moveTo>
                  <a:pt x="5171345" y="2019300"/>
                </a:moveTo>
                <a:cubicBezTo>
                  <a:pt x="5171345" y="2019300"/>
                  <a:pt x="5172616" y="2020570"/>
                  <a:pt x="5173885" y="2020570"/>
                </a:cubicBezTo>
                <a:cubicBezTo>
                  <a:pt x="5175156" y="2021840"/>
                  <a:pt x="5175156" y="2021840"/>
                  <a:pt x="5175156" y="2023110"/>
                </a:cubicBezTo>
                <a:cubicBezTo>
                  <a:pt x="5175156" y="2024380"/>
                  <a:pt x="5175156" y="2025650"/>
                  <a:pt x="5175156" y="2026920"/>
                </a:cubicBezTo>
                <a:cubicBezTo>
                  <a:pt x="5176426" y="2028190"/>
                  <a:pt x="5177696" y="2028190"/>
                  <a:pt x="5178966" y="2029460"/>
                </a:cubicBezTo>
                <a:cubicBezTo>
                  <a:pt x="5180236" y="2030730"/>
                  <a:pt x="5181506" y="2032000"/>
                  <a:pt x="5184046" y="2035810"/>
                </a:cubicBezTo>
                <a:cubicBezTo>
                  <a:pt x="5184046" y="2037080"/>
                  <a:pt x="5185316" y="2038350"/>
                  <a:pt x="5185316" y="2039620"/>
                </a:cubicBezTo>
                <a:cubicBezTo>
                  <a:pt x="5185316" y="2040890"/>
                  <a:pt x="5184046" y="2040890"/>
                  <a:pt x="5184046" y="2042160"/>
                </a:cubicBezTo>
                <a:cubicBezTo>
                  <a:pt x="5182776" y="2042160"/>
                  <a:pt x="5182776" y="2042160"/>
                  <a:pt x="5181506" y="2042160"/>
                </a:cubicBezTo>
                <a:cubicBezTo>
                  <a:pt x="5181506" y="2042160"/>
                  <a:pt x="5180236" y="2042160"/>
                  <a:pt x="5180236" y="2042160"/>
                </a:cubicBezTo>
                <a:cubicBezTo>
                  <a:pt x="5178966" y="2042160"/>
                  <a:pt x="5177696" y="2040890"/>
                  <a:pt x="5176426" y="2040890"/>
                </a:cubicBezTo>
                <a:cubicBezTo>
                  <a:pt x="5176426" y="2040890"/>
                  <a:pt x="5175156" y="2039620"/>
                  <a:pt x="5175156" y="2039620"/>
                </a:cubicBezTo>
                <a:cubicBezTo>
                  <a:pt x="5173885" y="2039620"/>
                  <a:pt x="5173885" y="2038350"/>
                  <a:pt x="5172616" y="2038350"/>
                </a:cubicBezTo>
                <a:cubicBezTo>
                  <a:pt x="5171345" y="2037080"/>
                  <a:pt x="5171345" y="2037080"/>
                  <a:pt x="5171345" y="2035810"/>
                </a:cubicBezTo>
                <a:cubicBezTo>
                  <a:pt x="5171345" y="2034540"/>
                  <a:pt x="5172616" y="2034540"/>
                  <a:pt x="5172616" y="2034540"/>
                </a:cubicBezTo>
                <a:cubicBezTo>
                  <a:pt x="5171345" y="2033270"/>
                  <a:pt x="5171345" y="2030730"/>
                  <a:pt x="5171345" y="2029460"/>
                </a:cubicBezTo>
                <a:cubicBezTo>
                  <a:pt x="5170076" y="2028190"/>
                  <a:pt x="5170076" y="2028190"/>
                  <a:pt x="5168805" y="2026920"/>
                </a:cubicBezTo>
                <a:cubicBezTo>
                  <a:pt x="5168805" y="2025650"/>
                  <a:pt x="5170076" y="2024380"/>
                  <a:pt x="5170076" y="2023110"/>
                </a:cubicBezTo>
                <a:cubicBezTo>
                  <a:pt x="5170076" y="2021840"/>
                  <a:pt x="5170076" y="2021840"/>
                  <a:pt x="5170076" y="2020570"/>
                </a:cubicBezTo>
                <a:cubicBezTo>
                  <a:pt x="5170076" y="2020570"/>
                  <a:pt x="5171345" y="2019300"/>
                  <a:pt x="5171345" y="2019300"/>
                </a:cubicBezTo>
                <a:close/>
                <a:moveTo>
                  <a:pt x="4865275" y="2019300"/>
                </a:moveTo>
                <a:cubicBezTo>
                  <a:pt x="4866546" y="2020570"/>
                  <a:pt x="4866546" y="2020570"/>
                  <a:pt x="4866546" y="2021841"/>
                </a:cubicBezTo>
                <a:cubicBezTo>
                  <a:pt x="4865275" y="2021841"/>
                  <a:pt x="4864004" y="2023111"/>
                  <a:pt x="4864004" y="2021841"/>
                </a:cubicBezTo>
                <a:cubicBezTo>
                  <a:pt x="4864004" y="2021841"/>
                  <a:pt x="4864004" y="2020570"/>
                  <a:pt x="4864004" y="2020570"/>
                </a:cubicBezTo>
                <a:cubicBezTo>
                  <a:pt x="4864004" y="2020570"/>
                  <a:pt x="4865275" y="2019300"/>
                  <a:pt x="4865275" y="2019300"/>
                </a:cubicBezTo>
                <a:close/>
                <a:moveTo>
                  <a:pt x="4865275" y="2006600"/>
                </a:moveTo>
                <a:cubicBezTo>
                  <a:pt x="4866546" y="2007870"/>
                  <a:pt x="4866546" y="2007870"/>
                  <a:pt x="4867816" y="2007870"/>
                </a:cubicBezTo>
                <a:cubicBezTo>
                  <a:pt x="4869086" y="2006600"/>
                  <a:pt x="4869086" y="2006600"/>
                  <a:pt x="4869086" y="2006600"/>
                </a:cubicBezTo>
                <a:cubicBezTo>
                  <a:pt x="4869086" y="2006600"/>
                  <a:pt x="4870356" y="2006600"/>
                  <a:pt x="4870356" y="2006600"/>
                </a:cubicBezTo>
                <a:cubicBezTo>
                  <a:pt x="4869086" y="2006600"/>
                  <a:pt x="4869086" y="2007870"/>
                  <a:pt x="4869086" y="2007870"/>
                </a:cubicBezTo>
                <a:cubicBezTo>
                  <a:pt x="4870356" y="2007870"/>
                  <a:pt x="4870356" y="2007870"/>
                  <a:pt x="4871626" y="2007870"/>
                </a:cubicBezTo>
                <a:cubicBezTo>
                  <a:pt x="4871626" y="2009140"/>
                  <a:pt x="4870356" y="2009140"/>
                  <a:pt x="4869086" y="2009140"/>
                </a:cubicBezTo>
                <a:cubicBezTo>
                  <a:pt x="4869086" y="2010410"/>
                  <a:pt x="4869086" y="2010410"/>
                  <a:pt x="4869086" y="2010410"/>
                </a:cubicBezTo>
                <a:cubicBezTo>
                  <a:pt x="4869086" y="2010410"/>
                  <a:pt x="4870356" y="2010410"/>
                  <a:pt x="4870356" y="2010410"/>
                </a:cubicBezTo>
                <a:cubicBezTo>
                  <a:pt x="4871626" y="2011680"/>
                  <a:pt x="4871626" y="2011680"/>
                  <a:pt x="4871626" y="2011680"/>
                </a:cubicBezTo>
                <a:cubicBezTo>
                  <a:pt x="4871626" y="2011680"/>
                  <a:pt x="4870356" y="2012950"/>
                  <a:pt x="4870356" y="2012950"/>
                </a:cubicBezTo>
                <a:cubicBezTo>
                  <a:pt x="4869086" y="2011680"/>
                  <a:pt x="4867816" y="2011680"/>
                  <a:pt x="4866546" y="2010410"/>
                </a:cubicBezTo>
                <a:cubicBezTo>
                  <a:pt x="4865276" y="2010410"/>
                  <a:pt x="4865276" y="2010410"/>
                  <a:pt x="4864006" y="2010410"/>
                </a:cubicBezTo>
                <a:cubicBezTo>
                  <a:pt x="4865276" y="2007871"/>
                  <a:pt x="4865276" y="2006601"/>
                  <a:pt x="4864005" y="2007870"/>
                </a:cubicBezTo>
                <a:cubicBezTo>
                  <a:pt x="4865275" y="2007870"/>
                  <a:pt x="4865275" y="2007870"/>
                  <a:pt x="4865275" y="2007870"/>
                </a:cubicBezTo>
                <a:cubicBezTo>
                  <a:pt x="4865275" y="2006600"/>
                  <a:pt x="4865275" y="2006600"/>
                  <a:pt x="4865275" y="2006600"/>
                </a:cubicBezTo>
                <a:close/>
                <a:moveTo>
                  <a:pt x="5171346" y="2006599"/>
                </a:moveTo>
                <a:lnTo>
                  <a:pt x="5171981" y="2007235"/>
                </a:lnTo>
                <a:lnTo>
                  <a:pt x="5172616" y="2006600"/>
                </a:lnTo>
                <a:cubicBezTo>
                  <a:pt x="5172616" y="2007871"/>
                  <a:pt x="5172616" y="2007871"/>
                  <a:pt x="5173886" y="2009141"/>
                </a:cubicBezTo>
                <a:cubicBezTo>
                  <a:pt x="5172616" y="2010411"/>
                  <a:pt x="5172616" y="2010411"/>
                  <a:pt x="5171345" y="2010411"/>
                </a:cubicBezTo>
                <a:lnTo>
                  <a:pt x="5168805" y="2011681"/>
                </a:lnTo>
                <a:lnTo>
                  <a:pt x="5169821" y="2009649"/>
                </a:lnTo>
                <a:lnTo>
                  <a:pt x="5168804" y="2009141"/>
                </a:lnTo>
                <a:cubicBezTo>
                  <a:pt x="5168804" y="2009141"/>
                  <a:pt x="5168804" y="2007871"/>
                  <a:pt x="5168804" y="2007871"/>
                </a:cubicBezTo>
                <a:lnTo>
                  <a:pt x="5170710" y="2007871"/>
                </a:lnTo>
                <a:close/>
                <a:moveTo>
                  <a:pt x="4965604" y="1993899"/>
                </a:moveTo>
                <a:lnTo>
                  <a:pt x="4966875" y="1993899"/>
                </a:lnTo>
                <a:lnTo>
                  <a:pt x="4966876" y="1993899"/>
                </a:lnTo>
                <a:lnTo>
                  <a:pt x="4968146" y="1993899"/>
                </a:lnTo>
                <a:cubicBezTo>
                  <a:pt x="4968146" y="1995170"/>
                  <a:pt x="4968146" y="1995170"/>
                  <a:pt x="4968146" y="1996441"/>
                </a:cubicBezTo>
                <a:cubicBezTo>
                  <a:pt x="4968146" y="1996441"/>
                  <a:pt x="4966875" y="1996441"/>
                  <a:pt x="4966875" y="1996441"/>
                </a:cubicBezTo>
                <a:cubicBezTo>
                  <a:pt x="4966875" y="1996441"/>
                  <a:pt x="4965604" y="1996441"/>
                  <a:pt x="4965604" y="1996441"/>
                </a:cubicBezTo>
                <a:lnTo>
                  <a:pt x="4966874" y="1993901"/>
                </a:lnTo>
                <a:lnTo>
                  <a:pt x="4965604" y="1995171"/>
                </a:lnTo>
                <a:cubicBezTo>
                  <a:pt x="4965604" y="1995171"/>
                  <a:pt x="4965604" y="1993899"/>
                  <a:pt x="4965604" y="1993899"/>
                </a:cubicBezTo>
                <a:close/>
                <a:moveTo>
                  <a:pt x="4992277" y="1982472"/>
                </a:moveTo>
                <a:lnTo>
                  <a:pt x="4992279" y="1982476"/>
                </a:lnTo>
                <a:lnTo>
                  <a:pt x="4992281" y="1982476"/>
                </a:lnTo>
                <a:close/>
                <a:moveTo>
                  <a:pt x="5118957" y="1981200"/>
                </a:moveTo>
                <a:cubicBezTo>
                  <a:pt x="5118957" y="1982471"/>
                  <a:pt x="5120227" y="1982471"/>
                  <a:pt x="5121498" y="1982470"/>
                </a:cubicBezTo>
                <a:cubicBezTo>
                  <a:pt x="5122768" y="1982470"/>
                  <a:pt x="5122768" y="1983741"/>
                  <a:pt x="5122768" y="1985011"/>
                </a:cubicBezTo>
                <a:cubicBezTo>
                  <a:pt x="5121498" y="1985011"/>
                  <a:pt x="5121498" y="1985011"/>
                  <a:pt x="5120227" y="1985011"/>
                </a:cubicBezTo>
                <a:cubicBezTo>
                  <a:pt x="5118957" y="1983741"/>
                  <a:pt x="5118957" y="1983741"/>
                  <a:pt x="5118957" y="1981200"/>
                </a:cubicBezTo>
                <a:close/>
                <a:moveTo>
                  <a:pt x="5002439" y="1978666"/>
                </a:moveTo>
                <a:cubicBezTo>
                  <a:pt x="5002439" y="1978666"/>
                  <a:pt x="5002439" y="1979933"/>
                  <a:pt x="5002439" y="1979933"/>
                </a:cubicBezTo>
                <a:lnTo>
                  <a:pt x="5004959" y="1981199"/>
                </a:lnTo>
                <a:lnTo>
                  <a:pt x="5006245" y="1981199"/>
                </a:lnTo>
                <a:lnTo>
                  <a:pt x="5007094" y="1981624"/>
                </a:lnTo>
                <a:lnTo>
                  <a:pt x="5006249" y="1979933"/>
                </a:lnTo>
                <a:cubicBezTo>
                  <a:pt x="5006249" y="1979933"/>
                  <a:pt x="5004979" y="1979933"/>
                  <a:pt x="5003709" y="1979933"/>
                </a:cubicBezTo>
                <a:cubicBezTo>
                  <a:pt x="5003709" y="1979933"/>
                  <a:pt x="5002439" y="1978666"/>
                  <a:pt x="5002439" y="1978666"/>
                </a:cubicBezTo>
                <a:close/>
                <a:moveTo>
                  <a:pt x="4987199" y="1977400"/>
                </a:moveTo>
                <a:cubicBezTo>
                  <a:pt x="4987199" y="1977400"/>
                  <a:pt x="4988469" y="1978666"/>
                  <a:pt x="4988469" y="1978666"/>
                </a:cubicBezTo>
                <a:cubicBezTo>
                  <a:pt x="4989739" y="1978666"/>
                  <a:pt x="4989739" y="1978666"/>
                  <a:pt x="4989739" y="1978666"/>
                </a:cubicBezTo>
                <a:lnTo>
                  <a:pt x="4988469" y="1977400"/>
                </a:lnTo>
                <a:cubicBezTo>
                  <a:pt x="4988469" y="1977400"/>
                  <a:pt x="4987199" y="1977400"/>
                  <a:pt x="4987199" y="1977400"/>
                </a:cubicBezTo>
                <a:close/>
                <a:moveTo>
                  <a:pt x="4983388" y="1968503"/>
                </a:moveTo>
                <a:cubicBezTo>
                  <a:pt x="4983388" y="1968503"/>
                  <a:pt x="4984658" y="1969780"/>
                  <a:pt x="4984658" y="1969780"/>
                </a:cubicBezTo>
                <a:lnTo>
                  <a:pt x="4985929" y="1971047"/>
                </a:lnTo>
                <a:lnTo>
                  <a:pt x="4987199" y="1974856"/>
                </a:lnTo>
                <a:cubicBezTo>
                  <a:pt x="4987199" y="1973590"/>
                  <a:pt x="4987199" y="1973590"/>
                  <a:pt x="4987199" y="1972313"/>
                </a:cubicBezTo>
                <a:lnTo>
                  <a:pt x="4985929" y="1971047"/>
                </a:lnTo>
                <a:lnTo>
                  <a:pt x="4985929" y="1971047"/>
                </a:lnTo>
                <a:cubicBezTo>
                  <a:pt x="4984658" y="1969780"/>
                  <a:pt x="4984658" y="1969780"/>
                  <a:pt x="4983388" y="1968503"/>
                </a:cubicBezTo>
                <a:close/>
                <a:moveTo>
                  <a:pt x="4880516" y="1968500"/>
                </a:moveTo>
                <a:cubicBezTo>
                  <a:pt x="4881786" y="1968500"/>
                  <a:pt x="4881786" y="1969771"/>
                  <a:pt x="4881786" y="1969771"/>
                </a:cubicBezTo>
                <a:cubicBezTo>
                  <a:pt x="4881786" y="1971041"/>
                  <a:pt x="4880516" y="1971041"/>
                  <a:pt x="4879245" y="1971041"/>
                </a:cubicBezTo>
                <a:cubicBezTo>
                  <a:pt x="4879245" y="1971041"/>
                  <a:pt x="4877975" y="1972311"/>
                  <a:pt x="4877975" y="1972311"/>
                </a:cubicBezTo>
                <a:cubicBezTo>
                  <a:pt x="4877975" y="1972311"/>
                  <a:pt x="4876704" y="1971041"/>
                  <a:pt x="4876704" y="1971041"/>
                </a:cubicBezTo>
                <a:cubicBezTo>
                  <a:pt x="4876704" y="1971041"/>
                  <a:pt x="4876704" y="1971041"/>
                  <a:pt x="4876705" y="1969771"/>
                </a:cubicBezTo>
                <a:lnTo>
                  <a:pt x="4877658" y="1969453"/>
                </a:lnTo>
                <a:lnTo>
                  <a:pt x="4877658" y="1969453"/>
                </a:lnTo>
                <a:close/>
                <a:moveTo>
                  <a:pt x="4524916" y="1968500"/>
                </a:moveTo>
                <a:cubicBezTo>
                  <a:pt x="4524916" y="1969771"/>
                  <a:pt x="4523646" y="1969771"/>
                  <a:pt x="4523646" y="1971041"/>
                </a:cubicBezTo>
                <a:cubicBezTo>
                  <a:pt x="4522376" y="1971041"/>
                  <a:pt x="4522376" y="1972311"/>
                  <a:pt x="4521105" y="1972311"/>
                </a:cubicBezTo>
                <a:cubicBezTo>
                  <a:pt x="4521105" y="1971041"/>
                  <a:pt x="4521105" y="1971041"/>
                  <a:pt x="4521106" y="1971041"/>
                </a:cubicBezTo>
                <a:cubicBezTo>
                  <a:pt x="4522376" y="1969771"/>
                  <a:pt x="4523646" y="1969771"/>
                  <a:pt x="4524916" y="1968500"/>
                </a:cubicBezTo>
                <a:close/>
                <a:moveTo>
                  <a:pt x="5143405" y="1968499"/>
                </a:moveTo>
                <a:cubicBezTo>
                  <a:pt x="5144675" y="1971040"/>
                  <a:pt x="5147215" y="1972309"/>
                  <a:pt x="5148485" y="1974850"/>
                </a:cubicBezTo>
                <a:cubicBezTo>
                  <a:pt x="5149755" y="1974850"/>
                  <a:pt x="5151025" y="1976120"/>
                  <a:pt x="5152295" y="1977389"/>
                </a:cubicBezTo>
                <a:cubicBezTo>
                  <a:pt x="5153565" y="1978659"/>
                  <a:pt x="5154835" y="1981200"/>
                  <a:pt x="5156105" y="1982469"/>
                </a:cubicBezTo>
                <a:cubicBezTo>
                  <a:pt x="5157374" y="1983739"/>
                  <a:pt x="5158645" y="1983739"/>
                  <a:pt x="5159915" y="1985010"/>
                </a:cubicBezTo>
                <a:cubicBezTo>
                  <a:pt x="5159915" y="1986280"/>
                  <a:pt x="5161185" y="1986280"/>
                  <a:pt x="5161185" y="1987550"/>
                </a:cubicBezTo>
                <a:cubicBezTo>
                  <a:pt x="5162455" y="1988821"/>
                  <a:pt x="5162455" y="1988821"/>
                  <a:pt x="5163725" y="1990090"/>
                </a:cubicBezTo>
                <a:cubicBezTo>
                  <a:pt x="5164995" y="1991360"/>
                  <a:pt x="5164995" y="1992630"/>
                  <a:pt x="5164995" y="1993901"/>
                </a:cubicBezTo>
                <a:cubicBezTo>
                  <a:pt x="5164995" y="1993901"/>
                  <a:pt x="5166265" y="1995169"/>
                  <a:pt x="5166265" y="1995169"/>
                </a:cubicBezTo>
                <a:cubicBezTo>
                  <a:pt x="5166265" y="1996440"/>
                  <a:pt x="5164995" y="1998981"/>
                  <a:pt x="5164995" y="2000249"/>
                </a:cubicBezTo>
                <a:cubicBezTo>
                  <a:pt x="5164995" y="2000249"/>
                  <a:pt x="5166265" y="2001520"/>
                  <a:pt x="5166265" y="2001520"/>
                </a:cubicBezTo>
                <a:cubicBezTo>
                  <a:pt x="5164995" y="2001520"/>
                  <a:pt x="5164995" y="2002790"/>
                  <a:pt x="5164995" y="2002790"/>
                </a:cubicBezTo>
                <a:cubicBezTo>
                  <a:pt x="5163725" y="2002790"/>
                  <a:pt x="5163725" y="2004061"/>
                  <a:pt x="5162455" y="2004061"/>
                </a:cubicBezTo>
                <a:cubicBezTo>
                  <a:pt x="5162455" y="2005331"/>
                  <a:pt x="5161185" y="2005331"/>
                  <a:pt x="5159915" y="2007870"/>
                </a:cubicBezTo>
                <a:cubicBezTo>
                  <a:pt x="5159915" y="2006600"/>
                  <a:pt x="5158645" y="2005331"/>
                  <a:pt x="5158645" y="2004061"/>
                </a:cubicBezTo>
                <a:cubicBezTo>
                  <a:pt x="5158645" y="2002790"/>
                  <a:pt x="5158645" y="2002790"/>
                  <a:pt x="5158645" y="2001520"/>
                </a:cubicBezTo>
                <a:cubicBezTo>
                  <a:pt x="5159915" y="2001520"/>
                  <a:pt x="5159915" y="2000249"/>
                  <a:pt x="5161185" y="2000249"/>
                </a:cubicBezTo>
                <a:cubicBezTo>
                  <a:pt x="5162455" y="1997710"/>
                  <a:pt x="5162455" y="1996440"/>
                  <a:pt x="5162455" y="1993901"/>
                </a:cubicBezTo>
                <a:cubicBezTo>
                  <a:pt x="5162455" y="1991360"/>
                  <a:pt x="5161185" y="1990090"/>
                  <a:pt x="5159915" y="1987550"/>
                </a:cubicBezTo>
                <a:cubicBezTo>
                  <a:pt x="5158645" y="1987550"/>
                  <a:pt x="5157375" y="1986280"/>
                  <a:pt x="5156105" y="1986280"/>
                </a:cubicBezTo>
                <a:cubicBezTo>
                  <a:pt x="5154835" y="1983739"/>
                  <a:pt x="5153565" y="1982470"/>
                  <a:pt x="5152295" y="1981200"/>
                </a:cubicBezTo>
                <a:cubicBezTo>
                  <a:pt x="5149755" y="1978659"/>
                  <a:pt x="5147215" y="1974850"/>
                  <a:pt x="5144675" y="1972309"/>
                </a:cubicBezTo>
                <a:cubicBezTo>
                  <a:pt x="5144675" y="1971040"/>
                  <a:pt x="5143405" y="1971040"/>
                  <a:pt x="5143405" y="1969770"/>
                </a:cubicBezTo>
                <a:cubicBezTo>
                  <a:pt x="5143405" y="1969770"/>
                  <a:pt x="5143405" y="1968499"/>
                  <a:pt x="5143405" y="1968499"/>
                </a:cubicBezTo>
                <a:close/>
                <a:moveTo>
                  <a:pt x="5082446" y="1968499"/>
                </a:moveTo>
                <a:lnTo>
                  <a:pt x="5082763" y="1969135"/>
                </a:lnTo>
                <a:lnTo>
                  <a:pt x="5083715" y="1968500"/>
                </a:lnTo>
                <a:cubicBezTo>
                  <a:pt x="5084986" y="1969771"/>
                  <a:pt x="5084986" y="1969771"/>
                  <a:pt x="5086257" y="1971041"/>
                </a:cubicBezTo>
                <a:cubicBezTo>
                  <a:pt x="5087524" y="1972311"/>
                  <a:pt x="5088795" y="1972311"/>
                  <a:pt x="5090066" y="1972311"/>
                </a:cubicBezTo>
                <a:cubicBezTo>
                  <a:pt x="5091334" y="1972311"/>
                  <a:pt x="5091334" y="1973580"/>
                  <a:pt x="5092605" y="1973580"/>
                </a:cubicBezTo>
                <a:cubicBezTo>
                  <a:pt x="5092605" y="1973580"/>
                  <a:pt x="5093876" y="1974850"/>
                  <a:pt x="5093876" y="1974850"/>
                </a:cubicBezTo>
                <a:cubicBezTo>
                  <a:pt x="5095147" y="1974850"/>
                  <a:pt x="5095147" y="1976121"/>
                  <a:pt x="5096414" y="1976121"/>
                </a:cubicBezTo>
                <a:cubicBezTo>
                  <a:pt x="5097685" y="1976121"/>
                  <a:pt x="5098956" y="1976121"/>
                  <a:pt x="5100224" y="1976121"/>
                </a:cubicBezTo>
                <a:cubicBezTo>
                  <a:pt x="5101495" y="1976121"/>
                  <a:pt x="5101495" y="1977391"/>
                  <a:pt x="5102766" y="1977391"/>
                </a:cubicBezTo>
                <a:cubicBezTo>
                  <a:pt x="5104037" y="1977391"/>
                  <a:pt x="5104037" y="1977391"/>
                  <a:pt x="5105305" y="1977391"/>
                </a:cubicBezTo>
                <a:cubicBezTo>
                  <a:pt x="5105305" y="1977391"/>
                  <a:pt x="5105305" y="1976121"/>
                  <a:pt x="5105305" y="1976121"/>
                </a:cubicBezTo>
                <a:cubicBezTo>
                  <a:pt x="5106576" y="1976121"/>
                  <a:pt x="5106576" y="1976121"/>
                  <a:pt x="5107846" y="1976121"/>
                </a:cubicBezTo>
                <a:cubicBezTo>
                  <a:pt x="5107846" y="1976121"/>
                  <a:pt x="5109117" y="1977391"/>
                  <a:pt x="5109117" y="1977391"/>
                </a:cubicBezTo>
                <a:cubicBezTo>
                  <a:pt x="5109117" y="1977391"/>
                  <a:pt x="5107846" y="1978661"/>
                  <a:pt x="5107846" y="1978661"/>
                </a:cubicBezTo>
                <a:cubicBezTo>
                  <a:pt x="5107846" y="1978661"/>
                  <a:pt x="5107846" y="1979931"/>
                  <a:pt x="5107846" y="1981200"/>
                </a:cubicBezTo>
                <a:cubicBezTo>
                  <a:pt x="5107846" y="1981200"/>
                  <a:pt x="5109117" y="1982471"/>
                  <a:pt x="5109117" y="1982471"/>
                </a:cubicBezTo>
                <a:cubicBezTo>
                  <a:pt x="5109117" y="1982471"/>
                  <a:pt x="5110385" y="1981200"/>
                  <a:pt x="5111656" y="1981200"/>
                </a:cubicBezTo>
                <a:cubicBezTo>
                  <a:pt x="5111656" y="1982471"/>
                  <a:pt x="5112927" y="1982471"/>
                  <a:pt x="5112927" y="1982471"/>
                </a:cubicBezTo>
                <a:cubicBezTo>
                  <a:pt x="5112927" y="1983741"/>
                  <a:pt x="5114198" y="1983741"/>
                  <a:pt x="5114198" y="1985011"/>
                </a:cubicBezTo>
                <a:cubicBezTo>
                  <a:pt x="5115466" y="1985011"/>
                  <a:pt x="5115466" y="1985011"/>
                  <a:pt x="5116737" y="1985011"/>
                </a:cubicBezTo>
                <a:cubicBezTo>
                  <a:pt x="5116737" y="1985011"/>
                  <a:pt x="5118007" y="1986282"/>
                  <a:pt x="5118007" y="1986282"/>
                </a:cubicBezTo>
                <a:cubicBezTo>
                  <a:pt x="5119278" y="1986282"/>
                  <a:pt x="5119278" y="1986282"/>
                  <a:pt x="5120546" y="1986282"/>
                </a:cubicBezTo>
                <a:cubicBezTo>
                  <a:pt x="5121817" y="1986282"/>
                  <a:pt x="5121817" y="1985011"/>
                  <a:pt x="5123088" y="1985011"/>
                </a:cubicBezTo>
                <a:cubicBezTo>
                  <a:pt x="5124356" y="1983741"/>
                  <a:pt x="5126898" y="1983741"/>
                  <a:pt x="5129436" y="1983741"/>
                </a:cubicBezTo>
                <a:cubicBezTo>
                  <a:pt x="5130707" y="1983741"/>
                  <a:pt x="5130707" y="1985011"/>
                  <a:pt x="5131978" y="1985011"/>
                </a:cubicBezTo>
                <a:cubicBezTo>
                  <a:pt x="5133249" y="1985011"/>
                  <a:pt x="5133249" y="1985011"/>
                  <a:pt x="5134517" y="1985011"/>
                </a:cubicBezTo>
                <a:cubicBezTo>
                  <a:pt x="5134517" y="1985011"/>
                  <a:pt x="5134517" y="1983741"/>
                  <a:pt x="5134517" y="1983741"/>
                </a:cubicBezTo>
                <a:cubicBezTo>
                  <a:pt x="5135788" y="1982471"/>
                  <a:pt x="5135788" y="1979931"/>
                  <a:pt x="5135788" y="1978661"/>
                </a:cubicBezTo>
                <a:cubicBezTo>
                  <a:pt x="5137059" y="1977391"/>
                  <a:pt x="5137059" y="1977391"/>
                  <a:pt x="5138326" y="1977391"/>
                </a:cubicBezTo>
                <a:cubicBezTo>
                  <a:pt x="5139597" y="1977391"/>
                  <a:pt x="5140868" y="1978661"/>
                  <a:pt x="5142139" y="1978661"/>
                </a:cubicBezTo>
                <a:cubicBezTo>
                  <a:pt x="5142139" y="1979931"/>
                  <a:pt x="5143407" y="1981202"/>
                  <a:pt x="5143407" y="1981202"/>
                </a:cubicBezTo>
                <a:cubicBezTo>
                  <a:pt x="5143407" y="1981202"/>
                  <a:pt x="5144678" y="1981202"/>
                  <a:pt x="5144678" y="1981202"/>
                </a:cubicBezTo>
                <a:cubicBezTo>
                  <a:pt x="5145949" y="1981202"/>
                  <a:pt x="5145949" y="1981202"/>
                  <a:pt x="5147220" y="1981202"/>
                </a:cubicBezTo>
                <a:cubicBezTo>
                  <a:pt x="5148487" y="1982471"/>
                  <a:pt x="5148487" y="1983741"/>
                  <a:pt x="5149758" y="1985011"/>
                </a:cubicBezTo>
                <a:cubicBezTo>
                  <a:pt x="5148487" y="1986282"/>
                  <a:pt x="5148487" y="1988821"/>
                  <a:pt x="5147220" y="1990091"/>
                </a:cubicBezTo>
                <a:cubicBezTo>
                  <a:pt x="5144678" y="1991361"/>
                  <a:pt x="5143407" y="1991361"/>
                  <a:pt x="5142139" y="1991361"/>
                </a:cubicBezTo>
                <a:cubicBezTo>
                  <a:pt x="5142139" y="1991361"/>
                  <a:pt x="5140868" y="1990091"/>
                  <a:pt x="5140868" y="1990091"/>
                </a:cubicBezTo>
                <a:cubicBezTo>
                  <a:pt x="5139597" y="1990091"/>
                  <a:pt x="5139597" y="1990091"/>
                  <a:pt x="5138326" y="1990091"/>
                </a:cubicBezTo>
                <a:cubicBezTo>
                  <a:pt x="5138326" y="1990091"/>
                  <a:pt x="5138326" y="1991361"/>
                  <a:pt x="5138326" y="1991361"/>
                </a:cubicBezTo>
                <a:cubicBezTo>
                  <a:pt x="5139597" y="1992630"/>
                  <a:pt x="5139597" y="1993901"/>
                  <a:pt x="5140868" y="1995171"/>
                </a:cubicBezTo>
                <a:cubicBezTo>
                  <a:pt x="5139597" y="1995171"/>
                  <a:pt x="5139597" y="1996441"/>
                  <a:pt x="5135788" y="1995171"/>
                </a:cubicBezTo>
                <a:cubicBezTo>
                  <a:pt x="5134517" y="1993901"/>
                  <a:pt x="5133246" y="1993901"/>
                  <a:pt x="5131978" y="1993901"/>
                </a:cubicBezTo>
                <a:cubicBezTo>
                  <a:pt x="5131978" y="1992630"/>
                  <a:pt x="5130707" y="1992630"/>
                  <a:pt x="5130707" y="1991361"/>
                </a:cubicBezTo>
                <a:cubicBezTo>
                  <a:pt x="5129436" y="1991361"/>
                  <a:pt x="5129436" y="1991361"/>
                  <a:pt x="5128165" y="1991361"/>
                </a:cubicBezTo>
                <a:cubicBezTo>
                  <a:pt x="5126898" y="1991361"/>
                  <a:pt x="5126898" y="1992630"/>
                  <a:pt x="5126898" y="1992630"/>
                </a:cubicBezTo>
                <a:cubicBezTo>
                  <a:pt x="5124356" y="1993901"/>
                  <a:pt x="5121817" y="1993901"/>
                  <a:pt x="5119275" y="1995171"/>
                </a:cubicBezTo>
                <a:cubicBezTo>
                  <a:pt x="5118007" y="1995171"/>
                  <a:pt x="5116737" y="1993901"/>
                  <a:pt x="5115466" y="1993901"/>
                </a:cubicBezTo>
                <a:cubicBezTo>
                  <a:pt x="5114198" y="1993901"/>
                  <a:pt x="5114198" y="1995171"/>
                  <a:pt x="5114198" y="1995171"/>
                </a:cubicBezTo>
                <a:cubicBezTo>
                  <a:pt x="5114198" y="1995171"/>
                  <a:pt x="5112927" y="1995171"/>
                  <a:pt x="5112927" y="1995171"/>
                </a:cubicBezTo>
                <a:cubicBezTo>
                  <a:pt x="5112927" y="1993901"/>
                  <a:pt x="5111656" y="1993901"/>
                  <a:pt x="5110385" y="1992630"/>
                </a:cubicBezTo>
                <a:cubicBezTo>
                  <a:pt x="5109117" y="1992630"/>
                  <a:pt x="5109117" y="1992630"/>
                  <a:pt x="5107846" y="1992630"/>
                </a:cubicBezTo>
                <a:cubicBezTo>
                  <a:pt x="5106576" y="1992630"/>
                  <a:pt x="5106576" y="1991361"/>
                  <a:pt x="5105305" y="1991361"/>
                </a:cubicBezTo>
                <a:cubicBezTo>
                  <a:pt x="5104037" y="1991361"/>
                  <a:pt x="5101495" y="1990091"/>
                  <a:pt x="5100227" y="1990091"/>
                </a:cubicBezTo>
                <a:cubicBezTo>
                  <a:pt x="5098956" y="1988821"/>
                  <a:pt x="5098956" y="1988821"/>
                  <a:pt x="5097685" y="1988821"/>
                </a:cubicBezTo>
                <a:cubicBezTo>
                  <a:pt x="5097685" y="1988821"/>
                  <a:pt x="5096414" y="1987551"/>
                  <a:pt x="5095147" y="1987551"/>
                </a:cubicBezTo>
                <a:cubicBezTo>
                  <a:pt x="5095147" y="1986280"/>
                  <a:pt x="5095147" y="1986280"/>
                  <a:pt x="5095147" y="1985010"/>
                </a:cubicBezTo>
                <a:cubicBezTo>
                  <a:pt x="5092605" y="1983741"/>
                  <a:pt x="5091337" y="1983741"/>
                  <a:pt x="5090066" y="1982471"/>
                </a:cubicBezTo>
                <a:cubicBezTo>
                  <a:pt x="5088795" y="1982471"/>
                  <a:pt x="5088795" y="1982471"/>
                  <a:pt x="5087524" y="1982471"/>
                </a:cubicBezTo>
                <a:cubicBezTo>
                  <a:pt x="5087524" y="1982471"/>
                  <a:pt x="5087524" y="1981200"/>
                  <a:pt x="5087524" y="1981200"/>
                </a:cubicBezTo>
                <a:cubicBezTo>
                  <a:pt x="5086257" y="1979930"/>
                  <a:pt x="5084986" y="1977391"/>
                  <a:pt x="5083715" y="1976121"/>
                </a:cubicBezTo>
                <a:cubicBezTo>
                  <a:pt x="5083715" y="1976121"/>
                  <a:pt x="5082444" y="1974850"/>
                  <a:pt x="5081176" y="1974850"/>
                </a:cubicBezTo>
                <a:cubicBezTo>
                  <a:pt x="5081176" y="1973580"/>
                  <a:pt x="5079905" y="1972311"/>
                  <a:pt x="5079905" y="1971041"/>
                </a:cubicBezTo>
                <a:lnTo>
                  <a:pt x="5080382" y="1970723"/>
                </a:lnTo>
                <a:lnTo>
                  <a:pt x="5079905" y="1969770"/>
                </a:lnTo>
                <a:cubicBezTo>
                  <a:pt x="5081176" y="1968499"/>
                  <a:pt x="5081176" y="1968499"/>
                  <a:pt x="5082446" y="1968499"/>
                </a:cubicBezTo>
                <a:close/>
                <a:moveTo>
                  <a:pt x="5068475" y="1968499"/>
                </a:moveTo>
                <a:cubicBezTo>
                  <a:pt x="5068475" y="1968499"/>
                  <a:pt x="5069746" y="1969770"/>
                  <a:pt x="5069746" y="1969770"/>
                </a:cubicBezTo>
                <a:cubicBezTo>
                  <a:pt x="5068475" y="1969770"/>
                  <a:pt x="5068475" y="1971041"/>
                  <a:pt x="5068475" y="1971041"/>
                </a:cubicBezTo>
                <a:cubicBezTo>
                  <a:pt x="5068475" y="1971041"/>
                  <a:pt x="5067204" y="1971041"/>
                  <a:pt x="5067204" y="1971041"/>
                </a:cubicBezTo>
                <a:cubicBezTo>
                  <a:pt x="5067204" y="1971041"/>
                  <a:pt x="5067204" y="1969770"/>
                  <a:pt x="5067204" y="1969770"/>
                </a:cubicBezTo>
                <a:cubicBezTo>
                  <a:pt x="5068475" y="1969770"/>
                  <a:pt x="5068475" y="1968499"/>
                  <a:pt x="5068475" y="1968499"/>
                </a:cubicBezTo>
                <a:close/>
                <a:moveTo>
                  <a:pt x="4864005" y="1968499"/>
                </a:moveTo>
                <a:lnTo>
                  <a:pt x="4866546" y="1968499"/>
                </a:lnTo>
                <a:lnTo>
                  <a:pt x="4867815" y="1968499"/>
                </a:lnTo>
                <a:cubicBezTo>
                  <a:pt x="4869085" y="1969770"/>
                  <a:pt x="4869085" y="1969770"/>
                  <a:pt x="4870355" y="1969770"/>
                </a:cubicBezTo>
                <a:cubicBezTo>
                  <a:pt x="4870355" y="1971041"/>
                  <a:pt x="4869085" y="1971041"/>
                  <a:pt x="4869085" y="1971041"/>
                </a:cubicBezTo>
                <a:lnTo>
                  <a:pt x="4866546" y="1969771"/>
                </a:lnTo>
                <a:lnTo>
                  <a:pt x="4866546" y="1969771"/>
                </a:lnTo>
                <a:cubicBezTo>
                  <a:pt x="4865275" y="1969771"/>
                  <a:pt x="4865275" y="1969771"/>
                  <a:pt x="4864004" y="1969771"/>
                </a:cubicBezTo>
                <a:lnTo>
                  <a:pt x="4864006" y="1969770"/>
                </a:lnTo>
                <a:lnTo>
                  <a:pt x="4864005" y="1969770"/>
                </a:lnTo>
                <a:cubicBezTo>
                  <a:pt x="4864005" y="1969770"/>
                  <a:pt x="4864005" y="1968499"/>
                  <a:pt x="4864005" y="1968499"/>
                </a:cubicBezTo>
                <a:close/>
                <a:moveTo>
                  <a:pt x="5130704" y="1955799"/>
                </a:moveTo>
                <a:cubicBezTo>
                  <a:pt x="5131974" y="1955799"/>
                  <a:pt x="5133245" y="1955799"/>
                  <a:pt x="5134515" y="1955799"/>
                </a:cubicBezTo>
                <a:cubicBezTo>
                  <a:pt x="5134515" y="1955799"/>
                  <a:pt x="5135785" y="1957070"/>
                  <a:pt x="5135785" y="1957070"/>
                </a:cubicBezTo>
                <a:cubicBezTo>
                  <a:pt x="5135785" y="1958340"/>
                  <a:pt x="5135785" y="1958340"/>
                  <a:pt x="5134515" y="1960881"/>
                </a:cubicBezTo>
                <a:cubicBezTo>
                  <a:pt x="5134515" y="1959611"/>
                  <a:pt x="5133245" y="1959611"/>
                  <a:pt x="5131974" y="1959611"/>
                </a:cubicBezTo>
                <a:cubicBezTo>
                  <a:pt x="5131974" y="1958340"/>
                  <a:pt x="5130704" y="1958340"/>
                  <a:pt x="5130704" y="1957070"/>
                </a:cubicBezTo>
                <a:cubicBezTo>
                  <a:pt x="5130704" y="1957070"/>
                  <a:pt x="5130704" y="1955799"/>
                  <a:pt x="5130704" y="1955799"/>
                </a:cubicBezTo>
                <a:close/>
                <a:moveTo>
                  <a:pt x="4827176" y="1943100"/>
                </a:moveTo>
                <a:cubicBezTo>
                  <a:pt x="4828446" y="1943100"/>
                  <a:pt x="4828446" y="1943100"/>
                  <a:pt x="4829716" y="1943100"/>
                </a:cubicBezTo>
                <a:cubicBezTo>
                  <a:pt x="4829716" y="1943100"/>
                  <a:pt x="4828446" y="1944371"/>
                  <a:pt x="4828446" y="1944371"/>
                </a:cubicBezTo>
                <a:cubicBezTo>
                  <a:pt x="4828446" y="1945641"/>
                  <a:pt x="4827176" y="1946911"/>
                  <a:pt x="4827176" y="1946911"/>
                </a:cubicBezTo>
                <a:cubicBezTo>
                  <a:pt x="4825905" y="1945641"/>
                  <a:pt x="4825905" y="1945641"/>
                  <a:pt x="4825905" y="1944371"/>
                </a:cubicBezTo>
                <a:cubicBezTo>
                  <a:pt x="4825905" y="1944371"/>
                  <a:pt x="4825905" y="1943101"/>
                  <a:pt x="4827176" y="1943100"/>
                </a:cubicBezTo>
                <a:close/>
                <a:moveTo>
                  <a:pt x="4703995" y="1943100"/>
                </a:moveTo>
                <a:cubicBezTo>
                  <a:pt x="4705253" y="1944361"/>
                  <a:pt x="4705253" y="1944361"/>
                  <a:pt x="4706537" y="1944361"/>
                </a:cubicBezTo>
                <a:cubicBezTo>
                  <a:pt x="4705253" y="1944361"/>
                  <a:pt x="4705253" y="1945641"/>
                  <a:pt x="4703995" y="1945641"/>
                </a:cubicBezTo>
                <a:cubicBezTo>
                  <a:pt x="4703995" y="1945641"/>
                  <a:pt x="4703995" y="1946902"/>
                  <a:pt x="4703995" y="1946902"/>
                </a:cubicBezTo>
                <a:cubicBezTo>
                  <a:pt x="4703995" y="1948182"/>
                  <a:pt x="4705253" y="1948182"/>
                  <a:pt x="4705253" y="1948182"/>
                </a:cubicBezTo>
                <a:cubicBezTo>
                  <a:pt x="4706537" y="1949443"/>
                  <a:pt x="4706537" y="1949443"/>
                  <a:pt x="4706537" y="1950723"/>
                </a:cubicBezTo>
                <a:cubicBezTo>
                  <a:pt x="4707794" y="1950723"/>
                  <a:pt x="4709078" y="1950723"/>
                  <a:pt x="4710336" y="1950723"/>
                </a:cubicBezTo>
                <a:cubicBezTo>
                  <a:pt x="4710336" y="1950723"/>
                  <a:pt x="4710336" y="1949443"/>
                  <a:pt x="4710336" y="1949443"/>
                </a:cubicBezTo>
                <a:cubicBezTo>
                  <a:pt x="4710336" y="1949443"/>
                  <a:pt x="4711620" y="1948182"/>
                  <a:pt x="4711620" y="1948182"/>
                </a:cubicBezTo>
                <a:cubicBezTo>
                  <a:pt x="4712877" y="1948182"/>
                  <a:pt x="4714161" y="1948182"/>
                  <a:pt x="4715419" y="1948182"/>
                </a:cubicBezTo>
                <a:cubicBezTo>
                  <a:pt x="4715419" y="1948182"/>
                  <a:pt x="4714161" y="1946902"/>
                  <a:pt x="4714161" y="1946902"/>
                </a:cubicBezTo>
                <a:cubicBezTo>
                  <a:pt x="4714161" y="1946902"/>
                  <a:pt x="4715419" y="1945641"/>
                  <a:pt x="4715419" y="1945641"/>
                </a:cubicBezTo>
                <a:cubicBezTo>
                  <a:pt x="4715419" y="1946902"/>
                  <a:pt x="4716703" y="1946902"/>
                  <a:pt x="4716703" y="1946902"/>
                </a:cubicBezTo>
                <a:cubicBezTo>
                  <a:pt x="4717960" y="1948182"/>
                  <a:pt x="4717960" y="1949443"/>
                  <a:pt x="4717960" y="1950723"/>
                </a:cubicBezTo>
                <a:cubicBezTo>
                  <a:pt x="4717960" y="1950723"/>
                  <a:pt x="4719218" y="1949443"/>
                  <a:pt x="4719218" y="1949443"/>
                </a:cubicBezTo>
                <a:cubicBezTo>
                  <a:pt x="4720502" y="1949443"/>
                  <a:pt x="4720502" y="1949443"/>
                  <a:pt x="4721759" y="1949443"/>
                </a:cubicBezTo>
                <a:cubicBezTo>
                  <a:pt x="4721759" y="1949443"/>
                  <a:pt x="4720502" y="1950723"/>
                  <a:pt x="4720502" y="1950723"/>
                </a:cubicBezTo>
                <a:cubicBezTo>
                  <a:pt x="4720502" y="1951984"/>
                  <a:pt x="4721759" y="1951984"/>
                  <a:pt x="4721759" y="1951984"/>
                </a:cubicBezTo>
                <a:cubicBezTo>
                  <a:pt x="4723043" y="1951984"/>
                  <a:pt x="4723043" y="1950723"/>
                  <a:pt x="4724301" y="1950723"/>
                </a:cubicBezTo>
                <a:cubicBezTo>
                  <a:pt x="4724301" y="1950723"/>
                  <a:pt x="4725585" y="1950723"/>
                  <a:pt x="4725585" y="1950723"/>
                </a:cubicBezTo>
                <a:cubicBezTo>
                  <a:pt x="4724301" y="1950723"/>
                  <a:pt x="4724301" y="1949443"/>
                  <a:pt x="4724301" y="1949443"/>
                </a:cubicBezTo>
                <a:cubicBezTo>
                  <a:pt x="4725585" y="1949443"/>
                  <a:pt x="4725585" y="1949443"/>
                  <a:pt x="4726842" y="1949443"/>
                </a:cubicBezTo>
                <a:cubicBezTo>
                  <a:pt x="4728126" y="1950723"/>
                  <a:pt x="4728126" y="1950723"/>
                  <a:pt x="4729384" y="1951984"/>
                </a:cubicBezTo>
                <a:cubicBezTo>
                  <a:pt x="4730668" y="1953264"/>
                  <a:pt x="4731925" y="1953264"/>
                  <a:pt x="4733209" y="1954525"/>
                </a:cubicBezTo>
                <a:cubicBezTo>
                  <a:pt x="4733209" y="1955805"/>
                  <a:pt x="4734467" y="1957065"/>
                  <a:pt x="4734467" y="1958346"/>
                </a:cubicBezTo>
                <a:cubicBezTo>
                  <a:pt x="4734467" y="1960887"/>
                  <a:pt x="4735751" y="1963428"/>
                  <a:pt x="4735751" y="1965969"/>
                </a:cubicBezTo>
                <a:cubicBezTo>
                  <a:pt x="4737008" y="1965969"/>
                  <a:pt x="4737008" y="1967229"/>
                  <a:pt x="4738293" y="1967229"/>
                </a:cubicBezTo>
                <a:cubicBezTo>
                  <a:pt x="4739550" y="1968509"/>
                  <a:pt x="4739550" y="1968509"/>
                  <a:pt x="4739550" y="1969770"/>
                </a:cubicBezTo>
                <a:cubicBezTo>
                  <a:pt x="4739550" y="1969770"/>
                  <a:pt x="4738293" y="1971050"/>
                  <a:pt x="4737008" y="1971050"/>
                </a:cubicBezTo>
                <a:cubicBezTo>
                  <a:pt x="4737008" y="1972311"/>
                  <a:pt x="4735751" y="1973572"/>
                  <a:pt x="4735751" y="1974852"/>
                </a:cubicBezTo>
                <a:cubicBezTo>
                  <a:pt x="4735751" y="1974852"/>
                  <a:pt x="4734467" y="1976113"/>
                  <a:pt x="4733209" y="1976113"/>
                </a:cubicBezTo>
                <a:cubicBezTo>
                  <a:pt x="4731925" y="1976113"/>
                  <a:pt x="4730668" y="1976113"/>
                  <a:pt x="4729384" y="1976113"/>
                </a:cubicBezTo>
                <a:cubicBezTo>
                  <a:pt x="4730668" y="1977393"/>
                  <a:pt x="4731925" y="1977393"/>
                  <a:pt x="4733209" y="1977393"/>
                </a:cubicBezTo>
                <a:cubicBezTo>
                  <a:pt x="4734467" y="1977393"/>
                  <a:pt x="4735751" y="1977393"/>
                  <a:pt x="4737008" y="1977393"/>
                </a:cubicBezTo>
                <a:cubicBezTo>
                  <a:pt x="4737008" y="1977393"/>
                  <a:pt x="4737008" y="1976113"/>
                  <a:pt x="4737008" y="1976113"/>
                </a:cubicBezTo>
                <a:cubicBezTo>
                  <a:pt x="4737008" y="1976113"/>
                  <a:pt x="4738293" y="1976113"/>
                  <a:pt x="4738293" y="1976113"/>
                </a:cubicBezTo>
                <a:cubicBezTo>
                  <a:pt x="4738293" y="1976113"/>
                  <a:pt x="4738293" y="1977393"/>
                  <a:pt x="4738293" y="1977393"/>
                </a:cubicBezTo>
                <a:cubicBezTo>
                  <a:pt x="4738293" y="1977393"/>
                  <a:pt x="4739550" y="1976113"/>
                  <a:pt x="4739550" y="1976113"/>
                </a:cubicBezTo>
                <a:cubicBezTo>
                  <a:pt x="4739550" y="1974852"/>
                  <a:pt x="4738293" y="1974852"/>
                  <a:pt x="4738293" y="1973572"/>
                </a:cubicBezTo>
                <a:cubicBezTo>
                  <a:pt x="4738293" y="1972311"/>
                  <a:pt x="4739550" y="1972311"/>
                  <a:pt x="4739550" y="1972311"/>
                </a:cubicBezTo>
                <a:cubicBezTo>
                  <a:pt x="4739550" y="1972311"/>
                  <a:pt x="4740834" y="1972311"/>
                  <a:pt x="4740834" y="1972311"/>
                </a:cubicBezTo>
                <a:cubicBezTo>
                  <a:pt x="4740834" y="1972311"/>
                  <a:pt x="4742091" y="1973572"/>
                  <a:pt x="4742091" y="1973572"/>
                </a:cubicBezTo>
                <a:cubicBezTo>
                  <a:pt x="4743349" y="1973572"/>
                  <a:pt x="4743349" y="1973572"/>
                  <a:pt x="4744633" y="1973572"/>
                </a:cubicBezTo>
                <a:cubicBezTo>
                  <a:pt x="4743349" y="1973572"/>
                  <a:pt x="4743349" y="1972311"/>
                  <a:pt x="4743349" y="1972311"/>
                </a:cubicBezTo>
                <a:cubicBezTo>
                  <a:pt x="4745890" y="1972311"/>
                  <a:pt x="4747175" y="1973572"/>
                  <a:pt x="4748432" y="1973572"/>
                </a:cubicBezTo>
                <a:cubicBezTo>
                  <a:pt x="4750973" y="1974852"/>
                  <a:pt x="4752258" y="1977393"/>
                  <a:pt x="4753515" y="1978653"/>
                </a:cubicBezTo>
                <a:cubicBezTo>
                  <a:pt x="4753515" y="1978653"/>
                  <a:pt x="4753515" y="1979934"/>
                  <a:pt x="4753515" y="1979934"/>
                </a:cubicBezTo>
                <a:cubicBezTo>
                  <a:pt x="4753515" y="1979934"/>
                  <a:pt x="4754799" y="1978653"/>
                  <a:pt x="4754799" y="1978653"/>
                </a:cubicBezTo>
                <a:cubicBezTo>
                  <a:pt x="4756057" y="1978653"/>
                  <a:pt x="4756057" y="1977393"/>
                  <a:pt x="4756057" y="1977393"/>
                </a:cubicBezTo>
                <a:cubicBezTo>
                  <a:pt x="4757341" y="1977393"/>
                  <a:pt x="4757341" y="1978653"/>
                  <a:pt x="4758598" y="1978653"/>
                </a:cubicBezTo>
                <a:cubicBezTo>
                  <a:pt x="4759882" y="1979934"/>
                  <a:pt x="4759882" y="1981194"/>
                  <a:pt x="4759882" y="1982475"/>
                </a:cubicBezTo>
                <a:cubicBezTo>
                  <a:pt x="4761140" y="1983735"/>
                  <a:pt x="4761140" y="1985016"/>
                  <a:pt x="4762424" y="1986276"/>
                </a:cubicBezTo>
                <a:cubicBezTo>
                  <a:pt x="4762424" y="1985016"/>
                  <a:pt x="4761140" y="1983735"/>
                  <a:pt x="4761140" y="1982475"/>
                </a:cubicBezTo>
                <a:cubicBezTo>
                  <a:pt x="4761140" y="1981194"/>
                  <a:pt x="4762424" y="1981194"/>
                  <a:pt x="4762424" y="1979934"/>
                </a:cubicBezTo>
                <a:cubicBezTo>
                  <a:pt x="4762424" y="1978653"/>
                  <a:pt x="4761140" y="1978653"/>
                  <a:pt x="4761140" y="1977393"/>
                </a:cubicBezTo>
                <a:cubicBezTo>
                  <a:pt x="4762424" y="1977393"/>
                  <a:pt x="4763681" y="1978653"/>
                  <a:pt x="4764938" y="1978653"/>
                </a:cubicBezTo>
                <a:cubicBezTo>
                  <a:pt x="4766223" y="1978653"/>
                  <a:pt x="4766223" y="1978653"/>
                  <a:pt x="4767480" y="1978653"/>
                </a:cubicBezTo>
                <a:cubicBezTo>
                  <a:pt x="4766223" y="1977393"/>
                  <a:pt x="4763681" y="1976113"/>
                  <a:pt x="4762424" y="1974852"/>
                </a:cubicBezTo>
                <a:cubicBezTo>
                  <a:pt x="4762424" y="1974852"/>
                  <a:pt x="4763681" y="1973572"/>
                  <a:pt x="4763681" y="1973572"/>
                </a:cubicBezTo>
                <a:cubicBezTo>
                  <a:pt x="4764965" y="1973572"/>
                  <a:pt x="4764965" y="1973572"/>
                  <a:pt x="4766223" y="1973572"/>
                </a:cubicBezTo>
                <a:cubicBezTo>
                  <a:pt x="4763681" y="1972311"/>
                  <a:pt x="4762424" y="1972311"/>
                  <a:pt x="4761140" y="1971031"/>
                </a:cubicBezTo>
                <a:cubicBezTo>
                  <a:pt x="4761140" y="1969770"/>
                  <a:pt x="4759882" y="1969770"/>
                  <a:pt x="4759882" y="1968509"/>
                </a:cubicBezTo>
                <a:cubicBezTo>
                  <a:pt x="4761140" y="1968509"/>
                  <a:pt x="4761140" y="1968509"/>
                  <a:pt x="4762424" y="1968509"/>
                </a:cubicBezTo>
                <a:cubicBezTo>
                  <a:pt x="4763681" y="1967229"/>
                  <a:pt x="4763681" y="1967229"/>
                  <a:pt x="4764965" y="1965969"/>
                </a:cubicBezTo>
                <a:cubicBezTo>
                  <a:pt x="4766223" y="1965969"/>
                  <a:pt x="4766223" y="1965969"/>
                  <a:pt x="4767480" y="1965969"/>
                </a:cubicBezTo>
                <a:cubicBezTo>
                  <a:pt x="4768764" y="1964688"/>
                  <a:pt x="4770022" y="1964688"/>
                  <a:pt x="4771306" y="1963428"/>
                </a:cubicBezTo>
                <a:cubicBezTo>
                  <a:pt x="4772563" y="1962147"/>
                  <a:pt x="4773847" y="1962147"/>
                  <a:pt x="4775105" y="1960887"/>
                </a:cubicBezTo>
                <a:cubicBezTo>
                  <a:pt x="4776389" y="1962147"/>
                  <a:pt x="4776389" y="1962147"/>
                  <a:pt x="4777646" y="1962147"/>
                </a:cubicBezTo>
                <a:cubicBezTo>
                  <a:pt x="4778930" y="1962147"/>
                  <a:pt x="4778930" y="1962147"/>
                  <a:pt x="4780188" y="1962147"/>
                </a:cubicBezTo>
                <a:cubicBezTo>
                  <a:pt x="4781472" y="1963428"/>
                  <a:pt x="4781472" y="1963428"/>
                  <a:pt x="4782729" y="1964688"/>
                </a:cubicBezTo>
                <a:cubicBezTo>
                  <a:pt x="4782729" y="1964688"/>
                  <a:pt x="4782729" y="1963428"/>
                  <a:pt x="4782729" y="1963428"/>
                </a:cubicBezTo>
                <a:cubicBezTo>
                  <a:pt x="4782729" y="1962147"/>
                  <a:pt x="4781472" y="1962147"/>
                  <a:pt x="4781472" y="1960887"/>
                </a:cubicBezTo>
                <a:cubicBezTo>
                  <a:pt x="4781472" y="1960887"/>
                  <a:pt x="4781472" y="1959606"/>
                  <a:pt x="4781472" y="1959606"/>
                </a:cubicBezTo>
                <a:cubicBezTo>
                  <a:pt x="4782729" y="1959606"/>
                  <a:pt x="4782729" y="1959606"/>
                  <a:pt x="4784013" y="1959606"/>
                </a:cubicBezTo>
                <a:cubicBezTo>
                  <a:pt x="4784013" y="1959606"/>
                  <a:pt x="4785271" y="1959606"/>
                  <a:pt x="4785271" y="1959606"/>
                </a:cubicBezTo>
                <a:cubicBezTo>
                  <a:pt x="4784013" y="1959606"/>
                  <a:pt x="4784013" y="1958346"/>
                  <a:pt x="4784013" y="1958346"/>
                </a:cubicBezTo>
                <a:cubicBezTo>
                  <a:pt x="4785271" y="1957065"/>
                  <a:pt x="4785271" y="1957065"/>
                  <a:pt x="4786555" y="1957065"/>
                </a:cubicBezTo>
                <a:cubicBezTo>
                  <a:pt x="4786555" y="1958346"/>
                  <a:pt x="4787812" y="1958346"/>
                  <a:pt x="4789096" y="1959606"/>
                </a:cubicBezTo>
                <a:cubicBezTo>
                  <a:pt x="4789096" y="1958346"/>
                  <a:pt x="4789096" y="1958346"/>
                  <a:pt x="4789096" y="1958346"/>
                </a:cubicBezTo>
                <a:cubicBezTo>
                  <a:pt x="4787812" y="1958346"/>
                  <a:pt x="4787812" y="1957065"/>
                  <a:pt x="4787812" y="1957065"/>
                </a:cubicBezTo>
                <a:cubicBezTo>
                  <a:pt x="4789096" y="1957065"/>
                  <a:pt x="4789096" y="1955805"/>
                  <a:pt x="4790354" y="1955805"/>
                </a:cubicBezTo>
                <a:cubicBezTo>
                  <a:pt x="4790354" y="1957065"/>
                  <a:pt x="4791611" y="1957065"/>
                  <a:pt x="4792895" y="1958346"/>
                </a:cubicBezTo>
                <a:lnTo>
                  <a:pt x="4792895" y="1955805"/>
                </a:lnTo>
                <a:cubicBezTo>
                  <a:pt x="4794153" y="1955805"/>
                  <a:pt x="4794153" y="1957065"/>
                  <a:pt x="4795437" y="1957065"/>
                </a:cubicBezTo>
                <a:cubicBezTo>
                  <a:pt x="4795437" y="1955805"/>
                  <a:pt x="4795437" y="1955805"/>
                  <a:pt x="4795437" y="1954525"/>
                </a:cubicBezTo>
                <a:cubicBezTo>
                  <a:pt x="4796694" y="1954525"/>
                  <a:pt x="4797978" y="1954525"/>
                  <a:pt x="4799236" y="1954525"/>
                </a:cubicBezTo>
                <a:cubicBezTo>
                  <a:pt x="4800520" y="1953264"/>
                  <a:pt x="4800520" y="1953264"/>
                  <a:pt x="4800520" y="1953264"/>
                </a:cubicBezTo>
                <a:cubicBezTo>
                  <a:pt x="4801777" y="1954525"/>
                  <a:pt x="4801777" y="1955805"/>
                  <a:pt x="4803061" y="1957065"/>
                </a:cubicBezTo>
                <a:cubicBezTo>
                  <a:pt x="4805603" y="1958346"/>
                  <a:pt x="4808145" y="1958346"/>
                  <a:pt x="4810686" y="1959606"/>
                </a:cubicBezTo>
                <a:cubicBezTo>
                  <a:pt x="4811943" y="1959606"/>
                  <a:pt x="4811943" y="1959606"/>
                  <a:pt x="4813201" y="1959606"/>
                </a:cubicBezTo>
                <a:cubicBezTo>
                  <a:pt x="4814485" y="1959606"/>
                  <a:pt x="4814485" y="1960887"/>
                  <a:pt x="4815742" y="1960887"/>
                </a:cubicBezTo>
                <a:cubicBezTo>
                  <a:pt x="4815742" y="1960887"/>
                  <a:pt x="4815742" y="1962147"/>
                  <a:pt x="4815742" y="1962147"/>
                </a:cubicBezTo>
                <a:cubicBezTo>
                  <a:pt x="4817027" y="1960887"/>
                  <a:pt x="4817027" y="1960887"/>
                  <a:pt x="4818284" y="1959606"/>
                </a:cubicBezTo>
                <a:cubicBezTo>
                  <a:pt x="4818284" y="1960887"/>
                  <a:pt x="4819568" y="1960887"/>
                  <a:pt x="4820825" y="1960887"/>
                </a:cubicBezTo>
                <a:cubicBezTo>
                  <a:pt x="4820825" y="1959606"/>
                  <a:pt x="4820825" y="1958346"/>
                  <a:pt x="4820825" y="1957065"/>
                </a:cubicBezTo>
                <a:cubicBezTo>
                  <a:pt x="4820825" y="1957065"/>
                  <a:pt x="4822110" y="1955805"/>
                  <a:pt x="4822110" y="1955805"/>
                </a:cubicBezTo>
                <a:cubicBezTo>
                  <a:pt x="4822110" y="1954525"/>
                  <a:pt x="4820825" y="1953264"/>
                  <a:pt x="4819568" y="1951984"/>
                </a:cubicBezTo>
                <a:cubicBezTo>
                  <a:pt x="4818284" y="1951984"/>
                  <a:pt x="4818284" y="1951984"/>
                  <a:pt x="4817027" y="1951984"/>
                </a:cubicBezTo>
                <a:cubicBezTo>
                  <a:pt x="4815742" y="1951984"/>
                  <a:pt x="4815742" y="1950723"/>
                  <a:pt x="4814485" y="1950723"/>
                </a:cubicBezTo>
                <a:cubicBezTo>
                  <a:pt x="4814485" y="1950723"/>
                  <a:pt x="4815742" y="1950723"/>
                  <a:pt x="4815742" y="1950723"/>
                </a:cubicBezTo>
                <a:cubicBezTo>
                  <a:pt x="4814485" y="1949443"/>
                  <a:pt x="4814485" y="1949443"/>
                  <a:pt x="4813201" y="1948182"/>
                </a:cubicBezTo>
                <a:cubicBezTo>
                  <a:pt x="4813201" y="1948182"/>
                  <a:pt x="4814485" y="1948182"/>
                  <a:pt x="4815742" y="1948182"/>
                </a:cubicBezTo>
                <a:cubicBezTo>
                  <a:pt x="4815742" y="1948182"/>
                  <a:pt x="4817027" y="1949443"/>
                  <a:pt x="4817027" y="1949443"/>
                </a:cubicBezTo>
                <a:cubicBezTo>
                  <a:pt x="4818284" y="1949443"/>
                  <a:pt x="4818284" y="1949443"/>
                  <a:pt x="4818284" y="1949443"/>
                </a:cubicBezTo>
                <a:cubicBezTo>
                  <a:pt x="4818284" y="1949443"/>
                  <a:pt x="4819568" y="1950723"/>
                  <a:pt x="4820825" y="1951984"/>
                </a:cubicBezTo>
                <a:cubicBezTo>
                  <a:pt x="4822110" y="1951984"/>
                  <a:pt x="4822110" y="1953264"/>
                  <a:pt x="4823367" y="1953264"/>
                </a:cubicBezTo>
                <a:cubicBezTo>
                  <a:pt x="4823367" y="1954525"/>
                  <a:pt x="4823367" y="1954525"/>
                  <a:pt x="4823367" y="1955805"/>
                </a:cubicBezTo>
                <a:cubicBezTo>
                  <a:pt x="4825908" y="1957065"/>
                  <a:pt x="4827193" y="1957065"/>
                  <a:pt x="4828450" y="1957065"/>
                </a:cubicBezTo>
                <a:cubicBezTo>
                  <a:pt x="4828450" y="1957065"/>
                  <a:pt x="4828450" y="1955805"/>
                  <a:pt x="4828450" y="1955805"/>
                </a:cubicBezTo>
                <a:cubicBezTo>
                  <a:pt x="4828450" y="1955805"/>
                  <a:pt x="4829734" y="1955805"/>
                  <a:pt x="4829734" y="1955805"/>
                </a:cubicBezTo>
                <a:cubicBezTo>
                  <a:pt x="4829734" y="1955805"/>
                  <a:pt x="4830992" y="1957065"/>
                  <a:pt x="4830992" y="1958346"/>
                </a:cubicBezTo>
                <a:cubicBezTo>
                  <a:pt x="4829734" y="1958346"/>
                  <a:pt x="4829734" y="1959606"/>
                  <a:pt x="4829734" y="1959606"/>
                </a:cubicBezTo>
                <a:cubicBezTo>
                  <a:pt x="4830992" y="1960887"/>
                  <a:pt x="4830992" y="1960887"/>
                  <a:pt x="4832276" y="1962147"/>
                </a:cubicBezTo>
                <a:cubicBezTo>
                  <a:pt x="4833533" y="1962147"/>
                  <a:pt x="4834817" y="1963428"/>
                  <a:pt x="4836075" y="1963428"/>
                </a:cubicBezTo>
                <a:cubicBezTo>
                  <a:pt x="4837332" y="1963428"/>
                  <a:pt x="4838616" y="1963428"/>
                  <a:pt x="4839874" y="1963428"/>
                </a:cubicBezTo>
                <a:cubicBezTo>
                  <a:pt x="4839874" y="1963428"/>
                  <a:pt x="4839874" y="1964688"/>
                  <a:pt x="4839874" y="1965969"/>
                </a:cubicBezTo>
                <a:cubicBezTo>
                  <a:pt x="4839874" y="1967229"/>
                  <a:pt x="4841158" y="1967229"/>
                  <a:pt x="4841158" y="1967229"/>
                </a:cubicBezTo>
                <a:cubicBezTo>
                  <a:pt x="4841158" y="1968509"/>
                  <a:pt x="4841158" y="1968509"/>
                  <a:pt x="4841158" y="1969770"/>
                </a:cubicBezTo>
                <a:cubicBezTo>
                  <a:pt x="4841158" y="1969770"/>
                  <a:pt x="4842415" y="1969770"/>
                  <a:pt x="4842415" y="1969770"/>
                </a:cubicBezTo>
                <a:cubicBezTo>
                  <a:pt x="4843699" y="1969770"/>
                  <a:pt x="4843699" y="1971050"/>
                  <a:pt x="4844957" y="1971050"/>
                </a:cubicBezTo>
                <a:cubicBezTo>
                  <a:pt x="4846241" y="1971050"/>
                  <a:pt x="4847498" y="1971050"/>
                  <a:pt x="4848782" y="1971050"/>
                </a:cubicBezTo>
                <a:cubicBezTo>
                  <a:pt x="4848782" y="1972311"/>
                  <a:pt x="4850040" y="1972311"/>
                  <a:pt x="4850040" y="1972311"/>
                </a:cubicBezTo>
                <a:cubicBezTo>
                  <a:pt x="4850040" y="1972311"/>
                  <a:pt x="4851324" y="1973572"/>
                  <a:pt x="4851324" y="1974852"/>
                </a:cubicBezTo>
                <a:cubicBezTo>
                  <a:pt x="4851324" y="1974852"/>
                  <a:pt x="4851324" y="1976113"/>
                  <a:pt x="4851324" y="1976113"/>
                </a:cubicBezTo>
                <a:cubicBezTo>
                  <a:pt x="4852581" y="1976113"/>
                  <a:pt x="4852581" y="1977393"/>
                  <a:pt x="4853865" y="1977393"/>
                </a:cubicBezTo>
                <a:cubicBezTo>
                  <a:pt x="4853865" y="1977393"/>
                  <a:pt x="4853865" y="1978653"/>
                  <a:pt x="4853865" y="1978653"/>
                </a:cubicBezTo>
                <a:cubicBezTo>
                  <a:pt x="4853865" y="1978653"/>
                  <a:pt x="4855123" y="1978653"/>
                  <a:pt x="4855123" y="1978653"/>
                </a:cubicBezTo>
                <a:cubicBezTo>
                  <a:pt x="4856407" y="1977393"/>
                  <a:pt x="4856407" y="1977393"/>
                  <a:pt x="4856407" y="1977393"/>
                </a:cubicBezTo>
                <a:cubicBezTo>
                  <a:pt x="4857664" y="1977393"/>
                  <a:pt x="4858922" y="1977393"/>
                  <a:pt x="4860206" y="1977393"/>
                </a:cubicBezTo>
                <a:cubicBezTo>
                  <a:pt x="4861463" y="1976113"/>
                  <a:pt x="4861463" y="1976113"/>
                  <a:pt x="4862747" y="1976113"/>
                </a:cubicBezTo>
                <a:cubicBezTo>
                  <a:pt x="4864005" y="1976113"/>
                  <a:pt x="4864005" y="1976113"/>
                  <a:pt x="4865289" y="1976113"/>
                </a:cubicBezTo>
                <a:cubicBezTo>
                  <a:pt x="4865289" y="1977393"/>
                  <a:pt x="4864005" y="1977393"/>
                  <a:pt x="4864005" y="1977393"/>
                </a:cubicBezTo>
                <a:cubicBezTo>
                  <a:pt x="4862747" y="1978653"/>
                  <a:pt x="4862747" y="1978653"/>
                  <a:pt x="4861463" y="1978653"/>
                </a:cubicBezTo>
                <a:cubicBezTo>
                  <a:pt x="4860206" y="1978653"/>
                  <a:pt x="4860206" y="1979934"/>
                  <a:pt x="4860206" y="1979934"/>
                </a:cubicBezTo>
                <a:cubicBezTo>
                  <a:pt x="4861463" y="1979934"/>
                  <a:pt x="4861463" y="1979934"/>
                  <a:pt x="4862747" y="1979934"/>
                </a:cubicBezTo>
                <a:cubicBezTo>
                  <a:pt x="4862747" y="1979934"/>
                  <a:pt x="4864005" y="1978653"/>
                  <a:pt x="4864005" y="1978653"/>
                </a:cubicBezTo>
                <a:cubicBezTo>
                  <a:pt x="4865289" y="1978653"/>
                  <a:pt x="4865289" y="1979934"/>
                  <a:pt x="4865289" y="1979934"/>
                </a:cubicBezTo>
                <a:cubicBezTo>
                  <a:pt x="4865289" y="1979934"/>
                  <a:pt x="4865289" y="1981194"/>
                  <a:pt x="4865289" y="1981194"/>
                </a:cubicBezTo>
                <a:cubicBezTo>
                  <a:pt x="4865289" y="1982475"/>
                  <a:pt x="4866546" y="1982475"/>
                  <a:pt x="4866546" y="1983735"/>
                </a:cubicBezTo>
                <a:cubicBezTo>
                  <a:pt x="4867830" y="1983735"/>
                  <a:pt x="4867830" y="1983735"/>
                  <a:pt x="4869088" y="1983735"/>
                </a:cubicBezTo>
                <a:cubicBezTo>
                  <a:pt x="4870372" y="1983735"/>
                  <a:pt x="4870372" y="1982475"/>
                  <a:pt x="4870372" y="1982475"/>
                </a:cubicBezTo>
                <a:cubicBezTo>
                  <a:pt x="4870372" y="1982475"/>
                  <a:pt x="4869088" y="1981194"/>
                  <a:pt x="4869088" y="1981194"/>
                </a:cubicBezTo>
                <a:cubicBezTo>
                  <a:pt x="4871629" y="1981194"/>
                  <a:pt x="4872913" y="1979934"/>
                  <a:pt x="4874171" y="1979934"/>
                </a:cubicBezTo>
                <a:cubicBezTo>
                  <a:pt x="4875455" y="1979934"/>
                  <a:pt x="4875455" y="1979934"/>
                  <a:pt x="4876712" y="1979934"/>
                </a:cubicBezTo>
                <a:cubicBezTo>
                  <a:pt x="4876712" y="1981194"/>
                  <a:pt x="4875455" y="1982475"/>
                  <a:pt x="4875455" y="1983735"/>
                </a:cubicBezTo>
                <a:cubicBezTo>
                  <a:pt x="4875455" y="1983735"/>
                  <a:pt x="4876712" y="1985016"/>
                  <a:pt x="4876712" y="1985016"/>
                </a:cubicBezTo>
                <a:cubicBezTo>
                  <a:pt x="4877997" y="1983735"/>
                  <a:pt x="4877997" y="1983735"/>
                  <a:pt x="4879254" y="1983735"/>
                </a:cubicBezTo>
                <a:cubicBezTo>
                  <a:pt x="4880538" y="1985016"/>
                  <a:pt x="4880538" y="1985016"/>
                  <a:pt x="4881795" y="1986276"/>
                </a:cubicBezTo>
                <a:cubicBezTo>
                  <a:pt x="4881795" y="1986276"/>
                  <a:pt x="4881795" y="1987557"/>
                  <a:pt x="4881795" y="1987557"/>
                </a:cubicBezTo>
                <a:cubicBezTo>
                  <a:pt x="4880538" y="1987557"/>
                  <a:pt x="4880538" y="1988817"/>
                  <a:pt x="4879254" y="1988817"/>
                </a:cubicBezTo>
                <a:cubicBezTo>
                  <a:pt x="4877997" y="1988817"/>
                  <a:pt x="4877997" y="1988817"/>
                  <a:pt x="4876712" y="1988817"/>
                </a:cubicBezTo>
                <a:cubicBezTo>
                  <a:pt x="4876712" y="1988817"/>
                  <a:pt x="4875455" y="1990097"/>
                  <a:pt x="4874171" y="1991358"/>
                </a:cubicBezTo>
                <a:cubicBezTo>
                  <a:pt x="4874171" y="1991358"/>
                  <a:pt x="4872913" y="1990097"/>
                  <a:pt x="4872913" y="1990097"/>
                </a:cubicBezTo>
                <a:cubicBezTo>
                  <a:pt x="4871629" y="1990097"/>
                  <a:pt x="4871629" y="1990097"/>
                  <a:pt x="4870372" y="1990097"/>
                </a:cubicBezTo>
                <a:cubicBezTo>
                  <a:pt x="4870372" y="1991358"/>
                  <a:pt x="4871629" y="1991358"/>
                  <a:pt x="4871629" y="1992638"/>
                </a:cubicBezTo>
                <a:cubicBezTo>
                  <a:pt x="4870372" y="1993899"/>
                  <a:pt x="4870372" y="1993899"/>
                  <a:pt x="4869088" y="1995179"/>
                </a:cubicBezTo>
                <a:lnTo>
                  <a:pt x="4865915" y="1995179"/>
                </a:lnTo>
                <a:lnTo>
                  <a:pt x="4866546" y="1996441"/>
                </a:lnTo>
                <a:cubicBezTo>
                  <a:pt x="4866546" y="1996441"/>
                  <a:pt x="4865275" y="1997711"/>
                  <a:pt x="4864004" y="1996441"/>
                </a:cubicBezTo>
                <a:lnTo>
                  <a:pt x="4864767" y="1994916"/>
                </a:lnTo>
                <a:lnTo>
                  <a:pt x="4862747" y="1993899"/>
                </a:lnTo>
                <a:cubicBezTo>
                  <a:pt x="4862747" y="1993899"/>
                  <a:pt x="4862747" y="1992638"/>
                  <a:pt x="4862747" y="1992638"/>
                </a:cubicBezTo>
                <a:cubicBezTo>
                  <a:pt x="4861463" y="1992638"/>
                  <a:pt x="4861463" y="1992638"/>
                  <a:pt x="4860206" y="1992638"/>
                </a:cubicBezTo>
                <a:cubicBezTo>
                  <a:pt x="4860206" y="1991358"/>
                  <a:pt x="4858922" y="1991358"/>
                  <a:pt x="4858922" y="1991358"/>
                </a:cubicBezTo>
                <a:cubicBezTo>
                  <a:pt x="4858922" y="1992638"/>
                  <a:pt x="4858922" y="1992638"/>
                  <a:pt x="4858922" y="1993899"/>
                </a:cubicBezTo>
                <a:cubicBezTo>
                  <a:pt x="4857664" y="1993899"/>
                  <a:pt x="4856407" y="1993899"/>
                  <a:pt x="4855123" y="1993899"/>
                </a:cubicBezTo>
                <a:cubicBezTo>
                  <a:pt x="4856407" y="1995179"/>
                  <a:pt x="4856407" y="1996440"/>
                  <a:pt x="4856407" y="1997720"/>
                </a:cubicBezTo>
                <a:cubicBezTo>
                  <a:pt x="4856407" y="1997720"/>
                  <a:pt x="4857664" y="1997720"/>
                  <a:pt x="4858948" y="1997720"/>
                </a:cubicBezTo>
                <a:cubicBezTo>
                  <a:pt x="4857664" y="1997720"/>
                  <a:pt x="4857664" y="1998981"/>
                  <a:pt x="4856407" y="1998981"/>
                </a:cubicBezTo>
                <a:cubicBezTo>
                  <a:pt x="4855123" y="2000261"/>
                  <a:pt x="4855123" y="2000261"/>
                  <a:pt x="4853865" y="2001522"/>
                </a:cubicBezTo>
                <a:cubicBezTo>
                  <a:pt x="4852581" y="2001522"/>
                  <a:pt x="4851324" y="2001522"/>
                  <a:pt x="4850040" y="2001522"/>
                </a:cubicBezTo>
                <a:cubicBezTo>
                  <a:pt x="4850040" y="2002782"/>
                  <a:pt x="4848782" y="2002782"/>
                  <a:pt x="4848782" y="2004063"/>
                </a:cubicBezTo>
                <a:cubicBezTo>
                  <a:pt x="4847498" y="2005323"/>
                  <a:pt x="4846241" y="2005323"/>
                  <a:pt x="4844957" y="2006604"/>
                </a:cubicBezTo>
                <a:cubicBezTo>
                  <a:pt x="4844957" y="2007864"/>
                  <a:pt x="4843699" y="2007864"/>
                  <a:pt x="4843699" y="2009145"/>
                </a:cubicBezTo>
                <a:cubicBezTo>
                  <a:pt x="4843699" y="2010405"/>
                  <a:pt x="4844957" y="2011685"/>
                  <a:pt x="4844957" y="2012946"/>
                </a:cubicBezTo>
                <a:cubicBezTo>
                  <a:pt x="4846241" y="2012946"/>
                  <a:pt x="4846241" y="2014226"/>
                  <a:pt x="4847498" y="2014226"/>
                </a:cubicBezTo>
                <a:cubicBezTo>
                  <a:pt x="4848782" y="2015487"/>
                  <a:pt x="4848782" y="2016767"/>
                  <a:pt x="4850040" y="2018028"/>
                </a:cubicBezTo>
                <a:cubicBezTo>
                  <a:pt x="4850040" y="2019308"/>
                  <a:pt x="4850040" y="2019308"/>
                  <a:pt x="4850040" y="2020569"/>
                </a:cubicBezTo>
                <a:cubicBezTo>
                  <a:pt x="4851324" y="2021849"/>
                  <a:pt x="4851324" y="2023110"/>
                  <a:pt x="4852581" y="2024390"/>
                </a:cubicBezTo>
                <a:cubicBezTo>
                  <a:pt x="4852581" y="2024390"/>
                  <a:pt x="4851324" y="2024390"/>
                  <a:pt x="4851324" y="2024390"/>
                </a:cubicBezTo>
                <a:cubicBezTo>
                  <a:pt x="4852581" y="2024390"/>
                  <a:pt x="4852581" y="2025651"/>
                  <a:pt x="4853865" y="2025651"/>
                </a:cubicBezTo>
                <a:cubicBezTo>
                  <a:pt x="4853865" y="2025651"/>
                  <a:pt x="4855123" y="2026931"/>
                  <a:pt x="4856407" y="2026931"/>
                </a:cubicBezTo>
                <a:cubicBezTo>
                  <a:pt x="4856407" y="2026931"/>
                  <a:pt x="4857664" y="2028192"/>
                  <a:pt x="4857664" y="2028192"/>
                </a:cubicBezTo>
                <a:cubicBezTo>
                  <a:pt x="4857664" y="2029472"/>
                  <a:pt x="4858948" y="2029472"/>
                  <a:pt x="4858948" y="2029472"/>
                </a:cubicBezTo>
                <a:cubicBezTo>
                  <a:pt x="4858948" y="2029472"/>
                  <a:pt x="4858948" y="2030733"/>
                  <a:pt x="4858948" y="2030733"/>
                </a:cubicBezTo>
                <a:cubicBezTo>
                  <a:pt x="4860206" y="2030733"/>
                  <a:pt x="4860206" y="2031993"/>
                  <a:pt x="4861463" y="2033273"/>
                </a:cubicBezTo>
                <a:cubicBezTo>
                  <a:pt x="4862747" y="2033273"/>
                  <a:pt x="4864005" y="2034534"/>
                  <a:pt x="4865289" y="2034534"/>
                </a:cubicBezTo>
                <a:cubicBezTo>
                  <a:pt x="4865289" y="2035814"/>
                  <a:pt x="4866546" y="2037075"/>
                  <a:pt x="4866546" y="2038355"/>
                </a:cubicBezTo>
                <a:cubicBezTo>
                  <a:pt x="4866546" y="2039616"/>
                  <a:pt x="4866546" y="2039616"/>
                  <a:pt x="4866546" y="2040896"/>
                </a:cubicBezTo>
                <a:cubicBezTo>
                  <a:pt x="4866546" y="2042157"/>
                  <a:pt x="4867830" y="2043437"/>
                  <a:pt x="4869088" y="2044698"/>
                </a:cubicBezTo>
                <a:cubicBezTo>
                  <a:pt x="4870372" y="2045978"/>
                  <a:pt x="4871629" y="2045978"/>
                  <a:pt x="4872913" y="2047239"/>
                </a:cubicBezTo>
                <a:cubicBezTo>
                  <a:pt x="4874171" y="2048519"/>
                  <a:pt x="4874171" y="2048519"/>
                  <a:pt x="4875455" y="2049780"/>
                </a:cubicBezTo>
                <a:cubicBezTo>
                  <a:pt x="4875455" y="2049780"/>
                  <a:pt x="4876712" y="2051060"/>
                  <a:pt x="4877997" y="2051060"/>
                </a:cubicBezTo>
                <a:cubicBezTo>
                  <a:pt x="4877997" y="2052321"/>
                  <a:pt x="4877997" y="2052321"/>
                  <a:pt x="4877997" y="2053601"/>
                </a:cubicBezTo>
                <a:cubicBezTo>
                  <a:pt x="4877997" y="2053601"/>
                  <a:pt x="4877997" y="2054861"/>
                  <a:pt x="4877997" y="2054861"/>
                </a:cubicBezTo>
                <a:cubicBezTo>
                  <a:pt x="4877997" y="2054861"/>
                  <a:pt x="4877997" y="2056142"/>
                  <a:pt x="4877997" y="2056142"/>
                </a:cubicBezTo>
                <a:cubicBezTo>
                  <a:pt x="4879254" y="2057402"/>
                  <a:pt x="4879254" y="2058683"/>
                  <a:pt x="4880538" y="2059943"/>
                </a:cubicBezTo>
                <a:cubicBezTo>
                  <a:pt x="4881795" y="2061204"/>
                  <a:pt x="4881795" y="2061204"/>
                  <a:pt x="4881795" y="2062484"/>
                </a:cubicBezTo>
                <a:cubicBezTo>
                  <a:pt x="4883080" y="2062484"/>
                  <a:pt x="4884337" y="2063745"/>
                  <a:pt x="4885594" y="2063745"/>
                </a:cubicBezTo>
                <a:cubicBezTo>
                  <a:pt x="4886878" y="2065025"/>
                  <a:pt x="4886878" y="2066286"/>
                  <a:pt x="4888136" y="2067566"/>
                </a:cubicBezTo>
                <a:cubicBezTo>
                  <a:pt x="4891962" y="2068827"/>
                  <a:pt x="4894503" y="2068827"/>
                  <a:pt x="4898302" y="2068827"/>
                </a:cubicBezTo>
                <a:cubicBezTo>
                  <a:pt x="4899586" y="2067566"/>
                  <a:pt x="4902128" y="2067566"/>
                  <a:pt x="4903385" y="2067566"/>
                </a:cubicBezTo>
                <a:cubicBezTo>
                  <a:pt x="4904669" y="2066286"/>
                  <a:pt x="4904669" y="2065025"/>
                  <a:pt x="4905927" y="2063745"/>
                </a:cubicBezTo>
                <a:cubicBezTo>
                  <a:pt x="4907184" y="2062484"/>
                  <a:pt x="4908468" y="2062484"/>
                  <a:pt x="4909726" y="2062484"/>
                </a:cubicBezTo>
                <a:cubicBezTo>
                  <a:pt x="4909726" y="2061204"/>
                  <a:pt x="4911010" y="2061204"/>
                  <a:pt x="4912267" y="2059943"/>
                </a:cubicBezTo>
                <a:cubicBezTo>
                  <a:pt x="4912267" y="2058683"/>
                  <a:pt x="4912267" y="2058683"/>
                  <a:pt x="4912267" y="2057402"/>
                </a:cubicBezTo>
                <a:cubicBezTo>
                  <a:pt x="4913551" y="2057402"/>
                  <a:pt x="4914809" y="2056142"/>
                  <a:pt x="4916093" y="2056142"/>
                </a:cubicBezTo>
                <a:cubicBezTo>
                  <a:pt x="4917350" y="2053601"/>
                  <a:pt x="4918634" y="2052321"/>
                  <a:pt x="4919892" y="2049780"/>
                </a:cubicBezTo>
                <a:cubicBezTo>
                  <a:pt x="4922433" y="2049780"/>
                  <a:pt x="4923717" y="2048519"/>
                  <a:pt x="4924975" y="2047239"/>
                </a:cubicBezTo>
                <a:cubicBezTo>
                  <a:pt x="4926259" y="2047239"/>
                  <a:pt x="4926259" y="2045978"/>
                  <a:pt x="4926259" y="2045978"/>
                </a:cubicBezTo>
                <a:cubicBezTo>
                  <a:pt x="4927516" y="2044698"/>
                  <a:pt x="4928774" y="2044698"/>
                  <a:pt x="4930058" y="2044698"/>
                </a:cubicBezTo>
                <a:cubicBezTo>
                  <a:pt x="4930058" y="2044698"/>
                  <a:pt x="4931315" y="2043437"/>
                  <a:pt x="4931315" y="2042157"/>
                </a:cubicBezTo>
                <a:cubicBezTo>
                  <a:pt x="4931315" y="2040896"/>
                  <a:pt x="4931315" y="2039616"/>
                  <a:pt x="4931315" y="2038355"/>
                </a:cubicBezTo>
                <a:cubicBezTo>
                  <a:pt x="4932599" y="2037075"/>
                  <a:pt x="4932599" y="2035814"/>
                  <a:pt x="4933857" y="2034534"/>
                </a:cubicBezTo>
                <a:cubicBezTo>
                  <a:pt x="4933857" y="2033273"/>
                  <a:pt x="4933857" y="2031993"/>
                  <a:pt x="4933857" y="2030733"/>
                </a:cubicBezTo>
                <a:cubicBezTo>
                  <a:pt x="4935141" y="2028192"/>
                  <a:pt x="4936398" y="2026931"/>
                  <a:pt x="4937682" y="2025651"/>
                </a:cubicBezTo>
                <a:cubicBezTo>
                  <a:pt x="4938940" y="2025651"/>
                  <a:pt x="4938940" y="2025651"/>
                  <a:pt x="4940224" y="2025651"/>
                </a:cubicBezTo>
                <a:cubicBezTo>
                  <a:pt x="4940224" y="2025651"/>
                  <a:pt x="4941481" y="2026931"/>
                  <a:pt x="4941481" y="2026931"/>
                </a:cubicBezTo>
                <a:cubicBezTo>
                  <a:pt x="4941481" y="2025651"/>
                  <a:pt x="4941481" y="2025651"/>
                  <a:pt x="4941481" y="2024390"/>
                </a:cubicBezTo>
                <a:cubicBezTo>
                  <a:pt x="4940224" y="2023110"/>
                  <a:pt x="4940224" y="2021849"/>
                  <a:pt x="4940224" y="2020569"/>
                </a:cubicBezTo>
                <a:cubicBezTo>
                  <a:pt x="4941481" y="2020569"/>
                  <a:pt x="4941481" y="2019308"/>
                  <a:pt x="4942765" y="2019308"/>
                </a:cubicBezTo>
                <a:cubicBezTo>
                  <a:pt x="4944023" y="2019308"/>
                  <a:pt x="4944023" y="2018028"/>
                  <a:pt x="4945307" y="2018028"/>
                </a:cubicBezTo>
                <a:cubicBezTo>
                  <a:pt x="4945307" y="2018028"/>
                  <a:pt x="4946564" y="2019308"/>
                  <a:pt x="4946564" y="2019308"/>
                </a:cubicBezTo>
                <a:cubicBezTo>
                  <a:pt x="4947848" y="2019308"/>
                  <a:pt x="4947848" y="2019308"/>
                  <a:pt x="4949106" y="2019308"/>
                </a:cubicBezTo>
                <a:cubicBezTo>
                  <a:pt x="4949106" y="2018028"/>
                  <a:pt x="4947848" y="2018028"/>
                  <a:pt x="4947848" y="2016767"/>
                </a:cubicBezTo>
                <a:cubicBezTo>
                  <a:pt x="4947848" y="2015487"/>
                  <a:pt x="4946564" y="2015487"/>
                  <a:pt x="4946564" y="2014226"/>
                </a:cubicBezTo>
                <a:cubicBezTo>
                  <a:pt x="4947848" y="2014226"/>
                  <a:pt x="4949106" y="2012946"/>
                  <a:pt x="4950390" y="2012946"/>
                </a:cubicBezTo>
                <a:cubicBezTo>
                  <a:pt x="4951647" y="2011685"/>
                  <a:pt x="4952905" y="2011685"/>
                  <a:pt x="4954189" y="2010405"/>
                </a:cubicBezTo>
                <a:cubicBezTo>
                  <a:pt x="4954189" y="2011685"/>
                  <a:pt x="4955446" y="2011685"/>
                  <a:pt x="4955446" y="2011685"/>
                </a:cubicBezTo>
                <a:cubicBezTo>
                  <a:pt x="4955446" y="2010405"/>
                  <a:pt x="4956730" y="2009145"/>
                  <a:pt x="4956730" y="2009145"/>
                </a:cubicBezTo>
                <a:cubicBezTo>
                  <a:pt x="4956730" y="2007864"/>
                  <a:pt x="4956730" y="2007864"/>
                  <a:pt x="4956730" y="2007864"/>
                </a:cubicBezTo>
                <a:cubicBezTo>
                  <a:pt x="4956730" y="2006604"/>
                  <a:pt x="4957988" y="2006604"/>
                  <a:pt x="4959272" y="2005323"/>
                </a:cubicBezTo>
                <a:cubicBezTo>
                  <a:pt x="4959272" y="2004063"/>
                  <a:pt x="4960529" y="2002802"/>
                  <a:pt x="4960529" y="2001522"/>
                </a:cubicBezTo>
                <a:cubicBezTo>
                  <a:pt x="4961814" y="2001522"/>
                  <a:pt x="4961814" y="2000261"/>
                  <a:pt x="4963071" y="2000261"/>
                </a:cubicBezTo>
                <a:cubicBezTo>
                  <a:pt x="4964355" y="2000261"/>
                  <a:pt x="4965612" y="2000261"/>
                  <a:pt x="4966897" y="2000261"/>
                </a:cubicBezTo>
                <a:cubicBezTo>
                  <a:pt x="4965612" y="2000261"/>
                  <a:pt x="4965612" y="2001522"/>
                  <a:pt x="4965612" y="2001522"/>
                </a:cubicBezTo>
                <a:cubicBezTo>
                  <a:pt x="4966897" y="2001522"/>
                  <a:pt x="4966897" y="2002802"/>
                  <a:pt x="4968154" y="2002802"/>
                </a:cubicBezTo>
                <a:cubicBezTo>
                  <a:pt x="4968154" y="2004063"/>
                  <a:pt x="4968154" y="2005323"/>
                  <a:pt x="4968154" y="2006604"/>
                </a:cubicBezTo>
                <a:cubicBezTo>
                  <a:pt x="4968154" y="2006604"/>
                  <a:pt x="4968154" y="2007864"/>
                  <a:pt x="4968154" y="2007864"/>
                </a:cubicBezTo>
                <a:cubicBezTo>
                  <a:pt x="4966897" y="2010405"/>
                  <a:pt x="4965612" y="2011685"/>
                  <a:pt x="4964355" y="2012946"/>
                </a:cubicBezTo>
                <a:cubicBezTo>
                  <a:pt x="4964355" y="2014226"/>
                  <a:pt x="4965612" y="2014226"/>
                  <a:pt x="4965612" y="2015487"/>
                </a:cubicBezTo>
                <a:cubicBezTo>
                  <a:pt x="4966897" y="2015487"/>
                  <a:pt x="4966897" y="2015487"/>
                  <a:pt x="4968154" y="2015487"/>
                </a:cubicBezTo>
                <a:cubicBezTo>
                  <a:pt x="4968154" y="2015487"/>
                  <a:pt x="4969438" y="2016767"/>
                  <a:pt x="4969438" y="2016767"/>
                </a:cubicBezTo>
                <a:cubicBezTo>
                  <a:pt x="4968154" y="2016767"/>
                  <a:pt x="4968154" y="2016767"/>
                  <a:pt x="4966897" y="2016767"/>
                </a:cubicBezTo>
                <a:cubicBezTo>
                  <a:pt x="4966897" y="2018028"/>
                  <a:pt x="4965612" y="2018028"/>
                  <a:pt x="4965612" y="2019308"/>
                </a:cubicBezTo>
                <a:cubicBezTo>
                  <a:pt x="4965612" y="2019308"/>
                  <a:pt x="4966897" y="2020569"/>
                  <a:pt x="4966897" y="2020569"/>
                </a:cubicBezTo>
                <a:cubicBezTo>
                  <a:pt x="4965612" y="2020569"/>
                  <a:pt x="4965612" y="2021849"/>
                  <a:pt x="4965612" y="2021849"/>
                </a:cubicBezTo>
                <a:cubicBezTo>
                  <a:pt x="4965612" y="2021849"/>
                  <a:pt x="4966897" y="2023110"/>
                  <a:pt x="4966897" y="2024390"/>
                </a:cubicBezTo>
                <a:cubicBezTo>
                  <a:pt x="4965612" y="2024390"/>
                  <a:pt x="4965612" y="2025651"/>
                  <a:pt x="4964355" y="2025651"/>
                </a:cubicBezTo>
                <a:cubicBezTo>
                  <a:pt x="4964355" y="2026931"/>
                  <a:pt x="4964355" y="2026931"/>
                  <a:pt x="4964355" y="2028192"/>
                </a:cubicBezTo>
                <a:cubicBezTo>
                  <a:pt x="4964355" y="2028192"/>
                  <a:pt x="4965612" y="2028192"/>
                  <a:pt x="4965612" y="2028192"/>
                </a:cubicBezTo>
                <a:cubicBezTo>
                  <a:pt x="4965612" y="2029472"/>
                  <a:pt x="4964355" y="2031993"/>
                  <a:pt x="4964355" y="2033273"/>
                </a:cubicBezTo>
                <a:cubicBezTo>
                  <a:pt x="4964355" y="2034534"/>
                  <a:pt x="4963071" y="2035814"/>
                  <a:pt x="4961814" y="2037075"/>
                </a:cubicBezTo>
                <a:cubicBezTo>
                  <a:pt x="4961814" y="2038355"/>
                  <a:pt x="4961814" y="2039616"/>
                  <a:pt x="4961814" y="2040896"/>
                </a:cubicBezTo>
                <a:cubicBezTo>
                  <a:pt x="4961814" y="2040896"/>
                  <a:pt x="4960529" y="2042157"/>
                  <a:pt x="4960529" y="2042157"/>
                </a:cubicBezTo>
                <a:cubicBezTo>
                  <a:pt x="4960529" y="2044698"/>
                  <a:pt x="4961814" y="2045978"/>
                  <a:pt x="4961814" y="2047239"/>
                </a:cubicBezTo>
                <a:cubicBezTo>
                  <a:pt x="4963071" y="2048519"/>
                  <a:pt x="4963071" y="2048519"/>
                  <a:pt x="4964355" y="2048519"/>
                </a:cubicBezTo>
                <a:cubicBezTo>
                  <a:pt x="4965612" y="2048519"/>
                  <a:pt x="4965612" y="2047239"/>
                  <a:pt x="4966897" y="2047239"/>
                </a:cubicBezTo>
                <a:cubicBezTo>
                  <a:pt x="4966897" y="2047239"/>
                  <a:pt x="4968154" y="2048519"/>
                  <a:pt x="4968154" y="2048519"/>
                </a:cubicBezTo>
                <a:cubicBezTo>
                  <a:pt x="4969438" y="2048519"/>
                  <a:pt x="4970696" y="2048519"/>
                  <a:pt x="4971980" y="2048519"/>
                </a:cubicBezTo>
                <a:cubicBezTo>
                  <a:pt x="4973237" y="2049780"/>
                  <a:pt x="4973237" y="2051060"/>
                  <a:pt x="4974494" y="2052321"/>
                </a:cubicBezTo>
                <a:cubicBezTo>
                  <a:pt x="4974494" y="2052321"/>
                  <a:pt x="4973237" y="2052321"/>
                  <a:pt x="4973237" y="2052321"/>
                </a:cubicBezTo>
                <a:cubicBezTo>
                  <a:pt x="4974494" y="2053601"/>
                  <a:pt x="4974494" y="2053601"/>
                  <a:pt x="4975779" y="2054861"/>
                </a:cubicBezTo>
                <a:cubicBezTo>
                  <a:pt x="4975779" y="2056142"/>
                  <a:pt x="4977036" y="2058663"/>
                  <a:pt x="4978320" y="2059943"/>
                </a:cubicBezTo>
                <a:cubicBezTo>
                  <a:pt x="4978320" y="2059943"/>
                  <a:pt x="4977036" y="2061204"/>
                  <a:pt x="4977036" y="2061204"/>
                </a:cubicBezTo>
                <a:cubicBezTo>
                  <a:pt x="4977036" y="2061204"/>
                  <a:pt x="4975779" y="2061204"/>
                  <a:pt x="4975779" y="2061204"/>
                </a:cubicBezTo>
                <a:cubicBezTo>
                  <a:pt x="4975779" y="2062484"/>
                  <a:pt x="4975779" y="2062484"/>
                  <a:pt x="4975779" y="2063745"/>
                </a:cubicBezTo>
                <a:cubicBezTo>
                  <a:pt x="4975779" y="2063745"/>
                  <a:pt x="4974494" y="2065025"/>
                  <a:pt x="4974494" y="2065025"/>
                </a:cubicBezTo>
                <a:cubicBezTo>
                  <a:pt x="4973237" y="2066286"/>
                  <a:pt x="4973237" y="2068827"/>
                  <a:pt x="4971980" y="2071368"/>
                </a:cubicBezTo>
                <a:cubicBezTo>
                  <a:pt x="4973237" y="2071368"/>
                  <a:pt x="4973237" y="2072648"/>
                  <a:pt x="4973237" y="2072648"/>
                </a:cubicBezTo>
                <a:cubicBezTo>
                  <a:pt x="4971980" y="2072648"/>
                  <a:pt x="4971980" y="2073909"/>
                  <a:pt x="4971980" y="2073909"/>
                </a:cubicBezTo>
                <a:cubicBezTo>
                  <a:pt x="4971980" y="2073909"/>
                  <a:pt x="4970696" y="2073909"/>
                  <a:pt x="4970696" y="2073909"/>
                </a:cubicBezTo>
                <a:cubicBezTo>
                  <a:pt x="4969438" y="2075189"/>
                  <a:pt x="4969438" y="2077730"/>
                  <a:pt x="4968154" y="2078990"/>
                </a:cubicBezTo>
                <a:cubicBezTo>
                  <a:pt x="4968154" y="2080271"/>
                  <a:pt x="4968154" y="2082812"/>
                  <a:pt x="4968154" y="2084072"/>
                </a:cubicBezTo>
                <a:cubicBezTo>
                  <a:pt x="4969438" y="2085353"/>
                  <a:pt x="4969438" y="2085353"/>
                  <a:pt x="4970696" y="2085353"/>
                </a:cubicBezTo>
                <a:cubicBezTo>
                  <a:pt x="4970696" y="2086613"/>
                  <a:pt x="4971980" y="2086613"/>
                  <a:pt x="4971980" y="2087874"/>
                </a:cubicBezTo>
                <a:cubicBezTo>
                  <a:pt x="4971980" y="2087874"/>
                  <a:pt x="4970696" y="2087874"/>
                  <a:pt x="4970696" y="2087874"/>
                </a:cubicBezTo>
                <a:cubicBezTo>
                  <a:pt x="4970696" y="2089154"/>
                  <a:pt x="4970696" y="2090415"/>
                  <a:pt x="4970696" y="2091695"/>
                </a:cubicBezTo>
                <a:cubicBezTo>
                  <a:pt x="4970696" y="2094236"/>
                  <a:pt x="4969438" y="2095497"/>
                  <a:pt x="4969438" y="2098037"/>
                </a:cubicBezTo>
                <a:cubicBezTo>
                  <a:pt x="4969438" y="2099318"/>
                  <a:pt x="4968154" y="2100578"/>
                  <a:pt x="4966897" y="2101859"/>
                </a:cubicBezTo>
                <a:cubicBezTo>
                  <a:pt x="4966897" y="2101859"/>
                  <a:pt x="4965612" y="2101859"/>
                  <a:pt x="4965612" y="2101859"/>
                </a:cubicBezTo>
                <a:cubicBezTo>
                  <a:pt x="4965612" y="2103119"/>
                  <a:pt x="4964355" y="2103119"/>
                  <a:pt x="4964355" y="2104400"/>
                </a:cubicBezTo>
                <a:cubicBezTo>
                  <a:pt x="4964355" y="2105660"/>
                  <a:pt x="4964355" y="2106941"/>
                  <a:pt x="4964355" y="2108201"/>
                </a:cubicBezTo>
                <a:cubicBezTo>
                  <a:pt x="4964355" y="2109482"/>
                  <a:pt x="4963071" y="2110742"/>
                  <a:pt x="4963071" y="2112022"/>
                </a:cubicBezTo>
                <a:cubicBezTo>
                  <a:pt x="4964355" y="2113283"/>
                  <a:pt x="4964355" y="2115824"/>
                  <a:pt x="4964355" y="2117085"/>
                </a:cubicBezTo>
                <a:cubicBezTo>
                  <a:pt x="4965612" y="2118365"/>
                  <a:pt x="4966897" y="2120906"/>
                  <a:pt x="4968154" y="2122166"/>
                </a:cubicBezTo>
                <a:cubicBezTo>
                  <a:pt x="4968154" y="2122166"/>
                  <a:pt x="4969438" y="2122166"/>
                  <a:pt x="4969438" y="2122166"/>
                </a:cubicBezTo>
                <a:cubicBezTo>
                  <a:pt x="4969438" y="2122166"/>
                  <a:pt x="4969438" y="2123447"/>
                  <a:pt x="4969438" y="2123447"/>
                </a:cubicBezTo>
                <a:cubicBezTo>
                  <a:pt x="4970696" y="2123447"/>
                  <a:pt x="4970696" y="2124707"/>
                  <a:pt x="4971980" y="2124707"/>
                </a:cubicBezTo>
                <a:cubicBezTo>
                  <a:pt x="4973237" y="2124707"/>
                  <a:pt x="4974494" y="2125988"/>
                  <a:pt x="4975779" y="2125988"/>
                </a:cubicBezTo>
                <a:cubicBezTo>
                  <a:pt x="4975779" y="2125988"/>
                  <a:pt x="4975779" y="2127248"/>
                  <a:pt x="4975779" y="2127248"/>
                </a:cubicBezTo>
                <a:cubicBezTo>
                  <a:pt x="4975779" y="2127248"/>
                  <a:pt x="4974494" y="2128529"/>
                  <a:pt x="4974494" y="2128529"/>
                </a:cubicBezTo>
                <a:cubicBezTo>
                  <a:pt x="4974494" y="2128529"/>
                  <a:pt x="4973237" y="2128529"/>
                  <a:pt x="4971980" y="2128529"/>
                </a:cubicBezTo>
                <a:cubicBezTo>
                  <a:pt x="4970696" y="2128529"/>
                  <a:pt x="4970696" y="2129789"/>
                  <a:pt x="4969438" y="2129789"/>
                </a:cubicBezTo>
                <a:cubicBezTo>
                  <a:pt x="4970696" y="2129789"/>
                  <a:pt x="4970696" y="2129789"/>
                  <a:pt x="4971980" y="2129789"/>
                </a:cubicBezTo>
                <a:cubicBezTo>
                  <a:pt x="4973237" y="2131070"/>
                  <a:pt x="4973237" y="2131070"/>
                  <a:pt x="4974494" y="2132330"/>
                </a:cubicBezTo>
                <a:cubicBezTo>
                  <a:pt x="4974494" y="2132330"/>
                  <a:pt x="4974494" y="2133610"/>
                  <a:pt x="4974494" y="2133610"/>
                </a:cubicBezTo>
                <a:cubicBezTo>
                  <a:pt x="4975779" y="2133610"/>
                  <a:pt x="4975779" y="2133610"/>
                  <a:pt x="4977036" y="2133610"/>
                </a:cubicBezTo>
                <a:cubicBezTo>
                  <a:pt x="4977036" y="2134871"/>
                  <a:pt x="4978320" y="2134871"/>
                  <a:pt x="4978320" y="2136151"/>
                </a:cubicBezTo>
                <a:cubicBezTo>
                  <a:pt x="4979577" y="2136151"/>
                  <a:pt x="4979577" y="2137412"/>
                  <a:pt x="4980862" y="2137412"/>
                </a:cubicBezTo>
                <a:cubicBezTo>
                  <a:pt x="4980862" y="2138692"/>
                  <a:pt x="4982119" y="2139953"/>
                  <a:pt x="4982119" y="2141233"/>
                </a:cubicBezTo>
                <a:cubicBezTo>
                  <a:pt x="4983403" y="2141233"/>
                  <a:pt x="4983403" y="2142494"/>
                  <a:pt x="4984661" y="2142494"/>
                </a:cubicBezTo>
                <a:cubicBezTo>
                  <a:pt x="4984661" y="2142494"/>
                  <a:pt x="4985945" y="2142494"/>
                  <a:pt x="4985945" y="2142494"/>
                </a:cubicBezTo>
                <a:cubicBezTo>
                  <a:pt x="4987202" y="2143754"/>
                  <a:pt x="4987202" y="2145035"/>
                  <a:pt x="4987202" y="2146295"/>
                </a:cubicBezTo>
                <a:cubicBezTo>
                  <a:pt x="4987202" y="2147576"/>
                  <a:pt x="4985945" y="2147576"/>
                  <a:pt x="4985945" y="2148836"/>
                </a:cubicBezTo>
                <a:cubicBezTo>
                  <a:pt x="4984661" y="2148836"/>
                  <a:pt x="4984661" y="2147576"/>
                  <a:pt x="4983403" y="2147576"/>
                </a:cubicBezTo>
                <a:cubicBezTo>
                  <a:pt x="4983403" y="2148836"/>
                  <a:pt x="4982119" y="2148836"/>
                  <a:pt x="4982119" y="2150117"/>
                </a:cubicBezTo>
                <a:cubicBezTo>
                  <a:pt x="4982119" y="2151377"/>
                  <a:pt x="4982119" y="2151377"/>
                  <a:pt x="4982119" y="2152658"/>
                </a:cubicBezTo>
                <a:cubicBezTo>
                  <a:pt x="4982119" y="2153918"/>
                  <a:pt x="4983403" y="2156459"/>
                  <a:pt x="4984661" y="2157739"/>
                </a:cubicBezTo>
                <a:cubicBezTo>
                  <a:pt x="4984661" y="2157739"/>
                  <a:pt x="4983403" y="2159000"/>
                  <a:pt x="4983403" y="2159000"/>
                </a:cubicBezTo>
                <a:cubicBezTo>
                  <a:pt x="4983403" y="2160280"/>
                  <a:pt x="4984661" y="2160280"/>
                  <a:pt x="4984661" y="2161541"/>
                </a:cubicBezTo>
                <a:cubicBezTo>
                  <a:pt x="4984661" y="2161541"/>
                  <a:pt x="4983403" y="2162821"/>
                  <a:pt x="4983403" y="2162821"/>
                </a:cubicBezTo>
                <a:cubicBezTo>
                  <a:pt x="4984661" y="2164082"/>
                  <a:pt x="4985945" y="2164082"/>
                  <a:pt x="4985945" y="2165362"/>
                </a:cubicBezTo>
                <a:cubicBezTo>
                  <a:pt x="4984661" y="2165362"/>
                  <a:pt x="4984661" y="2166623"/>
                  <a:pt x="4984661" y="2166623"/>
                </a:cubicBezTo>
                <a:cubicBezTo>
                  <a:pt x="4984661" y="2166623"/>
                  <a:pt x="4983403" y="2166623"/>
                  <a:pt x="4983403" y="2166623"/>
                </a:cubicBezTo>
                <a:cubicBezTo>
                  <a:pt x="4982119" y="2169164"/>
                  <a:pt x="4982119" y="2170424"/>
                  <a:pt x="4980862" y="2172965"/>
                </a:cubicBezTo>
                <a:cubicBezTo>
                  <a:pt x="4980862" y="2174246"/>
                  <a:pt x="4980862" y="2174246"/>
                  <a:pt x="4980862" y="2175506"/>
                </a:cubicBezTo>
                <a:cubicBezTo>
                  <a:pt x="4980862" y="2176786"/>
                  <a:pt x="4979577" y="2176786"/>
                  <a:pt x="4979577" y="2178047"/>
                </a:cubicBezTo>
                <a:cubicBezTo>
                  <a:pt x="4980862" y="2176786"/>
                  <a:pt x="4980862" y="2176786"/>
                  <a:pt x="4982119" y="2176786"/>
                </a:cubicBezTo>
                <a:cubicBezTo>
                  <a:pt x="4982119" y="2178047"/>
                  <a:pt x="4983403" y="2179327"/>
                  <a:pt x="4983403" y="2180588"/>
                </a:cubicBezTo>
                <a:cubicBezTo>
                  <a:pt x="4983403" y="2179327"/>
                  <a:pt x="4983403" y="2178047"/>
                  <a:pt x="4983403" y="2176786"/>
                </a:cubicBezTo>
                <a:cubicBezTo>
                  <a:pt x="4983403" y="2176786"/>
                  <a:pt x="4984661" y="2175506"/>
                  <a:pt x="4984661" y="2175506"/>
                </a:cubicBezTo>
                <a:cubicBezTo>
                  <a:pt x="4985945" y="2175506"/>
                  <a:pt x="4985945" y="2174246"/>
                  <a:pt x="4985945" y="2174246"/>
                </a:cubicBezTo>
                <a:cubicBezTo>
                  <a:pt x="4985945" y="2174246"/>
                  <a:pt x="4987202" y="2174246"/>
                  <a:pt x="4987202" y="2174246"/>
                </a:cubicBezTo>
                <a:cubicBezTo>
                  <a:pt x="4987202" y="2174246"/>
                  <a:pt x="4987202" y="2175506"/>
                  <a:pt x="4987202" y="2176786"/>
                </a:cubicBezTo>
                <a:cubicBezTo>
                  <a:pt x="4988486" y="2179327"/>
                  <a:pt x="4989744" y="2181868"/>
                  <a:pt x="4991028" y="2184409"/>
                </a:cubicBezTo>
                <a:cubicBezTo>
                  <a:pt x="4991028" y="2183129"/>
                  <a:pt x="4992285" y="2183129"/>
                  <a:pt x="4992285" y="2183129"/>
                </a:cubicBezTo>
                <a:cubicBezTo>
                  <a:pt x="4992285" y="2183129"/>
                  <a:pt x="4992285" y="2181868"/>
                  <a:pt x="4992285" y="2181868"/>
                </a:cubicBezTo>
                <a:cubicBezTo>
                  <a:pt x="4992285" y="2180588"/>
                  <a:pt x="4993569" y="2180588"/>
                  <a:pt x="4993569" y="2180588"/>
                </a:cubicBezTo>
                <a:cubicBezTo>
                  <a:pt x="4993569" y="2180588"/>
                  <a:pt x="4994827" y="2181868"/>
                  <a:pt x="4994827" y="2181868"/>
                </a:cubicBezTo>
                <a:cubicBezTo>
                  <a:pt x="4994827" y="2183129"/>
                  <a:pt x="4993569" y="2184409"/>
                  <a:pt x="4993569" y="2184409"/>
                </a:cubicBezTo>
                <a:cubicBezTo>
                  <a:pt x="4993569" y="2185670"/>
                  <a:pt x="4993569" y="2185670"/>
                  <a:pt x="4993569" y="2186950"/>
                </a:cubicBezTo>
                <a:cubicBezTo>
                  <a:pt x="4992285" y="2186950"/>
                  <a:pt x="4992285" y="2188211"/>
                  <a:pt x="4991028" y="2189491"/>
                </a:cubicBezTo>
                <a:cubicBezTo>
                  <a:pt x="4989744" y="2189491"/>
                  <a:pt x="4988486" y="2190752"/>
                  <a:pt x="4987202" y="2190752"/>
                </a:cubicBezTo>
                <a:cubicBezTo>
                  <a:pt x="4987202" y="2192032"/>
                  <a:pt x="4987202" y="2193293"/>
                  <a:pt x="4987202" y="2194573"/>
                </a:cubicBezTo>
                <a:cubicBezTo>
                  <a:pt x="4987202" y="2194573"/>
                  <a:pt x="4985945" y="2195834"/>
                  <a:pt x="4985945" y="2195834"/>
                </a:cubicBezTo>
                <a:cubicBezTo>
                  <a:pt x="4985945" y="2195834"/>
                  <a:pt x="4987202" y="2197114"/>
                  <a:pt x="4987202" y="2197114"/>
                </a:cubicBezTo>
                <a:cubicBezTo>
                  <a:pt x="4988486" y="2198374"/>
                  <a:pt x="4988486" y="2199635"/>
                  <a:pt x="4989744" y="2200915"/>
                </a:cubicBezTo>
                <a:cubicBezTo>
                  <a:pt x="4989744" y="2200915"/>
                  <a:pt x="4989744" y="2202176"/>
                  <a:pt x="4989744" y="2202176"/>
                </a:cubicBezTo>
                <a:cubicBezTo>
                  <a:pt x="4989744" y="2202176"/>
                  <a:pt x="4991028" y="2203456"/>
                  <a:pt x="4991028" y="2203456"/>
                </a:cubicBezTo>
                <a:cubicBezTo>
                  <a:pt x="4989744" y="2203456"/>
                  <a:pt x="4989744" y="2204717"/>
                  <a:pt x="4989744" y="2205997"/>
                </a:cubicBezTo>
                <a:cubicBezTo>
                  <a:pt x="4989744" y="2207258"/>
                  <a:pt x="4991028" y="2207258"/>
                  <a:pt x="4991028" y="2208538"/>
                </a:cubicBezTo>
                <a:cubicBezTo>
                  <a:pt x="4992285" y="2208538"/>
                  <a:pt x="4992285" y="2208538"/>
                  <a:pt x="4993569" y="2208538"/>
                </a:cubicBezTo>
                <a:cubicBezTo>
                  <a:pt x="4993569" y="2209799"/>
                  <a:pt x="4994827" y="2209799"/>
                  <a:pt x="4994827" y="2209799"/>
                </a:cubicBezTo>
                <a:cubicBezTo>
                  <a:pt x="4994827" y="2211079"/>
                  <a:pt x="4994827" y="2212340"/>
                  <a:pt x="4994827" y="2213620"/>
                </a:cubicBezTo>
                <a:cubicBezTo>
                  <a:pt x="4993569" y="2214881"/>
                  <a:pt x="4993569" y="2216161"/>
                  <a:pt x="4993569" y="2217422"/>
                </a:cubicBezTo>
                <a:cubicBezTo>
                  <a:pt x="4993569" y="2218702"/>
                  <a:pt x="4993569" y="2219962"/>
                  <a:pt x="4993569" y="2221243"/>
                </a:cubicBezTo>
                <a:cubicBezTo>
                  <a:pt x="4994827" y="2222503"/>
                  <a:pt x="4994827" y="2223784"/>
                  <a:pt x="4996111" y="2225044"/>
                </a:cubicBezTo>
                <a:cubicBezTo>
                  <a:pt x="4996111" y="2226325"/>
                  <a:pt x="4994827" y="2226325"/>
                  <a:pt x="4994827" y="2227585"/>
                </a:cubicBezTo>
                <a:cubicBezTo>
                  <a:pt x="4994827" y="2228846"/>
                  <a:pt x="4994827" y="2228846"/>
                  <a:pt x="4994827" y="2230126"/>
                </a:cubicBezTo>
                <a:cubicBezTo>
                  <a:pt x="4996111" y="2231387"/>
                  <a:pt x="4996111" y="2231387"/>
                  <a:pt x="4997368" y="2232667"/>
                </a:cubicBezTo>
                <a:cubicBezTo>
                  <a:pt x="4996111" y="2232667"/>
                  <a:pt x="4996111" y="2233928"/>
                  <a:pt x="4994827" y="2233928"/>
                </a:cubicBezTo>
                <a:cubicBezTo>
                  <a:pt x="4996111" y="2235208"/>
                  <a:pt x="4996111" y="2235208"/>
                  <a:pt x="4996111" y="2235208"/>
                </a:cubicBezTo>
                <a:cubicBezTo>
                  <a:pt x="4994827" y="2236469"/>
                  <a:pt x="4994827" y="2237749"/>
                  <a:pt x="4993569" y="2239010"/>
                </a:cubicBezTo>
                <a:cubicBezTo>
                  <a:pt x="4993569" y="2240290"/>
                  <a:pt x="4993569" y="2240290"/>
                  <a:pt x="4993569" y="2241550"/>
                </a:cubicBezTo>
                <a:cubicBezTo>
                  <a:pt x="4993569" y="2241550"/>
                  <a:pt x="4993569" y="2242831"/>
                  <a:pt x="4993569" y="2242831"/>
                </a:cubicBezTo>
                <a:cubicBezTo>
                  <a:pt x="4992285" y="2242831"/>
                  <a:pt x="4992285" y="2244091"/>
                  <a:pt x="4991028" y="2244091"/>
                </a:cubicBezTo>
                <a:cubicBezTo>
                  <a:pt x="4989744" y="2246632"/>
                  <a:pt x="4989744" y="2247913"/>
                  <a:pt x="4988486" y="2250454"/>
                </a:cubicBezTo>
                <a:cubicBezTo>
                  <a:pt x="4988486" y="2250454"/>
                  <a:pt x="4988486" y="2251714"/>
                  <a:pt x="4988486" y="2251714"/>
                </a:cubicBezTo>
                <a:cubicBezTo>
                  <a:pt x="4987202" y="2252994"/>
                  <a:pt x="4985945" y="2252994"/>
                  <a:pt x="4984661" y="2254255"/>
                </a:cubicBezTo>
                <a:cubicBezTo>
                  <a:pt x="4984661" y="2255535"/>
                  <a:pt x="4983403" y="2255535"/>
                  <a:pt x="4983403" y="2256796"/>
                </a:cubicBezTo>
                <a:cubicBezTo>
                  <a:pt x="4983403" y="2256796"/>
                  <a:pt x="4982119" y="2256796"/>
                  <a:pt x="4982119" y="2256796"/>
                </a:cubicBezTo>
                <a:cubicBezTo>
                  <a:pt x="4982119" y="2258057"/>
                  <a:pt x="4980862" y="2258057"/>
                  <a:pt x="4980862" y="2259337"/>
                </a:cubicBezTo>
                <a:cubicBezTo>
                  <a:pt x="4980862" y="2259337"/>
                  <a:pt x="4980862" y="2260598"/>
                  <a:pt x="4980862" y="2260598"/>
                </a:cubicBezTo>
                <a:cubicBezTo>
                  <a:pt x="4980862" y="2261878"/>
                  <a:pt x="4980862" y="2264419"/>
                  <a:pt x="4980862" y="2265679"/>
                </a:cubicBezTo>
                <a:cubicBezTo>
                  <a:pt x="4980862" y="2266960"/>
                  <a:pt x="4979577" y="2266960"/>
                  <a:pt x="4979577" y="2268220"/>
                </a:cubicBezTo>
                <a:cubicBezTo>
                  <a:pt x="4979577" y="2269501"/>
                  <a:pt x="4978320" y="2272042"/>
                  <a:pt x="4969411" y="2265679"/>
                </a:cubicBezTo>
                <a:cubicBezTo>
                  <a:pt x="4968154" y="2265679"/>
                  <a:pt x="4966870" y="2266960"/>
                  <a:pt x="4965612" y="2266960"/>
                </a:cubicBezTo>
                <a:cubicBezTo>
                  <a:pt x="4965612" y="2268220"/>
                  <a:pt x="4965612" y="2269501"/>
                  <a:pt x="4965612" y="2270761"/>
                </a:cubicBezTo>
                <a:cubicBezTo>
                  <a:pt x="4964328" y="2272042"/>
                  <a:pt x="4964328" y="2272042"/>
                  <a:pt x="4963071" y="2273302"/>
                </a:cubicBezTo>
                <a:cubicBezTo>
                  <a:pt x="4960529" y="2274582"/>
                  <a:pt x="4959272" y="2274582"/>
                  <a:pt x="4957988" y="2274582"/>
                </a:cubicBezTo>
                <a:cubicBezTo>
                  <a:pt x="4956730" y="2275843"/>
                  <a:pt x="4954189" y="2277123"/>
                  <a:pt x="4952905" y="2278384"/>
                </a:cubicBezTo>
                <a:cubicBezTo>
                  <a:pt x="4952905" y="2279664"/>
                  <a:pt x="4951647" y="2279664"/>
                  <a:pt x="4951647" y="2280925"/>
                </a:cubicBezTo>
                <a:cubicBezTo>
                  <a:pt x="4949106" y="2283466"/>
                  <a:pt x="4946564" y="2284726"/>
                  <a:pt x="4944023" y="2286007"/>
                </a:cubicBezTo>
                <a:cubicBezTo>
                  <a:pt x="4942739" y="2287267"/>
                  <a:pt x="4942739" y="2288548"/>
                  <a:pt x="4941481" y="2289808"/>
                </a:cubicBezTo>
                <a:cubicBezTo>
                  <a:pt x="4938940" y="2291089"/>
                  <a:pt x="4936398" y="2293630"/>
                  <a:pt x="4933857" y="2294890"/>
                </a:cubicBezTo>
                <a:cubicBezTo>
                  <a:pt x="4933857" y="2294890"/>
                  <a:pt x="4932599" y="2296170"/>
                  <a:pt x="4932599" y="2296170"/>
                </a:cubicBezTo>
                <a:cubicBezTo>
                  <a:pt x="4932599" y="2296170"/>
                  <a:pt x="4932599" y="2297431"/>
                  <a:pt x="4932599" y="2297431"/>
                </a:cubicBezTo>
                <a:cubicBezTo>
                  <a:pt x="4932599" y="2298711"/>
                  <a:pt x="4931315" y="2298711"/>
                  <a:pt x="4930058" y="2299972"/>
                </a:cubicBezTo>
                <a:cubicBezTo>
                  <a:pt x="4930058" y="2301252"/>
                  <a:pt x="4930058" y="2301252"/>
                  <a:pt x="4930058" y="2302513"/>
                </a:cubicBezTo>
                <a:cubicBezTo>
                  <a:pt x="4928774" y="2303793"/>
                  <a:pt x="4926232" y="2303793"/>
                  <a:pt x="4924975" y="2305054"/>
                </a:cubicBezTo>
                <a:cubicBezTo>
                  <a:pt x="4923691" y="2305054"/>
                  <a:pt x="4922433" y="2305054"/>
                  <a:pt x="4921149" y="2305054"/>
                </a:cubicBezTo>
                <a:cubicBezTo>
                  <a:pt x="4921149" y="2306334"/>
                  <a:pt x="4919892" y="2306334"/>
                  <a:pt x="4919892" y="2307595"/>
                </a:cubicBezTo>
                <a:cubicBezTo>
                  <a:pt x="4918608" y="2308875"/>
                  <a:pt x="4916093" y="2308875"/>
                  <a:pt x="4914809" y="2308875"/>
                </a:cubicBezTo>
                <a:cubicBezTo>
                  <a:pt x="4914809" y="2308875"/>
                  <a:pt x="4913551" y="2310136"/>
                  <a:pt x="4913551" y="2310136"/>
                </a:cubicBezTo>
                <a:cubicBezTo>
                  <a:pt x="4913551" y="2310136"/>
                  <a:pt x="4913551" y="2311396"/>
                  <a:pt x="4913551" y="2311396"/>
                </a:cubicBezTo>
                <a:cubicBezTo>
                  <a:pt x="4912267" y="2312677"/>
                  <a:pt x="4912267" y="2312677"/>
                  <a:pt x="4911010" y="2313937"/>
                </a:cubicBezTo>
                <a:cubicBezTo>
                  <a:pt x="4909726" y="2313937"/>
                  <a:pt x="4907184" y="2313937"/>
                  <a:pt x="4905927" y="2313937"/>
                </a:cubicBezTo>
                <a:cubicBezTo>
                  <a:pt x="4903385" y="2313937"/>
                  <a:pt x="4902101" y="2312677"/>
                  <a:pt x="4900844" y="2312677"/>
                </a:cubicBezTo>
                <a:cubicBezTo>
                  <a:pt x="4900844" y="2312677"/>
                  <a:pt x="4899559" y="2312677"/>
                  <a:pt x="4899559" y="2312677"/>
                </a:cubicBezTo>
                <a:cubicBezTo>
                  <a:pt x="4900844" y="2312677"/>
                  <a:pt x="4902101" y="2313937"/>
                  <a:pt x="4903385" y="2313937"/>
                </a:cubicBezTo>
                <a:cubicBezTo>
                  <a:pt x="4902101" y="2313937"/>
                  <a:pt x="4902101" y="2313937"/>
                  <a:pt x="4900844" y="2313937"/>
                </a:cubicBezTo>
                <a:cubicBezTo>
                  <a:pt x="4899559" y="2312677"/>
                  <a:pt x="4898302" y="2312677"/>
                  <a:pt x="4897018" y="2312677"/>
                </a:cubicBezTo>
                <a:cubicBezTo>
                  <a:pt x="4895760" y="2313937"/>
                  <a:pt x="4894503" y="2313937"/>
                  <a:pt x="4893219" y="2315218"/>
                </a:cubicBezTo>
                <a:cubicBezTo>
                  <a:pt x="4891962" y="2315218"/>
                  <a:pt x="4891962" y="2315218"/>
                  <a:pt x="4890677" y="2315218"/>
                </a:cubicBezTo>
                <a:cubicBezTo>
                  <a:pt x="4889420" y="2316478"/>
                  <a:pt x="4888136" y="2316478"/>
                  <a:pt x="4886878" y="2317758"/>
                </a:cubicBezTo>
                <a:cubicBezTo>
                  <a:pt x="4884337" y="2317758"/>
                  <a:pt x="4883053" y="2317758"/>
                  <a:pt x="4881795" y="2317758"/>
                </a:cubicBezTo>
                <a:cubicBezTo>
                  <a:pt x="4881795" y="2319019"/>
                  <a:pt x="4883053" y="2319019"/>
                  <a:pt x="4883053" y="2320299"/>
                </a:cubicBezTo>
                <a:cubicBezTo>
                  <a:pt x="4881795" y="2321560"/>
                  <a:pt x="4880511" y="2322840"/>
                  <a:pt x="4879254" y="2324101"/>
                </a:cubicBezTo>
                <a:cubicBezTo>
                  <a:pt x="4877970" y="2324101"/>
                  <a:pt x="4877970" y="2324101"/>
                  <a:pt x="4876712" y="2324101"/>
                </a:cubicBezTo>
                <a:cubicBezTo>
                  <a:pt x="4875428" y="2325381"/>
                  <a:pt x="4875428" y="2325381"/>
                  <a:pt x="4875428" y="2326642"/>
                </a:cubicBezTo>
                <a:cubicBezTo>
                  <a:pt x="4874171" y="2326642"/>
                  <a:pt x="4872887" y="2327922"/>
                  <a:pt x="4871629" y="2327922"/>
                </a:cubicBezTo>
                <a:cubicBezTo>
                  <a:pt x="4870372" y="2329183"/>
                  <a:pt x="4869088" y="2330463"/>
                  <a:pt x="4867830" y="2331724"/>
                </a:cubicBezTo>
                <a:cubicBezTo>
                  <a:pt x="4865289" y="2333004"/>
                  <a:pt x="4864005" y="2333004"/>
                  <a:pt x="4862747" y="2334265"/>
                </a:cubicBezTo>
                <a:cubicBezTo>
                  <a:pt x="4861463" y="2335545"/>
                  <a:pt x="4860206" y="2336806"/>
                  <a:pt x="4858922" y="2338086"/>
                </a:cubicBezTo>
                <a:cubicBezTo>
                  <a:pt x="4857664" y="2338086"/>
                  <a:pt x="4857664" y="2338086"/>
                  <a:pt x="4856380" y="2338086"/>
                </a:cubicBezTo>
                <a:cubicBezTo>
                  <a:pt x="4852581" y="2340607"/>
                  <a:pt x="4848782" y="2341887"/>
                  <a:pt x="4844957" y="2343148"/>
                </a:cubicBezTo>
                <a:cubicBezTo>
                  <a:pt x="4843699" y="2344428"/>
                  <a:pt x="4843699" y="2344428"/>
                  <a:pt x="4843699" y="2345689"/>
                </a:cubicBezTo>
                <a:cubicBezTo>
                  <a:pt x="4843699" y="2345689"/>
                  <a:pt x="4842415" y="2345689"/>
                  <a:pt x="4841158" y="2345689"/>
                </a:cubicBezTo>
                <a:cubicBezTo>
                  <a:pt x="4841158" y="2346969"/>
                  <a:pt x="4839874" y="2348230"/>
                  <a:pt x="4838616" y="2349510"/>
                </a:cubicBezTo>
                <a:cubicBezTo>
                  <a:pt x="4837332" y="2349510"/>
                  <a:pt x="4836075" y="2350771"/>
                  <a:pt x="4834790" y="2350771"/>
                </a:cubicBezTo>
                <a:cubicBezTo>
                  <a:pt x="4834790" y="2353312"/>
                  <a:pt x="4833533" y="2354592"/>
                  <a:pt x="4832249" y="2357133"/>
                </a:cubicBezTo>
                <a:cubicBezTo>
                  <a:pt x="4829707" y="2357133"/>
                  <a:pt x="4828450" y="2358394"/>
                  <a:pt x="4825908" y="2358394"/>
                </a:cubicBezTo>
                <a:cubicBezTo>
                  <a:pt x="4824651" y="2359674"/>
                  <a:pt x="4824651" y="2359674"/>
                  <a:pt x="4824651" y="2360934"/>
                </a:cubicBezTo>
                <a:cubicBezTo>
                  <a:pt x="4824651" y="2363475"/>
                  <a:pt x="4823367" y="2364756"/>
                  <a:pt x="4823367" y="2366016"/>
                </a:cubicBezTo>
                <a:cubicBezTo>
                  <a:pt x="4822110" y="2367277"/>
                  <a:pt x="4820825" y="2367277"/>
                  <a:pt x="4819568" y="2368557"/>
                </a:cubicBezTo>
                <a:cubicBezTo>
                  <a:pt x="4819568" y="2368557"/>
                  <a:pt x="4818284" y="2368557"/>
                  <a:pt x="4817027" y="2368557"/>
                </a:cubicBezTo>
                <a:cubicBezTo>
                  <a:pt x="4815742" y="2368557"/>
                  <a:pt x="4815742" y="2367277"/>
                  <a:pt x="4814485" y="2367277"/>
                </a:cubicBezTo>
                <a:cubicBezTo>
                  <a:pt x="4813201" y="2367277"/>
                  <a:pt x="4813201" y="2368557"/>
                  <a:pt x="4813201" y="2368557"/>
                </a:cubicBezTo>
                <a:cubicBezTo>
                  <a:pt x="4811943" y="2368557"/>
                  <a:pt x="4810659" y="2368557"/>
                  <a:pt x="4809402" y="2368557"/>
                </a:cubicBezTo>
                <a:cubicBezTo>
                  <a:pt x="4806860" y="2366016"/>
                  <a:pt x="4804319" y="2364756"/>
                  <a:pt x="4801777" y="2363475"/>
                </a:cubicBezTo>
                <a:cubicBezTo>
                  <a:pt x="4799236" y="2362215"/>
                  <a:pt x="4795437" y="2362215"/>
                  <a:pt x="4791611" y="2360934"/>
                </a:cubicBezTo>
                <a:cubicBezTo>
                  <a:pt x="4790354" y="2359674"/>
                  <a:pt x="4787812" y="2359674"/>
                  <a:pt x="4786528" y="2359674"/>
                </a:cubicBezTo>
                <a:cubicBezTo>
                  <a:pt x="4785271" y="2359674"/>
                  <a:pt x="4783987" y="2358394"/>
                  <a:pt x="4782729" y="2358394"/>
                </a:cubicBezTo>
                <a:cubicBezTo>
                  <a:pt x="4783987" y="2359674"/>
                  <a:pt x="4783987" y="2359674"/>
                  <a:pt x="4785271" y="2359674"/>
                </a:cubicBezTo>
                <a:cubicBezTo>
                  <a:pt x="4783987" y="2359674"/>
                  <a:pt x="4781472" y="2360934"/>
                  <a:pt x="4780188" y="2360934"/>
                </a:cubicBezTo>
                <a:cubicBezTo>
                  <a:pt x="4777646" y="2360934"/>
                  <a:pt x="4775105" y="2360934"/>
                  <a:pt x="4772563" y="2360934"/>
                </a:cubicBezTo>
                <a:cubicBezTo>
                  <a:pt x="4771306" y="2362215"/>
                  <a:pt x="4768764" y="2362215"/>
                  <a:pt x="4767480" y="2363475"/>
                </a:cubicBezTo>
                <a:cubicBezTo>
                  <a:pt x="4767480" y="2364756"/>
                  <a:pt x="4766223" y="2364756"/>
                  <a:pt x="4766223" y="2364756"/>
                </a:cubicBezTo>
                <a:cubicBezTo>
                  <a:pt x="4766223" y="2364756"/>
                  <a:pt x="4766223" y="2363475"/>
                  <a:pt x="4766223" y="2363475"/>
                </a:cubicBezTo>
                <a:lnTo>
                  <a:pt x="4764202" y="2362666"/>
                </a:lnTo>
                <a:lnTo>
                  <a:pt x="4764202" y="2363471"/>
                </a:lnTo>
                <a:cubicBezTo>
                  <a:pt x="4762931" y="2363471"/>
                  <a:pt x="4761660" y="2362200"/>
                  <a:pt x="4762931" y="2362199"/>
                </a:cubicBezTo>
                <a:lnTo>
                  <a:pt x="4763039" y="2362199"/>
                </a:lnTo>
                <a:lnTo>
                  <a:pt x="4759882" y="2360934"/>
                </a:lnTo>
                <a:cubicBezTo>
                  <a:pt x="4758598" y="2362215"/>
                  <a:pt x="4758598" y="2362215"/>
                  <a:pt x="4757341" y="2362215"/>
                </a:cubicBezTo>
                <a:cubicBezTo>
                  <a:pt x="4757341" y="2362215"/>
                  <a:pt x="4757341" y="2363475"/>
                  <a:pt x="4757341" y="2363475"/>
                </a:cubicBezTo>
                <a:cubicBezTo>
                  <a:pt x="4758598" y="2363475"/>
                  <a:pt x="4758598" y="2363475"/>
                  <a:pt x="4759882" y="2363475"/>
                </a:cubicBezTo>
                <a:cubicBezTo>
                  <a:pt x="4759882" y="2363475"/>
                  <a:pt x="4758598" y="2364756"/>
                  <a:pt x="4758598" y="2366016"/>
                </a:cubicBezTo>
                <a:cubicBezTo>
                  <a:pt x="4758598" y="2367297"/>
                  <a:pt x="4757341" y="2367297"/>
                  <a:pt x="4756057" y="2368557"/>
                </a:cubicBezTo>
                <a:cubicBezTo>
                  <a:pt x="4754799" y="2368557"/>
                  <a:pt x="4754799" y="2367297"/>
                  <a:pt x="4754799" y="2366016"/>
                </a:cubicBezTo>
                <a:cubicBezTo>
                  <a:pt x="4756057" y="2364756"/>
                  <a:pt x="4756057" y="2364756"/>
                  <a:pt x="4756057" y="2363475"/>
                </a:cubicBezTo>
                <a:cubicBezTo>
                  <a:pt x="4756057" y="2362215"/>
                  <a:pt x="4754799" y="2362215"/>
                  <a:pt x="4754799" y="2362215"/>
                </a:cubicBezTo>
                <a:cubicBezTo>
                  <a:pt x="4754799" y="2362215"/>
                  <a:pt x="4753515" y="2362215"/>
                  <a:pt x="4753515" y="2362215"/>
                </a:cubicBezTo>
                <a:cubicBezTo>
                  <a:pt x="4753515" y="2360934"/>
                  <a:pt x="4754799" y="2359674"/>
                  <a:pt x="4754799" y="2358394"/>
                </a:cubicBezTo>
                <a:cubicBezTo>
                  <a:pt x="4754799" y="2355853"/>
                  <a:pt x="4754799" y="2354592"/>
                  <a:pt x="4753515" y="2353312"/>
                </a:cubicBezTo>
                <a:cubicBezTo>
                  <a:pt x="4754799" y="2352051"/>
                  <a:pt x="4754799" y="2352051"/>
                  <a:pt x="4756057" y="2352051"/>
                </a:cubicBezTo>
                <a:cubicBezTo>
                  <a:pt x="4756057" y="2353312"/>
                  <a:pt x="4757341" y="2353312"/>
                  <a:pt x="4757341" y="2353312"/>
                </a:cubicBezTo>
                <a:cubicBezTo>
                  <a:pt x="4757341" y="2352051"/>
                  <a:pt x="4758598" y="2352051"/>
                  <a:pt x="4758598" y="2350771"/>
                </a:cubicBezTo>
                <a:cubicBezTo>
                  <a:pt x="4757341" y="2349510"/>
                  <a:pt x="4757341" y="2349510"/>
                  <a:pt x="4756057" y="2348230"/>
                </a:cubicBezTo>
                <a:cubicBezTo>
                  <a:pt x="4754799" y="2348230"/>
                  <a:pt x="4754799" y="2348230"/>
                  <a:pt x="4753515" y="2348230"/>
                </a:cubicBezTo>
                <a:cubicBezTo>
                  <a:pt x="4752258" y="2349510"/>
                  <a:pt x="4752258" y="2349510"/>
                  <a:pt x="4750973" y="2349510"/>
                </a:cubicBezTo>
                <a:cubicBezTo>
                  <a:pt x="4750973" y="2349510"/>
                  <a:pt x="4749716" y="2348230"/>
                  <a:pt x="4749716" y="2348230"/>
                </a:cubicBezTo>
                <a:cubicBezTo>
                  <a:pt x="4749716" y="2346969"/>
                  <a:pt x="4749716" y="2346969"/>
                  <a:pt x="4749716" y="2345689"/>
                </a:cubicBezTo>
                <a:cubicBezTo>
                  <a:pt x="4752258" y="2345689"/>
                  <a:pt x="4753515" y="2345689"/>
                  <a:pt x="4756057" y="2345689"/>
                </a:cubicBezTo>
                <a:cubicBezTo>
                  <a:pt x="4756057" y="2344428"/>
                  <a:pt x="4757341" y="2344428"/>
                  <a:pt x="4757341" y="2343148"/>
                </a:cubicBezTo>
                <a:cubicBezTo>
                  <a:pt x="4757341" y="2341887"/>
                  <a:pt x="4756057" y="2340607"/>
                  <a:pt x="4754799" y="2339346"/>
                </a:cubicBezTo>
                <a:cubicBezTo>
                  <a:pt x="4752258" y="2340607"/>
                  <a:pt x="4750973" y="2340607"/>
                  <a:pt x="4748432" y="2340607"/>
                </a:cubicBezTo>
                <a:cubicBezTo>
                  <a:pt x="4748432" y="2340607"/>
                  <a:pt x="4747175" y="2341887"/>
                  <a:pt x="4747175" y="2341887"/>
                </a:cubicBezTo>
                <a:cubicBezTo>
                  <a:pt x="4748432" y="2341887"/>
                  <a:pt x="4748432" y="2343148"/>
                  <a:pt x="4749716" y="2343148"/>
                </a:cubicBezTo>
                <a:cubicBezTo>
                  <a:pt x="4749716" y="2343148"/>
                  <a:pt x="4749716" y="2344428"/>
                  <a:pt x="4749716" y="2344428"/>
                </a:cubicBezTo>
                <a:cubicBezTo>
                  <a:pt x="4749716" y="2344428"/>
                  <a:pt x="4748432" y="2344428"/>
                  <a:pt x="4748432" y="2344428"/>
                </a:cubicBezTo>
                <a:cubicBezTo>
                  <a:pt x="4747175" y="2344428"/>
                  <a:pt x="4747175" y="2343148"/>
                  <a:pt x="4745890" y="2343148"/>
                </a:cubicBezTo>
                <a:cubicBezTo>
                  <a:pt x="4743349" y="2343148"/>
                  <a:pt x="4742091" y="2344428"/>
                  <a:pt x="4740807" y="2344428"/>
                </a:cubicBezTo>
                <a:cubicBezTo>
                  <a:pt x="4740807" y="2344428"/>
                  <a:pt x="4739550" y="2343148"/>
                  <a:pt x="4738266" y="2343148"/>
                </a:cubicBezTo>
                <a:cubicBezTo>
                  <a:pt x="4737008" y="2343148"/>
                  <a:pt x="4737008" y="2344428"/>
                  <a:pt x="4735751" y="2344428"/>
                </a:cubicBezTo>
                <a:cubicBezTo>
                  <a:pt x="4733209" y="2344428"/>
                  <a:pt x="4731925" y="2344428"/>
                  <a:pt x="4729384" y="2344428"/>
                </a:cubicBezTo>
                <a:cubicBezTo>
                  <a:pt x="4729384" y="2344428"/>
                  <a:pt x="4728126" y="2345689"/>
                  <a:pt x="4728126" y="2345689"/>
                </a:cubicBezTo>
                <a:cubicBezTo>
                  <a:pt x="4726842" y="2344428"/>
                  <a:pt x="4725585" y="2344428"/>
                  <a:pt x="4725585" y="2344428"/>
                </a:cubicBezTo>
                <a:cubicBezTo>
                  <a:pt x="4725585" y="2343148"/>
                  <a:pt x="4724301" y="2341887"/>
                  <a:pt x="4724301" y="2340627"/>
                </a:cubicBezTo>
                <a:cubicBezTo>
                  <a:pt x="4723043" y="2340627"/>
                  <a:pt x="4723043" y="2339346"/>
                  <a:pt x="4721759" y="2339346"/>
                </a:cubicBezTo>
                <a:cubicBezTo>
                  <a:pt x="4721759" y="2338086"/>
                  <a:pt x="4721759" y="2338086"/>
                  <a:pt x="4721759" y="2336806"/>
                </a:cubicBezTo>
                <a:cubicBezTo>
                  <a:pt x="4720502" y="2335545"/>
                  <a:pt x="4720502" y="2334265"/>
                  <a:pt x="4719218" y="2333004"/>
                </a:cubicBezTo>
                <a:cubicBezTo>
                  <a:pt x="4717960" y="2333004"/>
                  <a:pt x="4717960" y="2331724"/>
                  <a:pt x="4716676" y="2331724"/>
                </a:cubicBezTo>
                <a:cubicBezTo>
                  <a:pt x="4716676" y="2330463"/>
                  <a:pt x="4715419" y="2329183"/>
                  <a:pt x="4715419" y="2327922"/>
                </a:cubicBezTo>
                <a:cubicBezTo>
                  <a:pt x="4715419" y="2326642"/>
                  <a:pt x="4714135" y="2326642"/>
                  <a:pt x="4712877" y="2325381"/>
                </a:cubicBezTo>
                <a:cubicBezTo>
                  <a:pt x="4712877" y="2325381"/>
                  <a:pt x="4711620" y="2325381"/>
                  <a:pt x="4711620" y="2325381"/>
                </a:cubicBezTo>
                <a:cubicBezTo>
                  <a:pt x="4711620" y="2326642"/>
                  <a:pt x="4710336" y="2326642"/>
                  <a:pt x="4710336" y="2326642"/>
                </a:cubicBezTo>
                <a:cubicBezTo>
                  <a:pt x="4709078" y="2326642"/>
                  <a:pt x="4709078" y="2325381"/>
                  <a:pt x="4707794" y="2325381"/>
                </a:cubicBezTo>
                <a:cubicBezTo>
                  <a:pt x="4707794" y="2325381"/>
                  <a:pt x="4707794" y="2324101"/>
                  <a:pt x="4707794" y="2322840"/>
                </a:cubicBezTo>
                <a:cubicBezTo>
                  <a:pt x="4707794" y="2321560"/>
                  <a:pt x="4706537" y="2321560"/>
                  <a:pt x="4706537" y="2320299"/>
                </a:cubicBezTo>
                <a:cubicBezTo>
                  <a:pt x="4706537" y="2319019"/>
                  <a:pt x="4705253" y="2319019"/>
                  <a:pt x="4703995" y="2317758"/>
                </a:cubicBezTo>
                <a:cubicBezTo>
                  <a:pt x="4702711" y="2315218"/>
                  <a:pt x="4702711" y="2312677"/>
                  <a:pt x="4701454" y="2310136"/>
                </a:cubicBezTo>
                <a:cubicBezTo>
                  <a:pt x="4701454" y="2308875"/>
                  <a:pt x="4702711" y="2307595"/>
                  <a:pt x="4702711" y="2306334"/>
                </a:cubicBezTo>
                <a:cubicBezTo>
                  <a:pt x="4701454" y="2305054"/>
                  <a:pt x="4701454" y="2303793"/>
                  <a:pt x="4701454" y="2302513"/>
                </a:cubicBezTo>
                <a:cubicBezTo>
                  <a:pt x="4701454" y="2301252"/>
                  <a:pt x="4700170" y="2301252"/>
                  <a:pt x="4700170" y="2299972"/>
                </a:cubicBezTo>
                <a:cubicBezTo>
                  <a:pt x="4701454" y="2298711"/>
                  <a:pt x="4701454" y="2297431"/>
                  <a:pt x="4702711" y="2296170"/>
                </a:cubicBezTo>
                <a:cubicBezTo>
                  <a:pt x="4702711" y="2296170"/>
                  <a:pt x="4702711" y="2294890"/>
                  <a:pt x="4702711" y="2294890"/>
                </a:cubicBezTo>
                <a:cubicBezTo>
                  <a:pt x="4703995" y="2294890"/>
                  <a:pt x="4705253" y="2293630"/>
                  <a:pt x="4706537" y="2293630"/>
                </a:cubicBezTo>
                <a:cubicBezTo>
                  <a:pt x="4707794" y="2292349"/>
                  <a:pt x="4707794" y="2289808"/>
                  <a:pt x="4709078" y="2288548"/>
                </a:cubicBezTo>
                <a:cubicBezTo>
                  <a:pt x="4709078" y="2287267"/>
                  <a:pt x="4710336" y="2286007"/>
                  <a:pt x="4710336" y="2284746"/>
                </a:cubicBezTo>
                <a:cubicBezTo>
                  <a:pt x="4710336" y="2283466"/>
                  <a:pt x="4710336" y="2282205"/>
                  <a:pt x="4710336" y="2280925"/>
                </a:cubicBezTo>
                <a:cubicBezTo>
                  <a:pt x="4710336" y="2279664"/>
                  <a:pt x="4710336" y="2279664"/>
                  <a:pt x="4710336" y="2278384"/>
                </a:cubicBezTo>
                <a:cubicBezTo>
                  <a:pt x="4710336" y="2277123"/>
                  <a:pt x="4709078" y="2275843"/>
                  <a:pt x="4709078" y="2274582"/>
                </a:cubicBezTo>
                <a:cubicBezTo>
                  <a:pt x="4709078" y="2273302"/>
                  <a:pt x="4710336" y="2273302"/>
                  <a:pt x="4710336" y="2273302"/>
                </a:cubicBezTo>
                <a:cubicBezTo>
                  <a:pt x="4711620" y="2273302"/>
                  <a:pt x="4711620" y="2274582"/>
                  <a:pt x="4712877" y="2274582"/>
                </a:cubicBezTo>
                <a:cubicBezTo>
                  <a:pt x="4714135" y="2274582"/>
                  <a:pt x="4714135" y="2273302"/>
                  <a:pt x="4715419" y="2273302"/>
                </a:cubicBezTo>
                <a:cubicBezTo>
                  <a:pt x="4716676" y="2273302"/>
                  <a:pt x="4716676" y="2272042"/>
                  <a:pt x="4717960" y="2272042"/>
                </a:cubicBezTo>
                <a:cubicBezTo>
                  <a:pt x="4717960" y="2272042"/>
                  <a:pt x="4716676" y="2272042"/>
                  <a:pt x="4716676" y="2272042"/>
                </a:cubicBezTo>
                <a:cubicBezTo>
                  <a:pt x="4715419" y="2272042"/>
                  <a:pt x="4715419" y="2270761"/>
                  <a:pt x="4714135" y="2270761"/>
                </a:cubicBezTo>
                <a:cubicBezTo>
                  <a:pt x="4712877" y="2272042"/>
                  <a:pt x="4711620" y="2272042"/>
                  <a:pt x="4710336" y="2272042"/>
                </a:cubicBezTo>
                <a:cubicBezTo>
                  <a:pt x="4709078" y="2272042"/>
                  <a:pt x="4709078" y="2272042"/>
                  <a:pt x="4707794" y="2272042"/>
                </a:cubicBezTo>
                <a:cubicBezTo>
                  <a:pt x="4706537" y="2273302"/>
                  <a:pt x="4706537" y="2273302"/>
                  <a:pt x="4705253" y="2273302"/>
                </a:cubicBezTo>
                <a:cubicBezTo>
                  <a:pt x="4703995" y="2273302"/>
                  <a:pt x="4702711" y="2272042"/>
                  <a:pt x="4701454" y="2272042"/>
                </a:cubicBezTo>
                <a:cubicBezTo>
                  <a:pt x="4700170" y="2270761"/>
                  <a:pt x="4698912" y="2270761"/>
                  <a:pt x="4697628" y="2270761"/>
                </a:cubicBezTo>
                <a:cubicBezTo>
                  <a:pt x="4697628" y="2270761"/>
                  <a:pt x="4697628" y="2269501"/>
                  <a:pt x="4697628" y="2269501"/>
                </a:cubicBezTo>
                <a:cubicBezTo>
                  <a:pt x="4698912" y="2269501"/>
                  <a:pt x="4701454" y="2269501"/>
                  <a:pt x="4702711" y="2269501"/>
                </a:cubicBezTo>
                <a:cubicBezTo>
                  <a:pt x="4705253" y="2268220"/>
                  <a:pt x="4706537" y="2266960"/>
                  <a:pt x="4707794" y="2265679"/>
                </a:cubicBezTo>
                <a:cubicBezTo>
                  <a:pt x="4707794" y="2264419"/>
                  <a:pt x="4709078" y="2261878"/>
                  <a:pt x="4709078" y="2260598"/>
                </a:cubicBezTo>
                <a:cubicBezTo>
                  <a:pt x="4709078" y="2260598"/>
                  <a:pt x="4710336" y="2260598"/>
                  <a:pt x="4710336" y="2260598"/>
                </a:cubicBezTo>
                <a:cubicBezTo>
                  <a:pt x="4710336" y="2259337"/>
                  <a:pt x="4710336" y="2258076"/>
                  <a:pt x="4710336" y="2256796"/>
                </a:cubicBezTo>
                <a:cubicBezTo>
                  <a:pt x="4711620" y="2255535"/>
                  <a:pt x="4711620" y="2252994"/>
                  <a:pt x="4712877" y="2251714"/>
                </a:cubicBezTo>
                <a:cubicBezTo>
                  <a:pt x="4712877" y="2251714"/>
                  <a:pt x="4712877" y="2250454"/>
                  <a:pt x="4712877" y="2250454"/>
                </a:cubicBezTo>
                <a:cubicBezTo>
                  <a:pt x="4711620" y="2250454"/>
                  <a:pt x="4709078" y="2251714"/>
                  <a:pt x="4707794" y="2251714"/>
                </a:cubicBezTo>
                <a:cubicBezTo>
                  <a:pt x="4706537" y="2252994"/>
                  <a:pt x="4705253" y="2255535"/>
                  <a:pt x="4703995" y="2256796"/>
                </a:cubicBezTo>
                <a:cubicBezTo>
                  <a:pt x="4702711" y="2258076"/>
                  <a:pt x="4700170" y="2259337"/>
                  <a:pt x="4697628" y="2260598"/>
                </a:cubicBezTo>
                <a:cubicBezTo>
                  <a:pt x="4696371" y="2260598"/>
                  <a:pt x="4695087" y="2259337"/>
                  <a:pt x="4693829" y="2258076"/>
                </a:cubicBezTo>
                <a:cubicBezTo>
                  <a:pt x="4692545" y="2258076"/>
                  <a:pt x="4691288" y="2258076"/>
                  <a:pt x="4690030" y="2258076"/>
                </a:cubicBezTo>
                <a:cubicBezTo>
                  <a:pt x="4688746" y="2256796"/>
                  <a:pt x="4687489" y="2256796"/>
                  <a:pt x="4686205" y="2256796"/>
                </a:cubicBezTo>
                <a:cubicBezTo>
                  <a:pt x="4686205" y="2255535"/>
                  <a:pt x="4686205" y="2255535"/>
                  <a:pt x="4686205" y="2255535"/>
                </a:cubicBezTo>
                <a:cubicBezTo>
                  <a:pt x="4687489" y="2255535"/>
                  <a:pt x="4687489" y="2254255"/>
                  <a:pt x="4688746" y="2254255"/>
                </a:cubicBezTo>
                <a:cubicBezTo>
                  <a:pt x="4690030" y="2252994"/>
                  <a:pt x="4690030" y="2252994"/>
                  <a:pt x="4691288" y="2251714"/>
                </a:cubicBezTo>
                <a:cubicBezTo>
                  <a:pt x="4693829" y="2251714"/>
                  <a:pt x="4695087" y="2252994"/>
                  <a:pt x="4697628" y="2254255"/>
                </a:cubicBezTo>
                <a:cubicBezTo>
                  <a:pt x="4700170" y="2252994"/>
                  <a:pt x="4701454" y="2251714"/>
                  <a:pt x="4702711" y="2250454"/>
                </a:cubicBezTo>
                <a:cubicBezTo>
                  <a:pt x="4702711" y="2250454"/>
                  <a:pt x="4702711" y="2249173"/>
                  <a:pt x="4702711" y="2249173"/>
                </a:cubicBezTo>
                <a:cubicBezTo>
                  <a:pt x="4705253" y="2247913"/>
                  <a:pt x="4706537" y="2247913"/>
                  <a:pt x="4707794" y="2246632"/>
                </a:cubicBezTo>
                <a:cubicBezTo>
                  <a:pt x="4709078" y="2245372"/>
                  <a:pt x="4709078" y="2245372"/>
                  <a:pt x="4709078" y="2244091"/>
                </a:cubicBezTo>
                <a:cubicBezTo>
                  <a:pt x="4710336" y="2244091"/>
                  <a:pt x="4710336" y="2242831"/>
                  <a:pt x="4711620" y="2242831"/>
                </a:cubicBezTo>
                <a:cubicBezTo>
                  <a:pt x="4711620" y="2241550"/>
                  <a:pt x="4712877" y="2241550"/>
                  <a:pt x="4712877" y="2240290"/>
                </a:cubicBezTo>
                <a:cubicBezTo>
                  <a:pt x="4714161" y="2239010"/>
                  <a:pt x="4716676" y="2239010"/>
                  <a:pt x="4719218" y="2239010"/>
                </a:cubicBezTo>
                <a:cubicBezTo>
                  <a:pt x="4719218" y="2237749"/>
                  <a:pt x="4720502" y="2235208"/>
                  <a:pt x="4721759" y="2233928"/>
                </a:cubicBezTo>
                <a:cubicBezTo>
                  <a:pt x="4723043" y="2233928"/>
                  <a:pt x="4723043" y="2232667"/>
                  <a:pt x="4724301" y="2232667"/>
                </a:cubicBezTo>
                <a:cubicBezTo>
                  <a:pt x="4724301" y="2231387"/>
                  <a:pt x="4725585" y="2231387"/>
                  <a:pt x="4725585" y="2230126"/>
                </a:cubicBezTo>
                <a:cubicBezTo>
                  <a:pt x="4725585" y="2228846"/>
                  <a:pt x="4726842" y="2228846"/>
                  <a:pt x="4726842" y="2227585"/>
                </a:cubicBezTo>
                <a:cubicBezTo>
                  <a:pt x="4726842" y="2226325"/>
                  <a:pt x="4726842" y="2225044"/>
                  <a:pt x="4726842" y="2223784"/>
                </a:cubicBezTo>
                <a:cubicBezTo>
                  <a:pt x="4726842" y="2225044"/>
                  <a:pt x="4725585" y="2225044"/>
                  <a:pt x="4725585" y="2226325"/>
                </a:cubicBezTo>
                <a:cubicBezTo>
                  <a:pt x="4725585" y="2227585"/>
                  <a:pt x="4725585" y="2227585"/>
                  <a:pt x="4725585" y="2228866"/>
                </a:cubicBezTo>
                <a:cubicBezTo>
                  <a:pt x="4724301" y="2228866"/>
                  <a:pt x="4724301" y="2230126"/>
                  <a:pt x="4723043" y="2230126"/>
                </a:cubicBezTo>
                <a:cubicBezTo>
                  <a:pt x="4721759" y="2228866"/>
                  <a:pt x="4720502" y="2228866"/>
                  <a:pt x="4719218" y="2228866"/>
                </a:cubicBezTo>
                <a:cubicBezTo>
                  <a:pt x="4717960" y="2228866"/>
                  <a:pt x="4715419" y="2230126"/>
                  <a:pt x="4714161" y="2231387"/>
                </a:cubicBezTo>
                <a:cubicBezTo>
                  <a:pt x="4712877" y="2232667"/>
                  <a:pt x="4712877" y="2232667"/>
                  <a:pt x="4711620" y="2233928"/>
                </a:cubicBezTo>
                <a:cubicBezTo>
                  <a:pt x="4710336" y="2233928"/>
                  <a:pt x="4707794" y="2233928"/>
                  <a:pt x="4706537" y="2233928"/>
                </a:cubicBezTo>
                <a:cubicBezTo>
                  <a:pt x="4706537" y="2233928"/>
                  <a:pt x="4705253" y="2233928"/>
                  <a:pt x="4705253" y="2233928"/>
                </a:cubicBezTo>
                <a:cubicBezTo>
                  <a:pt x="4705253" y="2233928"/>
                  <a:pt x="4703995" y="2235208"/>
                  <a:pt x="4703995" y="2235208"/>
                </a:cubicBezTo>
                <a:cubicBezTo>
                  <a:pt x="4701454" y="2235208"/>
                  <a:pt x="4700170" y="2235208"/>
                  <a:pt x="4697628" y="2235208"/>
                </a:cubicBezTo>
                <a:cubicBezTo>
                  <a:pt x="4696371" y="2235208"/>
                  <a:pt x="4695087" y="2236469"/>
                  <a:pt x="4693829" y="2236469"/>
                </a:cubicBezTo>
                <a:cubicBezTo>
                  <a:pt x="4693829" y="2236469"/>
                  <a:pt x="4692572" y="2237749"/>
                  <a:pt x="4692572" y="2237749"/>
                </a:cubicBezTo>
                <a:cubicBezTo>
                  <a:pt x="4691288" y="2237749"/>
                  <a:pt x="4691288" y="2237749"/>
                  <a:pt x="4690030" y="2237749"/>
                </a:cubicBezTo>
                <a:cubicBezTo>
                  <a:pt x="4688746" y="2237749"/>
                  <a:pt x="4688746" y="2239010"/>
                  <a:pt x="4687489" y="2239010"/>
                </a:cubicBezTo>
                <a:cubicBezTo>
                  <a:pt x="4686205" y="2239010"/>
                  <a:pt x="4686205" y="2239010"/>
                  <a:pt x="4684947" y="2239010"/>
                </a:cubicBezTo>
                <a:cubicBezTo>
                  <a:pt x="4683663" y="2239010"/>
                  <a:pt x="4683663" y="2240290"/>
                  <a:pt x="4682406" y="2240290"/>
                </a:cubicBezTo>
                <a:cubicBezTo>
                  <a:pt x="4681121" y="2241550"/>
                  <a:pt x="4681121" y="2241550"/>
                  <a:pt x="4679864" y="2241550"/>
                </a:cubicBezTo>
                <a:cubicBezTo>
                  <a:pt x="4679864" y="2242831"/>
                  <a:pt x="4679864" y="2242831"/>
                  <a:pt x="4679864" y="2244091"/>
                </a:cubicBezTo>
                <a:cubicBezTo>
                  <a:pt x="4678580" y="2244091"/>
                  <a:pt x="4678580" y="2245372"/>
                  <a:pt x="4678580" y="2245372"/>
                </a:cubicBezTo>
                <a:cubicBezTo>
                  <a:pt x="4678580" y="2244091"/>
                  <a:pt x="4677323" y="2244091"/>
                  <a:pt x="4677323" y="2242831"/>
                </a:cubicBezTo>
                <a:cubicBezTo>
                  <a:pt x="4676038" y="2242831"/>
                  <a:pt x="4676038" y="2242831"/>
                  <a:pt x="4674781" y="2242831"/>
                </a:cubicBezTo>
                <a:cubicBezTo>
                  <a:pt x="4674781" y="2241550"/>
                  <a:pt x="4674781" y="2241550"/>
                  <a:pt x="4674781" y="2240290"/>
                </a:cubicBezTo>
                <a:cubicBezTo>
                  <a:pt x="4674781" y="2240290"/>
                  <a:pt x="4673497" y="2239010"/>
                  <a:pt x="4673497" y="2239010"/>
                </a:cubicBezTo>
                <a:cubicBezTo>
                  <a:pt x="4673497" y="2239010"/>
                  <a:pt x="4672239" y="2237749"/>
                  <a:pt x="4672239" y="2236469"/>
                </a:cubicBezTo>
                <a:cubicBezTo>
                  <a:pt x="4672239" y="2236469"/>
                  <a:pt x="4673497" y="2236469"/>
                  <a:pt x="4673497" y="2236469"/>
                </a:cubicBezTo>
                <a:cubicBezTo>
                  <a:pt x="4673497" y="2236469"/>
                  <a:pt x="4674781" y="2237749"/>
                  <a:pt x="4674781" y="2237749"/>
                </a:cubicBezTo>
                <a:cubicBezTo>
                  <a:pt x="4674781" y="2237749"/>
                  <a:pt x="4676038" y="2236469"/>
                  <a:pt x="4676038" y="2236469"/>
                </a:cubicBezTo>
                <a:cubicBezTo>
                  <a:pt x="4676038" y="2235208"/>
                  <a:pt x="4677323" y="2235208"/>
                  <a:pt x="4677323" y="2233928"/>
                </a:cubicBezTo>
                <a:cubicBezTo>
                  <a:pt x="4676038" y="2233928"/>
                  <a:pt x="4676038" y="2232667"/>
                  <a:pt x="4676038" y="2232667"/>
                </a:cubicBezTo>
                <a:cubicBezTo>
                  <a:pt x="4677323" y="2231387"/>
                  <a:pt x="4677323" y="2231387"/>
                  <a:pt x="4678580" y="2230126"/>
                </a:cubicBezTo>
                <a:cubicBezTo>
                  <a:pt x="4677323" y="2227585"/>
                  <a:pt x="4677323" y="2226325"/>
                  <a:pt x="4677323" y="2223784"/>
                </a:cubicBezTo>
                <a:cubicBezTo>
                  <a:pt x="4677323" y="2222503"/>
                  <a:pt x="4678580" y="2222503"/>
                  <a:pt x="4678580" y="2221243"/>
                </a:cubicBezTo>
                <a:cubicBezTo>
                  <a:pt x="4678580" y="2219962"/>
                  <a:pt x="4678580" y="2218702"/>
                  <a:pt x="4678580" y="2217422"/>
                </a:cubicBezTo>
                <a:cubicBezTo>
                  <a:pt x="4678580" y="2216161"/>
                  <a:pt x="4677323" y="2214881"/>
                  <a:pt x="4677323" y="2213620"/>
                </a:cubicBezTo>
                <a:cubicBezTo>
                  <a:pt x="4676038" y="2213620"/>
                  <a:pt x="4676038" y="2212340"/>
                  <a:pt x="4674781" y="2212340"/>
                </a:cubicBezTo>
                <a:cubicBezTo>
                  <a:pt x="4674781" y="2211079"/>
                  <a:pt x="4674781" y="2208538"/>
                  <a:pt x="4674781" y="2207258"/>
                </a:cubicBezTo>
                <a:cubicBezTo>
                  <a:pt x="4674781" y="2207258"/>
                  <a:pt x="4676038" y="2205997"/>
                  <a:pt x="4676038" y="2205997"/>
                </a:cubicBezTo>
                <a:cubicBezTo>
                  <a:pt x="4677323" y="2207258"/>
                  <a:pt x="4677323" y="2207258"/>
                  <a:pt x="4678580" y="2207258"/>
                </a:cubicBezTo>
                <a:cubicBezTo>
                  <a:pt x="4678580" y="2207258"/>
                  <a:pt x="4679864" y="2205997"/>
                  <a:pt x="4679864" y="2205997"/>
                </a:cubicBezTo>
                <a:cubicBezTo>
                  <a:pt x="4679864" y="2204717"/>
                  <a:pt x="4678580" y="2204717"/>
                  <a:pt x="4678580" y="2203456"/>
                </a:cubicBezTo>
                <a:cubicBezTo>
                  <a:pt x="4678580" y="2202196"/>
                  <a:pt x="4677323" y="2202196"/>
                  <a:pt x="4677323" y="2202196"/>
                </a:cubicBezTo>
                <a:cubicBezTo>
                  <a:pt x="4677323" y="2202196"/>
                  <a:pt x="4678580" y="2200915"/>
                  <a:pt x="4678580" y="2200915"/>
                </a:cubicBezTo>
                <a:cubicBezTo>
                  <a:pt x="4677323" y="2199655"/>
                  <a:pt x="4676038" y="2197114"/>
                  <a:pt x="4674781" y="2195834"/>
                </a:cubicBezTo>
                <a:cubicBezTo>
                  <a:pt x="4674781" y="2195834"/>
                  <a:pt x="4673497" y="2195834"/>
                  <a:pt x="4673497" y="2195834"/>
                </a:cubicBezTo>
                <a:cubicBezTo>
                  <a:pt x="4672239" y="2195834"/>
                  <a:pt x="4670955" y="2194573"/>
                  <a:pt x="4669698" y="2194573"/>
                </a:cubicBezTo>
                <a:cubicBezTo>
                  <a:pt x="4669698" y="2193293"/>
                  <a:pt x="4668441" y="2192032"/>
                  <a:pt x="4668441" y="2190752"/>
                </a:cubicBezTo>
                <a:cubicBezTo>
                  <a:pt x="4667156" y="2190752"/>
                  <a:pt x="4667156" y="2189491"/>
                  <a:pt x="4665899" y="2189491"/>
                </a:cubicBezTo>
                <a:cubicBezTo>
                  <a:pt x="4665899" y="2189491"/>
                  <a:pt x="4664615" y="2189491"/>
                  <a:pt x="4664615" y="2189491"/>
                </a:cubicBezTo>
                <a:cubicBezTo>
                  <a:pt x="4663357" y="2189491"/>
                  <a:pt x="4663357" y="2188211"/>
                  <a:pt x="4663357" y="2188211"/>
                </a:cubicBezTo>
                <a:cubicBezTo>
                  <a:pt x="4663357" y="2188211"/>
                  <a:pt x="4662073" y="2188211"/>
                  <a:pt x="4662073" y="2188211"/>
                </a:cubicBezTo>
                <a:cubicBezTo>
                  <a:pt x="4660816" y="2188211"/>
                  <a:pt x="4660816" y="2188211"/>
                  <a:pt x="4659532" y="2188211"/>
                </a:cubicBezTo>
                <a:cubicBezTo>
                  <a:pt x="4658274" y="2188211"/>
                  <a:pt x="4658274" y="2186950"/>
                  <a:pt x="4656990" y="2186950"/>
                </a:cubicBezTo>
                <a:cubicBezTo>
                  <a:pt x="4656990" y="2185670"/>
                  <a:pt x="4655733" y="2183129"/>
                  <a:pt x="4655733" y="2181868"/>
                </a:cubicBezTo>
                <a:cubicBezTo>
                  <a:pt x="4654449" y="2179327"/>
                  <a:pt x="4654449" y="2178047"/>
                  <a:pt x="4653191" y="2176786"/>
                </a:cubicBezTo>
                <a:cubicBezTo>
                  <a:pt x="4653191" y="2176786"/>
                  <a:pt x="4651907" y="2175506"/>
                  <a:pt x="4650650" y="2175506"/>
                </a:cubicBezTo>
                <a:cubicBezTo>
                  <a:pt x="4648108" y="2175506"/>
                  <a:pt x="4646824" y="2175506"/>
                  <a:pt x="4645567" y="2175506"/>
                </a:cubicBezTo>
                <a:cubicBezTo>
                  <a:pt x="4645567" y="2175506"/>
                  <a:pt x="4644309" y="2174246"/>
                  <a:pt x="4643025" y="2174246"/>
                </a:cubicBezTo>
                <a:cubicBezTo>
                  <a:pt x="4641768" y="2172985"/>
                  <a:pt x="4640484" y="2172985"/>
                  <a:pt x="4639226" y="2171705"/>
                </a:cubicBezTo>
                <a:cubicBezTo>
                  <a:pt x="4634143" y="2169164"/>
                  <a:pt x="4629060" y="2167903"/>
                  <a:pt x="4623977" y="2166623"/>
                </a:cubicBezTo>
                <a:cubicBezTo>
                  <a:pt x="4622720" y="2166623"/>
                  <a:pt x="4621436" y="2165362"/>
                  <a:pt x="4618894" y="2165362"/>
                </a:cubicBezTo>
                <a:cubicBezTo>
                  <a:pt x="4616353" y="2166623"/>
                  <a:pt x="4615095" y="2166623"/>
                  <a:pt x="4613811" y="2166623"/>
                </a:cubicBezTo>
                <a:cubicBezTo>
                  <a:pt x="4612554" y="2165362"/>
                  <a:pt x="4612554" y="2165362"/>
                  <a:pt x="4611269" y="2165362"/>
                </a:cubicBezTo>
                <a:cubicBezTo>
                  <a:pt x="4610012" y="2166623"/>
                  <a:pt x="4608728" y="2166623"/>
                  <a:pt x="4607471" y="2166623"/>
                </a:cubicBezTo>
                <a:cubicBezTo>
                  <a:pt x="4604929" y="2165362"/>
                  <a:pt x="4603645" y="2165362"/>
                  <a:pt x="4602387" y="2165362"/>
                </a:cubicBezTo>
                <a:cubicBezTo>
                  <a:pt x="4599846" y="2165362"/>
                  <a:pt x="4597304" y="2165362"/>
                  <a:pt x="4594763" y="2165362"/>
                </a:cubicBezTo>
                <a:cubicBezTo>
                  <a:pt x="4593506" y="2164082"/>
                  <a:pt x="4590964" y="2164082"/>
                  <a:pt x="4589680" y="2162821"/>
                </a:cubicBezTo>
                <a:cubicBezTo>
                  <a:pt x="4588422" y="2162821"/>
                  <a:pt x="4588422" y="2162821"/>
                  <a:pt x="4587138" y="2162821"/>
                </a:cubicBezTo>
                <a:cubicBezTo>
                  <a:pt x="4585881" y="2162821"/>
                  <a:pt x="4584597" y="2161541"/>
                  <a:pt x="4583339" y="2161541"/>
                </a:cubicBezTo>
                <a:cubicBezTo>
                  <a:pt x="4582055" y="2160280"/>
                  <a:pt x="4580798" y="2160280"/>
                  <a:pt x="4579540" y="2159000"/>
                </a:cubicBezTo>
                <a:cubicBezTo>
                  <a:pt x="4578256" y="2157739"/>
                  <a:pt x="4578256" y="2157739"/>
                  <a:pt x="4576999" y="2157739"/>
                </a:cubicBezTo>
                <a:cubicBezTo>
                  <a:pt x="4576999" y="2156459"/>
                  <a:pt x="4575715" y="2156459"/>
                  <a:pt x="4575715" y="2156459"/>
                </a:cubicBezTo>
                <a:cubicBezTo>
                  <a:pt x="4574457" y="2156459"/>
                  <a:pt x="4574457" y="2156459"/>
                  <a:pt x="4573173" y="2156459"/>
                </a:cubicBezTo>
                <a:cubicBezTo>
                  <a:pt x="4571916" y="2156459"/>
                  <a:pt x="4569374" y="2157739"/>
                  <a:pt x="4568090" y="2157739"/>
                </a:cubicBezTo>
                <a:cubicBezTo>
                  <a:pt x="4564291" y="2157739"/>
                  <a:pt x="4561750" y="2159000"/>
                  <a:pt x="4559208" y="2159000"/>
                </a:cubicBezTo>
                <a:cubicBezTo>
                  <a:pt x="4556667" y="2159000"/>
                  <a:pt x="4555409" y="2159000"/>
                  <a:pt x="4552868" y="2159000"/>
                </a:cubicBezTo>
                <a:cubicBezTo>
                  <a:pt x="4552868" y="2159000"/>
                  <a:pt x="4551584" y="2157739"/>
                  <a:pt x="4551584" y="2157739"/>
                </a:cubicBezTo>
                <a:cubicBezTo>
                  <a:pt x="4550326" y="2157739"/>
                  <a:pt x="4549042" y="2157739"/>
                  <a:pt x="4547785" y="2157739"/>
                </a:cubicBezTo>
                <a:cubicBezTo>
                  <a:pt x="4546501" y="2159000"/>
                  <a:pt x="4545243" y="2159000"/>
                  <a:pt x="4543959" y="2159000"/>
                </a:cubicBezTo>
                <a:cubicBezTo>
                  <a:pt x="4543959" y="2160280"/>
                  <a:pt x="4542702" y="2161541"/>
                  <a:pt x="4541417" y="2162821"/>
                </a:cubicBezTo>
                <a:cubicBezTo>
                  <a:pt x="4540160" y="2162821"/>
                  <a:pt x="4538876" y="2164082"/>
                  <a:pt x="4537619" y="2164082"/>
                </a:cubicBezTo>
                <a:cubicBezTo>
                  <a:pt x="4537619" y="2164082"/>
                  <a:pt x="4536334" y="2164082"/>
                  <a:pt x="4536334" y="2164082"/>
                </a:cubicBezTo>
                <a:cubicBezTo>
                  <a:pt x="4535077" y="2165362"/>
                  <a:pt x="4535077" y="2165362"/>
                  <a:pt x="4533820" y="2166623"/>
                </a:cubicBezTo>
                <a:cubicBezTo>
                  <a:pt x="4532536" y="2167903"/>
                  <a:pt x="4531278" y="2167903"/>
                  <a:pt x="4529994" y="2167903"/>
                </a:cubicBezTo>
                <a:cubicBezTo>
                  <a:pt x="4528737" y="2167903"/>
                  <a:pt x="4528737" y="2166623"/>
                  <a:pt x="4527452" y="2166623"/>
                </a:cubicBezTo>
                <a:cubicBezTo>
                  <a:pt x="4526195" y="2166623"/>
                  <a:pt x="4524911" y="2167903"/>
                  <a:pt x="4523654" y="2167903"/>
                </a:cubicBezTo>
                <a:cubicBezTo>
                  <a:pt x="4522369" y="2166623"/>
                  <a:pt x="4522369" y="2166623"/>
                  <a:pt x="4522369" y="2166623"/>
                </a:cubicBezTo>
                <a:cubicBezTo>
                  <a:pt x="4522369" y="2166623"/>
                  <a:pt x="4523654" y="2165362"/>
                  <a:pt x="4523654" y="2165362"/>
                </a:cubicBezTo>
                <a:cubicBezTo>
                  <a:pt x="4522369" y="2165362"/>
                  <a:pt x="4519828" y="2164082"/>
                  <a:pt x="4518570" y="2164082"/>
                </a:cubicBezTo>
                <a:cubicBezTo>
                  <a:pt x="4517286" y="2164082"/>
                  <a:pt x="4517286" y="2164082"/>
                  <a:pt x="4516029" y="2164082"/>
                </a:cubicBezTo>
                <a:cubicBezTo>
                  <a:pt x="4514745" y="2164082"/>
                  <a:pt x="4514745" y="2162821"/>
                  <a:pt x="4514745" y="2162821"/>
                </a:cubicBezTo>
                <a:cubicBezTo>
                  <a:pt x="4513487" y="2162821"/>
                  <a:pt x="4513487" y="2162821"/>
                  <a:pt x="4512203" y="2162821"/>
                </a:cubicBezTo>
                <a:cubicBezTo>
                  <a:pt x="4512203" y="2162821"/>
                  <a:pt x="4510946" y="2162821"/>
                  <a:pt x="4510946" y="2162821"/>
                </a:cubicBezTo>
                <a:cubicBezTo>
                  <a:pt x="4510946" y="2161541"/>
                  <a:pt x="4510946" y="2161541"/>
                  <a:pt x="4510946" y="2160280"/>
                </a:cubicBezTo>
                <a:cubicBezTo>
                  <a:pt x="4510946" y="2160280"/>
                  <a:pt x="4509688" y="2160280"/>
                  <a:pt x="4508404" y="2160280"/>
                </a:cubicBezTo>
                <a:cubicBezTo>
                  <a:pt x="4507147" y="2159000"/>
                  <a:pt x="4507147" y="2159000"/>
                  <a:pt x="4505863" y="2159000"/>
                </a:cubicBezTo>
                <a:cubicBezTo>
                  <a:pt x="4505863" y="2159000"/>
                  <a:pt x="4504605" y="2157739"/>
                  <a:pt x="4504605" y="2157739"/>
                </a:cubicBezTo>
                <a:cubicBezTo>
                  <a:pt x="4503321" y="2156459"/>
                  <a:pt x="4500780" y="2156459"/>
                  <a:pt x="4499522" y="2156459"/>
                </a:cubicBezTo>
                <a:cubicBezTo>
                  <a:pt x="4499522" y="2156459"/>
                  <a:pt x="4499522" y="2155198"/>
                  <a:pt x="4499522" y="2155198"/>
                </a:cubicBezTo>
                <a:cubicBezTo>
                  <a:pt x="4496981" y="2155198"/>
                  <a:pt x="4494439" y="2153918"/>
                  <a:pt x="4491898" y="2153918"/>
                </a:cubicBezTo>
                <a:cubicBezTo>
                  <a:pt x="4491898" y="2153918"/>
                  <a:pt x="4490614" y="2153918"/>
                  <a:pt x="4489356" y="2153918"/>
                </a:cubicBezTo>
                <a:cubicBezTo>
                  <a:pt x="4489356" y="2153918"/>
                  <a:pt x="4488099" y="2152658"/>
                  <a:pt x="4488099" y="2152658"/>
                </a:cubicBezTo>
                <a:cubicBezTo>
                  <a:pt x="4486815" y="2152658"/>
                  <a:pt x="4486815" y="2151377"/>
                  <a:pt x="4485557" y="2151377"/>
                </a:cubicBezTo>
                <a:cubicBezTo>
                  <a:pt x="4483016" y="2151377"/>
                  <a:pt x="4479190" y="2152658"/>
                  <a:pt x="4476649" y="2152658"/>
                </a:cubicBezTo>
                <a:cubicBezTo>
                  <a:pt x="4476649" y="2153918"/>
                  <a:pt x="4475391" y="2153918"/>
                  <a:pt x="4475391" y="2155198"/>
                </a:cubicBezTo>
                <a:cubicBezTo>
                  <a:pt x="4475391" y="2155198"/>
                  <a:pt x="4474107" y="2155198"/>
                  <a:pt x="4474107" y="2155198"/>
                </a:cubicBezTo>
                <a:cubicBezTo>
                  <a:pt x="4474107" y="2153918"/>
                  <a:pt x="4472850" y="2153918"/>
                  <a:pt x="4472850" y="2153918"/>
                </a:cubicBezTo>
                <a:cubicBezTo>
                  <a:pt x="4472850" y="2153918"/>
                  <a:pt x="4471566" y="2155198"/>
                  <a:pt x="4470308" y="2155198"/>
                </a:cubicBezTo>
                <a:cubicBezTo>
                  <a:pt x="4470308" y="2153918"/>
                  <a:pt x="4469024" y="2153918"/>
                  <a:pt x="4469024" y="2152658"/>
                </a:cubicBezTo>
                <a:cubicBezTo>
                  <a:pt x="4467767" y="2151377"/>
                  <a:pt x="4467767" y="2151377"/>
                  <a:pt x="4466482" y="2151377"/>
                </a:cubicBezTo>
                <a:cubicBezTo>
                  <a:pt x="4466482" y="2151377"/>
                  <a:pt x="4465225" y="2151377"/>
                  <a:pt x="4463968" y="2151377"/>
                </a:cubicBezTo>
                <a:cubicBezTo>
                  <a:pt x="4462684" y="2152658"/>
                  <a:pt x="4462684" y="2153918"/>
                  <a:pt x="4462684" y="2153918"/>
                </a:cubicBezTo>
                <a:cubicBezTo>
                  <a:pt x="4461426" y="2153918"/>
                  <a:pt x="4460142" y="2152658"/>
                  <a:pt x="4458885" y="2152658"/>
                </a:cubicBezTo>
                <a:cubicBezTo>
                  <a:pt x="4457600" y="2153918"/>
                  <a:pt x="4456343" y="2153918"/>
                  <a:pt x="4455059" y="2155198"/>
                </a:cubicBezTo>
                <a:cubicBezTo>
                  <a:pt x="4453802" y="2155198"/>
                  <a:pt x="4453802" y="2155198"/>
                  <a:pt x="4452517" y="2155198"/>
                </a:cubicBezTo>
                <a:cubicBezTo>
                  <a:pt x="4451260" y="2155198"/>
                  <a:pt x="4451260" y="2156459"/>
                  <a:pt x="4451260" y="2156459"/>
                </a:cubicBezTo>
                <a:cubicBezTo>
                  <a:pt x="4449976" y="2155198"/>
                  <a:pt x="4448718" y="2155198"/>
                  <a:pt x="4447434" y="2155198"/>
                </a:cubicBezTo>
                <a:cubicBezTo>
                  <a:pt x="4446177" y="2153918"/>
                  <a:pt x="4444893" y="2153918"/>
                  <a:pt x="4443635" y="2153918"/>
                </a:cubicBezTo>
                <a:cubicBezTo>
                  <a:pt x="4443635" y="2152658"/>
                  <a:pt x="4443635" y="2152658"/>
                  <a:pt x="4443635" y="2152658"/>
                </a:cubicBezTo>
                <a:cubicBezTo>
                  <a:pt x="4443635" y="2152658"/>
                  <a:pt x="4443635" y="2152658"/>
                  <a:pt x="4442351" y="2152658"/>
                </a:cubicBezTo>
                <a:cubicBezTo>
                  <a:pt x="4442351" y="2152658"/>
                  <a:pt x="4442351" y="2151377"/>
                  <a:pt x="4442351" y="2151377"/>
                </a:cubicBezTo>
                <a:cubicBezTo>
                  <a:pt x="4441094" y="2151377"/>
                  <a:pt x="4439837" y="2151377"/>
                  <a:pt x="4438552" y="2151377"/>
                </a:cubicBezTo>
                <a:cubicBezTo>
                  <a:pt x="4437295" y="2151377"/>
                  <a:pt x="4437295" y="2150117"/>
                  <a:pt x="4436011" y="2150117"/>
                </a:cubicBezTo>
                <a:cubicBezTo>
                  <a:pt x="4436011" y="2150117"/>
                  <a:pt x="4436011" y="2148836"/>
                  <a:pt x="4436011" y="2148836"/>
                </a:cubicBezTo>
                <a:cubicBezTo>
                  <a:pt x="4436011" y="2148836"/>
                  <a:pt x="4434753" y="2148836"/>
                  <a:pt x="4434753" y="2148836"/>
                </a:cubicBezTo>
                <a:cubicBezTo>
                  <a:pt x="4433469" y="2148836"/>
                  <a:pt x="4432212" y="2147576"/>
                  <a:pt x="4430928" y="2147576"/>
                </a:cubicBezTo>
                <a:cubicBezTo>
                  <a:pt x="4429670" y="2147576"/>
                  <a:pt x="4429670" y="2146295"/>
                  <a:pt x="4429670" y="2146295"/>
                </a:cubicBezTo>
                <a:cubicBezTo>
                  <a:pt x="4428386" y="2146295"/>
                  <a:pt x="4428386" y="2145035"/>
                  <a:pt x="4427129" y="2145035"/>
                </a:cubicBezTo>
                <a:cubicBezTo>
                  <a:pt x="4425845" y="2145035"/>
                  <a:pt x="4425845" y="2143754"/>
                  <a:pt x="4425845" y="2143754"/>
                </a:cubicBezTo>
                <a:cubicBezTo>
                  <a:pt x="4427129" y="2143754"/>
                  <a:pt x="4427129" y="2142494"/>
                  <a:pt x="4427129" y="2142494"/>
                </a:cubicBezTo>
                <a:cubicBezTo>
                  <a:pt x="4425845" y="2139953"/>
                  <a:pt x="4424587" y="2138692"/>
                  <a:pt x="4423303" y="2136151"/>
                </a:cubicBezTo>
                <a:cubicBezTo>
                  <a:pt x="4422046" y="2134871"/>
                  <a:pt x="4422046" y="2134871"/>
                  <a:pt x="4420762" y="2134871"/>
                </a:cubicBezTo>
                <a:cubicBezTo>
                  <a:pt x="4420762" y="2133610"/>
                  <a:pt x="4419504" y="2132330"/>
                  <a:pt x="4419504" y="2132330"/>
                </a:cubicBezTo>
                <a:cubicBezTo>
                  <a:pt x="4420762" y="2131070"/>
                  <a:pt x="4420762" y="2128529"/>
                  <a:pt x="4422046" y="2125988"/>
                </a:cubicBezTo>
                <a:cubicBezTo>
                  <a:pt x="4423303" y="2125988"/>
                  <a:pt x="4425845" y="2124707"/>
                  <a:pt x="4427129" y="2123447"/>
                </a:cubicBezTo>
                <a:cubicBezTo>
                  <a:pt x="4427129" y="2124707"/>
                  <a:pt x="4428386" y="2124707"/>
                  <a:pt x="4428386" y="2125988"/>
                </a:cubicBezTo>
                <a:cubicBezTo>
                  <a:pt x="4429670" y="2125988"/>
                  <a:pt x="4432212" y="2124707"/>
                  <a:pt x="4433469" y="2124707"/>
                </a:cubicBezTo>
                <a:cubicBezTo>
                  <a:pt x="4433469" y="2124707"/>
                  <a:pt x="4433469" y="2123447"/>
                  <a:pt x="4433469" y="2122166"/>
                </a:cubicBezTo>
                <a:cubicBezTo>
                  <a:pt x="4434753" y="2120906"/>
                  <a:pt x="4434753" y="2120906"/>
                  <a:pt x="4436011" y="2120906"/>
                </a:cubicBezTo>
                <a:cubicBezTo>
                  <a:pt x="4436011" y="2119626"/>
                  <a:pt x="4437295" y="2119626"/>
                  <a:pt x="4437295" y="2118365"/>
                </a:cubicBezTo>
                <a:cubicBezTo>
                  <a:pt x="4437295" y="2118365"/>
                  <a:pt x="4437295" y="2117085"/>
                  <a:pt x="4437295" y="2117085"/>
                </a:cubicBezTo>
                <a:cubicBezTo>
                  <a:pt x="4437295" y="2117085"/>
                  <a:pt x="4438552" y="2115824"/>
                  <a:pt x="4439837" y="2115824"/>
                </a:cubicBezTo>
                <a:cubicBezTo>
                  <a:pt x="4441094" y="2113283"/>
                  <a:pt x="4441094" y="2112022"/>
                  <a:pt x="4442378" y="2110742"/>
                </a:cubicBezTo>
                <a:cubicBezTo>
                  <a:pt x="4443635" y="2109482"/>
                  <a:pt x="4443635" y="2109482"/>
                  <a:pt x="4444893" y="2108201"/>
                </a:cubicBezTo>
                <a:cubicBezTo>
                  <a:pt x="4443635" y="2108201"/>
                  <a:pt x="4443635" y="2106941"/>
                  <a:pt x="4443635" y="2106941"/>
                </a:cubicBezTo>
                <a:cubicBezTo>
                  <a:pt x="4443635" y="2105660"/>
                  <a:pt x="4444893" y="2105660"/>
                  <a:pt x="4446177" y="2105660"/>
                </a:cubicBezTo>
                <a:cubicBezTo>
                  <a:pt x="4447434" y="2104400"/>
                  <a:pt x="4447434" y="2104400"/>
                  <a:pt x="4447434" y="2103119"/>
                </a:cubicBezTo>
                <a:cubicBezTo>
                  <a:pt x="4447434" y="2100578"/>
                  <a:pt x="4446177" y="2099318"/>
                  <a:pt x="4446177" y="2096777"/>
                </a:cubicBezTo>
                <a:cubicBezTo>
                  <a:pt x="4446177" y="2095497"/>
                  <a:pt x="4447434" y="2094236"/>
                  <a:pt x="4447434" y="2092956"/>
                </a:cubicBezTo>
                <a:cubicBezTo>
                  <a:pt x="4447434" y="2091695"/>
                  <a:pt x="4447434" y="2090415"/>
                  <a:pt x="4447434" y="2089154"/>
                </a:cubicBezTo>
                <a:cubicBezTo>
                  <a:pt x="4447434" y="2089154"/>
                  <a:pt x="4448718" y="2087874"/>
                  <a:pt x="4448718" y="2087874"/>
                </a:cubicBezTo>
                <a:cubicBezTo>
                  <a:pt x="4449976" y="2084072"/>
                  <a:pt x="4451260" y="2078990"/>
                  <a:pt x="4452517" y="2075189"/>
                </a:cubicBezTo>
                <a:cubicBezTo>
                  <a:pt x="4453802" y="2073909"/>
                  <a:pt x="4453802" y="2073909"/>
                  <a:pt x="4455059" y="2072648"/>
                </a:cubicBezTo>
                <a:cubicBezTo>
                  <a:pt x="4455059" y="2068827"/>
                  <a:pt x="4453802" y="2066286"/>
                  <a:pt x="4453802" y="2062484"/>
                </a:cubicBezTo>
                <a:cubicBezTo>
                  <a:pt x="4455059" y="2061204"/>
                  <a:pt x="4455059" y="2058683"/>
                  <a:pt x="4455059" y="2056142"/>
                </a:cubicBezTo>
                <a:cubicBezTo>
                  <a:pt x="4455059" y="2054861"/>
                  <a:pt x="4453802" y="2054861"/>
                  <a:pt x="4453802" y="2053601"/>
                </a:cubicBezTo>
                <a:cubicBezTo>
                  <a:pt x="4455059" y="2049780"/>
                  <a:pt x="4456343" y="2045978"/>
                  <a:pt x="4457600" y="2042157"/>
                </a:cubicBezTo>
                <a:cubicBezTo>
                  <a:pt x="4457600" y="2039616"/>
                  <a:pt x="4457600" y="2037075"/>
                  <a:pt x="4457600" y="2034534"/>
                </a:cubicBezTo>
                <a:cubicBezTo>
                  <a:pt x="4457600" y="2031993"/>
                  <a:pt x="4456343" y="2030733"/>
                  <a:pt x="4455059" y="2028192"/>
                </a:cubicBezTo>
                <a:cubicBezTo>
                  <a:pt x="4455059" y="2025651"/>
                  <a:pt x="4453802" y="2024390"/>
                  <a:pt x="4453802" y="2023110"/>
                </a:cubicBezTo>
                <a:cubicBezTo>
                  <a:pt x="4453802" y="2023110"/>
                  <a:pt x="4455059" y="2023110"/>
                  <a:pt x="4455059" y="2023110"/>
                </a:cubicBezTo>
                <a:cubicBezTo>
                  <a:pt x="4455059" y="2023110"/>
                  <a:pt x="4456343" y="2021849"/>
                  <a:pt x="4456343" y="2021849"/>
                </a:cubicBezTo>
                <a:cubicBezTo>
                  <a:pt x="4455059" y="2023110"/>
                  <a:pt x="4455059" y="2024390"/>
                  <a:pt x="4455059" y="2025651"/>
                </a:cubicBezTo>
                <a:cubicBezTo>
                  <a:pt x="4456343" y="2026931"/>
                  <a:pt x="4456343" y="2028192"/>
                  <a:pt x="4457600" y="2029472"/>
                </a:cubicBezTo>
                <a:cubicBezTo>
                  <a:pt x="4458885" y="2030733"/>
                  <a:pt x="4460142" y="2030733"/>
                  <a:pt x="4461426" y="2030733"/>
                </a:cubicBezTo>
                <a:cubicBezTo>
                  <a:pt x="4461426" y="2029472"/>
                  <a:pt x="4460142" y="2026931"/>
                  <a:pt x="4460142" y="2025651"/>
                </a:cubicBezTo>
                <a:lnTo>
                  <a:pt x="4459125" y="2024130"/>
                </a:lnTo>
                <a:lnTo>
                  <a:pt x="4457604" y="2025650"/>
                </a:lnTo>
                <a:lnTo>
                  <a:pt x="4457604" y="2021855"/>
                </a:lnTo>
                <a:lnTo>
                  <a:pt x="4457600" y="2021849"/>
                </a:lnTo>
                <a:lnTo>
                  <a:pt x="4457604" y="2021833"/>
                </a:lnTo>
                <a:lnTo>
                  <a:pt x="4457604" y="2020570"/>
                </a:lnTo>
                <a:lnTo>
                  <a:pt x="4457970" y="2020388"/>
                </a:lnTo>
                <a:lnTo>
                  <a:pt x="4458885" y="2016767"/>
                </a:lnTo>
                <a:cubicBezTo>
                  <a:pt x="4460142" y="2016767"/>
                  <a:pt x="4460142" y="2015487"/>
                  <a:pt x="4461426" y="2015487"/>
                </a:cubicBezTo>
                <a:cubicBezTo>
                  <a:pt x="4461426" y="2018028"/>
                  <a:pt x="4462684" y="2019308"/>
                  <a:pt x="4462684" y="2021849"/>
                </a:cubicBezTo>
                <a:cubicBezTo>
                  <a:pt x="4462684" y="2023110"/>
                  <a:pt x="4461426" y="2024390"/>
                  <a:pt x="4461426" y="2025651"/>
                </a:cubicBezTo>
                <a:cubicBezTo>
                  <a:pt x="4461426" y="2025651"/>
                  <a:pt x="4461426" y="2026931"/>
                  <a:pt x="4461426" y="2026931"/>
                </a:cubicBezTo>
                <a:cubicBezTo>
                  <a:pt x="4462684" y="2026931"/>
                  <a:pt x="4462684" y="2025651"/>
                  <a:pt x="4463968" y="2025651"/>
                </a:cubicBezTo>
                <a:cubicBezTo>
                  <a:pt x="4463968" y="2026931"/>
                  <a:pt x="4462684" y="2028192"/>
                  <a:pt x="4462684" y="2029472"/>
                </a:cubicBezTo>
                <a:cubicBezTo>
                  <a:pt x="4463968" y="2030733"/>
                  <a:pt x="4463968" y="2030733"/>
                  <a:pt x="4463968" y="2031993"/>
                </a:cubicBezTo>
                <a:cubicBezTo>
                  <a:pt x="4465225" y="2031993"/>
                  <a:pt x="4466482" y="2031993"/>
                  <a:pt x="4467767" y="2031993"/>
                </a:cubicBezTo>
                <a:cubicBezTo>
                  <a:pt x="4467767" y="2030733"/>
                  <a:pt x="4467767" y="2029472"/>
                  <a:pt x="4467767" y="2028192"/>
                </a:cubicBezTo>
                <a:cubicBezTo>
                  <a:pt x="4467767" y="2026931"/>
                  <a:pt x="4469024" y="2026931"/>
                  <a:pt x="4470308" y="2025651"/>
                </a:cubicBezTo>
                <a:cubicBezTo>
                  <a:pt x="4470308" y="2024390"/>
                  <a:pt x="4469024" y="2024390"/>
                  <a:pt x="4469024" y="2023110"/>
                </a:cubicBezTo>
                <a:cubicBezTo>
                  <a:pt x="4470308" y="2021849"/>
                  <a:pt x="4470308" y="2021849"/>
                  <a:pt x="4470308" y="2020569"/>
                </a:cubicBezTo>
                <a:cubicBezTo>
                  <a:pt x="4469024" y="2018028"/>
                  <a:pt x="4469024" y="2015487"/>
                  <a:pt x="4467767" y="2012946"/>
                </a:cubicBezTo>
                <a:cubicBezTo>
                  <a:pt x="4469024" y="2011685"/>
                  <a:pt x="4469024" y="2009145"/>
                  <a:pt x="4470308" y="2007864"/>
                </a:cubicBezTo>
                <a:cubicBezTo>
                  <a:pt x="4470308" y="2006604"/>
                  <a:pt x="4470308" y="2005323"/>
                  <a:pt x="4470308" y="2004063"/>
                </a:cubicBezTo>
                <a:cubicBezTo>
                  <a:pt x="4472850" y="2002802"/>
                  <a:pt x="4474107" y="2000261"/>
                  <a:pt x="4475391" y="1997720"/>
                </a:cubicBezTo>
                <a:cubicBezTo>
                  <a:pt x="4477933" y="1996440"/>
                  <a:pt x="4480474" y="1995179"/>
                  <a:pt x="4483016" y="1993899"/>
                </a:cubicBezTo>
                <a:cubicBezTo>
                  <a:pt x="4483016" y="1992638"/>
                  <a:pt x="4484273" y="1990097"/>
                  <a:pt x="4484273" y="1988817"/>
                </a:cubicBezTo>
                <a:cubicBezTo>
                  <a:pt x="4485557" y="1987557"/>
                  <a:pt x="4485557" y="1987557"/>
                  <a:pt x="4486815" y="1986276"/>
                </a:cubicBezTo>
                <a:cubicBezTo>
                  <a:pt x="4485557" y="1985016"/>
                  <a:pt x="4485557" y="1983735"/>
                  <a:pt x="4485557" y="1982475"/>
                </a:cubicBezTo>
                <a:cubicBezTo>
                  <a:pt x="4486815" y="1981194"/>
                  <a:pt x="4489356" y="1979934"/>
                  <a:pt x="4490614" y="1978653"/>
                </a:cubicBezTo>
                <a:cubicBezTo>
                  <a:pt x="4491898" y="1978653"/>
                  <a:pt x="4491898" y="1977393"/>
                  <a:pt x="4493155" y="1976132"/>
                </a:cubicBezTo>
                <a:cubicBezTo>
                  <a:pt x="4494439" y="1976132"/>
                  <a:pt x="4496981" y="1974852"/>
                  <a:pt x="4498238" y="1974852"/>
                </a:cubicBezTo>
                <a:cubicBezTo>
                  <a:pt x="4498238" y="1976132"/>
                  <a:pt x="4498238" y="1976132"/>
                  <a:pt x="4498238" y="1977393"/>
                </a:cubicBezTo>
                <a:cubicBezTo>
                  <a:pt x="4496981" y="1978653"/>
                  <a:pt x="4496981" y="1978653"/>
                  <a:pt x="4495697" y="1979934"/>
                </a:cubicBezTo>
                <a:cubicBezTo>
                  <a:pt x="4495697" y="1979934"/>
                  <a:pt x="4495697" y="1981194"/>
                  <a:pt x="4495697" y="1981194"/>
                </a:cubicBezTo>
                <a:cubicBezTo>
                  <a:pt x="4495697" y="1982475"/>
                  <a:pt x="4494439" y="1982475"/>
                  <a:pt x="4494439" y="1982475"/>
                </a:cubicBezTo>
                <a:cubicBezTo>
                  <a:pt x="4494439" y="1982475"/>
                  <a:pt x="4495697" y="1983735"/>
                  <a:pt x="4495697" y="1983735"/>
                </a:cubicBezTo>
                <a:cubicBezTo>
                  <a:pt x="4496981" y="1983735"/>
                  <a:pt x="4498238" y="1982475"/>
                  <a:pt x="4499522" y="1982475"/>
                </a:cubicBezTo>
                <a:cubicBezTo>
                  <a:pt x="4499522" y="1981194"/>
                  <a:pt x="4500780" y="1979934"/>
                  <a:pt x="4500780" y="1978653"/>
                </a:cubicBezTo>
                <a:cubicBezTo>
                  <a:pt x="4502064" y="1977393"/>
                  <a:pt x="4504605" y="1977393"/>
                  <a:pt x="4505863" y="1976132"/>
                </a:cubicBezTo>
                <a:cubicBezTo>
                  <a:pt x="4509688" y="1977393"/>
                  <a:pt x="4512203" y="1977393"/>
                  <a:pt x="4514745" y="1977393"/>
                </a:cubicBezTo>
                <a:cubicBezTo>
                  <a:pt x="4516029" y="1977393"/>
                  <a:pt x="4518570" y="1977393"/>
                  <a:pt x="4521112" y="1977393"/>
                </a:cubicBezTo>
                <a:cubicBezTo>
                  <a:pt x="4523654" y="1977393"/>
                  <a:pt x="4524911" y="1976132"/>
                  <a:pt x="4527452" y="1976132"/>
                </a:cubicBezTo>
                <a:cubicBezTo>
                  <a:pt x="4527452" y="1976132"/>
                  <a:pt x="4528737" y="1976132"/>
                  <a:pt x="4528737" y="1976132"/>
                </a:cubicBezTo>
                <a:cubicBezTo>
                  <a:pt x="4529994" y="1974852"/>
                  <a:pt x="4529994" y="1974852"/>
                  <a:pt x="4529994" y="1974852"/>
                </a:cubicBezTo>
                <a:cubicBezTo>
                  <a:pt x="4532536" y="1974852"/>
                  <a:pt x="4533793" y="1976132"/>
                  <a:pt x="4536334" y="1976132"/>
                </a:cubicBezTo>
                <a:cubicBezTo>
                  <a:pt x="4536334" y="1974852"/>
                  <a:pt x="4537619" y="1974852"/>
                  <a:pt x="4538876" y="1973591"/>
                </a:cubicBezTo>
                <a:cubicBezTo>
                  <a:pt x="4540160" y="1973591"/>
                  <a:pt x="4540160" y="1973591"/>
                  <a:pt x="4541417" y="1973591"/>
                </a:cubicBezTo>
                <a:cubicBezTo>
                  <a:pt x="4541417" y="1973591"/>
                  <a:pt x="4541417" y="1974852"/>
                  <a:pt x="4541417" y="1974852"/>
                </a:cubicBezTo>
                <a:cubicBezTo>
                  <a:pt x="4542702" y="1974852"/>
                  <a:pt x="4542702" y="1974852"/>
                  <a:pt x="4543959" y="1974852"/>
                </a:cubicBezTo>
                <a:cubicBezTo>
                  <a:pt x="4545243" y="1974852"/>
                  <a:pt x="4545243" y="1976132"/>
                  <a:pt x="4546501" y="1976132"/>
                </a:cubicBezTo>
                <a:cubicBezTo>
                  <a:pt x="4547785" y="1976132"/>
                  <a:pt x="4549042" y="1977393"/>
                  <a:pt x="4550326" y="1977393"/>
                </a:cubicBezTo>
                <a:cubicBezTo>
                  <a:pt x="4552868" y="1977393"/>
                  <a:pt x="4554125" y="1977393"/>
                  <a:pt x="4556667" y="1977393"/>
                </a:cubicBezTo>
                <a:cubicBezTo>
                  <a:pt x="4556667" y="1977393"/>
                  <a:pt x="4557924" y="1976132"/>
                  <a:pt x="4557924" y="1976132"/>
                </a:cubicBezTo>
                <a:cubicBezTo>
                  <a:pt x="4559208" y="1976132"/>
                  <a:pt x="4559208" y="1976132"/>
                  <a:pt x="4560466" y="1976132"/>
                </a:cubicBezTo>
                <a:cubicBezTo>
                  <a:pt x="4563007" y="1977393"/>
                  <a:pt x="4566833" y="1978653"/>
                  <a:pt x="4569374" y="1979934"/>
                </a:cubicBezTo>
                <a:cubicBezTo>
                  <a:pt x="4570632" y="1979934"/>
                  <a:pt x="4571916" y="1979934"/>
                  <a:pt x="4573173" y="1979934"/>
                </a:cubicBezTo>
                <a:cubicBezTo>
                  <a:pt x="4573173" y="1979934"/>
                  <a:pt x="4574457" y="1978653"/>
                  <a:pt x="4574457" y="1978653"/>
                </a:cubicBezTo>
                <a:cubicBezTo>
                  <a:pt x="4575715" y="1978653"/>
                  <a:pt x="4578256" y="1978653"/>
                  <a:pt x="4579514" y="1978653"/>
                </a:cubicBezTo>
                <a:cubicBezTo>
                  <a:pt x="4579514" y="1978653"/>
                  <a:pt x="4580798" y="1979934"/>
                  <a:pt x="4582055" y="1979934"/>
                </a:cubicBezTo>
                <a:cubicBezTo>
                  <a:pt x="4583339" y="1979934"/>
                  <a:pt x="4584597" y="1979934"/>
                  <a:pt x="4585881" y="1979934"/>
                </a:cubicBezTo>
                <a:cubicBezTo>
                  <a:pt x="4587138" y="1979934"/>
                  <a:pt x="4588422" y="1981194"/>
                  <a:pt x="4589680" y="1981194"/>
                </a:cubicBezTo>
                <a:cubicBezTo>
                  <a:pt x="4589680" y="1981194"/>
                  <a:pt x="4590964" y="1981194"/>
                  <a:pt x="4592221" y="1981194"/>
                </a:cubicBezTo>
                <a:cubicBezTo>
                  <a:pt x="4594763" y="1982475"/>
                  <a:pt x="4597304" y="1982475"/>
                  <a:pt x="4599846" y="1983735"/>
                </a:cubicBezTo>
                <a:cubicBezTo>
                  <a:pt x="4603645" y="1983735"/>
                  <a:pt x="4606186" y="1982475"/>
                  <a:pt x="4610012" y="1982475"/>
                </a:cubicBezTo>
                <a:cubicBezTo>
                  <a:pt x="4612554" y="1981194"/>
                  <a:pt x="4613811" y="1979934"/>
                  <a:pt x="4616353" y="1978653"/>
                </a:cubicBezTo>
                <a:cubicBezTo>
                  <a:pt x="4617637" y="1977393"/>
                  <a:pt x="4617637" y="1977393"/>
                  <a:pt x="4618894" y="1977393"/>
                </a:cubicBezTo>
                <a:cubicBezTo>
                  <a:pt x="4618894" y="1977393"/>
                  <a:pt x="4620178" y="1976132"/>
                  <a:pt x="4620178" y="1974852"/>
                </a:cubicBezTo>
                <a:cubicBezTo>
                  <a:pt x="4621436" y="1974852"/>
                  <a:pt x="4622693" y="1974852"/>
                  <a:pt x="4623977" y="1974852"/>
                </a:cubicBezTo>
                <a:cubicBezTo>
                  <a:pt x="4623977" y="1974852"/>
                  <a:pt x="4623977" y="1973591"/>
                  <a:pt x="4623977" y="1973591"/>
                </a:cubicBezTo>
                <a:cubicBezTo>
                  <a:pt x="4625235" y="1973591"/>
                  <a:pt x="4626519" y="1973591"/>
                  <a:pt x="4627776" y="1973591"/>
                </a:cubicBezTo>
                <a:cubicBezTo>
                  <a:pt x="4629060" y="1973591"/>
                  <a:pt x="4629060" y="1972311"/>
                  <a:pt x="4630318" y="1972311"/>
                </a:cubicBezTo>
                <a:cubicBezTo>
                  <a:pt x="4630318" y="1972311"/>
                  <a:pt x="4631602" y="1972311"/>
                  <a:pt x="4632859" y="1972311"/>
                </a:cubicBezTo>
                <a:cubicBezTo>
                  <a:pt x="4634143" y="1971050"/>
                  <a:pt x="4634143" y="1971050"/>
                  <a:pt x="4634143" y="1969770"/>
                </a:cubicBezTo>
                <a:cubicBezTo>
                  <a:pt x="4634143" y="1969770"/>
                  <a:pt x="4632859" y="1968509"/>
                  <a:pt x="4632859" y="1968509"/>
                </a:cubicBezTo>
                <a:cubicBezTo>
                  <a:pt x="4634143" y="1965969"/>
                  <a:pt x="4634143" y="1964688"/>
                  <a:pt x="4635401" y="1962147"/>
                </a:cubicBezTo>
                <a:cubicBezTo>
                  <a:pt x="4635401" y="1962147"/>
                  <a:pt x="4635401" y="1960887"/>
                  <a:pt x="4635401" y="1959606"/>
                </a:cubicBezTo>
                <a:cubicBezTo>
                  <a:pt x="4635401" y="1958346"/>
                  <a:pt x="4636685" y="1958346"/>
                  <a:pt x="4637942" y="1958346"/>
                </a:cubicBezTo>
                <a:cubicBezTo>
                  <a:pt x="4639226" y="1958346"/>
                  <a:pt x="4639226" y="1957065"/>
                  <a:pt x="4640484" y="1957065"/>
                </a:cubicBezTo>
                <a:cubicBezTo>
                  <a:pt x="4641768" y="1957065"/>
                  <a:pt x="4641768" y="1958346"/>
                  <a:pt x="4643025" y="1958346"/>
                </a:cubicBezTo>
                <a:cubicBezTo>
                  <a:pt x="4644309" y="1958346"/>
                  <a:pt x="4644309" y="1957065"/>
                  <a:pt x="4644309" y="1957065"/>
                </a:cubicBezTo>
                <a:cubicBezTo>
                  <a:pt x="4645567" y="1957065"/>
                  <a:pt x="4645567" y="1957065"/>
                  <a:pt x="4646824" y="1957065"/>
                </a:cubicBezTo>
                <a:cubicBezTo>
                  <a:pt x="4646824" y="1955805"/>
                  <a:pt x="4648108" y="1955805"/>
                  <a:pt x="4648108" y="1954525"/>
                </a:cubicBezTo>
                <a:cubicBezTo>
                  <a:pt x="4649366" y="1953264"/>
                  <a:pt x="4650650" y="1953264"/>
                  <a:pt x="4651907" y="1953264"/>
                </a:cubicBezTo>
                <a:cubicBezTo>
                  <a:pt x="4651907" y="1951984"/>
                  <a:pt x="4653191" y="1951984"/>
                  <a:pt x="4653191" y="1951984"/>
                </a:cubicBezTo>
                <a:cubicBezTo>
                  <a:pt x="4653191" y="1953264"/>
                  <a:pt x="4651907" y="1953264"/>
                  <a:pt x="4651907" y="1954525"/>
                </a:cubicBezTo>
                <a:cubicBezTo>
                  <a:pt x="4653191" y="1955805"/>
                  <a:pt x="4653191" y="1955805"/>
                  <a:pt x="4653191" y="1957065"/>
                </a:cubicBezTo>
                <a:cubicBezTo>
                  <a:pt x="4653191" y="1958346"/>
                  <a:pt x="4654449" y="1960887"/>
                  <a:pt x="4654449" y="1962147"/>
                </a:cubicBezTo>
                <a:cubicBezTo>
                  <a:pt x="4654449" y="1964688"/>
                  <a:pt x="4655733" y="1968509"/>
                  <a:pt x="4655733" y="1971050"/>
                </a:cubicBezTo>
                <a:cubicBezTo>
                  <a:pt x="4655733" y="1969770"/>
                  <a:pt x="4656990" y="1969770"/>
                  <a:pt x="4656990" y="1968509"/>
                </a:cubicBezTo>
                <a:cubicBezTo>
                  <a:pt x="4658274" y="1967229"/>
                  <a:pt x="4658274" y="1967229"/>
                  <a:pt x="4659532" y="1965969"/>
                </a:cubicBezTo>
                <a:cubicBezTo>
                  <a:pt x="4659532" y="1964688"/>
                  <a:pt x="4659532" y="1964688"/>
                  <a:pt x="4659532" y="1963428"/>
                </a:cubicBezTo>
                <a:cubicBezTo>
                  <a:pt x="4659532" y="1963428"/>
                  <a:pt x="4660816" y="1963428"/>
                  <a:pt x="4660816" y="1963428"/>
                </a:cubicBezTo>
                <a:cubicBezTo>
                  <a:pt x="4662073" y="1963428"/>
                  <a:pt x="4662073" y="1964688"/>
                  <a:pt x="4662073" y="1964688"/>
                </a:cubicBezTo>
                <a:cubicBezTo>
                  <a:pt x="4663357" y="1963428"/>
                  <a:pt x="4663357" y="1963428"/>
                  <a:pt x="4663357" y="1962147"/>
                </a:cubicBezTo>
                <a:cubicBezTo>
                  <a:pt x="4664615" y="1962147"/>
                  <a:pt x="4664615" y="1960887"/>
                  <a:pt x="4665899" y="1960887"/>
                </a:cubicBezTo>
                <a:cubicBezTo>
                  <a:pt x="4665899" y="1959606"/>
                  <a:pt x="4664615" y="1959606"/>
                  <a:pt x="4663357" y="1959606"/>
                </a:cubicBezTo>
                <a:cubicBezTo>
                  <a:pt x="4662073" y="1959606"/>
                  <a:pt x="4662073" y="1958346"/>
                  <a:pt x="4660816" y="1957065"/>
                </a:cubicBezTo>
                <a:cubicBezTo>
                  <a:pt x="4662073" y="1957065"/>
                  <a:pt x="4662073" y="1955805"/>
                  <a:pt x="4663357" y="1955805"/>
                </a:cubicBezTo>
                <a:cubicBezTo>
                  <a:pt x="4663357" y="1955805"/>
                  <a:pt x="4664615" y="1955805"/>
                  <a:pt x="4664615" y="1955805"/>
                </a:cubicBezTo>
                <a:cubicBezTo>
                  <a:pt x="4663357" y="1955805"/>
                  <a:pt x="4663357" y="1954525"/>
                  <a:pt x="4662073" y="1953264"/>
                </a:cubicBezTo>
                <a:cubicBezTo>
                  <a:pt x="4663357" y="1953264"/>
                  <a:pt x="4663357" y="1953264"/>
                  <a:pt x="4664615" y="1953264"/>
                </a:cubicBezTo>
                <a:cubicBezTo>
                  <a:pt x="4665899" y="1954525"/>
                  <a:pt x="4665899" y="1954525"/>
                  <a:pt x="4667156" y="1955805"/>
                </a:cubicBezTo>
                <a:cubicBezTo>
                  <a:pt x="4667156" y="1957065"/>
                  <a:pt x="4667156" y="1958346"/>
                  <a:pt x="4667156" y="1958346"/>
                </a:cubicBezTo>
                <a:cubicBezTo>
                  <a:pt x="4668441" y="1957065"/>
                  <a:pt x="4668441" y="1957065"/>
                  <a:pt x="4669698" y="1957065"/>
                </a:cubicBezTo>
                <a:cubicBezTo>
                  <a:pt x="4669698" y="1958346"/>
                  <a:pt x="4670955" y="1958346"/>
                  <a:pt x="4670955" y="1959606"/>
                </a:cubicBezTo>
                <a:cubicBezTo>
                  <a:pt x="4672239" y="1960887"/>
                  <a:pt x="4672239" y="1960887"/>
                  <a:pt x="4672239" y="1962147"/>
                </a:cubicBezTo>
                <a:cubicBezTo>
                  <a:pt x="4673497" y="1962147"/>
                  <a:pt x="4673497" y="1963428"/>
                  <a:pt x="4674781" y="1963428"/>
                </a:cubicBezTo>
                <a:cubicBezTo>
                  <a:pt x="4674781" y="1962147"/>
                  <a:pt x="4676038" y="1962147"/>
                  <a:pt x="4676038" y="1962147"/>
                </a:cubicBezTo>
                <a:cubicBezTo>
                  <a:pt x="4677323" y="1962147"/>
                  <a:pt x="4678580" y="1962147"/>
                  <a:pt x="4679864" y="1962147"/>
                </a:cubicBezTo>
                <a:cubicBezTo>
                  <a:pt x="4677323" y="1960887"/>
                  <a:pt x="4676038" y="1960887"/>
                  <a:pt x="4674781" y="1959606"/>
                </a:cubicBezTo>
                <a:cubicBezTo>
                  <a:pt x="4676038" y="1959606"/>
                  <a:pt x="4676038" y="1958346"/>
                  <a:pt x="4677323" y="1958346"/>
                </a:cubicBezTo>
                <a:cubicBezTo>
                  <a:pt x="4678580" y="1958346"/>
                  <a:pt x="4678580" y="1958346"/>
                  <a:pt x="4679864" y="1958346"/>
                </a:cubicBezTo>
                <a:cubicBezTo>
                  <a:pt x="4678580" y="1957065"/>
                  <a:pt x="4678580" y="1957065"/>
                  <a:pt x="4678580" y="1955805"/>
                </a:cubicBezTo>
                <a:cubicBezTo>
                  <a:pt x="4678580" y="1955805"/>
                  <a:pt x="4679864" y="1954525"/>
                  <a:pt x="4681121" y="1954525"/>
                </a:cubicBezTo>
                <a:cubicBezTo>
                  <a:pt x="4681121" y="1954525"/>
                  <a:pt x="4679864" y="1954525"/>
                  <a:pt x="4679864" y="1954525"/>
                </a:cubicBezTo>
                <a:cubicBezTo>
                  <a:pt x="4679864" y="1954525"/>
                  <a:pt x="4679864" y="1953264"/>
                  <a:pt x="4679864" y="1953264"/>
                </a:cubicBezTo>
                <a:cubicBezTo>
                  <a:pt x="4679864" y="1953264"/>
                  <a:pt x="4679864" y="1951984"/>
                  <a:pt x="4679864" y="1951984"/>
                </a:cubicBezTo>
                <a:cubicBezTo>
                  <a:pt x="4679864" y="1951984"/>
                  <a:pt x="4679864" y="1950723"/>
                  <a:pt x="4679864" y="1950723"/>
                </a:cubicBezTo>
                <a:cubicBezTo>
                  <a:pt x="4679864" y="1951984"/>
                  <a:pt x="4681121" y="1951984"/>
                  <a:pt x="4682406" y="1951984"/>
                </a:cubicBezTo>
                <a:cubicBezTo>
                  <a:pt x="4682406" y="1951984"/>
                  <a:pt x="4683663" y="1950723"/>
                  <a:pt x="4684947" y="1950723"/>
                </a:cubicBezTo>
                <a:cubicBezTo>
                  <a:pt x="4684947" y="1951984"/>
                  <a:pt x="4686205" y="1953264"/>
                  <a:pt x="4686205" y="1954525"/>
                </a:cubicBezTo>
                <a:cubicBezTo>
                  <a:pt x="4687489" y="1954525"/>
                  <a:pt x="4687489" y="1954525"/>
                  <a:pt x="4688746" y="1954525"/>
                </a:cubicBezTo>
                <a:cubicBezTo>
                  <a:pt x="4690030" y="1954525"/>
                  <a:pt x="4690030" y="1953264"/>
                  <a:pt x="4691288" y="1953264"/>
                </a:cubicBezTo>
                <a:cubicBezTo>
                  <a:pt x="4690030" y="1953264"/>
                  <a:pt x="4688746" y="1951984"/>
                  <a:pt x="4687489" y="1951984"/>
                </a:cubicBezTo>
                <a:cubicBezTo>
                  <a:pt x="4687489" y="1951984"/>
                  <a:pt x="4687489" y="1950723"/>
                  <a:pt x="4687489" y="1950723"/>
                </a:cubicBezTo>
                <a:cubicBezTo>
                  <a:pt x="4688746" y="1950723"/>
                  <a:pt x="4690030" y="1950723"/>
                  <a:pt x="4691288" y="1950723"/>
                </a:cubicBezTo>
                <a:cubicBezTo>
                  <a:pt x="4692572" y="1951984"/>
                  <a:pt x="4692572" y="1951984"/>
                  <a:pt x="4693829" y="1953264"/>
                </a:cubicBezTo>
                <a:cubicBezTo>
                  <a:pt x="4696371" y="1953264"/>
                  <a:pt x="4697628" y="1951984"/>
                  <a:pt x="4698912" y="1951984"/>
                </a:cubicBezTo>
                <a:cubicBezTo>
                  <a:pt x="4697628" y="1950723"/>
                  <a:pt x="4696371" y="1950723"/>
                  <a:pt x="4695113" y="1949443"/>
                </a:cubicBezTo>
                <a:cubicBezTo>
                  <a:pt x="4695113" y="1948182"/>
                  <a:pt x="4696371" y="1948182"/>
                  <a:pt x="4696371" y="1946902"/>
                </a:cubicBezTo>
                <a:cubicBezTo>
                  <a:pt x="4696371" y="1945641"/>
                  <a:pt x="4697628" y="1945641"/>
                  <a:pt x="4697628" y="1945641"/>
                </a:cubicBezTo>
                <a:cubicBezTo>
                  <a:pt x="4698912" y="1945641"/>
                  <a:pt x="4700170" y="1945641"/>
                  <a:pt x="4701454" y="1945641"/>
                </a:cubicBezTo>
                <a:cubicBezTo>
                  <a:pt x="4702711" y="1944361"/>
                  <a:pt x="4702711" y="1944361"/>
                  <a:pt x="4703995" y="1943100"/>
                </a:cubicBezTo>
                <a:close/>
                <a:moveTo>
                  <a:pt x="5130704" y="1943099"/>
                </a:moveTo>
                <a:cubicBezTo>
                  <a:pt x="5131975" y="1943099"/>
                  <a:pt x="5131975" y="1944369"/>
                  <a:pt x="5133245" y="1944369"/>
                </a:cubicBezTo>
                <a:cubicBezTo>
                  <a:pt x="5133245" y="1945640"/>
                  <a:pt x="5133245" y="1945640"/>
                  <a:pt x="5133245" y="1948180"/>
                </a:cubicBezTo>
                <a:cubicBezTo>
                  <a:pt x="5133245" y="1946910"/>
                  <a:pt x="5131975" y="1945640"/>
                  <a:pt x="5130704" y="1944369"/>
                </a:cubicBezTo>
                <a:cubicBezTo>
                  <a:pt x="5130704" y="1944369"/>
                  <a:pt x="5130704" y="1943099"/>
                  <a:pt x="5130704" y="1943099"/>
                </a:cubicBezTo>
                <a:close/>
                <a:moveTo>
                  <a:pt x="4927505" y="1943099"/>
                </a:moveTo>
                <a:cubicBezTo>
                  <a:pt x="4928775" y="1943099"/>
                  <a:pt x="4930045" y="1943099"/>
                  <a:pt x="4931315" y="1943099"/>
                </a:cubicBezTo>
                <a:cubicBezTo>
                  <a:pt x="4932585" y="1944369"/>
                  <a:pt x="4935125" y="1944369"/>
                  <a:pt x="4936395" y="1945640"/>
                </a:cubicBezTo>
                <a:cubicBezTo>
                  <a:pt x="4936395" y="1945640"/>
                  <a:pt x="4936395" y="1946910"/>
                  <a:pt x="4936395" y="1946910"/>
                </a:cubicBezTo>
                <a:cubicBezTo>
                  <a:pt x="4936395" y="1948180"/>
                  <a:pt x="4937665" y="1948180"/>
                  <a:pt x="4937665" y="1949450"/>
                </a:cubicBezTo>
                <a:cubicBezTo>
                  <a:pt x="4936395" y="1949450"/>
                  <a:pt x="4936395" y="1949450"/>
                  <a:pt x="4936395" y="1949450"/>
                </a:cubicBezTo>
                <a:cubicBezTo>
                  <a:pt x="4935125" y="1949450"/>
                  <a:pt x="4935125" y="1949450"/>
                  <a:pt x="4933855" y="1950721"/>
                </a:cubicBezTo>
                <a:cubicBezTo>
                  <a:pt x="4932585" y="1951991"/>
                  <a:pt x="4932585" y="1953261"/>
                  <a:pt x="4933855" y="1951991"/>
                </a:cubicBezTo>
                <a:cubicBezTo>
                  <a:pt x="4932585" y="1951991"/>
                  <a:pt x="4932585" y="1951991"/>
                  <a:pt x="4931315" y="1951991"/>
                </a:cubicBezTo>
                <a:cubicBezTo>
                  <a:pt x="4931315" y="1951991"/>
                  <a:pt x="4930045" y="1953261"/>
                  <a:pt x="4928775" y="1953261"/>
                </a:cubicBezTo>
                <a:cubicBezTo>
                  <a:pt x="4927505" y="1953261"/>
                  <a:pt x="4927505" y="1953261"/>
                  <a:pt x="4926235" y="1953261"/>
                </a:cubicBezTo>
                <a:cubicBezTo>
                  <a:pt x="4924965" y="1951991"/>
                  <a:pt x="4923695" y="1950721"/>
                  <a:pt x="4922425" y="1950721"/>
                </a:cubicBezTo>
                <a:cubicBezTo>
                  <a:pt x="4921155" y="1950721"/>
                  <a:pt x="4921155" y="1950721"/>
                  <a:pt x="4919885" y="1950721"/>
                </a:cubicBezTo>
                <a:cubicBezTo>
                  <a:pt x="4919885" y="1950721"/>
                  <a:pt x="4914805" y="1949450"/>
                  <a:pt x="4914805" y="1949450"/>
                </a:cubicBezTo>
                <a:cubicBezTo>
                  <a:pt x="4917345" y="1948180"/>
                  <a:pt x="4919885" y="1948180"/>
                  <a:pt x="4922425" y="1946910"/>
                </a:cubicBezTo>
                <a:cubicBezTo>
                  <a:pt x="4923695" y="1946910"/>
                  <a:pt x="4923695" y="1945640"/>
                  <a:pt x="4924965" y="1945640"/>
                </a:cubicBezTo>
                <a:cubicBezTo>
                  <a:pt x="4924965" y="1944369"/>
                  <a:pt x="4926235" y="1944369"/>
                  <a:pt x="4927505" y="1943099"/>
                </a:cubicBezTo>
                <a:close/>
                <a:moveTo>
                  <a:pt x="4700176" y="1943099"/>
                </a:moveTo>
                <a:cubicBezTo>
                  <a:pt x="4700176" y="1943099"/>
                  <a:pt x="4700176" y="1943099"/>
                  <a:pt x="4700176" y="1944371"/>
                </a:cubicBezTo>
                <a:cubicBezTo>
                  <a:pt x="4698904" y="1943100"/>
                  <a:pt x="4698904" y="1943100"/>
                  <a:pt x="4698904" y="1944371"/>
                </a:cubicBezTo>
                <a:cubicBezTo>
                  <a:pt x="4698904" y="1943099"/>
                  <a:pt x="4700176" y="1943099"/>
                  <a:pt x="4700176" y="1943099"/>
                </a:cubicBezTo>
                <a:close/>
                <a:moveTo>
                  <a:pt x="4687475" y="1943099"/>
                </a:moveTo>
                <a:cubicBezTo>
                  <a:pt x="4687475" y="1944370"/>
                  <a:pt x="4688746" y="1944370"/>
                  <a:pt x="4688746" y="1945641"/>
                </a:cubicBezTo>
                <a:cubicBezTo>
                  <a:pt x="4687475" y="1945641"/>
                  <a:pt x="4687475" y="1945641"/>
                  <a:pt x="4686204" y="1945641"/>
                </a:cubicBezTo>
                <a:cubicBezTo>
                  <a:pt x="4686204" y="1945641"/>
                  <a:pt x="4686204" y="1944370"/>
                  <a:pt x="4686204" y="1944370"/>
                </a:cubicBezTo>
                <a:cubicBezTo>
                  <a:pt x="4686204" y="1944370"/>
                  <a:pt x="4688746" y="1943099"/>
                  <a:pt x="4687475" y="1943099"/>
                </a:cubicBezTo>
                <a:close/>
                <a:moveTo>
                  <a:pt x="4791615" y="1935480"/>
                </a:moveTo>
                <a:cubicBezTo>
                  <a:pt x="4792885" y="1935480"/>
                  <a:pt x="4794155" y="1935480"/>
                  <a:pt x="4794155" y="1935480"/>
                </a:cubicBezTo>
                <a:cubicBezTo>
                  <a:pt x="4794155" y="1936750"/>
                  <a:pt x="4794155" y="1936750"/>
                  <a:pt x="4794155" y="1936750"/>
                </a:cubicBezTo>
                <a:cubicBezTo>
                  <a:pt x="4794155" y="1936750"/>
                  <a:pt x="4792885" y="1935480"/>
                  <a:pt x="4791615" y="1935480"/>
                </a:cubicBezTo>
                <a:close/>
                <a:moveTo>
                  <a:pt x="5079905" y="1930400"/>
                </a:moveTo>
                <a:cubicBezTo>
                  <a:pt x="5079905" y="1930400"/>
                  <a:pt x="5081175" y="1930400"/>
                  <a:pt x="5081175" y="1930400"/>
                </a:cubicBezTo>
                <a:cubicBezTo>
                  <a:pt x="5082445" y="1930400"/>
                  <a:pt x="5082445" y="1931670"/>
                  <a:pt x="5083715" y="1931670"/>
                </a:cubicBezTo>
                <a:cubicBezTo>
                  <a:pt x="5084986" y="1931670"/>
                  <a:pt x="5084986" y="1931670"/>
                  <a:pt x="5086256" y="1931670"/>
                </a:cubicBezTo>
                <a:cubicBezTo>
                  <a:pt x="5086256" y="1931670"/>
                  <a:pt x="5087526" y="1932940"/>
                  <a:pt x="5087526" y="1932940"/>
                </a:cubicBezTo>
                <a:cubicBezTo>
                  <a:pt x="5088796" y="1932940"/>
                  <a:pt x="5088796" y="1932940"/>
                  <a:pt x="5090066" y="1932940"/>
                </a:cubicBezTo>
                <a:cubicBezTo>
                  <a:pt x="5090066" y="1932940"/>
                  <a:pt x="5090066" y="1934210"/>
                  <a:pt x="5091335" y="1936750"/>
                </a:cubicBezTo>
                <a:cubicBezTo>
                  <a:pt x="5090066" y="1936750"/>
                  <a:pt x="5088795" y="1936750"/>
                  <a:pt x="5087525" y="1936750"/>
                </a:cubicBezTo>
                <a:cubicBezTo>
                  <a:pt x="5086256" y="1936750"/>
                  <a:pt x="5084986" y="1935480"/>
                  <a:pt x="5083715" y="1935480"/>
                </a:cubicBezTo>
                <a:cubicBezTo>
                  <a:pt x="5082445" y="1935480"/>
                  <a:pt x="5082445" y="1934210"/>
                  <a:pt x="5082445" y="1934210"/>
                </a:cubicBezTo>
                <a:cubicBezTo>
                  <a:pt x="5081175" y="1934210"/>
                  <a:pt x="5081175" y="1932940"/>
                  <a:pt x="5079905" y="1932940"/>
                </a:cubicBezTo>
                <a:cubicBezTo>
                  <a:pt x="5079905" y="1932940"/>
                  <a:pt x="5079905" y="1930400"/>
                  <a:pt x="5079905" y="1930400"/>
                </a:cubicBezTo>
                <a:close/>
                <a:moveTo>
                  <a:pt x="4801776" y="1930400"/>
                </a:moveTo>
                <a:cubicBezTo>
                  <a:pt x="4803046" y="1930400"/>
                  <a:pt x="4803046" y="1930400"/>
                  <a:pt x="4803046" y="1930400"/>
                </a:cubicBezTo>
                <a:cubicBezTo>
                  <a:pt x="4803046" y="1931670"/>
                  <a:pt x="4804316" y="1931670"/>
                  <a:pt x="4804316" y="1932941"/>
                </a:cubicBezTo>
                <a:cubicBezTo>
                  <a:pt x="4804316" y="1934211"/>
                  <a:pt x="4805586" y="1934211"/>
                  <a:pt x="4805586" y="1934211"/>
                </a:cubicBezTo>
                <a:cubicBezTo>
                  <a:pt x="4805586" y="1935481"/>
                  <a:pt x="4805586" y="1935481"/>
                  <a:pt x="4805586" y="1935481"/>
                </a:cubicBezTo>
                <a:cubicBezTo>
                  <a:pt x="4805586" y="1935481"/>
                  <a:pt x="4806856" y="1936751"/>
                  <a:pt x="4806856" y="1936751"/>
                </a:cubicBezTo>
                <a:cubicBezTo>
                  <a:pt x="4808126" y="1935481"/>
                  <a:pt x="4808126" y="1935481"/>
                  <a:pt x="4809396" y="1935481"/>
                </a:cubicBezTo>
                <a:cubicBezTo>
                  <a:pt x="4810667" y="1935481"/>
                  <a:pt x="4811937" y="1936751"/>
                  <a:pt x="4813206" y="1936751"/>
                </a:cubicBezTo>
                <a:cubicBezTo>
                  <a:pt x="4814476" y="1936751"/>
                  <a:pt x="4814476" y="1936751"/>
                  <a:pt x="4815747" y="1936751"/>
                </a:cubicBezTo>
                <a:cubicBezTo>
                  <a:pt x="4815747" y="1936751"/>
                  <a:pt x="4817017" y="1936751"/>
                  <a:pt x="4817017" y="1936751"/>
                </a:cubicBezTo>
                <a:cubicBezTo>
                  <a:pt x="4817017" y="1936751"/>
                  <a:pt x="4817017" y="1938021"/>
                  <a:pt x="4817017" y="1938021"/>
                </a:cubicBezTo>
                <a:cubicBezTo>
                  <a:pt x="4818287" y="1938021"/>
                  <a:pt x="4818287" y="1939292"/>
                  <a:pt x="4818287" y="1939292"/>
                </a:cubicBezTo>
                <a:cubicBezTo>
                  <a:pt x="4818287" y="1939292"/>
                  <a:pt x="4817017" y="1939292"/>
                  <a:pt x="4817017" y="1939292"/>
                </a:cubicBezTo>
                <a:cubicBezTo>
                  <a:pt x="4815747" y="1939292"/>
                  <a:pt x="4815747" y="1940562"/>
                  <a:pt x="4815747" y="1940562"/>
                </a:cubicBezTo>
                <a:cubicBezTo>
                  <a:pt x="4815747" y="1940562"/>
                  <a:pt x="4814476" y="1940562"/>
                  <a:pt x="4814476" y="1940562"/>
                </a:cubicBezTo>
                <a:cubicBezTo>
                  <a:pt x="4811937" y="1941832"/>
                  <a:pt x="4810667" y="1941832"/>
                  <a:pt x="4808126" y="1943102"/>
                </a:cubicBezTo>
                <a:cubicBezTo>
                  <a:pt x="4806856" y="1941832"/>
                  <a:pt x="4805586" y="1940562"/>
                  <a:pt x="4803046" y="1939292"/>
                </a:cubicBezTo>
                <a:cubicBezTo>
                  <a:pt x="4803046" y="1938021"/>
                  <a:pt x="4801776" y="1938021"/>
                  <a:pt x="4801776" y="1936751"/>
                </a:cubicBezTo>
                <a:cubicBezTo>
                  <a:pt x="4801776" y="1936751"/>
                  <a:pt x="4800505" y="1935481"/>
                  <a:pt x="4800505" y="1934211"/>
                </a:cubicBezTo>
                <a:cubicBezTo>
                  <a:pt x="4801776" y="1932941"/>
                  <a:pt x="4801776" y="1932941"/>
                  <a:pt x="4801776" y="1931670"/>
                </a:cubicBezTo>
                <a:cubicBezTo>
                  <a:pt x="4801776" y="1930400"/>
                  <a:pt x="4801776" y="1930400"/>
                  <a:pt x="4801776" y="1930400"/>
                </a:cubicBezTo>
                <a:close/>
                <a:moveTo>
                  <a:pt x="4787805" y="1930400"/>
                </a:moveTo>
                <a:cubicBezTo>
                  <a:pt x="4787805" y="1930400"/>
                  <a:pt x="4789075" y="1930400"/>
                  <a:pt x="4789075" y="1930400"/>
                </a:cubicBezTo>
                <a:cubicBezTo>
                  <a:pt x="4789075" y="1931670"/>
                  <a:pt x="4790345" y="1931670"/>
                  <a:pt x="4790345" y="1931670"/>
                </a:cubicBezTo>
                <a:cubicBezTo>
                  <a:pt x="4790345" y="1931670"/>
                  <a:pt x="4790345" y="1930400"/>
                  <a:pt x="4790345" y="1930400"/>
                </a:cubicBezTo>
                <a:cubicBezTo>
                  <a:pt x="4791615" y="1930400"/>
                  <a:pt x="4791615" y="1930400"/>
                  <a:pt x="4792885" y="1930400"/>
                </a:cubicBezTo>
                <a:cubicBezTo>
                  <a:pt x="4792885" y="1931670"/>
                  <a:pt x="4792885" y="1932940"/>
                  <a:pt x="4791615" y="1935480"/>
                </a:cubicBezTo>
                <a:cubicBezTo>
                  <a:pt x="4789075" y="1934210"/>
                  <a:pt x="4789075" y="1934210"/>
                  <a:pt x="4787805" y="1931670"/>
                </a:cubicBezTo>
                <a:cubicBezTo>
                  <a:pt x="4787805" y="1931670"/>
                  <a:pt x="4787805" y="1930400"/>
                  <a:pt x="4787805" y="1930400"/>
                </a:cubicBezTo>
                <a:close/>
                <a:moveTo>
                  <a:pt x="4876704" y="1904999"/>
                </a:moveTo>
                <a:lnTo>
                  <a:pt x="4876705" y="1904999"/>
                </a:lnTo>
                <a:lnTo>
                  <a:pt x="4877975" y="1904999"/>
                </a:lnTo>
                <a:lnTo>
                  <a:pt x="4879245" y="1904999"/>
                </a:lnTo>
                <a:lnTo>
                  <a:pt x="4880515" y="1904999"/>
                </a:lnTo>
                <a:lnTo>
                  <a:pt x="4881785" y="1904999"/>
                </a:lnTo>
                <a:cubicBezTo>
                  <a:pt x="4883055" y="1904999"/>
                  <a:pt x="4883055" y="1904999"/>
                  <a:pt x="4883055" y="1904999"/>
                </a:cubicBezTo>
                <a:cubicBezTo>
                  <a:pt x="4883055" y="1906270"/>
                  <a:pt x="4883055" y="1906270"/>
                  <a:pt x="4883055" y="1907540"/>
                </a:cubicBezTo>
                <a:lnTo>
                  <a:pt x="4882633" y="1907963"/>
                </a:lnTo>
                <a:lnTo>
                  <a:pt x="4883056" y="1908810"/>
                </a:lnTo>
                <a:cubicBezTo>
                  <a:pt x="4883056" y="1908810"/>
                  <a:pt x="4883056" y="1910080"/>
                  <a:pt x="4883056" y="1910080"/>
                </a:cubicBezTo>
                <a:cubicBezTo>
                  <a:pt x="4883056" y="1910080"/>
                  <a:pt x="4884326" y="1911351"/>
                  <a:pt x="4884326" y="1911351"/>
                </a:cubicBezTo>
                <a:cubicBezTo>
                  <a:pt x="4883056" y="1912621"/>
                  <a:pt x="4883056" y="1912621"/>
                  <a:pt x="4883056" y="1912621"/>
                </a:cubicBezTo>
                <a:cubicBezTo>
                  <a:pt x="4881786" y="1913891"/>
                  <a:pt x="4880516" y="1913891"/>
                  <a:pt x="4879246" y="1913891"/>
                </a:cubicBezTo>
                <a:cubicBezTo>
                  <a:pt x="4879246" y="1913891"/>
                  <a:pt x="4877975" y="1913891"/>
                  <a:pt x="4877975" y="1913891"/>
                </a:cubicBezTo>
                <a:cubicBezTo>
                  <a:pt x="4876705" y="1913891"/>
                  <a:pt x="4876705" y="1912621"/>
                  <a:pt x="4876705" y="1912621"/>
                </a:cubicBezTo>
                <a:cubicBezTo>
                  <a:pt x="4876705" y="1911351"/>
                  <a:pt x="4877975" y="1911351"/>
                  <a:pt x="4877975" y="1910080"/>
                </a:cubicBezTo>
                <a:cubicBezTo>
                  <a:pt x="4879246" y="1911351"/>
                  <a:pt x="4879246" y="1911351"/>
                  <a:pt x="4879246" y="1911351"/>
                </a:cubicBezTo>
                <a:cubicBezTo>
                  <a:pt x="4879246" y="1911351"/>
                  <a:pt x="4879246" y="1910080"/>
                  <a:pt x="4879246" y="1910080"/>
                </a:cubicBezTo>
                <a:cubicBezTo>
                  <a:pt x="4879246" y="1910080"/>
                  <a:pt x="4879246" y="1908810"/>
                  <a:pt x="4877975" y="1910080"/>
                </a:cubicBezTo>
                <a:lnTo>
                  <a:pt x="4878765" y="1908895"/>
                </a:lnTo>
                <a:lnTo>
                  <a:pt x="4877976" y="1908105"/>
                </a:lnTo>
                <a:lnTo>
                  <a:pt x="4877413" y="1906979"/>
                </a:lnTo>
                <a:lnTo>
                  <a:pt x="4876704" y="1906270"/>
                </a:lnTo>
                <a:cubicBezTo>
                  <a:pt x="4876704" y="1906270"/>
                  <a:pt x="4876704" y="1904999"/>
                  <a:pt x="4876704" y="1904999"/>
                </a:cubicBezTo>
                <a:close/>
                <a:moveTo>
                  <a:pt x="4827174" y="1904999"/>
                </a:moveTo>
                <a:cubicBezTo>
                  <a:pt x="4828445" y="1904999"/>
                  <a:pt x="4829715" y="1904999"/>
                  <a:pt x="4830985" y="1906270"/>
                </a:cubicBezTo>
                <a:cubicBezTo>
                  <a:pt x="4829715" y="1906270"/>
                  <a:pt x="4828445" y="1907541"/>
                  <a:pt x="4828445" y="1906270"/>
                </a:cubicBezTo>
                <a:cubicBezTo>
                  <a:pt x="4827174" y="1906270"/>
                  <a:pt x="4827174" y="1906270"/>
                  <a:pt x="4825904" y="1906270"/>
                </a:cubicBezTo>
                <a:cubicBezTo>
                  <a:pt x="4827174" y="1904999"/>
                  <a:pt x="4827174" y="1904999"/>
                  <a:pt x="4827174" y="1904999"/>
                </a:cubicBezTo>
                <a:close/>
                <a:moveTo>
                  <a:pt x="4880516" y="1892300"/>
                </a:moveTo>
                <a:cubicBezTo>
                  <a:pt x="4880516" y="1893570"/>
                  <a:pt x="4881786" y="1893570"/>
                  <a:pt x="4881786" y="1893570"/>
                </a:cubicBezTo>
                <a:cubicBezTo>
                  <a:pt x="4881786" y="1893570"/>
                  <a:pt x="4883056" y="1894840"/>
                  <a:pt x="4883056" y="1894840"/>
                </a:cubicBezTo>
                <a:cubicBezTo>
                  <a:pt x="4883056" y="1894840"/>
                  <a:pt x="4884326" y="1894840"/>
                  <a:pt x="4884326" y="1894840"/>
                </a:cubicBezTo>
                <a:cubicBezTo>
                  <a:pt x="4883056" y="1896110"/>
                  <a:pt x="4883056" y="1896110"/>
                  <a:pt x="4883056" y="1897380"/>
                </a:cubicBezTo>
                <a:cubicBezTo>
                  <a:pt x="4883056" y="1898650"/>
                  <a:pt x="4881786" y="1898650"/>
                  <a:pt x="4881786" y="1898650"/>
                </a:cubicBezTo>
                <a:cubicBezTo>
                  <a:pt x="4881786" y="1897380"/>
                  <a:pt x="4880516" y="1897380"/>
                  <a:pt x="4880516" y="1897380"/>
                </a:cubicBezTo>
                <a:cubicBezTo>
                  <a:pt x="4879246" y="1897380"/>
                  <a:pt x="4879246" y="1897380"/>
                  <a:pt x="4877975" y="1897380"/>
                </a:cubicBezTo>
                <a:cubicBezTo>
                  <a:pt x="4877975" y="1897380"/>
                  <a:pt x="4876705" y="1897380"/>
                  <a:pt x="4876705" y="1897380"/>
                </a:cubicBezTo>
                <a:cubicBezTo>
                  <a:pt x="4876705" y="1897380"/>
                  <a:pt x="4876705" y="1896110"/>
                  <a:pt x="4876705" y="1896110"/>
                </a:cubicBezTo>
                <a:lnTo>
                  <a:pt x="4877975" y="1896110"/>
                </a:lnTo>
                <a:cubicBezTo>
                  <a:pt x="4877975" y="1894840"/>
                  <a:pt x="4877975" y="1894840"/>
                  <a:pt x="4877975" y="1894840"/>
                </a:cubicBezTo>
                <a:cubicBezTo>
                  <a:pt x="4877975" y="1893570"/>
                  <a:pt x="4876705" y="1893570"/>
                  <a:pt x="4876705" y="1893570"/>
                </a:cubicBezTo>
                <a:cubicBezTo>
                  <a:pt x="4876705" y="1893570"/>
                  <a:pt x="4877975" y="1893570"/>
                  <a:pt x="4877975" y="1893570"/>
                </a:cubicBezTo>
                <a:cubicBezTo>
                  <a:pt x="4879246" y="1893570"/>
                  <a:pt x="4880516" y="1892300"/>
                  <a:pt x="4880516" y="1892300"/>
                </a:cubicBezTo>
                <a:close/>
                <a:moveTo>
                  <a:pt x="4889404" y="1892299"/>
                </a:moveTo>
                <a:cubicBezTo>
                  <a:pt x="4889404" y="1892299"/>
                  <a:pt x="4890676" y="1892299"/>
                  <a:pt x="4890676" y="1892299"/>
                </a:cubicBezTo>
                <a:cubicBezTo>
                  <a:pt x="4890676" y="1892299"/>
                  <a:pt x="4890676" y="1893571"/>
                  <a:pt x="4890676" y="1893571"/>
                </a:cubicBezTo>
                <a:cubicBezTo>
                  <a:pt x="4889404" y="1892300"/>
                  <a:pt x="4889404" y="1892300"/>
                  <a:pt x="4889404" y="1892299"/>
                </a:cubicBezTo>
                <a:close/>
                <a:moveTo>
                  <a:pt x="4838604" y="1892299"/>
                </a:moveTo>
                <a:cubicBezTo>
                  <a:pt x="4839875" y="1892299"/>
                  <a:pt x="4839875" y="1893570"/>
                  <a:pt x="4841146" y="1893570"/>
                </a:cubicBezTo>
                <a:cubicBezTo>
                  <a:pt x="4841146" y="1893570"/>
                  <a:pt x="4841146" y="1894841"/>
                  <a:pt x="4841146" y="1894841"/>
                </a:cubicBezTo>
                <a:cubicBezTo>
                  <a:pt x="4839875" y="1893570"/>
                  <a:pt x="4838605" y="1892299"/>
                  <a:pt x="4838604" y="1892299"/>
                </a:cubicBezTo>
                <a:close/>
                <a:moveTo>
                  <a:pt x="4834795" y="1892299"/>
                </a:moveTo>
                <a:cubicBezTo>
                  <a:pt x="4834795" y="1892299"/>
                  <a:pt x="4836065" y="1892299"/>
                  <a:pt x="4836065" y="1892299"/>
                </a:cubicBezTo>
                <a:cubicBezTo>
                  <a:pt x="4836065" y="1893570"/>
                  <a:pt x="4837335" y="1893570"/>
                  <a:pt x="4837335" y="1893570"/>
                </a:cubicBezTo>
                <a:cubicBezTo>
                  <a:pt x="4836065" y="1894840"/>
                  <a:pt x="4836065" y="1894840"/>
                  <a:pt x="4837335" y="1896110"/>
                </a:cubicBezTo>
                <a:cubicBezTo>
                  <a:pt x="4837335" y="1896110"/>
                  <a:pt x="4837335" y="1897380"/>
                  <a:pt x="4837335" y="1897380"/>
                </a:cubicBezTo>
                <a:cubicBezTo>
                  <a:pt x="4836065" y="1898651"/>
                  <a:pt x="4836065" y="1898651"/>
                  <a:pt x="4834795" y="1899921"/>
                </a:cubicBezTo>
                <a:cubicBezTo>
                  <a:pt x="4832255" y="1899921"/>
                  <a:pt x="4830985" y="1901191"/>
                  <a:pt x="4829715" y="1901191"/>
                </a:cubicBezTo>
                <a:cubicBezTo>
                  <a:pt x="4828445" y="1901191"/>
                  <a:pt x="4828445" y="1901191"/>
                  <a:pt x="4827175" y="1901191"/>
                </a:cubicBezTo>
                <a:cubicBezTo>
                  <a:pt x="4827175" y="1899921"/>
                  <a:pt x="4825905" y="1899921"/>
                  <a:pt x="4825905" y="1898651"/>
                </a:cubicBezTo>
                <a:cubicBezTo>
                  <a:pt x="4827175" y="1898651"/>
                  <a:pt x="4827175" y="1897380"/>
                  <a:pt x="4827175" y="1897380"/>
                </a:cubicBezTo>
                <a:cubicBezTo>
                  <a:pt x="4828445" y="1897380"/>
                  <a:pt x="4828445" y="1897380"/>
                  <a:pt x="4829715" y="1897380"/>
                </a:cubicBezTo>
                <a:cubicBezTo>
                  <a:pt x="4829715" y="1897380"/>
                  <a:pt x="4829715" y="1896110"/>
                  <a:pt x="4829715" y="1896110"/>
                </a:cubicBezTo>
                <a:cubicBezTo>
                  <a:pt x="4829715" y="1896110"/>
                  <a:pt x="4829715" y="1894840"/>
                  <a:pt x="4829715" y="1894840"/>
                </a:cubicBezTo>
                <a:cubicBezTo>
                  <a:pt x="4830985" y="1894840"/>
                  <a:pt x="4833525" y="1893570"/>
                  <a:pt x="4834795" y="1893570"/>
                </a:cubicBezTo>
                <a:cubicBezTo>
                  <a:pt x="4834795" y="1892299"/>
                  <a:pt x="4834795" y="1892299"/>
                  <a:pt x="4834795" y="1892299"/>
                </a:cubicBezTo>
                <a:close/>
                <a:moveTo>
                  <a:pt x="4825904" y="1892299"/>
                </a:moveTo>
                <a:cubicBezTo>
                  <a:pt x="4827175" y="1892299"/>
                  <a:pt x="4828446" y="1892299"/>
                  <a:pt x="4828446" y="1893571"/>
                </a:cubicBezTo>
                <a:cubicBezTo>
                  <a:pt x="4828446" y="1893571"/>
                  <a:pt x="4827175" y="1893571"/>
                  <a:pt x="4827175" y="1893571"/>
                </a:cubicBezTo>
                <a:cubicBezTo>
                  <a:pt x="4827175" y="1893571"/>
                  <a:pt x="4825904" y="1892299"/>
                  <a:pt x="4825904" y="1892299"/>
                </a:cubicBezTo>
                <a:close/>
                <a:moveTo>
                  <a:pt x="4800505" y="1892299"/>
                </a:moveTo>
                <a:cubicBezTo>
                  <a:pt x="4801775" y="1892299"/>
                  <a:pt x="4803046" y="1892299"/>
                  <a:pt x="4804316" y="1892299"/>
                </a:cubicBezTo>
                <a:lnTo>
                  <a:pt x="4803469" y="1892723"/>
                </a:lnTo>
                <a:lnTo>
                  <a:pt x="4804316" y="1893571"/>
                </a:lnTo>
                <a:cubicBezTo>
                  <a:pt x="4804316" y="1894841"/>
                  <a:pt x="4804316" y="1894841"/>
                  <a:pt x="4804316" y="1896111"/>
                </a:cubicBezTo>
                <a:cubicBezTo>
                  <a:pt x="4803046" y="1896111"/>
                  <a:pt x="4803046" y="1896111"/>
                  <a:pt x="4801776" y="1896111"/>
                </a:cubicBezTo>
                <a:cubicBezTo>
                  <a:pt x="4801776" y="1896111"/>
                  <a:pt x="4800505" y="1894841"/>
                  <a:pt x="4800505" y="1893571"/>
                </a:cubicBezTo>
                <a:cubicBezTo>
                  <a:pt x="4800505" y="1893571"/>
                  <a:pt x="4800505" y="1892300"/>
                  <a:pt x="4800505" y="1892300"/>
                </a:cubicBezTo>
                <a:lnTo>
                  <a:pt x="4800506" y="1892300"/>
                </a:lnTo>
                <a:close/>
                <a:moveTo>
                  <a:pt x="4787805" y="1892299"/>
                </a:moveTo>
                <a:cubicBezTo>
                  <a:pt x="4789075" y="1892299"/>
                  <a:pt x="4790346" y="1892299"/>
                  <a:pt x="4791616" y="1893571"/>
                </a:cubicBezTo>
                <a:cubicBezTo>
                  <a:pt x="4790346" y="1892300"/>
                  <a:pt x="4790346" y="1892300"/>
                  <a:pt x="4789076" y="1893571"/>
                </a:cubicBezTo>
                <a:cubicBezTo>
                  <a:pt x="4789076" y="1893571"/>
                  <a:pt x="4787805" y="1892299"/>
                  <a:pt x="4787805" y="1892299"/>
                </a:cubicBezTo>
                <a:close/>
                <a:moveTo>
                  <a:pt x="4775105" y="1892299"/>
                </a:moveTo>
                <a:cubicBezTo>
                  <a:pt x="4776375" y="1892299"/>
                  <a:pt x="4777645" y="1893570"/>
                  <a:pt x="4778915" y="1893570"/>
                </a:cubicBezTo>
                <a:cubicBezTo>
                  <a:pt x="4780185" y="1893570"/>
                  <a:pt x="4780185" y="1893570"/>
                  <a:pt x="4781455" y="1893570"/>
                </a:cubicBezTo>
                <a:cubicBezTo>
                  <a:pt x="4781455" y="1893570"/>
                  <a:pt x="4781455" y="1894841"/>
                  <a:pt x="4781455" y="1894841"/>
                </a:cubicBezTo>
                <a:cubicBezTo>
                  <a:pt x="4780186" y="1894841"/>
                  <a:pt x="4778916" y="1894841"/>
                  <a:pt x="4777646" y="1894841"/>
                </a:cubicBezTo>
                <a:lnTo>
                  <a:pt x="4775108" y="1893572"/>
                </a:lnTo>
                <a:lnTo>
                  <a:pt x="4775105" y="1893570"/>
                </a:lnTo>
                <a:lnTo>
                  <a:pt x="4775105" y="1892300"/>
                </a:lnTo>
                <a:close/>
                <a:moveTo>
                  <a:pt x="4688745" y="1892299"/>
                </a:moveTo>
                <a:cubicBezTo>
                  <a:pt x="4690015" y="1892299"/>
                  <a:pt x="4692555" y="1892299"/>
                  <a:pt x="4693826" y="1892299"/>
                </a:cubicBezTo>
                <a:cubicBezTo>
                  <a:pt x="4693826" y="1892299"/>
                  <a:pt x="4695096" y="1892299"/>
                  <a:pt x="4696366" y="1892299"/>
                </a:cubicBezTo>
                <a:cubicBezTo>
                  <a:pt x="4696366" y="1892299"/>
                  <a:pt x="4696366" y="1893570"/>
                  <a:pt x="4696366" y="1893570"/>
                </a:cubicBezTo>
                <a:cubicBezTo>
                  <a:pt x="4696366" y="1893570"/>
                  <a:pt x="4695096" y="1894841"/>
                  <a:pt x="4695096" y="1894841"/>
                </a:cubicBezTo>
                <a:cubicBezTo>
                  <a:pt x="4692555" y="1893570"/>
                  <a:pt x="4690015" y="1893570"/>
                  <a:pt x="4687474" y="1894841"/>
                </a:cubicBezTo>
                <a:cubicBezTo>
                  <a:pt x="4687474" y="1894841"/>
                  <a:pt x="4686204" y="1893570"/>
                  <a:pt x="4686204" y="1893570"/>
                </a:cubicBezTo>
                <a:cubicBezTo>
                  <a:pt x="4687474" y="1892299"/>
                  <a:pt x="4687474" y="1892299"/>
                  <a:pt x="4688745" y="1892299"/>
                </a:cubicBezTo>
                <a:close/>
                <a:moveTo>
                  <a:pt x="4903376" y="1882146"/>
                </a:moveTo>
                <a:cubicBezTo>
                  <a:pt x="4904646" y="1882146"/>
                  <a:pt x="4904646" y="1883412"/>
                  <a:pt x="4905916" y="1883412"/>
                </a:cubicBezTo>
                <a:cubicBezTo>
                  <a:pt x="4905916" y="1883412"/>
                  <a:pt x="4904646" y="1883412"/>
                  <a:pt x="4904646" y="1882146"/>
                </a:cubicBezTo>
                <a:close/>
                <a:moveTo>
                  <a:pt x="4865275" y="1882140"/>
                </a:moveTo>
                <a:lnTo>
                  <a:pt x="4865275" y="1883411"/>
                </a:lnTo>
                <a:lnTo>
                  <a:pt x="4865275" y="1884681"/>
                </a:lnTo>
                <a:lnTo>
                  <a:pt x="4864640" y="1884046"/>
                </a:lnTo>
                <a:lnTo>
                  <a:pt x="4864004" y="1883411"/>
                </a:lnTo>
                <a:cubicBezTo>
                  <a:pt x="4865275" y="1883411"/>
                  <a:pt x="4865275" y="1882140"/>
                  <a:pt x="4865275" y="1882140"/>
                </a:cubicBezTo>
                <a:close/>
                <a:moveTo>
                  <a:pt x="4749704" y="1880553"/>
                </a:moveTo>
                <a:cubicBezTo>
                  <a:pt x="4749704" y="1880553"/>
                  <a:pt x="4749704" y="1879282"/>
                  <a:pt x="4750976" y="1880553"/>
                </a:cubicBezTo>
                <a:cubicBezTo>
                  <a:pt x="4749704" y="1880553"/>
                  <a:pt x="4749704" y="1880553"/>
                  <a:pt x="4749704" y="1881823"/>
                </a:cubicBezTo>
                <a:cubicBezTo>
                  <a:pt x="4749704" y="1880553"/>
                  <a:pt x="4749704" y="1880553"/>
                  <a:pt x="4749704" y="1880553"/>
                </a:cubicBezTo>
                <a:close/>
                <a:moveTo>
                  <a:pt x="4716684" y="1879600"/>
                </a:moveTo>
                <a:cubicBezTo>
                  <a:pt x="4717956" y="1879600"/>
                  <a:pt x="4719225" y="1880870"/>
                  <a:pt x="4720497" y="1880870"/>
                </a:cubicBezTo>
                <a:cubicBezTo>
                  <a:pt x="4721766" y="1880870"/>
                  <a:pt x="4721766" y="1880870"/>
                  <a:pt x="4723035" y="1880870"/>
                </a:cubicBezTo>
                <a:cubicBezTo>
                  <a:pt x="4724307" y="1880870"/>
                  <a:pt x="4724307" y="1880870"/>
                  <a:pt x="4725575" y="1880870"/>
                </a:cubicBezTo>
                <a:cubicBezTo>
                  <a:pt x="4725575" y="1880870"/>
                  <a:pt x="4726847" y="1880870"/>
                  <a:pt x="4726847" y="1880870"/>
                </a:cubicBezTo>
                <a:cubicBezTo>
                  <a:pt x="4728116" y="1880870"/>
                  <a:pt x="4729385" y="1880870"/>
                  <a:pt x="4730657" y="1880870"/>
                </a:cubicBezTo>
                <a:cubicBezTo>
                  <a:pt x="4733198" y="1880870"/>
                  <a:pt x="4734466" y="1879600"/>
                  <a:pt x="4737007" y="1879600"/>
                </a:cubicBezTo>
                <a:cubicBezTo>
                  <a:pt x="4739545" y="1880870"/>
                  <a:pt x="4740817" y="1880870"/>
                  <a:pt x="4743358" y="1882141"/>
                </a:cubicBezTo>
                <a:cubicBezTo>
                  <a:pt x="4744626" y="1882141"/>
                  <a:pt x="4745895" y="1883411"/>
                  <a:pt x="4747167" y="1883411"/>
                </a:cubicBezTo>
                <a:cubicBezTo>
                  <a:pt x="4748436" y="1883411"/>
                  <a:pt x="4748436" y="1884681"/>
                  <a:pt x="4749705" y="1884681"/>
                </a:cubicBezTo>
                <a:cubicBezTo>
                  <a:pt x="4750977" y="1884681"/>
                  <a:pt x="4752246" y="1884681"/>
                  <a:pt x="4753517" y="1884681"/>
                </a:cubicBezTo>
                <a:cubicBezTo>
                  <a:pt x="4754786" y="1884681"/>
                  <a:pt x="4756055" y="1885951"/>
                  <a:pt x="4757327" y="1885951"/>
                </a:cubicBezTo>
                <a:cubicBezTo>
                  <a:pt x="4759865" y="1885951"/>
                  <a:pt x="4761137" y="1887221"/>
                  <a:pt x="4763677" y="1887221"/>
                </a:cubicBezTo>
                <a:cubicBezTo>
                  <a:pt x="4764946" y="1887221"/>
                  <a:pt x="4764946" y="1888491"/>
                  <a:pt x="4764946" y="1888491"/>
                </a:cubicBezTo>
                <a:cubicBezTo>
                  <a:pt x="4764946" y="1889762"/>
                  <a:pt x="4764946" y="1889762"/>
                  <a:pt x="4764946" y="1889762"/>
                </a:cubicBezTo>
                <a:cubicBezTo>
                  <a:pt x="4763677" y="1889762"/>
                  <a:pt x="4762406" y="1889762"/>
                  <a:pt x="4761137" y="1889762"/>
                </a:cubicBezTo>
                <a:cubicBezTo>
                  <a:pt x="4761137" y="1889762"/>
                  <a:pt x="4759865" y="1889762"/>
                  <a:pt x="4759865" y="1889762"/>
                </a:cubicBezTo>
                <a:cubicBezTo>
                  <a:pt x="4759865" y="1891032"/>
                  <a:pt x="4758596" y="1891032"/>
                  <a:pt x="4758596" y="1891032"/>
                </a:cubicBezTo>
                <a:cubicBezTo>
                  <a:pt x="4756055" y="1891032"/>
                  <a:pt x="4754786" y="1891032"/>
                  <a:pt x="4753517" y="1891032"/>
                </a:cubicBezTo>
                <a:cubicBezTo>
                  <a:pt x="4750977" y="1891032"/>
                  <a:pt x="4749705" y="1891032"/>
                  <a:pt x="4748436" y="1891032"/>
                </a:cubicBezTo>
                <a:cubicBezTo>
                  <a:pt x="4745895" y="1891032"/>
                  <a:pt x="4744626" y="1889762"/>
                  <a:pt x="4742086" y="1889762"/>
                </a:cubicBezTo>
                <a:cubicBezTo>
                  <a:pt x="4740817" y="1889762"/>
                  <a:pt x="4740817" y="1888491"/>
                  <a:pt x="4739545" y="1888491"/>
                </a:cubicBezTo>
                <a:cubicBezTo>
                  <a:pt x="4738276" y="1888491"/>
                  <a:pt x="4738276" y="1888491"/>
                  <a:pt x="4737007" y="1888491"/>
                </a:cubicBezTo>
                <a:cubicBezTo>
                  <a:pt x="4735735" y="1888491"/>
                  <a:pt x="4734466" y="1889762"/>
                  <a:pt x="4733195" y="1889762"/>
                </a:cubicBezTo>
                <a:cubicBezTo>
                  <a:pt x="4733195" y="1889762"/>
                  <a:pt x="4731926" y="1889762"/>
                  <a:pt x="4731926" y="1889762"/>
                </a:cubicBezTo>
                <a:cubicBezTo>
                  <a:pt x="4730657" y="1889762"/>
                  <a:pt x="4730657" y="1891031"/>
                  <a:pt x="4728116" y="1892302"/>
                </a:cubicBezTo>
                <a:cubicBezTo>
                  <a:pt x="4725575" y="1892302"/>
                  <a:pt x="4724307" y="1893572"/>
                  <a:pt x="4721766" y="1893572"/>
                </a:cubicBezTo>
                <a:cubicBezTo>
                  <a:pt x="4720497" y="1893572"/>
                  <a:pt x="4720497" y="1894842"/>
                  <a:pt x="4719225" y="1894842"/>
                </a:cubicBezTo>
                <a:cubicBezTo>
                  <a:pt x="4717956" y="1894842"/>
                  <a:pt x="4716684" y="1894842"/>
                  <a:pt x="4715415" y="1894842"/>
                </a:cubicBezTo>
                <a:cubicBezTo>
                  <a:pt x="4714147" y="1894842"/>
                  <a:pt x="4714147" y="1893572"/>
                  <a:pt x="4712875" y="1893572"/>
                </a:cubicBezTo>
                <a:cubicBezTo>
                  <a:pt x="4711606" y="1893572"/>
                  <a:pt x="4711606" y="1893572"/>
                  <a:pt x="4710334" y="1893572"/>
                </a:cubicBezTo>
                <a:cubicBezTo>
                  <a:pt x="4709065" y="1893572"/>
                  <a:pt x="4706524" y="1893572"/>
                  <a:pt x="4705256" y="1893572"/>
                </a:cubicBezTo>
                <a:cubicBezTo>
                  <a:pt x="4702715" y="1893572"/>
                  <a:pt x="4701446" y="1892302"/>
                  <a:pt x="4700174" y="1892302"/>
                </a:cubicBezTo>
                <a:cubicBezTo>
                  <a:pt x="4700174" y="1892302"/>
                  <a:pt x="4698905" y="1891032"/>
                  <a:pt x="4698905" y="1891032"/>
                </a:cubicBezTo>
                <a:cubicBezTo>
                  <a:pt x="4698905" y="1889762"/>
                  <a:pt x="4700174" y="1889762"/>
                  <a:pt x="4700174" y="1888491"/>
                </a:cubicBezTo>
                <a:cubicBezTo>
                  <a:pt x="4701446" y="1888491"/>
                  <a:pt x="4701446" y="1889762"/>
                  <a:pt x="4701446" y="1889762"/>
                </a:cubicBezTo>
                <a:cubicBezTo>
                  <a:pt x="4701446" y="1889762"/>
                  <a:pt x="4702715" y="1889762"/>
                  <a:pt x="4702715" y="1889762"/>
                </a:cubicBezTo>
                <a:cubicBezTo>
                  <a:pt x="4702715" y="1889762"/>
                  <a:pt x="4702715" y="1888491"/>
                  <a:pt x="4702715" y="1888491"/>
                </a:cubicBezTo>
                <a:cubicBezTo>
                  <a:pt x="4701446" y="1888491"/>
                  <a:pt x="4701446" y="1887221"/>
                  <a:pt x="4701446" y="1887221"/>
                </a:cubicBezTo>
                <a:cubicBezTo>
                  <a:pt x="4702715" y="1885951"/>
                  <a:pt x="4702715" y="1885951"/>
                  <a:pt x="4702715" y="1885951"/>
                </a:cubicBezTo>
                <a:cubicBezTo>
                  <a:pt x="4703987" y="1884681"/>
                  <a:pt x="4705256" y="1884681"/>
                  <a:pt x="4706524" y="1883411"/>
                </a:cubicBezTo>
                <a:cubicBezTo>
                  <a:pt x="4707796" y="1882141"/>
                  <a:pt x="4707796" y="1880870"/>
                  <a:pt x="4709065" y="1880870"/>
                </a:cubicBezTo>
                <a:cubicBezTo>
                  <a:pt x="4710334" y="1880870"/>
                  <a:pt x="4711606" y="1880870"/>
                  <a:pt x="4712875" y="1880870"/>
                </a:cubicBezTo>
                <a:cubicBezTo>
                  <a:pt x="4712875" y="1880870"/>
                  <a:pt x="4714147" y="1880870"/>
                  <a:pt x="4714147" y="1880870"/>
                </a:cubicBezTo>
                <a:cubicBezTo>
                  <a:pt x="4714147" y="1879600"/>
                  <a:pt x="4715415" y="1879600"/>
                  <a:pt x="4716684" y="1879600"/>
                </a:cubicBezTo>
                <a:close/>
                <a:moveTo>
                  <a:pt x="4867816" y="1879599"/>
                </a:moveTo>
                <a:cubicBezTo>
                  <a:pt x="4869086" y="1879599"/>
                  <a:pt x="4870356" y="1879599"/>
                  <a:pt x="4871626" y="1879599"/>
                </a:cubicBezTo>
                <a:cubicBezTo>
                  <a:pt x="4870356" y="1879599"/>
                  <a:pt x="4870356" y="1880870"/>
                  <a:pt x="4869086" y="1880870"/>
                </a:cubicBezTo>
                <a:cubicBezTo>
                  <a:pt x="4867816" y="1882140"/>
                  <a:pt x="4866546" y="1883411"/>
                  <a:pt x="4865275" y="1883411"/>
                </a:cubicBezTo>
                <a:cubicBezTo>
                  <a:pt x="4865275" y="1882141"/>
                  <a:pt x="4866546" y="1880870"/>
                  <a:pt x="4867816" y="1879599"/>
                </a:cubicBezTo>
                <a:close/>
                <a:moveTo>
                  <a:pt x="4787804" y="1879599"/>
                </a:moveTo>
                <a:cubicBezTo>
                  <a:pt x="4787804" y="1879599"/>
                  <a:pt x="4789075" y="1879599"/>
                  <a:pt x="4789075" y="1879599"/>
                </a:cubicBezTo>
                <a:cubicBezTo>
                  <a:pt x="4789075" y="1880870"/>
                  <a:pt x="4790346" y="1880870"/>
                  <a:pt x="4789075" y="1882141"/>
                </a:cubicBezTo>
                <a:cubicBezTo>
                  <a:pt x="4787804" y="1882141"/>
                  <a:pt x="4787804" y="1882141"/>
                  <a:pt x="4787804" y="1880870"/>
                </a:cubicBezTo>
                <a:cubicBezTo>
                  <a:pt x="4787804" y="1880870"/>
                  <a:pt x="4787804" y="1879599"/>
                  <a:pt x="4787804" y="1879599"/>
                </a:cubicBezTo>
                <a:close/>
                <a:moveTo>
                  <a:pt x="4775105" y="1879599"/>
                </a:moveTo>
                <a:cubicBezTo>
                  <a:pt x="4775105" y="1879599"/>
                  <a:pt x="4776376" y="1879599"/>
                  <a:pt x="4776376" y="1879599"/>
                </a:cubicBezTo>
                <a:cubicBezTo>
                  <a:pt x="4776376" y="1880871"/>
                  <a:pt x="4776376" y="1880871"/>
                  <a:pt x="4778916" y="1880871"/>
                </a:cubicBezTo>
                <a:cubicBezTo>
                  <a:pt x="4777646" y="1880871"/>
                  <a:pt x="4776376" y="1880871"/>
                  <a:pt x="4775105" y="1880871"/>
                </a:cubicBezTo>
                <a:cubicBezTo>
                  <a:pt x="4775105" y="1880871"/>
                  <a:pt x="4775105" y="1879599"/>
                  <a:pt x="4775105" y="1879599"/>
                </a:cubicBezTo>
                <a:close/>
                <a:moveTo>
                  <a:pt x="4762405" y="1879599"/>
                </a:moveTo>
                <a:cubicBezTo>
                  <a:pt x="4763676" y="1879599"/>
                  <a:pt x="4763676" y="1879599"/>
                  <a:pt x="4764946" y="1879599"/>
                </a:cubicBezTo>
                <a:cubicBezTo>
                  <a:pt x="4764946" y="1879599"/>
                  <a:pt x="4766216" y="1880871"/>
                  <a:pt x="4766216" y="1880871"/>
                </a:cubicBezTo>
                <a:cubicBezTo>
                  <a:pt x="4766216" y="1880871"/>
                  <a:pt x="4764946" y="1880871"/>
                  <a:pt x="4763676" y="1880871"/>
                </a:cubicBezTo>
                <a:cubicBezTo>
                  <a:pt x="4763676" y="1880871"/>
                  <a:pt x="4762405" y="1879599"/>
                  <a:pt x="4762405" y="1879599"/>
                </a:cubicBezTo>
                <a:close/>
                <a:moveTo>
                  <a:pt x="4701446" y="1879599"/>
                </a:moveTo>
                <a:cubicBezTo>
                  <a:pt x="4701446" y="1880870"/>
                  <a:pt x="4700176" y="1880870"/>
                  <a:pt x="4700175" y="1882141"/>
                </a:cubicBezTo>
                <a:cubicBezTo>
                  <a:pt x="4700175" y="1882141"/>
                  <a:pt x="4698904" y="1880870"/>
                  <a:pt x="4698904" y="1880870"/>
                </a:cubicBezTo>
                <a:cubicBezTo>
                  <a:pt x="4700175" y="1880870"/>
                  <a:pt x="4700175" y="1879599"/>
                  <a:pt x="4701446" y="1879599"/>
                </a:cubicBezTo>
                <a:close/>
                <a:moveTo>
                  <a:pt x="4676045" y="1879599"/>
                </a:moveTo>
                <a:cubicBezTo>
                  <a:pt x="4676045" y="1879599"/>
                  <a:pt x="4677316" y="1879599"/>
                  <a:pt x="4677316" y="1879599"/>
                </a:cubicBezTo>
                <a:cubicBezTo>
                  <a:pt x="4677316" y="1879599"/>
                  <a:pt x="4678586" y="1880870"/>
                  <a:pt x="4678586" y="1880870"/>
                </a:cubicBezTo>
                <a:cubicBezTo>
                  <a:pt x="4678586" y="1880870"/>
                  <a:pt x="4678586" y="1882141"/>
                  <a:pt x="4678586" y="1882141"/>
                </a:cubicBezTo>
                <a:cubicBezTo>
                  <a:pt x="4677316" y="1882141"/>
                  <a:pt x="4677316" y="1882141"/>
                  <a:pt x="4676045" y="1882141"/>
                </a:cubicBezTo>
                <a:cubicBezTo>
                  <a:pt x="4674775" y="1882141"/>
                  <a:pt x="4674775" y="1880870"/>
                  <a:pt x="4673504" y="1880870"/>
                </a:cubicBezTo>
                <a:cubicBezTo>
                  <a:pt x="4674775" y="1880870"/>
                  <a:pt x="4674775" y="1879599"/>
                  <a:pt x="4676045" y="1879599"/>
                </a:cubicBezTo>
                <a:close/>
                <a:moveTo>
                  <a:pt x="4752245" y="1866900"/>
                </a:moveTo>
                <a:cubicBezTo>
                  <a:pt x="4753516" y="1866900"/>
                  <a:pt x="4753516" y="1866900"/>
                  <a:pt x="4754785" y="1866900"/>
                </a:cubicBezTo>
                <a:cubicBezTo>
                  <a:pt x="4754785" y="1866900"/>
                  <a:pt x="4756056" y="1868170"/>
                  <a:pt x="4756056" y="1868170"/>
                </a:cubicBezTo>
                <a:cubicBezTo>
                  <a:pt x="4757326" y="1868170"/>
                  <a:pt x="4759866" y="1869440"/>
                  <a:pt x="4761136" y="1869440"/>
                </a:cubicBezTo>
                <a:cubicBezTo>
                  <a:pt x="4762406" y="1869440"/>
                  <a:pt x="4762406" y="1869440"/>
                  <a:pt x="4763676" y="1869440"/>
                </a:cubicBezTo>
                <a:cubicBezTo>
                  <a:pt x="4764946" y="1869440"/>
                  <a:pt x="4764946" y="1870710"/>
                  <a:pt x="4766216" y="1870710"/>
                </a:cubicBezTo>
                <a:cubicBezTo>
                  <a:pt x="4766216" y="1870710"/>
                  <a:pt x="4766216" y="1871980"/>
                  <a:pt x="4766216" y="1871980"/>
                </a:cubicBezTo>
                <a:cubicBezTo>
                  <a:pt x="4764946" y="1871980"/>
                  <a:pt x="4764946" y="1871980"/>
                  <a:pt x="4763676" y="1871980"/>
                </a:cubicBezTo>
                <a:cubicBezTo>
                  <a:pt x="4762406" y="1871980"/>
                  <a:pt x="4762406" y="1871980"/>
                  <a:pt x="4761136" y="1871980"/>
                </a:cubicBezTo>
                <a:cubicBezTo>
                  <a:pt x="4761136" y="1873250"/>
                  <a:pt x="4759866" y="1873250"/>
                  <a:pt x="4759866" y="1873250"/>
                </a:cubicBezTo>
                <a:cubicBezTo>
                  <a:pt x="4759866" y="1873250"/>
                  <a:pt x="4758596" y="1871980"/>
                  <a:pt x="4758596" y="1871980"/>
                </a:cubicBezTo>
                <a:cubicBezTo>
                  <a:pt x="4757326" y="1870710"/>
                  <a:pt x="4756056" y="1870710"/>
                  <a:pt x="4754785" y="1869440"/>
                </a:cubicBezTo>
                <a:cubicBezTo>
                  <a:pt x="4753516" y="1869440"/>
                  <a:pt x="4752246" y="1869440"/>
                  <a:pt x="4749705" y="1870710"/>
                </a:cubicBezTo>
                <a:cubicBezTo>
                  <a:pt x="4749705" y="1870710"/>
                  <a:pt x="4749705" y="1869440"/>
                  <a:pt x="4749705" y="1869440"/>
                </a:cubicBezTo>
                <a:cubicBezTo>
                  <a:pt x="4750976" y="1868170"/>
                  <a:pt x="4750976" y="1868170"/>
                  <a:pt x="4752245" y="1866900"/>
                </a:cubicBezTo>
                <a:close/>
                <a:moveTo>
                  <a:pt x="4724305" y="1866899"/>
                </a:moveTo>
                <a:lnTo>
                  <a:pt x="4725575" y="1866899"/>
                </a:lnTo>
                <a:lnTo>
                  <a:pt x="4728115" y="1866899"/>
                </a:lnTo>
                <a:lnTo>
                  <a:pt x="4728116" y="1866899"/>
                </a:lnTo>
                <a:cubicBezTo>
                  <a:pt x="4728116" y="1866899"/>
                  <a:pt x="4729386" y="1866899"/>
                  <a:pt x="4729386" y="1866899"/>
                </a:cubicBezTo>
                <a:lnTo>
                  <a:pt x="4729386" y="1868170"/>
                </a:lnTo>
                <a:lnTo>
                  <a:pt x="4733196" y="1869440"/>
                </a:lnTo>
                <a:cubicBezTo>
                  <a:pt x="4733196" y="1869440"/>
                  <a:pt x="4734466" y="1870711"/>
                  <a:pt x="4734466" y="1870711"/>
                </a:cubicBezTo>
                <a:cubicBezTo>
                  <a:pt x="4733196" y="1871981"/>
                  <a:pt x="4733196" y="1871981"/>
                  <a:pt x="4731926" y="1871981"/>
                </a:cubicBezTo>
                <a:cubicBezTo>
                  <a:pt x="4730655" y="1871981"/>
                  <a:pt x="4728115" y="1871981"/>
                  <a:pt x="4726845" y="1871981"/>
                </a:cubicBezTo>
                <a:cubicBezTo>
                  <a:pt x="4725574" y="1871981"/>
                  <a:pt x="4725574" y="1870711"/>
                  <a:pt x="4724304" y="1870711"/>
                </a:cubicBezTo>
                <a:cubicBezTo>
                  <a:pt x="4725574" y="1869440"/>
                  <a:pt x="4725574" y="1869440"/>
                  <a:pt x="4725575" y="1868170"/>
                </a:cubicBezTo>
                <a:cubicBezTo>
                  <a:pt x="4724305" y="1868170"/>
                  <a:pt x="4724305" y="1866899"/>
                  <a:pt x="4724305" y="1866899"/>
                </a:cubicBezTo>
                <a:close/>
                <a:moveTo>
                  <a:pt x="4711604" y="1866899"/>
                </a:moveTo>
                <a:cubicBezTo>
                  <a:pt x="4712875" y="1866899"/>
                  <a:pt x="4712875" y="1866899"/>
                  <a:pt x="4714146" y="1866899"/>
                </a:cubicBezTo>
                <a:lnTo>
                  <a:pt x="4712877" y="1868170"/>
                </a:lnTo>
                <a:lnTo>
                  <a:pt x="4715415" y="1868170"/>
                </a:lnTo>
                <a:cubicBezTo>
                  <a:pt x="4715415" y="1868170"/>
                  <a:pt x="4715415" y="1866899"/>
                  <a:pt x="4715415" y="1866899"/>
                </a:cubicBezTo>
                <a:cubicBezTo>
                  <a:pt x="4715415" y="1866899"/>
                  <a:pt x="4716685" y="1866899"/>
                  <a:pt x="4716685" y="1866899"/>
                </a:cubicBezTo>
                <a:cubicBezTo>
                  <a:pt x="4717955" y="1866899"/>
                  <a:pt x="4717955" y="1868170"/>
                  <a:pt x="4719225" y="1868170"/>
                </a:cubicBezTo>
                <a:cubicBezTo>
                  <a:pt x="4720495" y="1868170"/>
                  <a:pt x="4720495" y="1868170"/>
                  <a:pt x="4721765" y="1868170"/>
                </a:cubicBezTo>
                <a:cubicBezTo>
                  <a:pt x="4723035" y="1869440"/>
                  <a:pt x="4723035" y="1869440"/>
                  <a:pt x="4723035" y="1869440"/>
                </a:cubicBezTo>
                <a:cubicBezTo>
                  <a:pt x="4721766" y="1869440"/>
                  <a:pt x="4720496" y="1870711"/>
                  <a:pt x="4719225" y="1870711"/>
                </a:cubicBezTo>
                <a:cubicBezTo>
                  <a:pt x="4719225" y="1871981"/>
                  <a:pt x="4717955" y="1871981"/>
                  <a:pt x="4717955" y="1871981"/>
                </a:cubicBezTo>
                <a:cubicBezTo>
                  <a:pt x="4717955" y="1871981"/>
                  <a:pt x="4716685" y="1871981"/>
                  <a:pt x="4715415" y="1871981"/>
                </a:cubicBezTo>
                <a:cubicBezTo>
                  <a:pt x="4715415" y="1871981"/>
                  <a:pt x="4715415" y="1871981"/>
                  <a:pt x="4711605" y="1868170"/>
                </a:cubicBezTo>
                <a:lnTo>
                  <a:pt x="4712874" y="1868170"/>
                </a:lnTo>
                <a:close/>
                <a:moveTo>
                  <a:pt x="4927505" y="1854763"/>
                </a:moveTo>
                <a:cubicBezTo>
                  <a:pt x="4928775" y="1854763"/>
                  <a:pt x="4930045" y="1856034"/>
                  <a:pt x="4931315" y="1858574"/>
                </a:cubicBezTo>
                <a:cubicBezTo>
                  <a:pt x="4932585" y="1858574"/>
                  <a:pt x="4933855" y="1858574"/>
                  <a:pt x="4935125" y="1858574"/>
                </a:cubicBezTo>
                <a:cubicBezTo>
                  <a:pt x="4936395" y="1859844"/>
                  <a:pt x="4937665" y="1859844"/>
                  <a:pt x="4938935" y="1861114"/>
                </a:cubicBezTo>
                <a:cubicBezTo>
                  <a:pt x="4940205" y="1861114"/>
                  <a:pt x="4940205" y="1861114"/>
                  <a:pt x="4941475" y="1861114"/>
                </a:cubicBezTo>
                <a:cubicBezTo>
                  <a:pt x="4944015" y="1862385"/>
                  <a:pt x="4945285" y="1862385"/>
                  <a:pt x="4946555" y="1863655"/>
                </a:cubicBezTo>
                <a:cubicBezTo>
                  <a:pt x="4945285" y="1863655"/>
                  <a:pt x="4945285" y="1863655"/>
                  <a:pt x="4944015" y="1863655"/>
                </a:cubicBezTo>
                <a:cubicBezTo>
                  <a:pt x="4941475" y="1863655"/>
                  <a:pt x="4940205" y="1862385"/>
                  <a:pt x="4937665" y="1862385"/>
                </a:cubicBezTo>
                <a:cubicBezTo>
                  <a:pt x="4935125" y="1861115"/>
                  <a:pt x="4933855" y="1859845"/>
                  <a:pt x="4931315" y="1858574"/>
                </a:cubicBezTo>
                <a:cubicBezTo>
                  <a:pt x="4930045" y="1857304"/>
                  <a:pt x="4928775" y="1856034"/>
                  <a:pt x="4927505" y="1854763"/>
                </a:cubicBezTo>
                <a:close/>
                <a:moveTo>
                  <a:pt x="4914805" y="1854199"/>
                </a:moveTo>
                <a:cubicBezTo>
                  <a:pt x="4916075" y="1854199"/>
                  <a:pt x="4917346" y="1855471"/>
                  <a:pt x="4918616" y="1855471"/>
                </a:cubicBezTo>
                <a:cubicBezTo>
                  <a:pt x="4917346" y="1855471"/>
                  <a:pt x="4917346" y="1855471"/>
                  <a:pt x="4916075" y="1855471"/>
                </a:cubicBezTo>
                <a:cubicBezTo>
                  <a:pt x="4914805" y="1855471"/>
                  <a:pt x="4914805" y="1854199"/>
                  <a:pt x="4914805" y="1854199"/>
                </a:cubicBezTo>
                <a:close/>
                <a:moveTo>
                  <a:pt x="4663346" y="1854199"/>
                </a:moveTo>
                <a:lnTo>
                  <a:pt x="4663347" y="1854200"/>
                </a:lnTo>
                <a:lnTo>
                  <a:pt x="4667155" y="1854200"/>
                </a:lnTo>
                <a:cubicBezTo>
                  <a:pt x="4669695" y="1854200"/>
                  <a:pt x="4672235" y="1855471"/>
                  <a:pt x="4674775" y="1855471"/>
                </a:cubicBezTo>
                <a:cubicBezTo>
                  <a:pt x="4674775" y="1856741"/>
                  <a:pt x="4676045" y="1856741"/>
                  <a:pt x="4677315" y="1858011"/>
                </a:cubicBezTo>
                <a:cubicBezTo>
                  <a:pt x="4678585" y="1858011"/>
                  <a:pt x="4678585" y="1858011"/>
                  <a:pt x="4679855" y="1858011"/>
                </a:cubicBezTo>
                <a:cubicBezTo>
                  <a:pt x="4681125" y="1859281"/>
                  <a:pt x="4682395" y="1859281"/>
                  <a:pt x="4683665" y="1860551"/>
                </a:cubicBezTo>
                <a:cubicBezTo>
                  <a:pt x="4684935" y="1861821"/>
                  <a:pt x="4686205" y="1863091"/>
                  <a:pt x="4687475" y="1864362"/>
                </a:cubicBezTo>
                <a:cubicBezTo>
                  <a:pt x="4688745" y="1864362"/>
                  <a:pt x="4690015" y="1864362"/>
                  <a:pt x="4691285" y="1864362"/>
                </a:cubicBezTo>
                <a:cubicBezTo>
                  <a:pt x="4692555" y="1864362"/>
                  <a:pt x="4693825" y="1865632"/>
                  <a:pt x="4695095" y="1865632"/>
                </a:cubicBezTo>
                <a:cubicBezTo>
                  <a:pt x="4695095" y="1865632"/>
                  <a:pt x="4696365" y="1866901"/>
                  <a:pt x="4696365" y="1866901"/>
                </a:cubicBezTo>
                <a:lnTo>
                  <a:pt x="4699412" y="1867917"/>
                </a:lnTo>
                <a:lnTo>
                  <a:pt x="4700175" y="1868171"/>
                </a:lnTo>
                <a:cubicBezTo>
                  <a:pt x="4701445" y="1866901"/>
                  <a:pt x="4701445" y="1866901"/>
                  <a:pt x="4702715" y="1866901"/>
                </a:cubicBezTo>
                <a:cubicBezTo>
                  <a:pt x="4702715" y="1866901"/>
                  <a:pt x="4703985" y="1866901"/>
                  <a:pt x="4705255" y="1866901"/>
                </a:cubicBezTo>
                <a:cubicBezTo>
                  <a:pt x="4706525" y="1866901"/>
                  <a:pt x="4706525" y="1865632"/>
                  <a:pt x="4707795" y="1865632"/>
                </a:cubicBezTo>
                <a:cubicBezTo>
                  <a:pt x="4706525" y="1864362"/>
                  <a:pt x="4706525" y="1864362"/>
                  <a:pt x="4706525" y="1864362"/>
                </a:cubicBezTo>
                <a:cubicBezTo>
                  <a:pt x="4706525" y="1864362"/>
                  <a:pt x="4707795" y="1864362"/>
                  <a:pt x="4709065" y="1864362"/>
                </a:cubicBezTo>
                <a:cubicBezTo>
                  <a:pt x="4710335" y="1865632"/>
                  <a:pt x="4710335" y="1865632"/>
                  <a:pt x="4711605" y="1866901"/>
                </a:cubicBezTo>
                <a:lnTo>
                  <a:pt x="4711605" y="1868170"/>
                </a:lnTo>
                <a:lnTo>
                  <a:pt x="4711605" y="1869442"/>
                </a:lnTo>
                <a:cubicBezTo>
                  <a:pt x="4710335" y="1869442"/>
                  <a:pt x="4710335" y="1870712"/>
                  <a:pt x="4709065" y="1870712"/>
                </a:cubicBezTo>
                <a:cubicBezTo>
                  <a:pt x="4707795" y="1870712"/>
                  <a:pt x="4707795" y="1870712"/>
                  <a:pt x="4706525" y="1870712"/>
                </a:cubicBezTo>
                <a:cubicBezTo>
                  <a:pt x="4706525" y="1870712"/>
                  <a:pt x="4705255" y="1871982"/>
                  <a:pt x="4703985" y="1871982"/>
                </a:cubicBezTo>
                <a:cubicBezTo>
                  <a:pt x="4702715" y="1870712"/>
                  <a:pt x="4701445" y="1870712"/>
                  <a:pt x="4700175" y="1870712"/>
                </a:cubicBezTo>
                <a:cubicBezTo>
                  <a:pt x="4700175" y="1870712"/>
                  <a:pt x="4698905" y="1870712"/>
                  <a:pt x="4698905" y="1870712"/>
                </a:cubicBezTo>
                <a:cubicBezTo>
                  <a:pt x="4698905" y="1870712"/>
                  <a:pt x="4697635" y="1869442"/>
                  <a:pt x="4697635" y="1869442"/>
                </a:cubicBezTo>
                <a:cubicBezTo>
                  <a:pt x="4696365" y="1869442"/>
                  <a:pt x="4695095" y="1869442"/>
                  <a:pt x="4695095" y="1868172"/>
                </a:cubicBezTo>
                <a:cubicBezTo>
                  <a:pt x="4692555" y="1868172"/>
                  <a:pt x="4691285" y="1868172"/>
                  <a:pt x="4690015" y="1868172"/>
                </a:cubicBezTo>
                <a:cubicBezTo>
                  <a:pt x="4688745" y="1866902"/>
                  <a:pt x="4687475" y="1866902"/>
                  <a:pt x="4686205" y="1865632"/>
                </a:cubicBezTo>
                <a:cubicBezTo>
                  <a:pt x="4684938" y="1865632"/>
                  <a:pt x="4683668" y="1865632"/>
                  <a:pt x="4682395" y="1865632"/>
                </a:cubicBezTo>
                <a:cubicBezTo>
                  <a:pt x="4681125" y="1865632"/>
                  <a:pt x="4681125" y="1865632"/>
                  <a:pt x="4681125" y="1865632"/>
                </a:cubicBezTo>
                <a:cubicBezTo>
                  <a:pt x="4679855" y="1864362"/>
                  <a:pt x="4679855" y="1864362"/>
                  <a:pt x="4678585" y="1864362"/>
                </a:cubicBezTo>
                <a:cubicBezTo>
                  <a:pt x="4678585" y="1864362"/>
                  <a:pt x="4677315" y="1863091"/>
                  <a:pt x="4677315" y="1863091"/>
                </a:cubicBezTo>
                <a:cubicBezTo>
                  <a:pt x="4677315" y="1863091"/>
                  <a:pt x="4676045" y="1863091"/>
                  <a:pt x="4674775" y="1863091"/>
                </a:cubicBezTo>
                <a:cubicBezTo>
                  <a:pt x="4674775" y="1863091"/>
                  <a:pt x="4673505" y="1861821"/>
                  <a:pt x="4673505" y="1861821"/>
                </a:cubicBezTo>
                <a:cubicBezTo>
                  <a:pt x="4672235" y="1861821"/>
                  <a:pt x="4672235" y="1860551"/>
                  <a:pt x="4670965" y="1860551"/>
                </a:cubicBezTo>
                <a:cubicBezTo>
                  <a:pt x="4669695" y="1860551"/>
                  <a:pt x="4669695" y="1860551"/>
                  <a:pt x="4668425" y="1860551"/>
                </a:cubicBezTo>
                <a:cubicBezTo>
                  <a:pt x="4667155" y="1860551"/>
                  <a:pt x="4667155" y="1859281"/>
                  <a:pt x="4665885" y="1859281"/>
                </a:cubicBezTo>
                <a:lnTo>
                  <a:pt x="4664618" y="1859281"/>
                </a:lnTo>
                <a:lnTo>
                  <a:pt x="4667157" y="1861820"/>
                </a:lnTo>
                <a:cubicBezTo>
                  <a:pt x="4667157" y="1863090"/>
                  <a:pt x="4667157" y="1863090"/>
                  <a:pt x="4667157" y="1864360"/>
                </a:cubicBezTo>
                <a:cubicBezTo>
                  <a:pt x="4668426" y="1864360"/>
                  <a:pt x="4668426" y="1865630"/>
                  <a:pt x="4669697" y="1865630"/>
                </a:cubicBezTo>
                <a:cubicBezTo>
                  <a:pt x="4669697" y="1866900"/>
                  <a:pt x="4670967" y="1868170"/>
                  <a:pt x="4670967" y="1869440"/>
                </a:cubicBezTo>
                <a:cubicBezTo>
                  <a:pt x="4670967" y="1870710"/>
                  <a:pt x="4672237" y="1870710"/>
                  <a:pt x="4672237" y="1871980"/>
                </a:cubicBezTo>
                <a:cubicBezTo>
                  <a:pt x="4672237" y="1871980"/>
                  <a:pt x="4672237" y="1873250"/>
                  <a:pt x="4672237" y="1873250"/>
                </a:cubicBezTo>
                <a:cubicBezTo>
                  <a:pt x="4670967" y="1873250"/>
                  <a:pt x="4669698" y="1873250"/>
                  <a:pt x="4668428" y="1873250"/>
                </a:cubicBezTo>
                <a:cubicBezTo>
                  <a:pt x="4667157" y="1873250"/>
                  <a:pt x="4665887" y="1871980"/>
                  <a:pt x="4664618" y="1871980"/>
                </a:cubicBezTo>
                <a:cubicBezTo>
                  <a:pt x="4664618" y="1870710"/>
                  <a:pt x="4663348" y="1870710"/>
                  <a:pt x="4662077" y="1869440"/>
                </a:cubicBezTo>
                <a:cubicBezTo>
                  <a:pt x="4662077" y="1868170"/>
                  <a:pt x="4660807" y="1866900"/>
                  <a:pt x="4660807" y="1865630"/>
                </a:cubicBezTo>
                <a:cubicBezTo>
                  <a:pt x="4659537" y="1865630"/>
                  <a:pt x="4659537" y="1864360"/>
                  <a:pt x="4658266" y="1864360"/>
                </a:cubicBezTo>
                <a:cubicBezTo>
                  <a:pt x="4658266" y="1864360"/>
                  <a:pt x="4656996" y="1863090"/>
                  <a:pt x="4656996" y="1861820"/>
                </a:cubicBezTo>
                <a:cubicBezTo>
                  <a:pt x="4655727" y="1860550"/>
                  <a:pt x="4654457" y="1860550"/>
                  <a:pt x="4653186" y="1860550"/>
                </a:cubicBezTo>
                <a:cubicBezTo>
                  <a:pt x="4651916" y="1859280"/>
                  <a:pt x="4650646" y="1859280"/>
                  <a:pt x="4649376" y="1858010"/>
                </a:cubicBezTo>
                <a:cubicBezTo>
                  <a:pt x="4649376" y="1856740"/>
                  <a:pt x="4648105" y="1856740"/>
                  <a:pt x="4648105" y="1855470"/>
                </a:cubicBezTo>
                <a:cubicBezTo>
                  <a:pt x="4649376" y="1855470"/>
                  <a:pt x="4649376" y="1854200"/>
                  <a:pt x="4649376" y="1854200"/>
                </a:cubicBezTo>
                <a:cubicBezTo>
                  <a:pt x="4651916" y="1854200"/>
                  <a:pt x="4654456" y="1854200"/>
                  <a:pt x="4656996" y="1854200"/>
                </a:cubicBezTo>
                <a:cubicBezTo>
                  <a:pt x="4656996" y="1855470"/>
                  <a:pt x="4658266" y="1856740"/>
                  <a:pt x="4659536" y="1858010"/>
                </a:cubicBezTo>
                <a:cubicBezTo>
                  <a:pt x="4660806" y="1859280"/>
                  <a:pt x="4660806" y="1859280"/>
                  <a:pt x="4662076" y="1859280"/>
                </a:cubicBezTo>
                <a:lnTo>
                  <a:pt x="4663343" y="1859280"/>
                </a:lnTo>
                <a:lnTo>
                  <a:pt x="4660805" y="1858011"/>
                </a:lnTo>
                <a:lnTo>
                  <a:pt x="4660805" y="1856741"/>
                </a:lnTo>
                <a:lnTo>
                  <a:pt x="4660805" y="1855471"/>
                </a:lnTo>
                <a:cubicBezTo>
                  <a:pt x="4660805" y="1855471"/>
                  <a:pt x="4662075" y="1854200"/>
                  <a:pt x="4662075" y="1854200"/>
                </a:cubicBezTo>
                <a:lnTo>
                  <a:pt x="4663345" y="1854200"/>
                </a:lnTo>
                <a:close/>
                <a:moveTo>
                  <a:pt x="4927505" y="1841500"/>
                </a:moveTo>
                <a:cubicBezTo>
                  <a:pt x="4928775" y="1842770"/>
                  <a:pt x="4930045" y="1842770"/>
                  <a:pt x="4931315" y="1844041"/>
                </a:cubicBezTo>
                <a:cubicBezTo>
                  <a:pt x="4932585" y="1845311"/>
                  <a:pt x="4932585" y="1845311"/>
                  <a:pt x="4933855" y="1845311"/>
                </a:cubicBezTo>
                <a:cubicBezTo>
                  <a:pt x="4933855" y="1846581"/>
                  <a:pt x="4935125" y="1846581"/>
                  <a:pt x="4935125" y="1847851"/>
                </a:cubicBezTo>
                <a:cubicBezTo>
                  <a:pt x="4936395" y="1847851"/>
                  <a:pt x="4936395" y="1849122"/>
                  <a:pt x="4936395" y="1850392"/>
                </a:cubicBezTo>
                <a:cubicBezTo>
                  <a:pt x="4936395" y="1850392"/>
                  <a:pt x="4937665" y="1851662"/>
                  <a:pt x="4937665" y="1851662"/>
                </a:cubicBezTo>
                <a:cubicBezTo>
                  <a:pt x="4938935" y="1851662"/>
                  <a:pt x="4938935" y="1852932"/>
                  <a:pt x="4938935" y="1852932"/>
                </a:cubicBezTo>
                <a:cubicBezTo>
                  <a:pt x="4937666" y="1851662"/>
                  <a:pt x="4936396" y="1851662"/>
                  <a:pt x="4935125" y="1851662"/>
                </a:cubicBezTo>
                <a:cubicBezTo>
                  <a:pt x="4935125" y="1851662"/>
                  <a:pt x="4935125" y="1851662"/>
                  <a:pt x="4933855" y="1850392"/>
                </a:cubicBezTo>
                <a:cubicBezTo>
                  <a:pt x="4932585" y="1849122"/>
                  <a:pt x="4932585" y="1849122"/>
                  <a:pt x="4930045" y="1850391"/>
                </a:cubicBezTo>
                <a:cubicBezTo>
                  <a:pt x="4930045" y="1850391"/>
                  <a:pt x="4931315" y="1849121"/>
                  <a:pt x="4931315" y="1849121"/>
                </a:cubicBezTo>
                <a:cubicBezTo>
                  <a:pt x="4931315" y="1847851"/>
                  <a:pt x="4930045" y="1846581"/>
                  <a:pt x="4930045" y="1845311"/>
                </a:cubicBezTo>
                <a:cubicBezTo>
                  <a:pt x="4930045" y="1844041"/>
                  <a:pt x="4928775" y="1844041"/>
                  <a:pt x="4928775" y="1844041"/>
                </a:cubicBezTo>
                <a:cubicBezTo>
                  <a:pt x="4928775" y="1844041"/>
                  <a:pt x="4928775" y="1845311"/>
                  <a:pt x="4928775" y="1845311"/>
                </a:cubicBezTo>
                <a:cubicBezTo>
                  <a:pt x="4928775" y="1844041"/>
                  <a:pt x="4927505" y="1844041"/>
                  <a:pt x="4927505" y="1842770"/>
                </a:cubicBezTo>
                <a:cubicBezTo>
                  <a:pt x="4927505" y="1842770"/>
                  <a:pt x="4927505" y="1841500"/>
                  <a:pt x="4927505" y="1841500"/>
                </a:cubicBezTo>
                <a:close/>
                <a:moveTo>
                  <a:pt x="4649376" y="1841500"/>
                </a:moveTo>
                <a:cubicBezTo>
                  <a:pt x="4650646" y="1841500"/>
                  <a:pt x="4650646" y="1842771"/>
                  <a:pt x="4651916" y="1842771"/>
                </a:cubicBezTo>
                <a:cubicBezTo>
                  <a:pt x="4651916" y="1842771"/>
                  <a:pt x="4650646" y="1842771"/>
                  <a:pt x="4650646" y="1842771"/>
                </a:cubicBezTo>
                <a:cubicBezTo>
                  <a:pt x="4650646" y="1844041"/>
                  <a:pt x="4649376" y="1844041"/>
                  <a:pt x="4649376" y="1845311"/>
                </a:cubicBezTo>
                <a:cubicBezTo>
                  <a:pt x="4648105" y="1844041"/>
                  <a:pt x="4648105" y="1844041"/>
                  <a:pt x="4648105" y="1842771"/>
                </a:cubicBezTo>
                <a:cubicBezTo>
                  <a:pt x="4649376" y="1841500"/>
                  <a:pt x="4649376" y="1841500"/>
                  <a:pt x="4649376" y="1841500"/>
                </a:cubicBezTo>
                <a:close/>
                <a:moveTo>
                  <a:pt x="4914805" y="1841499"/>
                </a:moveTo>
                <a:cubicBezTo>
                  <a:pt x="4914805" y="1842770"/>
                  <a:pt x="4916076" y="1842770"/>
                  <a:pt x="4917346" y="1841499"/>
                </a:cubicBezTo>
                <a:cubicBezTo>
                  <a:pt x="4917346" y="1842770"/>
                  <a:pt x="4918616" y="1842770"/>
                  <a:pt x="4918616" y="1844041"/>
                </a:cubicBezTo>
                <a:cubicBezTo>
                  <a:pt x="4917346" y="1844041"/>
                  <a:pt x="4917346" y="1844041"/>
                  <a:pt x="4916076" y="1844041"/>
                </a:cubicBezTo>
                <a:cubicBezTo>
                  <a:pt x="4916076" y="1842770"/>
                  <a:pt x="4914805" y="1842770"/>
                  <a:pt x="4914805" y="1841499"/>
                </a:cubicBezTo>
                <a:close/>
                <a:moveTo>
                  <a:pt x="4813204" y="1841499"/>
                </a:moveTo>
                <a:cubicBezTo>
                  <a:pt x="4813204" y="1841499"/>
                  <a:pt x="4814476" y="1841499"/>
                  <a:pt x="4814476" y="1841499"/>
                </a:cubicBezTo>
                <a:cubicBezTo>
                  <a:pt x="4814476" y="1842771"/>
                  <a:pt x="4813205" y="1842771"/>
                  <a:pt x="4813204" y="1842771"/>
                </a:cubicBezTo>
                <a:cubicBezTo>
                  <a:pt x="4813204" y="1842771"/>
                  <a:pt x="4813204" y="1841499"/>
                  <a:pt x="4813204" y="1841499"/>
                </a:cubicBezTo>
                <a:close/>
                <a:moveTo>
                  <a:pt x="4800505" y="1841499"/>
                </a:moveTo>
                <a:cubicBezTo>
                  <a:pt x="4801775" y="1841499"/>
                  <a:pt x="4803045" y="1841499"/>
                  <a:pt x="4804315" y="1841499"/>
                </a:cubicBezTo>
                <a:cubicBezTo>
                  <a:pt x="4804315" y="1841499"/>
                  <a:pt x="4805585" y="1841499"/>
                  <a:pt x="4805585" y="1841499"/>
                </a:cubicBezTo>
                <a:cubicBezTo>
                  <a:pt x="4805585" y="1841499"/>
                  <a:pt x="4806855" y="1842770"/>
                  <a:pt x="4806855" y="1842770"/>
                </a:cubicBezTo>
                <a:cubicBezTo>
                  <a:pt x="4805585" y="1842770"/>
                  <a:pt x="4805585" y="1844041"/>
                  <a:pt x="4804315" y="1844041"/>
                </a:cubicBezTo>
                <a:cubicBezTo>
                  <a:pt x="4803045" y="1842770"/>
                  <a:pt x="4803045" y="1842770"/>
                  <a:pt x="4801775" y="1844041"/>
                </a:cubicBezTo>
                <a:cubicBezTo>
                  <a:pt x="4801775" y="1842770"/>
                  <a:pt x="4800505" y="1842770"/>
                  <a:pt x="4800505" y="1841499"/>
                </a:cubicBezTo>
                <a:close/>
                <a:moveTo>
                  <a:pt x="4673504" y="1841499"/>
                </a:moveTo>
                <a:cubicBezTo>
                  <a:pt x="4673504" y="1841499"/>
                  <a:pt x="4674775" y="1841499"/>
                  <a:pt x="4674775" y="1841499"/>
                </a:cubicBezTo>
                <a:cubicBezTo>
                  <a:pt x="4674775" y="1841499"/>
                  <a:pt x="4676046" y="1842771"/>
                  <a:pt x="4676046" y="1842771"/>
                </a:cubicBezTo>
                <a:cubicBezTo>
                  <a:pt x="4676046" y="1842771"/>
                  <a:pt x="4674775" y="1842771"/>
                  <a:pt x="4674775" y="1842771"/>
                </a:cubicBezTo>
                <a:cubicBezTo>
                  <a:pt x="4674775" y="1842771"/>
                  <a:pt x="4673504" y="1841499"/>
                  <a:pt x="4673504" y="1841499"/>
                </a:cubicBezTo>
                <a:close/>
                <a:moveTo>
                  <a:pt x="4852575" y="1828800"/>
                </a:moveTo>
                <a:cubicBezTo>
                  <a:pt x="4853845" y="1828800"/>
                  <a:pt x="4855115" y="1828800"/>
                  <a:pt x="4856386" y="1828800"/>
                </a:cubicBezTo>
                <a:cubicBezTo>
                  <a:pt x="4857656" y="1828800"/>
                  <a:pt x="4857656" y="1830071"/>
                  <a:pt x="4858926" y="1830071"/>
                </a:cubicBezTo>
                <a:cubicBezTo>
                  <a:pt x="4857656" y="1831341"/>
                  <a:pt x="4856386" y="1832611"/>
                  <a:pt x="4855116" y="1832611"/>
                </a:cubicBezTo>
                <a:cubicBezTo>
                  <a:pt x="4855116" y="1832611"/>
                  <a:pt x="4853846" y="1832611"/>
                  <a:pt x="4853846" y="1832611"/>
                </a:cubicBezTo>
                <a:cubicBezTo>
                  <a:pt x="4853846" y="1832611"/>
                  <a:pt x="4852575" y="1831341"/>
                  <a:pt x="4851305" y="1831341"/>
                </a:cubicBezTo>
                <a:cubicBezTo>
                  <a:pt x="4851305" y="1831341"/>
                  <a:pt x="4852575" y="1830071"/>
                  <a:pt x="4852575" y="1828800"/>
                </a:cubicBezTo>
                <a:close/>
                <a:moveTo>
                  <a:pt x="4806855" y="1828800"/>
                </a:moveTo>
                <a:cubicBezTo>
                  <a:pt x="4809395" y="1830071"/>
                  <a:pt x="4810665" y="1830071"/>
                  <a:pt x="4813205" y="1831341"/>
                </a:cubicBezTo>
                <a:cubicBezTo>
                  <a:pt x="4814475" y="1831341"/>
                  <a:pt x="4815745" y="1832611"/>
                  <a:pt x="4817015" y="1832611"/>
                </a:cubicBezTo>
                <a:cubicBezTo>
                  <a:pt x="4817015" y="1832611"/>
                  <a:pt x="4818285" y="1833881"/>
                  <a:pt x="4818285" y="1833881"/>
                </a:cubicBezTo>
                <a:cubicBezTo>
                  <a:pt x="4818285" y="1833881"/>
                  <a:pt x="4819555" y="1835151"/>
                  <a:pt x="4820825" y="1835151"/>
                </a:cubicBezTo>
                <a:cubicBezTo>
                  <a:pt x="4822095" y="1833881"/>
                  <a:pt x="4823365" y="1833881"/>
                  <a:pt x="4824635" y="1833881"/>
                </a:cubicBezTo>
                <a:cubicBezTo>
                  <a:pt x="4824635" y="1833881"/>
                  <a:pt x="4825905" y="1835151"/>
                  <a:pt x="4827176" y="1835151"/>
                </a:cubicBezTo>
                <a:cubicBezTo>
                  <a:pt x="4828446" y="1835151"/>
                  <a:pt x="4828446" y="1836421"/>
                  <a:pt x="4829716" y="1837691"/>
                </a:cubicBezTo>
                <a:cubicBezTo>
                  <a:pt x="4830986" y="1837691"/>
                  <a:pt x="4833526" y="1838961"/>
                  <a:pt x="4834796" y="1840232"/>
                </a:cubicBezTo>
                <a:cubicBezTo>
                  <a:pt x="4837336" y="1842772"/>
                  <a:pt x="4838606" y="1844041"/>
                  <a:pt x="4841146" y="1846582"/>
                </a:cubicBezTo>
                <a:cubicBezTo>
                  <a:pt x="4841146" y="1849121"/>
                  <a:pt x="4841146" y="1850392"/>
                  <a:pt x="4841146" y="1851662"/>
                </a:cubicBezTo>
                <a:cubicBezTo>
                  <a:pt x="4839876" y="1851662"/>
                  <a:pt x="4839876" y="1852932"/>
                  <a:pt x="4838606" y="1852932"/>
                </a:cubicBezTo>
                <a:cubicBezTo>
                  <a:pt x="4838606" y="1852932"/>
                  <a:pt x="4837336" y="1851662"/>
                  <a:pt x="4836066" y="1851662"/>
                </a:cubicBezTo>
                <a:cubicBezTo>
                  <a:pt x="4834796" y="1850393"/>
                  <a:pt x="4834796" y="1849123"/>
                  <a:pt x="4833526" y="1847852"/>
                </a:cubicBezTo>
                <a:cubicBezTo>
                  <a:pt x="4832256" y="1847852"/>
                  <a:pt x="4832256" y="1846582"/>
                  <a:pt x="4830986" y="1846582"/>
                </a:cubicBezTo>
                <a:cubicBezTo>
                  <a:pt x="4828446" y="1845312"/>
                  <a:pt x="4827176" y="1842772"/>
                  <a:pt x="4825905" y="1841502"/>
                </a:cubicBezTo>
                <a:cubicBezTo>
                  <a:pt x="4825905" y="1841502"/>
                  <a:pt x="4824635" y="1840232"/>
                  <a:pt x="4823365" y="1840232"/>
                </a:cubicBezTo>
                <a:cubicBezTo>
                  <a:pt x="4822095" y="1841502"/>
                  <a:pt x="4822095" y="1841502"/>
                  <a:pt x="4820825" y="1841502"/>
                </a:cubicBezTo>
                <a:cubicBezTo>
                  <a:pt x="4818285" y="1841502"/>
                  <a:pt x="4817015" y="1840232"/>
                  <a:pt x="4814475" y="1838961"/>
                </a:cubicBezTo>
                <a:cubicBezTo>
                  <a:pt x="4813205" y="1838961"/>
                  <a:pt x="4813205" y="1837691"/>
                  <a:pt x="4815745" y="1836421"/>
                </a:cubicBezTo>
                <a:cubicBezTo>
                  <a:pt x="4815745" y="1835151"/>
                  <a:pt x="4814475" y="1835151"/>
                  <a:pt x="4814475" y="1835151"/>
                </a:cubicBezTo>
                <a:cubicBezTo>
                  <a:pt x="4813205" y="1835151"/>
                  <a:pt x="4811935" y="1836421"/>
                  <a:pt x="4810665" y="1836421"/>
                </a:cubicBezTo>
                <a:cubicBezTo>
                  <a:pt x="4809395" y="1835151"/>
                  <a:pt x="4809395" y="1835151"/>
                  <a:pt x="4808125" y="1835151"/>
                </a:cubicBezTo>
                <a:cubicBezTo>
                  <a:pt x="4806855" y="1835151"/>
                  <a:pt x="4806855" y="1833881"/>
                  <a:pt x="4806855" y="1833881"/>
                </a:cubicBezTo>
                <a:cubicBezTo>
                  <a:pt x="4806855" y="1832611"/>
                  <a:pt x="4805584" y="1832611"/>
                  <a:pt x="4805584" y="1831341"/>
                </a:cubicBezTo>
                <a:cubicBezTo>
                  <a:pt x="4804314" y="1832611"/>
                  <a:pt x="4803044" y="1832611"/>
                  <a:pt x="4801774" y="1833881"/>
                </a:cubicBezTo>
                <a:cubicBezTo>
                  <a:pt x="4801774" y="1833881"/>
                  <a:pt x="4800504" y="1833881"/>
                  <a:pt x="4800504" y="1833881"/>
                </a:cubicBezTo>
                <a:cubicBezTo>
                  <a:pt x="4800504" y="1833881"/>
                  <a:pt x="4800504" y="1832611"/>
                  <a:pt x="4800504" y="1832611"/>
                </a:cubicBezTo>
                <a:cubicBezTo>
                  <a:pt x="4800504" y="1832611"/>
                  <a:pt x="4801774" y="1831341"/>
                  <a:pt x="4801774" y="1831341"/>
                </a:cubicBezTo>
                <a:cubicBezTo>
                  <a:pt x="4803044" y="1831341"/>
                  <a:pt x="4803044" y="1831341"/>
                  <a:pt x="4804314" y="1831341"/>
                </a:cubicBezTo>
                <a:cubicBezTo>
                  <a:pt x="4805584" y="1831341"/>
                  <a:pt x="4805584" y="1830071"/>
                  <a:pt x="4805584" y="1830071"/>
                </a:cubicBezTo>
                <a:cubicBezTo>
                  <a:pt x="4805584" y="1828800"/>
                  <a:pt x="4806855" y="1828800"/>
                  <a:pt x="4806855" y="1828800"/>
                </a:cubicBezTo>
                <a:close/>
                <a:moveTo>
                  <a:pt x="4613816" y="1828800"/>
                </a:moveTo>
                <a:cubicBezTo>
                  <a:pt x="4616355" y="1828800"/>
                  <a:pt x="4617626" y="1828800"/>
                  <a:pt x="4618896" y="1828800"/>
                </a:cubicBezTo>
                <a:cubicBezTo>
                  <a:pt x="4620166" y="1828800"/>
                  <a:pt x="4620166" y="1830070"/>
                  <a:pt x="4621435" y="1830070"/>
                </a:cubicBezTo>
                <a:cubicBezTo>
                  <a:pt x="4622705" y="1830070"/>
                  <a:pt x="4622705" y="1830070"/>
                  <a:pt x="4623976" y="1830070"/>
                </a:cubicBezTo>
                <a:cubicBezTo>
                  <a:pt x="4623976" y="1830070"/>
                  <a:pt x="4625246" y="1831340"/>
                  <a:pt x="4625246" y="1831340"/>
                </a:cubicBezTo>
                <a:cubicBezTo>
                  <a:pt x="4625246" y="1832610"/>
                  <a:pt x="4625246" y="1832610"/>
                  <a:pt x="4625246" y="1833881"/>
                </a:cubicBezTo>
                <a:cubicBezTo>
                  <a:pt x="4626517" y="1835150"/>
                  <a:pt x="4626517" y="1835150"/>
                  <a:pt x="4627787" y="1836421"/>
                </a:cubicBezTo>
                <a:cubicBezTo>
                  <a:pt x="4629057" y="1836421"/>
                  <a:pt x="4629057" y="1836421"/>
                  <a:pt x="4630326" y="1836421"/>
                </a:cubicBezTo>
                <a:cubicBezTo>
                  <a:pt x="4631596" y="1837691"/>
                  <a:pt x="4632867" y="1837691"/>
                  <a:pt x="4634137" y="1837691"/>
                </a:cubicBezTo>
                <a:cubicBezTo>
                  <a:pt x="4634137" y="1836421"/>
                  <a:pt x="4632867" y="1836421"/>
                  <a:pt x="4632867" y="1835150"/>
                </a:cubicBezTo>
                <a:cubicBezTo>
                  <a:pt x="4631596" y="1833882"/>
                  <a:pt x="4629057" y="1832611"/>
                  <a:pt x="4627787" y="1831341"/>
                </a:cubicBezTo>
                <a:cubicBezTo>
                  <a:pt x="4627787" y="1831341"/>
                  <a:pt x="4627787" y="1830071"/>
                  <a:pt x="4627787" y="1830071"/>
                </a:cubicBezTo>
                <a:cubicBezTo>
                  <a:pt x="4629056" y="1830071"/>
                  <a:pt x="4630326" y="1830071"/>
                  <a:pt x="4631596" y="1830071"/>
                </a:cubicBezTo>
                <a:cubicBezTo>
                  <a:pt x="4632867" y="1830071"/>
                  <a:pt x="4632867" y="1831341"/>
                  <a:pt x="4634137" y="1831341"/>
                </a:cubicBezTo>
                <a:cubicBezTo>
                  <a:pt x="4635407" y="1832611"/>
                  <a:pt x="4635407" y="1832611"/>
                  <a:pt x="4636676" y="1833882"/>
                </a:cubicBezTo>
                <a:cubicBezTo>
                  <a:pt x="4637946" y="1833882"/>
                  <a:pt x="4639217" y="1833882"/>
                  <a:pt x="4640487" y="1833882"/>
                </a:cubicBezTo>
                <a:cubicBezTo>
                  <a:pt x="4641758" y="1835151"/>
                  <a:pt x="4641758" y="1835151"/>
                  <a:pt x="4643026" y="1836422"/>
                </a:cubicBezTo>
                <a:cubicBezTo>
                  <a:pt x="4643026" y="1837692"/>
                  <a:pt x="4643026" y="1837692"/>
                  <a:pt x="4643026" y="1838962"/>
                </a:cubicBezTo>
                <a:cubicBezTo>
                  <a:pt x="4643026" y="1838962"/>
                  <a:pt x="4644297" y="1838962"/>
                  <a:pt x="4644297" y="1838962"/>
                </a:cubicBezTo>
                <a:cubicBezTo>
                  <a:pt x="4644297" y="1838962"/>
                  <a:pt x="4644297" y="1837692"/>
                  <a:pt x="4644297" y="1837692"/>
                </a:cubicBezTo>
                <a:cubicBezTo>
                  <a:pt x="4645567" y="1837692"/>
                  <a:pt x="4645567" y="1838962"/>
                  <a:pt x="4646837" y="1838962"/>
                </a:cubicBezTo>
                <a:cubicBezTo>
                  <a:pt x="4645567" y="1838962"/>
                  <a:pt x="4645567" y="1840232"/>
                  <a:pt x="4645567" y="1840232"/>
                </a:cubicBezTo>
                <a:cubicBezTo>
                  <a:pt x="4645567" y="1841502"/>
                  <a:pt x="4645567" y="1841502"/>
                  <a:pt x="4645567" y="1842772"/>
                </a:cubicBezTo>
                <a:cubicBezTo>
                  <a:pt x="4645567" y="1842772"/>
                  <a:pt x="4646837" y="1842772"/>
                  <a:pt x="4646837" y="1842772"/>
                </a:cubicBezTo>
                <a:cubicBezTo>
                  <a:pt x="4646837" y="1844043"/>
                  <a:pt x="4645567" y="1844043"/>
                  <a:pt x="4645567" y="1845312"/>
                </a:cubicBezTo>
                <a:cubicBezTo>
                  <a:pt x="4644298" y="1845312"/>
                  <a:pt x="4643028" y="1844043"/>
                  <a:pt x="4641758" y="1844043"/>
                </a:cubicBezTo>
                <a:cubicBezTo>
                  <a:pt x="4641758" y="1844043"/>
                  <a:pt x="4643028" y="1845312"/>
                  <a:pt x="4643028" y="1845312"/>
                </a:cubicBezTo>
                <a:cubicBezTo>
                  <a:pt x="4641758" y="1845312"/>
                  <a:pt x="4640487" y="1844043"/>
                  <a:pt x="4639217" y="1844043"/>
                </a:cubicBezTo>
                <a:cubicBezTo>
                  <a:pt x="4637946" y="1844043"/>
                  <a:pt x="4637946" y="1844043"/>
                  <a:pt x="4636678" y="1844043"/>
                </a:cubicBezTo>
                <a:cubicBezTo>
                  <a:pt x="4636678" y="1844043"/>
                  <a:pt x="4636678" y="1842772"/>
                  <a:pt x="4636678" y="1842772"/>
                </a:cubicBezTo>
                <a:cubicBezTo>
                  <a:pt x="4635407" y="1842772"/>
                  <a:pt x="4634137" y="1844043"/>
                  <a:pt x="4632867" y="1844043"/>
                </a:cubicBezTo>
                <a:cubicBezTo>
                  <a:pt x="4631596" y="1844043"/>
                  <a:pt x="4631596" y="1842772"/>
                  <a:pt x="4630328" y="1842772"/>
                </a:cubicBezTo>
                <a:cubicBezTo>
                  <a:pt x="4629057" y="1842772"/>
                  <a:pt x="4627787" y="1842772"/>
                  <a:pt x="4626517" y="1842772"/>
                </a:cubicBezTo>
                <a:cubicBezTo>
                  <a:pt x="4625246" y="1842772"/>
                  <a:pt x="4625246" y="1841502"/>
                  <a:pt x="4623978" y="1841502"/>
                </a:cubicBezTo>
                <a:cubicBezTo>
                  <a:pt x="4623978" y="1842772"/>
                  <a:pt x="4622707" y="1842772"/>
                  <a:pt x="4622707" y="1842772"/>
                </a:cubicBezTo>
                <a:cubicBezTo>
                  <a:pt x="4621437" y="1842772"/>
                  <a:pt x="4620166" y="1842772"/>
                  <a:pt x="4618896" y="1842772"/>
                </a:cubicBezTo>
                <a:cubicBezTo>
                  <a:pt x="4618896" y="1842772"/>
                  <a:pt x="4617627" y="1841502"/>
                  <a:pt x="4617627" y="1841502"/>
                </a:cubicBezTo>
                <a:cubicBezTo>
                  <a:pt x="4616357" y="1841502"/>
                  <a:pt x="4615087" y="1841502"/>
                  <a:pt x="4613816" y="1841502"/>
                </a:cubicBezTo>
                <a:cubicBezTo>
                  <a:pt x="4612546" y="1841502"/>
                  <a:pt x="4612546" y="1840232"/>
                  <a:pt x="4611277" y="1840232"/>
                </a:cubicBezTo>
                <a:cubicBezTo>
                  <a:pt x="4611277" y="1840232"/>
                  <a:pt x="4611277" y="1838962"/>
                  <a:pt x="4610005" y="1833881"/>
                </a:cubicBezTo>
                <a:cubicBezTo>
                  <a:pt x="4610005" y="1832610"/>
                  <a:pt x="4611276" y="1832610"/>
                  <a:pt x="4611276" y="1832610"/>
                </a:cubicBezTo>
                <a:cubicBezTo>
                  <a:pt x="4610005" y="1832610"/>
                  <a:pt x="4610005" y="1831340"/>
                  <a:pt x="4610005" y="1831340"/>
                </a:cubicBezTo>
                <a:cubicBezTo>
                  <a:pt x="4611276" y="1831340"/>
                  <a:pt x="4611276" y="1830070"/>
                  <a:pt x="4611276" y="1830070"/>
                </a:cubicBezTo>
                <a:cubicBezTo>
                  <a:pt x="4611276" y="1830070"/>
                  <a:pt x="4613816" y="1828800"/>
                  <a:pt x="4613816" y="1828800"/>
                </a:cubicBezTo>
                <a:close/>
                <a:moveTo>
                  <a:pt x="4606195" y="1828800"/>
                </a:moveTo>
                <a:cubicBezTo>
                  <a:pt x="4607465" y="1830070"/>
                  <a:pt x="4608735" y="1830070"/>
                  <a:pt x="4610005" y="1831341"/>
                </a:cubicBezTo>
                <a:cubicBezTo>
                  <a:pt x="4610005" y="1831341"/>
                  <a:pt x="4608735" y="1832611"/>
                  <a:pt x="4606195" y="1832611"/>
                </a:cubicBezTo>
                <a:cubicBezTo>
                  <a:pt x="4606195" y="1832611"/>
                  <a:pt x="4604925" y="1833881"/>
                  <a:pt x="4604925" y="1833881"/>
                </a:cubicBezTo>
                <a:cubicBezTo>
                  <a:pt x="4604925" y="1835151"/>
                  <a:pt x="4604925" y="1836421"/>
                  <a:pt x="4604925" y="1836421"/>
                </a:cubicBezTo>
                <a:cubicBezTo>
                  <a:pt x="4604925" y="1836421"/>
                  <a:pt x="4603655" y="1835151"/>
                  <a:pt x="4603655" y="1835151"/>
                </a:cubicBezTo>
                <a:cubicBezTo>
                  <a:pt x="4603655" y="1835151"/>
                  <a:pt x="4602385" y="1835151"/>
                  <a:pt x="4601115" y="1835151"/>
                </a:cubicBezTo>
                <a:cubicBezTo>
                  <a:pt x="4599845" y="1833881"/>
                  <a:pt x="4598575" y="1833881"/>
                  <a:pt x="4597305" y="1832611"/>
                </a:cubicBezTo>
                <a:cubicBezTo>
                  <a:pt x="4597305" y="1832611"/>
                  <a:pt x="4597305" y="1831341"/>
                  <a:pt x="4597305" y="1831341"/>
                </a:cubicBezTo>
                <a:cubicBezTo>
                  <a:pt x="4597305" y="1831341"/>
                  <a:pt x="4598575" y="1831341"/>
                  <a:pt x="4598575" y="1831341"/>
                </a:cubicBezTo>
                <a:cubicBezTo>
                  <a:pt x="4599845" y="1832611"/>
                  <a:pt x="4599845" y="1832611"/>
                  <a:pt x="4601115" y="1832611"/>
                </a:cubicBezTo>
                <a:cubicBezTo>
                  <a:pt x="4601115" y="1831341"/>
                  <a:pt x="4602386" y="1831341"/>
                  <a:pt x="4602386" y="1830070"/>
                </a:cubicBezTo>
                <a:cubicBezTo>
                  <a:pt x="4603655" y="1828800"/>
                  <a:pt x="4604925" y="1828800"/>
                  <a:pt x="4606195" y="1828800"/>
                </a:cubicBezTo>
                <a:close/>
                <a:moveTo>
                  <a:pt x="4870354" y="1828799"/>
                </a:moveTo>
                <a:cubicBezTo>
                  <a:pt x="4871625" y="1828799"/>
                  <a:pt x="4871625" y="1828799"/>
                  <a:pt x="4872895" y="1828799"/>
                </a:cubicBezTo>
                <a:cubicBezTo>
                  <a:pt x="4874165" y="1828799"/>
                  <a:pt x="4875435" y="1830066"/>
                  <a:pt x="4876705" y="1830066"/>
                </a:cubicBezTo>
                <a:cubicBezTo>
                  <a:pt x="4877975" y="1830066"/>
                  <a:pt x="4877975" y="1830066"/>
                  <a:pt x="4879245" y="1830066"/>
                </a:cubicBezTo>
                <a:cubicBezTo>
                  <a:pt x="4880515" y="1830066"/>
                  <a:pt x="4880515" y="1830066"/>
                  <a:pt x="4881785" y="1830066"/>
                </a:cubicBezTo>
                <a:cubicBezTo>
                  <a:pt x="4884325" y="1828799"/>
                  <a:pt x="4885595" y="1828799"/>
                  <a:pt x="4886865" y="1828799"/>
                </a:cubicBezTo>
                <a:cubicBezTo>
                  <a:pt x="4886865" y="1828799"/>
                  <a:pt x="4888135" y="1828799"/>
                  <a:pt x="4888135" y="1828799"/>
                </a:cubicBezTo>
                <a:cubicBezTo>
                  <a:pt x="4889405" y="1828799"/>
                  <a:pt x="4891945" y="1830066"/>
                  <a:pt x="4893215" y="1830066"/>
                </a:cubicBezTo>
                <a:cubicBezTo>
                  <a:pt x="4895755" y="1831343"/>
                  <a:pt x="4897025" y="1833875"/>
                  <a:pt x="4899565" y="1835152"/>
                </a:cubicBezTo>
                <a:cubicBezTo>
                  <a:pt x="4900836" y="1836419"/>
                  <a:pt x="4902106" y="1837685"/>
                  <a:pt x="4903376" y="1838962"/>
                </a:cubicBezTo>
                <a:cubicBezTo>
                  <a:pt x="4905916" y="1838962"/>
                  <a:pt x="4907186" y="1840228"/>
                  <a:pt x="4908456" y="1840228"/>
                </a:cubicBezTo>
                <a:cubicBezTo>
                  <a:pt x="4910996" y="1841495"/>
                  <a:pt x="4912266" y="1841495"/>
                  <a:pt x="4913536" y="1842772"/>
                </a:cubicBezTo>
                <a:cubicBezTo>
                  <a:pt x="4914806" y="1842772"/>
                  <a:pt x="4914806" y="1844038"/>
                  <a:pt x="4914806" y="1844038"/>
                </a:cubicBezTo>
                <a:cubicBezTo>
                  <a:pt x="4914806" y="1845305"/>
                  <a:pt x="4913536" y="1845305"/>
                  <a:pt x="4913536" y="1845305"/>
                </a:cubicBezTo>
                <a:cubicBezTo>
                  <a:pt x="4913536" y="1846581"/>
                  <a:pt x="4912266" y="1846581"/>
                  <a:pt x="4912266" y="1847848"/>
                </a:cubicBezTo>
                <a:cubicBezTo>
                  <a:pt x="4912266" y="1849125"/>
                  <a:pt x="4913536" y="1849125"/>
                  <a:pt x="4913536" y="1850391"/>
                </a:cubicBezTo>
                <a:cubicBezTo>
                  <a:pt x="4913536" y="1851658"/>
                  <a:pt x="4913536" y="1851658"/>
                  <a:pt x="4913536" y="1852935"/>
                </a:cubicBezTo>
                <a:cubicBezTo>
                  <a:pt x="4912266" y="1852935"/>
                  <a:pt x="4912266" y="1854201"/>
                  <a:pt x="4910996" y="1854201"/>
                </a:cubicBezTo>
                <a:cubicBezTo>
                  <a:pt x="4909726" y="1854201"/>
                  <a:pt x="4909726" y="1855467"/>
                  <a:pt x="4908456" y="1855467"/>
                </a:cubicBezTo>
                <a:cubicBezTo>
                  <a:pt x="4908456" y="1856744"/>
                  <a:pt x="4908456" y="1858011"/>
                  <a:pt x="4908456" y="1859277"/>
                </a:cubicBezTo>
                <a:cubicBezTo>
                  <a:pt x="4907186" y="1860554"/>
                  <a:pt x="4907186" y="1863087"/>
                  <a:pt x="4905916" y="1864364"/>
                </a:cubicBezTo>
                <a:cubicBezTo>
                  <a:pt x="4907186" y="1864364"/>
                  <a:pt x="4907186" y="1865630"/>
                  <a:pt x="4907186" y="1866897"/>
                </a:cubicBezTo>
                <a:cubicBezTo>
                  <a:pt x="4907186" y="1868173"/>
                  <a:pt x="4908456" y="1868173"/>
                  <a:pt x="4908456" y="1869440"/>
                </a:cubicBezTo>
                <a:cubicBezTo>
                  <a:pt x="4908456" y="1869440"/>
                  <a:pt x="4909726" y="1869440"/>
                  <a:pt x="4909726" y="1869440"/>
                </a:cubicBezTo>
                <a:cubicBezTo>
                  <a:pt x="4910996" y="1869440"/>
                  <a:pt x="4910996" y="1868173"/>
                  <a:pt x="4910996" y="1866897"/>
                </a:cubicBezTo>
                <a:cubicBezTo>
                  <a:pt x="4910996" y="1866897"/>
                  <a:pt x="4912266" y="1866897"/>
                  <a:pt x="4912266" y="1866897"/>
                </a:cubicBezTo>
                <a:cubicBezTo>
                  <a:pt x="4912266" y="1866897"/>
                  <a:pt x="4913536" y="1868173"/>
                  <a:pt x="4913536" y="1868173"/>
                </a:cubicBezTo>
                <a:cubicBezTo>
                  <a:pt x="4913536" y="1869440"/>
                  <a:pt x="4912266" y="1869440"/>
                  <a:pt x="4912266" y="1870706"/>
                </a:cubicBezTo>
                <a:cubicBezTo>
                  <a:pt x="4912266" y="1871983"/>
                  <a:pt x="4912266" y="1871983"/>
                  <a:pt x="4912266" y="1873250"/>
                </a:cubicBezTo>
                <a:cubicBezTo>
                  <a:pt x="4912266" y="1873250"/>
                  <a:pt x="4913536" y="1873250"/>
                  <a:pt x="4913536" y="1873250"/>
                </a:cubicBezTo>
                <a:cubicBezTo>
                  <a:pt x="4913536" y="1874516"/>
                  <a:pt x="4913536" y="1874516"/>
                  <a:pt x="4913536" y="1875793"/>
                </a:cubicBezTo>
                <a:cubicBezTo>
                  <a:pt x="4914806" y="1877059"/>
                  <a:pt x="4914806" y="1878326"/>
                  <a:pt x="4916076" y="1879603"/>
                </a:cubicBezTo>
                <a:cubicBezTo>
                  <a:pt x="4916076" y="1880869"/>
                  <a:pt x="4917346" y="1880869"/>
                  <a:pt x="4917346" y="1882146"/>
                </a:cubicBezTo>
                <a:cubicBezTo>
                  <a:pt x="4918616" y="1883412"/>
                  <a:pt x="4918616" y="1883412"/>
                  <a:pt x="4919886" y="1883412"/>
                </a:cubicBezTo>
                <a:cubicBezTo>
                  <a:pt x="4919886" y="1883412"/>
                  <a:pt x="4921156" y="1883412"/>
                  <a:pt x="4922426" y="1883412"/>
                </a:cubicBezTo>
                <a:cubicBezTo>
                  <a:pt x="4922426" y="1883412"/>
                  <a:pt x="4923696" y="1882146"/>
                  <a:pt x="4923696" y="1882146"/>
                </a:cubicBezTo>
                <a:cubicBezTo>
                  <a:pt x="4924966" y="1882146"/>
                  <a:pt x="4924966" y="1882146"/>
                  <a:pt x="4926236" y="1882146"/>
                </a:cubicBezTo>
                <a:cubicBezTo>
                  <a:pt x="4926236" y="1882146"/>
                  <a:pt x="4927506" y="1882146"/>
                  <a:pt x="4927506" y="1882146"/>
                </a:cubicBezTo>
                <a:cubicBezTo>
                  <a:pt x="4927506" y="1880869"/>
                  <a:pt x="4928777" y="1880869"/>
                  <a:pt x="4928777" y="1879603"/>
                </a:cubicBezTo>
                <a:cubicBezTo>
                  <a:pt x="4930047" y="1879603"/>
                  <a:pt x="4930047" y="1878326"/>
                  <a:pt x="4931317" y="1878326"/>
                </a:cubicBezTo>
                <a:cubicBezTo>
                  <a:pt x="4931317" y="1879603"/>
                  <a:pt x="4932587" y="1879603"/>
                  <a:pt x="4933857" y="1879603"/>
                </a:cubicBezTo>
                <a:cubicBezTo>
                  <a:pt x="4935127" y="1879603"/>
                  <a:pt x="4936397" y="1879603"/>
                  <a:pt x="4937667" y="1879603"/>
                </a:cubicBezTo>
                <a:cubicBezTo>
                  <a:pt x="4937667" y="1879603"/>
                  <a:pt x="4938937" y="1878326"/>
                  <a:pt x="4938937" y="1878326"/>
                </a:cubicBezTo>
                <a:cubicBezTo>
                  <a:pt x="4938937" y="1877059"/>
                  <a:pt x="4940207" y="1877059"/>
                  <a:pt x="4940207" y="1877059"/>
                </a:cubicBezTo>
                <a:cubicBezTo>
                  <a:pt x="4940207" y="1877059"/>
                  <a:pt x="4941477" y="1878326"/>
                  <a:pt x="4941477" y="1878326"/>
                </a:cubicBezTo>
                <a:cubicBezTo>
                  <a:pt x="4941477" y="1878326"/>
                  <a:pt x="4942747" y="1878326"/>
                  <a:pt x="4942747" y="1878326"/>
                </a:cubicBezTo>
                <a:cubicBezTo>
                  <a:pt x="4942747" y="1878326"/>
                  <a:pt x="4944017" y="1878326"/>
                  <a:pt x="4945287" y="1878326"/>
                </a:cubicBezTo>
                <a:cubicBezTo>
                  <a:pt x="4946557" y="1878326"/>
                  <a:pt x="4947827" y="1879603"/>
                  <a:pt x="4949097" y="1879603"/>
                </a:cubicBezTo>
                <a:cubicBezTo>
                  <a:pt x="4949097" y="1879603"/>
                  <a:pt x="4950367" y="1878326"/>
                  <a:pt x="4950367" y="1878326"/>
                </a:cubicBezTo>
                <a:cubicBezTo>
                  <a:pt x="4950367" y="1877059"/>
                  <a:pt x="4950367" y="1877059"/>
                  <a:pt x="4950367" y="1875793"/>
                </a:cubicBezTo>
                <a:cubicBezTo>
                  <a:pt x="4950367" y="1874516"/>
                  <a:pt x="4951637" y="1874516"/>
                  <a:pt x="4951637" y="1874516"/>
                </a:cubicBezTo>
                <a:cubicBezTo>
                  <a:pt x="4955447" y="1874516"/>
                  <a:pt x="4957988" y="1874516"/>
                  <a:pt x="4960528" y="1874516"/>
                </a:cubicBezTo>
                <a:cubicBezTo>
                  <a:pt x="4961798" y="1874516"/>
                  <a:pt x="4963068" y="1875793"/>
                  <a:pt x="4964338" y="1875793"/>
                </a:cubicBezTo>
                <a:cubicBezTo>
                  <a:pt x="4964338" y="1877059"/>
                  <a:pt x="4965608" y="1877059"/>
                  <a:pt x="4965608" y="1878326"/>
                </a:cubicBezTo>
                <a:cubicBezTo>
                  <a:pt x="4966878" y="1879603"/>
                  <a:pt x="4968148" y="1880869"/>
                  <a:pt x="4969418" y="1882146"/>
                </a:cubicBezTo>
                <a:cubicBezTo>
                  <a:pt x="4971958" y="1882146"/>
                  <a:pt x="4973228" y="1883412"/>
                  <a:pt x="4974498" y="1884679"/>
                </a:cubicBezTo>
                <a:cubicBezTo>
                  <a:pt x="4975768" y="1885956"/>
                  <a:pt x="4975768" y="1885956"/>
                  <a:pt x="4977038" y="1887222"/>
                </a:cubicBezTo>
                <a:cubicBezTo>
                  <a:pt x="4978308" y="1887222"/>
                  <a:pt x="4978308" y="1888489"/>
                  <a:pt x="4979578" y="1888489"/>
                </a:cubicBezTo>
                <a:cubicBezTo>
                  <a:pt x="4980848" y="1889765"/>
                  <a:pt x="4982118" y="1889765"/>
                  <a:pt x="4983388" y="1891032"/>
                </a:cubicBezTo>
                <a:cubicBezTo>
                  <a:pt x="4984658" y="1893575"/>
                  <a:pt x="4987199" y="1894842"/>
                  <a:pt x="4989739" y="1897385"/>
                </a:cubicBezTo>
                <a:cubicBezTo>
                  <a:pt x="4991009" y="1897385"/>
                  <a:pt x="4991009" y="1897385"/>
                  <a:pt x="4992279" y="1897385"/>
                </a:cubicBezTo>
                <a:cubicBezTo>
                  <a:pt x="4992279" y="1897385"/>
                  <a:pt x="4993549" y="1898651"/>
                  <a:pt x="4993549" y="1898651"/>
                </a:cubicBezTo>
                <a:cubicBezTo>
                  <a:pt x="4994819" y="1899918"/>
                  <a:pt x="4996089" y="1899918"/>
                  <a:pt x="4997359" y="1901195"/>
                </a:cubicBezTo>
                <a:cubicBezTo>
                  <a:pt x="4998629" y="1901195"/>
                  <a:pt x="4998629" y="1902461"/>
                  <a:pt x="4999899" y="1902461"/>
                </a:cubicBezTo>
                <a:cubicBezTo>
                  <a:pt x="4999899" y="1903727"/>
                  <a:pt x="5001169" y="1903727"/>
                  <a:pt x="5001169" y="1905004"/>
                </a:cubicBezTo>
                <a:cubicBezTo>
                  <a:pt x="4999899" y="1906271"/>
                  <a:pt x="4999899" y="1906271"/>
                  <a:pt x="4999899" y="1906271"/>
                </a:cubicBezTo>
                <a:cubicBezTo>
                  <a:pt x="4999899" y="1906271"/>
                  <a:pt x="4999899" y="1907537"/>
                  <a:pt x="4999899" y="1907537"/>
                </a:cubicBezTo>
                <a:cubicBezTo>
                  <a:pt x="4999899" y="1907537"/>
                  <a:pt x="5001169" y="1908814"/>
                  <a:pt x="5001169" y="1908814"/>
                </a:cubicBezTo>
                <a:cubicBezTo>
                  <a:pt x="5002439" y="1908814"/>
                  <a:pt x="5002439" y="1908814"/>
                  <a:pt x="5003709" y="1908814"/>
                </a:cubicBezTo>
                <a:cubicBezTo>
                  <a:pt x="5004979" y="1908814"/>
                  <a:pt x="5004979" y="1910081"/>
                  <a:pt x="5006249" y="1910081"/>
                </a:cubicBezTo>
                <a:cubicBezTo>
                  <a:pt x="5007519" y="1911347"/>
                  <a:pt x="5008789" y="1912624"/>
                  <a:pt x="5010059" y="1913890"/>
                </a:cubicBezTo>
                <a:cubicBezTo>
                  <a:pt x="5011329" y="1915167"/>
                  <a:pt x="5011329" y="1915167"/>
                  <a:pt x="5012599" y="1916434"/>
                </a:cubicBezTo>
                <a:cubicBezTo>
                  <a:pt x="5013869" y="1916434"/>
                  <a:pt x="5013869" y="1917700"/>
                  <a:pt x="5013869" y="1917700"/>
                </a:cubicBezTo>
                <a:cubicBezTo>
                  <a:pt x="5016410" y="1918977"/>
                  <a:pt x="5017680" y="1920243"/>
                  <a:pt x="5018950" y="1921510"/>
                </a:cubicBezTo>
                <a:cubicBezTo>
                  <a:pt x="5018950" y="1921510"/>
                  <a:pt x="5020220" y="1921510"/>
                  <a:pt x="5020220" y="1921510"/>
                </a:cubicBezTo>
                <a:cubicBezTo>
                  <a:pt x="5020220" y="1921510"/>
                  <a:pt x="5021490" y="1921510"/>
                  <a:pt x="5021490" y="1921510"/>
                </a:cubicBezTo>
                <a:cubicBezTo>
                  <a:pt x="5022760" y="1922787"/>
                  <a:pt x="5022760" y="1922787"/>
                  <a:pt x="5022760" y="1924053"/>
                </a:cubicBezTo>
                <a:cubicBezTo>
                  <a:pt x="5024030" y="1925319"/>
                  <a:pt x="5024030" y="1925319"/>
                  <a:pt x="5025300" y="1926596"/>
                </a:cubicBezTo>
                <a:cubicBezTo>
                  <a:pt x="5027840" y="1927863"/>
                  <a:pt x="5030380" y="1929129"/>
                  <a:pt x="5032920" y="1930406"/>
                </a:cubicBezTo>
                <a:cubicBezTo>
                  <a:pt x="5034190" y="1932939"/>
                  <a:pt x="5035460" y="1934216"/>
                  <a:pt x="5036730" y="1935482"/>
                </a:cubicBezTo>
                <a:cubicBezTo>
                  <a:pt x="5036730" y="1936749"/>
                  <a:pt x="5038000" y="1936749"/>
                  <a:pt x="5039270" y="1938026"/>
                </a:cubicBezTo>
                <a:cubicBezTo>
                  <a:pt x="5040540" y="1938026"/>
                  <a:pt x="5040540" y="1939292"/>
                  <a:pt x="5041810" y="1940558"/>
                </a:cubicBezTo>
                <a:cubicBezTo>
                  <a:pt x="5041810" y="1940558"/>
                  <a:pt x="5043081" y="1941835"/>
                  <a:pt x="5044351" y="1941835"/>
                </a:cubicBezTo>
                <a:cubicBezTo>
                  <a:pt x="5045621" y="1943102"/>
                  <a:pt x="5045621" y="1943102"/>
                  <a:pt x="5046891" y="1944368"/>
                </a:cubicBezTo>
                <a:cubicBezTo>
                  <a:pt x="5046891" y="1944368"/>
                  <a:pt x="5048161" y="1944368"/>
                  <a:pt x="5048161" y="1944368"/>
                </a:cubicBezTo>
                <a:cubicBezTo>
                  <a:pt x="5049431" y="1945645"/>
                  <a:pt x="5049431" y="1945645"/>
                  <a:pt x="5049431" y="1946911"/>
                </a:cubicBezTo>
                <a:cubicBezTo>
                  <a:pt x="5050701" y="1946911"/>
                  <a:pt x="5050701" y="1948188"/>
                  <a:pt x="5051971" y="1948188"/>
                </a:cubicBezTo>
                <a:cubicBezTo>
                  <a:pt x="5051971" y="1949455"/>
                  <a:pt x="5051971" y="1950721"/>
                  <a:pt x="5051971" y="1950721"/>
                </a:cubicBezTo>
                <a:cubicBezTo>
                  <a:pt x="5053241" y="1951998"/>
                  <a:pt x="5054511" y="1951998"/>
                  <a:pt x="5054511" y="1953264"/>
                </a:cubicBezTo>
                <a:lnTo>
                  <a:pt x="5054511" y="1955799"/>
                </a:lnTo>
                <a:lnTo>
                  <a:pt x="5058316" y="1955799"/>
                </a:lnTo>
                <a:lnTo>
                  <a:pt x="5058303" y="1955808"/>
                </a:lnTo>
                <a:lnTo>
                  <a:pt x="5058321" y="1955808"/>
                </a:lnTo>
                <a:cubicBezTo>
                  <a:pt x="5058321" y="1958341"/>
                  <a:pt x="5059591" y="1959617"/>
                  <a:pt x="5060861" y="1962150"/>
                </a:cubicBezTo>
                <a:cubicBezTo>
                  <a:pt x="5060861" y="1963427"/>
                  <a:pt x="5062131" y="1963427"/>
                  <a:pt x="5062131" y="1964694"/>
                </a:cubicBezTo>
                <a:cubicBezTo>
                  <a:pt x="5062131" y="1964694"/>
                  <a:pt x="5060861" y="1965960"/>
                  <a:pt x="5060861" y="1965960"/>
                </a:cubicBezTo>
                <a:cubicBezTo>
                  <a:pt x="5060861" y="1965960"/>
                  <a:pt x="5059591" y="1967237"/>
                  <a:pt x="5058321" y="1967237"/>
                </a:cubicBezTo>
                <a:cubicBezTo>
                  <a:pt x="5058321" y="1967237"/>
                  <a:pt x="5058321" y="1968503"/>
                  <a:pt x="5058321" y="1968503"/>
                </a:cubicBezTo>
                <a:cubicBezTo>
                  <a:pt x="5060861" y="1969770"/>
                  <a:pt x="5062131" y="1972313"/>
                  <a:pt x="5064671" y="1973580"/>
                </a:cubicBezTo>
                <a:cubicBezTo>
                  <a:pt x="5064671" y="1973580"/>
                  <a:pt x="5065941" y="1974856"/>
                  <a:pt x="5067211" y="1974856"/>
                </a:cubicBezTo>
                <a:cubicBezTo>
                  <a:pt x="5067211" y="1974856"/>
                  <a:pt x="5068481" y="1976123"/>
                  <a:pt x="5068481" y="1977400"/>
                </a:cubicBezTo>
                <a:cubicBezTo>
                  <a:pt x="5069751" y="1978666"/>
                  <a:pt x="5071021" y="1979933"/>
                  <a:pt x="5072292" y="1981209"/>
                </a:cubicBezTo>
                <a:cubicBezTo>
                  <a:pt x="5073562" y="1982476"/>
                  <a:pt x="5073562" y="1982476"/>
                  <a:pt x="5074832" y="1983742"/>
                </a:cubicBezTo>
                <a:cubicBezTo>
                  <a:pt x="5074832" y="1983742"/>
                  <a:pt x="5076102" y="1983742"/>
                  <a:pt x="5076102" y="1983742"/>
                </a:cubicBezTo>
                <a:cubicBezTo>
                  <a:pt x="5077372" y="1983742"/>
                  <a:pt x="5077372" y="1985019"/>
                  <a:pt x="5078642" y="1985019"/>
                </a:cubicBezTo>
                <a:cubicBezTo>
                  <a:pt x="5079912" y="1986286"/>
                  <a:pt x="5079912" y="1988829"/>
                  <a:pt x="5081182" y="1990095"/>
                </a:cubicBezTo>
                <a:cubicBezTo>
                  <a:pt x="5079912" y="1991362"/>
                  <a:pt x="5079912" y="1991362"/>
                  <a:pt x="5079912" y="1992639"/>
                </a:cubicBezTo>
                <a:cubicBezTo>
                  <a:pt x="5078642" y="1992639"/>
                  <a:pt x="5078642" y="1993905"/>
                  <a:pt x="5077372" y="1993905"/>
                </a:cubicBezTo>
                <a:cubicBezTo>
                  <a:pt x="5074832" y="1993905"/>
                  <a:pt x="5073562" y="1993905"/>
                  <a:pt x="5071021" y="1993905"/>
                </a:cubicBezTo>
                <a:cubicBezTo>
                  <a:pt x="5069751" y="1993905"/>
                  <a:pt x="5067211" y="1992639"/>
                  <a:pt x="5065941" y="1991362"/>
                </a:cubicBezTo>
                <a:cubicBezTo>
                  <a:pt x="5064671" y="1992639"/>
                  <a:pt x="5064671" y="1992639"/>
                  <a:pt x="5064671" y="1992639"/>
                </a:cubicBezTo>
                <a:cubicBezTo>
                  <a:pt x="5064671" y="1992639"/>
                  <a:pt x="5064671" y="1993905"/>
                  <a:pt x="5064671" y="1995171"/>
                </a:cubicBezTo>
                <a:cubicBezTo>
                  <a:pt x="5064671" y="1996448"/>
                  <a:pt x="5065941" y="1996448"/>
                  <a:pt x="5065941" y="1997715"/>
                </a:cubicBezTo>
                <a:cubicBezTo>
                  <a:pt x="5065941" y="1998981"/>
                  <a:pt x="5065941" y="1998981"/>
                  <a:pt x="5065941" y="2000258"/>
                </a:cubicBezTo>
                <a:cubicBezTo>
                  <a:pt x="5065941" y="2001525"/>
                  <a:pt x="5067211" y="2002791"/>
                  <a:pt x="5067211" y="2004068"/>
                </a:cubicBezTo>
                <a:cubicBezTo>
                  <a:pt x="5067211" y="2004068"/>
                  <a:pt x="5067211" y="2005334"/>
                  <a:pt x="5067211" y="2006601"/>
                </a:cubicBezTo>
                <a:cubicBezTo>
                  <a:pt x="5067211" y="2006601"/>
                  <a:pt x="5068481" y="2007878"/>
                  <a:pt x="5068481" y="2007878"/>
                </a:cubicBezTo>
                <a:cubicBezTo>
                  <a:pt x="5068481" y="2007878"/>
                  <a:pt x="5069751" y="2009144"/>
                  <a:pt x="5071021" y="2009144"/>
                </a:cubicBezTo>
                <a:cubicBezTo>
                  <a:pt x="5071021" y="2010421"/>
                  <a:pt x="5071021" y="2011687"/>
                  <a:pt x="5071021" y="2011687"/>
                </a:cubicBezTo>
                <a:cubicBezTo>
                  <a:pt x="5071021" y="2011687"/>
                  <a:pt x="5072292" y="2012954"/>
                  <a:pt x="5072292" y="2012954"/>
                </a:cubicBezTo>
                <a:cubicBezTo>
                  <a:pt x="5072292" y="2015497"/>
                  <a:pt x="5072292" y="2016763"/>
                  <a:pt x="5072292" y="2019307"/>
                </a:cubicBezTo>
                <a:cubicBezTo>
                  <a:pt x="5072292" y="2019307"/>
                  <a:pt x="5073562" y="2020573"/>
                  <a:pt x="5073562" y="2020573"/>
                </a:cubicBezTo>
                <a:cubicBezTo>
                  <a:pt x="5072292" y="2020573"/>
                  <a:pt x="5072292" y="2021850"/>
                  <a:pt x="5072292" y="2023116"/>
                </a:cubicBezTo>
                <a:cubicBezTo>
                  <a:pt x="5072292" y="2023116"/>
                  <a:pt x="5073562" y="2024383"/>
                  <a:pt x="5073562" y="2025660"/>
                </a:cubicBezTo>
                <a:cubicBezTo>
                  <a:pt x="5073562" y="2025660"/>
                  <a:pt x="5074832" y="2025660"/>
                  <a:pt x="5074832" y="2025660"/>
                </a:cubicBezTo>
                <a:cubicBezTo>
                  <a:pt x="5076102" y="2025660"/>
                  <a:pt x="5076102" y="2026926"/>
                  <a:pt x="5077372" y="2026926"/>
                </a:cubicBezTo>
                <a:cubicBezTo>
                  <a:pt x="5077372" y="2026926"/>
                  <a:pt x="5078642" y="2026926"/>
                  <a:pt x="5078642" y="2026926"/>
                </a:cubicBezTo>
                <a:cubicBezTo>
                  <a:pt x="5078642" y="2028193"/>
                  <a:pt x="5079912" y="2028193"/>
                  <a:pt x="5079912" y="2028193"/>
                </a:cubicBezTo>
                <a:cubicBezTo>
                  <a:pt x="5079912" y="2028193"/>
                  <a:pt x="5081182" y="2029470"/>
                  <a:pt x="5081182" y="2029470"/>
                </a:cubicBezTo>
                <a:cubicBezTo>
                  <a:pt x="5081182" y="2029470"/>
                  <a:pt x="5081182" y="2029470"/>
                  <a:pt x="5078642" y="2030736"/>
                </a:cubicBezTo>
                <a:cubicBezTo>
                  <a:pt x="5077372" y="2032013"/>
                  <a:pt x="5077372" y="2032013"/>
                  <a:pt x="5076102" y="2032013"/>
                </a:cubicBezTo>
                <a:cubicBezTo>
                  <a:pt x="5074832" y="2032013"/>
                  <a:pt x="5074832" y="2033279"/>
                  <a:pt x="5074832" y="2033279"/>
                </a:cubicBezTo>
                <a:cubicBezTo>
                  <a:pt x="5074832" y="2034546"/>
                  <a:pt x="5076102" y="2034546"/>
                  <a:pt x="5076102" y="2035823"/>
                </a:cubicBezTo>
                <a:cubicBezTo>
                  <a:pt x="5077372" y="2037089"/>
                  <a:pt x="5078642" y="2037089"/>
                  <a:pt x="5079912" y="2038355"/>
                </a:cubicBezTo>
                <a:cubicBezTo>
                  <a:pt x="5082452" y="2039632"/>
                  <a:pt x="5083722" y="2039632"/>
                  <a:pt x="5084992" y="2040899"/>
                </a:cubicBezTo>
                <a:cubicBezTo>
                  <a:pt x="5084992" y="2040899"/>
                  <a:pt x="5086262" y="2042176"/>
                  <a:pt x="5086262" y="2042176"/>
                </a:cubicBezTo>
                <a:cubicBezTo>
                  <a:pt x="5086262" y="2042176"/>
                  <a:pt x="5084992" y="2042176"/>
                  <a:pt x="5084992" y="2042176"/>
                </a:cubicBezTo>
                <a:cubicBezTo>
                  <a:pt x="5083722" y="2042176"/>
                  <a:pt x="5083722" y="2040899"/>
                  <a:pt x="5082452" y="2040899"/>
                </a:cubicBezTo>
                <a:cubicBezTo>
                  <a:pt x="5081182" y="2040899"/>
                  <a:pt x="5079912" y="2040899"/>
                  <a:pt x="5078642" y="2040899"/>
                </a:cubicBezTo>
                <a:cubicBezTo>
                  <a:pt x="5079912" y="2040899"/>
                  <a:pt x="5079912" y="2042176"/>
                  <a:pt x="5079912" y="2042176"/>
                </a:cubicBezTo>
                <a:cubicBezTo>
                  <a:pt x="5079912" y="2042176"/>
                  <a:pt x="5081182" y="2043442"/>
                  <a:pt x="5082452" y="2044708"/>
                </a:cubicBezTo>
                <a:cubicBezTo>
                  <a:pt x="5083722" y="2045985"/>
                  <a:pt x="5086262" y="2047252"/>
                  <a:pt x="5087532" y="2048518"/>
                </a:cubicBezTo>
                <a:cubicBezTo>
                  <a:pt x="5088802" y="2048518"/>
                  <a:pt x="5091342" y="2049795"/>
                  <a:pt x="5092612" y="2051062"/>
                </a:cubicBezTo>
                <a:cubicBezTo>
                  <a:pt x="5092612" y="2051062"/>
                  <a:pt x="5091342" y="2051062"/>
                  <a:pt x="5090072" y="2051062"/>
                </a:cubicBezTo>
                <a:cubicBezTo>
                  <a:pt x="5090072" y="2051062"/>
                  <a:pt x="5088802" y="2049795"/>
                  <a:pt x="5088802" y="2049795"/>
                </a:cubicBezTo>
                <a:cubicBezTo>
                  <a:pt x="5087532" y="2049795"/>
                  <a:pt x="5087532" y="2049795"/>
                  <a:pt x="5086262" y="2049795"/>
                </a:cubicBezTo>
                <a:cubicBezTo>
                  <a:pt x="5086262" y="2051062"/>
                  <a:pt x="5086262" y="2051062"/>
                  <a:pt x="5086262" y="2051062"/>
                </a:cubicBezTo>
                <a:cubicBezTo>
                  <a:pt x="5086262" y="2051062"/>
                  <a:pt x="5087532" y="2051062"/>
                  <a:pt x="5087532" y="2051062"/>
                </a:cubicBezTo>
                <a:cubicBezTo>
                  <a:pt x="5088802" y="2051062"/>
                  <a:pt x="5088802" y="2052328"/>
                  <a:pt x="5090072" y="2053605"/>
                </a:cubicBezTo>
                <a:cubicBezTo>
                  <a:pt x="5090072" y="2054871"/>
                  <a:pt x="5088802" y="2054871"/>
                  <a:pt x="5088802" y="2054871"/>
                </a:cubicBezTo>
                <a:cubicBezTo>
                  <a:pt x="5087532" y="2053605"/>
                  <a:pt x="5086262" y="2053605"/>
                  <a:pt x="5084992" y="2053605"/>
                </a:cubicBezTo>
                <a:cubicBezTo>
                  <a:pt x="5083722" y="2053605"/>
                  <a:pt x="5083722" y="2052328"/>
                  <a:pt x="5082452" y="2051062"/>
                </a:cubicBezTo>
                <a:cubicBezTo>
                  <a:pt x="5081182" y="2051062"/>
                  <a:pt x="5081182" y="2049795"/>
                  <a:pt x="5079912" y="2049795"/>
                </a:cubicBezTo>
                <a:cubicBezTo>
                  <a:pt x="5081182" y="2049795"/>
                  <a:pt x="5081182" y="2049795"/>
                  <a:pt x="5082452" y="2049795"/>
                </a:cubicBezTo>
                <a:cubicBezTo>
                  <a:pt x="5082452" y="2048518"/>
                  <a:pt x="5082452" y="2048518"/>
                  <a:pt x="5082452" y="2048518"/>
                </a:cubicBezTo>
                <a:cubicBezTo>
                  <a:pt x="5082452" y="2048518"/>
                  <a:pt x="5081182" y="2047252"/>
                  <a:pt x="5079912" y="2047252"/>
                </a:cubicBezTo>
                <a:cubicBezTo>
                  <a:pt x="5078642" y="2045985"/>
                  <a:pt x="5078642" y="2044708"/>
                  <a:pt x="5078642" y="2044708"/>
                </a:cubicBezTo>
                <a:cubicBezTo>
                  <a:pt x="5077372" y="2044708"/>
                  <a:pt x="5076102" y="2043442"/>
                  <a:pt x="5074832" y="2043442"/>
                </a:cubicBezTo>
                <a:cubicBezTo>
                  <a:pt x="5074832" y="2043442"/>
                  <a:pt x="5073562" y="2042165"/>
                  <a:pt x="5073562" y="2042165"/>
                </a:cubicBezTo>
                <a:cubicBezTo>
                  <a:pt x="5072292" y="2040899"/>
                  <a:pt x="5071021" y="2040899"/>
                  <a:pt x="5069751" y="2039632"/>
                </a:cubicBezTo>
                <a:cubicBezTo>
                  <a:pt x="5068481" y="2038355"/>
                  <a:pt x="5068481" y="2038355"/>
                  <a:pt x="5067211" y="2038355"/>
                </a:cubicBezTo>
                <a:cubicBezTo>
                  <a:pt x="5065941" y="2037089"/>
                  <a:pt x="5065941" y="2037089"/>
                  <a:pt x="5064671" y="2035823"/>
                </a:cubicBezTo>
                <a:cubicBezTo>
                  <a:pt x="5062131" y="2035823"/>
                  <a:pt x="5060861" y="2034546"/>
                  <a:pt x="5059591" y="2034546"/>
                </a:cubicBezTo>
                <a:cubicBezTo>
                  <a:pt x="5059591" y="2034546"/>
                  <a:pt x="5058321" y="2033279"/>
                  <a:pt x="5058321" y="2033279"/>
                </a:cubicBezTo>
                <a:cubicBezTo>
                  <a:pt x="5058321" y="2032013"/>
                  <a:pt x="5057051" y="2032013"/>
                  <a:pt x="5057051" y="2032013"/>
                </a:cubicBezTo>
                <a:cubicBezTo>
                  <a:pt x="5057051" y="2032013"/>
                  <a:pt x="5055781" y="2032013"/>
                  <a:pt x="5055781" y="2032013"/>
                </a:cubicBezTo>
                <a:cubicBezTo>
                  <a:pt x="5054511" y="2030736"/>
                  <a:pt x="5053241" y="2030736"/>
                  <a:pt x="5051971" y="2029470"/>
                </a:cubicBezTo>
                <a:cubicBezTo>
                  <a:pt x="5051971" y="2028203"/>
                  <a:pt x="5050701" y="2028203"/>
                  <a:pt x="5050701" y="2026926"/>
                </a:cubicBezTo>
                <a:cubicBezTo>
                  <a:pt x="5050701" y="2026926"/>
                  <a:pt x="5050701" y="2025660"/>
                  <a:pt x="5050701" y="2025660"/>
                </a:cubicBezTo>
                <a:cubicBezTo>
                  <a:pt x="5049431" y="2023116"/>
                  <a:pt x="5048161" y="2020584"/>
                  <a:pt x="5046891" y="2018040"/>
                </a:cubicBezTo>
                <a:cubicBezTo>
                  <a:pt x="5046891" y="2018040"/>
                  <a:pt x="5046891" y="2016774"/>
                  <a:pt x="5046891" y="2016774"/>
                </a:cubicBezTo>
                <a:cubicBezTo>
                  <a:pt x="5045621" y="2015497"/>
                  <a:pt x="5045621" y="2015497"/>
                  <a:pt x="5045621" y="2014231"/>
                </a:cubicBezTo>
                <a:cubicBezTo>
                  <a:pt x="5044351" y="2014231"/>
                  <a:pt x="5044351" y="2012954"/>
                  <a:pt x="5043081" y="2012954"/>
                </a:cubicBezTo>
                <a:cubicBezTo>
                  <a:pt x="5043081" y="2012954"/>
                  <a:pt x="5043081" y="2011687"/>
                  <a:pt x="5043081" y="2011687"/>
                </a:cubicBezTo>
                <a:cubicBezTo>
                  <a:pt x="5041810" y="2010421"/>
                  <a:pt x="5041810" y="2007878"/>
                  <a:pt x="5040540" y="2006611"/>
                </a:cubicBezTo>
                <a:cubicBezTo>
                  <a:pt x="5040540" y="2005334"/>
                  <a:pt x="5040540" y="2004068"/>
                  <a:pt x="5040540" y="2002801"/>
                </a:cubicBezTo>
                <a:cubicBezTo>
                  <a:pt x="5040540" y="2002801"/>
                  <a:pt x="5039270" y="2001525"/>
                  <a:pt x="5039270" y="2000258"/>
                </a:cubicBezTo>
                <a:cubicBezTo>
                  <a:pt x="5039270" y="1998992"/>
                  <a:pt x="5038000" y="1998992"/>
                  <a:pt x="5038000" y="1997715"/>
                </a:cubicBezTo>
                <a:cubicBezTo>
                  <a:pt x="5036730" y="1995182"/>
                  <a:pt x="5034190" y="1993905"/>
                  <a:pt x="5031650" y="1992639"/>
                </a:cubicBezTo>
                <a:cubicBezTo>
                  <a:pt x="5031650" y="1991372"/>
                  <a:pt x="5030380" y="1991372"/>
                  <a:pt x="5030380" y="1990095"/>
                </a:cubicBezTo>
                <a:cubicBezTo>
                  <a:pt x="5030380" y="1988829"/>
                  <a:pt x="5029110" y="1988829"/>
                  <a:pt x="5029110" y="1988829"/>
                </a:cubicBezTo>
                <a:cubicBezTo>
                  <a:pt x="5029110" y="1988829"/>
                  <a:pt x="5029110" y="1987562"/>
                  <a:pt x="5029110" y="1987562"/>
                </a:cubicBezTo>
                <a:cubicBezTo>
                  <a:pt x="5030380" y="1987562"/>
                  <a:pt x="5030380" y="1986286"/>
                  <a:pt x="5030380" y="1986286"/>
                </a:cubicBezTo>
                <a:cubicBezTo>
                  <a:pt x="5029110" y="1987562"/>
                  <a:pt x="5029110" y="1987562"/>
                  <a:pt x="5027840" y="1987562"/>
                </a:cubicBezTo>
                <a:cubicBezTo>
                  <a:pt x="5027840" y="1986286"/>
                  <a:pt x="5027840" y="1986286"/>
                  <a:pt x="5027840" y="1986286"/>
                </a:cubicBezTo>
                <a:cubicBezTo>
                  <a:pt x="5027840" y="1985019"/>
                  <a:pt x="5026570" y="1985019"/>
                  <a:pt x="5026570" y="1985019"/>
                </a:cubicBezTo>
                <a:cubicBezTo>
                  <a:pt x="5026570" y="1985019"/>
                  <a:pt x="5025300" y="1983753"/>
                  <a:pt x="5025300" y="1983753"/>
                </a:cubicBezTo>
                <a:cubicBezTo>
                  <a:pt x="5025300" y="1983753"/>
                  <a:pt x="5025300" y="1982476"/>
                  <a:pt x="5025300" y="1982476"/>
                </a:cubicBezTo>
                <a:cubicBezTo>
                  <a:pt x="5025300" y="1981209"/>
                  <a:pt x="5024030" y="1981209"/>
                  <a:pt x="5022760" y="1979933"/>
                </a:cubicBezTo>
                <a:cubicBezTo>
                  <a:pt x="5021490" y="1979933"/>
                  <a:pt x="5021490" y="1978666"/>
                  <a:pt x="5021490" y="1978666"/>
                </a:cubicBezTo>
                <a:cubicBezTo>
                  <a:pt x="5021490" y="1978666"/>
                  <a:pt x="5020220" y="1979933"/>
                  <a:pt x="5020220" y="1979933"/>
                </a:cubicBezTo>
                <a:cubicBezTo>
                  <a:pt x="5020220" y="1979933"/>
                  <a:pt x="5020220" y="1981209"/>
                  <a:pt x="5020220" y="1981209"/>
                </a:cubicBezTo>
                <a:cubicBezTo>
                  <a:pt x="5018950" y="1981209"/>
                  <a:pt x="5018950" y="1982476"/>
                  <a:pt x="5018950" y="1982476"/>
                </a:cubicBezTo>
                <a:lnTo>
                  <a:pt x="5018941" y="1982476"/>
                </a:lnTo>
                <a:lnTo>
                  <a:pt x="5018628" y="1982789"/>
                </a:lnTo>
                <a:lnTo>
                  <a:pt x="5018628" y="1983423"/>
                </a:lnTo>
                <a:lnTo>
                  <a:pt x="5018628" y="1983741"/>
                </a:lnTo>
                <a:lnTo>
                  <a:pt x="5018311" y="1983106"/>
                </a:lnTo>
                <a:lnTo>
                  <a:pt x="5017675" y="1983741"/>
                </a:lnTo>
                <a:cubicBezTo>
                  <a:pt x="5017675" y="1983741"/>
                  <a:pt x="5017675" y="1985011"/>
                  <a:pt x="5017675" y="1985011"/>
                </a:cubicBezTo>
                <a:cubicBezTo>
                  <a:pt x="5017675" y="1983741"/>
                  <a:pt x="5016404" y="1983741"/>
                  <a:pt x="5016404" y="1982471"/>
                </a:cubicBezTo>
                <a:lnTo>
                  <a:pt x="5017040" y="1981835"/>
                </a:lnTo>
                <a:lnTo>
                  <a:pt x="5017464" y="1981412"/>
                </a:lnTo>
                <a:lnTo>
                  <a:pt x="5017358" y="1981199"/>
                </a:lnTo>
                <a:lnTo>
                  <a:pt x="5017517" y="1981358"/>
                </a:lnTo>
                <a:lnTo>
                  <a:pt x="5017671" y="1981205"/>
                </a:lnTo>
                <a:lnTo>
                  <a:pt x="5015140" y="1979933"/>
                </a:lnTo>
                <a:cubicBezTo>
                  <a:pt x="5015140" y="1979933"/>
                  <a:pt x="5013869" y="1978666"/>
                  <a:pt x="5013869" y="1977400"/>
                </a:cubicBezTo>
                <a:cubicBezTo>
                  <a:pt x="5013869" y="1977400"/>
                  <a:pt x="5013869" y="1976123"/>
                  <a:pt x="5013869" y="1976123"/>
                </a:cubicBezTo>
                <a:cubicBezTo>
                  <a:pt x="5012599" y="1976123"/>
                  <a:pt x="5012599" y="1974856"/>
                  <a:pt x="5011329" y="1974856"/>
                </a:cubicBezTo>
                <a:cubicBezTo>
                  <a:pt x="5011329" y="1976123"/>
                  <a:pt x="5011329" y="1976123"/>
                  <a:pt x="5011329" y="1976123"/>
                </a:cubicBezTo>
                <a:cubicBezTo>
                  <a:pt x="5011329" y="1977400"/>
                  <a:pt x="5012599" y="1977400"/>
                  <a:pt x="5012599" y="1978666"/>
                </a:cubicBezTo>
                <a:cubicBezTo>
                  <a:pt x="5012599" y="1978666"/>
                  <a:pt x="5012599" y="1979933"/>
                  <a:pt x="5012599" y="1979933"/>
                </a:cubicBezTo>
                <a:cubicBezTo>
                  <a:pt x="5011329" y="1979933"/>
                  <a:pt x="5011329" y="1981209"/>
                  <a:pt x="5011329" y="1981209"/>
                </a:cubicBezTo>
                <a:cubicBezTo>
                  <a:pt x="5011329" y="1981209"/>
                  <a:pt x="5010059" y="1981209"/>
                  <a:pt x="5010059" y="1981209"/>
                </a:cubicBezTo>
                <a:cubicBezTo>
                  <a:pt x="5008789" y="1981209"/>
                  <a:pt x="5008789" y="1982476"/>
                  <a:pt x="5008789" y="1982476"/>
                </a:cubicBezTo>
                <a:cubicBezTo>
                  <a:pt x="5010059" y="1982476"/>
                  <a:pt x="5010059" y="1983753"/>
                  <a:pt x="5010059" y="1983753"/>
                </a:cubicBezTo>
                <a:cubicBezTo>
                  <a:pt x="5008789" y="1983753"/>
                  <a:pt x="5008789" y="1982476"/>
                  <a:pt x="5007519" y="1982476"/>
                </a:cubicBezTo>
                <a:lnTo>
                  <a:pt x="5007336" y="1982108"/>
                </a:lnTo>
                <a:lnTo>
                  <a:pt x="5004979" y="1981518"/>
                </a:lnTo>
                <a:lnTo>
                  <a:pt x="5004979" y="1981837"/>
                </a:lnTo>
                <a:lnTo>
                  <a:pt x="5006246" y="1982471"/>
                </a:lnTo>
                <a:lnTo>
                  <a:pt x="5004979" y="1982471"/>
                </a:lnTo>
                <a:lnTo>
                  <a:pt x="5004979" y="1982474"/>
                </a:lnTo>
                <a:lnTo>
                  <a:pt x="5004979" y="1983753"/>
                </a:lnTo>
                <a:cubicBezTo>
                  <a:pt x="5004979" y="1983753"/>
                  <a:pt x="5006249" y="1985019"/>
                  <a:pt x="5006249" y="1985019"/>
                </a:cubicBezTo>
                <a:cubicBezTo>
                  <a:pt x="5006249" y="1985019"/>
                  <a:pt x="5006249" y="1986286"/>
                  <a:pt x="5006249" y="1986286"/>
                </a:cubicBezTo>
                <a:cubicBezTo>
                  <a:pt x="5004979" y="1986286"/>
                  <a:pt x="5004979" y="1986286"/>
                  <a:pt x="5003709" y="1986286"/>
                </a:cubicBezTo>
                <a:cubicBezTo>
                  <a:pt x="5002439" y="1986286"/>
                  <a:pt x="5002439" y="1985019"/>
                  <a:pt x="5001169" y="1985019"/>
                </a:cubicBezTo>
                <a:cubicBezTo>
                  <a:pt x="4999899" y="1983753"/>
                  <a:pt x="4998629" y="1983753"/>
                  <a:pt x="4997359" y="1983753"/>
                </a:cubicBezTo>
                <a:lnTo>
                  <a:pt x="4994829" y="1982905"/>
                </a:lnTo>
                <a:lnTo>
                  <a:pt x="4992279" y="1981209"/>
                </a:lnTo>
                <a:cubicBezTo>
                  <a:pt x="4992279" y="1981209"/>
                  <a:pt x="4991009" y="1979933"/>
                  <a:pt x="4991009" y="1979933"/>
                </a:cubicBezTo>
                <a:lnTo>
                  <a:pt x="4991854" y="1981624"/>
                </a:lnTo>
                <a:lnTo>
                  <a:pt x="4993546" y="1982471"/>
                </a:lnTo>
                <a:lnTo>
                  <a:pt x="4992912" y="1982471"/>
                </a:lnTo>
                <a:lnTo>
                  <a:pt x="4992919" y="1982476"/>
                </a:lnTo>
                <a:lnTo>
                  <a:pt x="4993549" y="1982476"/>
                </a:lnTo>
                <a:lnTo>
                  <a:pt x="4994829" y="1982905"/>
                </a:lnTo>
                <a:lnTo>
                  <a:pt x="4996089" y="1983742"/>
                </a:lnTo>
                <a:cubicBezTo>
                  <a:pt x="4997359" y="1983742"/>
                  <a:pt x="4998629" y="1985019"/>
                  <a:pt x="4999899" y="1986286"/>
                </a:cubicBezTo>
                <a:cubicBezTo>
                  <a:pt x="5001169" y="1987552"/>
                  <a:pt x="5001169" y="1988829"/>
                  <a:pt x="5002439" y="1990095"/>
                </a:cubicBezTo>
                <a:cubicBezTo>
                  <a:pt x="5002439" y="1990095"/>
                  <a:pt x="5001169" y="1991372"/>
                  <a:pt x="5001169" y="1992639"/>
                </a:cubicBezTo>
                <a:cubicBezTo>
                  <a:pt x="5001169" y="1992639"/>
                  <a:pt x="4999899" y="1992639"/>
                  <a:pt x="4999899" y="1992639"/>
                </a:cubicBezTo>
                <a:cubicBezTo>
                  <a:pt x="4998629" y="1992639"/>
                  <a:pt x="4998629" y="1991372"/>
                  <a:pt x="4998629" y="1991372"/>
                </a:cubicBezTo>
                <a:cubicBezTo>
                  <a:pt x="4997359" y="1992639"/>
                  <a:pt x="4997359" y="1992639"/>
                  <a:pt x="4997359" y="1992639"/>
                </a:cubicBezTo>
                <a:cubicBezTo>
                  <a:pt x="4996089" y="1992639"/>
                  <a:pt x="4993549" y="1991372"/>
                  <a:pt x="4992279" y="1991372"/>
                </a:cubicBezTo>
                <a:cubicBezTo>
                  <a:pt x="4991009" y="1991372"/>
                  <a:pt x="4989739" y="1991372"/>
                  <a:pt x="4988469" y="1991372"/>
                </a:cubicBezTo>
                <a:cubicBezTo>
                  <a:pt x="4987199" y="1991372"/>
                  <a:pt x="4987199" y="1990095"/>
                  <a:pt x="4985929" y="1990095"/>
                </a:cubicBezTo>
                <a:cubicBezTo>
                  <a:pt x="4985929" y="1988829"/>
                  <a:pt x="4984658" y="1988829"/>
                  <a:pt x="4984658" y="1987552"/>
                </a:cubicBezTo>
                <a:cubicBezTo>
                  <a:pt x="4984658" y="1987552"/>
                  <a:pt x="4984658" y="1986286"/>
                  <a:pt x="4984658" y="1986286"/>
                </a:cubicBezTo>
                <a:cubicBezTo>
                  <a:pt x="4983388" y="1986286"/>
                  <a:pt x="4983388" y="1986286"/>
                  <a:pt x="4982118" y="1986286"/>
                </a:cubicBezTo>
                <a:cubicBezTo>
                  <a:pt x="4979578" y="1985019"/>
                  <a:pt x="4977038" y="1983742"/>
                  <a:pt x="4974498" y="1982476"/>
                </a:cubicBezTo>
                <a:cubicBezTo>
                  <a:pt x="4973228" y="1982476"/>
                  <a:pt x="4973228" y="1982476"/>
                  <a:pt x="4971958" y="1982476"/>
                </a:cubicBezTo>
                <a:cubicBezTo>
                  <a:pt x="4971958" y="1982476"/>
                  <a:pt x="4970688" y="1981209"/>
                  <a:pt x="4970688" y="1981209"/>
                </a:cubicBezTo>
                <a:cubicBezTo>
                  <a:pt x="4969418" y="1979933"/>
                  <a:pt x="4966878" y="1979933"/>
                  <a:pt x="4965608" y="1978666"/>
                </a:cubicBezTo>
                <a:cubicBezTo>
                  <a:pt x="4964338" y="1978666"/>
                  <a:pt x="4964338" y="1978666"/>
                  <a:pt x="4964338" y="1978666"/>
                </a:cubicBezTo>
                <a:cubicBezTo>
                  <a:pt x="4964338" y="1977400"/>
                  <a:pt x="4963068" y="1977400"/>
                  <a:pt x="4961798" y="1976123"/>
                </a:cubicBezTo>
                <a:cubicBezTo>
                  <a:pt x="4960528" y="1974856"/>
                  <a:pt x="4960528" y="1972313"/>
                  <a:pt x="4959258" y="1971047"/>
                </a:cubicBezTo>
                <a:cubicBezTo>
                  <a:pt x="4959258" y="1969780"/>
                  <a:pt x="4959258" y="1969780"/>
                  <a:pt x="4959258" y="1968503"/>
                </a:cubicBezTo>
                <a:cubicBezTo>
                  <a:pt x="4959258" y="1967237"/>
                  <a:pt x="4959258" y="1967237"/>
                  <a:pt x="4959258" y="1967237"/>
                </a:cubicBezTo>
                <a:cubicBezTo>
                  <a:pt x="4957988" y="1967237"/>
                  <a:pt x="4957988" y="1965971"/>
                  <a:pt x="4956717" y="1964694"/>
                </a:cubicBezTo>
                <a:cubicBezTo>
                  <a:pt x="4956717" y="1964694"/>
                  <a:pt x="4955447" y="1963427"/>
                  <a:pt x="4955447" y="1963427"/>
                </a:cubicBezTo>
                <a:cubicBezTo>
                  <a:pt x="4955447" y="1963427"/>
                  <a:pt x="4955447" y="1962161"/>
                  <a:pt x="4955447" y="1962161"/>
                </a:cubicBezTo>
                <a:cubicBezTo>
                  <a:pt x="4956717" y="1962161"/>
                  <a:pt x="4956717" y="1960884"/>
                  <a:pt x="4957988" y="1960884"/>
                </a:cubicBezTo>
                <a:cubicBezTo>
                  <a:pt x="4956717" y="1960884"/>
                  <a:pt x="4956717" y="1960884"/>
                  <a:pt x="4955447" y="1960884"/>
                </a:cubicBezTo>
                <a:cubicBezTo>
                  <a:pt x="4954177" y="1959617"/>
                  <a:pt x="4952907" y="1959617"/>
                  <a:pt x="4951637" y="1958351"/>
                </a:cubicBezTo>
                <a:cubicBezTo>
                  <a:pt x="4951637" y="1958351"/>
                  <a:pt x="4950367" y="1958351"/>
                  <a:pt x="4949097" y="1958351"/>
                </a:cubicBezTo>
                <a:cubicBezTo>
                  <a:pt x="4947827" y="1957074"/>
                  <a:pt x="4947827" y="1957074"/>
                  <a:pt x="4946557" y="1957074"/>
                </a:cubicBezTo>
                <a:cubicBezTo>
                  <a:pt x="4945287" y="1957074"/>
                  <a:pt x="4945287" y="1955808"/>
                  <a:pt x="4945287" y="1955808"/>
                </a:cubicBezTo>
                <a:cubicBezTo>
                  <a:pt x="4944017" y="1955808"/>
                  <a:pt x="4942747" y="1955808"/>
                  <a:pt x="4941477" y="1955808"/>
                </a:cubicBezTo>
                <a:cubicBezTo>
                  <a:pt x="4941477" y="1954531"/>
                  <a:pt x="4940207" y="1954531"/>
                  <a:pt x="4940207" y="1953264"/>
                </a:cubicBezTo>
                <a:cubicBezTo>
                  <a:pt x="4940207" y="1953264"/>
                  <a:pt x="4941477" y="1953264"/>
                  <a:pt x="4941477" y="1953264"/>
                </a:cubicBezTo>
                <a:cubicBezTo>
                  <a:pt x="4941477" y="1953264"/>
                  <a:pt x="4942747" y="1951998"/>
                  <a:pt x="4942747" y="1951998"/>
                </a:cubicBezTo>
                <a:cubicBezTo>
                  <a:pt x="4942747" y="1951998"/>
                  <a:pt x="4942747" y="1950721"/>
                  <a:pt x="4942747" y="1950721"/>
                </a:cubicBezTo>
                <a:cubicBezTo>
                  <a:pt x="4942747" y="1950721"/>
                  <a:pt x="4944017" y="1950721"/>
                  <a:pt x="4944017" y="1950721"/>
                </a:cubicBezTo>
                <a:cubicBezTo>
                  <a:pt x="4944017" y="1949455"/>
                  <a:pt x="4945287" y="1949455"/>
                  <a:pt x="4945287" y="1948188"/>
                </a:cubicBezTo>
                <a:cubicBezTo>
                  <a:pt x="4945287" y="1948188"/>
                  <a:pt x="4944017" y="1946911"/>
                  <a:pt x="4944017" y="1946911"/>
                </a:cubicBezTo>
                <a:cubicBezTo>
                  <a:pt x="4942747" y="1945645"/>
                  <a:pt x="4942747" y="1945645"/>
                  <a:pt x="4942747" y="1944379"/>
                </a:cubicBezTo>
                <a:cubicBezTo>
                  <a:pt x="4942747" y="1944379"/>
                  <a:pt x="4944017" y="1944379"/>
                  <a:pt x="4944017" y="1944379"/>
                </a:cubicBezTo>
                <a:cubicBezTo>
                  <a:pt x="4944017" y="1945645"/>
                  <a:pt x="4945287" y="1945645"/>
                  <a:pt x="4945287" y="1945645"/>
                </a:cubicBezTo>
                <a:cubicBezTo>
                  <a:pt x="4946557" y="1945645"/>
                  <a:pt x="4947827" y="1945645"/>
                  <a:pt x="4949097" y="1945645"/>
                </a:cubicBezTo>
                <a:cubicBezTo>
                  <a:pt x="4949097" y="1945645"/>
                  <a:pt x="4950367" y="1945645"/>
                  <a:pt x="4950367" y="1945645"/>
                </a:cubicBezTo>
                <a:cubicBezTo>
                  <a:pt x="4950367" y="1945645"/>
                  <a:pt x="4949097" y="1944379"/>
                  <a:pt x="4949097" y="1944379"/>
                </a:cubicBezTo>
                <a:cubicBezTo>
                  <a:pt x="4947827" y="1943102"/>
                  <a:pt x="4946557" y="1943102"/>
                  <a:pt x="4945287" y="1943102"/>
                </a:cubicBezTo>
                <a:cubicBezTo>
                  <a:pt x="4944017" y="1941835"/>
                  <a:pt x="4944017" y="1941835"/>
                  <a:pt x="4942747" y="1940569"/>
                </a:cubicBezTo>
                <a:cubicBezTo>
                  <a:pt x="4942747" y="1939292"/>
                  <a:pt x="4941477" y="1939292"/>
                  <a:pt x="4941477" y="1938026"/>
                </a:cubicBezTo>
                <a:cubicBezTo>
                  <a:pt x="4941477" y="1938026"/>
                  <a:pt x="4942747" y="1936759"/>
                  <a:pt x="4942747" y="1936759"/>
                </a:cubicBezTo>
                <a:cubicBezTo>
                  <a:pt x="4942747" y="1936759"/>
                  <a:pt x="4944017" y="1936759"/>
                  <a:pt x="4944017" y="1936759"/>
                </a:cubicBezTo>
                <a:cubicBezTo>
                  <a:pt x="4945287" y="1936759"/>
                  <a:pt x="4945287" y="1938026"/>
                  <a:pt x="4946557" y="1938026"/>
                </a:cubicBezTo>
                <a:cubicBezTo>
                  <a:pt x="4945287" y="1938026"/>
                  <a:pt x="4945287" y="1936759"/>
                  <a:pt x="4945287" y="1936759"/>
                </a:cubicBezTo>
                <a:cubicBezTo>
                  <a:pt x="4944017" y="1935482"/>
                  <a:pt x="4944017" y="1934216"/>
                  <a:pt x="4942747" y="1932949"/>
                </a:cubicBezTo>
                <a:cubicBezTo>
                  <a:pt x="4942747" y="1931672"/>
                  <a:pt x="4941477" y="1931672"/>
                  <a:pt x="4941477" y="1930406"/>
                </a:cubicBezTo>
                <a:cubicBezTo>
                  <a:pt x="4941477" y="1930406"/>
                  <a:pt x="4941477" y="1929129"/>
                  <a:pt x="4941477" y="1929129"/>
                </a:cubicBezTo>
                <a:cubicBezTo>
                  <a:pt x="4941477" y="1927863"/>
                  <a:pt x="4942747" y="1927863"/>
                  <a:pt x="4942747" y="1926596"/>
                </a:cubicBezTo>
                <a:cubicBezTo>
                  <a:pt x="4941477" y="1925319"/>
                  <a:pt x="4941477" y="1924053"/>
                  <a:pt x="4940207" y="1922787"/>
                </a:cubicBezTo>
                <a:cubicBezTo>
                  <a:pt x="4940207" y="1921510"/>
                  <a:pt x="4940207" y="1921510"/>
                  <a:pt x="4940207" y="1921510"/>
                </a:cubicBezTo>
                <a:cubicBezTo>
                  <a:pt x="4941477" y="1921510"/>
                  <a:pt x="4942747" y="1921510"/>
                  <a:pt x="4944017" y="1921510"/>
                </a:cubicBezTo>
                <a:cubicBezTo>
                  <a:pt x="4942747" y="1920243"/>
                  <a:pt x="4942747" y="1920243"/>
                  <a:pt x="4941477" y="1920243"/>
                </a:cubicBezTo>
                <a:cubicBezTo>
                  <a:pt x="4941477" y="1920243"/>
                  <a:pt x="4940207" y="1918977"/>
                  <a:pt x="4940207" y="1918977"/>
                </a:cubicBezTo>
                <a:cubicBezTo>
                  <a:pt x="4940207" y="1918977"/>
                  <a:pt x="4941477" y="1918977"/>
                  <a:pt x="4941477" y="1918977"/>
                </a:cubicBezTo>
                <a:cubicBezTo>
                  <a:pt x="4940207" y="1918977"/>
                  <a:pt x="4940207" y="1917700"/>
                  <a:pt x="4940207" y="1917700"/>
                </a:cubicBezTo>
                <a:cubicBezTo>
                  <a:pt x="4941477" y="1917700"/>
                  <a:pt x="4941477" y="1917700"/>
                  <a:pt x="4942747" y="1917700"/>
                </a:cubicBezTo>
                <a:cubicBezTo>
                  <a:pt x="4941477" y="1916434"/>
                  <a:pt x="4940207" y="1916434"/>
                  <a:pt x="4938937" y="1916434"/>
                </a:cubicBezTo>
                <a:cubicBezTo>
                  <a:pt x="4938937" y="1916434"/>
                  <a:pt x="4938937" y="1915167"/>
                  <a:pt x="4938937" y="1915167"/>
                </a:cubicBezTo>
                <a:cubicBezTo>
                  <a:pt x="4938937" y="1915167"/>
                  <a:pt x="4937667" y="1915167"/>
                  <a:pt x="4937667" y="1915167"/>
                </a:cubicBezTo>
                <a:cubicBezTo>
                  <a:pt x="4936397" y="1915167"/>
                  <a:pt x="4936397" y="1913890"/>
                  <a:pt x="4936397" y="1913890"/>
                </a:cubicBezTo>
                <a:cubicBezTo>
                  <a:pt x="4937667" y="1913890"/>
                  <a:pt x="4938937" y="1912624"/>
                  <a:pt x="4940207" y="1912624"/>
                </a:cubicBezTo>
                <a:cubicBezTo>
                  <a:pt x="4938937" y="1912624"/>
                  <a:pt x="4938937" y="1912624"/>
                  <a:pt x="4937667" y="1912624"/>
                </a:cubicBezTo>
                <a:cubicBezTo>
                  <a:pt x="4936397" y="1912624"/>
                  <a:pt x="4936397" y="1911357"/>
                  <a:pt x="4935127" y="1911357"/>
                </a:cubicBezTo>
                <a:cubicBezTo>
                  <a:pt x="4933857" y="1910081"/>
                  <a:pt x="4932587" y="1910081"/>
                  <a:pt x="4931317" y="1908814"/>
                </a:cubicBezTo>
                <a:cubicBezTo>
                  <a:pt x="4931317" y="1907548"/>
                  <a:pt x="4931317" y="1907548"/>
                  <a:pt x="4931317" y="1906271"/>
                </a:cubicBezTo>
                <a:cubicBezTo>
                  <a:pt x="4930047" y="1905004"/>
                  <a:pt x="4928777" y="1905004"/>
                  <a:pt x="4927506" y="1903738"/>
                </a:cubicBezTo>
                <a:cubicBezTo>
                  <a:pt x="4926236" y="1902461"/>
                  <a:pt x="4926236" y="1902461"/>
                  <a:pt x="4924966" y="1902461"/>
                </a:cubicBezTo>
                <a:cubicBezTo>
                  <a:pt x="4922426" y="1901195"/>
                  <a:pt x="4919886" y="1898651"/>
                  <a:pt x="4917346" y="1897385"/>
                </a:cubicBezTo>
                <a:cubicBezTo>
                  <a:pt x="4914806" y="1896108"/>
                  <a:pt x="4912266" y="1893575"/>
                  <a:pt x="4909726" y="1892298"/>
                </a:cubicBezTo>
                <a:cubicBezTo>
                  <a:pt x="4908456" y="1891032"/>
                  <a:pt x="4907186" y="1889765"/>
                  <a:pt x="4905916" y="1889765"/>
                </a:cubicBezTo>
                <a:cubicBezTo>
                  <a:pt x="4905916" y="1888489"/>
                  <a:pt x="4904646" y="1888489"/>
                  <a:pt x="4903376" y="1887222"/>
                </a:cubicBezTo>
                <a:cubicBezTo>
                  <a:pt x="4903376" y="1887222"/>
                  <a:pt x="4903376" y="1885956"/>
                  <a:pt x="4903376" y="1885956"/>
                </a:cubicBezTo>
                <a:cubicBezTo>
                  <a:pt x="4903376" y="1885956"/>
                  <a:pt x="4903376" y="1884679"/>
                  <a:pt x="4903376" y="1884679"/>
                </a:cubicBezTo>
                <a:cubicBezTo>
                  <a:pt x="4902106" y="1884679"/>
                  <a:pt x="4902106" y="1883412"/>
                  <a:pt x="4900836" y="1883412"/>
                </a:cubicBezTo>
                <a:cubicBezTo>
                  <a:pt x="4902106" y="1883412"/>
                  <a:pt x="4902106" y="1882146"/>
                  <a:pt x="4902106" y="1882146"/>
                </a:cubicBezTo>
                <a:lnTo>
                  <a:pt x="4900836" y="1882146"/>
                </a:lnTo>
                <a:cubicBezTo>
                  <a:pt x="4900836" y="1882146"/>
                  <a:pt x="4899565" y="1880869"/>
                  <a:pt x="4899565" y="1880869"/>
                </a:cubicBezTo>
                <a:cubicBezTo>
                  <a:pt x="4899565" y="1880869"/>
                  <a:pt x="4899565" y="1879603"/>
                  <a:pt x="4899565" y="1879603"/>
                </a:cubicBezTo>
                <a:cubicBezTo>
                  <a:pt x="4898295" y="1879603"/>
                  <a:pt x="4898295" y="1879603"/>
                  <a:pt x="4898295" y="1879603"/>
                </a:cubicBezTo>
                <a:cubicBezTo>
                  <a:pt x="4898295" y="1879603"/>
                  <a:pt x="4897025" y="1879603"/>
                  <a:pt x="4897025" y="1879603"/>
                </a:cubicBezTo>
                <a:cubicBezTo>
                  <a:pt x="4897025" y="1878336"/>
                  <a:pt x="4897025" y="1878336"/>
                  <a:pt x="4897025" y="1877059"/>
                </a:cubicBezTo>
                <a:cubicBezTo>
                  <a:pt x="4895755" y="1877059"/>
                  <a:pt x="4895755" y="1875793"/>
                  <a:pt x="4895755" y="1875793"/>
                </a:cubicBezTo>
                <a:cubicBezTo>
                  <a:pt x="4895755" y="1875793"/>
                  <a:pt x="4894485" y="1875793"/>
                  <a:pt x="4894485" y="1875793"/>
                </a:cubicBezTo>
                <a:cubicBezTo>
                  <a:pt x="4894485" y="1875793"/>
                  <a:pt x="4893215" y="1875793"/>
                  <a:pt x="4893215" y="1875793"/>
                </a:cubicBezTo>
                <a:cubicBezTo>
                  <a:pt x="4893215" y="1874526"/>
                  <a:pt x="4891945" y="1874526"/>
                  <a:pt x="4891945" y="1873250"/>
                </a:cubicBezTo>
                <a:cubicBezTo>
                  <a:pt x="4891945" y="1873250"/>
                  <a:pt x="4891945" y="1871983"/>
                  <a:pt x="4891945" y="1870706"/>
                </a:cubicBezTo>
                <a:cubicBezTo>
                  <a:pt x="4891945" y="1869440"/>
                  <a:pt x="4891945" y="1869440"/>
                  <a:pt x="4891945" y="1868173"/>
                </a:cubicBezTo>
                <a:cubicBezTo>
                  <a:pt x="4893215" y="1868173"/>
                  <a:pt x="4893215" y="1866897"/>
                  <a:pt x="4894485" y="1866897"/>
                </a:cubicBezTo>
                <a:cubicBezTo>
                  <a:pt x="4894485" y="1865630"/>
                  <a:pt x="4895755" y="1865630"/>
                  <a:pt x="4895755" y="1864364"/>
                </a:cubicBezTo>
                <a:cubicBezTo>
                  <a:pt x="4894485" y="1864364"/>
                  <a:pt x="4894485" y="1865630"/>
                  <a:pt x="4893215" y="1865630"/>
                </a:cubicBezTo>
                <a:cubicBezTo>
                  <a:pt x="4891945" y="1865630"/>
                  <a:pt x="4891945" y="1866897"/>
                  <a:pt x="4890675" y="1866897"/>
                </a:cubicBezTo>
                <a:cubicBezTo>
                  <a:pt x="4890675" y="1866897"/>
                  <a:pt x="4889405" y="1868173"/>
                  <a:pt x="4889405" y="1868173"/>
                </a:cubicBezTo>
                <a:cubicBezTo>
                  <a:pt x="4889405" y="1868173"/>
                  <a:pt x="4888135" y="1868173"/>
                  <a:pt x="4888135" y="1868173"/>
                </a:cubicBezTo>
                <a:cubicBezTo>
                  <a:pt x="4886865" y="1869440"/>
                  <a:pt x="4885595" y="1869440"/>
                  <a:pt x="4884325" y="1870706"/>
                </a:cubicBezTo>
                <a:cubicBezTo>
                  <a:pt x="4884325" y="1871983"/>
                  <a:pt x="4884325" y="1871983"/>
                  <a:pt x="4884325" y="1873250"/>
                </a:cubicBezTo>
                <a:cubicBezTo>
                  <a:pt x="4883055" y="1873250"/>
                  <a:pt x="4881785" y="1874526"/>
                  <a:pt x="4880515" y="1874526"/>
                </a:cubicBezTo>
                <a:cubicBezTo>
                  <a:pt x="4880515" y="1873250"/>
                  <a:pt x="4879245" y="1873250"/>
                  <a:pt x="4877975" y="1873250"/>
                </a:cubicBezTo>
                <a:cubicBezTo>
                  <a:pt x="4876705" y="1873250"/>
                  <a:pt x="4876705" y="1871983"/>
                  <a:pt x="4875435" y="1871983"/>
                </a:cubicBezTo>
                <a:cubicBezTo>
                  <a:pt x="4875435" y="1869440"/>
                  <a:pt x="4875435" y="1868173"/>
                  <a:pt x="4875435" y="1866897"/>
                </a:cubicBezTo>
                <a:cubicBezTo>
                  <a:pt x="4876705" y="1866897"/>
                  <a:pt x="4876705" y="1865630"/>
                  <a:pt x="4876705" y="1865630"/>
                </a:cubicBezTo>
                <a:cubicBezTo>
                  <a:pt x="4876705" y="1865630"/>
                  <a:pt x="4877975" y="1865630"/>
                  <a:pt x="4877975" y="1865630"/>
                </a:cubicBezTo>
                <a:cubicBezTo>
                  <a:pt x="4879245" y="1865630"/>
                  <a:pt x="4879245" y="1864364"/>
                  <a:pt x="4879245" y="1864364"/>
                </a:cubicBezTo>
                <a:cubicBezTo>
                  <a:pt x="4879245" y="1864364"/>
                  <a:pt x="4879245" y="1863087"/>
                  <a:pt x="4879245" y="1863087"/>
                </a:cubicBezTo>
                <a:cubicBezTo>
                  <a:pt x="4877975" y="1863087"/>
                  <a:pt x="4877975" y="1863087"/>
                  <a:pt x="4876705" y="1863087"/>
                </a:cubicBezTo>
                <a:cubicBezTo>
                  <a:pt x="4875435" y="1863087"/>
                  <a:pt x="4875435" y="1861820"/>
                  <a:pt x="4875435" y="1861820"/>
                </a:cubicBezTo>
                <a:cubicBezTo>
                  <a:pt x="4875435" y="1860554"/>
                  <a:pt x="4875435" y="1859277"/>
                  <a:pt x="4875435" y="1858011"/>
                </a:cubicBezTo>
                <a:cubicBezTo>
                  <a:pt x="4874165" y="1856744"/>
                  <a:pt x="4874165" y="1856744"/>
                  <a:pt x="4872895" y="1855467"/>
                </a:cubicBezTo>
                <a:cubicBezTo>
                  <a:pt x="4872895" y="1855467"/>
                  <a:pt x="4871625" y="1854201"/>
                  <a:pt x="4870354" y="1854201"/>
                </a:cubicBezTo>
                <a:cubicBezTo>
                  <a:pt x="4870354" y="1854201"/>
                  <a:pt x="4870354" y="1852935"/>
                  <a:pt x="4870354" y="1852935"/>
                </a:cubicBezTo>
                <a:cubicBezTo>
                  <a:pt x="4871625" y="1852935"/>
                  <a:pt x="4871625" y="1851658"/>
                  <a:pt x="4872895" y="1851658"/>
                </a:cubicBezTo>
                <a:cubicBezTo>
                  <a:pt x="4874165" y="1851658"/>
                  <a:pt x="4875435" y="1852935"/>
                  <a:pt x="4876705" y="1852935"/>
                </a:cubicBezTo>
                <a:cubicBezTo>
                  <a:pt x="4877975" y="1852935"/>
                  <a:pt x="4877975" y="1854201"/>
                  <a:pt x="4877975" y="1854201"/>
                </a:cubicBezTo>
                <a:cubicBezTo>
                  <a:pt x="4877975" y="1854201"/>
                  <a:pt x="4879245" y="1855467"/>
                  <a:pt x="4880515" y="1855467"/>
                </a:cubicBezTo>
                <a:cubicBezTo>
                  <a:pt x="4880515" y="1855467"/>
                  <a:pt x="4881785" y="1856744"/>
                  <a:pt x="4881785" y="1856744"/>
                </a:cubicBezTo>
                <a:cubicBezTo>
                  <a:pt x="4883055" y="1856744"/>
                  <a:pt x="4884325" y="1856744"/>
                  <a:pt x="4885595" y="1856744"/>
                </a:cubicBezTo>
                <a:cubicBezTo>
                  <a:pt x="4886865" y="1855467"/>
                  <a:pt x="4886865" y="1855467"/>
                  <a:pt x="4888135" y="1854201"/>
                </a:cubicBezTo>
                <a:cubicBezTo>
                  <a:pt x="4889405" y="1854201"/>
                  <a:pt x="4889405" y="1854201"/>
                  <a:pt x="4890675" y="1854201"/>
                </a:cubicBezTo>
                <a:cubicBezTo>
                  <a:pt x="4891945" y="1855467"/>
                  <a:pt x="4893215" y="1856744"/>
                  <a:pt x="4894485" y="1858011"/>
                </a:cubicBezTo>
                <a:cubicBezTo>
                  <a:pt x="4895755" y="1859277"/>
                  <a:pt x="4895755" y="1859277"/>
                  <a:pt x="4895755" y="1860554"/>
                </a:cubicBezTo>
                <a:cubicBezTo>
                  <a:pt x="4897025" y="1860554"/>
                  <a:pt x="4897025" y="1859277"/>
                  <a:pt x="4898295" y="1859277"/>
                </a:cubicBezTo>
                <a:cubicBezTo>
                  <a:pt x="4899565" y="1858011"/>
                  <a:pt x="4899565" y="1858011"/>
                  <a:pt x="4900836" y="1858011"/>
                </a:cubicBezTo>
                <a:cubicBezTo>
                  <a:pt x="4900836" y="1858011"/>
                  <a:pt x="4902106" y="1859277"/>
                  <a:pt x="4902106" y="1859277"/>
                </a:cubicBezTo>
                <a:cubicBezTo>
                  <a:pt x="4902106" y="1858011"/>
                  <a:pt x="4903376" y="1858011"/>
                  <a:pt x="4903376" y="1856744"/>
                </a:cubicBezTo>
                <a:cubicBezTo>
                  <a:pt x="4903376" y="1856744"/>
                  <a:pt x="4903376" y="1855467"/>
                  <a:pt x="4903376" y="1855467"/>
                </a:cubicBezTo>
                <a:cubicBezTo>
                  <a:pt x="4902106" y="1854201"/>
                  <a:pt x="4899565" y="1852935"/>
                  <a:pt x="4897025" y="1851658"/>
                </a:cubicBezTo>
                <a:cubicBezTo>
                  <a:pt x="4897025" y="1851658"/>
                  <a:pt x="4897025" y="1852935"/>
                  <a:pt x="4897025" y="1852935"/>
                </a:cubicBezTo>
                <a:cubicBezTo>
                  <a:pt x="4895755" y="1852935"/>
                  <a:pt x="4895755" y="1852935"/>
                  <a:pt x="4894485" y="1852935"/>
                </a:cubicBezTo>
                <a:cubicBezTo>
                  <a:pt x="4894485" y="1851658"/>
                  <a:pt x="4893215" y="1851658"/>
                  <a:pt x="4893215" y="1851658"/>
                </a:cubicBezTo>
                <a:cubicBezTo>
                  <a:pt x="4890675" y="1851658"/>
                  <a:pt x="4889405" y="1850391"/>
                  <a:pt x="4888135" y="1850391"/>
                </a:cubicBezTo>
                <a:cubicBezTo>
                  <a:pt x="4888135" y="1850391"/>
                  <a:pt x="4886865" y="1849125"/>
                  <a:pt x="4886865" y="1849125"/>
                </a:cubicBezTo>
                <a:cubicBezTo>
                  <a:pt x="4885595" y="1849125"/>
                  <a:pt x="4885595" y="1849125"/>
                  <a:pt x="4884325" y="1849125"/>
                </a:cubicBezTo>
                <a:cubicBezTo>
                  <a:pt x="4884325" y="1849125"/>
                  <a:pt x="4883055" y="1847848"/>
                  <a:pt x="4883055" y="1847848"/>
                </a:cubicBezTo>
                <a:cubicBezTo>
                  <a:pt x="4881785" y="1847848"/>
                  <a:pt x="4881785" y="1847848"/>
                  <a:pt x="4880515" y="1847848"/>
                </a:cubicBezTo>
                <a:cubicBezTo>
                  <a:pt x="4879245" y="1847848"/>
                  <a:pt x="4879245" y="1846581"/>
                  <a:pt x="4877975" y="1846581"/>
                </a:cubicBezTo>
                <a:cubicBezTo>
                  <a:pt x="4876705" y="1846581"/>
                  <a:pt x="4876705" y="1845315"/>
                  <a:pt x="4875435" y="1844038"/>
                </a:cubicBezTo>
                <a:cubicBezTo>
                  <a:pt x="4875435" y="1842772"/>
                  <a:pt x="4875435" y="1842772"/>
                  <a:pt x="4875435" y="1841495"/>
                </a:cubicBezTo>
                <a:cubicBezTo>
                  <a:pt x="4876705" y="1841495"/>
                  <a:pt x="4876705" y="1841495"/>
                  <a:pt x="4876705" y="1841495"/>
                </a:cubicBezTo>
                <a:cubicBezTo>
                  <a:pt x="4875435" y="1840228"/>
                  <a:pt x="4875435" y="1840228"/>
                  <a:pt x="4875435" y="1838962"/>
                </a:cubicBezTo>
                <a:cubicBezTo>
                  <a:pt x="4874165" y="1837685"/>
                  <a:pt x="4872895" y="1836419"/>
                  <a:pt x="4871625" y="1835152"/>
                </a:cubicBezTo>
                <a:cubicBezTo>
                  <a:pt x="4871625" y="1835152"/>
                  <a:pt x="4870354" y="1833875"/>
                  <a:pt x="4870354" y="1833875"/>
                </a:cubicBezTo>
                <a:cubicBezTo>
                  <a:pt x="4870354" y="1833875"/>
                  <a:pt x="4869084" y="1833875"/>
                  <a:pt x="4869084" y="1833875"/>
                </a:cubicBezTo>
                <a:cubicBezTo>
                  <a:pt x="4867814" y="1833875"/>
                  <a:pt x="4867814" y="1833875"/>
                  <a:pt x="4866544" y="1833875"/>
                </a:cubicBezTo>
                <a:cubicBezTo>
                  <a:pt x="4866544" y="1833875"/>
                  <a:pt x="4865274" y="1832609"/>
                  <a:pt x="4864004" y="1832609"/>
                </a:cubicBezTo>
                <a:cubicBezTo>
                  <a:pt x="4864004" y="1832609"/>
                  <a:pt x="4865274" y="1831343"/>
                  <a:pt x="4865274" y="1831343"/>
                </a:cubicBezTo>
                <a:cubicBezTo>
                  <a:pt x="4866544" y="1831343"/>
                  <a:pt x="4867814" y="1831343"/>
                  <a:pt x="4869084" y="1831343"/>
                </a:cubicBezTo>
                <a:cubicBezTo>
                  <a:pt x="4869084" y="1831343"/>
                  <a:pt x="4870354" y="1830066"/>
                  <a:pt x="4870354" y="1830066"/>
                </a:cubicBezTo>
                <a:cubicBezTo>
                  <a:pt x="4870354" y="1830066"/>
                  <a:pt x="4870354" y="1828799"/>
                  <a:pt x="4870354" y="1828799"/>
                </a:cubicBezTo>
                <a:close/>
                <a:moveTo>
                  <a:pt x="4838605" y="1828799"/>
                </a:moveTo>
                <a:cubicBezTo>
                  <a:pt x="4839875" y="1828799"/>
                  <a:pt x="4839875" y="1828799"/>
                  <a:pt x="4841145" y="1828799"/>
                </a:cubicBezTo>
                <a:cubicBezTo>
                  <a:pt x="4843685" y="1828799"/>
                  <a:pt x="4844955" y="1830070"/>
                  <a:pt x="4847495" y="1830070"/>
                </a:cubicBezTo>
                <a:cubicBezTo>
                  <a:pt x="4848765" y="1830070"/>
                  <a:pt x="4848765" y="1831340"/>
                  <a:pt x="4848765" y="1831340"/>
                </a:cubicBezTo>
                <a:cubicBezTo>
                  <a:pt x="4848765" y="1831340"/>
                  <a:pt x="4848765" y="1832611"/>
                  <a:pt x="4848765" y="1832611"/>
                </a:cubicBezTo>
                <a:cubicBezTo>
                  <a:pt x="4848765" y="1833881"/>
                  <a:pt x="4850035" y="1833881"/>
                  <a:pt x="4850035" y="1833881"/>
                </a:cubicBezTo>
                <a:cubicBezTo>
                  <a:pt x="4848766" y="1833881"/>
                  <a:pt x="4847496" y="1833881"/>
                  <a:pt x="4846225" y="1833881"/>
                </a:cubicBezTo>
                <a:cubicBezTo>
                  <a:pt x="4844956" y="1832611"/>
                  <a:pt x="4843686" y="1831341"/>
                  <a:pt x="4839875" y="1830070"/>
                </a:cubicBezTo>
                <a:cubicBezTo>
                  <a:pt x="4838605" y="1830070"/>
                  <a:pt x="4838605" y="1828799"/>
                  <a:pt x="4838605" y="1828799"/>
                </a:cubicBezTo>
                <a:close/>
                <a:moveTo>
                  <a:pt x="4800504" y="1828799"/>
                </a:moveTo>
                <a:cubicBezTo>
                  <a:pt x="4801775" y="1828799"/>
                  <a:pt x="4801775" y="1828799"/>
                  <a:pt x="4803046" y="1828799"/>
                </a:cubicBezTo>
                <a:lnTo>
                  <a:pt x="4803046" y="1829276"/>
                </a:lnTo>
                <a:lnTo>
                  <a:pt x="4803998" y="1828799"/>
                </a:lnTo>
                <a:lnTo>
                  <a:pt x="4803046" y="1829752"/>
                </a:lnTo>
                <a:lnTo>
                  <a:pt x="4803046" y="1830071"/>
                </a:lnTo>
                <a:lnTo>
                  <a:pt x="4802834" y="1829965"/>
                </a:lnTo>
                <a:lnTo>
                  <a:pt x="4802728" y="1830071"/>
                </a:lnTo>
                <a:cubicBezTo>
                  <a:pt x="4802728" y="1830071"/>
                  <a:pt x="4801457" y="1830071"/>
                  <a:pt x="4801457" y="1830071"/>
                </a:cubicBezTo>
                <a:lnTo>
                  <a:pt x="4802252" y="1829674"/>
                </a:lnTo>
                <a:close/>
                <a:moveTo>
                  <a:pt x="4598576" y="1828799"/>
                </a:moveTo>
                <a:cubicBezTo>
                  <a:pt x="4598576" y="1828799"/>
                  <a:pt x="4598576" y="1830071"/>
                  <a:pt x="4598576" y="1830071"/>
                </a:cubicBezTo>
                <a:cubicBezTo>
                  <a:pt x="4598576" y="1830071"/>
                  <a:pt x="4597304" y="1830071"/>
                  <a:pt x="4597304" y="1830071"/>
                </a:cubicBezTo>
                <a:cubicBezTo>
                  <a:pt x="4597304" y="1828799"/>
                  <a:pt x="4598576" y="1828799"/>
                  <a:pt x="4598576" y="1828799"/>
                </a:cubicBezTo>
                <a:close/>
                <a:moveTo>
                  <a:pt x="4805585" y="1816100"/>
                </a:moveTo>
                <a:cubicBezTo>
                  <a:pt x="4806855" y="1816100"/>
                  <a:pt x="4808125" y="1817370"/>
                  <a:pt x="4809395" y="1817370"/>
                </a:cubicBezTo>
                <a:cubicBezTo>
                  <a:pt x="4810665" y="1818640"/>
                  <a:pt x="4810665" y="1819910"/>
                  <a:pt x="4811935" y="1821180"/>
                </a:cubicBezTo>
                <a:cubicBezTo>
                  <a:pt x="4811935" y="1821180"/>
                  <a:pt x="4810665" y="1822450"/>
                  <a:pt x="4810665" y="1822450"/>
                </a:cubicBezTo>
                <a:cubicBezTo>
                  <a:pt x="4810665" y="1821180"/>
                  <a:pt x="4809395" y="1821180"/>
                  <a:pt x="4809395" y="1821180"/>
                </a:cubicBezTo>
                <a:cubicBezTo>
                  <a:pt x="4808125" y="1819910"/>
                  <a:pt x="4808125" y="1819910"/>
                  <a:pt x="4806855" y="1819910"/>
                </a:cubicBezTo>
                <a:cubicBezTo>
                  <a:pt x="4805585" y="1819910"/>
                  <a:pt x="4805585" y="1819910"/>
                  <a:pt x="4804315" y="1819910"/>
                </a:cubicBezTo>
                <a:cubicBezTo>
                  <a:pt x="4803045" y="1818640"/>
                  <a:pt x="4803045" y="1818640"/>
                  <a:pt x="4801775" y="1819911"/>
                </a:cubicBezTo>
                <a:cubicBezTo>
                  <a:pt x="4801775" y="1818641"/>
                  <a:pt x="4800505" y="1818641"/>
                  <a:pt x="4800505" y="1817370"/>
                </a:cubicBezTo>
                <a:cubicBezTo>
                  <a:pt x="4801775" y="1816100"/>
                  <a:pt x="4804315" y="1816100"/>
                  <a:pt x="4805585" y="1816100"/>
                </a:cubicBezTo>
                <a:close/>
                <a:moveTo>
                  <a:pt x="4776375" y="1816100"/>
                </a:moveTo>
                <a:cubicBezTo>
                  <a:pt x="4776375" y="1816100"/>
                  <a:pt x="4777645" y="1816100"/>
                  <a:pt x="4778915" y="1816100"/>
                </a:cubicBezTo>
                <a:cubicBezTo>
                  <a:pt x="4780185" y="1816100"/>
                  <a:pt x="4780185" y="1817370"/>
                  <a:pt x="4781455" y="1817370"/>
                </a:cubicBezTo>
                <a:cubicBezTo>
                  <a:pt x="4781455" y="1817370"/>
                  <a:pt x="4782725" y="1817370"/>
                  <a:pt x="4783995" y="1817370"/>
                </a:cubicBezTo>
                <a:cubicBezTo>
                  <a:pt x="4785265" y="1818641"/>
                  <a:pt x="4787805" y="1818641"/>
                  <a:pt x="4789075" y="1819911"/>
                </a:cubicBezTo>
                <a:cubicBezTo>
                  <a:pt x="4790345" y="1821181"/>
                  <a:pt x="4791615" y="1821181"/>
                  <a:pt x="4792885" y="1822451"/>
                </a:cubicBezTo>
                <a:cubicBezTo>
                  <a:pt x="4792885" y="1822451"/>
                  <a:pt x="4792885" y="1823722"/>
                  <a:pt x="4792885" y="1823722"/>
                </a:cubicBezTo>
                <a:cubicBezTo>
                  <a:pt x="4792885" y="1823722"/>
                  <a:pt x="4794155" y="1824992"/>
                  <a:pt x="4794155" y="1826262"/>
                </a:cubicBezTo>
                <a:cubicBezTo>
                  <a:pt x="4792885" y="1826262"/>
                  <a:pt x="4792885" y="1827532"/>
                  <a:pt x="4792885" y="1827532"/>
                </a:cubicBezTo>
                <a:cubicBezTo>
                  <a:pt x="4791615" y="1827532"/>
                  <a:pt x="4791615" y="1826262"/>
                  <a:pt x="4790345" y="1826262"/>
                </a:cubicBezTo>
                <a:cubicBezTo>
                  <a:pt x="4789075" y="1827532"/>
                  <a:pt x="4787805" y="1827532"/>
                  <a:pt x="4786535" y="1827532"/>
                </a:cubicBezTo>
                <a:cubicBezTo>
                  <a:pt x="4786535" y="1827532"/>
                  <a:pt x="4785265" y="1827532"/>
                  <a:pt x="4785265" y="1827532"/>
                </a:cubicBezTo>
                <a:cubicBezTo>
                  <a:pt x="4783995" y="1827532"/>
                  <a:pt x="4782725" y="1826261"/>
                  <a:pt x="4781455" y="1826261"/>
                </a:cubicBezTo>
                <a:cubicBezTo>
                  <a:pt x="4780185" y="1826261"/>
                  <a:pt x="4780185" y="1824991"/>
                  <a:pt x="4780185" y="1824991"/>
                </a:cubicBezTo>
                <a:cubicBezTo>
                  <a:pt x="4778915" y="1823721"/>
                  <a:pt x="4777645" y="1823721"/>
                  <a:pt x="4776375" y="1822451"/>
                </a:cubicBezTo>
                <a:cubicBezTo>
                  <a:pt x="4776375" y="1821181"/>
                  <a:pt x="4775105" y="1819911"/>
                  <a:pt x="4775105" y="1818641"/>
                </a:cubicBezTo>
                <a:cubicBezTo>
                  <a:pt x="4775105" y="1817370"/>
                  <a:pt x="4776375" y="1817370"/>
                  <a:pt x="4776375" y="1816100"/>
                </a:cubicBezTo>
                <a:close/>
                <a:moveTo>
                  <a:pt x="4677316" y="1816100"/>
                </a:moveTo>
                <a:cubicBezTo>
                  <a:pt x="4677316" y="1817370"/>
                  <a:pt x="4678586" y="1818640"/>
                  <a:pt x="4678586" y="1819910"/>
                </a:cubicBezTo>
                <a:cubicBezTo>
                  <a:pt x="4678586" y="1821181"/>
                  <a:pt x="4677316" y="1821181"/>
                  <a:pt x="4677316" y="1821181"/>
                </a:cubicBezTo>
                <a:cubicBezTo>
                  <a:pt x="4676045" y="1822451"/>
                  <a:pt x="4676045" y="1823721"/>
                  <a:pt x="4674775" y="1823721"/>
                </a:cubicBezTo>
                <a:cubicBezTo>
                  <a:pt x="4674775" y="1823721"/>
                  <a:pt x="4674775" y="1822451"/>
                  <a:pt x="4674775" y="1822451"/>
                </a:cubicBezTo>
                <a:cubicBezTo>
                  <a:pt x="4673504" y="1821181"/>
                  <a:pt x="4673504" y="1821181"/>
                  <a:pt x="4673504" y="1819911"/>
                </a:cubicBezTo>
                <a:cubicBezTo>
                  <a:pt x="4673504" y="1819911"/>
                  <a:pt x="4674775" y="1818641"/>
                  <a:pt x="4674775" y="1818641"/>
                </a:cubicBezTo>
                <a:cubicBezTo>
                  <a:pt x="4676045" y="1818641"/>
                  <a:pt x="4676045" y="1817370"/>
                  <a:pt x="4676045" y="1817370"/>
                </a:cubicBezTo>
                <a:cubicBezTo>
                  <a:pt x="4676045" y="1816100"/>
                  <a:pt x="4677316" y="1816100"/>
                  <a:pt x="4677316" y="1816100"/>
                </a:cubicBezTo>
                <a:close/>
                <a:moveTo>
                  <a:pt x="4864004" y="1816099"/>
                </a:moveTo>
                <a:cubicBezTo>
                  <a:pt x="4865275" y="1816099"/>
                  <a:pt x="4865275" y="1816099"/>
                  <a:pt x="4866546" y="1816099"/>
                </a:cubicBezTo>
                <a:cubicBezTo>
                  <a:pt x="4865276" y="1816099"/>
                  <a:pt x="4865276" y="1816099"/>
                  <a:pt x="4865275" y="1817371"/>
                </a:cubicBezTo>
                <a:cubicBezTo>
                  <a:pt x="4864004" y="1817371"/>
                  <a:pt x="4864004" y="1816099"/>
                  <a:pt x="4864004" y="1816099"/>
                </a:cubicBezTo>
                <a:close/>
                <a:moveTo>
                  <a:pt x="4851304" y="1816099"/>
                </a:moveTo>
                <a:cubicBezTo>
                  <a:pt x="4852574" y="1816099"/>
                  <a:pt x="4853845" y="1816099"/>
                  <a:pt x="4853845" y="1816099"/>
                </a:cubicBezTo>
                <a:lnTo>
                  <a:pt x="4853846" y="1816101"/>
                </a:lnTo>
                <a:lnTo>
                  <a:pt x="4856386" y="1817370"/>
                </a:lnTo>
                <a:cubicBezTo>
                  <a:pt x="4857656" y="1817370"/>
                  <a:pt x="4857656" y="1817370"/>
                  <a:pt x="4858926" y="1817370"/>
                </a:cubicBezTo>
                <a:cubicBezTo>
                  <a:pt x="4860196" y="1817370"/>
                  <a:pt x="4862736" y="1818641"/>
                  <a:pt x="4864006" y="1818641"/>
                </a:cubicBezTo>
                <a:cubicBezTo>
                  <a:pt x="4865276" y="1818641"/>
                  <a:pt x="4865276" y="1819911"/>
                  <a:pt x="4866546" y="1821181"/>
                </a:cubicBezTo>
                <a:cubicBezTo>
                  <a:pt x="4866546" y="1821181"/>
                  <a:pt x="4866546" y="1822451"/>
                  <a:pt x="4866546" y="1822451"/>
                </a:cubicBezTo>
                <a:cubicBezTo>
                  <a:pt x="4865276" y="1822451"/>
                  <a:pt x="4865276" y="1822451"/>
                  <a:pt x="4864006" y="1822451"/>
                </a:cubicBezTo>
                <a:cubicBezTo>
                  <a:pt x="4864006" y="1822451"/>
                  <a:pt x="4862736" y="1821181"/>
                  <a:pt x="4862736" y="1821181"/>
                </a:cubicBezTo>
                <a:cubicBezTo>
                  <a:pt x="4861466" y="1819911"/>
                  <a:pt x="4860196" y="1818641"/>
                  <a:pt x="4858926" y="1821181"/>
                </a:cubicBezTo>
                <a:cubicBezTo>
                  <a:pt x="4858926" y="1821181"/>
                  <a:pt x="4857656" y="1821181"/>
                  <a:pt x="4857656" y="1821181"/>
                </a:cubicBezTo>
                <a:cubicBezTo>
                  <a:pt x="4858926" y="1821181"/>
                  <a:pt x="4858926" y="1822451"/>
                  <a:pt x="4860196" y="1822451"/>
                </a:cubicBezTo>
                <a:cubicBezTo>
                  <a:pt x="4860196" y="1823721"/>
                  <a:pt x="4860196" y="1823721"/>
                  <a:pt x="4860196" y="1823721"/>
                </a:cubicBezTo>
                <a:cubicBezTo>
                  <a:pt x="4858926" y="1822451"/>
                  <a:pt x="4858926" y="1822451"/>
                  <a:pt x="4857656" y="1822451"/>
                </a:cubicBezTo>
                <a:cubicBezTo>
                  <a:pt x="4856386" y="1821181"/>
                  <a:pt x="4856386" y="1821181"/>
                  <a:pt x="4855115" y="1819911"/>
                </a:cubicBezTo>
                <a:cubicBezTo>
                  <a:pt x="4853845" y="1818641"/>
                  <a:pt x="4852575" y="1818641"/>
                  <a:pt x="4851305" y="1817370"/>
                </a:cubicBezTo>
                <a:lnTo>
                  <a:pt x="4852574" y="1817370"/>
                </a:lnTo>
                <a:cubicBezTo>
                  <a:pt x="4852574" y="1817370"/>
                  <a:pt x="4852574" y="1816099"/>
                  <a:pt x="4851304" y="1816099"/>
                </a:cubicBezTo>
                <a:close/>
                <a:moveTo>
                  <a:pt x="4610004" y="1816099"/>
                </a:moveTo>
                <a:cubicBezTo>
                  <a:pt x="4610004" y="1817371"/>
                  <a:pt x="4611275" y="1817371"/>
                  <a:pt x="4612546" y="1817371"/>
                </a:cubicBezTo>
                <a:cubicBezTo>
                  <a:pt x="4611275" y="1817371"/>
                  <a:pt x="4610004" y="1817371"/>
                  <a:pt x="4610004" y="1817371"/>
                </a:cubicBezTo>
                <a:cubicBezTo>
                  <a:pt x="4610004" y="1816099"/>
                  <a:pt x="4610004" y="1816099"/>
                  <a:pt x="4610004" y="1816099"/>
                </a:cubicBezTo>
                <a:close/>
                <a:moveTo>
                  <a:pt x="4584605" y="1816099"/>
                </a:moveTo>
                <a:cubicBezTo>
                  <a:pt x="4585875" y="1816099"/>
                  <a:pt x="4587145" y="1816099"/>
                  <a:pt x="4588415" y="1816099"/>
                </a:cubicBezTo>
                <a:cubicBezTo>
                  <a:pt x="4588415" y="1816099"/>
                  <a:pt x="4589685" y="1817369"/>
                  <a:pt x="4590956" y="1817369"/>
                </a:cubicBezTo>
                <a:cubicBezTo>
                  <a:pt x="4592226" y="1817369"/>
                  <a:pt x="4593496" y="1817369"/>
                  <a:pt x="4594766" y="1817369"/>
                </a:cubicBezTo>
                <a:cubicBezTo>
                  <a:pt x="4596035" y="1818640"/>
                  <a:pt x="4597306" y="1819910"/>
                  <a:pt x="4598576" y="1819910"/>
                </a:cubicBezTo>
                <a:cubicBezTo>
                  <a:pt x="4599846" y="1821180"/>
                  <a:pt x="4599846" y="1822450"/>
                  <a:pt x="4601116" y="1823721"/>
                </a:cubicBezTo>
                <a:cubicBezTo>
                  <a:pt x="4598576" y="1824991"/>
                  <a:pt x="4598576" y="1824991"/>
                  <a:pt x="4597306" y="1824991"/>
                </a:cubicBezTo>
                <a:cubicBezTo>
                  <a:pt x="4597306" y="1824991"/>
                  <a:pt x="4596036" y="1824991"/>
                  <a:pt x="4596036" y="1824991"/>
                </a:cubicBezTo>
                <a:cubicBezTo>
                  <a:pt x="4594766" y="1824991"/>
                  <a:pt x="4594766" y="1824991"/>
                  <a:pt x="4593496" y="1824991"/>
                </a:cubicBezTo>
                <a:cubicBezTo>
                  <a:pt x="4593496" y="1826261"/>
                  <a:pt x="4592226" y="1826261"/>
                  <a:pt x="4592226" y="1826261"/>
                </a:cubicBezTo>
                <a:cubicBezTo>
                  <a:pt x="4592226" y="1826261"/>
                  <a:pt x="4592226" y="1824991"/>
                  <a:pt x="4592226" y="1824991"/>
                </a:cubicBezTo>
                <a:cubicBezTo>
                  <a:pt x="4590956" y="1823721"/>
                  <a:pt x="4590956" y="1822451"/>
                  <a:pt x="4589685" y="1821180"/>
                </a:cubicBezTo>
                <a:cubicBezTo>
                  <a:pt x="4588416" y="1819910"/>
                  <a:pt x="4587145" y="1819910"/>
                  <a:pt x="4585876" y="1818640"/>
                </a:cubicBezTo>
                <a:cubicBezTo>
                  <a:pt x="4584605" y="1818640"/>
                  <a:pt x="4584605" y="1817369"/>
                  <a:pt x="4584605" y="1817369"/>
                </a:cubicBezTo>
                <a:cubicBezTo>
                  <a:pt x="4584605" y="1817369"/>
                  <a:pt x="4584605" y="1816099"/>
                  <a:pt x="4584605" y="1816099"/>
                </a:cubicBezTo>
                <a:close/>
                <a:moveTo>
                  <a:pt x="4601115" y="1805941"/>
                </a:moveTo>
                <a:cubicBezTo>
                  <a:pt x="4601115" y="1805941"/>
                  <a:pt x="4602385" y="1805941"/>
                  <a:pt x="4603655" y="1805941"/>
                </a:cubicBezTo>
                <a:cubicBezTo>
                  <a:pt x="4603655" y="1807211"/>
                  <a:pt x="4603655" y="1807211"/>
                  <a:pt x="4603655" y="1807211"/>
                </a:cubicBezTo>
                <a:cubicBezTo>
                  <a:pt x="4602385" y="1807211"/>
                  <a:pt x="4602385" y="1807211"/>
                  <a:pt x="4602385" y="1807211"/>
                </a:cubicBezTo>
                <a:cubicBezTo>
                  <a:pt x="4602385" y="1805941"/>
                  <a:pt x="4601115" y="1805941"/>
                  <a:pt x="4601115" y="1805941"/>
                </a:cubicBezTo>
                <a:close/>
                <a:moveTo>
                  <a:pt x="4800504" y="1804353"/>
                </a:moveTo>
                <a:cubicBezTo>
                  <a:pt x="4801775" y="1804353"/>
                  <a:pt x="4801775" y="1804353"/>
                  <a:pt x="4803046" y="1804353"/>
                </a:cubicBezTo>
                <a:cubicBezTo>
                  <a:pt x="4803046" y="1804353"/>
                  <a:pt x="4803046" y="1805623"/>
                  <a:pt x="4803046" y="1805623"/>
                </a:cubicBezTo>
                <a:cubicBezTo>
                  <a:pt x="4801775" y="1805623"/>
                  <a:pt x="4801775" y="1804353"/>
                  <a:pt x="4800504" y="1804353"/>
                </a:cubicBezTo>
                <a:close/>
                <a:moveTo>
                  <a:pt x="4813205" y="1803400"/>
                </a:moveTo>
                <a:cubicBezTo>
                  <a:pt x="4813205" y="1803400"/>
                  <a:pt x="4814475" y="1803400"/>
                  <a:pt x="4814475" y="1803400"/>
                </a:cubicBezTo>
                <a:cubicBezTo>
                  <a:pt x="4815745" y="1803400"/>
                  <a:pt x="4815745" y="1803400"/>
                  <a:pt x="4817015" y="1803400"/>
                </a:cubicBezTo>
                <a:cubicBezTo>
                  <a:pt x="4818285" y="1804670"/>
                  <a:pt x="4818285" y="1804670"/>
                  <a:pt x="4819555" y="1805940"/>
                </a:cubicBezTo>
                <a:cubicBezTo>
                  <a:pt x="4818285" y="1805940"/>
                  <a:pt x="4818285" y="1807210"/>
                  <a:pt x="4818285" y="1807210"/>
                </a:cubicBezTo>
                <a:cubicBezTo>
                  <a:pt x="4818285" y="1807210"/>
                  <a:pt x="4819555" y="1808480"/>
                  <a:pt x="4819555" y="1808480"/>
                </a:cubicBezTo>
                <a:cubicBezTo>
                  <a:pt x="4819555" y="1808480"/>
                  <a:pt x="4819555" y="1809750"/>
                  <a:pt x="4819555" y="1809750"/>
                </a:cubicBezTo>
                <a:cubicBezTo>
                  <a:pt x="4819555" y="1809750"/>
                  <a:pt x="4818285" y="1809750"/>
                  <a:pt x="4818285" y="1809750"/>
                </a:cubicBezTo>
                <a:cubicBezTo>
                  <a:pt x="4818285" y="1809750"/>
                  <a:pt x="4817015" y="1808480"/>
                  <a:pt x="4817015" y="1808480"/>
                </a:cubicBezTo>
                <a:cubicBezTo>
                  <a:pt x="4815745" y="1807210"/>
                  <a:pt x="4815745" y="1807210"/>
                  <a:pt x="4814475" y="1807210"/>
                </a:cubicBezTo>
                <a:cubicBezTo>
                  <a:pt x="4813205" y="1805940"/>
                  <a:pt x="4813205" y="1805940"/>
                  <a:pt x="4813205" y="1804670"/>
                </a:cubicBezTo>
                <a:cubicBezTo>
                  <a:pt x="4813205" y="1804670"/>
                  <a:pt x="4813205" y="1803400"/>
                  <a:pt x="4813205" y="1803400"/>
                </a:cubicBezTo>
                <a:close/>
                <a:moveTo>
                  <a:pt x="4764945" y="1803400"/>
                </a:moveTo>
                <a:cubicBezTo>
                  <a:pt x="4764945" y="1804670"/>
                  <a:pt x="4766216" y="1804670"/>
                  <a:pt x="4766216" y="1804670"/>
                </a:cubicBezTo>
                <a:cubicBezTo>
                  <a:pt x="4767486" y="1804670"/>
                  <a:pt x="4767486" y="1804670"/>
                  <a:pt x="4768756" y="1804670"/>
                </a:cubicBezTo>
                <a:cubicBezTo>
                  <a:pt x="4770026" y="1804670"/>
                  <a:pt x="4770026" y="1805940"/>
                  <a:pt x="4771296" y="1805940"/>
                </a:cubicBezTo>
                <a:cubicBezTo>
                  <a:pt x="4771296" y="1805940"/>
                  <a:pt x="4772567" y="1807210"/>
                  <a:pt x="4772567" y="1807210"/>
                </a:cubicBezTo>
                <a:lnTo>
                  <a:pt x="4775104" y="1807210"/>
                </a:lnTo>
                <a:lnTo>
                  <a:pt x="4775104" y="1805940"/>
                </a:lnTo>
                <a:lnTo>
                  <a:pt x="4775104" y="1804671"/>
                </a:lnTo>
                <a:lnTo>
                  <a:pt x="4776376" y="1808479"/>
                </a:lnTo>
                <a:lnTo>
                  <a:pt x="4776377" y="1808480"/>
                </a:lnTo>
                <a:lnTo>
                  <a:pt x="4776376" y="1808481"/>
                </a:lnTo>
                <a:lnTo>
                  <a:pt x="4776376" y="1809750"/>
                </a:lnTo>
                <a:lnTo>
                  <a:pt x="4775741" y="1809116"/>
                </a:lnTo>
                <a:lnTo>
                  <a:pt x="4775107" y="1809750"/>
                </a:lnTo>
                <a:cubicBezTo>
                  <a:pt x="4773837" y="1809750"/>
                  <a:pt x="4773837" y="1808480"/>
                  <a:pt x="4772567" y="1808480"/>
                </a:cubicBezTo>
                <a:cubicBezTo>
                  <a:pt x="4771296" y="1808480"/>
                  <a:pt x="4771296" y="1808480"/>
                  <a:pt x="4770026" y="1809750"/>
                </a:cubicBezTo>
                <a:cubicBezTo>
                  <a:pt x="4770026" y="1809750"/>
                  <a:pt x="4768756" y="1808480"/>
                  <a:pt x="4768756" y="1808480"/>
                </a:cubicBezTo>
                <a:cubicBezTo>
                  <a:pt x="4767486" y="1808480"/>
                  <a:pt x="4766216" y="1808480"/>
                  <a:pt x="4764945" y="1808480"/>
                </a:cubicBezTo>
                <a:cubicBezTo>
                  <a:pt x="4763676" y="1808480"/>
                  <a:pt x="4763676" y="1807210"/>
                  <a:pt x="4762405" y="1807210"/>
                </a:cubicBezTo>
                <a:cubicBezTo>
                  <a:pt x="4762405" y="1807210"/>
                  <a:pt x="4762405" y="1805940"/>
                  <a:pt x="4762405" y="1805940"/>
                </a:cubicBezTo>
                <a:cubicBezTo>
                  <a:pt x="4762405" y="1805940"/>
                  <a:pt x="4762405" y="1804670"/>
                  <a:pt x="4762405" y="1804670"/>
                </a:cubicBezTo>
                <a:cubicBezTo>
                  <a:pt x="4763676" y="1803400"/>
                  <a:pt x="4763676" y="1803400"/>
                  <a:pt x="4764945" y="1803400"/>
                </a:cubicBezTo>
                <a:close/>
                <a:moveTo>
                  <a:pt x="4597305" y="1803400"/>
                </a:moveTo>
                <a:cubicBezTo>
                  <a:pt x="4597305" y="1803400"/>
                  <a:pt x="4598575" y="1803400"/>
                  <a:pt x="4598575" y="1803400"/>
                </a:cubicBezTo>
                <a:cubicBezTo>
                  <a:pt x="4599845" y="1804671"/>
                  <a:pt x="4601115" y="1804671"/>
                  <a:pt x="4601115" y="1805941"/>
                </a:cubicBezTo>
                <a:cubicBezTo>
                  <a:pt x="4599845" y="1807211"/>
                  <a:pt x="4599845" y="1807211"/>
                  <a:pt x="4598575" y="1807211"/>
                </a:cubicBezTo>
                <a:cubicBezTo>
                  <a:pt x="4598575" y="1805941"/>
                  <a:pt x="4597305" y="1805941"/>
                  <a:pt x="4597305" y="1804671"/>
                </a:cubicBezTo>
                <a:cubicBezTo>
                  <a:pt x="4597305" y="1803400"/>
                  <a:pt x="4597305" y="1803400"/>
                  <a:pt x="4597305" y="1803400"/>
                </a:cubicBezTo>
                <a:close/>
                <a:moveTo>
                  <a:pt x="4838604" y="1803399"/>
                </a:moveTo>
                <a:cubicBezTo>
                  <a:pt x="4841145" y="1804669"/>
                  <a:pt x="4842415" y="1805940"/>
                  <a:pt x="4843685" y="1807210"/>
                </a:cubicBezTo>
                <a:cubicBezTo>
                  <a:pt x="4843685" y="1807210"/>
                  <a:pt x="4843685" y="1808480"/>
                  <a:pt x="4843685" y="1808480"/>
                </a:cubicBezTo>
                <a:cubicBezTo>
                  <a:pt x="4842415" y="1808480"/>
                  <a:pt x="4841145" y="1807210"/>
                  <a:pt x="4839874" y="1805940"/>
                </a:cubicBezTo>
                <a:cubicBezTo>
                  <a:pt x="4839874" y="1805940"/>
                  <a:pt x="4839874" y="1804669"/>
                  <a:pt x="4838604" y="1803399"/>
                </a:cubicBezTo>
                <a:close/>
                <a:moveTo>
                  <a:pt x="4775105" y="1803399"/>
                </a:moveTo>
                <a:cubicBezTo>
                  <a:pt x="4775105" y="1803399"/>
                  <a:pt x="4776376" y="1803399"/>
                  <a:pt x="4776376" y="1803399"/>
                </a:cubicBezTo>
                <a:cubicBezTo>
                  <a:pt x="4777645" y="1803399"/>
                  <a:pt x="4777645" y="1804670"/>
                  <a:pt x="4778916" y="1804670"/>
                </a:cubicBezTo>
                <a:cubicBezTo>
                  <a:pt x="4780186" y="1804670"/>
                  <a:pt x="4780186" y="1804670"/>
                  <a:pt x="4781456" y="1804670"/>
                </a:cubicBezTo>
                <a:cubicBezTo>
                  <a:pt x="4782726" y="1805940"/>
                  <a:pt x="4785266" y="1805940"/>
                  <a:pt x="4786536" y="1807211"/>
                </a:cubicBezTo>
                <a:cubicBezTo>
                  <a:pt x="4787806" y="1807211"/>
                  <a:pt x="4787806" y="1808481"/>
                  <a:pt x="4789076" y="1808481"/>
                </a:cubicBezTo>
                <a:cubicBezTo>
                  <a:pt x="4787807" y="1808481"/>
                  <a:pt x="4786536" y="1808481"/>
                  <a:pt x="4785267" y="1808481"/>
                </a:cubicBezTo>
                <a:cubicBezTo>
                  <a:pt x="4783996" y="1808481"/>
                  <a:pt x="4781456" y="1807211"/>
                  <a:pt x="4778916" y="1807211"/>
                </a:cubicBezTo>
                <a:cubicBezTo>
                  <a:pt x="4778916" y="1807211"/>
                  <a:pt x="4777646" y="1805940"/>
                  <a:pt x="4776376" y="1805940"/>
                </a:cubicBezTo>
                <a:cubicBezTo>
                  <a:pt x="4775106" y="1804670"/>
                  <a:pt x="4775106" y="1804670"/>
                  <a:pt x="4775105" y="1803399"/>
                </a:cubicBezTo>
                <a:close/>
                <a:moveTo>
                  <a:pt x="4737004" y="1791264"/>
                </a:moveTo>
                <a:cubicBezTo>
                  <a:pt x="4738275" y="1791264"/>
                  <a:pt x="4738275" y="1789993"/>
                  <a:pt x="4739546" y="1791264"/>
                </a:cubicBezTo>
                <a:cubicBezTo>
                  <a:pt x="4739546" y="1791264"/>
                  <a:pt x="4739546" y="1792535"/>
                  <a:pt x="4739546" y="1792535"/>
                </a:cubicBezTo>
                <a:cubicBezTo>
                  <a:pt x="4738275" y="1792535"/>
                  <a:pt x="4738275" y="1791264"/>
                  <a:pt x="4737004" y="1791264"/>
                </a:cubicBezTo>
                <a:close/>
                <a:moveTo>
                  <a:pt x="4801775" y="1790699"/>
                </a:moveTo>
                <a:cubicBezTo>
                  <a:pt x="4801775" y="1790699"/>
                  <a:pt x="4803046" y="1790699"/>
                  <a:pt x="4803046" y="1791970"/>
                </a:cubicBezTo>
                <a:cubicBezTo>
                  <a:pt x="4801775" y="1791970"/>
                  <a:pt x="4801775" y="1793241"/>
                  <a:pt x="4801775" y="1793241"/>
                </a:cubicBezTo>
                <a:cubicBezTo>
                  <a:pt x="4801775" y="1793241"/>
                  <a:pt x="4800504" y="1791970"/>
                  <a:pt x="4800504" y="1791970"/>
                </a:cubicBezTo>
                <a:cubicBezTo>
                  <a:pt x="4800504" y="1791970"/>
                  <a:pt x="4801775" y="1790699"/>
                  <a:pt x="4801775" y="1790699"/>
                </a:cubicBezTo>
                <a:close/>
                <a:moveTo>
                  <a:pt x="4749704" y="1790699"/>
                </a:moveTo>
                <a:cubicBezTo>
                  <a:pt x="4750975" y="1790699"/>
                  <a:pt x="4750975" y="1790699"/>
                  <a:pt x="4752246" y="1790699"/>
                </a:cubicBezTo>
                <a:cubicBezTo>
                  <a:pt x="4752246" y="1790699"/>
                  <a:pt x="4752246" y="1791971"/>
                  <a:pt x="4752246" y="1791971"/>
                </a:cubicBezTo>
                <a:cubicBezTo>
                  <a:pt x="4752246" y="1791971"/>
                  <a:pt x="4750975" y="1790699"/>
                  <a:pt x="4749704" y="1790699"/>
                </a:cubicBezTo>
                <a:close/>
                <a:moveTo>
                  <a:pt x="4561744" y="1790699"/>
                </a:moveTo>
                <a:cubicBezTo>
                  <a:pt x="4561744" y="1790699"/>
                  <a:pt x="4563015" y="1791970"/>
                  <a:pt x="4563015" y="1791970"/>
                </a:cubicBezTo>
                <a:cubicBezTo>
                  <a:pt x="4565555" y="1793240"/>
                  <a:pt x="4568095" y="1793240"/>
                  <a:pt x="4570635" y="1794510"/>
                </a:cubicBezTo>
                <a:cubicBezTo>
                  <a:pt x="4571905" y="1794510"/>
                  <a:pt x="4571905" y="1795780"/>
                  <a:pt x="4573176" y="1795780"/>
                </a:cubicBezTo>
                <a:cubicBezTo>
                  <a:pt x="4574446" y="1797051"/>
                  <a:pt x="4575716" y="1797051"/>
                  <a:pt x="4578256" y="1797050"/>
                </a:cubicBezTo>
                <a:cubicBezTo>
                  <a:pt x="4578256" y="1797050"/>
                  <a:pt x="4579526" y="1798321"/>
                  <a:pt x="4579526" y="1798321"/>
                </a:cubicBezTo>
                <a:cubicBezTo>
                  <a:pt x="4579526" y="1799591"/>
                  <a:pt x="4578256" y="1799591"/>
                  <a:pt x="4578256" y="1799591"/>
                </a:cubicBezTo>
                <a:cubicBezTo>
                  <a:pt x="4576986" y="1798321"/>
                  <a:pt x="4575716" y="1798321"/>
                  <a:pt x="4574446" y="1798321"/>
                </a:cubicBezTo>
                <a:cubicBezTo>
                  <a:pt x="4574446" y="1798321"/>
                  <a:pt x="4573176" y="1798321"/>
                  <a:pt x="4571905" y="1798321"/>
                </a:cubicBezTo>
                <a:cubicBezTo>
                  <a:pt x="4570635" y="1798321"/>
                  <a:pt x="4568095" y="1797050"/>
                  <a:pt x="4566825" y="1797050"/>
                </a:cubicBezTo>
                <a:cubicBezTo>
                  <a:pt x="4565555" y="1797050"/>
                  <a:pt x="4565555" y="1797050"/>
                  <a:pt x="4564285" y="1797050"/>
                </a:cubicBezTo>
                <a:cubicBezTo>
                  <a:pt x="4563015" y="1795780"/>
                  <a:pt x="4563015" y="1795780"/>
                  <a:pt x="4561744" y="1795780"/>
                </a:cubicBezTo>
                <a:cubicBezTo>
                  <a:pt x="4560474" y="1794510"/>
                  <a:pt x="4560474" y="1793240"/>
                  <a:pt x="4559204" y="1791970"/>
                </a:cubicBezTo>
                <a:cubicBezTo>
                  <a:pt x="4559204" y="1791970"/>
                  <a:pt x="4560474" y="1790699"/>
                  <a:pt x="4561744" y="1790699"/>
                </a:cubicBezTo>
                <a:close/>
                <a:moveTo>
                  <a:pt x="4738275" y="1778000"/>
                </a:moveTo>
                <a:cubicBezTo>
                  <a:pt x="4739545" y="1778000"/>
                  <a:pt x="4740815" y="1778000"/>
                  <a:pt x="4742085" y="1778000"/>
                </a:cubicBezTo>
                <a:cubicBezTo>
                  <a:pt x="4743355" y="1778000"/>
                  <a:pt x="4744625" y="1779270"/>
                  <a:pt x="4745895" y="1779270"/>
                </a:cubicBezTo>
                <a:cubicBezTo>
                  <a:pt x="4745895" y="1779270"/>
                  <a:pt x="4745895" y="1780541"/>
                  <a:pt x="4745895" y="1780541"/>
                </a:cubicBezTo>
                <a:cubicBezTo>
                  <a:pt x="4745895" y="1781811"/>
                  <a:pt x="4744625" y="1781811"/>
                  <a:pt x="4744625" y="1781811"/>
                </a:cubicBezTo>
                <a:cubicBezTo>
                  <a:pt x="4745895" y="1781811"/>
                  <a:pt x="4745895" y="1781811"/>
                  <a:pt x="4747165" y="1781811"/>
                </a:cubicBezTo>
                <a:cubicBezTo>
                  <a:pt x="4747165" y="1780541"/>
                  <a:pt x="4748435" y="1780541"/>
                  <a:pt x="4748435" y="1780541"/>
                </a:cubicBezTo>
                <a:cubicBezTo>
                  <a:pt x="4748435" y="1781811"/>
                  <a:pt x="4749705" y="1781811"/>
                  <a:pt x="4749705" y="1783081"/>
                </a:cubicBezTo>
                <a:cubicBezTo>
                  <a:pt x="4749705" y="1783081"/>
                  <a:pt x="4748435" y="1784351"/>
                  <a:pt x="4748435" y="1784351"/>
                </a:cubicBezTo>
                <a:cubicBezTo>
                  <a:pt x="4747165" y="1784351"/>
                  <a:pt x="4745895" y="1784351"/>
                  <a:pt x="4744625" y="1783081"/>
                </a:cubicBezTo>
                <a:cubicBezTo>
                  <a:pt x="4744625" y="1783081"/>
                  <a:pt x="4743355" y="1783081"/>
                  <a:pt x="4742086" y="1785621"/>
                </a:cubicBezTo>
                <a:cubicBezTo>
                  <a:pt x="4742086" y="1784351"/>
                  <a:pt x="4740815" y="1784351"/>
                  <a:pt x="4740815" y="1783081"/>
                </a:cubicBezTo>
                <a:cubicBezTo>
                  <a:pt x="4739545" y="1783081"/>
                  <a:pt x="4739545" y="1783081"/>
                  <a:pt x="4738275" y="1783081"/>
                </a:cubicBezTo>
                <a:cubicBezTo>
                  <a:pt x="4738275" y="1781811"/>
                  <a:pt x="4737005" y="1781811"/>
                  <a:pt x="4737005" y="1780541"/>
                </a:cubicBezTo>
                <a:cubicBezTo>
                  <a:pt x="4738275" y="1779270"/>
                  <a:pt x="4738275" y="1779270"/>
                  <a:pt x="4738275" y="1778000"/>
                </a:cubicBezTo>
                <a:close/>
                <a:moveTo>
                  <a:pt x="4626516" y="1778000"/>
                </a:moveTo>
                <a:cubicBezTo>
                  <a:pt x="4626516" y="1778000"/>
                  <a:pt x="4627786" y="1778000"/>
                  <a:pt x="4627786" y="1778000"/>
                </a:cubicBezTo>
                <a:cubicBezTo>
                  <a:pt x="4627786" y="1778000"/>
                  <a:pt x="4627786" y="1779270"/>
                  <a:pt x="4627786" y="1779270"/>
                </a:cubicBezTo>
                <a:cubicBezTo>
                  <a:pt x="4627786" y="1780540"/>
                  <a:pt x="4626516" y="1781810"/>
                  <a:pt x="4626516" y="1783080"/>
                </a:cubicBezTo>
                <a:cubicBezTo>
                  <a:pt x="4625245" y="1783080"/>
                  <a:pt x="4625245" y="1784350"/>
                  <a:pt x="4626516" y="1784350"/>
                </a:cubicBezTo>
                <a:cubicBezTo>
                  <a:pt x="4625245" y="1784350"/>
                  <a:pt x="4625245" y="1784350"/>
                  <a:pt x="4623975" y="1784350"/>
                </a:cubicBezTo>
                <a:cubicBezTo>
                  <a:pt x="4622704" y="1784350"/>
                  <a:pt x="4622704" y="1783080"/>
                  <a:pt x="4622704" y="1783080"/>
                </a:cubicBezTo>
                <a:cubicBezTo>
                  <a:pt x="4622704" y="1783080"/>
                  <a:pt x="4623975" y="1781810"/>
                  <a:pt x="4623975" y="1780540"/>
                </a:cubicBezTo>
                <a:cubicBezTo>
                  <a:pt x="4625245" y="1779270"/>
                  <a:pt x="4625245" y="1779270"/>
                  <a:pt x="4626516" y="1778000"/>
                </a:cubicBezTo>
                <a:close/>
                <a:moveTo>
                  <a:pt x="4636675" y="1777999"/>
                </a:moveTo>
                <a:cubicBezTo>
                  <a:pt x="4636675" y="1777999"/>
                  <a:pt x="4636675" y="1777999"/>
                  <a:pt x="4637946" y="1777999"/>
                </a:cubicBezTo>
                <a:cubicBezTo>
                  <a:pt x="4637946" y="1779270"/>
                  <a:pt x="4637946" y="1780541"/>
                  <a:pt x="4636675" y="1780541"/>
                </a:cubicBezTo>
                <a:cubicBezTo>
                  <a:pt x="4635404" y="1780541"/>
                  <a:pt x="4635404" y="1780541"/>
                  <a:pt x="4635404" y="1780541"/>
                </a:cubicBezTo>
                <a:cubicBezTo>
                  <a:pt x="4636675" y="1779270"/>
                  <a:pt x="4636675" y="1779270"/>
                  <a:pt x="4636675" y="1777999"/>
                </a:cubicBezTo>
                <a:close/>
                <a:moveTo>
                  <a:pt x="4828446" y="1765300"/>
                </a:moveTo>
                <a:cubicBezTo>
                  <a:pt x="4828446" y="1765300"/>
                  <a:pt x="4829716" y="1765300"/>
                  <a:pt x="4829716" y="1765300"/>
                </a:cubicBezTo>
                <a:cubicBezTo>
                  <a:pt x="4829716" y="1765300"/>
                  <a:pt x="4828446" y="1766571"/>
                  <a:pt x="4828446" y="1766571"/>
                </a:cubicBezTo>
                <a:cubicBezTo>
                  <a:pt x="4828446" y="1766571"/>
                  <a:pt x="4827177" y="1767841"/>
                  <a:pt x="4825906" y="1767841"/>
                </a:cubicBezTo>
                <a:cubicBezTo>
                  <a:pt x="4825906" y="1767841"/>
                  <a:pt x="4825906" y="1769111"/>
                  <a:pt x="4825906" y="1769111"/>
                </a:cubicBezTo>
                <a:cubicBezTo>
                  <a:pt x="4827177" y="1769111"/>
                  <a:pt x="4827177" y="1770380"/>
                  <a:pt x="4828446" y="1770380"/>
                </a:cubicBezTo>
                <a:cubicBezTo>
                  <a:pt x="4828446" y="1771650"/>
                  <a:pt x="4827177" y="1772921"/>
                  <a:pt x="4827177" y="1774191"/>
                </a:cubicBezTo>
                <a:cubicBezTo>
                  <a:pt x="4825906" y="1775460"/>
                  <a:pt x="4825906" y="1775460"/>
                  <a:pt x="4824636" y="1776730"/>
                </a:cubicBezTo>
                <a:cubicBezTo>
                  <a:pt x="4823366" y="1775460"/>
                  <a:pt x="4823366" y="1775460"/>
                  <a:pt x="4822096" y="1775460"/>
                </a:cubicBezTo>
                <a:cubicBezTo>
                  <a:pt x="4820826" y="1776730"/>
                  <a:pt x="4820826" y="1776730"/>
                  <a:pt x="4819555" y="1776730"/>
                </a:cubicBezTo>
                <a:cubicBezTo>
                  <a:pt x="4819555" y="1778000"/>
                  <a:pt x="4819555" y="1778000"/>
                  <a:pt x="4819555" y="1779271"/>
                </a:cubicBezTo>
                <a:cubicBezTo>
                  <a:pt x="4819555" y="1779271"/>
                  <a:pt x="4820826" y="1779271"/>
                  <a:pt x="4820826" y="1779271"/>
                </a:cubicBezTo>
                <a:cubicBezTo>
                  <a:pt x="4820826" y="1779271"/>
                  <a:pt x="4822096" y="1778000"/>
                  <a:pt x="4822096" y="1778000"/>
                </a:cubicBezTo>
                <a:cubicBezTo>
                  <a:pt x="4822096" y="1778000"/>
                  <a:pt x="4823366" y="1778000"/>
                  <a:pt x="4824636" y="1778000"/>
                </a:cubicBezTo>
                <a:cubicBezTo>
                  <a:pt x="4825906" y="1778000"/>
                  <a:pt x="4825906" y="1776730"/>
                  <a:pt x="4825906" y="1776730"/>
                </a:cubicBezTo>
                <a:cubicBezTo>
                  <a:pt x="4827177" y="1776730"/>
                  <a:pt x="4829716" y="1776730"/>
                  <a:pt x="4830986" y="1776730"/>
                </a:cubicBezTo>
                <a:cubicBezTo>
                  <a:pt x="4832256" y="1776730"/>
                  <a:pt x="4834796" y="1776730"/>
                  <a:pt x="4836066" y="1776730"/>
                </a:cubicBezTo>
                <a:cubicBezTo>
                  <a:pt x="4836066" y="1778000"/>
                  <a:pt x="4837336" y="1778000"/>
                  <a:pt x="4837336" y="1779271"/>
                </a:cubicBezTo>
                <a:cubicBezTo>
                  <a:pt x="4837336" y="1779271"/>
                  <a:pt x="4837336" y="1780541"/>
                  <a:pt x="4837336" y="1780541"/>
                </a:cubicBezTo>
                <a:cubicBezTo>
                  <a:pt x="4836066" y="1780541"/>
                  <a:pt x="4834797" y="1781812"/>
                  <a:pt x="4833527" y="1783080"/>
                </a:cubicBezTo>
                <a:cubicBezTo>
                  <a:pt x="4832256" y="1783080"/>
                  <a:pt x="4829716" y="1783080"/>
                  <a:pt x="4830986" y="1779273"/>
                </a:cubicBezTo>
                <a:cubicBezTo>
                  <a:pt x="4829716" y="1780543"/>
                  <a:pt x="4829716" y="1780543"/>
                  <a:pt x="4828446" y="1780543"/>
                </a:cubicBezTo>
                <a:cubicBezTo>
                  <a:pt x="4828446" y="1781813"/>
                  <a:pt x="4828446" y="1781813"/>
                  <a:pt x="4828446" y="1783084"/>
                </a:cubicBezTo>
                <a:cubicBezTo>
                  <a:pt x="4828446" y="1784352"/>
                  <a:pt x="4829716" y="1784352"/>
                  <a:pt x="4829716" y="1784352"/>
                </a:cubicBezTo>
                <a:cubicBezTo>
                  <a:pt x="4830986" y="1785623"/>
                  <a:pt x="4830986" y="1786893"/>
                  <a:pt x="4832256" y="1788163"/>
                </a:cubicBezTo>
                <a:cubicBezTo>
                  <a:pt x="4832256" y="1788163"/>
                  <a:pt x="4832256" y="1789434"/>
                  <a:pt x="4832256" y="1789434"/>
                </a:cubicBezTo>
                <a:cubicBezTo>
                  <a:pt x="4832256" y="1789434"/>
                  <a:pt x="4833527" y="1790702"/>
                  <a:pt x="4833527" y="1790702"/>
                </a:cubicBezTo>
                <a:cubicBezTo>
                  <a:pt x="4833527" y="1789434"/>
                  <a:pt x="4832256" y="1789434"/>
                  <a:pt x="4830986" y="1789434"/>
                </a:cubicBezTo>
                <a:cubicBezTo>
                  <a:pt x="4830986" y="1788163"/>
                  <a:pt x="4829716" y="1788163"/>
                  <a:pt x="4829716" y="1786893"/>
                </a:cubicBezTo>
                <a:cubicBezTo>
                  <a:pt x="4828447" y="1786893"/>
                  <a:pt x="4827177" y="1785623"/>
                  <a:pt x="4825906" y="1785623"/>
                </a:cubicBezTo>
                <a:cubicBezTo>
                  <a:pt x="4825906" y="1784352"/>
                  <a:pt x="4824636" y="1784352"/>
                  <a:pt x="4823366" y="1783082"/>
                </a:cubicBezTo>
                <a:cubicBezTo>
                  <a:pt x="4822096" y="1783082"/>
                  <a:pt x="4822096" y="1783082"/>
                  <a:pt x="4820826" y="1783082"/>
                </a:cubicBezTo>
                <a:cubicBezTo>
                  <a:pt x="4820826" y="1784352"/>
                  <a:pt x="4819555" y="1785623"/>
                  <a:pt x="4819555" y="1786893"/>
                </a:cubicBezTo>
                <a:cubicBezTo>
                  <a:pt x="4819555" y="1789432"/>
                  <a:pt x="4820826" y="1790702"/>
                  <a:pt x="4820826" y="1791973"/>
                </a:cubicBezTo>
                <a:cubicBezTo>
                  <a:pt x="4820826" y="1793241"/>
                  <a:pt x="4820826" y="1794512"/>
                  <a:pt x="4820826" y="1795782"/>
                </a:cubicBezTo>
                <a:cubicBezTo>
                  <a:pt x="4822096" y="1797053"/>
                  <a:pt x="4822096" y="1798321"/>
                  <a:pt x="4823366" y="1799592"/>
                </a:cubicBezTo>
                <a:cubicBezTo>
                  <a:pt x="4823366" y="1799592"/>
                  <a:pt x="4823366" y="1800862"/>
                  <a:pt x="4823366" y="1800862"/>
                </a:cubicBezTo>
                <a:cubicBezTo>
                  <a:pt x="4823366" y="1800862"/>
                  <a:pt x="4822096" y="1800862"/>
                  <a:pt x="4822096" y="1800862"/>
                </a:cubicBezTo>
                <a:cubicBezTo>
                  <a:pt x="4820826" y="1800862"/>
                  <a:pt x="4820826" y="1802132"/>
                  <a:pt x="4820826" y="1802132"/>
                </a:cubicBezTo>
                <a:cubicBezTo>
                  <a:pt x="4820826" y="1800862"/>
                  <a:pt x="4820826" y="1800862"/>
                  <a:pt x="4820826" y="1799592"/>
                </a:cubicBezTo>
                <a:cubicBezTo>
                  <a:pt x="4819555" y="1799592"/>
                  <a:pt x="4819555" y="1798321"/>
                  <a:pt x="4818286" y="1798321"/>
                </a:cubicBezTo>
                <a:cubicBezTo>
                  <a:pt x="4817016" y="1797053"/>
                  <a:pt x="4817016" y="1795782"/>
                  <a:pt x="4817016" y="1794512"/>
                </a:cubicBezTo>
                <a:cubicBezTo>
                  <a:pt x="4815746" y="1793241"/>
                  <a:pt x="4815746" y="1793241"/>
                  <a:pt x="4814475" y="1791973"/>
                </a:cubicBezTo>
                <a:cubicBezTo>
                  <a:pt x="4813205" y="1791973"/>
                  <a:pt x="4813205" y="1790702"/>
                  <a:pt x="4813205" y="1789432"/>
                </a:cubicBezTo>
                <a:cubicBezTo>
                  <a:pt x="4814475" y="1789432"/>
                  <a:pt x="4814475" y="1788162"/>
                  <a:pt x="4815746" y="1788162"/>
                </a:cubicBezTo>
                <a:cubicBezTo>
                  <a:pt x="4815746" y="1788162"/>
                  <a:pt x="4815746" y="1786891"/>
                  <a:pt x="4815746" y="1786891"/>
                </a:cubicBezTo>
                <a:cubicBezTo>
                  <a:pt x="4815746" y="1786891"/>
                  <a:pt x="4817016" y="1785621"/>
                  <a:pt x="4817016" y="1785621"/>
                </a:cubicBezTo>
                <a:cubicBezTo>
                  <a:pt x="4815746" y="1784352"/>
                  <a:pt x="4815746" y="1784352"/>
                  <a:pt x="4814475" y="1783082"/>
                </a:cubicBezTo>
                <a:cubicBezTo>
                  <a:pt x="4814475" y="1781812"/>
                  <a:pt x="4815746" y="1781812"/>
                  <a:pt x="4815746" y="1780541"/>
                </a:cubicBezTo>
                <a:cubicBezTo>
                  <a:pt x="4815746" y="1780541"/>
                  <a:pt x="4817016" y="1779271"/>
                  <a:pt x="4817016" y="1779271"/>
                </a:cubicBezTo>
                <a:cubicBezTo>
                  <a:pt x="4815746" y="1779271"/>
                  <a:pt x="4815746" y="1778000"/>
                  <a:pt x="4815746" y="1776732"/>
                </a:cubicBezTo>
                <a:cubicBezTo>
                  <a:pt x="4814475" y="1775461"/>
                  <a:pt x="4814475" y="1775461"/>
                  <a:pt x="4814475" y="1774191"/>
                </a:cubicBezTo>
                <a:cubicBezTo>
                  <a:pt x="4815746" y="1772921"/>
                  <a:pt x="4815746" y="1772921"/>
                  <a:pt x="4817016" y="1771650"/>
                </a:cubicBezTo>
                <a:cubicBezTo>
                  <a:pt x="4818286" y="1771650"/>
                  <a:pt x="4818286" y="1771650"/>
                  <a:pt x="4819555" y="1771650"/>
                </a:cubicBezTo>
                <a:cubicBezTo>
                  <a:pt x="4820826" y="1771650"/>
                  <a:pt x="4820826" y="1770380"/>
                  <a:pt x="4820826" y="1769111"/>
                </a:cubicBezTo>
                <a:cubicBezTo>
                  <a:pt x="4822096" y="1767841"/>
                  <a:pt x="4822096" y="1767841"/>
                  <a:pt x="4823366" y="1766571"/>
                </a:cubicBezTo>
                <a:cubicBezTo>
                  <a:pt x="4824636" y="1766571"/>
                  <a:pt x="4825906" y="1765300"/>
                  <a:pt x="4828446" y="1765300"/>
                </a:cubicBezTo>
                <a:close/>
                <a:moveTo>
                  <a:pt x="4838605" y="1765299"/>
                </a:moveTo>
                <a:cubicBezTo>
                  <a:pt x="4839875" y="1765299"/>
                  <a:pt x="4839875" y="1765299"/>
                  <a:pt x="4841145" y="1765299"/>
                </a:cubicBezTo>
                <a:cubicBezTo>
                  <a:pt x="4842415" y="1765299"/>
                  <a:pt x="4842415" y="1765299"/>
                  <a:pt x="4843685" y="1765299"/>
                </a:cubicBezTo>
                <a:cubicBezTo>
                  <a:pt x="4843685" y="1765299"/>
                  <a:pt x="4844955" y="1766570"/>
                  <a:pt x="4844955" y="1766570"/>
                </a:cubicBezTo>
                <a:cubicBezTo>
                  <a:pt x="4844955" y="1767840"/>
                  <a:pt x="4844955" y="1767840"/>
                  <a:pt x="4844955" y="1769111"/>
                </a:cubicBezTo>
                <a:cubicBezTo>
                  <a:pt x="4843685" y="1770381"/>
                  <a:pt x="4843685" y="1770381"/>
                  <a:pt x="4842415" y="1770381"/>
                </a:cubicBezTo>
                <a:cubicBezTo>
                  <a:pt x="4841145" y="1770381"/>
                  <a:pt x="4841145" y="1770381"/>
                  <a:pt x="4841145" y="1769110"/>
                </a:cubicBezTo>
                <a:cubicBezTo>
                  <a:pt x="4839875" y="1769110"/>
                  <a:pt x="4839875" y="1769110"/>
                  <a:pt x="4838605" y="1769110"/>
                </a:cubicBezTo>
                <a:cubicBezTo>
                  <a:pt x="4838605" y="1767840"/>
                  <a:pt x="4838605" y="1766570"/>
                  <a:pt x="4838605" y="1765299"/>
                </a:cubicBezTo>
                <a:close/>
                <a:moveTo>
                  <a:pt x="4724305" y="1765299"/>
                </a:moveTo>
                <a:cubicBezTo>
                  <a:pt x="4724305" y="1765299"/>
                  <a:pt x="4724305" y="1765299"/>
                  <a:pt x="4726846" y="1765299"/>
                </a:cubicBezTo>
                <a:cubicBezTo>
                  <a:pt x="4726846" y="1765299"/>
                  <a:pt x="4728116" y="1766571"/>
                  <a:pt x="4728116" y="1766571"/>
                </a:cubicBezTo>
                <a:cubicBezTo>
                  <a:pt x="4726846" y="1766571"/>
                  <a:pt x="4726846" y="1766571"/>
                  <a:pt x="4725576" y="1766571"/>
                </a:cubicBezTo>
                <a:cubicBezTo>
                  <a:pt x="4724305" y="1766571"/>
                  <a:pt x="4724305" y="1765299"/>
                  <a:pt x="4724305" y="1765299"/>
                </a:cubicBezTo>
                <a:close/>
                <a:moveTo>
                  <a:pt x="4457604" y="1765299"/>
                </a:moveTo>
                <a:cubicBezTo>
                  <a:pt x="4457604" y="1765299"/>
                  <a:pt x="4458876" y="1765299"/>
                  <a:pt x="4458876" y="1765299"/>
                </a:cubicBezTo>
                <a:cubicBezTo>
                  <a:pt x="4457604" y="1765299"/>
                  <a:pt x="4457604" y="1765299"/>
                  <a:pt x="4457604" y="1766571"/>
                </a:cubicBezTo>
                <a:cubicBezTo>
                  <a:pt x="4457604" y="1766571"/>
                  <a:pt x="4457604" y="1765299"/>
                  <a:pt x="4457604" y="1765299"/>
                </a:cubicBezTo>
                <a:close/>
                <a:moveTo>
                  <a:pt x="3684175" y="1765299"/>
                </a:moveTo>
                <a:cubicBezTo>
                  <a:pt x="3684175" y="1765299"/>
                  <a:pt x="3685445" y="1765299"/>
                  <a:pt x="3685445" y="1765299"/>
                </a:cubicBezTo>
                <a:cubicBezTo>
                  <a:pt x="3686716" y="1765299"/>
                  <a:pt x="3686716" y="1766570"/>
                  <a:pt x="3687986" y="1766570"/>
                </a:cubicBezTo>
                <a:cubicBezTo>
                  <a:pt x="3687986" y="1767840"/>
                  <a:pt x="3687986" y="1769110"/>
                  <a:pt x="3689256" y="1770380"/>
                </a:cubicBezTo>
                <a:cubicBezTo>
                  <a:pt x="3689256" y="1771650"/>
                  <a:pt x="3690526" y="1771650"/>
                  <a:pt x="3690526" y="1771650"/>
                </a:cubicBezTo>
                <a:cubicBezTo>
                  <a:pt x="3689256" y="1772921"/>
                  <a:pt x="3687986" y="1772921"/>
                  <a:pt x="3686716" y="1774191"/>
                </a:cubicBezTo>
                <a:cubicBezTo>
                  <a:pt x="3686716" y="1772921"/>
                  <a:pt x="3685445" y="1772921"/>
                  <a:pt x="3685445" y="1772921"/>
                </a:cubicBezTo>
                <a:cubicBezTo>
                  <a:pt x="3684175" y="1771651"/>
                  <a:pt x="3684175" y="1770380"/>
                  <a:pt x="3682905" y="1769110"/>
                </a:cubicBezTo>
                <a:cubicBezTo>
                  <a:pt x="3684175" y="1767840"/>
                  <a:pt x="3684175" y="1766570"/>
                  <a:pt x="3684175" y="1765299"/>
                </a:cubicBezTo>
                <a:close/>
                <a:moveTo>
                  <a:pt x="4688745" y="1756410"/>
                </a:moveTo>
                <a:cubicBezTo>
                  <a:pt x="4688745" y="1757680"/>
                  <a:pt x="4690015" y="1758949"/>
                  <a:pt x="4691285" y="1760219"/>
                </a:cubicBezTo>
                <a:cubicBezTo>
                  <a:pt x="4692556" y="1762758"/>
                  <a:pt x="4692556" y="1764032"/>
                  <a:pt x="4693826" y="1765301"/>
                </a:cubicBezTo>
                <a:cubicBezTo>
                  <a:pt x="4693826" y="1765301"/>
                  <a:pt x="4693826" y="1766571"/>
                  <a:pt x="4693826" y="1766571"/>
                </a:cubicBezTo>
                <a:cubicBezTo>
                  <a:pt x="4693826" y="1766571"/>
                  <a:pt x="4695096" y="1767841"/>
                  <a:pt x="4696366" y="1767841"/>
                </a:cubicBezTo>
                <a:cubicBezTo>
                  <a:pt x="4697636" y="1767841"/>
                  <a:pt x="4698906" y="1767841"/>
                  <a:pt x="4700176" y="1767841"/>
                </a:cubicBezTo>
                <a:cubicBezTo>
                  <a:pt x="4701446" y="1767841"/>
                  <a:pt x="4702716" y="1766571"/>
                  <a:pt x="4703986" y="1765301"/>
                </a:cubicBezTo>
                <a:cubicBezTo>
                  <a:pt x="4705256" y="1765301"/>
                  <a:pt x="4706526" y="1764032"/>
                  <a:pt x="4707796" y="1764032"/>
                </a:cubicBezTo>
                <a:cubicBezTo>
                  <a:pt x="4709066" y="1764032"/>
                  <a:pt x="4709066" y="1765301"/>
                  <a:pt x="4710336" y="1765301"/>
                </a:cubicBezTo>
                <a:cubicBezTo>
                  <a:pt x="4711606" y="1766571"/>
                  <a:pt x="4711606" y="1766571"/>
                  <a:pt x="4712876" y="1767841"/>
                </a:cubicBezTo>
                <a:cubicBezTo>
                  <a:pt x="4714146" y="1767841"/>
                  <a:pt x="4714146" y="1767841"/>
                  <a:pt x="4715416" y="1767841"/>
                </a:cubicBezTo>
                <a:cubicBezTo>
                  <a:pt x="4716687" y="1767841"/>
                  <a:pt x="4716687" y="1769110"/>
                  <a:pt x="4717957" y="1769110"/>
                </a:cubicBezTo>
                <a:cubicBezTo>
                  <a:pt x="4719227" y="1769110"/>
                  <a:pt x="4720497" y="1767841"/>
                  <a:pt x="4721767" y="1767841"/>
                </a:cubicBezTo>
                <a:cubicBezTo>
                  <a:pt x="4723037" y="1767841"/>
                  <a:pt x="4723037" y="1767841"/>
                  <a:pt x="4724307" y="1767841"/>
                </a:cubicBezTo>
                <a:cubicBezTo>
                  <a:pt x="4725577" y="1767841"/>
                  <a:pt x="4726847" y="1769110"/>
                  <a:pt x="4728117" y="1769110"/>
                </a:cubicBezTo>
                <a:cubicBezTo>
                  <a:pt x="4729387" y="1769110"/>
                  <a:pt x="4730657" y="1769110"/>
                  <a:pt x="4731927" y="1769110"/>
                </a:cubicBezTo>
                <a:cubicBezTo>
                  <a:pt x="4733197" y="1769110"/>
                  <a:pt x="4735737" y="1770380"/>
                  <a:pt x="4738277" y="1770380"/>
                </a:cubicBezTo>
                <a:cubicBezTo>
                  <a:pt x="4739547" y="1771650"/>
                  <a:pt x="4739547" y="1771650"/>
                  <a:pt x="4740818" y="1772920"/>
                </a:cubicBezTo>
                <a:cubicBezTo>
                  <a:pt x="4739547" y="1772920"/>
                  <a:pt x="4739547" y="1774189"/>
                  <a:pt x="4739547" y="1774189"/>
                </a:cubicBezTo>
                <a:cubicBezTo>
                  <a:pt x="4738277" y="1774189"/>
                  <a:pt x="4737007" y="1775463"/>
                  <a:pt x="4735737" y="1775463"/>
                </a:cubicBezTo>
                <a:cubicBezTo>
                  <a:pt x="4735737" y="1774189"/>
                  <a:pt x="4734467" y="1774189"/>
                  <a:pt x="4734467" y="1774189"/>
                </a:cubicBezTo>
                <a:cubicBezTo>
                  <a:pt x="4733197" y="1772920"/>
                  <a:pt x="4733197" y="1772920"/>
                  <a:pt x="4731927" y="1771650"/>
                </a:cubicBezTo>
                <a:cubicBezTo>
                  <a:pt x="4730657" y="1771650"/>
                  <a:pt x="4729387" y="1771650"/>
                  <a:pt x="4728117" y="1771650"/>
                </a:cubicBezTo>
                <a:cubicBezTo>
                  <a:pt x="4726847" y="1771650"/>
                  <a:pt x="4726847" y="1772920"/>
                  <a:pt x="4726847" y="1772920"/>
                </a:cubicBezTo>
                <a:cubicBezTo>
                  <a:pt x="4726847" y="1772920"/>
                  <a:pt x="4725577" y="1772920"/>
                  <a:pt x="4724307" y="1772920"/>
                </a:cubicBezTo>
                <a:cubicBezTo>
                  <a:pt x="4724307" y="1772920"/>
                  <a:pt x="4723037" y="1774189"/>
                  <a:pt x="4721767" y="1774189"/>
                </a:cubicBezTo>
                <a:cubicBezTo>
                  <a:pt x="4720497" y="1775463"/>
                  <a:pt x="4717957" y="1775463"/>
                  <a:pt x="4716687" y="1775463"/>
                </a:cubicBezTo>
                <a:cubicBezTo>
                  <a:pt x="4714146" y="1775463"/>
                  <a:pt x="4712876" y="1775463"/>
                  <a:pt x="4710336" y="1775463"/>
                </a:cubicBezTo>
                <a:cubicBezTo>
                  <a:pt x="4710336" y="1775463"/>
                  <a:pt x="4709066" y="1776732"/>
                  <a:pt x="4709066" y="1776732"/>
                </a:cubicBezTo>
                <a:cubicBezTo>
                  <a:pt x="4707796" y="1776732"/>
                  <a:pt x="4707796" y="1776732"/>
                  <a:pt x="4706526" y="1776732"/>
                </a:cubicBezTo>
                <a:cubicBezTo>
                  <a:pt x="4705256" y="1776732"/>
                  <a:pt x="4705256" y="1775463"/>
                  <a:pt x="4703986" y="1775463"/>
                </a:cubicBezTo>
                <a:cubicBezTo>
                  <a:pt x="4703986" y="1775463"/>
                  <a:pt x="4703986" y="1774189"/>
                  <a:pt x="4703986" y="1774189"/>
                </a:cubicBezTo>
                <a:cubicBezTo>
                  <a:pt x="4703986" y="1774189"/>
                  <a:pt x="4702716" y="1774189"/>
                  <a:pt x="4702716" y="1774189"/>
                </a:cubicBezTo>
                <a:cubicBezTo>
                  <a:pt x="4701446" y="1775463"/>
                  <a:pt x="4701446" y="1775463"/>
                  <a:pt x="4701446" y="1775463"/>
                </a:cubicBezTo>
                <a:cubicBezTo>
                  <a:pt x="4702716" y="1776732"/>
                  <a:pt x="4702716" y="1776732"/>
                  <a:pt x="4702716" y="1778002"/>
                </a:cubicBezTo>
                <a:cubicBezTo>
                  <a:pt x="4703986" y="1779272"/>
                  <a:pt x="4703986" y="1779272"/>
                  <a:pt x="4705256" y="1780541"/>
                </a:cubicBezTo>
                <a:cubicBezTo>
                  <a:pt x="4706526" y="1781811"/>
                  <a:pt x="4706526" y="1784350"/>
                  <a:pt x="4707796" y="1785620"/>
                </a:cubicBezTo>
                <a:cubicBezTo>
                  <a:pt x="4707796" y="1786890"/>
                  <a:pt x="4707796" y="1786890"/>
                  <a:pt x="4707796" y="1788163"/>
                </a:cubicBezTo>
                <a:cubicBezTo>
                  <a:pt x="4707796" y="1789433"/>
                  <a:pt x="4709066" y="1789433"/>
                  <a:pt x="4709066" y="1789433"/>
                </a:cubicBezTo>
                <a:cubicBezTo>
                  <a:pt x="4710336" y="1790702"/>
                  <a:pt x="4710336" y="1790702"/>
                  <a:pt x="4711606" y="1791972"/>
                </a:cubicBezTo>
                <a:cubicBezTo>
                  <a:pt x="4711606" y="1791972"/>
                  <a:pt x="4711606" y="1793242"/>
                  <a:pt x="4711606" y="1793242"/>
                </a:cubicBezTo>
                <a:cubicBezTo>
                  <a:pt x="4711606" y="1794512"/>
                  <a:pt x="4710336" y="1794512"/>
                  <a:pt x="4710336" y="1794512"/>
                </a:cubicBezTo>
                <a:cubicBezTo>
                  <a:pt x="4710336" y="1794512"/>
                  <a:pt x="4711606" y="1795781"/>
                  <a:pt x="4711606" y="1795781"/>
                </a:cubicBezTo>
                <a:cubicBezTo>
                  <a:pt x="4712876" y="1795781"/>
                  <a:pt x="4712876" y="1797051"/>
                  <a:pt x="4712876" y="1797051"/>
                </a:cubicBezTo>
                <a:cubicBezTo>
                  <a:pt x="4712876" y="1798321"/>
                  <a:pt x="4711606" y="1798321"/>
                  <a:pt x="4711606" y="1798321"/>
                </a:cubicBezTo>
                <a:cubicBezTo>
                  <a:pt x="4711606" y="1798321"/>
                  <a:pt x="4710336" y="1798321"/>
                  <a:pt x="4710336" y="1798321"/>
                </a:cubicBezTo>
                <a:cubicBezTo>
                  <a:pt x="4710336" y="1798321"/>
                  <a:pt x="4710336" y="1799590"/>
                  <a:pt x="4710336" y="1799590"/>
                </a:cubicBezTo>
                <a:cubicBezTo>
                  <a:pt x="4709066" y="1798321"/>
                  <a:pt x="4709066" y="1798321"/>
                  <a:pt x="4709066" y="1798321"/>
                </a:cubicBezTo>
                <a:cubicBezTo>
                  <a:pt x="4709066" y="1799590"/>
                  <a:pt x="4707796" y="1799590"/>
                  <a:pt x="4707796" y="1799590"/>
                </a:cubicBezTo>
                <a:cubicBezTo>
                  <a:pt x="4706526" y="1800864"/>
                  <a:pt x="4706526" y="1800864"/>
                  <a:pt x="4705256" y="1800864"/>
                </a:cubicBezTo>
                <a:cubicBezTo>
                  <a:pt x="4705256" y="1800864"/>
                  <a:pt x="4705256" y="1802133"/>
                  <a:pt x="4705256" y="1802133"/>
                </a:cubicBezTo>
                <a:cubicBezTo>
                  <a:pt x="4706526" y="1802133"/>
                  <a:pt x="4706526" y="1803403"/>
                  <a:pt x="4707796" y="1803403"/>
                </a:cubicBezTo>
                <a:cubicBezTo>
                  <a:pt x="4707796" y="1803403"/>
                  <a:pt x="4707796" y="1804673"/>
                  <a:pt x="4707796" y="1804673"/>
                </a:cubicBezTo>
                <a:cubicBezTo>
                  <a:pt x="4707796" y="1804673"/>
                  <a:pt x="4709066" y="1804673"/>
                  <a:pt x="4709066" y="1804673"/>
                </a:cubicBezTo>
                <a:cubicBezTo>
                  <a:pt x="4709066" y="1805942"/>
                  <a:pt x="4710336" y="1805942"/>
                  <a:pt x="4710336" y="1805942"/>
                </a:cubicBezTo>
                <a:cubicBezTo>
                  <a:pt x="4710336" y="1805942"/>
                  <a:pt x="4710336" y="1807212"/>
                  <a:pt x="4710336" y="1807212"/>
                </a:cubicBezTo>
                <a:cubicBezTo>
                  <a:pt x="4710336" y="1808482"/>
                  <a:pt x="4711606" y="1808482"/>
                  <a:pt x="4711606" y="1808482"/>
                </a:cubicBezTo>
                <a:cubicBezTo>
                  <a:pt x="4711606" y="1808482"/>
                  <a:pt x="4711606" y="1809751"/>
                  <a:pt x="4711606" y="1809751"/>
                </a:cubicBezTo>
                <a:cubicBezTo>
                  <a:pt x="4712876" y="1811021"/>
                  <a:pt x="4712876" y="1811021"/>
                  <a:pt x="4714146" y="1811021"/>
                </a:cubicBezTo>
                <a:cubicBezTo>
                  <a:pt x="4714146" y="1812294"/>
                  <a:pt x="4715416" y="1812294"/>
                  <a:pt x="4715416" y="1812294"/>
                </a:cubicBezTo>
                <a:cubicBezTo>
                  <a:pt x="4715416" y="1812294"/>
                  <a:pt x="4716687" y="1812294"/>
                  <a:pt x="4716687" y="1812294"/>
                </a:cubicBezTo>
                <a:cubicBezTo>
                  <a:pt x="4717957" y="1812294"/>
                  <a:pt x="4719227" y="1813564"/>
                  <a:pt x="4720497" y="1813564"/>
                </a:cubicBezTo>
                <a:cubicBezTo>
                  <a:pt x="4720497" y="1813564"/>
                  <a:pt x="4720497" y="1814834"/>
                  <a:pt x="4720497" y="1814834"/>
                </a:cubicBezTo>
                <a:lnTo>
                  <a:pt x="4719230" y="1816100"/>
                </a:lnTo>
                <a:lnTo>
                  <a:pt x="4720495" y="1816100"/>
                </a:lnTo>
                <a:lnTo>
                  <a:pt x="4721765" y="1816100"/>
                </a:lnTo>
                <a:lnTo>
                  <a:pt x="4721766" y="1816100"/>
                </a:lnTo>
                <a:lnTo>
                  <a:pt x="4721766" y="1816101"/>
                </a:lnTo>
                <a:lnTo>
                  <a:pt x="4724305" y="1817370"/>
                </a:lnTo>
                <a:cubicBezTo>
                  <a:pt x="4724305" y="1817370"/>
                  <a:pt x="4724305" y="1818640"/>
                  <a:pt x="4724305" y="1818640"/>
                </a:cubicBezTo>
                <a:cubicBezTo>
                  <a:pt x="4724305" y="1818640"/>
                  <a:pt x="4724305" y="1819910"/>
                  <a:pt x="4724305" y="1819910"/>
                </a:cubicBezTo>
                <a:cubicBezTo>
                  <a:pt x="4723035" y="1821180"/>
                  <a:pt x="4723035" y="1821180"/>
                  <a:pt x="4723035" y="1821180"/>
                </a:cubicBezTo>
                <a:cubicBezTo>
                  <a:pt x="4721765" y="1821180"/>
                  <a:pt x="4721765" y="1821180"/>
                  <a:pt x="4720495" y="1821180"/>
                </a:cubicBezTo>
                <a:lnTo>
                  <a:pt x="4719227" y="1821180"/>
                </a:lnTo>
                <a:lnTo>
                  <a:pt x="4719226" y="1821181"/>
                </a:lnTo>
                <a:lnTo>
                  <a:pt x="4719225" y="1821181"/>
                </a:lnTo>
                <a:lnTo>
                  <a:pt x="4719225" y="1822450"/>
                </a:lnTo>
                <a:cubicBezTo>
                  <a:pt x="4720495" y="1822450"/>
                  <a:pt x="4720495" y="1823720"/>
                  <a:pt x="4721765" y="1823720"/>
                </a:cubicBezTo>
                <a:cubicBezTo>
                  <a:pt x="4720495" y="1826261"/>
                  <a:pt x="4720495" y="1826261"/>
                  <a:pt x="4719225" y="1826260"/>
                </a:cubicBezTo>
                <a:cubicBezTo>
                  <a:pt x="4719225" y="1826260"/>
                  <a:pt x="4719225" y="1826260"/>
                  <a:pt x="4717955" y="1826260"/>
                </a:cubicBezTo>
                <a:cubicBezTo>
                  <a:pt x="4716685" y="1826260"/>
                  <a:pt x="4716685" y="1827530"/>
                  <a:pt x="4715415" y="1827530"/>
                </a:cubicBezTo>
                <a:cubicBezTo>
                  <a:pt x="4714145" y="1827530"/>
                  <a:pt x="4714145" y="1827530"/>
                  <a:pt x="4712875" y="1827530"/>
                </a:cubicBezTo>
                <a:cubicBezTo>
                  <a:pt x="4712875" y="1827530"/>
                  <a:pt x="4711605" y="1826260"/>
                  <a:pt x="4711605" y="1826260"/>
                </a:cubicBezTo>
                <a:cubicBezTo>
                  <a:pt x="4711605" y="1826260"/>
                  <a:pt x="4712875" y="1824990"/>
                  <a:pt x="4712875" y="1824990"/>
                </a:cubicBezTo>
                <a:lnTo>
                  <a:pt x="4714991" y="1823580"/>
                </a:lnTo>
                <a:lnTo>
                  <a:pt x="4711604" y="1822451"/>
                </a:lnTo>
                <a:cubicBezTo>
                  <a:pt x="4712874" y="1821181"/>
                  <a:pt x="4714145" y="1819911"/>
                  <a:pt x="4716685" y="1818641"/>
                </a:cubicBezTo>
                <a:cubicBezTo>
                  <a:pt x="4716685" y="1818641"/>
                  <a:pt x="4716685" y="1817370"/>
                  <a:pt x="4716685" y="1817370"/>
                </a:cubicBezTo>
                <a:lnTo>
                  <a:pt x="4719223" y="1816102"/>
                </a:lnTo>
                <a:lnTo>
                  <a:pt x="4716687" y="1814834"/>
                </a:lnTo>
                <a:cubicBezTo>
                  <a:pt x="4716687" y="1813564"/>
                  <a:pt x="4715416" y="1813564"/>
                  <a:pt x="4715416" y="1813564"/>
                </a:cubicBezTo>
                <a:cubicBezTo>
                  <a:pt x="4714146" y="1814834"/>
                  <a:pt x="4714146" y="1814834"/>
                  <a:pt x="4712876" y="1814834"/>
                </a:cubicBezTo>
                <a:cubicBezTo>
                  <a:pt x="4711606" y="1814834"/>
                  <a:pt x="4710336" y="1813564"/>
                  <a:pt x="4709066" y="1813564"/>
                </a:cubicBezTo>
                <a:cubicBezTo>
                  <a:pt x="4707796" y="1813564"/>
                  <a:pt x="4706526" y="1813564"/>
                  <a:pt x="4705256" y="1813564"/>
                </a:cubicBezTo>
                <a:cubicBezTo>
                  <a:pt x="4703986" y="1813564"/>
                  <a:pt x="4703986" y="1813564"/>
                  <a:pt x="4702716" y="1813564"/>
                </a:cubicBezTo>
                <a:cubicBezTo>
                  <a:pt x="4702716" y="1814834"/>
                  <a:pt x="4701446" y="1814834"/>
                  <a:pt x="4700176" y="1814834"/>
                </a:cubicBezTo>
                <a:cubicBezTo>
                  <a:pt x="4700176" y="1814834"/>
                  <a:pt x="4700176" y="1816104"/>
                  <a:pt x="4700176" y="1816104"/>
                </a:cubicBezTo>
                <a:lnTo>
                  <a:pt x="4700176" y="1817369"/>
                </a:lnTo>
                <a:lnTo>
                  <a:pt x="4701445" y="1816099"/>
                </a:lnTo>
                <a:cubicBezTo>
                  <a:pt x="4702715" y="1817370"/>
                  <a:pt x="4703985" y="1817370"/>
                  <a:pt x="4702715" y="1818640"/>
                </a:cubicBezTo>
                <a:cubicBezTo>
                  <a:pt x="4702715" y="1819911"/>
                  <a:pt x="4702715" y="1819911"/>
                  <a:pt x="4702715" y="1821181"/>
                </a:cubicBezTo>
                <a:cubicBezTo>
                  <a:pt x="4701445" y="1821181"/>
                  <a:pt x="4701445" y="1821181"/>
                  <a:pt x="4700175" y="1821181"/>
                </a:cubicBezTo>
                <a:cubicBezTo>
                  <a:pt x="4700175" y="1819911"/>
                  <a:pt x="4698904" y="1819911"/>
                  <a:pt x="4698904" y="1819911"/>
                </a:cubicBezTo>
                <a:lnTo>
                  <a:pt x="4698904" y="1817373"/>
                </a:lnTo>
                <a:lnTo>
                  <a:pt x="4697636" y="1817373"/>
                </a:lnTo>
                <a:cubicBezTo>
                  <a:pt x="4696366" y="1816104"/>
                  <a:pt x="4696366" y="1816104"/>
                  <a:pt x="4695096" y="1814834"/>
                </a:cubicBezTo>
                <a:cubicBezTo>
                  <a:pt x="4695096" y="1814834"/>
                  <a:pt x="4693826" y="1814834"/>
                  <a:pt x="4693826" y="1814834"/>
                </a:cubicBezTo>
                <a:cubicBezTo>
                  <a:pt x="4693826" y="1814834"/>
                  <a:pt x="4692556" y="1813564"/>
                  <a:pt x="4692556" y="1813564"/>
                </a:cubicBezTo>
                <a:cubicBezTo>
                  <a:pt x="4692556" y="1812294"/>
                  <a:pt x="4692556" y="1812294"/>
                  <a:pt x="4692556" y="1811021"/>
                </a:cubicBezTo>
                <a:cubicBezTo>
                  <a:pt x="4693826" y="1809751"/>
                  <a:pt x="4693826" y="1808482"/>
                  <a:pt x="4695096" y="1807212"/>
                </a:cubicBezTo>
                <a:cubicBezTo>
                  <a:pt x="4695096" y="1807212"/>
                  <a:pt x="4696366" y="1807212"/>
                  <a:pt x="4696366" y="1807212"/>
                </a:cubicBezTo>
                <a:cubicBezTo>
                  <a:pt x="4696366" y="1805942"/>
                  <a:pt x="4696366" y="1805942"/>
                  <a:pt x="4696366" y="1804673"/>
                </a:cubicBezTo>
                <a:cubicBezTo>
                  <a:pt x="4695096" y="1803403"/>
                  <a:pt x="4695096" y="1803403"/>
                  <a:pt x="4693826" y="1802133"/>
                </a:cubicBezTo>
                <a:cubicBezTo>
                  <a:pt x="4693826" y="1800864"/>
                  <a:pt x="4692556" y="1800864"/>
                  <a:pt x="4692556" y="1799594"/>
                </a:cubicBezTo>
                <a:cubicBezTo>
                  <a:pt x="4692556" y="1798321"/>
                  <a:pt x="4692556" y="1798321"/>
                  <a:pt x="4691285" y="1798321"/>
                </a:cubicBezTo>
                <a:cubicBezTo>
                  <a:pt x="4690015" y="1797051"/>
                  <a:pt x="4690015" y="1797051"/>
                  <a:pt x="4690015" y="1795781"/>
                </a:cubicBezTo>
                <a:cubicBezTo>
                  <a:pt x="4690015" y="1795781"/>
                  <a:pt x="4691285" y="1794512"/>
                  <a:pt x="4691285" y="1794512"/>
                </a:cubicBezTo>
                <a:cubicBezTo>
                  <a:pt x="4691285" y="1794512"/>
                  <a:pt x="4692556" y="1793242"/>
                  <a:pt x="4693826" y="1793242"/>
                </a:cubicBezTo>
                <a:cubicBezTo>
                  <a:pt x="4695096" y="1791972"/>
                  <a:pt x="4695096" y="1791972"/>
                  <a:pt x="4695096" y="1790702"/>
                </a:cubicBezTo>
                <a:cubicBezTo>
                  <a:pt x="4693826" y="1789433"/>
                  <a:pt x="4693826" y="1789433"/>
                  <a:pt x="4693826" y="1788163"/>
                </a:cubicBezTo>
                <a:cubicBezTo>
                  <a:pt x="4695096" y="1788163"/>
                  <a:pt x="4695096" y="1786893"/>
                  <a:pt x="4695096" y="1786893"/>
                </a:cubicBezTo>
                <a:cubicBezTo>
                  <a:pt x="4693826" y="1786893"/>
                  <a:pt x="4693826" y="1785620"/>
                  <a:pt x="4692556" y="1785620"/>
                </a:cubicBezTo>
                <a:cubicBezTo>
                  <a:pt x="4692556" y="1785620"/>
                  <a:pt x="4691285" y="1785620"/>
                  <a:pt x="4690015" y="1785620"/>
                </a:cubicBezTo>
                <a:cubicBezTo>
                  <a:pt x="4690015" y="1785620"/>
                  <a:pt x="4688745" y="1786893"/>
                  <a:pt x="4688745" y="1786893"/>
                </a:cubicBezTo>
                <a:cubicBezTo>
                  <a:pt x="4687475" y="1786893"/>
                  <a:pt x="4686205" y="1786893"/>
                  <a:pt x="4684935" y="1786893"/>
                </a:cubicBezTo>
                <a:cubicBezTo>
                  <a:pt x="4684935" y="1786893"/>
                  <a:pt x="4684935" y="1788163"/>
                  <a:pt x="4684935" y="1788163"/>
                </a:cubicBezTo>
                <a:cubicBezTo>
                  <a:pt x="4684935" y="1789433"/>
                  <a:pt x="4686205" y="1789433"/>
                  <a:pt x="4686205" y="1790702"/>
                </a:cubicBezTo>
                <a:cubicBezTo>
                  <a:pt x="4686205" y="1791972"/>
                  <a:pt x="4686205" y="1793242"/>
                  <a:pt x="4686205" y="1794512"/>
                </a:cubicBezTo>
                <a:cubicBezTo>
                  <a:pt x="4684935" y="1795781"/>
                  <a:pt x="4684935" y="1795781"/>
                  <a:pt x="4683665" y="1797051"/>
                </a:cubicBezTo>
                <a:cubicBezTo>
                  <a:pt x="4682395" y="1798321"/>
                  <a:pt x="4681125" y="1798321"/>
                  <a:pt x="4679855" y="1799590"/>
                </a:cubicBezTo>
                <a:cubicBezTo>
                  <a:pt x="4681125" y="1799590"/>
                  <a:pt x="4681125" y="1800864"/>
                  <a:pt x="4681125" y="1800864"/>
                </a:cubicBezTo>
                <a:cubicBezTo>
                  <a:pt x="4679855" y="1802133"/>
                  <a:pt x="4679855" y="1803403"/>
                  <a:pt x="4679855" y="1804673"/>
                </a:cubicBezTo>
                <a:cubicBezTo>
                  <a:pt x="4678585" y="1805942"/>
                  <a:pt x="4678585" y="1807212"/>
                  <a:pt x="4677315" y="1808482"/>
                </a:cubicBezTo>
                <a:cubicBezTo>
                  <a:pt x="4676045" y="1808482"/>
                  <a:pt x="4676045" y="1809751"/>
                  <a:pt x="4674775" y="1809751"/>
                </a:cubicBezTo>
                <a:cubicBezTo>
                  <a:pt x="4673505" y="1809751"/>
                  <a:pt x="4673505" y="1811021"/>
                  <a:pt x="4673505" y="1812291"/>
                </a:cubicBezTo>
                <a:cubicBezTo>
                  <a:pt x="4673505" y="1812291"/>
                  <a:pt x="4674775" y="1813561"/>
                  <a:pt x="4674775" y="1813561"/>
                </a:cubicBezTo>
                <a:cubicBezTo>
                  <a:pt x="4674775" y="1814834"/>
                  <a:pt x="4674775" y="1814834"/>
                  <a:pt x="4674775" y="1816104"/>
                </a:cubicBezTo>
                <a:cubicBezTo>
                  <a:pt x="4674775" y="1816104"/>
                  <a:pt x="4673505" y="1817373"/>
                  <a:pt x="4673505" y="1817373"/>
                </a:cubicBezTo>
                <a:cubicBezTo>
                  <a:pt x="4673505" y="1817373"/>
                  <a:pt x="4672235" y="1816104"/>
                  <a:pt x="4672235" y="1816104"/>
                </a:cubicBezTo>
                <a:cubicBezTo>
                  <a:pt x="4670965" y="1816104"/>
                  <a:pt x="4670965" y="1816104"/>
                  <a:pt x="4669695" y="1816104"/>
                </a:cubicBezTo>
                <a:cubicBezTo>
                  <a:pt x="4668425" y="1816104"/>
                  <a:pt x="4668425" y="1814834"/>
                  <a:pt x="4667155" y="1814834"/>
                </a:cubicBezTo>
                <a:cubicBezTo>
                  <a:pt x="4667155" y="1816104"/>
                  <a:pt x="4665884" y="1816104"/>
                  <a:pt x="4665884" y="1816104"/>
                </a:cubicBezTo>
                <a:cubicBezTo>
                  <a:pt x="4665884" y="1816104"/>
                  <a:pt x="4664614" y="1814834"/>
                  <a:pt x="4663344" y="1814834"/>
                </a:cubicBezTo>
                <a:cubicBezTo>
                  <a:pt x="4663344" y="1814834"/>
                  <a:pt x="4662074" y="1813561"/>
                  <a:pt x="4662074" y="1813561"/>
                </a:cubicBezTo>
                <a:cubicBezTo>
                  <a:pt x="4662074" y="1813561"/>
                  <a:pt x="4660804" y="1813561"/>
                  <a:pt x="4660804" y="1813561"/>
                </a:cubicBezTo>
                <a:cubicBezTo>
                  <a:pt x="4660804" y="1812291"/>
                  <a:pt x="4662074" y="1811021"/>
                  <a:pt x="4662074" y="1809751"/>
                </a:cubicBezTo>
                <a:cubicBezTo>
                  <a:pt x="4663344" y="1807212"/>
                  <a:pt x="4663344" y="1805942"/>
                  <a:pt x="4664614" y="1804673"/>
                </a:cubicBezTo>
                <a:cubicBezTo>
                  <a:pt x="4664614" y="1804673"/>
                  <a:pt x="4665884" y="1803403"/>
                  <a:pt x="4667155" y="1803403"/>
                </a:cubicBezTo>
                <a:cubicBezTo>
                  <a:pt x="4667155" y="1802133"/>
                  <a:pt x="4668425" y="1802133"/>
                  <a:pt x="4668425" y="1800864"/>
                </a:cubicBezTo>
                <a:cubicBezTo>
                  <a:pt x="4668425" y="1799590"/>
                  <a:pt x="4669695" y="1799590"/>
                  <a:pt x="4669695" y="1799590"/>
                </a:cubicBezTo>
                <a:cubicBezTo>
                  <a:pt x="4669695" y="1797051"/>
                  <a:pt x="4669695" y="1795781"/>
                  <a:pt x="4669695" y="1793242"/>
                </a:cubicBezTo>
                <a:cubicBezTo>
                  <a:pt x="4669695" y="1793242"/>
                  <a:pt x="4669695" y="1791972"/>
                  <a:pt x="4669695" y="1790702"/>
                </a:cubicBezTo>
                <a:cubicBezTo>
                  <a:pt x="4669695" y="1790702"/>
                  <a:pt x="4668425" y="1789433"/>
                  <a:pt x="4668425" y="1789433"/>
                </a:cubicBezTo>
                <a:cubicBezTo>
                  <a:pt x="4668425" y="1789433"/>
                  <a:pt x="4667155" y="1789433"/>
                  <a:pt x="4667155" y="1789433"/>
                </a:cubicBezTo>
                <a:cubicBezTo>
                  <a:pt x="4665884" y="1788163"/>
                  <a:pt x="4665884" y="1788163"/>
                  <a:pt x="4664614" y="1788163"/>
                </a:cubicBezTo>
                <a:cubicBezTo>
                  <a:pt x="4664614" y="1788163"/>
                  <a:pt x="4663344" y="1788163"/>
                  <a:pt x="4663344" y="1788163"/>
                </a:cubicBezTo>
                <a:cubicBezTo>
                  <a:pt x="4662074" y="1786893"/>
                  <a:pt x="4662074" y="1786893"/>
                  <a:pt x="4662074" y="1785620"/>
                </a:cubicBezTo>
                <a:cubicBezTo>
                  <a:pt x="4662074" y="1784350"/>
                  <a:pt x="4662074" y="1783081"/>
                  <a:pt x="4662074" y="1781811"/>
                </a:cubicBezTo>
                <a:cubicBezTo>
                  <a:pt x="4662074" y="1780541"/>
                  <a:pt x="4663344" y="1780541"/>
                  <a:pt x="4663344" y="1780541"/>
                </a:cubicBezTo>
                <a:cubicBezTo>
                  <a:pt x="4663344" y="1780541"/>
                  <a:pt x="4663344" y="1779272"/>
                  <a:pt x="4663344" y="1779272"/>
                </a:cubicBezTo>
                <a:cubicBezTo>
                  <a:pt x="4664614" y="1778002"/>
                  <a:pt x="4664614" y="1778002"/>
                  <a:pt x="4665884" y="1776732"/>
                </a:cubicBezTo>
                <a:cubicBezTo>
                  <a:pt x="4667155" y="1775463"/>
                  <a:pt x="4668425" y="1775463"/>
                  <a:pt x="4669695" y="1775463"/>
                </a:cubicBezTo>
                <a:cubicBezTo>
                  <a:pt x="4670965" y="1774193"/>
                  <a:pt x="4670965" y="1774193"/>
                  <a:pt x="4670965" y="1772920"/>
                </a:cubicBezTo>
                <a:cubicBezTo>
                  <a:pt x="4672235" y="1772920"/>
                  <a:pt x="4672235" y="1772920"/>
                  <a:pt x="4673505" y="1772920"/>
                </a:cubicBezTo>
                <a:cubicBezTo>
                  <a:pt x="4673505" y="1772920"/>
                  <a:pt x="4674775" y="1771650"/>
                  <a:pt x="4674775" y="1771650"/>
                </a:cubicBezTo>
                <a:cubicBezTo>
                  <a:pt x="4674775" y="1770380"/>
                  <a:pt x="4676045" y="1770380"/>
                  <a:pt x="4676045" y="1770380"/>
                </a:cubicBezTo>
                <a:cubicBezTo>
                  <a:pt x="4676045" y="1769110"/>
                  <a:pt x="4677315" y="1766571"/>
                  <a:pt x="4677315" y="1765301"/>
                </a:cubicBezTo>
                <a:cubicBezTo>
                  <a:pt x="4677315" y="1765301"/>
                  <a:pt x="4678585" y="1764032"/>
                  <a:pt x="4678585" y="1764032"/>
                </a:cubicBezTo>
                <a:cubicBezTo>
                  <a:pt x="4678585" y="1762762"/>
                  <a:pt x="4678585" y="1762762"/>
                  <a:pt x="4678585" y="1761492"/>
                </a:cubicBezTo>
                <a:cubicBezTo>
                  <a:pt x="4678585" y="1760219"/>
                  <a:pt x="4679855" y="1760219"/>
                  <a:pt x="4679855" y="1758949"/>
                </a:cubicBezTo>
                <a:cubicBezTo>
                  <a:pt x="4681125" y="1758949"/>
                  <a:pt x="4681125" y="1758949"/>
                  <a:pt x="4682395" y="1758949"/>
                </a:cubicBezTo>
                <a:cubicBezTo>
                  <a:pt x="4683665" y="1758949"/>
                  <a:pt x="4683665" y="1757680"/>
                  <a:pt x="4684935" y="1757680"/>
                </a:cubicBezTo>
                <a:cubicBezTo>
                  <a:pt x="4686205" y="1757680"/>
                  <a:pt x="4686205" y="1757680"/>
                  <a:pt x="4687475" y="1757680"/>
                </a:cubicBezTo>
                <a:cubicBezTo>
                  <a:pt x="4687475" y="1758949"/>
                  <a:pt x="4687475" y="1758949"/>
                  <a:pt x="4687475" y="1760219"/>
                </a:cubicBezTo>
                <a:cubicBezTo>
                  <a:pt x="4688745" y="1760219"/>
                  <a:pt x="4688745" y="1761492"/>
                  <a:pt x="4688745" y="1761492"/>
                </a:cubicBezTo>
                <a:cubicBezTo>
                  <a:pt x="4688745" y="1760219"/>
                  <a:pt x="4688745" y="1760219"/>
                  <a:pt x="4688745" y="1758949"/>
                </a:cubicBezTo>
                <a:cubicBezTo>
                  <a:pt x="4688745" y="1758949"/>
                  <a:pt x="4688745" y="1757680"/>
                  <a:pt x="4688745" y="1756410"/>
                </a:cubicBezTo>
                <a:close/>
                <a:moveTo>
                  <a:pt x="4741452" y="1754505"/>
                </a:moveTo>
                <a:lnTo>
                  <a:pt x="4743358" y="1755140"/>
                </a:lnTo>
                <a:cubicBezTo>
                  <a:pt x="4743358" y="1755140"/>
                  <a:pt x="4742088" y="1755140"/>
                  <a:pt x="4742088" y="1755140"/>
                </a:cubicBezTo>
                <a:close/>
                <a:moveTo>
                  <a:pt x="4744628" y="1753870"/>
                </a:moveTo>
                <a:cubicBezTo>
                  <a:pt x="4747168" y="1755140"/>
                  <a:pt x="4748438" y="1755140"/>
                  <a:pt x="4750978" y="1756410"/>
                </a:cubicBezTo>
                <a:cubicBezTo>
                  <a:pt x="4753518" y="1757680"/>
                  <a:pt x="4754788" y="1758953"/>
                  <a:pt x="4757328" y="1760223"/>
                </a:cubicBezTo>
                <a:cubicBezTo>
                  <a:pt x="4758598" y="1760223"/>
                  <a:pt x="4759868" y="1760223"/>
                  <a:pt x="4761138" y="1760223"/>
                </a:cubicBezTo>
                <a:cubicBezTo>
                  <a:pt x="4762408" y="1760223"/>
                  <a:pt x="4762408" y="1758953"/>
                  <a:pt x="4763678" y="1758953"/>
                </a:cubicBezTo>
                <a:cubicBezTo>
                  <a:pt x="4764949" y="1758953"/>
                  <a:pt x="4764949" y="1758953"/>
                  <a:pt x="4766219" y="1758953"/>
                </a:cubicBezTo>
                <a:cubicBezTo>
                  <a:pt x="4767489" y="1758953"/>
                  <a:pt x="4768759" y="1758953"/>
                  <a:pt x="4770029" y="1758953"/>
                </a:cubicBezTo>
                <a:cubicBezTo>
                  <a:pt x="4771299" y="1758953"/>
                  <a:pt x="4771299" y="1757680"/>
                  <a:pt x="4771299" y="1757680"/>
                </a:cubicBezTo>
                <a:cubicBezTo>
                  <a:pt x="4772569" y="1757680"/>
                  <a:pt x="4772569" y="1757680"/>
                  <a:pt x="4773839" y="1757680"/>
                </a:cubicBezTo>
                <a:cubicBezTo>
                  <a:pt x="4773839" y="1756410"/>
                  <a:pt x="4775109" y="1756410"/>
                  <a:pt x="4775109" y="1755140"/>
                </a:cubicBezTo>
                <a:cubicBezTo>
                  <a:pt x="4775109" y="1755140"/>
                  <a:pt x="4776379" y="1755140"/>
                  <a:pt x="4777649" y="1755140"/>
                </a:cubicBezTo>
                <a:cubicBezTo>
                  <a:pt x="4778919" y="1756410"/>
                  <a:pt x="4780189" y="1756410"/>
                  <a:pt x="4781459" y="1757680"/>
                </a:cubicBezTo>
                <a:cubicBezTo>
                  <a:pt x="4781459" y="1757680"/>
                  <a:pt x="4781459" y="1758953"/>
                  <a:pt x="4781459" y="1758953"/>
                </a:cubicBezTo>
                <a:cubicBezTo>
                  <a:pt x="4782729" y="1758953"/>
                  <a:pt x="4782729" y="1760223"/>
                  <a:pt x="4782729" y="1760223"/>
                </a:cubicBezTo>
                <a:cubicBezTo>
                  <a:pt x="4782729" y="1760223"/>
                  <a:pt x="4781459" y="1760223"/>
                  <a:pt x="4781459" y="1760223"/>
                </a:cubicBezTo>
                <a:cubicBezTo>
                  <a:pt x="4781459" y="1760223"/>
                  <a:pt x="4780189" y="1761492"/>
                  <a:pt x="4780189" y="1761492"/>
                </a:cubicBezTo>
                <a:cubicBezTo>
                  <a:pt x="4780189" y="1761492"/>
                  <a:pt x="4778919" y="1762762"/>
                  <a:pt x="4778919" y="1762762"/>
                </a:cubicBezTo>
                <a:cubicBezTo>
                  <a:pt x="4777649" y="1762762"/>
                  <a:pt x="4777649" y="1762762"/>
                  <a:pt x="4776379" y="1762762"/>
                </a:cubicBezTo>
                <a:cubicBezTo>
                  <a:pt x="4775109" y="1764032"/>
                  <a:pt x="4775109" y="1764032"/>
                  <a:pt x="4773839" y="1764032"/>
                </a:cubicBezTo>
                <a:cubicBezTo>
                  <a:pt x="4772569" y="1764032"/>
                  <a:pt x="4772569" y="1764032"/>
                  <a:pt x="4771299" y="1764032"/>
                </a:cubicBezTo>
                <a:cubicBezTo>
                  <a:pt x="4770029" y="1764032"/>
                  <a:pt x="4770029" y="1765301"/>
                  <a:pt x="4768759" y="1765301"/>
                </a:cubicBezTo>
                <a:cubicBezTo>
                  <a:pt x="4766219" y="1765301"/>
                  <a:pt x="4764949" y="1766571"/>
                  <a:pt x="4759868" y="1761492"/>
                </a:cubicBezTo>
                <a:cubicBezTo>
                  <a:pt x="4756058" y="1760223"/>
                  <a:pt x="4752248" y="1760223"/>
                  <a:pt x="4748438" y="1758953"/>
                </a:cubicBezTo>
                <a:cubicBezTo>
                  <a:pt x="4747168" y="1758953"/>
                  <a:pt x="4747168" y="1757683"/>
                  <a:pt x="4745898" y="1757683"/>
                </a:cubicBezTo>
                <a:cubicBezTo>
                  <a:pt x="4745898" y="1757683"/>
                  <a:pt x="4745898" y="1756413"/>
                  <a:pt x="4745898" y="1756413"/>
                </a:cubicBezTo>
                <a:cubicBezTo>
                  <a:pt x="4744628" y="1756413"/>
                  <a:pt x="4744628" y="1755140"/>
                  <a:pt x="4743358" y="1755140"/>
                </a:cubicBezTo>
                <a:cubicBezTo>
                  <a:pt x="4743358" y="1753870"/>
                  <a:pt x="4744628" y="1753870"/>
                  <a:pt x="4744628" y="1753870"/>
                </a:cubicBezTo>
                <a:close/>
                <a:moveTo>
                  <a:pt x="4472846" y="1752600"/>
                </a:moveTo>
                <a:cubicBezTo>
                  <a:pt x="4472846" y="1752600"/>
                  <a:pt x="4474114" y="1753870"/>
                  <a:pt x="4474114" y="1753870"/>
                </a:cubicBezTo>
                <a:cubicBezTo>
                  <a:pt x="4475387" y="1753870"/>
                  <a:pt x="4476655" y="1755140"/>
                  <a:pt x="4477928" y="1755140"/>
                </a:cubicBezTo>
                <a:cubicBezTo>
                  <a:pt x="4480464" y="1756409"/>
                  <a:pt x="4481737" y="1756409"/>
                  <a:pt x="4483005" y="1757679"/>
                </a:cubicBezTo>
                <a:cubicBezTo>
                  <a:pt x="4483005" y="1758952"/>
                  <a:pt x="4484278" y="1758952"/>
                  <a:pt x="4484278" y="1760222"/>
                </a:cubicBezTo>
                <a:cubicBezTo>
                  <a:pt x="4484278" y="1760222"/>
                  <a:pt x="4485546" y="1760222"/>
                  <a:pt x="4485546" y="1760222"/>
                </a:cubicBezTo>
                <a:cubicBezTo>
                  <a:pt x="4485546" y="1758952"/>
                  <a:pt x="4486814" y="1758952"/>
                  <a:pt x="4486814" y="1758952"/>
                </a:cubicBezTo>
                <a:cubicBezTo>
                  <a:pt x="4488087" y="1758952"/>
                  <a:pt x="4489355" y="1760222"/>
                  <a:pt x="4490628" y="1760222"/>
                </a:cubicBezTo>
                <a:cubicBezTo>
                  <a:pt x="4491896" y="1761492"/>
                  <a:pt x="4491896" y="1761492"/>
                  <a:pt x="4493164" y="1762761"/>
                </a:cubicBezTo>
                <a:lnTo>
                  <a:pt x="4495779" y="1764068"/>
                </a:lnTo>
                <a:lnTo>
                  <a:pt x="4498246" y="1765301"/>
                </a:lnTo>
                <a:cubicBezTo>
                  <a:pt x="4500787" y="1766570"/>
                  <a:pt x="4502055" y="1766570"/>
                  <a:pt x="4504596" y="1767840"/>
                </a:cubicBezTo>
                <a:cubicBezTo>
                  <a:pt x="4505863" y="1767840"/>
                  <a:pt x="4505863" y="1769110"/>
                  <a:pt x="4505863" y="1770383"/>
                </a:cubicBezTo>
                <a:cubicBezTo>
                  <a:pt x="4505863" y="1771653"/>
                  <a:pt x="4504596" y="1771653"/>
                  <a:pt x="4504596" y="1772922"/>
                </a:cubicBezTo>
                <a:cubicBezTo>
                  <a:pt x="4505863" y="1772922"/>
                  <a:pt x="4505863" y="1774192"/>
                  <a:pt x="4505863" y="1774192"/>
                </a:cubicBezTo>
                <a:cubicBezTo>
                  <a:pt x="4507137" y="1775462"/>
                  <a:pt x="4508405" y="1776731"/>
                  <a:pt x="4509678" y="1778001"/>
                </a:cubicBezTo>
                <a:cubicBezTo>
                  <a:pt x="4512213" y="1779271"/>
                  <a:pt x="4516028" y="1779271"/>
                  <a:pt x="4518563" y="1780541"/>
                </a:cubicBezTo>
                <a:cubicBezTo>
                  <a:pt x="4521104" y="1781810"/>
                  <a:pt x="4523646" y="1783080"/>
                  <a:pt x="4526187" y="1784353"/>
                </a:cubicBezTo>
                <a:cubicBezTo>
                  <a:pt x="4527454" y="1784353"/>
                  <a:pt x="4529995" y="1785623"/>
                  <a:pt x="4532537" y="1785623"/>
                </a:cubicBezTo>
                <a:cubicBezTo>
                  <a:pt x="4533804" y="1785623"/>
                  <a:pt x="4533804" y="1784353"/>
                  <a:pt x="4535078" y="1784353"/>
                </a:cubicBezTo>
                <a:cubicBezTo>
                  <a:pt x="4536345" y="1783083"/>
                  <a:pt x="4536345" y="1781810"/>
                  <a:pt x="4537619" y="1780541"/>
                </a:cubicBezTo>
                <a:cubicBezTo>
                  <a:pt x="4538886" y="1781810"/>
                  <a:pt x="4538886" y="1781810"/>
                  <a:pt x="4540154" y="1781810"/>
                </a:cubicBezTo>
                <a:cubicBezTo>
                  <a:pt x="4541428" y="1783080"/>
                  <a:pt x="4541428" y="1784353"/>
                  <a:pt x="4542695" y="1785623"/>
                </a:cubicBezTo>
                <a:cubicBezTo>
                  <a:pt x="4543969" y="1786893"/>
                  <a:pt x="4543969" y="1786893"/>
                  <a:pt x="4545236" y="1786893"/>
                </a:cubicBezTo>
                <a:cubicBezTo>
                  <a:pt x="4546504" y="1786893"/>
                  <a:pt x="4546504" y="1786893"/>
                  <a:pt x="4547778" y="1786893"/>
                </a:cubicBezTo>
                <a:cubicBezTo>
                  <a:pt x="4547778" y="1786893"/>
                  <a:pt x="4549045" y="1788162"/>
                  <a:pt x="4549045" y="1788162"/>
                </a:cubicBezTo>
                <a:cubicBezTo>
                  <a:pt x="4550319" y="1788162"/>
                  <a:pt x="4550319" y="1789432"/>
                  <a:pt x="4551586" y="1790702"/>
                </a:cubicBezTo>
                <a:cubicBezTo>
                  <a:pt x="4552860" y="1791971"/>
                  <a:pt x="4552860" y="1791971"/>
                  <a:pt x="4554127" y="1791971"/>
                </a:cubicBezTo>
                <a:cubicBezTo>
                  <a:pt x="4554127" y="1793241"/>
                  <a:pt x="4555395" y="1793241"/>
                  <a:pt x="4555395" y="1794511"/>
                </a:cubicBezTo>
                <a:cubicBezTo>
                  <a:pt x="4556669" y="1794511"/>
                  <a:pt x="4556669" y="1794511"/>
                  <a:pt x="4557936" y="1794511"/>
                </a:cubicBezTo>
                <a:cubicBezTo>
                  <a:pt x="4559210" y="1794511"/>
                  <a:pt x="4560477" y="1795784"/>
                  <a:pt x="4561745" y="1795784"/>
                </a:cubicBezTo>
                <a:cubicBezTo>
                  <a:pt x="4560477" y="1795784"/>
                  <a:pt x="4560477" y="1797054"/>
                  <a:pt x="4560477" y="1798323"/>
                </a:cubicBezTo>
                <a:cubicBezTo>
                  <a:pt x="4560477" y="1799593"/>
                  <a:pt x="4561745" y="1800863"/>
                  <a:pt x="4561745" y="1802132"/>
                </a:cubicBezTo>
                <a:cubicBezTo>
                  <a:pt x="4561745" y="1802132"/>
                  <a:pt x="4561745" y="1803402"/>
                  <a:pt x="4561745" y="1803402"/>
                </a:cubicBezTo>
                <a:cubicBezTo>
                  <a:pt x="4561745" y="1804672"/>
                  <a:pt x="4563018" y="1804672"/>
                  <a:pt x="4563018" y="1805941"/>
                </a:cubicBezTo>
                <a:cubicBezTo>
                  <a:pt x="4564286" y="1807211"/>
                  <a:pt x="4564286" y="1807211"/>
                  <a:pt x="4565560" y="1808484"/>
                </a:cubicBezTo>
                <a:cubicBezTo>
                  <a:pt x="4566827" y="1808484"/>
                  <a:pt x="4568095" y="1808484"/>
                  <a:pt x="4569368" y="1808484"/>
                </a:cubicBezTo>
                <a:cubicBezTo>
                  <a:pt x="4569368" y="1808484"/>
                  <a:pt x="4570636" y="1809754"/>
                  <a:pt x="4570636" y="1809754"/>
                </a:cubicBezTo>
                <a:cubicBezTo>
                  <a:pt x="4571910" y="1811024"/>
                  <a:pt x="4571910" y="1811024"/>
                  <a:pt x="4573177" y="1811024"/>
                </a:cubicBezTo>
                <a:cubicBezTo>
                  <a:pt x="4574451" y="1811024"/>
                  <a:pt x="4574451" y="1811024"/>
                  <a:pt x="4575718" y="1811024"/>
                </a:cubicBezTo>
                <a:cubicBezTo>
                  <a:pt x="4576986" y="1812293"/>
                  <a:pt x="4576986" y="1812293"/>
                  <a:pt x="4578259" y="1812293"/>
                </a:cubicBezTo>
                <a:cubicBezTo>
                  <a:pt x="4578259" y="1813563"/>
                  <a:pt x="4578259" y="1813563"/>
                  <a:pt x="4578259" y="1813563"/>
                </a:cubicBezTo>
                <a:cubicBezTo>
                  <a:pt x="4579527" y="1813563"/>
                  <a:pt x="4579527" y="1814833"/>
                  <a:pt x="4580801" y="1814833"/>
                </a:cubicBezTo>
                <a:cubicBezTo>
                  <a:pt x="4580801" y="1814833"/>
                  <a:pt x="4582068" y="1816102"/>
                  <a:pt x="4582068" y="1816102"/>
                </a:cubicBezTo>
                <a:cubicBezTo>
                  <a:pt x="4580801" y="1818642"/>
                  <a:pt x="4580801" y="1819912"/>
                  <a:pt x="4579527" y="1821185"/>
                </a:cubicBezTo>
                <a:cubicBezTo>
                  <a:pt x="4578259" y="1822454"/>
                  <a:pt x="4578259" y="1822454"/>
                  <a:pt x="4576986" y="1822454"/>
                </a:cubicBezTo>
                <a:cubicBezTo>
                  <a:pt x="4576986" y="1822454"/>
                  <a:pt x="4578259" y="1823724"/>
                  <a:pt x="4578259" y="1823724"/>
                </a:cubicBezTo>
                <a:cubicBezTo>
                  <a:pt x="4578259" y="1824994"/>
                  <a:pt x="4578259" y="1826264"/>
                  <a:pt x="4578259" y="1827533"/>
                </a:cubicBezTo>
                <a:cubicBezTo>
                  <a:pt x="4578259" y="1827533"/>
                  <a:pt x="4576986" y="1827533"/>
                  <a:pt x="4576986" y="1827533"/>
                </a:cubicBezTo>
                <a:cubicBezTo>
                  <a:pt x="4576986" y="1826264"/>
                  <a:pt x="4575718" y="1826264"/>
                  <a:pt x="4575718" y="1824994"/>
                </a:cubicBezTo>
                <a:cubicBezTo>
                  <a:pt x="4574451" y="1823724"/>
                  <a:pt x="4573177" y="1823724"/>
                  <a:pt x="4571910" y="1823724"/>
                </a:cubicBezTo>
                <a:cubicBezTo>
                  <a:pt x="4571910" y="1822454"/>
                  <a:pt x="4570636" y="1821185"/>
                  <a:pt x="4569368" y="1819912"/>
                </a:cubicBezTo>
                <a:cubicBezTo>
                  <a:pt x="4568095" y="1819912"/>
                  <a:pt x="4568095" y="1818642"/>
                  <a:pt x="4566827" y="1818642"/>
                </a:cubicBezTo>
                <a:cubicBezTo>
                  <a:pt x="4565560" y="1818642"/>
                  <a:pt x="4565560" y="1817372"/>
                  <a:pt x="4564286" y="1816102"/>
                </a:cubicBezTo>
                <a:cubicBezTo>
                  <a:pt x="4563018" y="1814833"/>
                  <a:pt x="4563018" y="1814833"/>
                  <a:pt x="4561745" y="1814833"/>
                </a:cubicBezTo>
                <a:cubicBezTo>
                  <a:pt x="4559210" y="1814833"/>
                  <a:pt x="4557936" y="1814833"/>
                  <a:pt x="4556669" y="1814833"/>
                </a:cubicBezTo>
                <a:cubicBezTo>
                  <a:pt x="4555395" y="1814833"/>
                  <a:pt x="4554127" y="1813563"/>
                  <a:pt x="4552860" y="1813563"/>
                </a:cubicBezTo>
                <a:cubicBezTo>
                  <a:pt x="4552860" y="1812293"/>
                  <a:pt x="4551586" y="1812293"/>
                  <a:pt x="4550319" y="1811024"/>
                </a:cubicBezTo>
                <a:cubicBezTo>
                  <a:pt x="4549045" y="1809754"/>
                  <a:pt x="4547778" y="1809754"/>
                  <a:pt x="4546510" y="1808481"/>
                </a:cubicBezTo>
                <a:cubicBezTo>
                  <a:pt x="4545236" y="1808481"/>
                  <a:pt x="4543969" y="1809754"/>
                  <a:pt x="4542695" y="1809754"/>
                </a:cubicBezTo>
                <a:cubicBezTo>
                  <a:pt x="4542695" y="1809754"/>
                  <a:pt x="4541428" y="1808481"/>
                  <a:pt x="4540160" y="1807211"/>
                </a:cubicBezTo>
                <a:cubicBezTo>
                  <a:pt x="4538886" y="1807211"/>
                  <a:pt x="4537619" y="1805941"/>
                  <a:pt x="4537613" y="1800863"/>
                </a:cubicBezTo>
                <a:cubicBezTo>
                  <a:pt x="4536345" y="1800863"/>
                  <a:pt x="4535078" y="1800863"/>
                  <a:pt x="4533804" y="1800863"/>
                </a:cubicBezTo>
                <a:cubicBezTo>
                  <a:pt x="4532537" y="1798323"/>
                  <a:pt x="4529995" y="1797054"/>
                  <a:pt x="4527454" y="1795780"/>
                </a:cubicBezTo>
                <a:cubicBezTo>
                  <a:pt x="4524913" y="1794511"/>
                  <a:pt x="4523646" y="1791971"/>
                  <a:pt x="4521104" y="1790702"/>
                </a:cubicBezTo>
                <a:cubicBezTo>
                  <a:pt x="4518569" y="1790702"/>
                  <a:pt x="4517296" y="1789432"/>
                  <a:pt x="4516028" y="1789432"/>
                </a:cubicBezTo>
                <a:cubicBezTo>
                  <a:pt x="4516028" y="1789432"/>
                  <a:pt x="4514755" y="1788162"/>
                  <a:pt x="4513487" y="1786893"/>
                </a:cubicBezTo>
                <a:cubicBezTo>
                  <a:pt x="4512213" y="1786893"/>
                  <a:pt x="4512213" y="1786893"/>
                  <a:pt x="4510946" y="1786893"/>
                </a:cubicBezTo>
                <a:cubicBezTo>
                  <a:pt x="4509678" y="1786893"/>
                  <a:pt x="4509678" y="1788162"/>
                  <a:pt x="4508405" y="1788162"/>
                </a:cubicBezTo>
                <a:cubicBezTo>
                  <a:pt x="4507137" y="1788162"/>
                  <a:pt x="4507137" y="1786893"/>
                  <a:pt x="4505863" y="1786893"/>
                </a:cubicBezTo>
                <a:cubicBezTo>
                  <a:pt x="4505863" y="1785623"/>
                  <a:pt x="4504596" y="1785623"/>
                  <a:pt x="4504596" y="1784353"/>
                </a:cubicBezTo>
                <a:cubicBezTo>
                  <a:pt x="4503328" y="1784353"/>
                  <a:pt x="4503328" y="1784353"/>
                  <a:pt x="4502055" y="1784353"/>
                </a:cubicBezTo>
                <a:cubicBezTo>
                  <a:pt x="4500787" y="1784353"/>
                  <a:pt x="4499514" y="1785623"/>
                  <a:pt x="4498246" y="1785623"/>
                </a:cubicBezTo>
                <a:lnTo>
                  <a:pt x="4495819" y="1784166"/>
                </a:lnTo>
                <a:lnTo>
                  <a:pt x="4491896" y="1781810"/>
                </a:lnTo>
                <a:cubicBezTo>
                  <a:pt x="4490628" y="1780541"/>
                  <a:pt x="4489355" y="1779271"/>
                  <a:pt x="4488087" y="1778001"/>
                </a:cubicBezTo>
                <a:cubicBezTo>
                  <a:pt x="4486814" y="1778001"/>
                  <a:pt x="4485546" y="1776731"/>
                  <a:pt x="4484278" y="1776731"/>
                </a:cubicBezTo>
                <a:cubicBezTo>
                  <a:pt x="4484278" y="1776731"/>
                  <a:pt x="4483005" y="1775462"/>
                  <a:pt x="4483005" y="1775462"/>
                </a:cubicBezTo>
                <a:cubicBezTo>
                  <a:pt x="4483005" y="1775462"/>
                  <a:pt x="4481737" y="1775462"/>
                  <a:pt x="4480464" y="1775462"/>
                </a:cubicBezTo>
                <a:cubicBezTo>
                  <a:pt x="4480464" y="1774192"/>
                  <a:pt x="4479196" y="1774192"/>
                  <a:pt x="4477923" y="1772922"/>
                </a:cubicBezTo>
                <a:cubicBezTo>
                  <a:pt x="4476655" y="1772922"/>
                  <a:pt x="4475387" y="1771653"/>
                  <a:pt x="4474114" y="1771653"/>
                </a:cubicBezTo>
                <a:cubicBezTo>
                  <a:pt x="4474114" y="1771653"/>
                  <a:pt x="4472846" y="1770383"/>
                  <a:pt x="4472846" y="1770383"/>
                </a:cubicBezTo>
                <a:cubicBezTo>
                  <a:pt x="4472846" y="1769110"/>
                  <a:pt x="4474114" y="1769110"/>
                  <a:pt x="4475387" y="1767840"/>
                </a:cubicBezTo>
                <a:cubicBezTo>
                  <a:pt x="4475387" y="1767840"/>
                  <a:pt x="4476655" y="1767840"/>
                  <a:pt x="4476655" y="1767840"/>
                </a:cubicBezTo>
                <a:cubicBezTo>
                  <a:pt x="4475387" y="1766570"/>
                  <a:pt x="4475387" y="1766570"/>
                  <a:pt x="4474114" y="1766570"/>
                </a:cubicBezTo>
                <a:cubicBezTo>
                  <a:pt x="4472846" y="1766570"/>
                  <a:pt x="4472846" y="1766570"/>
                  <a:pt x="4471573" y="1766570"/>
                </a:cubicBezTo>
                <a:cubicBezTo>
                  <a:pt x="4471573" y="1766570"/>
                  <a:pt x="4470305" y="1765301"/>
                  <a:pt x="4470305" y="1765301"/>
                </a:cubicBezTo>
                <a:cubicBezTo>
                  <a:pt x="4469037" y="1764031"/>
                  <a:pt x="4469037" y="1764031"/>
                  <a:pt x="4469037" y="1762761"/>
                </a:cubicBezTo>
                <a:cubicBezTo>
                  <a:pt x="4467764" y="1762761"/>
                  <a:pt x="4466496" y="1762761"/>
                  <a:pt x="4465223" y="1762761"/>
                </a:cubicBezTo>
                <a:cubicBezTo>
                  <a:pt x="4462687" y="1762761"/>
                  <a:pt x="4461414" y="1761492"/>
                  <a:pt x="4458873" y="1761492"/>
                </a:cubicBezTo>
                <a:cubicBezTo>
                  <a:pt x="4458873" y="1761492"/>
                  <a:pt x="4457605" y="1760222"/>
                  <a:pt x="4457605" y="1760222"/>
                </a:cubicBezTo>
                <a:cubicBezTo>
                  <a:pt x="4457605" y="1760222"/>
                  <a:pt x="4457605" y="1758952"/>
                  <a:pt x="4457605" y="1758952"/>
                </a:cubicBezTo>
                <a:cubicBezTo>
                  <a:pt x="4457605" y="1758952"/>
                  <a:pt x="4458873" y="1758952"/>
                  <a:pt x="4458873" y="1758952"/>
                </a:cubicBezTo>
                <a:cubicBezTo>
                  <a:pt x="4460146" y="1758952"/>
                  <a:pt x="4460146" y="1760222"/>
                  <a:pt x="4460146" y="1760222"/>
                </a:cubicBezTo>
                <a:cubicBezTo>
                  <a:pt x="4461414" y="1760222"/>
                  <a:pt x="4461414" y="1760222"/>
                  <a:pt x="4462687" y="1760222"/>
                </a:cubicBezTo>
                <a:cubicBezTo>
                  <a:pt x="4462687" y="1758952"/>
                  <a:pt x="4463955" y="1758952"/>
                  <a:pt x="4463955" y="1757679"/>
                </a:cubicBezTo>
                <a:cubicBezTo>
                  <a:pt x="4463955" y="1757679"/>
                  <a:pt x="4465223" y="1757679"/>
                  <a:pt x="4466496" y="1757679"/>
                </a:cubicBezTo>
                <a:cubicBezTo>
                  <a:pt x="4467764" y="1757679"/>
                  <a:pt x="4467764" y="1756409"/>
                  <a:pt x="4469037" y="1756409"/>
                </a:cubicBezTo>
                <a:cubicBezTo>
                  <a:pt x="4469037" y="1755140"/>
                  <a:pt x="4469037" y="1755140"/>
                  <a:pt x="4469037" y="1753870"/>
                </a:cubicBezTo>
                <a:cubicBezTo>
                  <a:pt x="4470305" y="1753870"/>
                  <a:pt x="4471579" y="1752600"/>
                  <a:pt x="4472846" y="1752600"/>
                </a:cubicBezTo>
                <a:close/>
                <a:moveTo>
                  <a:pt x="3712115" y="1752600"/>
                </a:moveTo>
                <a:cubicBezTo>
                  <a:pt x="3713385" y="1752600"/>
                  <a:pt x="3713385" y="1752600"/>
                  <a:pt x="3714656" y="1752600"/>
                </a:cubicBezTo>
                <a:cubicBezTo>
                  <a:pt x="3714656" y="1752600"/>
                  <a:pt x="3715926" y="1752600"/>
                  <a:pt x="3715926" y="1752600"/>
                </a:cubicBezTo>
                <a:cubicBezTo>
                  <a:pt x="3715926" y="1752600"/>
                  <a:pt x="3717196" y="1753870"/>
                  <a:pt x="3717196" y="1753870"/>
                </a:cubicBezTo>
                <a:cubicBezTo>
                  <a:pt x="3717196" y="1755141"/>
                  <a:pt x="3717196" y="1755141"/>
                  <a:pt x="3717195" y="1755140"/>
                </a:cubicBezTo>
                <a:cubicBezTo>
                  <a:pt x="3717195" y="1756410"/>
                  <a:pt x="3715925" y="1756410"/>
                  <a:pt x="3715925" y="1756410"/>
                </a:cubicBezTo>
                <a:cubicBezTo>
                  <a:pt x="3715925" y="1757681"/>
                  <a:pt x="3715925" y="1757681"/>
                  <a:pt x="3715925" y="1758951"/>
                </a:cubicBezTo>
                <a:cubicBezTo>
                  <a:pt x="3714655" y="1758951"/>
                  <a:pt x="3713385" y="1760221"/>
                  <a:pt x="3712115" y="1760221"/>
                </a:cubicBezTo>
                <a:cubicBezTo>
                  <a:pt x="3710845" y="1758951"/>
                  <a:pt x="3709575" y="1757681"/>
                  <a:pt x="3708304" y="1756411"/>
                </a:cubicBezTo>
                <a:cubicBezTo>
                  <a:pt x="3709575" y="1755141"/>
                  <a:pt x="3709575" y="1755141"/>
                  <a:pt x="3710845" y="1755141"/>
                </a:cubicBezTo>
                <a:cubicBezTo>
                  <a:pt x="3710845" y="1753870"/>
                  <a:pt x="3712115" y="1753870"/>
                  <a:pt x="3712115" y="1752600"/>
                </a:cubicBezTo>
                <a:close/>
                <a:moveTo>
                  <a:pt x="4691920" y="1746887"/>
                </a:moveTo>
                <a:lnTo>
                  <a:pt x="4691285" y="1748792"/>
                </a:lnTo>
                <a:cubicBezTo>
                  <a:pt x="4691285" y="1750061"/>
                  <a:pt x="4691285" y="1750061"/>
                  <a:pt x="4691285" y="1751331"/>
                </a:cubicBezTo>
                <a:cubicBezTo>
                  <a:pt x="4691285" y="1752601"/>
                  <a:pt x="4690015" y="1753870"/>
                  <a:pt x="4690015" y="1755140"/>
                </a:cubicBezTo>
                <a:cubicBezTo>
                  <a:pt x="4690015" y="1755140"/>
                  <a:pt x="4688745" y="1756410"/>
                  <a:pt x="4688745" y="1756410"/>
                </a:cubicBezTo>
                <a:cubicBezTo>
                  <a:pt x="4688745" y="1755140"/>
                  <a:pt x="4688745" y="1753870"/>
                  <a:pt x="4688745" y="1751331"/>
                </a:cubicBezTo>
                <a:cubicBezTo>
                  <a:pt x="4690015" y="1750061"/>
                  <a:pt x="4690015" y="1748792"/>
                  <a:pt x="4691285" y="1747522"/>
                </a:cubicBezTo>
                <a:close/>
                <a:moveTo>
                  <a:pt x="4694250" y="1744556"/>
                </a:moveTo>
                <a:lnTo>
                  <a:pt x="4691920" y="1746887"/>
                </a:lnTo>
                <a:lnTo>
                  <a:pt x="4692556" y="1744979"/>
                </a:lnTo>
                <a:close/>
                <a:moveTo>
                  <a:pt x="4697636" y="1742863"/>
                </a:moveTo>
                <a:lnTo>
                  <a:pt x="4697636" y="1743709"/>
                </a:lnTo>
                <a:lnTo>
                  <a:pt x="4694250" y="1744556"/>
                </a:lnTo>
                <a:lnTo>
                  <a:pt x="4695096" y="1743709"/>
                </a:lnTo>
                <a:close/>
                <a:moveTo>
                  <a:pt x="4800505" y="1740853"/>
                </a:moveTo>
                <a:cubicBezTo>
                  <a:pt x="4803046" y="1740853"/>
                  <a:pt x="4803046" y="1742123"/>
                  <a:pt x="4804316" y="1743393"/>
                </a:cubicBezTo>
                <a:cubicBezTo>
                  <a:pt x="4804316" y="1744663"/>
                  <a:pt x="4804316" y="1744663"/>
                  <a:pt x="4804316" y="1745933"/>
                </a:cubicBezTo>
                <a:cubicBezTo>
                  <a:pt x="4804316" y="1745933"/>
                  <a:pt x="4803046" y="1745933"/>
                  <a:pt x="4803046" y="1745933"/>
                </a:cubicBezTo>
                <a:cubicBezTo>
                  <a:pt x="4801776" y="1744663"/>
                  <a:pt x="4801776" y="1744663"/>
                  <a:pt x="4800505" y="1743393"/>
                </a:cubicBezTo>
                <a:cubicBezTo>
                  <a:pt x="4800505" y="1743393"/>
                  <a:pt x="4800505" y="1742123"/>
                  <a:pt x="4800505" y="1740853"/>
                </a:cubicBezTo>
                <a:close/>
                <a:moveTo>
                  <a:pt x="5121816" y="1739900"/>
                </a:moveTo>
                <a:cubicBezTo>
                  <a:pt x="5123086" y="1739900"/>
                  <a:pt x="5124356" y="1739900"/>
                  <a:pt x="5125626" y="1741171"/>
                </a:cubicBezTo>
                <a:cubicBezTo>
                  <a:pt x="5124356" y="1742441"/>
                  <a:pt x="5121816" y="1742441"/>
                  <a:pt x="5121816" y="1743711"/>
                </a:cubicBezTo>
                <a:cubicBezTo>
                  <a:pt x="5120546" y="1743711"/>
                  <a:pt x="5120546" y="1743711"/>
                  <a:pt x="5119275" y="1743711"/>
                </a:cubicBezTo>
                <a:cubicBezTo>
                  <a:pt x="5118005" y="1743711"/>
                  <a:pt x="5118005" y="1742441"/>
                  <a:pt x="5118005" y="1742441"/>
                </a:cubicBezTo>
                <a:cubicBezTo>
                  <a:pt x="5118005" y="1742441"/>
                  <a:pt x="5119275" y="1741171"/>
                  <a:pt x="5119275" y="1741171"/>
                </a:cubicBezTo>
                <a:cubicBezTo>
                  <a:pt x="5120546" y="1741171"/>
                  <a:pt x="5120546" y="1739900"/>
                  <a:pt x="5121816" y="1739900"/>
                </a:cubicBezTo>
                <a:close/>
                <a:moveTo>
                  <a:pt x="4715416" y="1739900"/>
                </a:moveTo>
                <a:cubicBezTo>
                  <a:pt x="4716687" y="1741170"/>
                  <a:pt x="4716687" y="1741170"/>
                  <a:pt x="4717957" y="1741170"/>
                </a:cubicBezTo>
                <a:cubicBezTo>
                  <a:pt x="4719227" y="1742440"/>
                  <a:pt x="4720497" y="1742440"/>
                  <a:pt x="4721767" y="1743709"/>
                </a:cubicBezTo>
                <a:cubicBezTo>
                  <a:pt x="4723037" y="1743709"/>
                  <a:pt x="4723037" y="1744979"/>
                  <a:pt x="4724307" y="1746252"/>
                </a:cubicBezTo>
                <a:cubicBezTo>
                  <a:pt x="4724307" y="1746252"/>
                  <a:pt x="4724307" y="1747522"/>
                  <a:pt x="4725577" y="1747522"/>
                </a:cubicBezTo>
                <a:cubicBezTo>
                  <a:pt x="4726847" y="1747522"/>
                  <a:pt x="4726847" y="1747522"/>
                  <a:pt x="4728117" y="1747522"/>
                </a:cubicBezTo>
                <a:cubicBezTo>
                  <a:pt x="4729387" y="1747522"/>
                  <a:pt x="4730657" y="1748792"/>
                  <a:pt x="4731927" y="1748792"/>
                </a:cubicBezTo>
                <a:cubicBezTo>
                  <a:pt x="4733197" y="1748792"/>
                  <a:pt x="4733197" y="1750061"/>
                  <a:pt x="4734467" y="1750061"/>
                </a:cubicBezTo>
                <a:cubicBezTo>
                  <a:pt x="4735737" y="1751331"/>
                  <a:pt x="4735737" y="1751331"/>
                  <a:pt x="4737007" y="1751331"/>
                </a:cubicBezTo>
                <a:cubicBezTo>
                  <a:pt x="4738277" y="1752601"/>
                  <a:pt x="4738277" y="1752601"/>
                  <a:pt x="4739547" y="1752601"/>
                </a:cubicBezTo>
                <a:lnTo>
                  <a:pt x="4741452" y="1754505"/>
                </a:lnTo>
                <a:lnTo>
                  <a:pt x="4739547" y="1753870"/>
                </a:lnTo>
                <a:cubicBezTo>
                  <a:pt x="4738277" y="1753870"/>
                  <a:pt x="4738277" y="1753870"/>
                  <a:pt x="4738277" y="1753870"/>
                </a:cubicBezTo>
                <a:cubicBezTo>
                  <a:pt x="4737007" y="1753870"/>
                  <a:pt x="4735737" y="1752601"/>
                  <a:pt x="4734467" y="1752601"/>
                </a:cubicBezTo>
                <a:cubicBezTo>
                  <a:pt x="4731927" y="1751331"/>
                  <a:pt x="4730657" y="1751331"/>
                  <a:pt x="4728117" y="1750061"/>
                </a:cubicBezTo>
                <a:cubicBezTo>
                  <a:pt x="4726847" y="1750061"/>
                  <a:pt x="4726847" y="1750061"/>
                  <a:pt x="4725577" y="1750061"/>
                </a:cubicBezTo>
                <a:cubicBezTo>
                  <a:pt x="4725577" y="1750061"/>
                  <a:pt x="4724307" y="1748792"/>
                  <a:pt x="4723037" y="1748792"/>
                </a:cubicBezTo>
                <a:cubicBezTo>
                  <a:pt x="4721767" y="1748792"/>
                  <a:pt x="4721767" y="1747522"/>
                  <a:pt x="4721767" y="1747522"/>
                </a:cubicBezTo>
                <a:cubicBezTo>
                  <a:pt x="4720497" y="1747522"/>
                  <a:pt x="4719227" y="1746252"/>
                  <a:pt x="4717957" y="1746252"/>
                </a:cubicBezTo>
                <a:cubicBezTo>
                  <a:pt x="4715416" y="1746252"/>
                  <a:pt x="4714146" y="1746252"/>
                  <a:pt x="4711606" y="1746252"/>
                </a:cubicBezTo>
                <a:cubicBezTo>
                  <a:pt x="4709066" y="1746252"/>
                  <a:pt x="4707796" y="1744983"/>
                  <a:pt x="4706526" y="1744983"/>
                </a:cubicBezTo>
                <a:cubicBezTo>
                  <a:pt x="4705256" y="1743709"/>
                  <a:pt x="4703986" y="1743709"/>
                  <a:pt x="4702716" y="1742440"/>
                </a:cubicBezTo>
                <a:cubicBezTo>
                  <a:pt x="4701446" y="1742440"/>
                  <a:pt x="4700176" y="1742440"/>
                  <a:pt x="4698906" y="1742440"/>
                </a:cubicBezTo>
                <a:lnTo>
                  <a:pt x="4697636" y="1742863"/>
                </a:lnTo>
                <a:lnTo>
                  <a:pt x="4697636" y="1742440"/>
                </a:lnTo>
                <a:cubicBezTo>
                  <a:pt x="4697636" y="1741170"/>
                  <a:pt x="4698906" y="1741170"/>
                  <a:pt x="4698906" y="1741170"/>
                </a:cubicBezTo>
                <a:cubicBezTo>
                  <a:pt x="4700176" y="1741170"/>
                  <a:pt x="4701446" y="1741170"/>
                  <a:pt x="4702716" y="1741170"/>
                </a:cubicBezTo>
                <a:cubicBezTo>
                  <a:pt x="4703986" y="1742440"/>
                  <a:pt x="4705256" y="1742440"/>
                  <a:pt x="4706526" y="1743709"/>
                </a:cubicBezTo>
                <a:cubicBezTo>
                  <a:pt x="4707796" y="1743709"/>
                  <a:pt x="4707796" y="1743709"/>
                  <a:pt x="4709066" y="1743709"/>
                </a:cubicBezTo>
                <a:cubicBezTo>
                  <a:pt x="4710336" y="1743709"/>
                  <a:pt x="4710336" y="1742440"/>
                  <a:pt x="4711606" y="1742440"/>
                </a:cubicBezTo>
                <a:cubicBezTo>
                  <a:pt x="4712876" y="1742440"/>
                  <a:pt x="4712876" y="1742440"/>
                  <a:pt x="4714146" y="1742440"/>
                </a:cubicBezTo>
                <a:cubicBezTo>
                  <a:pt x="4715416" y="1741170"/>
                  <a:pt x="4715416" y="1741170"/>
                  <a:pt x="4715416" y="1739900"/>
                </a:cubicBezTo>
                <a:close/>
                <a:moveTo>
                  <a:pt x="4825904" y="1739899"/>
                </a:moveTo>
                <a:cubicBezTo>
                  <a:pt x="4825904" y="1739899"/>
                  <a:pt x="4827175" y="1739899"/>
                  <a:pt x="4827175" y="1739899"/>
                </a:cubicBezTo>
                <a:cubicBezTo>
                  <a:pt x="4827175" y="1739899"/>
                  <a:pt x="4828446" y="1741170"/>
                  <a:pt x="4828446" y="1741170"/>
                </a:cubicBezTo>
                <a:cubicBezTo>
                  <a:pt x="4828446" y="1742440"/>
                  <a:pt x="4828446" y="1742440"/>
                  <a:pt x="4828446" y="1743711"/>
                </a:cubicBezTo>
                <a:cubicBezTo>
                  <a:pt x="4828446" y="1743711"/>
                  <a:pt x="4827175" y="1744981"/>
                  <a:pt x="4827175" y="1744981"/>
                </a:cubicBezTo>
                <a:cubicBezTo>
                  <a:pt x="4827175" y="1744981"/>
                  <a:pt x="4825904" y="1744981"/>
                  <a:pt x="4825904" y="1744981"/>
                </a:cubicBezTo>
                <a:cubicBezTo>
                  <a:pt x="4825904" y="1743711"/>
                  <a:pt x="4825904" y="1743711"/>
                  <a:pt x="4825904" y="1742440"/>
                </a:cubicBezTo>
                <a:cubicBezTo>
                  <a:pt x="4825904" y="1742440"/>
                  <a:pt x="4825904" y="1741170"/>
                  <a:pt x="4825904" y="1739899"/>
                </a:cubicBezTo>
                <a:close/>
                <a:moveTo>
                  <a:pt x="4813204" y="1739899"/>
                </a:moveTo>
                <a:cubicBezTo>
                  <a:pt x="4813204" y="1741170"/>
                  <a:pt x="4814476" y="1741170"/>
                  <a:pt x="4814476" y="1741170"/>
                </a:cubicBezTo>
                <a:cubicBezTo>
                  <a:pt x="4814476" y="1742440"/>
                  <a:pt x="4814476" y="1743711"/>
                  <a:pt x="4813204" y="1743711"/>
                </a:cubicBezTo>
                <a:cubicBezTo>
                  <a:pt x="4813204" y="1743711"/>
                  <a:pt x="4813204" y="1742440"/>
                  <a:pt x="4813204" y="1739899"/>
                </a:cubicBezTo>
                <a:close/>
                <a:moveTo>
                  <a:pt x="5148486" y="1727200"/>
                </a:moveTo>
                <a:cubicBezTo>
                  <a:pt x="5147216" y="1728471"/>
                  <a:pt x="5147216" y="1728471"/>
                  <a:pt x="5145945" y="1728471"/>
                </a:cubicBezTo>
                <a:cubicBezTo>
                  <a:pt x="5145945" y="1729741"/>
                  <a:pt x="5144675" y="1729741"/>
                  <a:pt x="5144675" y="1731011"/>
                </a:cubicBezTo>
                <a:cubicBezTo>
                  <a:pt x="5143404" y="1729741"/>
                  <a:pt x="5143404" y="1728471"/>
                  <a:pt x="5143404" y="1727201"/>
                </a:cubicBezTo>
                <a:cubicBezTo>
                  <a:pt x="5144674" y="1727201"/>
                  <a:pt x="5145945" y="1727201"/>
                  <a:pt x="5147215" y="1727201"/>
                </a:cubicBezTo>
                <a:cubicBezTo>
                  <a:pt x="5147215" y="1727201"/>
                  <a:pt x="5147215" y="1727201"/>
                  <a:pt x="5148486" y="1727200"/>
                </a:cubicBezTo>
                <a:close/>
                <a:moveTo>
                  <a:pt x="5130705" y="1727199"/>
                </a:moveTo>
                <a:cubicBezTo>
                  <a:pt x="5131975" y="1727199"/>
                  <a:pt x="5133246" y="1727199"/>
                  <a:pt x="5134516" y="1727199"/>
                </a:cubicBezTo>
                <a:cubicBezTo>
                  <a:pt x="5134516" y="1727199"/>
                  <a:pt x="5134516" y="1728471"/>
                  <a:pt x="5134516" y="1728471"/>
                </a:cubicBezTo>
                <a:cubicBezTo>
                  <a:pt x="5134516" y="1728471"/>
                  <a:pt x="5133246" y="1728471"/>
                  <a:pt x="5131976" y="1728471"/>
                </a:cubicBezTo>
                <a:cubicBezTo>
                  <a:pt x="5131976" y="1728471"/>
                  <a:pt x="5130705" y="1727199"/>
                  <a:pt x="5130705" y="1727199"/>
                </a:cubicBezTo>
                <a:close/>
                <a:moveTo>
                  <a:pt x="4512216" y="1727199"/>
                </a:moveTo>
                <a:cubicBezTo>
                  <a:pt x="4512216" y="1727199"/>
                  <a:pt x="4513486" y="1727199"/>
                  <a:pt x="4513486" y="1727199"/>
                </a:cubicBezTo>
                <a:cubicBezTo>
                  <a:pt x="4516026" y="1728469"/>
                  <a:pt x="4517296" y="1728469"/>
                  <a:pt x="4518566" y="1729740"/>
                </a:cubicBezTo>
                <a:cubicBezTo>
                  <a:pt x="4519836" y="1731010"/>
                  <a:pt x="4521106" y="1732280"/>
                  <a:pt x="4522376" y="1733550"/>
                </a:cubicBezTo>
                <a:cubicBezTo>
                  <a:pt x="4522376" y="1734821"/>
                  <a:pt x="4522376" y="1734821"/>
                  <a:pt x="4522376" y="1736091"/>
                </a:cubicBezTo>
                <a:cubicBezTo>
                  <a:pt x="4521106" y="1736091"/>
                  <a:pt x="4521106" y="1736091"/>
                  <a:pt x="4519836" y="1736091"/>
                </a:cubicBezTo>
                <a:cubicBezTo>
                  <a:pt x="4519836" y="1736091"/>
                  <a:pt x="4518566" y="1737361"/>
                  <a:pt x="4518566" y="1737361"/>
                </a:cubicBezTo>
                <a:cubicBezTo>
                  <a:pt x="4517296" y="1737361"/>
                  <a:pt x="4517296" y="1736091"/>
                  <a:pt x="4516025" y="1736091"/>
                </a:cubicBezTo>
                <a:cubicBezTo>
                  <a:pt x="4514756" y="1734821"/>
                  <a:pt x="4514756" y="1734821"/>
                  <a:pt x="4514756" y="1733550"/>
                </a:cubicBezTo>
                <a:cubicBezTo>
                  <a:pt x="4513485" y="1734821"/>
                  <a:pt x="4512216" y="1734821"/>
                  <a:pt x="4510945" y="1736091"/>
                </a:cubicBezTo>
                <a:cubicBezTo>
                  <a:pt x="4510945" y="1734821"/>
                  <a:pt x="4509675" y="1734821"/>
                  <a:pt x="4512216" y="1734821"/>
                </a:cubicBezTo>
                <a:cubicBezTo>
                  <a:pt x="4512216" y="1734821"/>
                  <a:pt x="4513486" y="1733551"/>
                  <a:pt x="4513486" y="1732280"/>
                </a:cubicBezTo>
                <a:cubicBezTo>
                  <a:pt x="4512216" y="1732280"/>
                  <a:pt x="4512216" y="1732280"/>
                  <a:pt x="4510945" y="1732280"/>
                </a:cubicBezTo>
                <a:cubicBezTo>
                  <a:pt x="4510945" y="1733551"/>
                  <a:pt x="4510945" y="1733551"/>
                  <a:pt x="4510945" y="1733551"/>
                </a:cubicBezTo>
                <a:cubicBezTo>
                  <a:pt x="4509676" y="1732280"/>
                  <a:pt x="4509676" y="1732280"/>
                  <a:pt x="4508405" y="1732280"/>
                </a:cubicBezTo>
                <a:cubicBezTo>
                  <a:pt x="4508405" y="1731010"/>
                  <a:pt x="4509676" y="1731010"/>
                  <a:pt x="4509676" y="1731010"/>
                </a:cubicBezTo>
                <a:cubicBezTo>
                  <a:pt x="4509676" y="1731010"/>
                  <a:pt x="4510945" y="1731010"/>
                  <a:pt x="4512216" y="1731010"/>
                </a:cubicBezTo>
                <a:cubicBezTo>
                  <a:pt x="4512216" y="1731010"/>
                  <a:pt x="4512216" y="1729740"/>
                  <a:pt x="4512216" y="1729740"/>
                </a:cubicBezTo>
                <a:cubicBezTo>
                  <a:pt x="4512216" y="1728469"/>
                  <a:pt x="4512216" y="1728469"/>
                  <a:pt x="4512216" y="1727199"/>
                </a:cubicBezTo>
                <a:close/>
                <a:moveTo>
                  <a:pt x="4419504" y="1727199"/>
                </a:moveTo>
                <a:cubicBezTo>
                  <a:pt x="4420775" y="1727199"/>
                  <a:pt x="4420775" y="1727199"/>
                  <a:pt x="4422046" y="1727199"/>
                </a:cubicBezTo>
                <a:cubicBezTo>
                  <a:pt x="4423316" y="1728470"/>
                  <a:pt x="4423316" y="1728470"/>
                  <a:pt x="4422046" y="1728470"/>
                </a:cubicBezTo>
                <a:cubicBezTo>
                  <a:pt x="4422046" y="1728470"/>
                  <a:pt x="4422046" y="1729741"/>
                  <a:pt x="4422046" y="1729741"/>
                </a:cubicBezTo>
                <a:cubicBezTo>
                  <a:pt x="4422046" y="1729741"/>
                  <a:pt x="4420775" y="1728470"/>
                  <a:pt x="4419504" y="1727199"/>
                </a:cubicBezTo>
                <a:close/>
                <a:moveTo>
                  <a:pt x="4536346" y="1714499"/>
                </a:moveTo>
                <a:cubicBezTo>
                  <a:pt x="4537616" y="1714499"/>
                  <a:pt x="4537616" y="1715770"/>
                  <a:pt x="4537616" y="1715770"/>
                </a:cubicBezTo>
                <a:cubicBezTo>
                  <a:pt x="4537616" y="1717041"/>
                  <a:pt x="4536346" y="1717041"/>
                  <a:pt x="4536346" y="1717041"/>
                </a:cubicBezTo>
                <a:cubicBezTo>
                  <a:pt x="4535076" y="1717041"/>
                  <a:pt x="4535076" y="1715770"/>
                  <a:pt x="4533805" y="1715770"/>
                </a:cubicBezTo>
                <a:cubicBezTo>
                  <a:pt x="4535076" y="1714499"/>
                  <a:pt x="4536346" y="1714499"/>
                  <a:pt x="4536346" y="1714499"/>
                </a:cubicBezTo>
                <a:close/>
                <a:moveTo>
                  <a:pt x="3607975" y="1703070"/>
                </a:moveTo>
                <a:cubicBezTo>
                  <a:pt x="3609245" y="1704340"/>
                  <a:pt x="3609245" y="1704340"/>
                  <a:pt x="3607975" y="1704340"/>
                </a:cubicBezTo>
                <a:cubicBezTo>
                  <a:pt x="3607975" y="1705611"/>
                  <a:pt x="3606705" y="1705611"/>
                  <a:pt x="3606705" y="1706881"/>
                </a:cubicBezTo>
                <a:cubicBezTo>
                  <a:pt x="3606705" y="1706881"/>
                  <a:pt x="3606705" y="1705611"/>
                  <a:pt x="3606705" y="1705611"/>
                </a:cubicBezTo>
                <a:cubicBezTo>
                  <a:pt x="3606705" y="1705611"/>
                  <a:pt x="3606705" y="1704340"/>
                  <a:pt x="3607975" y="1703070"/>
                </a:cubicBezTo>
                <a:close/>
                <a:moveTo>
                  <a:pt x="4486816" y="1701800"/>
                </a:moveTo>
                <a:cubicBezTo>
                  <a:pt x="4486816" y="1701800"/>
                  <a:pt x="4488086" y="1701800"/>
                  <a:pt x="4488086" y="1701800"/>
                </a:cubicBezTo>
                <a:cubicBezTo>
                  <a:pt x="4488086" y="1703070"/>
                  <a:pt x="4489356" y="1703070"/>
                  <a:pt x="4489356" y="1704340"/>
                </a:cubicBezTo>
                <a:cubicBezTo>
                  <a:pt x="4490626" y="1704340"/>
                  <a:pt x="4490626" y="1705611"/>
                  <a:pt x="4491896" y="1705611"/>
                </a:cubicBezTo>
                <a:cubicBezTo>
                  <a:pt x="4491896" y="1705611"/>
                  <a:pt x="4491896" y="1704340"/>
                  <a:pt x="4491896" y="1704340"/>
                </a:cubicBezTo>
                <a:cubicBezTo>
                  <a:pt x="4491896" y="1703070"/>
                  <a:pt x="4491896" y="1703070"/>
                  <a:pt x="4491896" y="1701800"/>
                </a:cubicBezTo>
                <a:cubicBezTo>
                  <a:pt x="4491896" y="1701800"/>
                  <a:pt x="4493166" y="1701800"/>
                  <a:pt x="4493166" y="1701800"/>
                </a:cubicBezTo>
                <a:cubicBezTo>
                  <a:pt x="4493166" y="1701800"/>
                  <a:pt x="4494436" y="1703070"/>
                  <a:pt x="4494436" y="1703070"/>
                </a:cubicBezTo>
                <a:cubicBezTo>
                  <a:pt x="4494436" y="1704340"/>
                  <a:pt x="4494436" y="1704340"/>
                  <a:pt x="4494436" y="1705611"/>
                </a:cubicBezTo>
                <a:cubicBezTo>
                  <a:pt x="4495706" y="1705611"/>
                  <a:pt x="4495706" y="1706881"/>
                  <a:pt x="4495706" y="1706881"/>
                </a:cubicBezTo>
                <a:cubicBezTo>
                  <a:pt x="4495706" y="1708151"/>
                  <a:pt x="4495706" y="1710691"/>
                  <a:pt x="4495706" y="1711961"/>
                </a:cubicBezTo>
                <a:cubicBezTo>
                  <a:pt x="4496977" y="1713230"/>
                  <a:pt x="4496977" y="1714500"/>
                  <a:pt x="4498247" y="1715770"/>
                </a:cubicBezTo>
                <a:cubicBezTo>
                  <a:pt x="4499517" y="1717042"/>
                  <a:pt x="4500787" y="1717042"/>
                  <a:pt x="4503327" y="1718312"/>
                </a:cubicBezTo>
                <a:cubicBezTo>
                  <a:pt x="4502057" y="1719582"/>
                  <a:pt x="4502057" y="1719582"/>
                  <a:pt x="4500787" y="1720852"/>
                </a:cubicBezTo>
                <a:cubicBezTo>
                  <a:pt x="4500787" y="1722122"/>
                  <a:pt x="4500787" y="1722122"/>
                  <a:pt x="4500787" y="1723392"/>
                </a:cubicBezTo>
                <a:cubicBezTo>
                  <a:pt x="4499517" y="1723392"/>
                  <a:pt x="4499517" y="1724662"/>
                  <a:pt x="4498247" y="1724662"/>
                </a:cubicBezTo>
                <a:cubicBezTo>
                  <a:pt x="4498247" y="1724662"/>
                  <a:pt x="4496977" y="1723392"/>
                  <a:pt x="4496977" y="1723392"/>
                </a:cubicBezTo>
                <a:cubicBezTo>
                  <a:pt x="4496977" y="1722122"/>
                  <a:pt x="4496977" y="1722122"/>
                  <a:pt x="4496977" y="1720852"/>
                </a:cubicBezTo>
                <a:cubicBezTo>
                  <a:pt x="4496977" y="1720852"/>
                  <a:pt x="4495706" y="1720852"/>
                  <a:pt x="4494436" y="1720852"/>
                </a:cubicBezTo>
                <a:cubicBezTo>
                  <a:pt x="4493166" y="1719582"/>
                  <a:pt x="4493166" y="1719582"/>
                  <a:pt x="4491896" y="1718312"/>
                </a:cubicBezTo>
                <a:cubicBezTo>
                  <a:pt x="4491896" y="1717042"/>
                  <a:pt x="4491896" y="1715771"/>
                  <a:pt x="4491896" y="1714501"/>
                </a:cubicBezTo>
                <a:cubicBezTo>
                  <a:pt x="4491896" y="1714501"/>
                  <a:pt x="4490626" y="1713231"/>
                  <a:pt x="4490626" y="1713231"/>
                </a:cubicBezTo>
                <a:cubicBezTo>
                  <a:pt x="4490626" y="1711961"/>
                  <a:pt x="4490626" y="1711961"/>
                  <a:pt x="4490626" y="1710691"/>
                </a:cubicBezTo>
                <a:cubicBezTo>
                  <a:pt x="4490626" y="1710691"/>
                  <a:pt x="4489356" y="1709421"/>
                  <a:pt x="4489356" y="1709421"/>
                </a:cubicBezTo>
                <a:cubicBezTo>
                  <a:pt x="4488086" y="1708151"/>
                  <a:pt x="4485545" y="1706881"/>
                  <a:pt x="4484275" y="1706881"/>
                </a:cubicBezTo>
                <a:cubicBezTo>
                  <a:pt x="4484275" y="1705611"/>
                  <a:pt x="4483005" y="1705611"/>
                  <a:pt x="4483005" y="1704340"/>
                </a:cubicBezTo>
                <a:cubicBezTo>
                  <a:pt x="4484275" y="1703070"/>
                  <a:pt x="4485545" y="1703070"/>
                  <a:pt x="4486816" y="1703070"/>
                </a:cubicBezTo>
                <a:cubicBezTo>
                  <a:pt x="4486816" y="1703070"/>
                  <a:pt x="4486816" y="1701800"/>
                  <a:pt x="4486816" y="1701800"/>
                </a:cubicBezTo>
                <a:close/>
                <a:moveTo>
                  <a:pt x="4686204" y="1701799"/>
                </a:moveTo>
                <a:cubicBezTo>
                  <a:pt x="4686204" y="1701799"/>
                  <a:pt x="4687476" y="1703070"/>
                  <a:pt x="4687476" y="1703070"/>
                </a:cubicBezTo>
                <a:cubicBezTo>
                  <a:pt x="4687476" y="1703070"/>
                  <a:pt x="4687476" y="1704341"/>
                  <a:pt x="4686204" y="1704341"/>
                </a:cubicBezTo>
                <a:cubicBezTo>
                  <a:pt x="4686204" y="1703070"/>
                  <a:pt x="4686204" y="1701799"/>
                  <a:pt x="4686204" y="1701799"/>
                </a:cubicBezTo>
                <a:close/>
                <a:moveTo>
                  <a:pt x="4737005" y="1689100"/>
                </a:moveTo>
                <a:cubicBezTo>
                  <a:pt x="4737005" y="1689100"/>
                  <a:pt x="4738275" y="1689100"/>
                  <a:pt x="4738275" y="1689100"/>
                </a:cubicBezTo>
                <a:cubicBezTo>
                  <a:pt x="4739546" y="1689100"/>
                  <a:pt x="4740816" y="1689100"/>
                  <a:pt x="4740816" y="1690371"/>
                </a:cubicBezTo>
                <a:cubicBezTo>
                  <a:pt x="4742086" y="1690371"/>
                  <a:pt x="4743356" y="1691641"/>
                  <a:pt x="4744626" y="1691641"/>
                </a:cubicBezTo>
                <a:cubicBezTo>
                  <a:pt x="4744626" y="1691641"/>
                  <a:pt x="4744626" y="1692911"/>
                  <a:pt x="4744626" y="1692911"/>
                </a:cubicBezTo>
                <a:cubicBezTo>
                  <a:pt x="4743356" y="1692911"/>
                  <a:pt x="4743356" y="1692911"/>
                  <a:pt x="4742086" y="1692911"/>
                </a:cubicBezTo>
                <a:cubicBezTo>
                  <a:pt x="4742086" y="1692911"/>
                  <a:pt x="4740816" y="1691641"/>
                  <a:pt x="4740816" y="1691641"/>
                </a:cubicBezTo>
                <a:cubicBezTo>
                  <a:pt x="4740816" y="1691641"/>
                  <a:pt x="4739546" y="1691641"/>
                  <a:pt x="4739546" y="1691641"/>
                </a:cubicBezTo>
                <a:cubicBezTo>
                  <a:pt x="4738275" y="1690371"/>
                  <a:pt x="4738275" y="1690371"/>
                  <a:pt x="4737005" y="1690371"/>
                </a:cubicBezTo>
                <a:cubicBezTo>
                  <a:pt x="4737005" y="1690371"/>
                  <a:pt x="4737005" y="1689100"/>
                  <a:pt x="4737005" y="1689100"/>
                </a:cubicBezTo>
                <a:close/>
                <a:moveTo>
                  <a:pt x="4712558" y="1689100"/>
                </a:moveTo>
                <a:cubicBezTo>
                  <a:pt x="4712558" y="1689100"/>
                  <a:pt x="4712558" y="1690371"/>
                  <a:pt x="4713828" y="1691641"/>
                </a:cubicBezTo>
                <a:cubicBezTo>
                  <a:pt x="4712558" y="1691641"/>
                  <a:pt x="4712558" y="1692911"/>
                  <a:pt x="4712558" y="1692911"/>
                </a:cubicBezTo>
                <a:cubicBezTo>
                  <a:pt x="4711288" y="1691641"/>
                  <a:pt x="4711288" y="1691641"/>
                  <a:pt x="4712558" y="1689100"/>
                </a:cubicBezTo>
                <a:close/>
                <a:moveTo>
                  <a:pt x="4472845" y="1689100"/>
                </a:moveTo>
                <a:cubicBezTo>
                  <a:pt x="4474116" y="1690371"/>
                  <a:pt x="4474116" y="1690371"/>
                  <a:pt x="4475386" y="1690371"/>
                </a:cubicBezTo>
                <a:cubicBezTo>
                  <a:pt x="4475386" y="1691641"/>
                  <a:pt x="4475386" y="1691641"/>
                  <a:pt x="4475386" y="1692911"/>
                </a:cubicBezTo>
                <a:cubicBezTo>
                  <a:pt x="4474116" y="1692911"/>
                  <a:pt x="4472845" y="1692911"/>
                  <a:pt x="4471575" y="1692911"/>
                </a:cubicBezTo>
                <a:cubicBezTo>
                  <a:pt x="4471575" y="1691641"/>
                  <a:pt x="4470304" y="1691641"/>
                  <a:pt x="4470304" y="1690371"/>
                </a:cubicBezTo>
                <a:cubicBezTo>
                  <a:pt x="4471575" y="1690371"/>
                  <a:pt x="4471575" y="1689100"/>
                  <a:pt x="4472845" y="1689100"/>
                </a:cubicBezTo>
                <a:close/>
                <a:moveTo>
                  <a:pt x="4762405" y="1689099"/>
                </a:moveTo>
                <a:cubicBezTo>
                  <a:pt x="4763675" y="1690370"/>
                  <a:pt x="4763675" y="1690370"/>
                  <a:pt x="4764946" y="1690370"/>
                </a:cubicBezTo>
                <a:cubicBezTo>
                  <a:pt x="4764946" y="1690370"/>
                  <a:pt x="4766216" y="1690370"/>
                  <a:pt x="4767486" y="1689099"/>
                </a:cubicBezTo>
                <a:cubicBezTo>
                  <a:pt x="4767486" y="1689099"/>
                  <a:pt x="4768756" y="1690370"/>
                  <a:pt x="4768756" y="1690370"/>
                </a:cubicBezTo>
                <a:cubicBezTo>
                  <a:pt x="4768756" y="1690370"/>
                  <a:pt x="4770026" y="1691640"/>
                  <a:pt x="4770026" y="1691640"/>
                </a:cubicBezTo>
                <a:cubicBezTo>
                  <a:pt x="4770026" y="1692911"/>
                  <a:pt x="4770026" y="1692911"/>
                  <a:pt x="4770026" y="1692911"/>
                </a:cubicBezTo>
                <a:cubicBezTo>
                  <a:pt x="4767486" y="1692911"/>
                  <a:pt x="4766216" y="1694181"/>
                  <a:pt x="4764946" y="1694181"/>
                </a:cubicBezTo>
                <a:cubicBezTo>
                  <a:pt x="4764946" y="1694181"/>
                  <a:pt x="4763675" y="1692911"/>
                  <a:pt x="4763675" y="1692911"/>
                </a:cubicBezTo>
                <a:cubicBezTo>
                  <a:pt x="4763675" y="1691640"/>
                  <a:pt x="4762405" y="1691640"/>
                  <a:pt x="4762405" y="1690370"/>
                </a:cubicBezTo>
                <a:cubicBezTo>
                  <a:pt x="4762405" y="1690370"/>
                  <a:pt x="4762405" y="1689099"/>
                  <a:pt x="4762405" y="1689099"/>
                </a:cubicBezTo>
                <a:close/>
                <a:moveTo>
                  <a:pt x="4730655" y="1689099"/>
                </a:moveTo>
                <a:cubicBezTo>
                  <a:pt x="4731926" y="1689099"/>
                  <a:pt x="4731926" y="1689099"/>
                  <a:pt x="4733196" y="1689099"/>
                </a:cubicBezTo>
                <a:cubicBezTo>
                  <a:pt x="4733196" y="1689099"/>
                  <a:pt x="4733196" y="1690370"/>
                  <a:pt x="4733196" y="1690370"/>
                </a:cubicBezTo>
                <a:cubicBezTo>
                  <a:pt x="4731926" y="1690370"/>
                  <a:pt x="4730656" y="1690370"/>
                  <a:pt x="4729385" y="1690370"/>
                </a:cubicBezTo>
                <a:cubicBezTo>
                  <a:pt x="4728115" y="1690370"/>
                  <a:pt x="4726845" y="1690370"/>
                  <a:pt x="4724304" y="1691641"/>
                </a:cubicBezTo>
                <a:cubicBezTo>
                  <a:pt x="4724304" y="1691641"/>
                  <a:pt x="4724304" y="1690370"/>
                  <a:pt x="4724304" y="1690370"/>
                </a:cubicBezTo>
                <a:cubicBezTo>
                  <a:pt x="4726845" y="1690370"/>
                  <a:pt x="4728115" y="1689099"/>
                  <a:pt x="4730655" y="1689099"/>
                </a:cubicBezTo>
                <a:close/>
                <a:moveTo>
                  <a:pt x="4472845" y="1676400"/>
                </a:moveTo>
                <a:cubicBezTo>
                  <a:pt x="4474115" y="1676400"/>
                  <a:pt x="4474115" y="1677670"/>
                  <a:pt x="4475385" y="1677670"/>
                </a:cubicBezTo>
                <a:cubicBezTo>
                  <a:pt x="4476655" y="1680210"/>
                  <a:pt x="4477926" y="1681480"/>
                  <a:pt x="4479196" y="1682750"/>
                </a:cubicBezTo>
                <a:cubicBezTo>
                  <a:pt x="4479196" y="1682750"/>
                  <a:pt x="4477926" y="1682750"/>
                  <a:pt x="4477926" y="1682750"/>
                </a:cubicBezTo>
                <a:cubicBezTo>
                  <a:pt x="4476655" y="1681480"/>
                  <a:pt x="4475385" y="1680210"/>
                  <a:pt x="4474115" y="1678941"/>
                </a:cubicBezTo>
                <a:cubicBezTo>
                  <a:pt x="4472845" y="1678941"/>
                  <a:pt x="4472845" y="1678941"/>
                  <a:pt x="4471575" y="1678941"/>
                </a:cubicBezTo>
                <a:cubicBezTo>
                  <a:pt x="4471575" y="1678941"/>
                  <a:pt x="4470304" y="1677670"/>
                  <a:pt x="4470304" y="1677670"/>
                </a:cubicBezTo>
                <a:cubicBezTo>
                  <a:pt x="4471575" y="1677670"/>
                  <a:pt x="4471575" y="1676400"/>
                  <a:pt x="4472845" y="1676400"/>
                </a:cubicBezTo>
                <a:close/>
                <a:moveTo>
                  <a:pt x="4739546" y="1676399"/>
                </a:moveTo>
                <a:cubicBezTo>
                  <a:pt x="4739546" y="1677670"/>
                  <a:pt x="4739546" y="1677670"/>
                  <a:pt x="4738275" y="1678941"/>
                </a:cubicBezTo>
                <a:cubicBezTo>
                  <a:pt x="4737004" y="1677670"/>
                  <a:pt x="4737004" y="1677670"/>
                  <a:pt x="4737004" y="1677670"/>
                </a:cubicBezTo>
                <a:cubicBezTo>
                  <a:pt x="4738275" y="1677670"/>
                  <a:pt x="4738275" y="1676399"/>
                  <a:pt x="4739546" y="1676399"/>
                </a:cubicBezTo>
                <a:close/>
                <a:moveTo>
                  <a:pt x="4395376" y="1676399"/>
                </a:moveTo>
                <a:cubicBezTo>
                  <a:pt x="4396646" y="1677669"/>
                  <a:pt x="4396646" y="1680210"/>
                  <a:pt x="4397916" y="1681480"/>
                </a:cubicBezTo>
                <a:cubicBezTo>
                  <a:pt x="4397916" y="1681480"/>
                  <a:pt x="4396646" y="1680210"/>
                  <a:pt x="4395376" y="1680210"/>
                </a:cubicBezTo>
                <a:cubicBezTo>
                  <a:pt x="4395376" y="1678940"/>
                  <a:pt x="4394105" y="1678940"/>
                  <a:pt x="4394105" y="1677669"/>
                </a:cubicBezTo>
                <a:cubicBezTo>
                  <a:pt x="4395376" y="1677669"/>
                  <a:pt x="4395376" y="1677669"/>
                  <a:pt x="4395376" y="1676399"/>
                </a:cubicBezTo>
                <a:close/>
                <a:moveTo>
                  <a:pt x="4841146" y="1663700"/>
                </a:moveTo>
                <a:cubicBezTo>
                  <a:pt x="4841146" y="1664970"/>
                  <a:pt x="4841146" y="1664970"/>
                  <a:pt x="4841146" y="1666240"/>
                </a:cubicBezTo>
                <a:cubicBezTo>
                  <a:pt x="4841146" y="1667510"/>
                  <a:pt x="4841146" y="1667510"/>
                  <a:pt x="4841146" y="1668780"/>
                </a:cubicBezTo>
                <a:cubicBezTo>
                  <a:pt x="4841146" y="1668780"/>
                  <a:pt x="4839875" y="1668780"/>
                  <a:pt x="4839875" y="1670050"/>
                </a:cubicBezTo>
                <a:cubicBezTo>
                  <a:pt x="4838604" y="1668780"/>
                  <a:pt x="4838604" y="1668780"/>
                  <a:pt x="4838604" y="1667510"/>
                </a:cubicBezTo>
                <a:cubicBezTo>
                  <a:pt x="4839875" y="1666240"/>
                  <a:pt x="4839875" y="1666240"/>
                  <a:pt x="4839875" y="1666240"/>
                </a:cubicBezTo>
                <a:cubicBezTo>
                  <a:pt x="4839875" y="1664970"/>
                  <a:pt x="4841146" y="1664970"/>
                  <a:pt x="4841146" y="1663700"/>
                </a:cubicBezTo>
                <a:close/>
                <a:moveTo>
                  <a:pt x="4800505" y="1663699"/>
                </a:moveTo>
                <a:cubicBezTo>
                  <a:pt x="4801775" y="1663699"/>
                  <a:pt x="4801775" y="1663699"/>
                  <a:pt x="4803045" y="1663699"/>
                </a:cubicBezTo>
                <a:cubicBezTo>
                  <a:pt x="4805585" y="1663699"/>
                  <a:pt x="4806855" y="1663699"/>
                  <a:pt x="4809395" y="1663699"/>
                </a:cubicBezTo>
                <a:cubicBezTo>
                  <a:pt x="4809395" y="1663699"/>
                  <a:pt x="4810665" y="1663699"/>
                  <a:pt x="4810665" y="1663699"/>
                </a:cubicBezTo>
                <a:cubicBezTo>
                  <a:pt x="4810665" y="1663699"/>
                  <a:pt x="4811935" y="1664970"/>
                  <a:pt x="4811935" y="1664970"/>
                </a:cubicBezTo>
                <a:cubicBezTo>
                  <a:pt x="4810665" y="1666240"/>
                  <a:pt x="4810665" y="1666240"/>
                  <a:pt x="4810665" y="1667511"/>
                </a:cubicBezTo>
                <a:cubicBezTo>
                  <a:pt x="4810665" y="1667511"/>
                  <a:pt x="4809395" y="1668781"/>
                  <a:pt x="4809395" y="1668781"/>
                </a:cubicBezTo>
                <a:cubicBezTo>
                  <a:pt x="4808125" y="1668781"/>
                  <a:pt x="4805585" y="1668781"/>
                  <a:pt x="4804315" y="1668781"/>
                </a:cubicBezTo>
                <a:cubicBezTo>
                  <a:pt x="4803045" y="1668781"/>
                  <a:pt x="4801775" y="1667511"/>
                  <a:pt x="4800505" y="1667511"/>
                </a:cubicBezTo>
                <a:cubicBezTo>
                  <a:pt x="4801775" y="1666240"/>
                  <a:pt x="4801775" y="1666240"/>
                  <a:pt x="4801775" y="1666240"/>
                </a:cubicBezTo>
                <a:cubicBezTo>
                  <a:pt x="4800505" y="1664970"/>
                  <a:pt x="4800505" y="1664970"/>
                  <a:pt x="4800505" y="1663699"/>
                </a:cubicBezTo>
                <a:close/>
                <a:moveTo>
                  <a:pt x="4792884" y="1663699"/>
                </a:moveTo>
                <a:cubicBezTo>
                  <a:pt x="4794154" y="1664970"/>
                  <a:pt x="4794154" y="1664970"/>
                  <a:pt x="4795424" y="1664970"/>
                </a:cubicBezTo>
                <a:cubicBezTo>
                  <a:pt x="4795424" y="1666240"/>
                  <a:pt x="4796695" y="1667508"/>
                  <a:pt x="4797965" y="1668779"/>
                </a:cubicBezTo>
                <a:cubicBezTo>
                  <a:pt x="4797965" y="1670049"/>
                  <a:pt x="4796695" y="1671320"/>
                  <a:pt x="4796695" y="1672590"/>
                </a:cubicBezTo>
                <a:cubicBezTo>
                  <a:pt x="4795424" y="1673859"/>
                  <a:pt x="4794158" y="1673859"/>
                  <a:pt x="4792887" y="1675129"/>
                </a:cubicBezTo>
                <a:cubicBezTo>
                  <a:pt x="4794154" y="1675129"/>
                  <a:pt x="4795424" y="1673859"/>
                  <a:pt x="4796695" y="1673859"/>
                </a:cubicBezTo>
                <a:cubicBezTo>
                  <a:pt x="4796695" y="1673859"/>
                  <a:pt x="4797965" y="1673859"/>
                  <a:pt x="4799235" y="1673859"/>
                </a:cubicBezTo>
                <a:cubicBezTo>
                  <a:pt x="4800505" y="1673859"/>
                  <a:pt x="4801776" y="1673859"/>
                  <a:pt x="4803046" y="1673859"/>
                </a:cubicBezTo>
                <a:cubicBezTo>
                  <a:pt x="4803046" y="1673859"/>
                  <a:pt x="4804316" y="1672590"/>
                  <a:pt x="4805586" y="1671320"/>
                </a:cubicBezTo>
                <a:cubicBezTo>
                  <a:pt x="4806857" y="1671320"/>
                  <a:pt x="4808127" y="1671320"/>
                  <a:pt x="4809397" y="1671320"/>
                </a:cubicBezTo>
                <a:cubicBezTo>
                  <a:pt x="4809397" y="1671320"/>
                  <a:pt x="4809397" y="1672590"/>
                  <a:pt x="4809397" y="1673859"/>
                </a:cubicBezTo>
                <a:cubicBezTo>
                  <a:pt x="4810667" y="1673859"/>
                  <a:pt x="4810667" y="1673859"/>
                  <a:pt x="4811937" y="1673859"/>
                </a:cubicBezTo>
                <a:cubicBezTo>
                  <a:pt x="4811937" y="1673859"/>
                  <a:pt x="4813208" y="1672590"/>
                  <a:pt x="4813208" y="1672590"/>
                </a:cubicBezTo>
                <a:cubicBezTo>
                  <a:pt x="4811937" y="1672590"/>
                  <a:pt x="4811937" y="1671320"/>
                  <a:pt x="4811937" y="1671320"/>
                </a:cubicBezTo>
                <a:lnTo>
                  <a:pt x="4814474" y="1667509"/>
                </a:lnTo>
                <a:lnTo>
                  <a:pt x="4813205" y="1666241"/>
                </a:lnTo>
                <a:cubicBezTo>
                  <a:pt x="4813205" y="1666241"/>
                  <a:pt x="4813205" y="1664971"/>
                  <a:pt x="4813205" y="1664971"/>
                </a:cubicBezTo>
                <a:cubicBezTo>
                  <a:pt x="4813205" y="1663700"/>
                  <a:pt x="4814476" y="1663700"/>
                  <a:pt x="4814476" y="1663700"/>
                </a:cubicBezTo>
                <a:cubicBezTo>
                  <a:pt x="4815746" y="1664971"/>
                  <a:pt x="4815746" y="1664971"/>
                  <a:pt x="4817016" y="1666241"/>
                </a:cubicBezTo>
                <a:lnTo>
                  <a:pt x="4814477" y="1667511"/>
                </a:lnTo>
                <a:lnTo>
                  <a:pt x="4817015" y="1670049"/>
                </a:lnTo>
                <a:cubicBezTo>
                  <a:pt x="4817015" y="1670049"/>
                  <a:pt x="4818285" y="1671320"/>
                  <a:pt x="4818285" y="1671320"/>
                </a:cubicBezTo>
                <a:cubicBezTo>
                  <a:pt x="4818285" y="1670049"/>
                  <a:pt x="4819555" y="1670049"/>
                  <a:pt x="4819555" y="1670049"/>
                </a:cubicBezTo>
                <a:cubicBezTo>
                  <a:pt x="4820826" y="1668779"/>
                  <a:pt x="4820826" y="1668779"/>
                  <a:pt x="4822096" y="1667508"/>
                </a:cubicBezTo>
                <a:cubicBezTo>
                  <a:pt x="4823366" y="1668779"/>
                  <a:pt x="4823366" y="1670049"/>
                  <a:pt x="4820826" y="1673861"/>
                </a:cubicBezTo>
                <a:cubicBezTo>
                  <a:pt x="4822096" y="1673861"/>
                  <a:pt x="4822096" y="1672590"/>
                  <a:pt x="4822096" y="1672590"/>
                </a:cubicBezTo>
                <a:cubicBezTo>
                  <a:pt x="4822096" y="1670052"/>
                  <a:pt x="4822096" y="1668781"/>
                  <a:pt x="4822096" y="1667511"/>
                </a:cubicBezTo>
                <a:cubicBezTo>
                  <a:pt x="4822096" y="1666240"/>
                  <a:pt x="4823366" y="1666240"/>
                  <a:pt x="4823366" y="1664970"/>
                </a:cubicBezTo>
                <a:cubicBezTo>
                  <a:pt x="4824636" y="1664970"/>
                  <a:pt x="4824636" y="1666240"/>
                  <a:pt x="4825907" y="1666240"/>
                </a:cubicBezTo>
                <a:lnTo>
                  <a:pt x="4826539" y="1666240"/>
                </a:lnTo>
                <a:lnTo>
                  <a:pt x="4825904" y="1664971"/>
                </a:lnTo>
                <a:cubicBezTo>
                  <a:pt x="4825904" y="1664971"/>
                  <a:pt x="4827175" y="1663700"/>
                  <a:pt x="4827175" y="1663700"/>
                </a:cubicBezTo>
                <a:lnTo>
                  <a:pt x="4827175" y="1666240"/>
                </a:lnTo>
                <a:lnTo>
                  <a:pt x="4827176" y="1666240"/>
                </a:lnTo>
                <a:cubicBezTo>
                  <a:pt x="4828446" y="1664970"/>
                  <a:pt x="4828446" y="1664970"/>
                  <a:pt x="4828446" y="1663699"/>
                </a:cubicBezTo>
                <a:cubicBezTo>
                  <a:pt x="4828446" y="1663699"/>
                  <a:pt x="4829716" y="1663699"/>
                  <a:pt x="4829716" y="1663699"/>
                </a:cubicBezTo>
                <a:cubicBezTo>
                  <a:pt x="4829716" y="1663699"/>
                  <a:pt x="4829716" y="1664970"/>
                  <a:pt x="4829716" y="1664970"/>
                </a:cubicBezTo>
                <a:cubicBezTo>
                  <a:pt x="4829716" y="1664970"/>
                  <a:pt x="4828446" y="1664970"/>
                  <a:pt x="4828446" y="1664970"/>
                </a:cubicBezTo>
                <a:lnTo>
                  <a:pt x="4827177" y="1667508"/>
                </a:lnTo>
                <a:lnTo>
                  <a:pt x="4827177" y="1667512"/>
                </a:lnTo>
                <a:lnTo>
                  <a:pt x="4828446" y="1670051"/>
                </a:lnTo>
                <a:lnTo>
                  <a:pt x="4828265" y="1670413"/>
                </a:lnTo>
                <a:lnTo>
                  <a:pt x="4829717" y="1672590"/>
                </a:lnTo>
                <a:cubicBezTo>
                  <a:pt x="4830988" y="1673861"/>
                  <a:pt x="4830988" y="1675131"/>
                  <a:pt x="4832258" y="1676402"/>
                </a:cubicBezTo>
                <a:cubicBezTo>
                  <a:pt x="4833528" y="1676402"/>
                  <a:pt x="4833528" y="1676402"/>
                  <a:pt x="4834798" y="1676402"/>
                </a:cubicBezTo>
                <a:cubicBezTo>
                  <a:pt x="4833528" y="1676402"/>
                  <a:pt x="4833528" y="1677670"/>
                  <a:pt x="4833528" y="1677670"/>
                </a:cubicBezTo>
                <a:cubicBezTo>
                  <a:pt x="4833528" y="1677670"/>
                  <a:pt x="4834798" y="1678941"/>
                  <a:pt x="4834798" y="1680211"/>
                </a:cubicBezTo>
                <a:cubicBezTo>
                  <a:pt x="4834798" y="1681482"/>
                  <a:pt x="4833528" y="1681482"/>
                  <a:pt x="4833528" y="1682752"/>
                </a:cubicBezTo>
                <a:cubicBezTo>
                  <a:pt x="4832258" y="1682752"/>
                  <a:pt x="4832258" y="1681482"/>
                  <a:pt x="4830988" y="1681482"/>
                </a:cubicBezTo>
                <a:cubicBezTo>
                  <a:pt x="4829717" y="1681482"/>
                  <a:pt x="4829717" y="1682752"/>
                  <a:pt x="4829717" y="1682752"/>
                </a:cubicBezTo>
                <a:cubicBezTo>
                  <a:pt x="4829717" y="1684023"/>
                  <a:pt x="4830988" y="1684023"/>
                  <a:pt x="4830988" y="1685291"/>
                </a:cubicBezTo>
                <a:cubicBezTo>
                  <a:pt x="4830988" y="1685291"/>
                  <a:pt x="4832258" y="1685291"/>
                  <a:pt x="4832258" y="1685291"/>
                </a:cubicBezTo>
                <a:cubicBezTo>
                  <a:pt x="4830988" y="1685291"/>
                  <a:pt x="4830988" y="1686561"/>
                  <a:pt x="4830988" y="1686561"/>
                </a:cubicBezTo>
                <a:cubicBezTo>
                  <a:pt x="4829717" y="1687832"/>
                  <a:pt x="4829717" y="1687832"/>
                  <a:pt x="4829717" y="1689102"/>
                </a:cubicBezTo>
                <a:cubicBezTo>
                  <a:pt x="4829717" y="1687832"/>
                  <a:pt x="4830988" y="1687832"/>
                  <a:pt x="4830988" y="1687832"/>
                </a:cubicBezTo>
                <a:cubicBezTo>
                  <a:pt x="4830988" y="1689102"/>
                  <a:pt x="4830988" y="1689102"/>
                  <a:pt x="4830988" y="1690373"/>
                </a:cubicBezTo>
                <a:cubicBezTo>
                  <a:pt x="4830988" y="1691643"/>
                  <a:pt x="4829717" y="1691643"/>
                  <a:pt x="4829717" y="1692911"/>
                </a:cubicBezTo>
                <a:cubicBezTo>
                  <a:pt x="4830988" y="1694182"/>
                  <a:pt x="4830988" y="1694182"/>
                  <a:pt x="4830988" y="1695452"/>
                </a:cubicBezTo>
                <a:cubicBezTo>
                  <a:pt x="4832258" y="1696723"/>
                  <a:pt x="4832258" y="1696723"/>
                  <a:pt x="4832258" y="1697993"/>
                </a:cubicBezTo>
                <a:cubicBezTo>
                  <a:pt x="4830988" y="1699261"/>
                  <a:pt x="4830988" y="1700532"/>
                  <a:pt x="4830988" y="1701802"/>
                </a:cubicBezTo>
                <a:cubicBezTo>
                  <a:pt x="4829717" y="1703073"/>
                  <a:pt x="4829717" y="1703073"/>
                  <a:pt x="4828447" y="1704343"/>
                </a:cubicBezTo>
                <a:cubicBezTo>
                  <a:pt x="4828447" y="1704343"/>
                  <a:pt x="4827177" y="1704343"/>
                  <a:pt x="4827177" y="1704343"/>
                </a:cubicBezTo>
                <a:cubicBezTo>
                  <a:pt x="4827177" y="1704343"/>
                  <a:pt x="4825907" y="1704343"/>
                  <a:pt x="4825907" y="1704343"/>
                </a:cubicBezTo>
                <a:cubicBezTo>
                  <a:pt x="4825907" y="1704343"/>
                  <a:pt x="4824636" y="1705614"/>
                  <a:pt x="4824636" y="1705614"/>
                </a:cubicBezTo>
                <a:cubicBezTo>
                  <a:pt x="4824636" y="1706882"/>
                  <a:pt x="4824636" y="1708153"/>
                  <a:pt x="4824636" y="1709423"/>
                </a:cubicBezTo>
                <a:cubicBezTo>
                  <a:pt x="4824636" y="1710694"/>
                  <a:pt x="4823366" y="1710694"/>
                  <a:pt x="4823366" y="1711964"/>
                </a:cubicBezTo>
                <a:cubicBezTo>
                  <a:pt x="4822096" y="1711964"/>
                  <a:pt x="4822096" y="1713232"/>
                  <a:pt x="4822096" y="1713232"/>
                </a:cubicBezTo>
                <a:cubicBezTo>
                  <a:pt x="4822096" y="1713232"/>
                  <a:pt x="4822096" y="1711964"/>
                  <a:pt x="4822096" y="1711964"/>
                </a:cubicBezTo>
                <a:cubicBezTo>
                  <a:pt x="4822096" y="1710694"/>
                  <a:pt x="4822096" y="1709423"/>
                  <a:pt x="4822096" y="1708153"/>
                </a:cubicBezTo>
                <a:cubicBezTo>
                  <a:pt x="4823366" y="1706882"/>
                  <a:pt x="4823366" y="1706882"/>
                  <a:pt x="4823366" y="1705614"/>
                </a:cubicBezTo>
                <a:cubicBezTo>
                  <a:pt x="4822096" y="1704343"/>
                  <a:pt x="4822096" y="1704343"/>
                  <a:pt x="4822096" y="1703073"/>
                </a:cubicBezTo>
                <a:cubicBezTo>
                  <a:pt x="4822096" y="1701802"/>
                  <a:pt x="4822096" y="1701802"/>
                  <a:pt x="4822096" y="1700532"/>
                </a:cubicBezTo>
                <a:cubicBezTo>
                  <a:pt x="4822096" y="1700532"/>
                  <a:pt x="4820826" y="1699261"/>
                  <a:pt x="4820826" y="1697993"/>
                </a:cubicBezTo>
                <a:cubicBezTo>
                  <a:pt x="4819559" y="1697993"/>
                  <a:pt x="4819559" y="1697993"/>
                  <a:pt x="4818289" y="1697993"/>
                </a:cubicBezTo>
                <a:cubicBezTo>
                  <a:pt x="4817018" y="1699261"/>
                  <a:pt x="4814478" y="1700532"/>
                  <a:pt x="4813208" y="1701802"/>
                </a:cubicBezTo>
                <a:cubicBezTo>
                  <a:pt x="4813208" y="1701802"/>
                  <a:pt x="4811937" y="1703073"/>
                  <a:pt x="4811937" y="1703073"/>
                </a:cubicBezTo>
                <a:cubicBezTo>
                  <a:pt x="4813208" y="1704343"/>
                  <a:pt x="4813208" y="1704343"/>
                  <a:pt x="4814478" y="1705612"/>
                </a:cubicBezTo>
                <a:cubicBezTo>
                  <a:pt x="4814478" y="1706882"/>
                  <a:pt x="4814478" y="1708153"/>
                  <a:pt x="4814478" y="1709423"/>
                </a:cubicBezTo>
                <a:cubicBezTo>
                  <a:pt x="4815748" y="1709423"/>
                  <a:pt x="4815748" y="1710694"/>
                  <a:pt x="4815748" y="1710694"/>
                </a:cubicBezTo>
                <a:cubicBezTo>
                  <a:pt x="4815748" y="1711964"/>
                  <a:pt x="4814478" y="1711964"/>
                  <a:pt x="4814478" y="1713232"/>
                </a:cubicBezTo>
                <a:cubicBezTo>
                  <a:pt x="4813208" y="1714503"/>
                  <a:pt x="4810667" y="1714503"/>
                  <a:pt x="4809397" y="1715773"/>
                </a:cubicBezTo>
                <a:cubicBezTo>
                  <a:pt x="4808127" y="1715773"/>
                  <a:pt x="4808127" y="1715773"/>
                  <a:pt x="4806857" y="1715773"/>
                </a:cubicBezTo>
                <a:cubicBezTo>
                  <a:pt x="4806857" y="1715773"/>
                  <a:pt x="4806857" y="1714503"/>
                  <a:pt x="4806857" y="1714503"/>
                </a:cubicBezTo>
                <a:cubicBezTo>
                  <a:pt x="4806857" y="1713232"/>
                  <a:pt x="4806857" y="1713232"/>
                  <a:pt x="4806857" y="1711964"/>
                </a:cubicBezTo>
                <a:cubicBezTo>
                  <a:pt x="4806857" y="1710694"/>
                  <a:pt x="4808127" y="1710694"/>
                  <a:pt x="4808127" y="1710694"/>
                </a:cubicBezTo>
                <a:cubicBezTo>
                  <a:pt x="4808127" y="1710694"/>
                  <a:pt x="4808127" y="1709423"/>
                  <a:pt x="4808127" y="1709423"/>
                </a:cubicBezTo>
                <a:cubicBezTo>
                  <a:pt x="4808127" y="1709423"/>
                  <a:pt x="4806857" y="1709423"/>
                  <a:pt x="4806857" y="1709423"/>
                </a:cubicBezTo>
                <a:cubicBezTo>
                  <a:pt x="4805586" y="1709423"/>
                  <a:pt x="4805586" y="1710694"/>
                  <a:pt x="4805586" y="1710694"/>
                </a:cubicBezTo>
                <a:cubicBezTo>
                  <a:pt x="4804316" y="1710694"/>
                  <a:pt x="4804316" y="1710694"/>
                  <a:pt x="4803046" y="1710694"/>
                </a:cubicBezTo>
                <a:cubicBezTo>
                  <a:pt x="4801776" y="1709423"/>
                  <a:pt x="4801776" y="1709423"/>
                  <a:pt x="4800505" y="1708153"/>
                </a:cubicBezTo>
                <a:cubicBezTo>
                  <a:pt x="4800505" y="1706882"/>
                  <a:pt x="4799235" y="1706882"/>
                  <a:pt x="4799235" y="1705612"/>
                </a:cubicBezTo>
                <a:cubicBezTo>
                  <a:pt x="4797968" y="1705612"/>
                  <a:pt x="4796698" y="1704343"/>
                  <a:pt x="4795428" y="1704343"/>
                </a:cubicBezTo>
                <a:cubicBezTo>
                  <a:pt x="4795428" y="1703073"/>
                  <a:pt x="4794158" y="1701802"/>
                  <a:pt x="4794158" y="1700532"/>
                </a:cubicBezTo>
                <a:cubicBezTo>
                  <a:pt x="4794158" y="1699261"/>
                  <a:pt x="4794158" y="1699261"/>
                  <a:pt x="4794158" y="1697991"/>
                </a:cubicBezTo>
                <a:cubicBezTo>
                  <a:pt x="4794158" y="1696723"/>
                  <a:pt x="4792887" y="1696723"/>
                  <a:pt x="4792887" y="1695452"/>
                </a:cubicBezTo>
                <a:cubicBezTo>
                  <a:pt x="4792887" y="1695452"/>
                  <a:pt x="4794158" y="1694182"/>
                  <a:pt x="4794158" y="1694182"/>
                </a:cubicBezTo>
                <a:cubicBezTo>
                  <a:pt x="4794158" y="1694182"/>
                  <a:pt x="4794158" y="1692911"/>
                  <a:pt x="4794158" y="1692911"/>
                </a:cubicBezTo>
                <a:cubicBezTo>
                  <a:pt x="4792887" y="1692911"/>
                  <a:pt x="4792887" y="1691641"/>
                  <a:pt x="4792887" y="1691641"/>
                </a:cubicBezTo>
                <a:cubicBezTo>
                  <a:pt x="4792887" y="1690370"/>
                  <a:pt x="4794158" y="1690370"/>
                  <a:pt x="4794158" y="1690370"/>
                </a:cubicBezTo>
                <a:cubicBezTo>
                  <a:pt x="4794158" y="1690370"/>
                  <a:pt x="4794158" y="1689102"/>
                  <a:pt x="4794158" y="1689102"/>
                </a:cubicBezTo>
                <a:cubicBezTo>
                  <a:pt x="4794158" y="1689102"/>
                  <a:pt x="4795428" y="1689102"/>
                  <a:pt x="4795428" y="1689102"/>
                </a:cubicBezTo>
                <a:cubicBezTo>
                  <a:pt x="4796698" y="1689102"/>
                  <a:pt x="4796698" y="1690370"/>
                  <a:pt x="4797968" y="1690370"/>
                </a:cubicBezTo>
                <a:cubicBezTo>
                  <a:pt x="4797968" y="1689102"/>
                  <a:pt x="4796698" y="1689102"/>
                  <a:pt x="4796698" y="1687832"/>
                </a:cubicBezTo>
                <a:cubicBezTo>
                  <a:pt x="4796698" y="1686561"/>
                  <a:pt x="4796698" y="1686561"/>
                  <a:pt x="4796698" y="1685291"/>
                </a:cubicBezTo>
                <a:cubicBezTo>
                  <a:pt x="4795428" y="1684020"/>
                  <a:pt x="4795428" y="1684020"/>
                  <a:pt x="4794158" y="1682750"/>
                </a:cubicBezTo>
                <a:cubicBezTo>
                  <a:pt x="4792887" y="1682750"/>
                  <a:pt x="4792887" y="1681482"/>
                  <a:pt x="4791617" y="1681482"/>
                </a:cubicBezTo>
                <a:cubicBezTo>
                  <a:pt x="4790347" y="1680211"/>
                  <a:pt x="4790347" y="1680211"/>
                  <a:pt x="4789077" y="1678941"/>
                </a:cubicBezTo>
                <a:cubicBezTo>
                  <a:pt x="4789077" y="1678941"/>
                  <a:pt x="4787806" y="1678941"/>
                  <a:pt x="4787806" y="1678941"/>
                </a:cubicBezTo>
                <a:cubicBezTo>
                  <a:pt x="4787806" y="1678941"/>
                  <a:pt x="4786536" y="1678941"/>
                  <a:pt x="4786536" y="1678941"/>
                </a:cubicBezTo>
                <a:cubicBezTo>
                  <a:pt x="4786536" y="1678941"/>
                  <a:pt x="4786536" y="1680211"/>
                  <a:pt x="4786536" y="1680211"/>
                </a:cubicBezTo>
                <a:cubicBezTo>
                  <a:pt x="4786536" y="1680211"/>
                  <a:pt x="4785266" y="1680211"/>
                  <a:pt x="4785266" y="1680211"/>
                </a:cubicBezTo>
                <a:cubicBezTo>
                  <a:pt x="4786536" y="1681482"/>
                  <a:pt x="4786536" y="1681482"/>
                  <a:pt x="4786536" y="1682750"/>
                </a:cubicBezTo>
                <a:cubicBezTo>
                  <a:pt x="4786536" y="1682750"/>
                  <a:pt x="4785266" y="1682750"/>
                  <a:pt x="4785266" y="1682750"/>
                </a:cubicBezTo>
                <a:cubicBezTo>
                  <a:pt x="4785266" y="1681482"/>
                  <a:pt x="4783996" y="1681482"/>
                  <a:pt x="4783996" y="1680211"/>
                </a:cubicBezTo>
                <a:cubicBezTo>
                  <a:pt x="4783996" y="1680211"/>
                  <a:pt x="4782726" y="1680211"/>
                  <a:pt x="4782726" y="1680211"/>
                </a:cubicBezTo>
                <a:cubicBezTo>
                  <a:pt x="4782726" y="1680211"/>
                  <a:pt x="4783996" y="1678941"/>
                  <a:pt x="4783996" y="1678941"/>
                </a:cubicBezTo>
                <a:cubicBezTo>
                  <a:pt x="4783996" y="1677670"/>
                  <a:pt x="4782726" y="1677670"/>
                  <a:pt x="4782726" y="1677670"/>
                </a:cubicBezTo>
                <a:cubicBezTo>
                  <a:pt x="4782726" y="1677670"/>
                  <a:pt x="4781455" y="1677670"/>
                  <a:pt x="4781455" y="1677670"/>
                </a:cubicBezTo>
                <a:cubicBezTo>
                  <a:pt x="4781455" y="1678941"/>
                  <a:pt x="4780185" y="1678941"/>
                  <a:pt x="4780185" y="1680211"/>
                </a:cubicBezTo>
                <a:cubicBezTo>
                  <a:pt x="4780185" y="1680211"/>
                  <a:pt x="4778915" y="1678941"/>
                  <a:pt x="4778915" y="1678941"/>
                </a:cubicBezTo>
                <a:cubicBezTo>
                  <a:pt x="4778915" y="1678941"/>
                  <a:pt x="4777645" y="1678941"/>
                  <a:pt x="4777645" y="1678941"/>
                </a:cubicBezTo>
                <a:cubicBezTo>
                  <a:pt x="4776374" y="1677670"/>
                  <a:pt x="4776374" y="1677670"/>
                  <a:pt x="4776374" y="1677670"/>
                </a:cubicBezTo>
                <a:cubicBezTo>
                  <a:pt x="4776374" y="1676400"/>
                  <a:pt x="4777645" y="1676400"/>
                  <a:pt x="4777645" y="1675129"/>
                </a:cubicBezTo>
                <a:cubicBezTo>
                  <a:pt x="4777645" y="1673861"/>
                  <a:pt x="4776374" y="1673861"/>
                  <a:pt x="4776374" y="1672590"/>
                </a:cubicBezTo>
                <a:cubicBezTo>
                  <a:pt x="4776374" y="1672590"/>
                  <a:pt x="4775104" y="1672590"/>
                  <a:pt x="4775104" y="1672590"/>
                </a:cubicBezTo>
                <a:cubicBezTo>
                  <a:pt x="4773834" y="1673861"/>
                  <a:pt x="4773834" y="1673861"/>
                  <a:pt x="4772567" y="1675129"/>
                </a:cubicBezTo>
                <a:cubicBezTo>
                  <a:pt x="4771297" y="1675129"/>
                  <a:pt x="4771297" y="1675129"/>
                  <a:pt x="4770027" y="1675129"/>
                </a:cubicBezTo>
                <a:cubicBezTo>
                  <a:pt x="4768756" y="1676400"/>
                  <a:pt x="4767486" y="1677670"/>
                  <a:pt x="4766216" y="1678941"/>
                </a:cubicBezTo>
                <a:cubicBezTo>
                  <a:pt x="4766216" y="1678941"/>
                  <a:pt x="4764946" y="1680211"/>
                  <a:pt x="4764946" y="1680211"/>
                </a:cubicBezTo>
                <a:cubicBezTo>
                  <a:pt x="4763675" y="1678941"/>
                  <a:pt x="4763675" y="1677670"/>
                  <a:pt x="4762405" y="1676400"/>
                </a:cubicBezTo>
                <a:cubicBezTo>
                  <a:pt x="4763675" y="1675129"/>
                  <a:pt x="4764946" y="1675129"/>
                  <a:pt x="4766216" y="1673861"/>
                </a:cubicBezTo>
                <a:cubicBezTo>
                  <a:pt x="4767486" y="1673861"/>
                  <a:pt x="4767486" y="1672590"/>
                  <a:pt x="4768756" y="1671320"/>
                </a:cubicBezTo>
                <a:cubicBezTo>
                  <a:pt x="4768756" y="1670049"/>
                  <a:pt x="4768756" y="1668779"/>
                  <a:pt x="4768756" y="1668779"/>
                </a:cubicBezTo>
                <a:cubicBezTo>
                  <a:pt x="4770027" y="1668779"/>
                  <a:pt x="4771294" y="1667508"/>
                  <a:pt x="4772564" y="1667508"/>
                </a:cubicBezTo>
                <a:cubicBezTo>
                  <a:pt x="4772564" y="1667508"/>
                  <a:pt x="4773834" y="1667508"/>
                  <a:pt x="4775104" y="1667508"/>
                </a:cubicBezTo>
                <a:cubicBezTo>
                  <a:pt x="4776374" y="1666240"/>
                  <a:pt x="4776374" y="1666240"/>
                  <a:pt x="4777645" y="1666240"/>
                </a:cubicBezTo>
                <a:cubicBezTo>
                  <a:pt x="4778915" y="1666240"/>
                  <a:pt x="4778915" y="1667508"/>
                  <a:pt x="4780185" y="1667508"/>
                </a:cubicBezTo>
                <a:cubicBezTo>
                  <a:pt x="4781455" y="1668779"/>
                  <a:pt x="4782726" y="1668779"/>
                  <a:pt x="4783996" y="1668779"/>
                </a:cubicBezTo>
                <a:cubicBezTo>
                  <a:pt x="4783996" y="1667508"/>
                  <a:pt x="4783996" y="1667508"/>
                  <a:pt x="4783996" y="1666240"/>
                </a:cubicBezTo>
                <a:cubicBezTo>
                  <a:pt x="4785266" y="1666240"/>
                  <a:pt x="4785266" y="1664970"/>
                  <a:pt x="4786536" y="1664970"/>
                </a:cubicBezTo>
                <a:lnTo>
                  <a:pt x="4788440" y="1664970"/>
                </a:lnTo>
                <a:lnTo>
                  <a:pt x="4789075" y="1663700"/>
                </a:lnTo>
                <a:lnTo>
                  <a:pt x="4790980" y="1664653"/>
                </a:lnTo>
                <a:close/>
                <a:moveTo>
                  <a:pt x="4472846" y="1663699"/>
                </a:moveTo>
                <a:lnTo>
                  <a:pt x="4473692" y="1664123"/>
                </a:lnTo>
                <a:lnTo>
                  <a:pt x="4475385" y="1663699"/>
                </a:lnTo>
                <a:lnTo>
                  <a:pt x="4475385" y="1664970"/>
                </a:lnTo>
                <a:lnTo>
                  <a:pt x="4475386" y="1664970"/>
                </a:lnTo>
                <a:cubicBezTo>
                  <a:pt x="4475386" y="1664970"/>
                  <a:pt x="4476656" y="1664970"/>
                  <a:pt x="4476656" y="1664970"/>
                </a:cubicBezTo>
                <a:cubicBezTo>
                  <a:pt x="4476656" y="1664970"/>
                  <a:pt x="4477926" y="1666240"/>
                  <a:pt x="4477926" y="1666240"/>
                </a:cubicBezTo>
                <a:cubicBezTo>
                  <a:pt x="4476656" y="1666240"/>
                  <a:pt x="4476656" y="1667511"/>
                  <a:pt x="4475386" y="1668781"/>
                </a:cubicBezTo>
                <a:cubicBezTo>
                  <a:pt x="4474116" y="1668781"/>
                  <a:pt x="4474116" y="1668781"/>
                  <a:pt x="4472846" y="1668781"/>
                </a:cubicBezTo>
                <a:lnTo>
                  <a:pt x="4472846" y="1666241"/>
                </a:lnTo>
                <a:lnTo>
                  <a:pt x="4472845" y="1666241"/>
                </a:lnTo>
                <a:cubicBezTo>
                  <a:pt x="4471574" y="1666241"/>
                  <a:pt x="4470304" y="1664971"/>
                  <a:pt x="4470304" y="1664970"/>
                </a:cubicBezTo>
                <a:lnTo>
                  <a:pt x="4470306" y="1664970"/>
                </a:lnTo>
                <a:lnTo>
                  <a:pt x="4470305" y="1664970"/>
                </a:lnTo>
                <a:cubicBezTo>
                  <a:pt x="4471575" y="1664970"/>
                  <a:pt x="4471575" y="1663699"/>
                  <a:pt x="4472846" y="1663699"/>
                </a:cubicBezTo>
                <a:close/>
                <a:moveTo>
                  <a:pt x="4383945" y="1663699"/>
                </a:moveTo>
                <a:lnTo>
                  <a:pt x="4384454" y="1663954"/>
                </a:lnTo>
                <a:lnTo>
                  <a:pt x="4385215" y="1663700"/>
                </a:lnTo>
                <a:cubicBezTo>
                  <a:pt x="4386485" y="1664970"/>
                  <a:pt x="4387755" y="1664970"/>
                  <a:pt x="4389026" y="1664971"/>
                </a:cubicBezTo>
                <a:cubicBezTo>
                  <a:pt x="4389026" y="1667511"/>
                  <a:pt x="4390296" y="1668780"/>
                  <a:pt x="4391566" y="1671320"/>
                </a:cubicBezTo>
                <a:cubicBezTo>
                  <a:pt x="4391566" y="1672590"/>
                  <a:pt x="4390296" y="1673860"/>
                  <a:pt x="4390296" y="1675130"/>
                </a:cubicBezTo>
                <a:cubicBezTo>
                  <a:pt x="4389026" y="1673860"/>
                  <a:pt x="4387756" y="1673860"/>
                  <a:pt x="4386485" y="1672590"/>
                </a:cubicBezTo>
                <a:lnTo>
                  <a:pt x="4384199" y="1668019"/>
                </a:lnTo>
                <a:lnTo>
                  <a:pt x="4382675" y="1668781"/>
                </a:lnTo>
                <a:cubicBezTo>
                  <a:pt x="4382675" y="1667511"/>
                  <a:pt x="4381404" y="1667511"/>
                  <a:pt x="4381404" y="1666240"/>
                </a:cubicBezTo>
                <a:cubicBezTo>
                  <a:pt x="4381404" y="1666240"/>
                  <a:pt x="4381404" y="1664970"/>
                  <a:pt x="4381404" y="1664970"/>
                </a:cubicBezTo>
                <a:lnTo>
                  <a:pt x="4383309" y="1664335"/>
                </a:lnTo>
                <a:close/>
                <a:moveTo>
                  <a:pt x="4825904" y="1651000"/>
                </a:moveTo>
                <a:cubicBezTo>
                  <a:pt x="4825904" y="1651000"/>
                  <a:pt x="4827176" y="1652271"/>
                  <a:pt x="4827176" y="1652271"/>
                </a:cubicBezTo>
                <a:cubicBezTo>
                  <a:pt x="4827176" y="1652271"/>
                  <a:pt x="4827176" y="1653541"/>
                  <a:pt x="4825904" y="1652271"/>
                </a:cubicBezTo>
                <a:cubicBezTo>
                  <a:pt x="4827176" y="1652271"/>
                  <a:pt x="4827176" y="1652271"/>
                  <a:pt x="4825904" y="1651000"/>
                </a:cubicBezTo>
                <a:close/>
                <a:moveTo>
                  <a:pt x="4549046" y="1651000"/>
                </a:moveTo>
                <a:cubicBezTo>
                  <a:pt x="4549046" y="1651000"/>
                  <a:pt x="4550316" y="1651000"/>
                  <a:pt x="4551586" y="1651000"/>
                </a:cubicBezTo>
                <a:cubicBezTo>
                  <a:pt x="4552856" y="1652270"/>
                  <a:pt x="4554126" y="1653540"/>
                  <a:pt x="4554126" y="1654810"/>
                </a:cubicBezTo>
                <a:cubicBezTo>
                  <a:pt x="4552856" y="1656080"/>
                  <a:pt x="4552856" y="1656080"/>
                  <a:pt x="4551586" y="1657350"/>
                </a:cubicBezTo>
                <a:cubicBezTo>
                  <a:pt x="4550316" y="1656080"/>
                  <a:pt x="4550316" y="1656080"/>
                  <a:pt x="4549046" y="1656080"/>
                </a:cubicBezTo>
                <a:cubicBezTo>
                  <a:pt x="4549046" y="1656080"/>
                  <a:pt x="4550316" y="1654810"/>
                  <a:pt x="4550316" y="1654810"/>
                </a:cubicBezTo>
                <a:cubicBezTo>
                  <a:pt x="4550316" y="1654810"/>
                  <a:pt x="4549046" y="1654810"/>
                  <a:pt x="4549046" y="1654810"/>
                </a:cubicBezTo>
                <a:cubicBezTo>
                  <a:pt x="4547775" y="1654810"/>
                  <a:pt x="4547775" y="1653540"/>
                  <a:pt x="4546505" y="1652270"/>
                </a:cubicBezTo>
                <a:cubicBezTo>
                  <a:pt x="4547775" y="1652270"/>
                  <a:pt x="4547775" y="1651000"/>
                  <a:pt x="4549046" y="1651000"/>
                </a:cubicBezTo>
                <a:close/>
                <a:moveTo>
                  <a:pt x="4444905" y="1651000"/>
                </a:moveTo>
                <a:cubicBezTo>
                  <a:pt x="4444905" y="1651000"/>
                  <a:pt x="4446175" y="1651000"/>
                  <a:pt x="4446175" y="1651000"/>
                </a:cubicBezTo>
                <a:cubicBezTo>
                  <a:pt x="4447445" y="1651000"/>
                  <a:pt x="4448715" y="1652270"/>
                  <a:pt x="4449985" y="1653540"/>
                </a:cubicBezTo>
                <a:cubicBezTo>
                  <a:pt x="4449985" y="1654810"/>
                  <a:pt x="4451255" y="1654810"/>
                  <a:pt x="4451255" y="1656080"/>
                </a:cubicBezTo>
                <a:cubicBezTo>
                  <a:pt x="4449985" y="1656080"/>
                  <a:pt x="4449985" y="1657350"/>
                  <a:pt x="4448715" y="1657350"/>
                </a:cubicBezTo>
                <a:cubicBezTo>
                  <a:pt x="4448715" y="1657350"/>
                  <a:pt x="4447445" y="1656080"/>
                  <a:pt x="4447445" y="1656080"/>
                </a:cubicBezTo>
                <a:cubicBezTo>
                  <a:pt x="4446175" y="1654810"/>
                  <a:pt x="4446175" y="1652270"/>
                  <a:pt x="4444905" y="1651000"/>
                </a:cubicBezTo>
                <a:close/>
                <a:moveTo>
                  <a:pt x="4813769" y="1650999"/>
                </a:moveTo>
                <a:cubicBezTo>
                  <a:pt x="4813769" y="1650999"/>
                  <a:pt x="4815040" y="1650999"/>
                  <a:pt x="4815040" y="1650999"/>
                </a:cubicBezTo>
                <a:cubicBezTo>
                  <a:pt x="4813769" y="1652270"/>
                  <a:pt x="4813769" y="1652270"/>
                  <a:pt x="4813769" y="1653541"/>
                </a:cubicBezTo>
                <a:cubicBezTo>
                  <a:pt x="4813769" y="1653541"/>
                  <a:pt x="4812498" y="1652270"/>
                  <a:pt x="4813769" y="1650999"/>
                </a:cubicBezTo>
                <a:close/>
                <a:moveTo>
                  <a:pt x="4686204" y="1650999"/>
                </a:moveTo>
                <a:lnTo>
                  <a:pt x="4690015" y="1650999"/>
                </a:lnTo>
                <a:lnTo>
                  <a:pt x="4690016" y="1650999"/>
                </a:lnTo>
                <a:lnTo>
                  <a:pt x="4690016" y="1651000"/>
                </a:lnTo>
                <a:lnTo>
                  <a:pt x="4691285" y="1652270"/>
                </a:lnTo>
                <a:cubicBezTo>
                  <a:pt x="4690015" y="1652270"/>
                  <a:pt x="4690015" y="1653541"/>
                  <a:pt x="4690015" y="1653541"/>
                </a:cubicBezTo>
                <a:cubicBezTo>
                  <a:pt x="4688745" y="1653541"/>
                  <a:pt x="4687474" y="1653541"/>
                  <a:pt x="4686204" y="1653541"/>
                </a:cubicBezTo>
                <a:lnTo>
                  <a:pt x="4688108" y="1652271"/>
                </a:lnTo>
                <a:lnTo>
                  <a:pt x="4687475" y="1652271"/>
                </a:lnTo>
                <a:cubicBezTo>
                  <a:pt x="4686204" y="1652271"/>
                  <a:pt x="4686204" y="1652271"/>
                  <a:pt x="4686204" y="1650999"/>
                </a:cubicBezTo>
                <a:close/>
                <a:moveTo>
                  <a:pt x="4674779" y="1650999"/>
                </a:moveTo>
                <a:cubicBezTo>
                  <a:pt x="4676046" y="1652270"/>
                  <a:pt x="4676046" y="1652270"/>
                  <a:pt x="4677321" y="1652270"/>
                </a:cubicBezTo>
                <a:cubicBezTo>
                  <a:pt x="4677321" y="1653542"/>
                  <a:pt x="4677321" y="1653542"/>
                  <a:pt x="4677321" y="1654808"/>
                </a:cubicBezTo>
                <a:cubicBezTo>
                  <a:pt x="4677321" y="1654808"/>
                  <a:pt x="4676046" y="1656079"/>
                  <a:pt x="4676046" y="1656079"/>
                </a:cubicBezTo>
                <a:cubicBezTo>
                  <a:pt x="4676046" y="1656079"/>
                  <a:pt x="4677321" y="1656079"/>
                  <a:pt x="4677321" y="1656079"/>
                </a:cubicBezTo>
                <a:cubicBezTo>
                  <a:pt x="4678587" y="1656079"/>
                  <a:pt x="4679854" y="1654808"/>
                  <a:pt x="4681129" y="1654808"/>
                </a:cubicBezTo>
                <a:cubicBezTo>
                  <a:pt x="4681129" y="1653542"/>
                  <a:pt x="4681129" y="1653542"/>
                  <a:pt x="4681129" y="1652270"/>
                </a:cubicBezTo>
                <a:cubicBezTo>
                  <a:pt x="4681129" y="1652270"/>
                  <a:pt x="4682396" y="1652270"/>
                  <a:pt x="4682396" y="1652270"/>
                </a:cubicBezTo>
                <a:cubicBezTo>
                  <a:pt x="4683671" y="1653542"/>
                  <a:pt x="4683671" y="1653542"/>
                  <a:pt x="4684938" y="1654808"/>
                </a:cubicBezTo>
                <a:cubicBezTo>
                  <a:pt x="4684938" y="1654808"/>
                  <a:pt x="4683671" y="1656079"/>
                  <a:pt x="4683671" y="1657350"/>
                </a:cubicBezTo>
                <a:cubicBezTo>
                  <a:pt x="4684938" y="1658621"/>
                  <a:pt x="4684938" y="1658621"/>
                  <a:pt x="4686205" y="1659892"/>
                </a:cubicBezTo>
                <a:cubicBezTo>
                  <a:pt x="4686205" y="1659892"/>
                  <a:pt x="4687480" y="1659892"/>
                  <a:pt x="4687480" y="1659892"/>
                </a:cubicBezTo>
                <a:cubicBezTo>
                  <a:pt x="4687480" y="1659892"/>
                  <a:pt x="4688746" y="1661158"/>
                  <a:pt x="4690021" y="1662430"/>
                </a:cubicBezTo>
                <a:cubicBezTo>
                  <a:pt x="4690021" y="1662430"/>
                  <a:pt x="4690021" y="1663701"/>
                  <a:pt x="4690021" y="1663701"/>
                </a:cubicBezTo>
                <a:cubicBezTo>
                  <a:pt x="4690021" y="1663701"/>
                  <a:pt x="4688746" y="1663701"/>
                  <a:pt x="4687480" y="1663701"/>
                </a:cubicBezTo>
                <a:cubicBezTo>
                  <a:pt x="4687480" y="1664972"/>
                  <a:pt x="4686205" y="1666238"/>
                  <a:pt x="4686205" y="1667509"/>
                </a:cubicBezTo>
                <a:cubicBezTo>
                  <a:pt x="4686205" y="1668780"/>
                  <a:pt x="4687480" y="1668780"/>
                  <a:pt x="4687480" y="1668780"/>
                </a:cubicBezTo>
                <a:cubicBezTo>
                  <a:pt x="4688746" y="1668780"/>
                  <a:pt x="4688746" y="1670051"/>
                  <a:pt x="4688746" y="1670051"/>
                </a:cubicBezTo>
                <a:cubicBezTo>
                  <a:pt x="4690021" y="1670051"/>
                  <a:pt x="4690021" y="1668780"/>
                  <a:pt x="4691288" y="1668780"/>
                </a:cubicBezTo>
                <a:cubicBezTo>
                  <a:pt x="4691288" y="1668780"/>
                  <a:pt x="4692555" y="1668780"/>
                  <a:pt x="4692555" y="1668780"/>
                </a:cubicBezTo>
                <a:cubicBezTo>
                  <a:pt x="4692555" y="1670051"/>
                  <a:pt x="4693830" y="1670051"/>
                  <a:pt x="4693830" y="1671323"/>
                </a:cubicBezTo>
                <a:cubicBezTo>
                  <a:pt x="4692555" y="1671323"/>
                  <a:pt x="4691288" y="1672589"/>
                  <a:pt x="4690021" y="1672589"/>
                </a:cubicBezTo>
                <a:cubicBezTo>
                  <a:pt x="4690021" y="1672589"/>
                  <a:pt x="4691288" y="1673860"/>
                  <a:pt x="4691288" y="1673860"/>
                </a:cubicBezTo>
                <a:cubicBezTo>
                  <a:pt x="4691288" y="1672589"/>
                  <a:pt x="4692555" y="1672589"/>
                  <a:pt x="4693830" y="1672589"/>
                </a:cubicBezTo>
                <a:cubicBezTo>
                  <a:pt x="4695097" y="1673860"/>
                  <a:pt x="4695097" y="1673860"/>
                  <a:pt x="4696372" y="1673860"/>
                </a:cubicBezTo>
                <a:cubicBezTo>
                  <a:pt x="4697639" y="1675131"/>
                  <a:pt x="4697639" y="1676402"/>
                  <a:pt x="4698905" y="1677668"/>
                </a:cubicBezTo>
                <a:cubicBezTo>
                  <a:pt x="4700180" y="1678939"/>
                  <a:pt x="4700180" y="1678939"/>
                  <a:pt x="4701447" y="1678939"/>
                </a:cubicBezTo>
                <a:cubicBezTo>
                  <a:pt x="4702722" y="1680210"/>
                  <a:pt x="4702722" y="1680210"/>
                  <a:pt x="4703989" y="1681482"/>
                </a:cubicBezTo>
                <a:cubicBezTo>
                  <a:pt x="4705256" y="1681482"/>
                  <a:pt x="4706531" y="1682753"/>
                  <a:pt x="4707797" y="1682753"/>
                </a:cubicBezTo>
                <a:cubicBezTo>
                  <a:pt x="4709072" y="1684019"/>
                  <a:pt x="4709072" y="1684019"/>
                  <a:pt x="4710339" y="1684019"/>
                </a:cubicBezTo>
                <a:cubicBezTo>
                  <a:pt x="4710339" y="1685290"/>
                  <a:pt x="4710339" y="1685290"/>
                  <a:pt x="4710339" y="1686561"/>
                </a:cubicBezTo>
                <a:cubicBezTo>
                  <a:pt x="4709072" y="1687832"/>
                  <a:pt x="4707797" y="1687832"/>
                  <a:pt x="4706531" y="1687832"/>
                </a:cubicBezTo>
                <a:cubicBezTo>
                  <a:pt x="4705256" y="1686561"/>
                  <a:pt x="4702722" y="1686561"/>
                  <a:pt x="4701447" y="1686561"/>
                </a:cubicBezTo>
                <a:cubicBezTo>
                  <a:pt x="4698905" y="1685290"/>
                  <a:pt x="4697639" y="1685290"/>
                  <a:pt x="4695097" y="1684019"/>
                </a:cubicBezTo>
                <a:cubicBezTo>
                  <a:pt x="4693830" y="1684019"/>
                  <a:pt x="4693830" y="1684019"/>
                  <a:pt x="4692563" y="1684019"/>
                </a:cubicBezTo>
                <a:cubicBezTo>
                  <a:pt x="4692563" y="1684019"/>
                  <a:pt x="4691288" y="1685290"/>
                  <a:pt x="4691288" y="1686561"/>
                </a:cubicBezTo>
                <a:cubicBezTo>
                  <a:pt x="4691288" y="1687832"/>
                  <a:pt x="4692563" y="1689098"/>
                  <a:pt x="4693830" y="1690370"/>
                </a:cubicBezTo>
                <a:cubicBezTo>
                  <a:pt x="4693830" y="1690370"/>
                  <a:pt x="4693830" y="1691641"/>
                  <a:pt x="4693830" y="1691641"/>
                </a:cubicBezTo>
                <a:cubicBezTo>
                  <a:pt x="4692563" y="1690370"/>
                  <a:pt x="4691288" y="1690370"/>
                  <a:pt x="4690021" y="1690370"/>
                </a:cubicBezTo>
                <a:lnTo>
                  <a:pt x="4687475" y="1690370"/>
                </a:lnTo>
                <a:lnTo>
                  <a:pt x="4688746" y="1691641"/>
                </a:lnTo>
                <a:cubicBezTo>
                  <a:pt x="4687475" y="1690370"/>
                  <a:pt x="4687475" y="1690370"/>
                  <a:pt x="4686204" y="1690370"/>
                </a:cubicBezTo>
                <a:lnTo>
                  <a:pt x="4686204" y="1690366"/>
                </a:lnTo>
                <a:lnTo>
                  <a:pt x="4683671" y="1689098"/>
                </a:lnTo>
                <a:cubicBezTo>
                  <a:pt x="4683671" y="1689098"/>
                  <a:pt x="4682396" y="1687832"/>
                  <a:pt x="4681129" y="1686561"/>
                </a:cubicBezTo>
                <a:cubicBezTo>
                  <a:pt x="4681129" y="1687832"/>
                  <a:pt x="4681129" y="1687832"/>
                  <a:pt x="4681129" y="1687832"/>
                </a:cubicBezTo>
                <a:cubicBezTo>
                  <a:pt x="4681129" y="1687832"/>
                  <a:pt x="4679862" y="1687832"/>
                  <a:pt x="4679862" y="1687832"/>
                </a:cubicBezTo>
                <a:cubicBezTo>
                  <a:pt x="4679862" y="1687832"/>
                  <a:pt x="4679862" y="1689098"/>
                  <a:pt x="4679862" y="1689098"/>
                </a:cubicBezTo>
                <a:cubicBezTo>
                  <a:pt x="4679862" y="1690370"/>
                  <a:pt x="4678587" y="1690370"/>
                  <a:pt x="4678587" y="1690370"/>
                </a:cubicBezTo>
                <a:cubicBezTo>
                  <a:pt x="4679862" y="1691641"/>
                  <a:pt x="4679862" y="1692912"/>
                  <a:pt x="4681129" y="1692912"/>
                </a:cubicBezTo>
                <a:cubicBezTo>
                  <a:pt x="4682396" y="1694183"/>
                  <a:pt x="4682396" y="1695449"/>
                  <a:pt x="4683671" y="1696720"/>
                </a:cubicBezTo>
                <a:cubicBezTo>
                  <a:pt x="4682396" y="1696720"/>
                  <a:pt x="4681129" y="1696720"/>
                  <a:pt x="4679862" y="1696720"/>
                </a:cubicBezTo>
                <a:cubicBezTo>
                  <a:pt x="4679862" y="1696720"/>
                  <a:pt x="4678587" y="1695449"/>
                  <a:pt x="4677321" y="1695449"/>
                </a:cubicBezTo>
                <a:cubicBezTo>
                  <a:pt x="4677321" y="1695449"/>
                  <a:pt x="4676046" y="1695449"/>
                  <a:pt x="4676046" y="1695449"/>
                </a:cubicBezTo>
                <a:cubicBezTo>
                  <a:pt x="4676046" y="1695449"/>
                  <a:pt x="4677321" y="1696720"/>
                  <a:pt x="4677321" y="1697991"/>
                </a:cubicBezTo>
                <a:cubicBezTo>
                  <a:pt x="4677321" y="1699263"/>
                  <a:pt x="4678587" y="1699263"/>
                  <a:pt x="4678587" y="1699263"/>
                </a:cubicBezTo>
                <a:cubicBezTo>
                  <a:pt x="4678587" y="1699263"/>
                  <a:pt x="4678587" y="1700534"/>
                  <a:pt x="4678587" y="1700534"/>
                </a:cubicBezTo>
                <a:cubicBezTo>
                  <a:pt x="4678587" y="1700534"/>
                  <a:pt x="4677321" y="1700534"/>
                  <a:pt x="4677321" y="1700534"/>
                </a:cubicBezTo>
                <a:cubicBezTo>
                  <a:pt x="4677321" y="1700534"/>
                  <a:pt x="4676046" y="1701800"/>
                  <a:pt x="4676046" y="1701800"/>
                </a:cubicBezTo>
                <a:cubicBezTo>
                  <a:pt x="4676046" y="1703071"/>
                  <a:pt x="4677321" y="1703071"/>
                  <a:pt x="4677321" y="1704342"/>
                </a:cubicBezTo>
                <a:cubicBezTo>
                  <a:pt x="4677321" y="1705613"/>
                  <a:pt x="4677321" y="1705613"/>
                  <a:pt x="4677321" y="1706879"/>
                </a:cubicBezTo>
                <a:cubicBezTo>
                  <a:pt x="4678587" y="1708151"/>
                  <a:pt x="4679862" y="1710693"/>
                  <a:pt x="4681129" y="1711964"/>
                </a:cubicBezTo>
                <a:cubicBezTo>
                  <a:pt x="4681129" y="1713230"/>
                  <a:pt x="4682396" y="1713230"/>
                  <a:pt x="4682396" y="1714501"/>
                </a:cubicBezTo>
                <a:cubicBezTo>
                  <a:pt x="4681129" y="1714501"/>
                  <a:pt x="4681129" y="1715772"/>
                  <a:pt x="4679862" y="1715772"/>
                </a:cubicBezTo>
                <a:cubicBezTo>
                  <a:pt x="4678587" y="1714501"/>
                  <a:pt x="4677321" y="1714501"/>
                  <a:pt x="4676046" y="1714501"/>
                </a:cubicBezTo>
                <a:cubicBezTo>
                  <a:pt x="4676046" y="1714501"/>
                  <a:pt x="4674779" y="1715772"/>
                  <a:pt x="4674779" y="1715772"/>
                </a:cubicBezTo>
                <a:cubicBezTo>
                  <a:pt x="4674779" y="1715772"/>
                  <a:pt x="4676046" y="1717044"/>
                  <a:pt x="4676046" y="1717044"/>
                </a:cubicBezTo>
                <a:cubicBezTo>
                  <a:pt x="4676046" y="1718310"/>
                  <a:pt x="4676046" y="1718310"/>
                  <a:pt x="4676046" y="1719581"/>
                </a:cubicBezTo>
                <a:cubicBezTo>
                  <a:pt x="4676046" y="1719581"/>
                  <a:pt x="4677321" y="1720852"/>
                  <a:pt x="4677321" y="1720852"/>
                </a:cubicBezTo>
                <a:cubicBezTo>
                  <a:pt x="4679862" y="1723394"/>
                  <a:pt x="4681129" y="1724660"/>
                  <a:pt x="4682396" y="1727203"/>
                </a:cubicBezTo>
                <a:cubicBezTo>
                  <a:pt x="4683671" y="1728474"/>
                  <a:pt x="4683671" y="1728474"/>
                  <a:pt x="4684938" y="1728474"/>
                </a:cubicBezTo>
                <a:cubicBezTo>
                  <a:pt x="4684938" y="1728474"/>
                  <a:pt x="4686213" y="1729745"/>
                  <a:pt x="4686213" y="1731011"/>
                </a:cubicBezTo>
                <a:cubicBezTo>
                  <a:pt x="4686213" y="1731011"/>
                  <a:pt x="4686213" y="1732282"/>
                  <a:pt x="4686213" y="1732282"/>
                </a:cubicBezTo>
                <a:cubicBezTo>
                  <a:pt x="4687480" y="1732282"/>
                  <a:pt x="4687480" y="1733553"/>
                  <a:pt x="4688746" y="1733553"/>
                </a:cubicBezTo>
                <a:cubicBezTo>
                  <a:pt x="4688746" y="1733553"/>
                  <a:pt x="4687480" y="1734825"/>
                  <a:pt x="4687480" y="1734825"/>
                </a:cubicBezTo>
                <a:cubicBezTo>
                  <a:pt x="4686213" y="1734825"/>
                  <a:pt x="4686213" y="1734825"/>
                  <a:pt x="4684938" y="1734825"/>
                </a:cubicBezTo>
                <a:cubicBezTo>
                  <a:pt x="4684938" y="1734825"/>
                  <a:pt x="4683671" y="1733553"/>
                  <a:pt x="4683671" y="1733553"/>
                </a:cubicBezTo>
                <a:cubicBezTo>
                  <a:pt x="4682396" y="1733553"/>
                  <a:pt x="4682396" y="1733553"/>
                  <a:pt x="4681129" y="1733553"/>
                </a:cubicBezTo>
                <a:cubicBezTo>
                  <a:pt x="4679862" y="1733553"/>
                  <a:pt x="4678587" y="1732282"/>
                  <a:pt x="4677321" y="1732282"/>
                </a:cubicBezTo>
                <a:cubicBezTo>
                  <a:pt x="4676046" y="1731011"/>
                  <a:pt x="4674779" y="1728474"/>
                  <a:pt x="4673512" y="1727203"/>
                </a:cubicBezTo>
                <a:cubicBezTo>
                  <a:pt x="4673512" y="1728474"/>
                  <a:pt x="4673512" y="1729745"/>
                  <a:pt x="4673512" y="1731011"/>
                </a:cubicBezTo>
                <a:cubicBezTo>
                  <a:pt x="4673512" y="1732282"/>
                  <a:pt x="4672237" y="1732282"/>
                  <a:pt x="4672237" y="1732282"/>
                </a:cubicBezTo>
                <a:cubicBezTo>
                  <a:pt x="4670970" y="1732282"/>
                  <a:pt x="4670970" y="1731011"/>
                  <a:pt x="4670970" y="1731011"/>
                </a:cubicBezTo>
                <a:cubicBezTo>
                  <a:pt x="4669704" y="1731011"/>
                  <a:pt x="4668429" y="1732282"/>
                  <a:pt x="4667162" y="1732282"/>
                </a:cubicBezTo>
                <a:cubicBezTo>
                  <a:pt x="4667162" y="1732282"/>
                  <a:pt x="4667162" y="1733553"/>
                  <a:pt x="4667162" y="1733553"/>
                </a:cubicBezTo>
                <a:cubicBezTo>
                  <a:pt x="4667162" y="1734825"/>
                  <a:pt x="4665887" y="1734825"/>
                  <a:pt x="4665887" y="1734825"/>
                </a:cubicBezTo>
                <a:cubicBezTo>
                  <a:pt x="4664620" y="1736091"/>
                  <a:pt x="4664620" y="1737362"/>
                  <a:pt x="4663345" y="1738633"/>
                </a:cubicBezTo>
                <a:cubicBezTo>
                  <a:pt x="4663345" y="1738633"/>
                  <a:pt x="4662078" y="1739904"/>
                  <a:pt x="4662078" y="1739904"/>
                </a:cubicBezTo>
                <a:cubicBezTo>
                  <a:pt x="4660811" y="1741170"/>
                  <a:pt x="4660811" y="1742441"/>
                  <a:pt x="4659536" y="1743713"/>
                </a:cubicBezTo>
                <a:cubicBezTo>
                  <a:pt x="4657003" y="1743713"/>
                  <a:pt x="4655728" y="1744984"/>
                  <a:pt x="4654461" y="1744984"/>
                </a:cubicBezTo>
                <a:cubicBezTo>
                  <a:pt x="4654461" y="1746255"/>
                  <a:pt x="4654461" y="1747521"/>
                  <a:pt x="4654461" y="1748792"/>
                </a:cubicBezTo>
                <a:cubicBezTo>
                  <a:pt x="4653186" y="1748792"/>
                  <a:pt x="4653186" y="1750063"/>
                  <a:pt x="4651919" y="1750063"/>
                </a:cubicBezTo>
                <a:cubicBezTo>
                  <a:pt x="4650652" y="1750063"/>
                  <a:pt x="4649377" y="1751334"/>
                  <a:pt x="4648111" y="1751334"/>
                </a:cubicBezTo>
                <a:cubicBezTo>
                  <a:pt x="4648111" y="1750063"/>
                  <a:pt x="4648111" y="1750063"/>
                  <a:pt x="4648111" y="1748792"/>
                </a:cubicBezTo>
                <a:cubicBezTo>
                  <a:pt x="4648111" y="1748792"/>
                  <a:pt x="4646836" y="1747521"/>
                  <a:pt x="4646836" y="1747521"/>
                </a:cubicBezTo>
                <a:cubicBezTo>
                  <a:pt x="4646836" y="1747521"/>
                  <a:pt x="4646836" y="1748792"/>
                  <a:pt x="4646836" y="1748792"/>
                </a:cubicBezTo>
                <a:cubicBezTo>
                  <a:pt x="4646836" y="1750063"/>
                  <a:pt x="4645569" y="1750063"/>
                  <a:pt x="4645569" y="1751334"/>
                </a:cubicBezTo>
                <a:cubicBezTo>
                  <a:pt x="4644302" y="1751334"/>
                  <a:pt x="4643027" y="1752606"/>
                  <a:pt x="4641760" y="1752606"/>
                </a:cubicBezTo>
                <a:cubicBezTo>
                  <a:pt x="4641760" y="1752606"/>
                  <a:pt x="4640485" y="1753872"/>
                  <a:pt x="4640485" y="1753872"/>
                </a:cubicBezTo>
                <a:cubicBezTo>
                  <a:pt x="4639219" y="1753872"/>
                  <a:pt x="4639219" y="1753872"/>
                  <a:pt x="4637952" y="1753872"/>
                </a:cubicBezTo>
                <a:cubicBezTo>
                  <a:pt x="4636677" y="1753872"/>
                  <a:pt x="4636677" y="1752606"/>
                  <a:pt x="4635410" y="1752606"/>
                </a:cubicBezTo>
                <a:cubicBezTo>
                  <a:pt x="4635410" y="1752606"/>
                  <a:pt x="4635410" y="1753872"/>
                  <a:pt x="4635410" y="1753872"/>
                </a:cubicBezTo>
                <a:cubicBezTo>
                  <a:pt x="4635410" y="1755143"/>
                  <a:pt x="4634135" y="1755143"/>
                  <a:pt x="4634135" y="1755143"/>
                </a:cubicBezTo>
                <a:cubicBezTo>
                  <a:pt x="4635410" y="1755143"/>
                  <a:pt x="4636677" y="1756414"/>
                  <a:pt x="4637952" y="1756414"/>
                </a:cubicBezTo>
                <a:cubicBezTo>
                  <a:pt x="4637952" y="1756414"/>
                  <a:pt x="4636677" y="1757685"/>
                  <a:pt x="4636677" y="1757685"/>
                </a:cubicBezTo>
                <a:cubicBezTo>
                  <a:pt x="4635410" y="1757685"/>
                  <a:pt x="4635410" y="1757685"/>
                  <a:pt x="4634135" y="1757685"/>
                </a:cubicBezTo>
                <a:cubicBezTo>
                  <a:pt x="4635410" y="1758951"/>
                  <a:pt x="4635410" y="1758951"/>
                  <a:pt x="4635410" y="1758951"/>
                </a:cubicBezTo>
                <a:cubicBezTo>
                  <a:pt x="4635410" y="1758951"/>
                  <a:pt x="4636677" y="1758951"/>
                  <a:pt x="4636677" y="1758951"/>
                </a:cubicBezTo>
                <a:cubicBezTo>
                  <a:pt x="4636677" y="1758951"/>
                  <a:pt x="4636677" y="1760222"/>
                  <a:pt x="4636677" y="1760222"/>
                </a:cubicBezTo>
                <a:cubicBezTo>
                  <a:pt x="4636677" y="1760222"/>
                  <a:pt x="4635410" y="1761494"/>
                  <a:pt x="4635410" y="1761494"/>
                </a:cubicBezTo>
                <a:cubicBezTo>
                  <a:pt x="4634135" y="1761494"/>
                  <a:pt x="4634135" y="1760222"/>
                  <a:pt x="4632868" y="1760222"/>
                </a:cubicBezTo>
                <a:cubicBezTo>
                  <a:pt x="4632235" y="1760858"/>
                  <a:pt x="4632235" y="1761176"/>
                  <a:pt x="4632075" y="1760700"/>
                </a:cubicBezTo>
                <a:lnTo>
                  <a:pt x="4631006" y="1758081"/>
                </a:lnTo>
                <a:lnTo>
                  <a:pt x="4631601" y="1757685"/>
                </a:lnTo>
                <a:cubicBezTo>
                  <a:pt x="4631601" y="1757685"/>
                  <a:pt x="4631601" y="1757685"/>
                  <a:pt x="4630326" y="1756414"/>
                </a:cubicBezTo>
                <a:lnTo>
                  <a:pt x="4631006" y="1758081"/>
                </a:lnTo>
                <a:lnTo>
                  <a:pt x="4627785" y="1760222"/>
                </a:lnTo>
                <a:cubicBezTo>
                  <a:pt x="4627785" y="1760222"/>
                  <a:pt x="4626518" y="1760222"/>
                  <a:pt x="4626518" y="1760222"/>
                </a:cubicBezTo>
                <a:cubicBezTo>
                  <a:pt x="4626518" y="1760222"/>
                  <a:pt x="4626518" y="1758956"/>
                  <a:pt x="4626518" y="1758956"/>
                </a:cubicBezTo>
                <a:cubicBezTo>
                  <a:pt x="4626518" y="1760222"/>
                  <a:pt x="4625251" y="1760222"/>
                  <a:pt x="4625251" y="1761494"/>
                </a:cubicBezTo>
                <a:cubicBezTo>
                  <a:pt x="4625251" y="1761494"/>
                  <a:pt x="4625251" y="1762765"/>
                  <a:pt x="4625251" y="1762765"/>
                </a:cubicBezTo>
                <a:cubicBezTo>
                  <a:pt x="4622709" y="1764036"/>
                  <a:pt x="4621434" y="1765302"/>
                  <a:pt x="4620167" y="1766573"/>
                </a:cubicBezTo>
                <a:cubicBezTo>
                  <a:pt x="4617626" y="1767844"/>
                  <a:pt x="4616359" y="1767844"/>
                  <a:pt x="4613817" y="1767844"/>
                </a:cubicBezTo>
                <a:cubicBezTo>
                  <a:pt x="4612550" y="1766573"/>
                  <a:pt x="4611275" y="1766573"/>
                  <a:pt x="4610009" y="1766573"/>
                </a:cubicBezTo>
                <a:cubicBezTo>
                  <a:pt x="4608734" y="1766573"/>
                  <a:pt x="4606200" y="1766573"/>
                  <a:pt x="4603658" y="1766573"/>
                </a:cubicBezTo>
                <a:cubicBezTo>
                  <a:pt x="4603658" y="1766573"/>
                  <a:pt x="4602391" y="1766573"/>
                  <a:pt x="4601116" y="1766573"/>
                </a:cubicBezTo>
                <a:cubicBezTo>
                  <a:pt x="4601116" y="1765302"/>
                  <a:pt x="4601116" y="1764036"/>
                  <a:pt x="4601116" y="1762765"/>
                </a:cubicBezTo>
                <a:cubicBezTo>
                  <a:pt x="4601116" y="1762765"/>
                  <a:pt x="4602391" y="1761494"/>
                  <a:pt x="4602391" y="1761494"/>
                </a:cubicBezTo>
                <a:cubicBezTo>
                  <a:pt x="4601116" y="1760222"/>
                  <a:pt x="4601116" y="1760222"/>
                  <a:pt x="4601116" y="1758956"/>
                </a:cubicBezTo>
                <a:cubicBezTo>
                  <a:pt x="4601116" y="1758956"/>
                  <a:pt x="4601116" y="1757685"/>
                  <a:pt x="4601116" y="1757685"/>
                </a:cubicBezTo>
                <a:cubicBezTo>
                  <a:pt x="4601116" y="1757685"/>
                  <a:pt x="4599850" y="1757685"/>
                  <a:pt x="4599850" y="1757685"/>
                </a:cubicBezTo>
                <a:cubicBezTo>
                  <a:pt x="4599850" y="1756414"/>
                  <a:pt x="4598575" y="1756414"/>
                  <a:pt x="4598575" y="1755143"/>
                </a:cubicBezTo>
                <a:cubicBezTo>
                  <a:pt x="4598575" y="1755143"/>
                  <a:pt x="4597308" y="1755143"/>
                  <a:pt x="4597308" y="1755143"/>
                </a:cubicBezTo>
                <a:cubicBezTo>
                  <a:pt x="4596041" y="1755143"/>
                  <a:pt x="4596041" y="1753872"/>
                  <a:pt x="4594766" y="1753872"/>
                </a:cubicBezTo>
                <a:cubicBezTo>
                  <a:pt x="4593499" y="1752606"/>
                  <a:pt x="4593499" y="1752606"/>
                  <a:pt x="4593499" y="1751334"/>
                </a:cubicBezTo>
                <a:cubicBezTo>
                  <a:pt x="4593499" y="1751334"/>
                  <a:pt x="4592224" y="1752606"/>
                  <a:pt x="4592224" y="1752606"/>
                </a:cubicBezTo>
                <a:cubicBezTo>
                  <a:pt x="4592224" y="1752606"/>
                  <a:pt x="4592224" y="1753872"/>
                  <a:pt x="4592224" y="1753872"/>
                </a:cubicBezTo>
                <a:cubicBezTo>
                  <a:pt x="4590957" y="1753872"/>
                  <a:pt x="4590957" y="1752606"/>
                  <a:pt x="4589691" y="1752606"/>
                </a:cubicBezTo>
                <a:cubicBezTo>
                  <a:pt x="4588416" y="1752606"/>
                  <a:pt x="4588416" y="1751334"/>
                  <a:pt x="4588416" y="1751334"/>
                </a:cubicBezTo>
                <a:cubicBezTo>
                  <a:pt x="4588416" y="1751334"/>
                  <a:pt x="4588416" y="1750063"/>
                  <a:pt x="4588416" y="1750063"/>
                </a:cubicBezTo>
                <a:cubicBezTo>
                  <a:pt x="4588416" y="1750063"/>
                  <a:pt x="4587149" y="1748792"/>
                  <a:pt x="4587149" y="1748792"/>
                </a:cubicBezTo>
                <a:cubicBezTo>
                  <a:pt x="4585874" y="1748792"/>
                  <a:pt x="4585874" y="1748792"/>
                  <a:pt x="4584607" y="1748792"/>
                </a:cubicBezTo>
                <a:cubicBezTo>
                  <a:pt x="4583332" y="1747521"/>
                  <a:pt x="4583332" y="1747521"/>
                  <a:pt x="4582065" y="1746255"/>
                </a:cubicBezTo>
                <a:cubicBezTo>
                  <a:pt x="4582065" y="1746255"/>
                  <a:pt x="4580799" y="1746255"/>
                  <a:pt x="4580799" y="1746255"/>
                </a:cubicBezTo>
                <a:cubicBezTo>
                  <a:pt x="4579524" y="1746255"/>
                  <a:pt x="4579524" y="1747521"/>
                  <a:pt x="4578257" y="1747521"/>
                </a:cubicBezTo>
                <a:cubicBezTo>
                  <a:pt x="4576990" y="1746255"/>
                  <a:pt x="4575715" y="1746255"/>
                  <a:pt x="4574448" y="1746255"/>
                </a:cubicBezTo>
                <a:cubicBezTo>
                  <a:pt x="4574448" y="1747521"/>
                  <a:pt x="4573173" y="1747521"/>
                  <a:pt x="4573173" y="1747521"/>
                </a:cubicBezTo>
                <a:cubicBezTo>
                  <a:pt x="4571906" y="1747521"/>
                  <a:pt x="4571906" y="1747521"/>
                  <a:pt x="4570640" y="1747521"/>
                </a:cubicBezTo>
                <a:cubicBezTo>
                  <a:pt x="4570640" y="1747521"/>
                  <a:pt x="4569365" y="1746255"/>
                  <a:pt x="4569365" y="1746255"/>
                </a:cubicBezTo>
                <a:cubicBezTo>
                  <a:pt x="4569365" y="1746255"/>
                  <a:pt x="4568098" y="1746255"/>
                  <a:pt x="4568098" y="1746255"/>
                </a:cubicBezTo>
                <a:cubicBezTo>
                  <a:pt x="4565556" y="1747521"/>
                  <a:pt x="4564289" y="1747521"/>
                  <a:pt x="4563014" y="1748792"/>
                </a:cubicBezTo>
                <a:cubicBezTo>
                  <a:pt x="4561747" y="1747521"/>
                  <a:pt x="4561747" y="1747521"/>
                  <a:pt x="4560472" y="1747521"/>
                </a:cubicBezTo>
                <a:cubicBezTo>
                  <a:pt x="4561747" y="1747521"/>
                  <a:pt x="4561747" y="1746255"/>
                  <a:pt x="4561747" y="1746255"/>
                </a:cubicBezTo>
                <a:cubicBezTo>
                  <a:pt x="4563014" y="1744984"/>
                  <a:pt x="4563014" y="1743713"/>
                  <a:pt x="4563014" y="1742441"/>
                </a:cubicBezTo>
                <a:cubicBezTo>
                  <a:pt x="4563014" y="1742441"/>
                  <a:pt x="4563014" y="1741175"/>
                  <a:pt x="4563014" y="1739904"/>
                </a:cubicBezTo>
                <a:cubicBezTo>
                  <a:pt x="4563014" y="1739904"/>
                  <a:pt x="4564289" y="1738633"/>
                  <a:pt x="4564289" y="1738633"/>
                </a:cubicBezTo>
                <a:cubicBezTo>
                  <a:pt x="4563014" y="1738633"/>
                  <a:pt x="4563014" y="1739904"/>
                  <a:pt x="4561747" y="1739904"/>
                </a:cubicBezTo>
                <a:cubicBezTo>
                  <a:pt x="4560472" y="1739904"/>
                  <a:pt x="4560472" y="1739904"/>
                  <a:pt x="4559206" y="1739904"/>
                </a:cubicBezTo>
                <a:cubicBezTo>
                  <a:pt x="4559206" y="1739904"/>
                  <a:pt x="4557939" y="1738633"/>
                  <a:pt x="4557939" y="1738633"/>
                </a:cubicBezTo>
                <a:cubicBezTo>
                  <a:pt x="4557939" y="1738633"/>
                  <a:pt x="4556664" y="1738633"/>
                  <a:pt x="4555397" y="1738633"/>
                </a:cubicBezTo>
                <a:cubicBezTo>
                  <a:pt x="4554122" y="1737362"/>
                  <a:pt x="4552855" y="1737362"/>
                  <a:pt x="4551589" y="1737362"/>
                </a:cubicBezTo>
                <a:cubicBezTo>
                  <a:pt x="4550314" y="1737362"/>
                  <a:pt x="4550314" y="1736091"/>
                  <a:pt x="4549047" y="1736091"/>
                </a:cubicBezTo>
                <a:cubicBezTo>
                  <a:pt x="4549047" y="1736091"/>
                  <a:pt x="4547772" y="1734825"/>
                  <a:pt x="4546505" y="1734825"/>
                </a:cubicBezTo>
                <a:cubicBezTo>
                  <a:pt x="4546505" y="1734825"/>
                  <a:pt x="4546505" y="1733553"/>
                  <a:pt x="4546505" y="1733553"/>
                </a:cubicBezTo>
                <a:cubicBezTo>
                  <a:pt x="4545238" y="1734825"/>
                  <a:pt x="4545238" y="1734825"/>
                  <a:pt x="4543963" y="1734825"/>
                </a:cubicBezTo>
                <a:cubicBezTo>
                  <a:pt x="4543963" y="1734825"/>
                  <a:pt x="4542696" y="1734825"/>
                  <a:pt x="4542696" y="1734825"/>
                </a:cubicBezTo>
                <a:cubicBezTo>
                  <a:pt x="4542696" y="1733553"/>
                  <a:pt x="4542696" y="1732282"/>
                  <a:pt x="4542696" y="1731011"/>
                </a:cubicBezTo>
                <a:cubicBezTo>
                  <a:pt x="4543963" y="1729745"/>
                  <a:pt x="4543963" y="1729745"/>
                  <a:pt x="4543963" y="1728474"/>
                </a:cubicBezTo>
                <a:cubicBezTo>
                  <a:pt x="4545238" y="1727203"/>
                  <a:pt x="4545238" y="1724660"/>
                  <a:pt x="4545238" y="1723394"/>
                </a:cubicBezTo>
                <a:cubicBezTo>
                  <a:pt x="4543963" y="1722123"/>
                  <a:pt x="4543963" y="1722123"/>
                  <a:pt x="4542696" y="1720852"/>
                </a:cubicBezTo>
                <a:cubicBezTo>
                  <a:pt x="4542696" y="1720852"/>
                  <a:pt x="4542696" y="1719581"/>
                  <a:pt x="4542696" y="1719581"/>
                </a:cubicBezTo>
                <a:cubicBezTo>
                  <a:pt x="4543963" y="1719581"/>
                  <a:pt x="4543963" y="1718310"/>
                  <a:pt x="4545238" y="1718310"/>
                </a:cubicBezTo>
                <a:lnTo>
                  <a:pt x="4547070" y="1717395"/>
                </a:lnTo>
                <a:lnTo>
                  <a:pt x="4547070" y="1717041"/>
                </a:lnTo>
                <a:lnTo>
                  <a:pt x="4547117" y="1716994"/>
                </a:lnTo>
                <a:lnTo>
                  <a:pt x="4546505" y="1715771"/>
                </a:lnTo>
                <a:cubicBezTo>
                  <a:pt x="4546505" y="1714500"/>
                  <a:pt x="4546505" y="1714500"/>
                  <a:pt x="4546505" y="1714500"/>
                </a:cubicBezTo>
                <a:lnTo>
                  <a:pt x="4547772" y="1714923"/>
                </a:lnTo>
                <a:lnTo>
                  <a:pt x="4547772" y="1714501"/>
                </a:lnTo>
                <a:cubicBezTo>
                  <a:pt x="4546505" y="1713230"/>
                  <a:pt x="4546505" y="1713230"/>
                  <a:pt x="4546505" y="1711964"/>
                </a:cubicBezTo>
                <a:cubicBezTo>
                  <a:pt x="4546505" y="1709422"/>
                  <a:pt x="4545238" y="1708151"/>
                  <a:pt x="4543963" y="1706879"/>
                </a:cubicBezTo>
                <a:cubicBezTo>
                  <a:pt x="4543963" y="1705613"/>
                  <a:pt x="4542696" y="1705613"/>
                  <a:pt x="4541421" y="1704342"/>
                </a:cubicBezTo>
                <a:cubicBezTo>
                  <a:pt x="4540155" y="1704342"/>
                  <a:pt x="4538888" y="1703071"/>
                  <a:pt x="4537613" y="1703071"/>
                </a:cubicBezTo>
                <a:cubicBezTo>
                  <a:pt x="4537613" y="1701800"/>
                  <a:pt x="4537613" y="1701800"/>
                  <a:pt x="4537613" y="1701800"/>
                </a:cubicBezTo>
                <a:cubicBezTo>
                  <a:pt x="4538888" y="1701800"/>
                  <a:pt x="4538888" y="1701800"/>
                  <a:pt x="4540155" y="1701800"/>
                </a:cubicBezTo>
                <a:cubicBezTo>
                  <a:pt x="4541421" y="1700534"/>
                  <a:pt x="4541421" y="1700534"/>
                  <a:pt x="4542696" y="1700534"/>
                </a:cubicBezTo>
                <a:lnTo>
                  <a:pt x="4547770" y="1701799"/>
                </a:lnTo>
                <a:lnTo>
                  <a:pt x="4547773" y="1701799"/>
                </a:lnTo>
                <a:lnTo>
                  <a:pt x="4551589" y="1700534"/>
                </a:lnTo>
                <a:cubicBezTo>
                  <a:pt x="4549047" y="1700534"/>
                  <a:pt x="4547772" y="1700534"/>
                  <a:pt x="4546505" y="1700534"/>
                </a:cubicBezTo>
                <a:cubicBezTo>
                  <a:pt x="4543963" y="1699263"/>
                  <a:pt x="4542696" y="1699263"/>
                  <a:pt x="4541421" y="1699263"/>
                </a:cubicBezTo>
                <a:cubicBezTo>
                  <a:pt x="4540155" y="1699263"/>
                  <a:pt x="4540155" y="1699263"/>
                  <a:pt x="4538888" y="1699263"/>
                </a:cubicBezTo>
                <a:cubicBezTo>
                  <a:pt x="4537613" y="1699263"/>
                  <a:pt x="4537613" y="1697991"/>
                  <a:pt x="4536346" y="1697991"/>
                </a:cubicBezTo>
                <a:cubicBezTo>
                  <a:pt x="4536346" y="1697991"/>
                  <a:pt x="4535071" y="1696720"/>
                  <a:pt x="4535071" y="1695449"/>
                </a:cubicBezTo>
                <a:cubicBezTo>
                  <a:pt x="4535071" y="1695449"/>
                  <a:pt x="4536346" y="1695449"/>
                  <a:pt x="4536346" y="1695449"/>
                </a:cubicBezTo>
                <a:cubicBezTo>
                  <a:pt x="4536346" y="1695449"/>
                  <a:pt x="4537613" y="1696720"/>
                  <a:pt x="4537613" y="1696720"/>
                </a:cubicBezTo>
                <a:cubicBezTo>
                  <a:pt x="4536346" y="1695449"/>
                  <a:pt x="4536346" y="1695449"/>
                  <a:pt x="4536346" y="1694183"/>
                </a:cubicBezTo>
                <a:cubicBezTo>
                  <a:pt x="4536346" y="1692912"/>
                  <a:pt x="4535071" y="1690370"/>
                  <a:pt x="4533804" y="1689098"/>
                </a:cubicBezTo>
                <a:cubicBezTo>
                  <a:pt x="4533804" y="1687832"/>
                  <a:pt x="4535071" y="1686561"/>
                  <a:pt x="4535071" y="1685290"/>
                </a:cubicBezTo>
                <a:cubicBezTo>
                  <a:pt x="4536346" y="1685290"/>
                  <a:pt x="4536346" y="1685290"/>
                  <a:pt x="4537613" y="1685290"/>
                </a:cubicBezTo>
                <a:cubicBezTo>
                  <a:pt x="4538888" y="1685290"/>
                  <a:pt x="4538888" y="1684019"/>
                  <a:pt x="4538888" y="1684019"/>
                </a:cubicBezTo>
                <a:cubicBezTo>
                  <a:pt x="4538888" y="1684019"/>
                  <a:pt x="4538888" y="1682753"/>
                  <a:pt x="4538888" y="1682753"/>
                </a:cubicBezTo>
                <a:cubicBezTo>
                  <a:pt x="4540155" y="1682753"/>
                  <a:pt x="4540155" y="1681482"/>
                  <a:pt x="4540155" y="1681482"/>
                </a:cubicBezTo>
                <a:cubicBezTo>
                  <a:pt x="4541421" y="1680210"/>
                  <a:pt x="4542696" y="1680210"/>
                  <a:pt x="4543963" y="1678939"/>
                </a:cubicBezTo>
                <a:cubicBezTo>
                  <a:pt x="4546505" y="1677668"/>
                  <a:pt x="4547772" y="1677668"/>
                  <a:pt x="4549047" y="1676402"/>
                </a:cubicBezTo>
                <a:cubicBezTo>
                  <a:pt x="4550314" y="1676402"/>
                  <a:pt x="4550314" y="1675131"/>
                  <a:pt x="4551589" y="1675131"/>
                </a:cubicBezTo>
                <a:cubicBezTo>
                  <a:pt x="4552855" y="1675131"/>
                  <a:pt x="4552855" y="1675131"/>
                  <a:pt x="4554122" y="1675131"/>
                </a:cubicBezTo>
                <a:cubicBezTo>
                  <a:pt x="4554122" y="1675131"/>
                  <a:pt x="4555397" y="1675131"/>
                  <a:pt x="4555397" y="1675131"/>
                </a:cubicBezTo>
                <a:cubicBezTo>
                  <a:pt x="4555397" y="1675131"/>
                  <a:pt x="4556664" y="1676402"/>
                  <a:pt x="4556664" y="1677668"/>
                </a:cubicBezTo>
                <a:cubicBezTo>
                  <a:pt x="4556664" y="1678939"/>
                  <a:pt x="4557939" y="1678939"/>
                  <a:pt x="4557939" y="1680210"/>
                </a:cubicBezTo>
                <a:cubicBezTo>
                  <a:pt x="4559206" y="1680210"/>
                  <a:pt x="4560472" y="1681482"/>
                  <a:pt x="4561747" y="1681482"/>
                </a:cubicBezTo>
                <a:cubicBezTo>
                  <a:pt x="4563014" y="1682753"/>
                  <a:pt x="4565556" y="1684019"/>
                  <a:pt x="4566823" y="1685290"/>
                </a:cubicBezTo>
                <a:cubicBezTo>
                  <a:pt x="4568098" y="1686561"/>
                  <a:pt x="4570631" y="1686561"/>
                  <a:pt x="4571906" y="1687832"/>
                </a:cubicBezTo>
                <a:cubicBezTo>
                  <a:pt x="4571906" y="1686561"/>
                  <a:pt x="4571906" y="1686561"/>
                  <a:pt x="4571906" y="1686561"/>
                </a:cubicBezTo>
                <a:cubicBezTo>
                  <a:pt x="4573173" y="1686561"/>
                  <a:pt x="4574448" y="1685290"/>
                  <a:pt x="4575715" y="1685290"/>
                </a:cubicBezTo>
                <a:cubicBezTo>
                  <a:pt x="4575715" y="1684019"/>
                  <a:pt x="4576982" y="1682753"/>
                  <a:pt x="4576982" y="1681482"/>
                </a:cubicBezTo>
                <a:cubicBezTo>
                  <a:pt x="4576982" y="1680210"/>
                  <a:pt x="4578257" y="1680210"/>
                  <a:pt x="4578257" y="1678939"/>
                </a:cubicBezTo>
                <a:cubicBezTo>
                  <a:pt x="4579524" y="1678939"/>
                  <a:pt x="4579524" y="1677668"/>
                  <a:pt x="4580799" y="1677668"/>
                </a:cubicBezTo>
                <a:cubicBezTo>
                  <a:pt x="4582065" y="1678939"/>
                  <a:pt x="4583332" y="1678939"/>
                  <a:pt x="4584607" y="1678939"/>
                </a:cubicBezTo>
                <a:lnTo>
                  <a:pt x="4585240" y="1678939"/>
                </a:lnTo>
                <a:lnTo>
                  <a:pt x="4584780" y="1678021"/>
                </a:lnTo>
                <a:lnTo>
                  <a:pt x="4584605" y="1677671"/>
                </a:lnTo>
                <a:cubicBezTo>
                  <a:pt x="4584605" y="1677671"/>
                  <a:pt x="4584605" y="1676400"/>
                  <a:pt x="4584605" y="1676400"/>
                </a:cubicBezTo>
                <a:cubicBezTo>
                  <a:pt x="4585876" y="1676400"/>
                  <a:pt x="4585876" y="1676400"/>
                  <a:pt x="4585876" y="1676400"/>
                </a:cubicBezTo>
                <a:cubicBezTo>
                  <a:pt x="4587146" y="1676400"/>
                  <a:pt x="4587146" y="1676400"/>
                  <a:pt x="4588416" y="1676400"/>
                </a:cubicBezTo>
                <a:lnTo>
                  <a:pt x="4588416" y="1676402"/>
                </a:lnTo>
                <a:lnTo>
                  <a:pt x="4601116" y="1677668"/>
                </a:lnTo>
                <a:cubicBezTo>
                  <a:pt x="4602383" y="1677668"/>
                  <a:pt x="4604925" y="1676402"/>
                  <a:pt x="4606192" y="1676402"/>
                </a:cubicBezTo>
                <a:cubicBezTo>
                  <a:pt x="4607467" y="1675131"/>
                  <a:pt x="4610009" y="1675131"/>
                  <a:pt x="4611275" y="1673860"/>
                </a:cubicBezTo>
                <a:cubicBezTo>
                  <a:pt x="4611275" y="1673860"/>
                  <a:pt x="4612542" y="1672589"/>
                  <a:pt x="4612542" y="1672589"/>
                </a:cubicBezTo>
                <a:cubicBezTo>
                  <a:pt x="4613817" y="1672589"/>
                  <a:pt x="4616359" y="1671317"/>
                  <a:pt x="4617626" y="1671317"/>
                </a:cubicBezTo>
                <a:cubicBezTo>
                  <a:pt x="4618892" y="1671317"/>
                  <a:pt x="4618892" y="1670051"/>
                  <a:pt x="4620167" y="1670051"/>
                </a:cubicBezTo>
                <a:cubicBezTo>
                  <a:pt x="4622709" y="1670051"/>
                  <a:pt x="4623976" y="1668780"/>
                  <a:pt x="4625243" y="1668780"/>
                </a:cubicBezTo>
                <a:cubicBezTo>
                  <a:pt x="4625243" y="1667509"/>
                  <a:pt x="4626518" y="1667509"/>
                  <a:pt x="4626518" y="1666238"/>
                </a:cubicBezTo>
                <a:cubicBezTo>
                  <a:pt x="4627785" y="1666238"/>
                  <a:pt x="4627785" y="1664972"/>
                  <a:pt x="4629060" y="1664972"/>
                </a:cubicBezTo>
                <a:cubicBezTo>
                  <a:pt x="4630326" y="1664972"/>
                  <a:pt x="4630326" y="1664972"/>
                  <a:pt x="4630326" y="1664972"/>
                </a:cubicBezTo>
                <a:cubicBezTo>
                  <a:pt x="4632868" y="1664972"/>
                  <a:pt x="4634135" y="1664972"/>
                  <a:pt x="4636677" y="1664972"/>
                </a:cubicBezTo>
                <a:cubicBezTo>
                  <a:pt x="4637944" y="1663701"/>
                  <a:pt x="4639219" y="1663701"/>
                  <a:pt x="4640485" y="1663701"/>
                </a:cubicBezTo>
                <a:cubicBezTo>
                  <a:pt x="4640485" y="1663701"/>
                  <a:pt x="4641752" y="1663701"/>
                  <a:pt x="4643027" y="1663701"/>
                </a:cubicBezTo>
                <a:cubicBezTo>
                  <a:pt x="4643027" y="1664972"/>
                  <a:pt x="4643027" y="1664972"/>
                  <a:pt x="4643027" y="1666238"/>
                </a:cubicBezTo>
                <a:cubicBezTo>
                  <a:pt x="4643027" y="1667509"/>
                  <a:pt x="4643027" y="1667509"/>
                  <a:pt x="4643027" y="1667509"/>
                </a:cubicBezTo>
                <a:cubicBezTo>
                  <a:pt x="4643027" y="1667509"/>
                  <a:pt x="4644294" y="1667509"/>
                  <a:pt x="4644294" y="1667509"/>
                </a:cubicBezTo>
                <a:cubicBezTo>
                  <a:pt x="4644294" y="1667509"/>
                  <a:pt x="4645569" y="1667509"/>
                  <a:pt x="4645569" y="1667509"/>
                </a:cubicBezTo>
                <a:cubicBezTo>
                  <a:pt x="4646836" y="1667509"/>
                  <a:pt x="4646836" y="1667509"/>
                  <a:pt x="4648102" y="1667509"/>
                </a:cubicBezTo>
                <a:cubicBezTo>
                  <a:pt x="4649377" y="1667509"/>
                  <a:pt x="4649377" y="1666238"/>
                  <a:pt x="4650644" y="1666238"/>
                </a:cubicBezTo>
                <a:cubicBezTo>
                  <a:pt x="4649377" y="1666238"/>
                  <a:pt x="4648111" y="1666238"/>
                  <a:pt x="4646836" y="1666238"/>
                </a:cubicBezTo>
                <a:cubicBezTo>
                  <a:pt x="4646836" y="1664972"/>
                  <a:pt x="4645569" y="1664972"/>
                  <a:pt x="4645569" y="1664972"/>
                </a:cubicBezTo>
                <a:cubicBezTo>
                  <a:pt x="4645569" y="1663701"/>
                  <a:pt x="4646836" y="1663701"/>
                  <a:pt x="4646836" y="1663701"/>
                </a:cubicBezTo>
                <a:cubicBezTo>
                  <a:pt x="4646836" y="1663701"/>
                  <a:pt x="4645569" y="1663701"/>
                  <a:pt x="4645569" y="1663701"/>
                </a:cubicBezTo>
                <a:cubicBezTo>
                  <a:pt x="4646836" y="1662430"/>
                  <a:pt x="4646836" y="1662430"/>
                  <a:pt x="4648111" y="1662430"/>
                </a:cubicBezTo>
                <a:cubicBezTo>
                  <a:pt x="4650644" y="1662430"/>
                  <a:pt x="4651919" y="1662430"/>
                  <a:pt x="4653186" y="1662430"/>
                </a:cubicBezTo>
                <a:cubicBezTo>
                  <a:pt x="4654453" y="1663701"/>
                  <a:pt x="4654453" y="1663701"/>
                  <a:pt x="4655728" y="1663701"/>
                </a:cubicBezTo>
                <a:cubicBezTo>
                  <a:pt x="4656995" y="1662430"/>
                  <a:pt x="4659536" y="1662430"/>
                  <a:pt x="4662078" y="1661158"/>
                </a:cubicBezTo>
                <a:cubicBezTo>
                  <a:pt x="4662078" y="1659887"/>
                  <a:pt x="4663345" y="1659887"/>
                  <a:pt x="4663345" y="1658621"/>
                </a:cubicBezTo>
                <a:cubicBezTo>
                  <a:pt x="4664620" y="1657350"/>
                  <a:pt x="4667154" y="1656079"/>
                  <a:pt x="4668429" y="1654808"/>
                </a:cubicBezTo>
                <a:cubicBezTo>
                  <a:pt x="4669695" y="1654808"/>
                  <a:pt x="4669695" y="1654808"/>
                  <a:pt x="4670970" y="1654808"/>
                </a:cubicBezTo>
                <a:cubicBezTo>
                  <a:pt x="4672237" y="1653542"/>
                  <a:pt x="4673504" y="1652270"/>
                  <a:pt x="4674779" y="1650999"/>
                </a:cubicBezTo>
                <a:close/>
                <a:moveTo>
                  <a:pt x="4508404" y="1650999"/>
                </a:moveTo>
                <a:lnTo>
                  <a:pt x="4509252" y="1651423"/>
                </a:lnTo>
                <a:lnTo>
                  <a:pt x="4509676" y="1650999"/>
                </a:lnTo>
                <a:lnTo>
                  <a:pt x="4509676" y="1651635"/>
                </a:lnTo>
                <a:lnTo>
                  <a:pt x="4510946" y="1652270"/>
                </a:lnTo>
                <a:cubicBezTo>
                  <a:pt x="4509675" y="1653541"/>
                  <a:pt x="4509675" y="1653541"/>
                  <a:pt x="4508404" y="1653541"/>
                </a:cubicBezTo>
                <a:lnTo>
                  <a:pt x="4508404" y="1652271"/>
                </a:lnTo>
                <a:cubicBezTo>
                  <a:pt x="4508404" y="1652271"/>
                  <a:pt x="4508404" y="1651000"/>
                  <a:pt x="4508404" y="1650999"/>
                </a:cubicBezTo>
                <a:close/>
                <a:moveTo>
                  <a:pt x="4496975" y="1650999"/>
                </a:moveTo>
                <a:cubicBezTo>
                  <a:pt x="4498245" y="1650999"/>
                  <a:pt x="4498245" y="1650999"/>
                  <a:pt x="4499515" y="1650999"/>
                </a:cubicBezTo>
                <a:cubicBezTo>
                  <a:pt x="4500785" y="1650999"/>
                  <a:pt x="4500785" y="1652270"/>
                  <a:pt x="4502055" y="1652270"/>
                </a:cubicBezTo>
                <a:cubicBezTo>
                  <a:pt x="4500785" y="1652270"/>
                  <a:pt x="4499515" y="1653541"/>
                  <a:pt x="4496975" y="1653541"/>
                </a:cubicBezTo>
                <a:cubicBezTo>
                  <a:pt x="4496975" y="1653541"/>
                  <a:pt x="4495705" y="1652270"/>
                  <a:pt x="4495705" y="1652270"/>
                </a:cubicBezTo>
                <a:cubicBezTo>
                  <a:pt x="4496975" y="1652270"/>
                  <a:pt x="4496975" y="1650999"/>
                  <a:pt x="4496975" y="1650999"/>
                </a:cubicBezTo>
                <a:close/>
                <a:moveTo>
                  <a:pt x="3596546" y="1650999"/>
                </a:moveTo>
                <a:lnTo>
                  <a:pt x="3595910" y="1651635"/>
                </a:lnTo>
                <a:lnTo>
                  <a:pt x="3596546" y="1652271"/>
                </a:lnTo>
                <a:lnTo>
                  <a:pt x="3595275" y="1652271"/>
                </a:lnTo>
                <a:lnTo>
                  <a:pt x="3594004" y="1653541"/>
                </a:lnTo>
                <a:lnTo>
                  <a:pt x="3594004" y="1652271"/>
                </a:lnTo>
                <a:lnTo>
                  <a:pt x="3594004" y="1652270"/>
                </a:lnTo>
                <a:lnTo>
                  <a:pt x="3594005" y="1652270"/>
                </a:lnTo>
                <a:lnTo>
                  <a:pt x="3595275" y="1651000"/>
                </a:lnTo>
                <a:lnTo>
                  <a:pt x="3595698" y="1651423"/>
                </a:lnTo>
                <a:close/>
                <a:moveTo>
                  <a:pt x="4436015" y="1638300"/>
                </a:moveTo>
                <a:cubicBezTo>
                  <a:pt x="4437285" y="1638300"/>
                  <a:pt x="4437285" y="1639571"/>
                  <a:pt x="4438555" y="1640841"/>
                </a:cubicBezTo>
                <a:cubicBezTo>
                  <a:pt x="4437286" y="1640841"/>
                  <a:pt x="4436016" y="1642111"/>
                  <a:pt x="4434746" y="1642111"/>
                </a:cubicBezTo>
                <a:cubicBezTo>
                  <a:pt x="4433475" y="1642111"/>
                  <a:pt x="4433475" y="1642111"/>
                  <a:pt x="4432205" y="1642111"/>
                </a:cubicBezTo>
                <a:cubicBezTo>
                  <a:pt x="4432205" y="1640841"/>
                  <a:pt x="4432205" y="1639571"/>
                  <a:pt x="4432205" y="1638301"/>
                </a:cubicBezTo>
                <a:cubicBezTo>
                  <a:pt x="4433475" y="1638301"/>
                  <a:pt x="4433475" y="1638301"/>
                  <a:pt x="4434746" y="1638301"/>
                </a:cubicBezTo>
                <a:cubicBezTo>
                  <a:pt x="4436016" y="1638301"/>
                  <a:pt x="4437286" y="1638301"/>
                  <a:pt x="4436015" y="1638300"/>
                </a:cubicBezTo>
                <a:close/>
                <a:moveTo>
                  <a:pt x="4368704" y="1638300"/>
                </a:moveTo>
                <a:cubicBezTo>
                  <a:pt x="4368704" y="1639570"/>
                  <a:pt x="4369974" y="1639570"/>
                  <a:pt x="4371245" y="1639570"/>
                </a:cubicBezTo>
                <a:cubicBezTo>
                  <a:pt x="4371245" y="1638300"/>
                  <a:pt x="4372515" y="1638300"/>
                  <a:pt x="4372515" y="1638300"/>
                </a:cubicBezTo>
                <a:cubicBezTo>
                  <a:pt x="4372515" y="1638300"/>
                  <a:pt x="4373785" y="1639570"/>
                  <a:pt x="4373785" y="1639570"/>
                </a:cubicBezTo>
                <a:cubicBezTo>
                  <a:pt x="4373785" y="1640840"/>
                  <a:pt x="4375055" y="1642110"/>
                  <a:pt x="4376326" y="1644650"/>
                </a:cubicBezTo>
                <a:cubicBezTo>
                  <a:pt x="4376326" y="1644650"/>
                  <a:pt x="4377596" y="1645920"/>
                  <a:pt x="4378866" y="1647190"/>
                </a:cubicBezTo>
                <a:cubicBezTo>
                  <a:pt x="4378866" y="1647190"/>
                  <a:pt x="4377596" y="1648460"/>
                  <a:pt x="4377596" y="1648460"/>
                </a:cubicBezTo>
                <a:cubicBezTo>
                  <a:pt x="4377596" y="1649730"/>
                  <a:pt x="4376326" y="1649730"/>
                  <a:pt x="4376326" y="1651000"/>
                </a:cubicBezTo>
                <a:cubicBezTo>
                  <a:pt x="4376326" y="1651000"/>
                  <a:pt x="4375055" y="1651000"/>
                  <a:pt x="4375055" y="1651000"/>
                </a:cubicBezTo>
                <a:cubicBezTo>
                  <a:pt x="4375055" y="1648460"/>
                  <a:pt x="4373785" y="1647190"/>
                  <a:pt x="4373785" y="1645920"/>
                </a:cubicBezTo>
                <a:cubicBezTo>
                  <a:pt x="4372515" y="1645920"/>
                  <a:pt x="4372515" y="1644650"/>
                  <a:pt x="4371245" y="1644650"/>
                </a:cubicBezTo>
                <a:cubicBezTo>
                  <a:pt x="4371245" y="1643380"/>
                  <a:pt x="4371245" y="1643380"/>
                  <a:pt x="4371245" y="1642110"/>
                </a:cubicBezTo>
                <a:cubicBezTo>
                  <a:pt x="4369974" y="1640840"/>
                  <a:pt x="4369974" y="1639570"/>
                  <a:pt x="4368704" y="1638300"/>
                </a:cubicBezTo>
                <a:close/>
                <a:moveTo>
                  <a:pt x="3544475" y="1638300"/>
                </a:moveTo>
                <a:cubicBezTo>
                  <a:pt x="3544475" y="1638300"/>
                  <a:pt x="3545746" y="1638300"/>
                  <a:pt x="3545746" y="1638300"/>
                </a:cubicBezTo>
                <a:lnTo>
                  <a:pt x="3546169" y="1639147"/>
                </a:lnTo>
                <a:lnTo>
                  <a:pt x="3547016" y="1638300"/>
                </a:lnTo>
                <a:cubicBezTo>
                  <a:pt x="3547016" y="1639571"/>
                  <a:pt x="3548286" y="1639571"/>
                  <a:pt x="3548286" y="1640841"/>
                </a:cubicBezTo>
                <a:cubicBezTo>
                  <a:pt x="3548286" y="1640841"/>
                  <a:pt x="3547016" y="1642111"/>
                  <a:pt x="3547016" y="1642111"/>
                </a:cubicBezTo>
                <a:lnTo>
                  <a:pt x="3546169" y="1641688"/>
                </a:lnTo>
                <a:lnTo>
                  <a:pt x="3543205" y="1644650"/>
                </a:lnTo>
                <a:lnTo>
                  <a:pt x="3544475" y="1640841"/>
                </a:lnTo>
                <a:lnTo>
                  <a:pt x="3544475" y="1640841"/>
                </a:lnTo>
                <a:cubicBezTo>
                  <a:pt x="3544475" y="1639571"/>
                  <a:pt x="3543204" y="1639571"/>
                  <a:pt x="3543204" y="1639571"/>
                </a:cubicBezTo>
                <a:lnTo>
                  <a:pt x="3544475" y="1639571"/>
                </a:lnTo>
                <a:close/>
                <a:moveTo>
                  <a:pt x="4690016" y="1638299"/>
                </a:moveTo>
                <a:cubicBezTo>
                  <a:pt x="4691286" y="1639570"/>
                  <a:pt x="4691286" y="1639570"/>
                  <a:pt x="4691286" y="1639570"/>
                </a:cubicBezTo>
                <a:cubicBezTo>
                  <a:pt x="4690016" y="1640840"/>
                  <a:pt x="4690016" y="1640840"/>
                  <a:pt x="4690016" y="1640840"/>
                </a:cubicBezTo>
                <a:cubicBezTo>
                  <a:pt x="4690016" y="1642111"/>
                  <a:pt x="4688745" y="1642111"/>
                  <a:pt x="4688745" y="1643381"/>
                </a:cubicBezTo>
                <a:cubicBezTo>
                  <a:pt x="4688745" y="1643381"/>
                  <a:pt x="4687475" y="1643381"/>
                  <a:pt x="4687475" y="1643381"/>
                </a:cubicBezTo>
                <a:cubicBezTo>
                  <a:pt x="4687475" y="1642111"/>
                  <a:pt x="4686204" y="1642111"/>
                  <a:pt x="4686204" y="1640840"/>
                </a:cubicBezTo>
                <a:cubicBezTo>
                  <a:pt x="4687475" y="1640840"/>
                  <a:pt x="4687475" y="1639570"/>
                  <a:pt x="4687475" y="1639570"/>
                </a:cubicBezTo>
                <a:cubicBezTo>
                  <a:pt x="4688745" y="1639570"/>
                  <a:pt x="4690015" y="1639570"/>
                  <a:pt x="4690016" y="1638299"/>
                </a:cubicBezTo>
                <a:close/>
                <a:moveTo>
                  <a:pt x="3606710" y="1638299"/>
                </a:moveTo>
                <a:cubicBezTo>
                  <a:pt x="3607978" y="1639568"/>
                  <a:pt x="3607978" y="1639568"/>
                  <a:pt x="3607978" y="1640837"/>
                </a:cubicBezTo>
                <a:cubicBezTo>
                  <a:pt x="3607978" y="1642112"/>
                  <a:pt x="3606710" y="1642112"/>
                  <a:pt x="3606710" y="1643381"/>
                </a:cubicBezTo>
                <a:cubicBezTo>
                  <a:pt x="3607978" y="1643381"/>
                  <a:pt x="3607978" y="1644650"/>
                  <a:pt x="3609251" y="1644650"/>
                </a:cubicBezTo>
                <a:cubicBezTo>
                  <a:pt x="3609251" y="1645918"/>
                  <a:pt x="3609251" y="1645918"/>
                  <a:pt x="3609251" y="1647187"/>
                </a:cubicBezTo>
                <a:cubicBezTo>
                  <a:pt x="3610519" y="1647187"/>
                  <a:pt x="3610519" y="1648463"/>
                  <a:pt x="3611787" y="1649731"/>
                </a:cubicBezTo>
                <a:cubicBezTo>
                  <a:pt x="3611787" y="1649731"/>
                  <a:pt x="3613060" y="1649731"/>
                  <a:pt x="3613060" y="1649731"/>
                </a:cubicBezTo>
                <a:cubicBezTo>
                  <a:pt x="3614328" y="1651000"/>
                  <a:pt x="3614328" y="1651000"/>
                  <a:pt x="3614328" y="1652269"/>
                </a:cubicBezTo>
                <a:cubicBezTo>
                  <a:pt x="3614328" y="1653537"/>
                  <a:pt x="3614328" y="1656082"/>
                  <a:pt x="3614328" y="1657351"/>
                </a:cubicBezTo>
                <a:cubicBezTo>
                  <a:pt x="3615601" y="1658619"/>
                  <a:pt x="3615601" y="1658619"/>
                  <a:pt x="3616869" y="1659888"/>
                </a:cubicBezTo>
                <a:cubicBezTo>
                  <a:pt x="3616869" y="1662432"/>
                  <a:pt x="3615601" y="1663701"/>
                  <a:pt x="3615601" y="1666238"/>
                </a:cubicBezTo>
                <a:cubicBezTo>
                  <a:pt x="3614328" y="1666238"/>
                  <a:pt x="3614328" y="1667507"/>
                  <a:pt x="3614328" y="1667507"/>
                </a:cubicBezTo>
                <a:cubicBezTo>
                  <a:pt x="3614328" y="1668783"/>
                  <a:pt x="3614328" y="1670051"/>
                  <a:pt x="3614328" y="1671320"/>
                </a:cubicBezTo>
                <a:cubicBezTo>
                  <a:pt x="3614328" y="1672589"/>
                  <a:pt x="3614328" y="1672589"/>
                  <a:pt x="3614328" y="1673857"/>
                </a:cubicBezTo>
                <a:cubicBezTo>
                  <a:pt x="3614328" y="1675133"/>
                  <a:pt x="3613060" y="1675133"/>
                  <a:pt x="3613060" y="1675133"/>
                </a:cubicBezTo>
                <a:cubicBezTo>
                  <a:pt x="3613060" y="1676402"/>
                  <a:pt x="3613060" y="1676402"/>
                  <a:pt x="3613060" y="1677670"/>
                </a:cubicBezTo>
                <a:cubicBezTo>
                  <a:pt x="3614328" y="1678939"/>
                  <a:pt x="3615601" y="1680208"/>
                  <a:pt x="3610519" y="1676402"/>
                </a:cubicBezTo>
                <a:cubicBezTo>
                  <a:pt x="3610519" y="1677670"/>
                  <a:pt x="3610519" y="1677670"/>
                  <a:pt x="3610519" y="1678939"/>
                </a:cubicBezTo>
                <a:cubicBezTo>
                  <a:pt x="3610519" y="1680215"/>
                  <a:pt x="3609251" y="1680215"/>
                  <a:pt x="3609251" y="1680215"/>
                </a:cubicBezTo>
                <a:cubicBezTo>
                  <a:pt x="3609251" y="1681484"/>
                  <a:pt x="3609251" y="1681484"/>
                  <a:pt x="3609251" y="1682752"/>
                </a:cubicBezTo>
                <a:cubicBezTo>
                  <a:pt x="3607978" y="1684021"/>
                  <a:pt x="3607978" y="1684021"/>
                  <a:pt x="3607978" y="1684021"/>
                </a:cubicBezTo>
                <a:cubicBezTo>
                  <a:pt x="3607978" y="1685290"/>
                  <a:pt x="3607978" y="1685290"/>
                  <a:pt x="3607978" y="1686565"/>
                </a:cubicBezTo>
                <a:cubicBezTo>
                  <a:pt x="3607978" y="1686565"/>
                  <a:pt x="3606710" y="1687834"/>
                  <a:pt x="3606710" y="1687834"/>
                </a:cubicBezTo>
                <a:cubicBezTo>
                  <a:pt x="3606710" y="1687834"/>
                  <a:pt x="3605437" y="1687834"/>
                  <a:pt x="3605437" y="1687834"/>
                </a:cubicBezTo>
                <a:cubicBezTo>
                  <a:pt x="3604169" y="1687834"/>
                  <a:pt x="3604169" y="1686565"/>
                  <a:pt x="3602901" y="1685290"/>
                </a:cubicBezTo>
                <a:cubicBezTo>
                  <a:pt x="3602901" y="1684021"/>
                  <a:pt x="3602901" y="1684021"/>
                  <a:pt x="3602901" y="1682752"/>
                </a:cubicBezTo>
                <a:cubicBezTo>
                  <a:pt x="3602901" y="1682752"/>
                  <a:pt x="3601628" y="1681484"/>
                  <a:pt x="3601628" y="1681484"/>
                </a:cubicBezTo>
                <a:cubicBezTo>
                  <a:pt x="3600360" y="1681484"/>
                  <a:pt x="3600360" y="1681484"/>
                  <a:pt x="3599087" y="1681484"/>
                </a:cubicBezTo>
                <a:cubicBezTo>
                  <a:pt x="3599087" y="1682752"/>
                  <a:pt x="3599087" y="1682752"/>
                  <a:pt x="3599087" y="1684021"/>
                </a:cubicBezTo>
                <a:cubicBezTo>
                  <a:pt x="3599087" y="1685290"/>
                  <a:pt x="3600360" y="1685290"/>
                  <a:pt x="3600360" y="1685290"/>
                </a:cubicBezTo>
                <a:cubicBezTo>
                  <a:pt x="3600360" y="1685290"/>
                  <a:pt x="3600360" y="1686565"/>
                  <a:pt x="3600360" y="1687834"/>
                </a:cubicBezTo>
                <a:cubicBezTo>
                  <a:pt x="3600360" y="1687834"/>
                  <a:pt x="3599087" y="1689103"/>
                  <a:pt x="3599087" y="1689103"/>
                </a:cubicBezTo>
                <a:cubicBezTo>
                  <a:pt x="3599087" y="1689103"/>
                  <a:pt x="3600360" y="1690371"/>
                  <a:pt x="3600360" y="1690371"/>
                </a:cubicBezTo>
                <a:cubicBezTo>
                  <a:pt x="3600360" y="1690371"/>
                  <a:pt x="3600360" y="1691640"/>
                  <a:pt x="3600360" y="1692916"/>
                </a:cubicBezTo>
                <a:cubicBezTo>
                  <a:pt x="3599087" y="1692916"/>
                  <a:pt x="3599087" y="1694185"/>
                  <a:pt x="3597819" y="1694185"/>
                </a:cubicBezTo>
                <a:cubicBezTo>
                  <a:pt x="3597819" y="1694185"/>
                  <a:pt x="3597819" y="1695453"/>
                  <a:pt x="3597819" y="1695453"/>
                </a:cubicBezTo>
                <a:cubicBezTo>
                  <a:pt x="3596551" y="1695453"/>
                  <a:pt x="3595278" y="1696722"/>
                  <a:pt x="3594010" y="1697990"/>
                </a:cubicBezTo>
                <a:cubicBezTo>
                  <a:pt x="3594010" y="1699266"/>
                  <a:pt x="3592737" y="1699266"/>
                  <a:pt x="3592737" y="1700535"/>
                </a:cubicBezTo>
                <a:cubicBezTo>
                  <a:pt x="3592737" y="1700535"/>
                  <a:pt x="3594010" y="1701804"/>
                  <a:pt x="3594010" y="1701804"/>
                </a:cubicBezTo>
                <a:cubicBezTo>
                  <a:pt x="3594010" y="1703072"/>
                  <a:pt x="3592737" y="1704341"/>
                  <a:pt x="3592737" y="1705610"/>
                </a:cubicBezTo>
                <a:cubicBezTo>
                  <a:pt x="3592737" y="1705610"/>
                  <a:pt x="3591469" y="1706885"/>
                  <a:pt x="3591469" y="1706885"/>
                </a:cubicBezTo>
                <a:cubicBezTo>
                  <a:pt x="3590201" y="1709423"/>
                  <a:pt x="3590201" y="1710691"/>
                  <a:pt x="3588928" y="1711960"/>
                </a:cubicBezTo>
                <a:cubicBezTo>
                  <a:pt x="3587660" y="1714504"/>
                  <a:pt x="3587660" y="1715773"/>
                  <a:pt x="3586387" y="1718310"/>
                </a:cubicBezTo>
                <a:cubicBezTo>
                  <a:pt x="3585119" y="1719586"/>
                  <a:pt x="3583851" y="1720855"/>
                  <a:pt x="3582578" y="1722124"/>
                </a:cubicBezTo>
                <a:cubicBezTo>
                  <a:pt x="3581310" y="1722124"/>
                  <a:pt x="3581310" y="1723392"/>
                  <a:pt x="3581310" y="1723392"/>
                </a:cubicBezTo>
                <a:cubicBezTo>
                  <a:pt x="3580037" y="1724661"/>
                  <a:pt x="3578769" y="1725929"/>
                  <a:pt x="3577501" y="1727205"/>
                </a:cubicBezTo>
                <a:cubicBezTo>
                  <a:pt x="3577501" y="1728474"/>
                  <a:pt x="3577501" y="1729743"/>
                  <a:pt x="3577501" y="1731011"/>
                </a:cubicBezTo>
                <a:cubicBezTo>
                  <a:pt x="3577501" y="1731011"/>
                  <a:pt x="3576228" y="1732280"/>
                  <a:pt x="3574960" y="1733556"/>
                </a:cubicBezTo>
                <a:cubicBezTo>
                  <a:pt x="3573687" y="1736093"/>
                  <a:pt x="3571151" y="1739906"/>
                  <a:pt x="3569878" y="1742443"/>
                </a:cubicBezTo>
                <a:cubicBezTo>
                  <a:pt x="3567337" y="1743712"/>
                  <a:pt x="3566069" y="1746257"/>
                  <a:pt x="3564796" y="1747525"/>
                </a:cubicBezTo>
                <a:cubicBezTo>
                  <a:pt x="3564796" y="1750063"/>
                  <a:pt x="3563528" y="1751331"/>
                  <a:pt x="3563528" y="1752600"/>
                </a:cubicBezTo>
                <a:cubicBezTo>
                  <a:pt x="3562260" y="1752600"/>
                  <a:pt x="3562260" y="1753876"/>
                  <a:pt x="3560987" y="1753876"/>
                </a:cubicBezTo>
                <a:cubicBezTo>
                  <a:pt x="3559719" y="1755144"/>
                  <a:pt x="3559719" y="1756413"/>
                  <a:pt x="3558445" y="1757682"/>
                </a:cubicBezTo>
                <a:cubicBezTo>
                  <a:pt x="3558445" y="1760226"/>
                  <a:pt x="3557178" y="1762763"/>
                  <a:pt x="3555910" y="1765301"/>
                </a:cubicBezTo>
                <a:cubicBezTo>
                  <a:pt x="3555910" y="1765301"/>
                  <a:pt x="3554637" y="1766577"/>
                  <a:pt x="3553369" y="1767845"/>
                </a:cubicBezTo>
                <a:cubicBezTo>
                  <a:pt x="3553369" y="1767845"/>
                  <a:pt x="3552095" y="1767845"/>
                  <a:pt x="3552095" y="1767845"/>
                </a:cubicBezTo>
                <a:cubicBezTo>
                  <a:pt x="3552095" y="1769114"/>
                  <a:pt x="3552095" y="1769114"/>
                  <a:pt x="3552095" y="1769114"/>
                </a:cubicBezTo>
                <a:cubicBezTo>
                  <a:pt x="3552095" y="1770382"/>
                  <a:pt x="3550828" y="1771651"/>
                  <a:pt x="3550828" y="1772927"/>
                </a:cubicBezTo>
                <a:cubicBezTo>
                  <a:pt x="3549560" y="1772927"/>
                  <a:pt x="3549560" y="1774196"/>
                  <a:pt x="3548287" y="1774196"/>
                </a:cubicBezTo>
                <a:cubicBezTo>
                  <a:pt x="3549560" y="1774196"/>
                  <a:pt x="3549560" y="1774196"/>
                  <a:pt x="3549560" y="1774196"/>
                </a:cubicBezTo>
                <a:cubicBezTo>
                  <a:pt x="3549560" y="1775464"/>
                  <a:pt x="3549560" y="1776733"/>
                  <a:pt x="3549560" y="1778002"/>
                </a:cubicBezTo>
                <a:cubicBezTo>
                  <a:pt x="3549560" y="1778002"/>
                  <a:pt x="3548287" y="1779270"/>
                  <a:pt x="3547019" y="1779270"/>
                </a:cubicBezTo>
                <a:cubicBezTo>
                  <a:pt x="3547019" y="1780546"/>
                  <a:pt x="3547019" y="1780546"/>
                  <a:pt x="3547019" y="1781815"/>
                </a:cubicBezTo>
                <a:cubicBezTo>
                  <a:pt x="3545745" y="1783083"/>
                  <a:pt x="3545745" y="1783083"/>
                  <a:pt x="3544478" y="1784352"/>
                </a:cubicBezTo>
                <a:cubicBezTo>
                  <a:pt x="3543204" y="1785621"/>
                  <a:pt x="3543204" y="1786897"/>
                  <a:pt x="3541937" y="1788165"/>
                </a:cubicBezTo>
                <a:cubicBezTo>
                  <a:pt x="3540669" y="1788165"/>
                  <a:pt x="3540669" y="1788165"/>
                  <a:pt x="3539395" y="1788165"/>
                </a:cubicBezTo>
                <a:cubicBezTo>
                  <a:pt x="3539395" y="1789434"/>
                  <a:pt x="3538128" y="1789434"/>
                  <a:pt x="3538128" y="1790702"/>
                </a:cubicBezTo>
                <a:cubicBezTo>
                  <a:pt x="3536854" y="1790702"/>
                  <a:pt x="3534319" y="1791971"/>
                  <a:pt x="3533045" y="1791971"/>
                </a:cubicBezTo>
                <a:cubicBezTo>
                  <a:pt x="3531778" y="1790702"/>
                  <a:pt x="3531778" y="1790702"/>
                  <a:pt x="3530504" y="1790702"/>
                </a:cubicBezTo>
                <a:cubicBezTo>
                  <a:pt x="3527969" y="1790702"/>
                  <a:pt x="3524154" y="1790702"/>
                  <a:pt x="3521613" y="1790702"/>
                </a:cubicBezTo>
                <a:cubicBezTo>
                  <a:pt x="3521613" y="1791971"/>
                  <a:pt x="3520345" y="1791971"/>
                  <a:pt x="3519078" y="1793247"/>
                </a:cubicBezTo>
                <a:cubicBezTo>
                  <a:pt x="3517804" y="1793247"/>
                  <a:pt x="3516537" y="1794516"/>
                  <a:pt x="3515263" y="1794516"/>
                </a:cubicBezTo>
                <a:cubicBezTo>
                  <a:pt x="3515263" y="1794516"/>
                  <a:pt x="3513995" y="1794516"/>
                  <a:pt x="3512728" y="1794516"/>
                </a:cubicBezTo>
                <a:cubicBezTo>
                  <a:pt x="3511454" y="1795784"/>
                  <a:pt x="3511454" y="1795784"/>
                  <a:pt x="3510186" y="1795784"/>
                </a:cubicBezTo>
                <a:cubicBezTo>
                  <a:pt x="3508913" y="1794516"/>
                  <a:pt x="3508913" y="1794516"/>
                  <a:pt x="3508913" y="1794516"/>
                </a:cubicBezTo>
                <a:cubicBezTo>
                  <a:pt x="3508913" y="1794516"/>
                  <a:pt x="3508913" y="1793247"/>
                  <a:pt x="3508913" y="1793247"/>
                </a:cubicBezTo>
                <a:cubicBezTo>
                  <a:pt x="3508913" y="1793247"/>
                  <a:pt x="3507645" y="1793247"/>
                  <a:pt x="3507645" y="1793247"/>
                </a:cubicBezTo>
                <a:cubicBezTo>
                  <a:pt x="3506378" y="1793247"/>
                  <a:pt x="3506378" y="1791971"/>
                  <a:pt x="3505104" y="1790702"/>
                </a:cubicBezTo>
                <a:cubicBezTo>
                  <a:pt x="3503836" y="1789434"/>
                  <a:pt x="3503836" y="1789434"/>
                  <a:pt x="3502563" y="1789434"/>
                </a:cubicBezTo>
                <a:cubicBezTo>
                  <a:pt x="3502563" y="1788165"/>
                  <a:pt x="3502563" y="1788165"/>
                  <a:pt x="3502563" y="1788165"/>
                </a:cubicBezTo>
                <a:cubicBezTo>
                  <a:pt x="3501295" y="1788165"/>
                  <a:pt x="3501295" y="1788165"/>
                  <a:pt x="3500022" y="1788165"/>
                </a:cubicBezTo>
                <a:cubicBezTo>
                  <a:pt x="3500022" y="1786897"/>
                  <a:pt x="3498754" y="1786897"/>
                  <a:pt x="3498754" y="1785621"/>
                </a:cubicBezTo>
                <a:cubicBezTo>
                  <a:pt x="3498754" y="1785621"/>
                  <a:pt x="3497486" y="1784352"/>
                  <a:pt x="3497486" y="1784352"/>
                </a:cubicBezTo>
                <a:cubicBezTo>
                  <a:pt x="3497486" y="1783083"/>
                  <a:pt x="3496213" y="1783083"/>
                  <a:pt x="3496213" y="1783083"/>
                </a:cubicBezTo>
                <a:cubicBezTo>
                  <a:pt x="3496213" y="1781815"/>
                  <a:pt x="3494945" y="1781815"/>
                  <a:pt x="3494945" y="1780546"/>
                </a:cubicBezTo>
                <a:cubicBezTo>
                  <a:pt x="3494945" y="1779270"/>
                  <a:pt x="3493672" y="1779270"/>
                  <a:pt x="3493672" y="1779270"/>
                </a:cubicBezTo>
                <a:cubicBezTo>
                  <a:pt x="3493672" y="1779270"/>
                  <a:pt x="3493672" y="1778002"/>
                  <a:pt x="3493672" y="1778002"/>
                </a:cubicBezTo>
                <a:cubicBezTo>
                  <a:pt x="3492404" y="1778002"/>
                  <a:pt x="3492404" y="1776733"/>
                  <a:pt x="3492404" y="1776733"/>
                </a:cubicBezTo>
                <a:cubicBezTo>
                  <a:pt x="3492404" y="1775464"/>
                  <a:pt x="3493672" y="1772920"/>
                  <a:pt x="3493672" y="1771651"/>
                </a:cubicBezTo>
                <a:cubicBezTo>
                  <a:pt x="3493672" y="1770382"/>
                  <a:pt x="3493672" y="1769114"/>
                  <a:pt x="3493672" y="1767845"/>
                </a:cubicBezTo>
                <a:cubicBezTo>
                  <a:pt x="3493672" y="1766577"/>
                  <a:pt x="3493672" y="1766577"/>
                  <a:pt x="3493672" y="1765301"/>
                </a:cubicBezTo>
                <a:cubicBezTo>
                  <a:pt x="3493672" y="1765301"/>
                  <a:pt x="3494945" y="1765301"/>
                  <a:pt x="3496213" y="1765301"/>
                </a:cubicBezTo>
                <a:cubicBezTo>
                  <a:pt x="3496213" y="1764032"/>
                  <a:pt x="3497486" y="1764032"/>
                  <a:pt x="3497486" y="1764032"/>
                </a:cubicBezTo>
                <a:cubicBezTo>
                  <a:pt x="3497486" y="1764032"/>
                  <a:pt x="3496213" y="1764032"/>
                  <a:pt x="3496213" y="1764032"/>
                </a:cubicBezTo>
                <a:cubicBezTo>
                  <a:pt x="3496213" y="1764032"/>
                  <a:pt x="3494945" y="1762763"/>
                  <a:pt x="3494945" y="1762763"/>
                </a:cubicBezTo>
                <a:cubicBezTo>
                  <a:pt x="3494945" y="1762763"/>
                  <a:pt x="3494945" y="1761495"/>
                  <a:pt x="3494945" y="1761495"/>
                </a:cubicBezTo>
                <a:cubicBezTo>
                  <a:pt x="3496213" y="1760226"/>
                  <a:pt x="3496213" y="1760226"/>
                  <a:pt x="3496213" y="1758950"/>
                </a:cubicBezTo>
                <a:cubicBezTo>
                  <a:pt x="3494945" y="1757682"/>
                  <a:pt x="3493672" y="1756413"/>
                  <a:pt x="3492404" y="1755144"/>
                </a:cubicBezTo>
                <a:cubicBezTo>
                  <a:pt x="3492404" y="1753876"/>
                  <a:pt x="3492404" y="1752600"/>
                  <a:pt x="3492404" y="1751331"/>
                </a:cubicBezTo>
                <a:cubicBezTo>
                  <a:pt x="3492404" y="1751331"/>
                  <a:pt x="3492404" y="1750063"/>
                  <a:pt x="3492404" y="1750063"/>
                </a:cubicBezTo>
                <a:cubicBezTo>
                  <a:pt x="3492404" y="1750063"/>
                  <a:pt x="3493672" y="1748794"/>
                  <a:pt x="3493672" y="1748794"/>
                </a:cubicBezTo>
                <a:cubicBezTo>
                  <a:pt x="3493672" y="1748794"/>
                  <a:pt x="3493672" y="1747525"/>
                  <a:pt x="3493672" y="1746249"/>
                </a:cubicBezTo>
                <a:cubicBezTo>
                  <a:pt x="3494945" y="1744981"/>
                  <a:pt x="3496213" y="1744981"/>
                  <a:pt x="3497486" y="1743712"/>
                </a:cubicBezTo>
                <a:cubicBezTo>
                  <a:pt x="3497486" y="1742443"/>
                  <a:pt x="3497486" y="1741175"/>
                  <a:pt x="3497486" y="1739899"/>
                </a:cubicBezTo>
                <a:cubicBezTo>
                  <a:pt x="3497486" y="1739899"/>
                  <a:pt x="3498754" y="1738630"/>
                  <a:pt x="3498754" y="1738630"/>
                </a:cubicBezTo>
                <a:cubicBezTo>
                  <a:pt x="3500022" y="1738630"/>
                  <a:pt x="3501295" y="1738630"/>
                  <a:pt x="3502563" y="1738630"/>
                </a:cubicBezTo>
                <a:cubicBezTo>
                  <a:pt x="3503836" y="1738630"/>
                  <a:pt x="3503836" y="1737362"/>
                  <a:pt x="3505104" y="1737362"/>
                </a:cubicBezTo>
                <a:cubicBezTo>
                  <a:pt x="3506378" y="1736093"/>
                  <a:pt x="3506378" y="1734824"/>
                  <a:pt x="3506378" y="1733556"/>
                </a:cubicBezTo>
                <a:cubicBezTo>
                  <a:pt x="3507645" y="1733556"/>
                  <a:pt x="3507645" y="1732280"/>
                  <a:pt x="3508913" y="1732280"/>
                </a:cubicBezTo>
                <a:cubicBezTo>
                  <a:pt x="3508913" y="1732280"/>
                  <a:pt x="3510186" y="1731011"/>
                  <a:pt x="3510186" y="1731011"/>
                </a:cubicBezTo>
                <a:cubicBezTo>
                  <a:pt x="3510186" y="1731011"/>
                  <a:pt x="3511454" y="1731011"/>
                  <a:pt x="3511454" y="1731011"/>
                </a:cubicBezTo>
                <a:cubicBezTo>
                  <a:pt x="3511454" y="1731011"/>
                  <a:pt x="3512728" y="1729743"/>
                  <a:pt x="3512728" y="1728474"/>
                </a:cubicBezTo>
                <a:cubicBezTo>
                  <a:pt x="3512728" y="1728474"/>
                  <a:pt x="3513995" y="1727205"/>
                  <a:pt x="3515263" y="1727205"/>
                </a:cubicBezTo>
                <a:cubicBezTo>
                  <a:pt x="3516537" y="1725929"/>
                  <a:pt x="3516537" y="1723392"/>
                  <a:pt x="3517804" y="1722124"/>
                </a:cubicBezTo>
                <a:cubicBezTo>
                  <a:pt x="3517804" y="1722124"/>
                  <a:pt x="3517804" y="1720855"/>
                  <a:pt x="3517804" y="1720855"/>
                </a:cubicBezTo>
                <a:cubicBezTo>
                  <a:pt x="3519078" y="1720855"/>
                  <a:pt x="3519078" y="1719579"/>
                  <a:pt x="3520345" y="1719579"/>
                </a:cubicBezTo>
                <a:cubicBezTo>
                  <a:pt x="3520345" y="1719579"/>
                  <a:pt x="3520345" y="1718310"/>
                  <a:pt x="3520345" y="1718310"/>
                </a:cubicBezTo>
                <a:cubicBezTo>
                  <a:pt x="3519078" y="1717042"/>
                  <a:pt x="3519078" y="1717042"/>
                  <a:pt x="3517804" y="1715773"/>
                </a:cubicBezTo>
                <a:cubicBezTo>
                  <a:pt x="3517804" y="1715773"/>
                  <a:pt x="3517804" y="1714504"/>
                  <a:pt x="3517804" y="1714504"/>
                </a:cubicBezTo>
                <a:cubicBezTo>
                  <a:pt x="3516537" y="1711960"/>
                  <a:pt x="3515263" y="1710691"/>
                  <a:pt x="3513995" y="1708154"/>
                </a:cubicBezTo>
                <a:cubicBezTo>
                  <a:pt x="3513995" y="1706878"/>
                  <a:pt x="3513995" y="1706878"/>
                  <a:pt x="3513995" y="1705610"/>
                </a:cubicBezTo>
                <a:cubicBezTo>
                  <a:pt x="3513995" y="1704341"/>
                  <a:pt x="3512728" y="1703072"/>
                  <a:pt x="3512728" y="1701804"/>
                </a:cubicBezTo>
                <a:cubicBezTo>
                  <a:pt x="3513995" y="1700528"/>
                  <a:pt x="3513995" y="1700528"/>
                  <a:pt x="3515263" y="1699259"/>
                </a:cubicBezTo>
                <a:cubicBezTo>
                  <a:pt x="3513995" y="1699259"/>
                  <a:pt x="3513995" y="1697990"/>
                  <a:pt x="3512728" y="1697990"/>
                </a:cubicBezTo>
                <a:cubicBezTo>
                  <a:pt x="3512728" y="1697990"/>
                  <a:pt x="3512728" y="1696722"/>
                  <a:pt x="3512728" y="1696722"/>
                </a:cubicBezTo>
                <a:cubicBezTo>
                  <a:pt x="3515263" y="1696722"/>
                  <a:pt x="3516537" y="1695453"/>
                  <a:pt x="3517804" y="1694177"/>
                </a:cubicBezTo>
                <a:cubicBezTo>
                  <a:pt x="3517804" y="1694177"/>
                  <a:pt x="3517804" y="1692909"/>
                  <a:pt x="3517804" y="1692909"/>
                </a:cubicBezTo>
                <a:cubicBezTo>
                  <a:pt x="3519078" y="1691640"/>
                  <a:pt x="3521613" y="1689103"/>
                  <a:pt x="3522887" y="1687834"/>
                </a:cubicBezTo>
                <a:cubicBezTo>
                  <a:pt x="3522887" y="1686558"/>
                  <a:pt x="3522887" y="1685290"/>
                  <a:pt x="3522887" y="1684021"/>
                </a:cubicBezTo>
                <a:cubicBezTo>
                  <a:pt x="3522887" y="1684021"/>
                  <a:pt x="3524154" y="1682752"/>
                  <a:pt x="3524154" y="1682752"/>
                </a:cubicBezTo>
                <a:cubicBezTo>
                  <a:pt x="3524154" y="1682752"/>
                  <a:pt x="3525428" y="1682752"/>
                  <a:pt x="3526695" y="1682752"/>
                </a:cubicBezTo>
                <a:cubicBezTo>
                  <a:pt x="3526695" y="1682752"/>
                  <a:pt x="3527969" y="1684021"/>
                  <a:pt x="3527969" y="1684021"/>
                </a:cubicBezTo>
                <a:cubicBezTo>
                  <a:pt x="3527969" y="1684021"/>
                  <a:pt x="3529237" y="1684021"/>
                  <a:pt x="3529237" y="1684021"/>
                </a:cubicBezTo>
                <a:cubicBezTo>
                  <a:pt x="3531778" y="1682752"/>
                  <a:pt x="3533045" y="1681484"/>
                  <a:pt x="3535587" y="1680208"/>
                </a:cubicBezTo>
                <a:cubicBezTo>
                  <a:pt x="3535587" y="1681484"/>
                  <a:pt x="3536854" y="1681484"/>
                  <a:pt x="3536854" y="1682752"/>
                </a:cubicBezTo>
                <a:cubicBezTo>
                  <a:pt x="3536854" y="1682752"/>
                  <a:pt x="3538128" y="1681484"/>
                  <a:pt x="3538128" y="1681484"/>
                </a:cubicBezTo>
                <a:cubicBezTo>
                  <a:pt x="3538128" y="1682752"/>
                  <a:pt x="3539395" y="1682752"/>
                  <a:pt x="3539395" y="1682752"/>
                </a:cubicBezTo>
                <a:cubicBezTo>
                  <a:pt x="3539395" y="1682752"/>
                  <a:pt x="3539395" y="1684021"/>
                  <a:pt x="3539395" y="1684021"/>
                </a:cubicBezTo>
                <a:cubicBezTo>
                  <a:pt x="3539395" y="1684021"/>
                  <a:pt x="3540669" y="1684021"/>
                  <a:pt x="3540669" y="1684021"/>
                </a:cubicBezTo>
                <a:cubicBezTo>
                  <a:pt x="3540669" y="1684021"/>
                  <a:pt x="3541937" y="1684021"/>
                  <a:pt x="3541937" y="1684021"/>
                </a:cubicBezTo>
                <a:cubicBezTo>
                  <a:pt x="3541937" y="1682752"/>
                  <a:pt x="3541937" y="1681484"/>
                  <a:pt x="3541937" y="1680208"/>
                </a:cubicBezTo>
                <a:cubicBezTo>
                  <a:pt x="3541937" y="1680208"/>
                  <a:pt x="3543204" y="1680208"/>
                  <a:pt x="3543204" y="1680208"/>
                </a:cubicBezTo>
                <a:cubicBezTo>
                  <a:pt x="3544478" y="1678939"/>
                  <a:pt x="3544478" y="1678939"/>
                  <a:pt x="3544478" y="1678939"/>
                </a:cubicBezTo>
                <a:cubicBezTo>
                  <a:pt x="3545745" y="1680208"/>
                  <a:pt x="3547019" y="1680208"/>
                  <a:pt x="3548287" y="1681484"/>
                </a:cubicBezTo>
                <a:cubicBezTo>
                  <a:pt x="3549554" y="1680208"/>
                  <a:pt x="3550828" y="1680208"/>
                  <a:pt x="3552095" y="1678939"/>
                </a:cubicBezTo>
                <a:cubicBezTo>
                  <a:pt x="3552095" y="1678939"/>
                  <a:pt x="3553369" y="1678939"/>
                  <a:pt x="3553369" y="1678939"/>
                </a:cubicBezTo>
                <a:cubicBezTo>
                  <a:pt x="3553369" y="1678939"/>
                  <a:pt x="3553369" y="1680208"/>
                  <a:pt x="3553369" y="1681484"/>
                </a:cubicBezTo>
                <a:cubicBezTo>
                  <a:pt x="3553369" y="1681484"/>
                  <a:pt x="3554637" y="1682752"/>
                  <a:pt x="3554637" y="1682752"/>
                </a:cubicBezTo>
                <a:cubicBezTo>
                  <a:pt x="3554637" y="1684021"/>
                  <a:pt x="3555904" y="1684021"/>
                  <a:pt x="3555904" y="1684021"/>
                </a:cubicBezTo>
                <a:cubicBezTo>
                  <a:pt x="3555904" y="1684021"/>
                  <a:pt x="3557178" y="1682752"/>
                  <a:pt x="3557178" y="1682752"/>
                </a:cubicBezTo>
                <a:cubicBezTo>
                  <a:pt x="3557178" y="1682752"/>
                  <a:pt x="3557178" y="1681484"/>
                  <a:pt x="3557178" y="1681484"/>
                </a:cubicBezTo>
                <a:cubicBezTo>
                  <a:pt x="3557178" y="1680215"/>
                  <a:pt x="3558445" y="1678939"/>
                  <a:pt x="3558445" y="1677670"/>
                </a:cubicBezTo>
                <a:cubicBezTo>
                  <a:pt x="3560987" y="1677670"/>
                  <a:pt x="3562254" y="1676402"/>
                  <a:pt x="3564796" y="1675133"/>
                </a:cubicBezTo>
                <a:cubicBezTo>
                  <a:pt x="3564796" y="1676402"/>
                  <a:pt x="3566069" y="1676402"/>
                  <a:pt x="3566069" y="1676402"/>
                </a:cubicBezTo>
                <a:cubicBezTo>
                  <a:pt x="3566069" y="1676402"/>
                  <a:pt x="3564796" y="1677670"/>
                  <a:pt x="3564796" y="1677670"/>
                </a:cubicBezTo>
                <a:cubicBezTo>
                  <a:pt x="3564796" y="1677670"/>
                  <a:pt x="3566069" y="1677670"/>
                  <a:pt x="3566069" y="1677670"/>
                </a:cubicBezTo>
                <a:cubicBezTo>
                  <a:pt x="3566069" y="1677670"/>
                  <a:pt x="3566069" y="1678939"/>
                  <a:pt x="3566069" y="1678939"/>
                </a:cubicBezTo>
                <a:cubicBezTo>
                  <a:pt x="3567337" y="1678939"/>
                  <a:pt x="3567337" y="1677670"/>
                  <a:pt x="3568610" y="1677670"/>
                </a:cubicBezTo>
                <a:cubicBezTo>
                  <a:pt x="3568610" y="1677670"/>
                  <a:pt x="3569878" y="1677670"/>
                  <a:pt x="3569878" y="1677670"/>
                </a:cubicBezTo>
                <a:cubicBezTo>
                  <a:pt x="3569878" y="1677670"/>
                  <a:pt x="3569878" y="1676402"/>
                  <a:pt x="3569878" y="1676402"/>
                </a:cubicBezTo>
                <a:cubicBezTo>
                  <a:pt x="3568610" y="1675133"/>
                  <a:pt x="3568610" y="1675133"/>
                  <a:pt x="3567337" y="1675133"/>
                </a:cubicBezTo>
                <a:cubicBezTo>
                  <a:pt x="3567337" y="1673865"/>
                  <a:pt x="3566069" y="1673865"/>
                  <a:pt x="3566069" y="1672589"/>
                </a:cubicBezTo>
                <a:cubicBezTo>
                  <a:pt x="3567337" y="1672589"/>
                  <a:pt x="3568604" y="1671320"/>
                  <a:pt x="3569878" y="1671320"/>
                </a:cubicBezTo>
                <a:cubicBezTo>
                  <a:pt x="3571146" y="1671320"/>
                  <a:pt x="3571146" y="1670051"/>
                  <a:pt x="3571146" y="1670051"/>
                </a:cubicBezTo>
                <a:cubicBezTo>
                  <a:pt x="3571146" y="1668783"/>
                  <a:pt x="3569878" y="1668783"/>
                  <a:pt x="3569878" y="1668783"/>
                </a:cubicBezTo>
                <a:cubicBezTo>
                  <a:pt x="3569878" y="1668783"/>
                  <a:pt x="3571146" y="1667514"/>
                  <a:pt x="3572419" y="1667514"/>
                </a:cubicBezTo>
                <a:cubicBezTo>
                  <a:pt x="3573687" y="1667514"/>
                  <a:pt x="3573687" y="1668783"/>
                  <a:pt x="3573687" y="1668783"/>
                </a:cubicBezTo>
                <a:cubicBezTo>
                  <a:pt x="3572419" y="1668783"/>
                  <a:pt x="3572419" y="1668783"/>
                  <a:pt x="3572419" y="1668783"/>
                </a:cubicBezTo>
                <a:cubicBezTo>
                  <a:pt x="3572419" y="1670051"/>
                  <a:pt x="3572419" y="1670051"/>
                  <a:pt x="3572419" y="1671320"/>
                </a:cubicBezTo>
                <a:cubicBezTo>
                  <a:pt x="3573687" y="1670051"/>
                  <a:pt x="3574954" y="1670051"/>
                  <a:pt x="3576228" y="1668783"/>
                </a:cubicBezTo>
                <a:cubicBezTo>
                  <a:pt x="3577496" y="1668783"/>
                  <a:pt x="3577496" y="1667514"/>
                  <a:pt x="3577496" y="1667514"/>
                </a:cubicBezTo>
                <a:cubicBezTo>
                  <a:pt x="3578769" y="1667514"/>
                  <a:pt x="3578769" y="1667514"/>
                  <a:pt x="3580037" y="1667514"/>
                </a:cubicBezTo>
                <a:cubicBezTo>
                  <a:pt x="3580037" y="1667514"/>
                  <a:pt x="3581310" y="1668783"/>
                  <a:pt x="3581310" y="1668783"/>
                </a:cubicBezTo>
                <a:cubicBezTo>
                  <a:pt x="3581310" y="1668783"/>
                  <a:pt x="3582578" y="1667514"/>
                  <a:pt x="3582578" y="1667514"/>
                </a:cubicBezTo>
                <a:cubicBezTo>
                  <a:pt x="3582578" y="1667514"/>
                  <a:pt x="3582578" y="1666238"/>
                  <a:pt x="3582578" y="1666238"/>
                </a:cubicBezTo>
                <a:cubicBezTo>
                  <a:pt x="3581310" y="1666238"/>
                  <a:pt x="3581310" y="1664970"/>
                  <a:pt x="3580037" y="1664970"/>
                </a:cubicBezTo>
                <a:cubicBezTo>
                  <a:pt x="3580037" y="1663701"/>
                  <a:pt x="3580037" y="1663701"/>
                  <a:pt x="3580037" y="1662432"/>
                </a:cubicBezTo>
                <a:cubicBezTo>
                  <a:pt x="3581304" y="1662432"/>
                  <a:pt x="3582578" y="1662432"/>
                  <a:pt x="3583846" y="1662432"/>
                </a:cubicBezTo>
                <a:cubicBezTo>
                  <a:pt x="3583846" y="1662432"/>
                  <a:pt x="3585119" y="1662432"/>
                  <a:pt x="3585119" y="1662432"/>
                </a:cubicBezTo>
                <a:cubicBezTo>
                  <a:pt x="3585119" y="1661164"/>
                  <a:pt x="3586387" y="1661164"/>
                  <a:pt x="3586387" y="1661164"/>
                </a:cubicBezTo>
                <a:cubicBezTo>
                  <a:pt x="3586387" y="1661164"/>
                  <a:pt x="3586387" y="1659888"/>
                  <a:pt x="3586387" y="1659888"/>
                </a:cubicBezTo>
                <a:cubicBezTo>
                  <a:pt x="3585119" y="1658619"/>
                  <a:pt x="3585119" y="1658619"/>
                  <a:pt x="3583846" y="1657351"/>
                </a:cubicBezTo>
                <a:cubicBezTo>
                  <a:pt x="3583846" y="1656082"/>
                  <a:pt x="3583846" y="1656082"/>
                  <a:pt x="3583846" y="1654813"/>
                </a:cubicBezTo>
                <a:cubicBezTo>
                  <a:pt x="3585119" y="1654813"/>
                  <a:pt x="3585119" y="1653537"/>
                  <a:pt x="3586387" y="1653537"/>
                </a:cubicBezTo>
                <a:cubicBezTo>
                  <a:pt x="3586387" y="1654813"/>
                  <a:pt x="3587660" y="1654813"/>
                  <a:pt x="3587660" y="1654813"/>
                </a:cubicBezTo>
                <a:cubicBezTo>
                  <a:pt x="3587660" y="1656082"/>
                  <a:pt x="3587660" y="1656082"/>
                  <a:pt x="3587660" y="1657351"/>
                </a:cubicBezTo>
                <a:cubicBezTo>
                  <a:pt x="3587660" y="1657351"/>
                  <a:pt x="3588928" y="1658619"/>
                  <a:pt x="3588928" y="1658619"/>
                </a:cubicBezTo>
                <a:cubicBezTo>
                  <a:pt x="3590196" y="1657351"/>
                  <a:pt x="3590196" y="1657351"/>
                  <a:pt x="3591469" y="1657351"/>
                </a:cubicBezTo>
                <a:cubicBezTo>
                  <a:pt x="3591469" y="1657351"/>
                  <a:pt x="3591469" y="1656082"/>
                  <a:pt x="3591469" y="1656082"/>
                </a:cubicBezTo>
                <a:cubicBezTo>
                  <a:pt x="3592737" y="1656082"/>
                  <a:pt x="3592737" y="1654813"/>
                  <a:pt x="3594010" y="1654813"/>
                </a:cubicBezTo>
                <a:cubicBezTo>
                  <a:pt x="3594010" y="1656082"/>
                  <a:pt x="3595278" y="1656082"/>
                  <a:pt x="3595278" y="1656082"/>
                </a:cubicBezTo>
                <a:cubicBezTo>
                  <a:pt x="3596546" y="1654813"/>
                  <a:pt x="3596546" y="1654813"/>
                  <a:pt x="3597819" y="1653537"/>
                </a:cubicBezTo>
                <a:cubicBezTo>
                  <a:pt x="3597819" y="1652269"/>
                  <a:pt x="3597819" y="1651000"/>
                  <a:pt x="3597819" y="1649731"/>
                </a:cubicBezTo>
                <a:cubicBezTo>
                  <a:pt x="3599087" y="1649731"/>
                  <a:pt x="3600360" y="1648463"/>
                  <a:pt x="3601628" y="1648463"/>
                </a:cubicBezTo>
                <a:cubicBezTo>
                  <a:pt x="3601628" y="1647187"/>
                  <a:pt x="3601628" y="1647187"/>
                  <a:pt x="3601628" y="1647187"/>
                </a:cubicBezTo>
                <a:cubicBezTo>
                  <a:pt x="3601628" y="1647187"/>
                  <a:pt x="3600360" y="1645918"/>
                  <a:pt x="3600360" y="1645918"/>
                </a:cubicBezTo>
                <a:cubicBezTo>
                  <a:pt x="3600360" y="1645918"/>
                  <a:pt x="3600360" y="1644650"/>
                  <a:pt x="3600360" y="1644650"/>
                </a:cubicBezTo>
                <a:cubicBezTo>
                  <a:pt x="3599087" y="1643381"/>
                  <a:pt x="3599087" y="1643381"/>
                  <a:pt x="3597819" y="1642112"/>
                </a:cubicBezTo>
                <a:cubicBezTo>
                  <a:pt x="3597819" y="1642112"/>
                  <a:pt x="3599087" y="1642112"/>
                  <a:pt x="3599087" y="1642112"/>
                </a:cubicBezTo>
                <a:cubicBezTo>
                  <a:pt x="3600360" y="1642112"/>
                  <a:pt x="3600360" y="1643381"/>
                  <a:pt x="3601628" y="1643381"/>
                </a:cubicBezTo>
                <a:cubicBezTo>
                  <a:pt x="3602896" y="1643381"/>
                  <a:pt x="3602896" y="1642112"/>
                  <a:pt x="3604169" y="1642112"/>
                </a:cubicBezTo>
                <a:cubicBezTo>
                  <a:pt x="3602896" y="1642112"/>
                  <a:pt x="3602896" y="1640837"/>
                  <a:pt x="3602896" y="1640837"/>
                </a:cubicBezTo>
                <a:cubicBezTo>
                  <a:pt x="3604169" y="1639568"/>
                  <a:pt x="3605437" y="1639568"/>
                  <a:pt x="3606710" y="1638299"/>
                </a:cubicBezTo>
                <a:close/>
                <a:moveTo>
                  <a:pt x="3531070" y="1638299"/>
                </a:moveTo>
                <a:cubicBezTo>
                  <a:pt x="3531070" y="1638299"/>
                  <a:pt x="3532340" y="1638299"/>
                  <a:pt x="3532340" y="1638299"/>
                </a:cubicBezTo>
                <a:cubicBezTo>
                  <a:pt x="3532340" y="1638299"/>
                  <a:pt x="3533610" y="1639571"/>
                  <a:pt x="3533610" y="1639571"/>
                </a:cubicBezTo>
                <a:cubicBezTo>
                  <a:pt x="3532340" y="1639571"/>
                  <a:pt x="3532340" y="1639571"/>
                  <a:pt x="3531070" y="1639571"/>
                </a:cubicBezTo>
                <a:cubicBezTo>
                  <a:pt x="3529799" y="1639571"/>
                  <a:pt x="3531070" y="1638299"/>
                  <a:pt x="3531070" y="1638299"/>
                </a:cubicBezTo>
                <a:close/>
                <a:moveTo>
                  <a:pt x="4801775" y="1625600"/>
                </a:moveTo>
                <a:cubicBezTo>
                  <a:pt x="4803045" y="1625600"/>
                  <a:pt x="4803045" y="1626870"/>
                  <a:pt x="4804315" y="1626870"/>
                </a:cubicBezTo>
                <a:cubicBezTo>
                  <a:pt x="4804315" y="1626870"/>
                  <a:pt x="4805586" y="1626870"/>
                  <a:pt x="4805586" y="1626870"/>
                </a:cubicBezTo>
                <a:cubicBezTo>
                  <a:pt x="4806856" y="1628140"/>
                  <a:pt x="4806856" y="1628140"/>
                  <a:pt x="4808126" y="1629410"/>
                </a:cubicBezTo>
                <a:cubicBezTo>
                  <a:pt x="4809396" y="1629410"/>
                  <a:pt x="4809396" y="1630680"/>
                  <a:pt x="4810666" y="1630680"/>
                </a:cubicBezTo>
                <a:cubicBezTo>
                  <a:pt x="4811936" y="1631950"/>
                  <a:pt x="4813206" y="1633220"/>
                  <a:pt x="4814476" y="1634490"/>
                </a:cubicBezTo>
                <a:cubicBezTo>
                  <a:pt x="4814476" y="1635760"/>
                  <a:pt x="4815746" y="1635760"/>
                  <a:pt x="4815746" y="1637030"/>
                </a:cubicBezTo>
                <a:cubicBezTo>
                  <a:pt x="4815746" y="1637030"/>
                  <a:pt x="4815746" y="1638300"/>
                  <a:pt x="4815746" y="1638300"/>
                </a:cubicBezTo>
                <a:cubicBezTo>
                  <a:pt x="4814476" y="1637030"/>
                  <a:pt x="4814476" y="1637030"/>
                  <a:pt x="4813206" y="1637030"/>
                </a:cubicBezTo>
                <a:cubicBezTo>
                  <a:pt x="4811936" y="1635760"/>
                  <a:pt x="4810666" y="1635760"/>
                  <a:pt x="4809396" y="1634490"/>
                </a:cubicBezTo>
                <a:cubicBezTo>
                  <a:pt x="4808126" y="1633220"/>
                  <a:pt x="4808126" y="1631950"/>
                  <a:pt x="4806856" y="1630680"/>
                </a:cubicBezTo>
                <a:cubicBezTo>
                  <a:pt x="4805586" y="1629410"/>
                  <a:pt x="4805586" y="1629410"/>
                  <a:pt x="4804315" y="1629410"/>
                </a:cubicBezTo>
                <a:cubicBezTo>
                  <a:pt x="4803046" y="1630680"/>
                  <a:pt x="4801776" y="1630680"/>
                  <a:pt x="4800506" y="1631950"/>
                </a:cubicBezTo>
                <a:cubicBezTo>
                  <a:pt x="4800506" y="1631950"/>
                  <a:pt x="4800506" y="1630680"/>
                  <a:pt x="4800506" y="1630680"/>
                </a:cubicBezTo>
                <a:cubicBezTo>
                  <a:pt x="4801776" y="1629410"/>
                  <a:pt x="4803046" y="1629410"/>
                  <a:pt x="4800505" y="1630680"/>
                </a:cubicBezTo>
                <a:cubicBezTo>
                  <a:pt x="4800505" y="1629410"/>
                  <a:pt x="4800505" y="1629410"/>
                  <a:pt x="4800505" y="1628140"/>
                </a:cubicBezTo>
                <a:cubicBezTo>
                  <a:pt x="4801775" y="1626870"/>
                  <a:pt x="4801775" y="1626870"/>
                  <a:pt x="4801775" y="1625600"/>
                </a:cubicBezTo>
                <a:close/>
                <a:moveTo>
                  <a:pt x="4778915" y="1625599"/>
                </a:moveTo>
                <a:cubicBezTo>
                  <a:pt x="4780185" y="1625599"/>
                  <a:pt x="4781455" y="1625599"/>
                  <a:pt x="4782725" y="1625599"/>
                </a:cubicBezTo>
                <a:cubicBezTo>
                  <a:pt x="4783995" y="1625599"/>
                  <a:pt x="4783995" y="1626869"/>
                  <a:pt x="4785265" y="1628139"/>
                </a:cubicBezTo>
                <a:cubicBezTo>
                  <a:pt x="4786535" y="1628139"/>
                  <a:pt x="4786535" y="1629410"/>
                  <a:pt x="4783995" y="1631949"/>
                </a:cubicBezTo>
                <a:cubicBezTo>
                  <a:pt x="4782725" y="1633219"/>
                  <a:pt x="4782725" y="1633219"/>
                  <a:pt x="4782725" y="1633219"/>
                </a:cubicBezTo>
                <a:cubicBezTo>
                  <a:pt x="4782725" y="1634490"/>
                  <a:pt x="4783995" y="1634490"/>
                  <a:pt x="4783995" y="1634490"/>
                </a:cubicBezTo>
                <a:cubicBezTo>
                  <a:pt x="4785265" y="1634490"/>
                  <a:pt x="4786535" y="1635760"/>
                  <a:pt x="4787805" y="1635760"/>
                </a:cubicBezTo>
                <a:cubicBezTo>
                  <a:pt x="4789075" y="1635760"/>
                  <a:pt x="4789075" y="1637030"/>
                  <a:pt x="4790345" y="1637030"/>
                </a:cubicBezTo>
                <a:lnTo>
                  <a:pt x="4790980" y="1638299"/>
                </a:lnTo>
                <a:lnTo>
                  <a:pt x="4791616" y="1638299"/>
                </a:lnTo>
                <a:lnTo>
                  <a:pt x="4792886" y="1638299"/>
                </a:lnTo>
                <a:lnTo>
                  <a:pt x="4793310" y="1638723"/>
                </a:lnTo>
                <a:lnTo>
                  <a:pt x="4794155" y="1638300"/>
                </a:lnTo>
                <a:cubicBezTo>
                  <a:pt x="4795425" y="1638300"/>
                  <a:pt x="4795425" y="1638300"/>
                  <a:pt x="4796695" y="1638300"/>
                </a:cubicBezTo>
                <a:cubicBezTo>
                  <a:pt x="4797965" y="1639571"/>
                  <a:pt x="4797965" y="1639571"/>
                  <a:pt x="4797965" y="1640841"/>
                </a:cubicBezTo>
                <a:cubicBezTo>
                  <a:pt x="4797965" y="1640841"/>
                  <a:pt x="4796695" y="1642111"/>
                  <a:pt x="4796695" y="1642111"/>
                </a:cubicBezTo>
                <a:lnTo>
                  <a:pt x="4795426" y="1643380"/>
                </a:lnTo>
                <a:cubicBezTo>
                  <a:pt x="4794156" y="1643380"/>
                  <a:pt x="4792886" y="1644650"/>
                  <a:pt x="4791616" y="1644650"/>
                </a:cubicBezTo>
                <a:cubicBezTo>
                  <a:pt x="4790347" y="1645920"/>
                  <a:pt x="4789076" y="1648460"/>
                  <a:pt x="4787806" y="1649731"/>
                </a:cubicBezTo>
                <a:cubicBezTo>
                  <a:pt x="4787806" y="1651001"/>
                  <a:pt x="4786536" y="1652270"/>
                  <a:pt x="4786536" y="1653541"/>
                </a:cubicBezTo>
                <a:cubicBezTo>
                  <a:pt x="4787806" y="1654810"/>
                  <a:pt x="4787806" y="1656081"/>
                  <a:pt x="4787806" y="1657351"/>
                </a:cubicBezTo>
                <a:cubicBezTo>
                  <a:pt x="4786536" y="1658621"/>
                  <a:pt x="4786536" y="1659891"/>
                  <a:pt x="4786536" y="1659891"/>
                </a:cubicBezTo>
                <a:cubicBezTo>
                  <a:pt x="4786536" y="1659891"/>
                  <a:pt x="4785265" y="1659891"/>
                  <a:pt x="4783995" y="1659891"/>
                </a:cubicBezTo>
                <a:cubicBezTo>
                  <a:pt x="4782725" y="1659891"/>
                  <a:pt x="4782725" y="1658621"/>
                  <a:pt x="4781455" y="1658621"/>
                </a:cubicBezTo>
                <a:cubicBezTo>
                  <a:pt x="4782725" y="1657351"/>
                  <a:pt x="4782725" y="1657351"/>
                  <a:pt x="4782725" y="1656081"/>
                </a:cubicBezTo>
                <a:cubicBezTo>
                  <a:pt x="4782725" y="1656081"/>
                  <a:pt x="4781455" y="1654810"/>
                  <a:pt x="4780185" y="1654810"/>
                </a:cubicBezTo>
                <a:cubicBezTo>
                  <a:pt x="4778915" y="1653541"/>
                  <a:pt x="4778915" y="1653541"/>
                  <a:pt x="4777644" y="1652270"/>
                </a:cubicBezTo>
                <a:cubicBezTo>
                  <a:pt x="4776375" y="1652270"/>
                  <a:pt x="4776375" y="1651000"/>
                  <a:pt x="4775104" y="1651000"/>
                </a:cubicBezTo>
                <a:cubicBezTo>
                  <a:pt x="4775104" y="1649730"/>
                  <a:pt x="4775104" y="1648459"/>
                  <a:pt x="4777644" y="1647191"/>
                </a:cubicBezTo>
                <a:cubicBezTo>
                  <a:pt x="4777644" y="1645920"/>
                  <a:pt x="4778915" y="1645920"/>
                  <a:pt x="4778915" y="1645920"/>
                </a:cubicBezTo>
                <a:cubicBezTo>
                  <a:pt x="4780184" y="1647191"/>
                  <a:pt x="4782724" y="1647191"/>
                  <a:pt x="4783995" y="1647191"/>
                </a:cubicBezTo>
                <a:lnTo>
                  <a:pt x="4785264" y="1645921"/>
                </a:lnTo>
                <a:lnTo>
                  <a:pt x="4783995" y="1645921"/>
                </a:lnTo>
                <a:cubicBezTo>
                  <a:pt x="4782725" y="1644651"/>
                  <a:pt x="4782725" y="1644651"/>
                  <a:pt x="4781455" y="1644651"/>
                </a:cubicBezTo>
                <a:cubicBezTo>
                  <a:pt x="4780185" y="1644651"/>
                  <a:pt x="4778915" y="1644651"/>
                  <a:pt x="4777645" y="1644651"/>
                </a:cubicBezTo>
                <a:cubicBezTo>
                  <a:pt x="4777645" y="1644651"/>
                  <a:pt x="4776375" y="1644651"/>
                  <a:pt x="4776375" y="1644651"/>
                </a:cubicBezTo>
                <a:cubicBezTo>
                  <a:pt x="4776375" y="1644651"/>
                  <a:pt x="4775105" y="1644651"/>
                  <a:pt x="4775105" y="1644651"/>
                </a:cubicBezTo>
                <a:cubicBezTo>
                  <a:pt x="4775105" y="1643381"/>
                  <a:pt x="4775105" y="1642111"/>
                  <a:pt x="4775105" y="1640841"/>
                </a:cubicBezTo>
                <a:cubicBezTo>
                  <a:pt x="4776375" y="1639571"/>
                  <a:pt x="4776375" y="1639571"/>
                  <a:pt x="4777645" y="1638300"/>
                </a:cubicBezTo>
                <a:cubicBezTo>
                  <a:pt x="4777645" y="1637030"/>
                  <a:pt x="4778915" y="1635760"/>
                  <a:pt x="4778915" y="1634490"/>
                </a:cubicBezTo>
                <a:cubicBezTo>
                  <a:pt x="4778915" y="1634490"/>
                  <a:pt x="4780185" y="1633220"/>
                  <a:pt x="4780185" y="1633220"/>
                </a:cubicBezTo>
                <a:cubicBezTo>
                  <a:pt x="4781455" y="1631950"/>
                  <a:pt x="4781455" y="1631950"/>
                  <a:pt x="4781455" y="1630680"/>
                </a:cubicBezTo>
                <a:cubicBezTo>
                  <a:pt x="4781455" y="1629410"/>
                  <a:pt x="4780185" y="1629410"/>
                  <a:pt x="4780185" y="1629410"/>
                </a:cubicBezTo>
                <a:cubicBezTo>
                  <a:pt x="4778915" y="1628139"/>
                  <a:pt x="4778915" y="1628139"/>
                  <a:pt x="4777645" y="1626869"/>
                </a:cubicBezTo>
                <a:cubicBezTo>
                  <a:pt x="4777645" y="1626869"/>
                  <a:pt x="4778915" y="1625599"/>
                  <a:pt x="4778915" y="1625599"/>
                </a:cubicBezTo>
                <a:close/>
                <a:moveTo>
                  <a:pt x="4368704" y="1625599"/>
                </a:moveTo>
                <a:cubicBezTo>
                  <a:pt x="4369975" y="1625599"/>
                  <a:pt x="4369975" y="1625599"/>
                  <a:pt x="4371246" y="1625599"/>
                </a:cubicBezTo>
                <a:cubicBezTo>
                  <a:pt x="4372517" y="1626871"/>
                  <a:pt x="4372517" y="1626871"/>
                  <a:pt x="4372516" y="1626871"/>
                </a:cubicBezTo>
                <a:cubicBezTo>
                  <a:pt x="4371246" y="1626871"/>
                  <a:pt x="4369975" y="1625599"/>
                  <a:pt x="4368704" y="1625599"/>
                </a:cubicBezTo>
                <a:close/>
                <a:moveTo>
                  <a:pt x="4814477" y="1616713"/>
                </a:moveTo>
                <a:lnTo>
                  <a:pt x="4814477" y="1617542"/>
                </a:lnTo>
                <a:lnTo>
                  <a:pt x="4815306" y="1616713"/>
                </a:lnTo>
                <a:close/>
                <a:moveTo>
                  <a:pt x="4801776" y="1612900"/>
                </a:moveTo>
                <a:cubicBezTo>
                  <a:pt x="4801776" y="1614170"/>
                  <a:pt x="4803046" y="1615440"/>
                  <a:pt x="4804316" y="1616710"/>
                </a:cubicBezTo>
                <a:cubicBezTo>
                  <a:pt x="4804316" y="1616710"/>
                  <a:pt x="4804316" y="1617980"/>
                  <a:pt x="4804316" y="1617980"/>
                </a:cubicBezTo>
                <a:cubicBezTo>
                  <a:pt x="4804316" y="1619250"/>
                  <a:pt x="4803046" y="1619250"/>
                  <a:pt x="4803046" y="1619250"/>
                </a:cubicBezTo>
                <a:cubicBezTo>
                  <a:pt x="4801776" y="1616711"/>
                  <a:pt x="4801776" y="1615441"/>
                  <a:pt x="4800505" y="1614170"/>
                </a:cubicBezTo>
                <a:cubicBezTo>
                  <a:pt x="4800505" y="1612900"/>
                  <a:pt x="4800505" y="1612900"/>
                  <a:pt x="4801776" y="1612900"/>
                </a:cubicBezTo>
                <a:close/>
                <a:moveTo>
                  <a:pt x="4357275" y="1612900"/>
                </a:moveTo>
                <a:cubicBezTo>
                  <a:pt x="4357275" y="1612900"/>
                  <a:pt x="4358546" y="1612900"/>
                  <a:pt x="4358546" y="1612900"/>
                </a:cubicBezTo>
                <a:cubicBezTo>
                  <a:pt x="4358546" y="1612900"/>
                  <a:pt x="4359816" y="1614170"/>
                  <a:pt x="4361085" y="1614171"/>
                </a:cubicBezTo>
                <a:cubicBezTo>
                  <a:pt x="4361085" y="1615441"/>
                  <a:pt x="4362355" y="1615441"/>
                  <a:pt x="4362355" y="1616711"/>
                </a:cubicBezTo>
                <a:cubicBezTo>
                  <a:pt x="4361086" y="1616711"/>
                  <a:pt x="4359816" y="1616711"/>
                  <a:pt x="4358546" y="1616711"/>
                </a:cubicBezTo>
                <a:cubicBezTo>
                  <a:pt x="4357275" y="1615441"/>
                  <a:pt x="4357275" y="1615441"/>
                  <a:pt x="4356005" y="1614171"/>
                </a:cubicBezTo>
                <a:cubicBezTo>
                  <a:pt x="4356005" y="1614171"/>
                  <a:pt x="4357275" y="1612900"/>
                  <a:pt x="4357275" y="1612900"/>
                </a:cubicBezTo>
                <a:close/>
                <a:moveTo>
                  <a:pt x="4787804" y="1612899"/>
                </a:moveTo>
                <a:cubicBezTo>
                  <a:pt x="4787804" y="1612899"/>
                  <a:pt x="4789075" y="1612899"/>
                  <a:pt x="4789075" y="1612899"/>
                </a:cubicBezTo>
                <a:cubicBezTo>
                  <a:pt x="4790345" y="1612899"/>
                  <a:pt x="4790345" y="1614170"/>
                  <a:pt x="4790345" y="1615441"/>
                </a:cubicBezTo>
                <a:cubicBezTo>
                  <a:pt x="4790345" y="1615441"/>
                  <a:pt x="4789075" y="1615441"/>
                  <a:pt x="4787804" y="1614170"/>
                </a:cubicBezTo>
                <a:cubicBezTo>
                  <a:pt x="4787804" y="1614170"/>
                  <a:pt x="4787804" y="1612899"/>
                  <a:pt x="4787804" y="1612899"/>
                </a:cubicBezTo>
                <a:close/>
                <a:moveTo>
                  <a:pt x="4750976" y="1612899"/>
                </a:moveTo>
                <a:cubicBezTo>
                  <a:pt x="4752246" y="1612899"/>
                  <a:pt x="4752246" y="1614170"/>
                  <a:pt x="4753516" y="1614170"/>
                </a:cubicBezTo>
                <a:cubicBezTo>
                  <a:pt x="4753516" y="1615440"/>
                  <a:pt x="4753516" y="1615440"/>
                  <a:pt x="4753516" y="1616711"/>
                </a:cubicBezTo>
                <a:cubicBezTo>
                  <a:pt x="4753516" y="1616711"/>
                  <a:pt x="4752246" y="1616711"/>
                  <a:pt x="4752246" y="1616711"/>
                </a:cubicBezTo>
                <a:cubicBezTo>
                  <a:pt x="4752246" y="1617981"/>
                  <a:pt x="4750976" y="1617981"/>
                  <a:pt x="4750976" y="1617981"/>
                </a:cubicBezTo>
                <a:cubicBezTo>
                  <a:pt x="4750976" y="1617981"/>
                  <a:pt x="4750976" y="1617981"/>
                  <a:pt x="4749705" y="1616711"/>
                </a:cubicBezTo>
                <a:cubicBezTo>
                  <a:pt x="4749705" y="1615440"/>
                  <a:pt x="4749705" y="1615440"/>
                  <a:pt x="4749705" y="1614170"/>
                </a:cubicBezTo>
                <a:cubicBezTo>
                  <a:pt x="4750976" y="1614170"/>
                  <a:pt x="4750976" y="1612899"/>
                  <a:pt x="4750976" y="1612899"/>
                </a:cubicBezTo>
                <a:close/>
                <a:moveTo>
                  <a:pt x="4745898" y="1612899"/>
                </a:moveTo>
                <a:cubicBezTo>
                  <a:pt x="4745898" y="1612899"/>
                  <a:pt x="4747167" y="1612899"/>
                  <a:pt x="4747167" y="1612899"/>
                </a:cubicBezTo>
                <a:cubicBezTo>
                  <a:pt x="4745898" y="1614169"/>
                  <a:pt x="4745898" y="1615439"/>
                  <a:pt x="4745898" y="1616709"/>
                </a:cubicBezTo>
                <a:cubicBezTo>
                  <a:pt x="4745898" y="1617979"/>
                  <a:pt x="4744627" y="1617979"/>
                  <a:pt x="4744627" y="1619250"/>
                </a:cubicBezTo>
                <a:cubicBezTo>
                  <a:pt x="4744627" y="1620520"/>
                  <a:pt x="4745898" y="1620520"/>
                  <a:pt x="4745898" y="1621790"/>
                </a:cubicBezTo>
                <a:cubicBezTo>
                  <a:pt x="4745898" y="1623060"/>
                  <a:pt x="4745898" y="1624329"/>
                  <a:pt x="4745898" y="1625599"/>
                </a:cubicBezTo>
                <a:cubicBezTo>
                  <a:pt x="4744627" y="1625599"/>
                  <a:pt x="4744627" y="1626869"/>
                  <a:pt x="4743358" y="1626869"/>
                </a:cubicBezTo>
                <a:cubicBezTo>
                  <a:pt x="4742086" y="1626869"/>
                  <a:pt x="4742086" y="1626869"/>
                  <a:pt x="4740817" y="1626869"/>
                </a:cubicBezTo>
                <a:lnTo>
                  <a:pt x="4740816" y="1626870"/>
                </a:lnTo>
                <a:lnTo>
                  <a:pt x="4742086" y="1630681"/>
                </a:lnTo>
                <a:cubicBezTo>
                  <a:pt x="4740816" y="1629411"/>
                  <a:pt x="4740816" y="1629411"/>
                  <a:pt x="4739545" y="1629411"/>
                </a:cubicBezTo>
                <a:lnTo>
                  <a:pt x="4737640" y="1628458"/>
                </a:lnTo>
                <a:lnTo>
                  <a:pt x="4735736" y="1629410"/>
                </a:lnTo>
                <a:cubicBezTo>
                  <a:pt x="4733196" y="1629410"/>
                  <a:pt x="4731927" y="1628139"/>
                  <a:pt x="4730655" y="1628139"/>
                </a:cubicBezTo>
                <a:cubicBezTo>
                  <a:pt x="4729386" y="1629410"/>
                  <a:pt x="4729386" y="1629410"/>
                  <a:pt x="4728117" y="1629410"/>
                </a:cubicBezTo>
                <a:cubicBezTo>
                  <a:pt x="4728117" y="1630679"/>
                  <a:pt x="4726846" y="1631950"/>
                  <a:pt x="4726846" y="1633220"/>
                </a:cubicBezTo>
                <a:cubicBezTo>
                  <a:pt x="4725577" y="1633220"/>
                  <a:pt x="4725577" y="1634490"/>
                  <a:pt x="4724305" y="1634490"/>
                </a:cubicBezTo>
                <a:cubicBezTo>
                  <a:pt x="4723036" y="1634490"/>
                  <a:pt x="4723036" y="1635760"/>
                  <a:pt x="4723036" y="1635760"/>
                </a:cubicBezTo>
                <a:cubicBezTo>
                  <a:pt x="4723036" y="1637029"/>
                  <a:pt x="4721765" y="1637029"/>
                  <a:pt x="4720496" y="1637029"/>
                </a:cubicBezTo>
                <a:cubicBezTo>
                  <a:pt x="4719227" y="1637029"/>
                  <a:pt x="4717955" y="1637029"/>
                  <a:pt x="4716686" y="1637029"/>
                </a:cubicBezTo>
                <a:cubicBezTo>
                  <a:pt x="4714146" y="1638299"/>
                  <a:pt x="4712877" y="1638299"/>
                  <a:pt x="4711605" y="1639571"/>
                </a:cubicBezTo>
                <a:cubicBezTo>
                  <a:pt x="4710336" y="1639571"/>
                  <a:pt x="4709065" y="1639571"/>
                  <a:pt x="4707796" y="1639571"/>
                </a:cubicBezTo>
                <a:cubicBezTo>
                  <a:pt x="4706524" y="1640840"/>
                  <a:pt x="4706524" y="1640840"/>
                  <a:pt x="4705255" y="1640840"/>
                </a:cubicBezTo>
                <a:cubicBezTo>
                  <a:pt x="4703986" y="1640840"/>
                  <a:pt x="4703986" y="1640840"/>
                  <a:pt x="4702715" y="1640840"/>
                </a:cubicBezTo>
                <a:cubicBezTo>
                  <a:pt x="4701446" y="1642110"/>
                  <a:pt x="4700174" y="1642110"/>
                  <a:pt x="4698905" y="1642110"/>
                </a:cubicBezTo>
                <a:cubicBezTo>
                  <a:pt x="4698905" y="1640840"/>
                  <a:pt x="4698905" y="1640840"/>
                  <a:pt x="4698905" y="1640840"/>
                </a:cubicBezTo>
                <a:cubicBezTo>
                  <a:pt x="4698905" y="1639571"/>
                  <a:pt x="4700174" y="1639571"/>
                  <a:pt x="4700174" y="1639571"/>
                </a:cubicBezTo>
                <a:lnTo>
                  <a:pt x="4700175" y="1639570"/>
                </a:lnTo>
                <a:lnTo>
                  <a:pt x="4698905" y="1638300"/>
                </a:lnTo>
                <a:lnTo>
                  <a:pt x="4698904" y="1638299"/>
                </a:lnTo>
                <a:cubicBezTo>
                  <a:pt x="4698904" y="1638299"/>
                  <a:pt x="4700176" y="1638299"/>
                  <a:pt x="4700176" y="1638299"/>
                </a:cubicBezTo>
                <a:lnTo>
                  <a:pt x="4700176" y="1639570"/>
                </a:lnTo>
                <a:lnTo>
                  <a:pt x="4706524" y="1637029"/>
                </a:lnTo>
                <a:cubicBezTo>
                  <a:pt x="4707796" y="1637029"/>
                  <a:pt x="4707796" y="1637029"/>
                  <a:pt x="4710336" y="1633220"/>
                </a:cubicBezTo>
                <a:cubicBezTo>
                  <a:pt x="4711605" y="1631950"/>
                  <a:pt x="4712877" y="1631950"/>
                  <a:pt x="4714146" y="1630679"/>
                </a:cubicBezTo>
                <a:cubicBezTo>
                  <a:pt x="4715417" y="1630679"/>
                  <a:pt x="4715417" y="1630679"/>
                  <a:pt x="4716686" y="1630679"/>
                </a:cubicBezTo>
                <a:cubicBezTo>
                  <a:pt x="4717958" y="1630679"/>
                  <a:pt x="4720496" y="1629409"/>
                  <a:pt x="4721767" y="1629409"/>
                </a:cubicBezTo>
                <a:cubicBezTo>
                  <a:pt x="4723036" y="1628139"/>
                  <a:pt x="4725577" y="1626869"/>
                  <a:pt x="4726846" y="1625599"/>
                </a:cubicBezTo>
                <a:cubicBezTo>
                  <a:pt x="4728117" y="1625599"/>
                  <a:pt x="4729386" y="1625599"/>
                  <a:pt x="4730658" y="1625599"/>
                </a:cubicBezTo>
                <a:cubicBezTo>
                  <a:pt x="4731927" y="1625599"/>
                  <a:pt x="4731927" y="1624329"/>
                  <a:pt x="4731927" y="1624329"/>
                </a:cubicBezTo>
                <a:cubicBezTo>
                  <a:pt x="4733196" y="1624329"/>
                  <a:pt x="4734467" y="1623060"/>
                  <a:pt x="4735736" y="1623060"/>
                </a:cubicBezTo>
                <a:cubicBezTo>
                  <a:pt x="4735736" y="1624329"/>
                  <a:pt x="4735736" y="1624329"/>
                  <a:pt x="4737008" y="1624329"/>
                </a:cubicBezTo>
                <a:cubicBezTo>
                  <a:pt x="4738277" y="1624329"/>
                  <a:pt x="4739546" y="1623060"/>
                  <a:pt x="4740817" y="1623060"/>
                </a:cubicBezTo>
                <a:cubicBezTo>
                  <a:pt x="4742086" y="1623060"/>
                  <a:pt x="4742086" y="1621790"/>
                  <a:pt x="4742086" y="1621790"/>
                </a:cubicBezTo>
                <a:cubicBezTo>
                  <a:pt x="4742086" y="1620518"/>
                  <a:pt x="4740817" y="1620518"/>
                  <a:pt x="4740817" y="1619249"/>
                </a:cubicBezTo>
                <a:cubicBezTo>
                  <a:pt x="4740817" y="1619249"/>
                  <a:pt x="4742086" y="1620518"/>
                  <a:pt x="4742086" y="1620518"/>
                </a:cubicBezTo>
                <a:cubicBezTo>
                  <a:pt x="4743358" y="1619250"/>
                  <a:pt x="4743358" y="1617979"/>
                  <a:pt x="4743358" y="1616709"/>
                </a:cubicBezTo>
                <a:cubicBezTo>
                  <a:pt x="4744627" y="1615439"/>
                  <a:pt x="4744627" y="1614169"/>
                  <a:pt x="4745898" y="1612899"/>
                </a:cubicBezTo>
                <a:close/>
                <a:moveTo>
                  <a:pt x="4749705" y="1600200"/>
                </a:moveTo>
                <a:cubicBezTo>
                  <a:pt x="4750975" y="1600200"/>
                  <a:pt x="4750975" y="1601470"/>
                  <a:pt x="4752245" y="1601470"/>
                </a:cubicBezTo>
                <a:cubicBezTo>
                  <a:pt x="4752245" y="1602741"/>
                  <a:pt x="4753515" y="1602741"/>
                  <a:pt x="4753515" y="1604011"/>
                </a:cubicBezTo>
                <a:cubicBezTo>
                  <a:pt x="4753515" y="1604011"/>
                  <a:pt x="4754785" y="1605281"/>
                  <a:pt x="4756055" y="1605281"/>
                </a:cubicBezTo>
                <a:cubicBezTo>
                  <a:pt x="4756055" y="1605281"/>
                  <a:pt x="4756055" y="1606551"/>
                  <a:pt x="4756055" y="1606551"/>
                </a:cubicBezTo>
                <a:cubicBezTo>
                  <a:pt x="4756055" y="1607821"/>
                  <a:pt x="4754785" y="1607821"/>
                  <a:pt x="4754785" y="1607821"/>
                </a:cubicBezTo>
                <a:cubicBezTo>
                  <a:pt x="4754785" y="1607821"/>
                  <a:pt x="4753515" y="1606551"/>
                  <a:pt x="4753515" y="1606551"/>
                </a:cubicBezTo>
                <a:cubicBezTo>
                  <a:pt x="4753515" y="1606551"/>
                  <a:pt x="4752245" y="1605281"/>
                  <a:pt x="4750975" y="1605281"/>
                </a:cubicBezTo>
                <a:cubicBezTo>
                  <a:pt x="4749705" y="1605281"/>
                  <a:pt x="4749705" y="1604011"/>
                  <a:pt x="4749705" y="1604011"/>
                </a:cubicBezTo>
                <a:cubicBezTo>
                  <a:pt x="4749705" y="1602741"/>
                  <a:pt x="4749705" y="1602741"/>
                  <a:pt x="4749705" y="1601470"/>
                </a:cubicBezTo>
                <a:cubicBezTo>
                  <a:pt x="4749705" y="1601470"/>
                  <a:pt x="4749705" y="1601470"/>
                  <a:pt x="4749705" y="1600200"/>
                </a:cubicBezTo>
                <a:close/>
                <a:moveTo>
                  <a:pt x="4762405" y="1600199"/>
                </a:moveTo>
                <a:cubicBezTo>
                  <a:pt x="4762405" y="1600199"/>
                  <a:pt x="4763676" y="1600199"/>
                  <a:pt x="4764946" y="1600199"/>
                </a:cubicBezTo>
                <a:cubicBezTo>
                  <a:pt x="4764946" y="1601470"/>
                  <a:pt x="4766216" y="1601470"/>
                  <a:pt x="4767486" y="1602739"/>
                </a:cubicBezTo>
                <a:cubicBezTo>
                  <a:pt x="4768756" y="1602739"/>
                  <a:pt x="4770026" y="1602739"/>
                  <a:pt x="4771296" y="1602739"/>
                </a:cubicBezTo>
                <a:cubicBezTo>
                  <a:pt x="4772567" y="1605280"/>
                  <a:pt x="4775106" y="1606550"/>
                  <a:pt x="4776376" y="1609090"/>
                </a:cubicBezTo>
                <a:cubicBezTo>
                  <a:pt x="4777647" y="1610360"/>
                  <a:pt x="4777647" y="1610360"/>
                  <a:pt x="4778917" y="1611630"/>
                </a:cubicBezTo>
                <a:cubicBezTo>
                  <a:pt x="4778917" y="1611630"/>
                  <a:pt x="4778917" y="1612901"/>
                  <a:pt x="4780187" y="1612901"/>
                </a:cubicBezTo>
                <a:cubicBezTo>
                  <a:pt x="4780187" y="1612901"/>
                  <a:pt x="4778917" y="1614170"/>
                  <a:pt x="4778917" y="1614170"/>
                </a:cubicBezTo>
                <a:lnTo>
                  <a:pt x="4779171" y="1614678"/>
                </a:lnTo>
                <a:lnTo>
                  <a:pt x="4780185" y="1614171"/>
                </a:lnTo>
                <a:cubicBezTo>
                  <a:pt x="4781455" y="1614171"/>
                  <a:pt x="4781455" y="1614171"/>
                  <a:pt x="4781455" y="1612900"/>
                </a:cubicBezTo>
                <a:cubicBezTo>
                  <a:pt x="4781455" y="1614170"/>
                  <a:pt x="4780185" y="1614170"/>
                  <a:pt x="4780185" y="1615441"/>
                </a:cubicBezTo>
                <a:lnTo>
                  <a:pt x="4780185" y="1616706"/>
                </a:lnTo>
                <a:lnTo>
                  <a:pt x="4780187" y="1616710"/>
                </a:lnTo>
                <a:lnTo>
                  <a:pt x="4780185" y="1616714"/>
                </a:lnTo>
                <a:lnTo>
                  <a:pt x="4780185" y="1617981"/>
                </a:lnTo>
                <a:lnTo>
                  <a:pt x="4778918" y="1619248"/>
                </a:lnTo>
                <a:lnTo>
                  <a:pt x="4778917" y="1619251"/>
                </a:lnTo>
                <a:lnTo>
                  <a:pt x="4778915" y="1619251"/>
                </a:lnTo>
                <a:lnTo>
                  <a:pt x="4777645" y="1620521"/>
                </a:lnTo>
                <a:lnTo>
                  <a:pt x="4776375" y="1620521"/>
                </a:lnTo>
                <a:lnTo>
                  <a:pt x="4772567" y="1621791"/>
                </a:lnTo>
                <a:cubicBezTo>
                  <a:pt x="4771296" y="1621791"/>
                  <a:pt x="4771296" y="1620521"/>
                  <a:pt x="4770026" y="1620521"/>
                </a:cubicBezTo>
                <a:cubicBezTo>
                  <a:pt x="4768756" y="1619251"/>
                  <a:pt x="4768756" y="1617981"/>
                  <a:pt x="4767486" y="1616711"/>
                </a:cubicBezTo>
                <a:cubicBezTo>
                  <a:pt x="4768756" y="1615441"/>
                  <a:pt x="4768756" y="1615441"/>
                  <a:pt x="4768756" y="1614171"/>
                </a:cubicBezTo>
                <a:cubicBezTo>
                  <a:pt x="4767486" y="1614171"/>
                  <a:pt x="4767486" y="1612901"/>
                  <a:pt x="4766216" y="1612901"/>
                </a:cubicBezTo>
                <a:cubicBezTo>
                  <a:pt x="4766216" y="1611631"/>
                  <a:pt x="4767486" y="1610360"/>
                  <a:pt x="4767486" y="1609090"/>
                </a:cubicBezTo>
                <a:cubicBezTo>
                  <a:pt x="4767486" y="1607820"/>
                  <a:pt x="4766216" y="1607820"/>
                  <a:pt x="4766216" y="1606550"/>
                </a:cubicBezTo>
                <a:cubicBezTo>
                  <a:pt x="4766216" y="1606550"/>
                  <a:pt x="4764946" y="1605280"/>
                  <a:pt x="4764946" y="1605280"/>
                </a:cubicBezTo>
                <a:cubicBezTo>
                  <a:pt x="4764946" y="1605280"/>
                  <a:pt x="4764946" y="1604010"/>
                  <a:pt x="4764946" y="1602739"/>
                </a:cubicBezTo>
                <a:cubicBezTo>
                  <a:pt x="4763676" y="1601470"/>
                  <a:pt x="4763676" y="1601470"/>
                  <a:pt x="4762405" y="1601470"/>
                </a:cubicBezTo>
                <a:cubicBezTo>
                  <a:pt x="4762405" y="1601470"/>
                  <a:pt x="4762405" y="1600199"/>
                  <a:pt x="4762405" y="1600199"/>
                </a:cubicBezTo>
                <a:close/>
                <a:moveTo>
                  <a:pt x="3569875" y="1600199"/>
                </a:moveTo>
                <a:cubicBezTo>
                  <a:pt x="3571145" y="1600199"/>
                  <a:pt x="3571145" y="1601470"/>
                  <a:pt x="3572416" y="1601470"/>
                </a:cubicBezTo>
                <a:cubicBezTo>
                  <a:pt x="3572416" y="1602741"/>
                  <a:pt x="3571145" y="1602741"/>
                  <a:pt x="3569875" y="1602741"/>
                </a:cubicBezTo>
                <a:cubicBezTo>
                  <a:pt x="3569875" y="1601470"/>
                  <a:pt x="3568604" y="1601470"/>
                  <a:pt x="3568604" y="1601470"/>
                </a:cubicBezTo>
                <a:cubicBezTo>
                  <a:pt x="3568604" y="1601470"/>
                  <a:pt x="3569875" y="1600199"/>
                  <a:pt x="3569875" y="1600199"/>
                </a:cubicBezTo>
                <a:close/>
                <a:moveTo>
                  <a:pt x="4749704" y="1587500"/>
                </a:moveTo>
                <a:cubicBezTo>
                  <a:pt x="4750975" y="1588771"/>
                  <a:pt x="4750975" y="1588771"/>
                  <a:pt x="4752245" y="1588771"/>
                </a:cubicBezTo>
                <a:cubicBezTo>
                  <a:pt x="4753516" y="1588771"/>
                  <a:pt x="4753516" y="1590041"/>
                  <a:pt x="4754786" y="1591311"/>
                </a:cubicBezTo>
                <a:cubicBezTo>
                  <a:pt x="4752246" y="1591311"/>
                  <a:pt x="4750975" y="1590041"/>
                  <a:pt x="4749704" y="1588771"/>
                </a:cubicBezTo>
                <a:cubicBezTo>
                  <a:pt x="4749704" y="1588771"/>
                  <a:pt x="4749704" y="1587500"/>
                  <a:pt x="4749704" y="1587500"/>
                </a:cubicBezTo>
                <a:close/>
                <a:moveTo>
                  <a:pt x="4419504" y="1575365"/>
                </a:moveTo>
                <a:cubicBezTo>
                  <a:pt x="4420776" y="1575365"/>
                  <a:pt x="4420776" y="1575365"/>
                  <a:pt x="4420776" y="1576635"/>
                </a:cubicBezTo>
                <a:cubicBezTo>
                  <a:pt x="4420776" y="1576635"/>
                  <a:pt x="4420776" y="1577905"/>
                  <a:pt x="4420776" y="1577905"/>
                </a:cubicBezTo>
                <a:cubicBezTo>
                  <a:pt x="4420776" y="1577905"/>
                  <a:pt x="4419504" y="1577905"/>
                  <a:pt x="4419504" y="1577905"/>
                </a:cubicBezTo>
                <a:cubicBezTo>
                  <a:pt x="4419504" y="1576635"/>
                  <a:pt x="4419504" y="1576635"/>
                  <a:pt x="4419504" y="1575365"/>
                </a:cubicBezTo>
                <a:close/>
                <a:moveTo>
                  <a:pt x="4344573" y="1574799"/>
                </a:moveTo>
                <a:cubicBezTo>
                  <a:pt x="4345842" y="1574799"/>
                  <a:pt x="4345842" y="1574799"/>
                  <a:pt x="4347118" y="1574799"/>
                </a:cubicBezTo>
                <a:cubicBezTo>
                  <a:pt x="4349656" y="1576068"/>
                  <a:pt x="4350924" y="1576068"/>
                  <a:pt x="4353462" y="1577336"/>
                </a:cubicBezTo>
                <a:cubicBezTo>
                  <a:pt x="4356007" y="1578613"/>
                  <a:pt x="4357276" y="1581150"/>
                  <a:pt x="4359814" y="1582418"/>
                </a:cubicBezTo>
                <a:cubicBezTo>
                  <a:pt x="4359814" y="1582418"/>
                  <a:pt x="4361083" y="1583687"/>
                  <a:pt x="4361083" y="1583687"/>
                </a:cubicBezTo>
                <a:cubicBezTo>
                  <a:pt x="4363627" y="1583687"/>
                  <a:pt x="4364896" y="1583687"/>
                  <a:pt x="4366165" y="1583687"/>
                </a:cubicBezTo>
                <a:cubicBezTo>
                  <a:pt x="4367434" y="1583687"/>
                  <a:pt x="4368703" y="1584963"/>
                  <a:pt x="4369972" y="1584963"/>
                </a:cubicBezTo>
                <a:cubicBezTo>
                  <a:pt x="4369972" y="1584963"/>
                  <a:pt x="4371247" y="1586232"/>
                  <a:pt x="4371247" y="1586232"/>
                </a:cubicBezTo>
                <a:cubicBezTo>
                  <a:pt x="4372516" y="1586232"/>
                  <a:pt x="4372516" y="1586232"/>
                  <a:pt x="4373785" y="1586232"/>
                </a:cubicBezTo>
                <a:cubicBezTo>
                  <a:pt x="4373785" y="1587500"/>
                  <a:pt x="4375054" y="1587500"/>
                  <a:pt x="4376323" y="1587500"/>
                </a:cubicBezTo>
                <a:cubicBezTo>
                  <a:pt x="4377592" y="1588769"/>
                  <a:pt x="4378867" y="1588769"/>
                  <a:pt x="4380136" y="1590037"/>
                </a:cubicBezTo>
                <a:cubicBezTo>
                  <a:pt x="4380136" y="1591306"/>
                  <a:pt x="4381405" y="1592582"/>
                  <a:pt x="4381405" y="1593851"/>
                </a:cubicBezTo>
                <a:cubicBezTo>
                  <a:pt x="4381405" y="1595119"/>
                  <a:pt x="4382674" y="1595119"/>
                  <a:pt x="4382674" y="1595119"/>
                </a:cubicBezTo>
                <a:cubicBezTo>
                  <a:pt x="4383943" y="1596388"/>
                  <a:pt x="4383943" y="1597656"/>
                  <a:pt x="4383943" y="1598933"/>
                </a:cubicBezTo>
                <a:cubicBezTo>
                  <a:pt x="4385212" y="1600201"/>
                  <a:pt x="4385212" y="1600201"/>
                  <a:pt x="4386488" y="1601470"/>
                </a:cubicBezTo>
                <a:cubicBezTo>
                  <a:pt x="4386488" y="1602738"/>
                  <a:pt x="4386488" y="1604007"/>
                  <a:pt x="4386488" y="1605283"/>
                </a:cubicBezTo>
                <a:cubicBezTo>
                  <a:pt x="4386488" y="1606552"/>
                  <a:pt x="4386488" y="1606552"/>
                  <a:pt x="4386488" y="1607820"/>
                </a:cubicBezTo>
                <a:cubicBezTo>
                  <a:pt x="4387757" y="1607820"/>
                  <a:pt x="4389026" y="1609089"/>
                  <a:pt x="4390295" y="1609089"/>
                </a:cubicBezTo>
                <a:cubicBezTo>
                  <a:pt x="4391564" y="1610357"/>
                  <a:pt x="4391564" y="1611634"/>
                  <a:pt x="4392832" y="1612902"/>
                </a:cubicBezTo>
                <a:cubicBezTo>
                  <a:pt x="4392832" y="1612902"/>
                  <a:pt x="4394108" y="1614171"/>
                  <a:pt x="4395377" y="1614171"/>
                </a:cubicBezTo>
                <a:cubicBezTo>
                  <a:pt x="4397915" y="1615439"/>
                  <a:pt x="4400453" y="1617976"/>
                  <a:pt x="4402997" y="1620521"/>
                </a:cubicBezTo>
                <a:cubicBezTo>
                  <a:pt x="4404266" y="1620521"/>
                  <a:pt x="4404266" y="1621790"/>
                  <a:pt x="4404266" y="1621790"/>
                </a:cubicBezTo>
                <a:cubicBezTo>
                  <a:pt x="4404266" y="1621790"/>
                  <a:pt x="4405535" y="1623058"/>
                  <a:pt x="4406804" y="1623058"/>
                </a:cubicBezTo>
                <a:cubicBezTo>
                  <a:pt x="4408079" y="1624326"/>
                  <a:pt x="4408079" y="1625603"/>
                  <a:pt x="4409348" y="1626872"/>
                </a:cubicBezTo>
                <a:cubicBezTo>
                  <a:pt x="4408079" y="1628140"/>
                  <a:pt x="4408079" y="1629409"/>
                  <a:pt x="4408079" y="1630677"/>
                </a:cubicBezTo>
                <a:cubicBezTo>
                  <a:pt x="4408079" y="1631954"/>
                  <a:pt x="4409348" y="1631954"/>
                  <a:pt x="4409348" y="1633222"/>
                </a:cubicBezTo>
                <a:cubicBezTo>
                  <a:pt x="4410617" y="1633222"/>
                  <a:pt x="4410617" y="1631954"/>
                  <a:pt x="4411886" y="1631954"/>
                </a:cubicBezTo>
                <a:cubicBezTo>
                  <a:pt x="4411886" y="1633222"/>
                  <a:pt x="4411886" y="1634491"/>
                  <a:pt x="4411886" y="1635759"/>
                </a:cubicBezTo>
                <a:cubicBezTo>
                  <a:pt x="4411886" y="1635759"/>
                  <a:pt x="4413155" y="1637027"/>
                  <a:pt x="4413155" y="1637027"/>
                </a:cubicBezTo>
                <a:cubicBezTo>
                  <a:pt x="4413155" y="1635759"/>
                  <a:pt x="4414424" y="1635759"/>
                  <a:pt x="4414424" y="1635759"/>
                </a:cubicBezTo>
                <a:cubicBezTo>
                  <a:pt x="4415693" y="1635759"/>
                  <a:pt x="4416969" y="1637027"/>
                  <a:pt x="4418238" y="1637027"/>
                </a:cubicBezTo>
                <a:cubicBezTo>
                  <a:pt x="4419506" y="1638296"/>
                  <a:pt x="4422044" y="1639573"/>
                  <a:pt x="4423313" y="1640841"/>
                </a:cubicBezTo>
                <a:cubicBezTo>
                  <a:pt x="4424589" y="1643378"/>
                  <a:pt x="4425858" y="1644646"/>
                  <a:pt x="4427127" y="1645923"/>
                </a:cubicBezTo>
                <a:cubicBezTo>
                  <a:pt x="4427127" y="1647192"/>
                  <a:pt x="4427127" y="1648460"/>
                  <a:pt x="4427127" y="1649728"/>
                </a:cubicBezTo>
                <a:cubicBezTo>
                  <a:pt x="4428396" y="1650997"/>
                  <a:pt x="4428396" y="1650997"/>
                  <a:pt x="4429665" y="1652274"/>
                </a:cubicBezTo>
                <a:cubicBezTo>
                  <a:pt x="4430934" y="1652274"/>
                  <a:pt x="4430934" y="1652274"/>
                  <a:pt x="4432209" y="1652274"/>
                </a:cubicBezTo>
                <a:cubicBezTo>
                  <a:pt x="4433478" y="1653542"/>
                  <a:pt x="4433478" y="1653542"/>
                  <a:pt x="4434747" y="1653542"/>
                </a:cubicBezTo>
                <a:cubicBezTo>
                  <a:pt x="4437285" y="1656079"/>
                  <a:pt x="4438554" y="1657347"/>
                  <a:pt x="4439829" y="1659893"/>
                </a:cubicBezTo>
                <a:cubicBezTo>
                  <a:pt x="4439829" y="1659893"/>
                  <a:pt x="4439829" y="1661161"/>
                  <a:pt x="4439829" y="1662429"/>
                </a:cubicBezTo>
                <a:cubicBezTo>
                  <a:pt x="4439829" y="1662429"/>
                  <a:pt x="4439829" y="1663698"/>
                  <a:pt x="4439829" y="1663698"/>
                </a:cubicBezTo>
                <a:cubicBezTo>
                  <a:pt x="4439829" y="1664966"/>
                  <a:pt x="4441098" y="1666243"/>
                  <a:pt x="4442367" y="1667511"/>
                </a:cubicBezTo>
                <a:lnTo>
                  <a:pt x="4444904" y="1668145"/>
                </a:lnTo>
                <a:lnTo>
                  <a:pt x="4444904" y="1666241"/>
                </a:lnTo>
                <a:cubicBezTo>
                  <a:pt x="4444904" y="1664970"/>
                  <a:pt x="4446175" y="1664970"/>
                  <a:pt x="4447445" y="1663700"/>
                </a:cubicBezTo>
                <a:cubicBezTo>
                  <a:pt x="4448715" y="1663700"/>
                  <a:pt x="4449985" y="1664970"/>
                  <a:pt x="4451255" y="1664970"/>
                </a:cubicBezTo>
                <a:cubicBezTo>
                  <a:pt x="4452526" y="1664970"/>
                  <a:pt x="4452526" y="1666241"/>
                  <a:pt x="4453796" y="1667511"/>
                </a:cubicBezTo>
                <a:cubicBezTo>
                  <a:pt x="4453796" y="1668781"/>
                  <a:pt x="4453796" y="1670051"/>
                  <a:pt x="4453796" y="1671321"/>
                </a:cubicBezTo>
                <a:cubicBezTo>
                  <a:pt x="4453796" y="1671321"/>
                  <a:pt x="4452526" y="1671321"/>
                  <a:pt x="4452526" y="1671321"/>
                </a:cubicBezTo>
                <a:cubicBezTo>
                  <a:pt x="4452526" y="1670051"/>
                  <a:pt x="4451255" y="1670051"/>
                  <a:pt x="4449985" y="1668781"/>
                </a:cubicBezTo>
                <a:lnTo>
                  <a:pt x="4447450" y="1668781"/>
                </a:lnTo>
                <a:lnTo>
                  <a:pt x="4449987" y="1671317"/>
                </a:lnTo>
                <a:cubicBezTo>
                  <a:pt x="4449987" y="1671317"/>
                  <a:pt x="4449987" y="1672594"/>
                  <a:pt x="4449987" y="1672594"/>
                </a:cubicBezTo>
                <a:cubicBezTo>
                  <a:pt x="4448718" y="1672594"/>
                  <a:pt x="4447449" y="1673862"/>
                  <a:pt x="4447449" y="1673862"/>
                </a:cubicBezTo>
                <a:cubicBezTo>
                  <a:pt x="4447449" y="1673862"/>
                  <a:pt x="4446174" y="1673862"/>
                  <a:pt x="4446174" y="1673862"/>
                </a:cubicBezTo>
                <a:cubicBezTo>
                  <a:pt x="4446174" y="1673862"/>
                  <a:pt x="4444905" y="1673862"/>
                  <a:pt x="4444905" y="1673862"/>
                </a:cubicBezTo>
                <a:cubicBezTo>
                  <a:pt x="4443636" y="1673862"/>
                  <a:pt x="4443636" y="1673862"/>
                  <a:pt x="4442367" y="1673862"/>
                </a:cubicBezTo>
                <a:cubicBezTo>
                  <a:pt x="4443636" y="1675130"/>
                  <a:pt x="4444905" y="1675130"/>
                  <a:pt x="4446174" y="1675130"/>
                </a:cubicBezTo>
                <a:cubicBezTo>
                  <a:pt x="4447449" y="1675130"/>
                  <a:pt x="4448718" y="1675130"/>
                  <a:pt x="4449987" y="1675130"/>
                </a:cubicBezTo>
                <a:cubicBezTo>
                  <a:pt x="4451256" y="1673862"/>
                  <a:pt x="4452525" y="1673862"/>
                  <a:pt x="4453794" y="1673862"/>
                </a:cubicBezTo>
                <a:cubicBezTo>
                  <a:pt x="4455070" y="1673862"/>
                  <a:pt x="4455070" y="1675130"/>
                  <a:pt x="4456339" y="1675130"/>
                </a:cubicBezTo>
                <a:cubicBezTo>
                  <a:pt x="4457608" y="1676399"/>
                  <a:pt x="4458877" y="1678944"/>
                  <a:pt x="4460146" y="1680212"/>
                </a:cubicBezTo>
                <a:cubicBezTo>
                  <a:pt x="4460146" y="1681481"/>
                  <a:pt x="4460146" y="1681481"/>
                  <a:pt x="4460146" y="1682749"/>
                </a:cubicBezTo>
                <a:cubicBezTo>
                  <a:pt x="4457608" y="1681481"/>
                  <a:pt x="4456339" y="1681481"/>
                  <a:pt x="4455070" y="1681481"/>
                </a:cubicBezTo>
                <a:cubicBezTo>
                  <a:pt x="4453794" y="1681481"/>
                  <a:pt x="4452525" y="1682749"/>
                  <a:pt x="4451256" y="1682749"/>
                </a:cubicBezTo>
                <a:cubicBezTo>
                  <a:pt x="4449987" y="1684018"/>
                  <a:pt x="4449987" y="1684018"/>
                  <a:pt x="4448718" y="1684018"/>
                </a:cubicBezTo>
                <a:cubicBezTo>
                  <a:pt x="4449987" y="1684018"/>
                  <a:pt x="4451256" y="1684018"/>
                  <a:pt x="4452525" y="1684018"/>
                </a:cubicBezTo>
                <a:cubicBezTo>
                  <a:pt x="4452525" y="1684018"/>
                  <a:pt x="4453794" y="1685295"/>
                  <a:pt x="4453794" y="1685295"/>
                </a:cubicBezTo>
                <a:cubicBezTo>
                  <a:pt x="4455063" y="1685295"/>
                  <a:pt x="4456339" y="1685295"/>
                  <a:pt x="4457608" y="1685295"/>
                </a:cubicBezTo>
                <a:cubicBezTo>
                  <a:pt x="4458877" y="1685295"/>
                  <a:pt x="4458877" y="1686563"/>
                  <a:pt x="4460146" y="1686563"/>
                </a:cubicBezTo>
                <a:cubicBezTo>
                  <a:pt x="4458877" y="1686563"/>
                  <a:pt x="4457608" y="1686563"/>
                  <a:pt x="4456339" y="1686563"/>
                </a:cubicBezTo>
                <a:cubicBezTo>
                  <a:pt x="4455070" y="1686563"/>
                  <a:pt x="4453794" y="1686563"/>
                  <a:pt x="4452525" y="1686563"/>
                </a:cubicBezTo>
                <a:cubicBezTo>
                  <a:pt x="4451256" y="1686563"/>
                  <a:pt x="4451256" y="1687831"/>
                  <a:pt x="4451256" y="1687831"/>
                </a:cubicBezTo>
                <a:cubicBezTo>
                  <a:pt x="4452525" y="1689100"/>
                  <a:pt x="4453794" y="1690368"/>
                  <a:pt x="4455070" y="1691645"/>
                </a:cubicBezTo>
                <a:cubicBezTo>
                  <a:pt x="4456339" y="1691645"/>
                  <a:pt x="4457608" y="1692913"/>
                  <a:pt x="4460146" y="1692913"/>
                </a:cubicBezTo>
                <a:cubicBezTo>
                  <a:pt x="4460146" y="1692913"/>
                  <a:pt x="4461415" y="1694182"/>
                  <a:pt x="4461415" y="1694182"/>
                </a:cubicBezTo>
                <a:cubicBezTo>
                  <a:pt x="4462683" y="1694182"/>
                  <a:pt x="4463959" y="1694182"/>
                  <a:pt x="4465228" y="1694182"/>
                </a:cubicBezTo>
                <a:cubicBezTo>
                  <a:pt x="4465228" y="1695450"/>
                  <a:pt x="4463959" y="1697996"/>
                  <a:pt x="4463959" y="1699264"/>
                </a:cubicBezTo>
                <a:cubicBezTo>
                  <a:pt x="4463959" y="1700532"/>
                  <a:pt x="4463959" y="1700532"/>
                  <a:pt x="4463959" y="1701801"/>
                </a:cubicBezTo>
                <a:cubicBezTo>
                  <a:pt x="4462683" y="1701801"/>
                  <a:pt x="4462683" y="1703069"/>
                  <a:pt x="4461415" y="1703069"/>
                </a:cubicBezTo>
                <a:cubicBezTo>
                  <a:pt x="4462683" y="1703069"/>
                  <a:pt x="4462683" y="1703069"/>
                  <a:pt x="4463959" y="1703069"/>
                </a:cubicBezTo>
                <a:cubicBezTo>
                  <a:pt x="4463959" y="1704346"/>
                  <a:pt x="4465228" y="1704346"/>
                  <a:pt x="4465228" y="1705614"/>
                </a:cubicBezTo>
                <a:cubicBezTo>
                  <a:pt x="4465228" y="1706883"/>
                  <a:pt x="4465228" y="1708151"/>
                  <a:pt x="4465228" y="1709420"/>
                </a:cubicBezTo>
                <a:cubicBezTo>
                  <a:pt x="4466497" y="1709420"/>
                  <a:pt x="4466497" y="1710688"/>
                  <a:pt x="4467766" y="1710688"/>
                </a:cubicBezTo>
                <a:cubicBezTo>
                  <a:pt x="4470304" y="1711965"/>
                  <a:pt x="4471579" y="1711965"/>
                  <a:pt x="4472848" y="1711965"/>
                </a:cubicBezTo>
                <a:cubicBezTo>
                  <a:pt x="4474117" y="1711965"/>
                  <a:pt x="4474117" y="1713233"/>
                  <a:pt x="4475386" y="1713233"/>
                </a:cubicBezTo>
                <a:cubicBezTo>
                  <a:pt x="4475386" y="1714502"/>
                  <a:pt x="4475386" y="1714502"/>
                  <a:pt x="4475386" y="1715770"/>
                </a:cubicBezTo>
                <a:cubicBezTo>
                  <a:pt x="4475386" y="1715770"/>
                  <a:pt x="4476655" y="1717039"/>
                  <a:pt x="4476655" y="1717039"/>
                </a:cubicBezTo>
                <a:cubicBezTo>
                  <a:pt x="4476655" y="1717039"/>
                  <a:pt x="4476655" y="1718315"/>
                  <a:pt x="4476655" y="1719584"/>
                </a:cubicBezTo>
                <a:cubicBezTo>
                  <a:pt x="4477924" y="1720852"/>
                  <a:pt x="4477924" y="1720852"/>
                  <a:pt x="4479199" y="1722121"/>
                </a:cubicBezTo>
                <a:cubicBezTo>
                  <a:pt x="4480468" y="1722121"/>
                  <a:pt x="4480468" y="1723389"/>
                  <a:pt x="4481737" y="1723389"/>
                </a:cubicBezTo>
                <a:cubicBezTo>
                  <a:pt x="4481737" y="1724666"/>
                  <a:pt x="4481737" y="1724666"/>
                  <a:pt x="4481737" y="1725934"/>
                </a:cubicBezTo>
                <a:cubicBezTo>
                  <a:pt x="4481737" y="1725934"/>
                  <a:pt x="4480468" y="1727203"/>
                  <a:pt x="4480468" y="1727203"/>
                </a:cubicBezTo>
                <a:cubicBezTo>
                  <a:pt x="4480468" y="1727203"/>
                  <a:pt x="4479199" y="1727203"/>
                  <a:pt x="4477924" y="1727203"/>
                </a:cubicBezTo>
                <a:cubicBezTo>
                  <a:pt x="4477924" y="1728471"/>
                  <a:pt x="4476655" y="1729740"/>
                  <a:pt x="4476655" y="1731016"/>
                </a:cubicBezTo>
                <a:cubicBezTo>
                  <a:pt x="4477924" y="1732285"/>
                  <a:pt x="4477924" y="1732285"/>
                  <a:pt x="4477924" y="1733553"/>
                </a:cubicBezTo>
                <a:cubicBezTo>
                  <a:pt x="4476655" y="1734822"/>
                  <a:pt x="4475386" y="1736090"/>
                  <a:pt x="4474117" y="1737367"/>
                </a:cubicBezTo>
                <a:cubicBezTo>
                  <a:pt x="4474117" y="1739904"/>
                  <a:pt x="4474117" y="1741172"/>
                  <a:pt x="4474117" y="1742441"/>
                </a:cubicBezTo>
                <a:cubicBezTo>
                  <a:pt x="4472848" y="1743717"/>
                  <a:pt x="4471579" y="1746254"/>
                  <a:pt x="4470310" y="1747523"/>
                </a:cubicBezTo>
                <a:cubicBezTo>
                  <a:pt x="4470310" y="1748791"/>
                  <a:pt x="4469035" y="1751336"/>
                  <a:pt x="4469035" y="1752605"/>
                </a:cubicBezTo>
                <a:cubicBezTo>
                  <a:pt x="4467766" y="1753873"/>
                  <a:pt x="4467766" y="1753873"/>
                  <a:pt x="4466497" y="1753873"/>
                </a:cubicBezTo>
                <a:cubicBezTo>
                  <a:pt x="4466497" y="1753873"/>
                  <a:pt x="4465228" y="1752605"/>
                  <a:pt x="4465228" y="1752605"/>
                </a:cubicBezTo>
                <a:cubicBezTo>
                  <a:pt x="4465228" y="1751336"/>
                  <a:pt x="4463959" y="1750060"/>
                  <a:pt x="4463959" y="1748791"/>
                </a:cubicBezTo>
                <a:cubicBezTo>
                  <a:pt x="4463959" y="1748791"/>
                  <a:pt x="4462690" y="1748791"/>
                  <a:pt x="4451256" y="1746254"/>
                </a:cubicBezTo>
                <a:cubicBezTo>
                  <a:pt x="4451256" y="1746254"/>
                  <a:pt x="4449987" y="1747523"/>
                  <a:pt x="4449987" y="1747523"/>
                </a:cubicBezTo>
                <a:cubicBezTo>
                  <a:pt x="4449987" y="1747523"/>
                  <a:pt x="4448718" y="1748791"/>
                  <a:pt x="4448718" y="1750060"/>
                </a:cubicBezTo>
                <a:cubicBezTo>
                  <a:pt x="4448718" y="1750060"/>
                  <a:pt x="4447449" y="1750060"/>
                  <a:pt x="4447449" y="1750060"/>
                </a:cubicBezTo>
                <a:cubicBezTo>
                  <a:pt x="4446174" y="1747523"/>
                  <a:pt x="4444905" y="1746254"/>
                  <a:pt x="4443636" y="1743709"/>
                </a:cubicBezTo>
                <a:cubicBezTo>
                  <a:pt x="4442367" y="1743709"/>
                  <a:pt x="4442367" y="1742441"/>
                  <a:pt x="4441098" y="1742441"/>
                </a:cubicBezTo>
                <a:cubicBezTo>
                  <a:pt x="4441098" y="1742441"/>
                  <a:pt x="4441098" y="1743709"/>
                  <a:pt x="4441098" y="1743709"/>
                </a:cubicBezTo>
                <a:cubicBezTo>
                  <a:pt x="4441098" y="1743709"/>
                  <a:pt x="4441098" y="1744986"/>
                  <a:pt x="4441098" y="1744986"/>
                </a:cubicBezTo>
                <a:cubicBezTo>
                  <a:pt x="4439829" y="1746254"/>
                  <a:pt x="4439829" y="1746254"/>
                  <a:pt x="4439829" y="1747523"/>
                </a:cubicBezTo>
                <a:cubicBezTo>
                  <a:pt x="4439829" y="1748791"/>
                  <a:pt x="4438554" y="1748791"/>
                  <a:pt x="4438554" y="1748791"/>
                </a:cubicBezTo>
                <a:cubicBezTo>
                  <a:pt x="4438554" y="1747523"/>
                  <a:pt x="4437285" y="1746254"/>
                  <a:pt x="4437285" y="1744986"/>
                </a:cubicBezTo>
                <a:cubicBezTo>
                  <a:pt x="4437285" y="1744986"/>
                  <a:pt x="4436016" y="1743709"/>
                  <a:pt x="4436016" y="1743709"/>
                </a:cubicBezTo>
                <a:cubicBezTo>
                  <a:pt x="4436016" y="1742441"/>
                  <a:pt x="4436016" y="1742441"/>
                  <a:pt x="4436016" y="1741172"/>
                </a:cubicBezTo>
                <a:cubicBezTo>
                  <a:pt x="4434747" y="1737359"/>
                  <a:pt x="4432209" y="1734822"/>
                  <a:pt x="4429665" y="1732285"/>
                </a:cubicBezTo>
                <a:cubicBezTo>
                  <a:pt x="4428396" y="1731016"/>
                  <a:pt x="4427127" y="1731016"/>
                  <a:pt x="4425858" y="1729740"/>
                </a:cubicBezTo>
                <a:cubicBezTo>
                  <a:pt x="4424589" y="1728471"/>
                  <a:pt x="4424589" y="1728471"/>
                  <a:pt x="4424589" y="1727203"/>
                </a:cubicBezTo>
                <a:cubicBezTo>
                  <a:pt x="4423313" y="1725934"/>
                  <a:pt x="4420775" y="1723389"/>
                  <a:pt x="4419506" y="1722121"/>
                </a:cubicBezTo>
                <a:cubicBezTo>
                  <a:pt x="4418238" y="1720852"/>
                  <a:pt x="4418238" y="1719584"/>
                  <a:pt x="4416969" y="1718315"/>
                </a:cubicBezTo>
                <a:cubicBezTo>
                  <a:pt x="4415693" y="1717039"/>
                  <a:pt x="4415693" y="1717039"/>
                  <a:pt x="4414424" y="1715770"/>
                </a:cubicBezTo>
                <a:cubicBezTo>
                  <a:pt x="4414424" y="1714502"/>
                  <a:pt x="4414424" y="1713233"/>
                  <a:pt x="4414424" y="1711965"/>
                </a:cubicBezTo>
                <a:cubicBezTo>
                  <a:pt x="4414424" y="1710688"/>
                  <a:pt x="4413155" y="1710688"/>
                  <a:pt x="4411886" y="1709420"/>
                </a:cubicBezTo>
                <a:cubicBezTo>
                  <a:pt x="4411886" y="1709420"/>
                  <a:pt x="4410617" y="1708151"/>
                  <a:pt x="4410617" y="1708151"/>
                </a:cubicBezTo>
                <a:cubicBezTo>
                  <a:pt x="4409348" y="1708151"/>
                  <a:pt x="4408073" y="1706883"/>
                  <a:pt x="4406804" y="1706883"/>
                </a:cubicBezTo>
                <a:cubicBezTo>
                  <a:pt x="4406804" y="1706883"/>
                  <a:pt x="4406804" y="1705614"/>
                  <a:pt x="4406804" y="1704338"/>
                </a:cubicBezTo>
                <a:cubicBezTo>
                  <a:pt x="4405535" y="1701801"/>
                  <a:pt x="4404266" y="1700532"/>
                  <a:pt x="4402997" y="1697996"/>
                </a:cubicBezTo>
                <a:cubicBezTo>
                  <a:pt x="4401728" y="1695450"/>
                  <a:pt x="4400459" y="1694182"/>
                  <a:pt x="4399184" y="1692913"/>
                </a:cubicBezTo>
                <a:lnTo>
                  <a:pt x="4399184" y="1691643"/>
                </a:lnTo>
                <a:lnTo>
                  <a:pt x="4397915" y="1692910"/>
                </a:lnTo>
                <a:cubicBezTo>
                  <a:pt x="4397915" y="1694180"/>
                  <a:pt x="4397915" y="1694180"/>
                  <a:pt x="4397915" y="1695450"/>
                </a:cubicBezTo>
                <a:lnTo>
                  <a:pt x="4394798" y="1691295"/>
                </a:lnTo>
                <a:lnTo>
                  <a:pt x="4394104" y="1691641"/>
                </a:lnTo>
                <a:lnTo>
                  <a:pt x="4394104" y="1690370"/>
                </a:lnTo>
                <a:lnTo>
                  <a:pt x="4394104" y="1689099"/>
                </a:lnTo>
                <a:lnTo>
                  <a:pt x="4395376" y="1689735"/>
                </a:lnTo>
                <a:lnTo>
                  <a:pt x="4396645" y="1689100"/>
                </a:lnTo>
                <a:lnTo>
                  <a:pt x="4399184" y="1691638"/>
                </a:lnTo>
                <a:lnTo>
                  <a:pt x="4399184" y="1689100"/>
                </a:lnTo>
                <a:cubicBezTo>
                  <a:pt x="4399184" y="1689100"/>
                  <a:pt x="4400459" y="1687831"/>
                  <a:pt x="4400459" y="1686563"/>
                </a:cubicBezTo>
                <a:cubicBezTo>
                  <a:pt x="4400459" y="1684018"/>
                  <a:pt x="4399184" y="1680212"/>
                  <a:pt x="4397915" y="1677667"/>
                </a:cubicBezTo>
                <a:cubicBezTo>
                  <a:pt x="4397915" y="1676399"/>
                  <a:pt x="4399184" y="1673862"/>
                  <a:pt x="4399184" y="1672594"/>
                </a:cubicBezTo>
                <a:cubicBezTo>
                  <a:pt x="4397915" y="1672594"/>
                  <a:pt x="4397915" y="1671325"/>
                  <a:pt x="4396646" y="1670048"/>
                </a:cubicBezTo>
                <a:cubicBezTo>
                  <a:pt x="4395377" y="1667511"/>
                  <a:pt x="4395377" y="1666243"/>
                  <a:pt x="4394108" y="1663698"/>
                </a:cubicBezTo>
                <a:cubicBezTo>
                  <a:pt x="4394108" y="1662429"/>
                  <a:pt x="4394108" y="1662429"/>
                  <a:pt x="4394108" y="1661161"/>
                </a:cubicBezTo>
                <a:cubicBezTo>
                  <a:pt x="4392839" y="1659893"/>
                  <a:pt x="4391564" y="1658624"/>
                  <a:pt x="4390295" y="1657347"/>
                </a:cubicBezTo>
                <a:cubicBezTo>
                  <a:pt x="4389026" y="1656079"/>
                  <a:pt x="4387757" y="1656079"/>
                  <a:pt x="4386488" y="1654811"/>
                </a:cubicBezTo>
                <a:lnTo>
                  <a:pt x="4386488" y="1654809"/>
                </a:lnTo>
                <a:lnTo>
                  <a:pt x="4386485" y="1654811"/>
                </a:lnTo>
                <a:cubicBezTo>
                  <a:pt x="4383946" y="1653541"/>
                  <a:pt x="4382675" y="1653541"/>
                  <a:pt x="4381405" y="1652271"/>
                </a:cubicBezTo>
                <a:cubicBezTo>
                  <a:pt x="4382675" y="1652271"/>
                  <a:pt x="4382675" y="1651000"/>
                  <a:pt x="4383946" y="1651000"/>
                </a:cubicBezTo>
                <a:lnTo>
                  <a:pt x="4386488" y="1652695"/>
                </a:lnTo>
                <a:lnTo>
                  <a:pt x="4386488" y="1650997"/>
                </a:lnTo>
                <a:cubicBezTo>
                  <a:pt x="4386488" y="1649728"/>
                  <a:pt x="4385219" y="1647192"/>
                  <a:pt x="4385219" y="1644655"/>
                </a:cubicBezTo>
                <a:cubicBezTo>
                  <a:pt x="4385219" y="1643378"/>
                  <a:pt x="4385219" y="1643378"/>
                  <a:pt x="4385219" y="1643378"/>
                </a:cubicBezTo>
                <a:cubicBezTo>
                  <a:pt x="4385219" y="1642110"/>
                  <a:pt x="4385219" y="1640841"/>
                  <a:pt x="4385219" y="1639573"/>
                </a:cubicBezTo>
                <a:cubicBezTo>
                  <a:pt x="4385219" y="1638304"/>
                  <a:pt x="4383943" y="1638304"/>
                  <a:pt x="4383943" y="1637027"/>
                </a:cubicBezTo>
                <a:cubicBezTo>
                  <a:pt x="4383943" y="1637027"/>
                  <a:pt x="4385219" y="1635759"/>
                  <a:pt x="4385219" y="1635759"/>
                </a:cubicBezTo>
                <a:cubicBezTo>
                  <a:pt x="4385219" y="1635759"/>
                  <a:pt x="4385219" y="1634491"/>
                  <a:pt x="4385219" y="1634491"/>
                </a:cubicBezTo>
                <a:cubicBezTo>
                  <a:pt x="4385219" y="1634491"/>
                  <a:pt x="4383943" y="1634491"/>
                  <a:pt x="4383943" y="1634491"/>
                </a:cubicBezTo>
                <a:cubicBezTo>
                  <a:pt x="4383943" y="1634491"/>
                  <a:pt x="4382674" y="1633222"/>
                  <a:pt x="4382674" y="1633222"/>
                </a:cubicBezTo>
                <a:cubicBezTo>
                  <a:pt x="4381405" y="1631954"/>
                  <a:pt x="4381405" y="1629409"/>
                  <a:pt x="4380136" y="1628140"/>
                </a:cubicBezTo>
                <a:cubicBezTo>
                  <a:pt x="4380136" y="1626872"/>
                  <a:pt x="4378867" y="1626872"/>
                  <a:pt x="4377592" y="1626872"/>
                </a:cubicBezTo>
                <a:cubicBezTo>
                  <a:pt x="4377592" y="1626872"/>
                  <a:pt x="4376323" y="1625603"/>
                  <a:pt x="4376323" y="1625603"/>
                </a:cubicBezTo>
                <a:cubicBezTo>
                  <a:pt x="4376323" y="1625603"/>
                  <a:pt x="4376323" y="1624326"/>
                  <a:pt x="4376323" y="1623058"/>
                </a:cubicBezTo>
                <a:cubicBezTo>
                  <a:pt x="4376323" y="1623058"/>
                  <a:pt x="4375054" y="1621790"/>
                  <a:pt x="4375054" y="1621790"/>
                </a:cubicBezTo>
                <a:cubicBezTo>
                  <a:pt x="4376323" y="1621790"/>
                  <a:pt x="4376323" y="1620521"/>
                  <a:pt x="4376323" y="1619253"/>
                </a:cubicBezTo>
                <a:cubicBezTo>
                  <a:pt x="4376323" y="1619253"/>
                  <a:pt x="4375054" y="1619253"/>
                  <a:pt x="4375054" y="1619253"/>
                </a:cubicBezTo>
                <a:cubicBezTo>
                  <a:pt x="4373785" y="1617976"/>
                  <a:pt x="4372516" y="1615439"/>
                  <a:pt x="4371247" y="1614171"/>
                </a:cubicBezTo>
                <a:cubicBezTo>
                  <a:pt x="4369978" y="1611625"/>
                  <a:pt x="4368703" y="1609089"/>
                  <a:pt x="4367434" y="1606552"/>
                </a:cubicBezTo>
                <a:cubicBezTo>
                  <a:pt x="4366165" y="1605283"/>
                  <a:pt x="4364896" y="1604007"/>
                  <a:pt x="4363627" y="1602738"/>
                </a:cubicBezTo>
                <a:cubicBezTo>
                  <a:pt x="4362358" y="1602738"/>
                  <a:pt x="4362358" y="1602738"/>
                  <a:pt x="4361083" y="1602738"/>
                </a:cubicBezTo>
                <a:cubicBezTo>
                  <a:pt x="4359814" y="1602738"/>
                  <a:pt x="4359814" y="1601470"/>
                  <a:pt x="4358545" y="1601470"/>
                </a:cubicBezTo>
                <a:cubicBezTo>
                  <a:pt x="4358545" y="1600201"/>
                  <a:pt x="4357276" y="1597656"/>
                  <a:pt x="4356007" y="1596388"/>
                </a:cubicBezTo>
                <a:cubicBezTo>
                  <a:pt x="4354738" y="1596388"/>
                  <a:pt x="4354738" y="1596388"/>
                  <a:pt x="4353462" y="1596388"/>
                </a:cubicBezTo>
                <a:cubicBezTo>
                  <a:pt x="4352193" y="1593851"/>
                  <a:pt x="4349656" y="1591306"/>
                  <a:pt x="4348387" y="1588769"/>
                </a:cubicBezTo>
                <a:cubicBezTo>
                  <a:pt x="4347118" y="1588769"/>
                  <a:pt x="4347118" y="1587500"/>
                  <a:pt x="4345842" y="1587500"/>
                </a:cubicBezTo>
                <a:cubicBezTo>
                  <a:pt x="4344573" y="1584955"/>
                  <a:pt x="4344573" y="1582418"/>
                  <a:pt x="4343304" y="1579881"/>
                </a:cubicBezTo>
                <a:cubicBezTo>
                  <a:pt x="4343304" y="1578613"/>
                  <a:pt x="4343304" y="1577336"/>
                  <a:pt x="4343304" y="1576068"/>
                </a:cubicBezTo>
                <a:cubicBezTo>
                  <a:pt x="4343304" y="1576068"/>
                  <a:pt x="4344573" y="1574799"/>
                  <a:pt x="4344573" y="1574799"/>
                </a:cubicBezTo>
                <a:close/>
                <a:moveTo>
                  <a:pt x="4419504" y="1562099"/>
                </a:moveTo>
                <a:cubicBezTo>
                  <a:pt x="4420776" y="1562099"/>
                  <a:pt x="4420776" y="1562099"/>
                  <a:pt x="4420776" y="1562099"/>
                </a:cubicBezTo>
                <a:cubicBezTo>
                  <a:pt x="4420776" y="1563370"/>
                  <a:pt x="4420776" y="1563370"/>
                  <a:pt x="4419504" y="1564641"/>
                </a:cubicBezTo>
                <a:cubicBezTo>
                  <a:pt x="4419504" y="1563370"/>
                  <a:pt x="4419504" y="1562099"/>
                  <a:pt x="4419504" y="1562099"/>
                </a:cubicBezTo>
                <a:close/>
                <a:moveTo>
                  <a:pt x="4409346" y="1562099"/>
                </a:moveTo>
                <a:cubicBezTo>
                  <a:pt x="4409346" y="1562099"/>
                  <a:pt x="4410616" y="1562099"/>
                  <a:pt x="4410616" y="1562099"/>
                </a:cubicBezTo>
                <a:cubicBezTo>
                  <a:pt x="4409346" y="1563370"/>
                  <a:pt x="4409346" y="1563370"/>
                  <a:pt x="4409346" y="1564640"/>
                </a:cubicBezTo>
                <a:cubicBezTo>
                  <a:pt x="4408076" y="1565911"/>
                  <a:pt x="4408076" y="1565911"/>
                  <a:pt x="4406805" y="1567181"/>
                </a:cubicBezTo>
                <a:cubicBezTo>
                  <a:pt x="4408076" y="1565911"/>
                  <a:pt x="4408076" y="1565911"/>
                  <a:pt x="4408076" y="1564640"/>
                </a:cubicBezTo>
                <a:cubicBezTo>
                  <a:pt x="4408076" y="1564640"/>
                  <a:pt x="4408076" y="1563370"/>
                  <a:pt x="4408076" y="1563370"/>
                </a:cubicBezTo>
                <a:cubicBezTo>
                  <a:pt x="4408076" y="1563370"/>
                  <a:pt x="4409346" y="1562099"/>
                  <a:pt x="4409346" y="1562099"/>
                </a:cubicBezTo>
                <a:close/>
                <a:moveTo>
                  <a:pt x="3722274" y="1562099"/>
                </a:moveTo>
                <a:cubicBezTo>
                  <a:pt x="3723545" y="1563370"/>
                  <a:pt x="3723545" y="1563370"/>
                  <a:pt x="3724815" y="1563370"/>
                </a:cubicBezTo>
                <a:cubicBezTo>
                  <a:pt x="3726085" y="1563370"/>
                  <a:pt x="3726085" y="1564641"/>
                  <a:pt x="3726085" y="1564641"/>
                </a:cubicBezTo>
                <a:cubicBezTo>
                  <a:pt x="3724815" y="1564641"/>
                  <a:pt x="3723545" y="1564641"/>
                  <a:pt x="3722274" y="1564641"/>
                </a:cubicBezTo>
                <a:cubicBezTo>
                  <a:pt x="3722274" y="1564641"/>
                  <a:pt x="3721004" y="1563370"/>
                  <a:pt x="3721004" y="1563370"/>
                </a:cubicBezTo>
                <a:cubicBezTo>
                  <a:pt x="3721004" y="1563370"/>
                  <a:pt x="3722274" y="1562099"/>
                  <a:pt x="3722274" y="1562099"/>
                </a:cubicBezTo>
                <a:close/>
                <a:moveTo>
                  <a:pt x="4495704" y="1549399"/>
                </a:moveTo>
                <a:cubicBezTo>
                  <a:pt x="4496974" y="1549399"/>
                  <a:pt x="4498245" y="1549399"/>
                  <a:pt x="4499515" y="1549399"/>
                </a:cubicBezTo>
                <a:cubicBezTo>
                  <a:pt x="4499515" y="1549399"/>
                  <a:pt x="4499515" y="1550669"/>
                  <a:pt x="4499515" y="1550669"/>
                </a:cubicBezTo>
                <a:cubicBezTo>
                  <a:pt x="4500785" y="1550669"/>
                  <a:pt x="4500785" y="1550669"/>
                  <a:pt x="4500785" y="1550669"/>
                </a:cubicBezTo>
                <a:cubicBezTo>
                  <a:pt x="4500785" y="1551940"/>
                  <a:pt x="4499515" y="1553210"/>
                  <a:pt x="4499515" y="1554480"/>
                </a:cubicBezTo>
                <a:cubicBezTo>
                  <a:pt x="4499515" y="1554480"/>
                  <a:pt x="4498245" y="1554480"/>
                  <a:pt x="4498245" y="1554480"/>
                </a:cubicBezTo>
                <a:cubicBezTo>
                  <a:pt x="4498245" y="1553210"/>
                  <a:pt x="4498245" y="1553210"/>
                  <a:pt x="4495704" y="1553210"/>
                </a:cubicBezTo>
                <a:cubicBezTo>
                  <a:pt x="4495704" y="1553210"/>
                  <a:pt x="4496974" y="1551940"/>
                  <a:pt x="4496974" y="1551940"/>
                </a:cubicBezTo>
                <a:cubicBezTo>
                  <a:pt x="4496974" y="1550669"/>
                  <a:pt x="4495704" y="1550669"/>
                  <a:pt x="4495704" y="1549399"/>
                </a:cubicBezTo>
                <a:close/>
                <a:moveTo>
                  <a:pt x="4333146" y="1549399"/>
                </a:moveTo>
                <a:cubicBezTo>
                  <a:pt x="4333146" y="1549399"/>
                  <a:pt x="4334416" y="1549399"/>
                  <a:pt x="4334416" y="1550670"/>
                </a:cubicBezTo>
                <a:cubicBezTo>
                  <a:pt x="4334416" y="1551941"/>
                  <a:pt x="4334416" y="1553211"/>
                  <a:pt x="4334416" y="1553211"/>
                </a:cubicBezTo>
                <a:cubicBezTo>
                  <a:pt x="4334416" y="1554481"/>
                  <a:pt x="4334416" y="1554481"/>
                  <a:pt x="4334416" y="1555751"/>
                </a:cubicBezTo>
                <a:cubicBezTo>
                  <a:pt x="4333146" y="1555751"/>
                  <a:pt x="4333146" y="1557021"/>
                  <a:pt x="4331876" y="1557021"/>
                </a:cubicBezTo>
                <a:cubicBezTo>
                  <a:pt x="4331876" y="1557021"/>
                  <a:pt x="4331876" y="1554481"/>
                  <a:pt x="4331876" y="1554481"/>
                </a:cubicBezTo>
                <a:cubicBezTo>
                  <a:pt x="4331876" y="1554481"/>
                  <a:pt x="4330605" y="1553211"/>
                  <a:pt x="4330605" y="1553211"/>
                </a:cubicBezTo>
                <a:cubicBezTo>
                  <a:pt x="4330605" y="1551941"/>
                  <a:pt x="4330605" y="1551941"/>
                  <a:pt x="4330605" y="1550670"/>
                </a:cubicBezTo>
                <a:cubicBezTo>
                  <a:pt x="4331876" y="1550670"/>
                  <a:pt x="4331876" y="1549399"/>
                  <a:pt x="4333146" y="1549399"/>
                </a:cubicBezTo>
                <a:close/>
                <a:moveTo>
                  <a:pt x="2255383" y="1543058"/>
                </a:moveTo>
                <a:cubicBezTo>
                  <a:pt x="2255383" y="1543058"/>
                  <a:pt x="2256667" y="1543058"/>
                  <a:pt x="2256667" y="1543058"/>
                </a:cubicBezTo>
                <a:cubicBezTo>
                  <a:pt x="2256667" y="1543058"/>
                  <a:pt x="2256667" y="1544396"/>
                  <a:pt x="2256667" y="1544396"/>
                </a:cubicBezTo>
                <a:cubicBezTo>
                  <a:pt x="2255383" y="1544396"/>
                  <a:pt x="2255383" y="1543058"/>
                  <a:pt x="2255383" y="1543058"/>
                </a:cubicBezTo>
                <a:close/>
                <a:moveTo>
                  <a:pt x="2128427" y="1538038"/>
                </a:moveTo>
                <a:lnTo>
                  <a:pt x="2128427" y="1539241"/>
                </a:lnTo>
                <a:lnTo>
                  <a:pt x="2128323" y="1539293"/>
                </a:lnTo>
                <a:lnTo>
                  <a:pt x="2129738" y="1539293"/>
                </a:lnTo>
                <a:cubicBezTo>
                  <a:pt x="2129738" y="1539293"/>
                  <a:pt x="2128453" y="1538038"/>
                  <a:pt x="2128453" y="1538038"/>
                </a:cubicBezTo>
                <a:close/>
                <a:moveTo>
                  <a:pt x="4803046" y="1536699"/>
                </a:moveTo>
                <a:cubicBezTo>
                  <a:pt x="4803046" y="1536699"/>
                  <a:pt x="4804316" y="1537970"/>
                  <a:pt x="4803046" y="1537970"/>
                </a:cubicBezTo>
                <a:cubicBezTo>
                  <a:pt x="4803046" y="1537970"/>
                  <a:pt x="4801776" y="1539241"/>
                  <a:pt x="4801776" y="1539241"/>
                </a:cubicBezTo>
                <a:cubicBezTo>
                  <a:pt x="4801776" y="1539241"/>
                  <a:pt x="4800505" y="1537970"/>
                  <a:pt x="4800505" y="1537970"/>
                </a:cubicBezTo>
                <a:cubicBezTo>
                  <a:pt x="4801776" y="1537970"/>
                  <a:pt x="4801776" y="1536699"/>
                  <a:pt x="4803046" y="1536699"/>
                </a:cubicBezTo>
                <a:close/>
                <a:moveTo>
                  <a:pt x="4787805" y="1536699"/>
                </a:moveTo>
                <a:cubicBezTo>
                  <a:pt x="4789075" y="1536699"/>
                  <a:pt x="4790346" y="1537971"/>
                  <a:pt x="4791616" y="1537971"/>
                </a:cubicBezTo>
                <a:lnTo>
                  <a:pt x="4790347" y="1537971"/>
                </a:lnTo>
                <a:lnTo>
                  <a:pt x="4792885" y="1539240"/>
                </a:lnTo>
                <a:cubicBezTo>
                  <a:pt x="4792885" y="1539240"/>
                  <a:pt x="4794157" y="1540512"/>
                  <a:pt x="4794157" y="1541780"/>
                </a:cubicBezTo>
                <a:cubicBezTo>
                  <a:pt x="4794157" y="1541780"/>
                  <a:pt x="4795425" y="1543052"/>
                  <a:pt x="4795425" y="1543052"/>
                </a:cubicBezTo>
                <a:cubicBezTo>
                  <a:pt x="4797965" y="1543052"/>
                  <a:pt x="4799236" y="1543052"/>
                  <a:pt x="4808127" y="1548127"/>
                </a:cubicBezTo>
                <a:cubicBezTo>
                  <a:pt x="4809398" y="1548127"/>
                  <a:pt x="4809398" y="1548127"/>
                  <a:pt x="4810666" y="1548127"/>
                </a:cubicBezTo>
                <a:cubicBezTo>
                  <a:pt x="4810666" y="1546860"/>
                  <a:pt x="4810666" y="1546860"/>
                  <a:pt x="4810666" y="1546860"/>
                </a:cubicBezTo>
                <a:cubicBezTo>
                  <a:pt x="4810666" y="1546860"/>
                  <a:pt x="4811938" y="1546860"/>
                  <a:pt x="4811938" y="1546860"/>
                </a:cubicBezTo>
                <a:cubicBezTo>
                  <a:pt x="4811938" y="1548127"/>
                  <a:pt x="4813209" y="1548127"/>
                  <a:pt x="4813209" y="1549400"/>
                </a:cubicBezTo>
                <a:cubicBezTo>
                  <a:pt x="4811938" y="1549400"/>
                  <a:pt x="4811938" y="1550672"/>
                  <a:pt x="4811938" y="1550672"/>
                </a:cubicBezTo>
                <a:cubicBezTo>
                  <a:pt x="4810666" y="1551940"/>
                  <a:pt x="4810666" y="1551940"/>
                  <a:pt x="4809398" y="1551940"/>
                </a:cubicBezTo>
                <a:cubicBezTo>
                  <a:pt x="4808127" y="1553207"/>
                  <a:pt x="4808127" y="1554479"/>
                  <a:pt x="4806858" y="1555752"/>
                </a:cubicBezTo>
                <a:cubicBezTo>
                  <a:pt x="4806858" y="1557019"/>
                  <a:pt x="4808127" y="1558291"/>
                  <a:pt x="4808127" y="1559559"/>
                </a:cubicBezTo>
                <a:cubicBezTo>
                  <a:pt x="4808127" y="1559559"/>
                  <a:pt x="4809398" y="1560831"/>
                  <a:pt x="4809398" y="1560831"/>
                </a:cubicBezTo>
                <a:cubicBezTo>
                  <a:pt x="4809398" y="1560831"/>
                  <a:pt x="4809398" y="1562099"/>
                  <a:pt x="4809398" y="1563371"/>
                </a:cubicBezTo>
                <a:cubicBezTo>
                  <a:pt x="4809398" y="1563371"/>
                  <a:pt x="4810666" y="1564639"/>
                  <a:pt x="4810666" y="1564639"/>
                </a:cubicBezTo>
                <a:cubicBezTo>
                  <a:pt x="4809398" y="1567179"/>
                  <a:pt x="4808127" y="1568451"/>
                  <a:pt x="4806858" y="1569719"/>
                </a:cubicBezTo>
                <a:cubicBezTo>
                  <a:pt x="4806858" y="1570991"/>
                  <a:pt x="4805587" y="1570991"/>
                  <a:pt x="4804318" y="1572259"/>
                </a:cubicBezTo>
                <a:cubicBezTo>
                  <a:pt x="4804318" y="1572259"/>
                  <a:pt x="4804318" y="1573531"/>
                  <a:pt x="4804318" y="1574798"/>
                </a:cubicBezTo>
                <a:cubicBezTo>
                  <a:pt x="4803047" y="1576071"/>
                  <a:pt x="4801779" y="1576071"/>
                  <a:pt x="4800507" y="1577338"/>
                </a:cubicBezTo>
                <a:cubicBezTo>
                  <a:pt x="4800507" y="1577338"/>
                  <a:pt x="4800507" y="1576071"/>
                  <a:pt x="4800507" y="1576071"/>
                </a:cubicBezTo>
                <a:cubicBezTo>
                  <a:pt x="4800507" y="1576071"/>
                  <a:pt x="4801779" y="1574798"/>
                  <a:pt x="4801779" y="1574798"/>
                </a:cubicBezTo>
                <a:cubicBezTo>
                  <a:pt x="4800507" y="1574798"/>
                  <a:pt x="4800507" y="1574798"/>
                  <a:pt x="4799236" y="1574798"/>
                </a:cubicBezTo>
                <a:cubicBezTo>
                  <a:pt x="4796696" y="1574798"/>
                  <a:pt x="4795428" y="1576071"/>
                  <a:pt x="4792888" y="1576071"/>
                </a:cubicBezTo>
                <a:cubicBezTo>
                  <a:pt x="4792888" y="1576071"/>
                  <a:pt x="4791617" y="1577338"/>
                  <a:pt x="4791617" y="1577338"/>
                </a:cubicBezTo>
                <a:cubicBezTo>
                  <a:pt x="4791617" y="1578610"/>
                  <a:pt x="4791617" y="1578610"/>
                  <a:pt x="4791617" y="1579878"/>
                </a:cubicBezTo>
                <a:cubicBezTo>
                  <a:pt x="4790348" y="1579878"/>
                  <a:pt x="4790348" y="1581150"/>
                  <a:pt x="4789077" y="1581150"/>
                </a:cubicBezTo>
                <a:cubicBezTo>
                  <a:pt x="4789077" y="1582423"/>
                  <a:pt x="4787806" y="1582423"/>
                  <a:pt x="4787806" y="1583690"/>
                </a:cubicBezTo>
                <a:cubicBezTo>
                  <a:pt x="4787806" y="1583690"/>
                  <a:pt x="4789077" y="1584962"/>
                  <a:pt x="4789077" y="1584962"/>
                </a:cubicBezTo>
                <a:lnTo>
                  <a:pt x="4789077" y="1587500"/>
                </a:lnTo>
                <a:lnTo>
                  <a:pt x="4792885" y="1587500"/>
                </a:lnTo>
                <a:cubicBezTo>
                  <a:pt x="4794155" y="1588770"/>
                  <a:pt x="4794155" y="1588770"/>
                  <a:pt x="4794155" y="1588770"/>
                </a:cubicBezTo>
                <a:cubicBezTo>
                  <a:pt x="4792885" y="1588770"/>
                  <a:pt x="4792885" y="1588770"/>
                  <a:pt x="4791615" y="1588770"/>
                </a:cubicBezTo>
                <a:cubicBezTo>
                  <a:pt x="4791615" y="1590040"/>
                  <a:pt x="4790345" y="1591310"/>
                  <a:pt x="4790345" y="1592580"/>
                </a:cubicBezTo>
                <a:lnTo>
                  <a:pt x="4788655" y="1593426"/>
                </a:lnTo>
                <a:lnTo>
                  <a:pt x="4787806" y="1595122"/>
                </a:lnTo>
                <a:cubicBezTo>
                  <a:pt x="4787806" y="1596390"/>
                  <a:pt x="4789077" y="1596390"/>
                  <a:pt x="4789077" y="1597662"/>
                </a:cubicBezTo>
                <a:cubicBezTo>
                  <a:pt x="4789077" y="1598929"/>
                  <a:pt x="4789077" y="1598929"/>
                  <a:pt x="4789077" y="1600202"/>
                </a:cubicBezTo>
                <a:lnTo>
                  <a:pt x="4789498" y="1600623"/>
                </a:lnTo>
                <a:lnTo>
                  <a:pt x="4790345" y="1600199"/>
                </a:lnTo>
                <a:cubicBezTo>
                  <a:pt x="4791616" y="1601470"/>
                  <a:pt x="4791616" y="1601470"/>
                  <a:pt x="4791616" y="1600199"/>
                </a:cubicBezTo>
                <a:cubicBezTo>
                  <a:pt x="4792886" y="1601470"/>
                  <a:pt x="4792886" y="1601470"/>
                  <a:pt x="4792886" y="1602740"/>
                </a:cubicBezTo>
                <a:lnTo>
                  <a:pt x="4792885" y="1602742"/>
                </a:lnTo>
                <a:lnTo>
                  <a:pt x="4794157" y="1602742"/>
                </a:lnTo>
                <a:cubicBezTo>
                  <a:pt x="4794157" y="1602742"/>
                  <a:pt x="4795428" y="1601469"/>
                  <a:pt x="4795428" y="1601469"/>
                </a:cubicBezTo>
                <a:cubicBezTo>
                  <a:pt x="4796696" y="1600202"/>
                  <a:pt x="4799236" y="1600202"/>
                  <a:pt x="4800507" y="1600202"/>
                </a:cubicBezTo>
                <a:cubicBezTo>
                  <a:pt x="4800507" y="1600202"/>
                  <a:pt x="4801779" y="1601469"/>
                  <a:pt x="4803047" y="1601469"/>
                </a:cubicBezTo>
                <a:cubicBezTo>
                  <a:pt x="4804318" y="1602742"/>
                  <a:pt x="4805587" y="1604009"/>
                  <a:pt x="4806858" y="1605281"/>
                </a:cubicBezTo>
                <a:cubicBezTo>
                  <a:pt x="4808127" y="1606549"/>
                  <a:pt x="4808127" y="1607821"/>
                  <a:pt x="4808127" y="1609089"/>
                </a:cubicBezTo>
                <a:cubicBezTo>
                  <a:pt x="4808127" y="1610361"/>
                  <a:pt x="4806858" y="1610361"/>
                  <a:pt x="4806858" y="1611633"/>
                </a:cubicBezTo>
                <a:cubicBezTo>
                  <a:pt x="4806858" y="1611633"/>
                  <a:pt x="4808127" y="1612901"/>
                  <a:pt x="4808127" y="1612901"/>
                </a:cubicBezTo>
                <a:cubicBezTo>
                  <a:pt x="4809398" y="1612901"/>
                  <a:pt x="4809398" y="1612901"/>
                  <a:pt x="4810669" y="1612901"/>
                </a:cubicBezTo>
                <a:cubicBezTo>
                  <a:pt x="4810669" y="1611633"/>
                  <a:pt x="4810669" y="1611633"/>
                  <a:pt x="4810669" y="1610361"/>
                </a:cubicBezTo>
                <a:cubicBezTo>
                  <a:pt x="4810669" y="1610361"/>
                  <a:pt x="4811938" y="1610361"/>
                  <a:pt x="4811938" y="1610361"/>
                </a:cubicBezTo>
                <a:cubicBezTo>
                  <a:pt x="4813209" y="1611633"/>
                  <a:pt x="4813209" y="1611633"/>
                  <a:pt x="4813209" y="1612901"/>
                </a:cubicBezTo>
                <a:cubicBezTo>
                  <a:pt x="4814477" y="1612901"/>
                  <a:pt x="4815749" y="1614173"/>
                  <a:pt x="4817017" y="1614173"/>
                </a:cubicBezTo>
                <a:lnTo>
                  <a:pt x="4817850" y="1615006"/>
                </a:lnTo>
                <a:lnTo>
                  <a:pt x="4817850" y="1612900"/>
                </a:lnTo>
                <a:cubicBezTo>
                  <a:pt x="4817850" y="1612900"/>
                  <a:pt x="4819120" y="1612900"/>
                  <a:pt x="4819120" y="1612900"/>
                </a:cubicBezTo>
                <a:cubicBezTo>
                  <a:pt x="4819120" y="1614170"/>
                  <a:pt x="4820390" y="1614170"/>
                  <a:pt x="4820390" y="1615440"/>
                </a:cubicBezTo>
                <a:cubicBezTo>
                  <a:pt x="4820390" y="1616710"/>
                  <a:pt x="4820390" y="1616710"/>
                  <a:pt x="4820390" y="1617980"/>
                </a:cubicBezTo>
                <a:cubicBezTo>
                  <a:pt x="4819120" y="1617980"/>
                  <a:pt x="4819120" y="1619250"/>
                  <a:pt x="4817850" y="1619250"/>
                </a:cubicBezTo>
                <a:lnTo>
                  <a:pt x="4814477" y="1618126"/>
                </a:lnTo>
                <a:lnTo>
                  <a:pt x="4814477" y="1619253"/>
                </a:lnTo>
                <a:cubicBezTo>
                  <a:pt x="4814477" y="1621793"/>
                  <a:pt x="4814477" y="1623061"/>
                  <a:pt x="4814477" y="1624333"/>
                </a:cubicBezTo>
                <a:cubicBezTo>
                  <a:pt x="4813209" y="1624333"/>
                  <a:pt x="4813209" y="1625600"/>
                  <a:pt x="4813209" y="1625600"/>
                </a:cubicBezTo>
                <a:lnTo>
                  <a:pt x="4814336" y="1626165"/>
                </a:lnTo>
                <a:lnTo>
                  <a:pt x="4814476" y="1626165"/>
                </a:lnTo>
                <a:cubicBezTo>
                  <a:pt x="4815745" y="1626165"/>
                  <a:pt x="4817016" y="1626165"/>
                  <a:pt x="4817015" y="1626164"/>
                </a:cubicBezTo>
                <a:cubicBezTo>
                  <a:pt x="4817015" y="1626164"/>
                  <a:pt x="4818285" y="1627434"/>
                  <a:pt x="4819555" y="1627434"/>
                </a:cubicBezTo>
                <a:cubicBezTo>
                  <a:pt x="4819555" y="1627434"/>
                  <a:pt x="4820826" y="1627434"/>
                  <a:pt x="4820826" y="1627434"/>
                </a:cubicBezTo>
                <a:cubicBezTo>
                  <a:pt x="4820826" y="1627434"/>
                  <a:pt x="4822096" y="1627434"/>
                  <a:pt x="4822096" y="1627434"/>
                </a:cubicBezTo>
                <a:cubicBezTo>
                  <a:pt x="4822096" y="1627434"/>
                  <a:pt x="4823366" y="1628705"/>
                  <a:pt x="4823366" y="1628705"/>
                </a:cubicBezTo>
                <a:cubicBezTo>
                  <a:pt x="4823366" y="1628705"/>
                  <a:pt x="4824636" y="1628705"/>
                  <a:pt x="4824636" y="1628705"/>
                </a:cubicBezTo>
                <a:cubicBezTo>
                  <a:pt x="4824636" y="1629975"/>
                  <a:pt x="4825906" y="1629975"/>
                  <a:pt x="4825906" y="1629975"/>
                </a:cubicBezTo>
                <a:cubicBezTo>
                  <a:pt x="4827176" y="1631245"/>
                  <a:pt x="4827176" y="1631245"/>
                  <a:pt x="4827176" y="1632515"/>
                </a:cubicBezTo>
                <a:cubicBezTo>
                  <a:pt x="4827176" y="1633784"/>
                  <a:pt x="4828446" y="1635055"/>
                  <a:pt x="4828446" y="1636325"/>
                </a:cubicBezTo>
                <a:cubicBezTo>
                  <a:pt x="4828446" y="1636325"/>
                  <a:pt x="4829716" y="1637595"/>
                  <a:pt x="4829716" y="1637595"/>
                </a:cubicBezTo>
                <a:cubicBezTo>
                  <a:pt x="4828446" y="1637595"/>
                  <a:pt x="4828446" y="1638866"/>
                  <a:pt x="4828446" y="1638866"/>
                </a:cubicBezTo>
                <a:cubicBezTo>
                  <a:pt x="4828446" y="1640134"/>
                  <a:pt x="4827176" y="1641406"/>
                  <a:pt x="4827176" y="1642676"/>
                </a:cubicBezTo>
                <a:cubicBezTo>
                  <a:pt x="4827176" y="1642676"/>
                  <a:pt x="4825906" y="1643946"/>
                  <a:pt x="4825906" y="1645216"/>
                </a:cubicBezTo>
                <a:cubicBezTo>
                  <a:pt x="4825906" y="1645216"/>
                  <a:pt x="4827176" y="1646486"/>
                  <a:pt x="4827176" y="1646486"/>
                </a:cubicBezTo>
                <a:cubicBezTo>
                  <a:pt x="4827176" y="1647756"/>
                  <a:pt x="4827176" y="1647756"/>
                  <a:pt x="4827176" y="1649026"/>
                </a:cubicBezTo>
                <a:cubicBezTo>
                  <a:pt x="4825906" y="1649026"/>
                  <a:pt x="4825906" y="1649026"/>
                  <a:pt x="4825906" y="1649026"/>
                </a:cubicBezTo>
                <a:cubicBezTo>
                  <a:pt x="4824636" y="1649026"/>
                  <a:pt x="4824636" y="1649026"/>
                  <a:pt x="4824636" y="1649026"/>
                </a:cubicBezTo>
                <a:lnTo>
                  <a:pt x="4822562" y="1648335"/>
                </a:lnTo>
                <a:lnTo>
                  <a:pt x="4822096" y="1649730"/>
                </a:lnTo>
                <a:cubicBezTo>
                  <a:pt x="4823366" y="1649730"/>
                  <a:pt x="4823366" y="1651001"/>
                  <a:pt x="4823367" y="1653542"/>
                </a:cubicBezTo>
                <a:cubicBezTo>
                  <a:pt x="4823367" y="1654812"/>
                  <a:pt x="4824637" y="1656082"/>
                  <a:pt x="4824637" y="1657352"/>
                </a:cubicBezTo>
                <a:cubicBezTo>
                  <a:pt x="4823367" y="1657352"/>
                  <a:pt x="4823367" y="1658622"/>
                  <a:pt x="4823367" y="1658622"/>
                </a:cubicBezTo>
                <a:cubicBezTo>
                  <a:pt x="4822097" y="1658622"/>
                  <a:pt x="4822097" y="1658622"/>
                  <a:pt x="4820827" y="1658622"/>
                </a:cubicBezTo>
                <a:cubicBezTo>
                  <a:pt x="4820827" y="1657352"/>
                  <a:pt x="4819556" y="1657352"/>
                  <a:pt x="4819556" y="1656082"/>
                </a:cubicBezTo>
                <a:cubicBezTo>
                  <a:pt x="4819556" y="1656082"/>
                  <a:pt x="4818286" y="1657352"/>
                  <a:pt x="4818286" y="1658622"/>
                </a:cubicBezTo>
                <a:cubicBezTo>
                  <a:pt x="4817016" y="1657352"/>
                  <a:pt x="4817016" y="1657352"/>
                  <a:pt x="4815746" y="1656082"/>
                </a:cubicBezTo>
                <a:cubicBezTo>
                  <a:pt x="4817016" y="1654812"/>
                  <a:pt x="4817016" y="1653542"/>
                  <a:pt x="4817016" y="1652272"/>
                </a:cubicBezTo>
                <a:cubicBezTo>
                  <a:pt x="4817016" y="1651001"/>
                  <a:pt x="4817016" y="1651001"/>
                  <a:pt x="4817016" y="1649731"/>
                </a:cubicBezTo>
                <a:cubicBezTo>
                  <a:pt x="4817016" y="1648461"/>
                  <a:pt x="4818286" y="1648461"/>
                  <a:pt x="4818286" y="1647191"/>
                </a:cubicBezTo>
                <a:cubicBezTo>
                  <a:pt x="4818286" y="1647191"/>
                  <a:pt x="4817016" y="1645921"/>
                  <a:pt x="4817016" y="1645921"/>
                </a:cubicBezTo>
                <a:cubicBezTo>
                  <a:pt x="4815746" y="1645921"/>
                  <a:pt x="4815746" y="1645921"/>
                  <a:pt x="4814475" y="1645921"/>
                </a:cubicBezTo>
                <a:lnTo>
                  <a:pt x="4813206" y="1643382"/>
                </a:lnTo>
                <a:lnTo>
                  <a:pt x="4811936" y="1644651"/>
                </a:lnTo>
                <a:cubicBezTo>
                  <a:pt x="4811936" y="1645921"/>
                  <a:pt x="4811936" y="1645921"/>
                  <a:pt x="4811936" y="1647191"/>
                </a:cubicBezTo>
                <a:cubicBezTo>
                  <a:pt x="4811936" y="1647191"/>
                  <a:pt x="4810666" y="1648462"/>
                  <a:pt x="4810666" y="1648462"/>
                </a:cubicBezTo>
                <a:cubicBezTo>
                  <a:pt x="4809396" y="1649732"/>
                  <a:pt x="4806856" y="1649732"/>
                  <a:pt x="4805586" y="1651002"/>
                </a:cubicBezTo>
                <a:cubicBezTo>
                  <a:pt x="4805586" y="1652271"/>
                  <a:pt x="4804315" y="1653542"/>
                  <a:pt x="4803045" y="1654812"/>
                </a:cubicBezTo>
                <a:cubicBezTo>
                  <a:pt x="4803045" y="1654812"/>
                  <a:pt x="4801775" y="1656082"/>
                  <a:pt x="4800505" y="1656082"/>
                </a:cubicBezTo>
                <a:cubicBezTo>
                  <a:pt x="4800505" y="1654812"/>
                  <a:pt x="4800505" y="1654812"/>
                  <a:pt x="4800505" y="1653542"/>
                </a:cubicBezTo>
                <a:cubicBezTo>
                  <a:pt x="4800505" y="1652271"/>
                  <a:pt x="4801775" y="1652271"/>
                  <a:pt x="4801775" y="1651001"/>
                </a:cubicBezTo>
                <a:cubicBezTo>
                  <a:pt x="4801775" y="1651001"/>
                  <a:pt x="4803045" y="1649732"/>
                  <a:pt x="4804315" y="1649732"/>
                </a:cubicBezTo>
                <a:cubicBezTo>
                  <a:pt x="4805586" y="1648462"/>
                  <a:pt x="4805586" y="1648462"/>
                  <a:pt x="4806856" y="1647191"/>
                </a:cubicBezTo>
                <a:cubicBezTo>
                  <a:pt x="4806856" y="1645921"/>
                  <a:pt x="4808126" y="1645921"/>
                  <a:pt x="4808126" y="1644651"/>
                </a:cubicBezTo>
                <a:cubicBezTo>
                  <a:pt x="4809396" y="1643380"/>
                  <a:pt x="4810666" y="1643380"/>
                  <a:pt x="4811936" y="1642110"/>
                </a:cubicBezTo>
                <a:lnTo>
                  <a:pt x="4813968" y="1639063"/>
                </a:lnTo>
                <a:lnTo>
                  <a:pt x="4813204" y="1638299"/>
                </a:lnTo>
                <a:cubicBezTo>
                  <a:pt x="4814475" y="1638299"/>
                  <a:pt x="4814475" y="1638299"/>
                  <a:pt x="4814475" y="1638299"/>
                </a:cubicBezTo>
                <a:lnTo>
                  <a:pt x="4814478" y="1638300"/>
                </a:lnTo>
                <a:lnTo>
                  <a:pt x="4815746" y="1638300"/>
                </a:lnTo>
                <a:lnTo>
                  <a:pt x="4815565" y="1638663"/>
                </a:lnTo>
                <a:lnTo>
                  <a:pt x="4818286" y="1639570"/>
                </a:lnTo>
                <a:lnTo>
                  <a:pt x="4817863" y="1639994"/>
                </a:lnTo>
                <a:lnTo>
                  <a:pt x="4818850" y="1640487"/>
                </a:lnTo>
                <a:lnTo>
                  <a:pt x="4819556" y="1640134"/>
                </a:lnTo>
                <a:cubicBezTo>
                  <a:pt x="4820826" y="1638864"/>
                  <a:pt x="4820826" y="1638864"/>
                  <a:pt x="4820826" y="1638864"/>
                </a:cubicBezTo>
                <a:cubicBezTo>
                  <a:pt x="4820826" y="1638864"/>
                  <a:pt x="4819556" y="1637594"/>
                  <a:pt x="4819556" y="1637594"/>
                </a:cubicBezTo>
                <a:lnTo>
                  <a:pt x="4817300" y="1634210"/>
                </a:lnTo>
                <a:lnTo>
                  <a:pt x="4817017" y="1634492"/>
                </a:lnTo>
                <a:cubicBezTo>
                  <a:pt x="4815749" y="1634492"/>
                  <a:pt x="4815749" y="1633220"/>
                  <a:pt x="4814477" y="1633220"/>
                </a:cubicBezTo>
                <a:cubicBezTo>
                  <a:pt x="4814477" y="1633220"/>
                  <a:pt x="4813209" y="1631952"/>
                  <a:pt x="4813209" y="1630680"/>
                </a:cubicBezTo>
                <a:lnTo>
                  <a:pt x="4814475" y="1630680"/>
                </a:lnTo>
                <a:lnTo>
                  <a:pt x="4814052" y="1629412"/>
                </a:lnTo>
                <a:lnTo>
                  <a:pt x="4811938" y="1629412"/>
                </a:lnTo>
                <a:cubicBezTo>
                  <a:pt x="4810666" y="1628140"/>
                  <a:pt x="4810666" y="1626873"/>
                  <a:pt x="4809398" y="1625600"/>
                </a:cubicBezTo>
                <a:cubicBezTo>
                  <a:pt x="4808127" y="1625600"/>
                  <a:pt x="4808127" y="1624333"/>
                  <a:pt x="4806858" y="1624333"/>
                </a:cubicBezTo>
                <a:cubicBezTo>
                  <a:pt x="4808127" y="1623061"/>
                  <a:pt x="4808127" y="1623061"/>
                  <a:pt x="4808127" y="1621793"/>
                </a:cubicBezTo>
                <a:cubicBezTo>
                  <a:pt x="4808127" y="1620521"/>
                  <a:pt x="4808127" y="1620521"/>
                  <a:pt x="4808127" y="1619253"/>
                </a:cubicBezTo>
                <a:cubicBezTo>
                  <a:pt x="4806858" y="1617981"/>
                  <a:pt x="4805587" y="1617981"/>
                  <a:pt x="4804318" y="1616713"/>
                </a:cubicBezTo>
                <a:cubicBezTo>
                  <a:pt x="4804318" y="1615441"/>
                  <a:pt x="4803047" y="1614173"/>
                  <a:pt x="4803047" y="1612901"/>
                </a:cubicBezTo>
                <a:cubicBezTo>
                  <a:pt x="4803047" y="1612901"/>
                  <a:pt x="4801776" y="1611633"/>
                  <a:pt x="4801776" y="1611633"/>
                </a:cubicBezTo>
                <a:cubicBezTo>
                  <a:pt x="4801776" y="1611633"/>
                  <a:pt x="4800507" y="1610361"/>
                  <a:pt x="4800507" y="1610361"/>
                </a:cubicBezTo>
                <a:cubicBezTo>
                  <a:pt x="4800507" y="1609093"/>
                  <a:pt x="4799236" y="1609093"/>
                  <a:pt x="4799236" y="1609093"/>
                </a:cubicBezTo>
                <a:cubicBezTo>
                  <a:pt x="4797968" y="1609093"/>
                  <a:pt x="4797968" y="1610361"/>
                  <a:pt x="4797968" y="1610361"/>
                </a:cubicBezTo>
                <a:cubicBezTo>
                  <a:pt x="4797968" y="1611633"/>
                  <a:pt x="4799236" y="1614173"/>
                  <a:pt x="4799236" y="1615441"/>
                </a:cubicBezTo>
                <a:cubicBezTo>
                  <a:pt x="4799236" y="1616713"/>
                  <a:pt x="4799236" y="1617981"/>
                  <a:pt x="4799236" y="1619253"/>
                </a:cubicBezTo>
                <a:cubicBezTo>
                  <a:pt x="4799236" y="1619253"/>
                  <a:pt x="4797968" y="1619253"/>
                  <a:pt x="4797968" y="1619253"/>
                </a:cubicBezTo>
                <a:cubicBezTo>
                  <a:pt x="4797968" y="1616713"/>
                  <a:pt x="4796696" y="1615441"/>
                  <a:pt x="4796696" y="1614173"/>
                </a:cubicBezTo>
                <a:cubicBezTo>
                  <a:pt x="4795428" y="1614173"/>
                  <a:pt x="4795428" y="1612901"/>
                  <a:pt x="4794157" y="1611633"/>
                </a:cubicBezTo>
                <a:cubicBezTo>
                  <a:pt x="4794157" y="1610361"/>
                  <a:pt x="4794157" y="1610361"/>
                  <a:pt x="4794157" y="1609089"/>
                </a:cubicBezTo>
                <a:cubicBezTo>
                  <a:pt x="4792885" y="1607821"/>
                  <a:pt x="4790346" y="1606549"/>
                  <a:pt x="4789077" y="1605281"/>
                </a:cubicBezTo>
                <a:cubicBezTo>
                  <a:pt x="4787806" y="1605281"/>
                  <a:pt x="4786537" y="1604009"/>
                  <a:pt x="4785266" y="1604009"/>
                </a:cubicBezTo>
                <a:cubicBezTo>
                  <a:pt x="4785266" y="1604009"/>
                  <a:pt x="4783997" y="1605281"/>
                  <a:pt x="4783997" y="1605281"/>
                </a:cubicBezTo>
                <a:cubicBezTo>
                  <a:pt x="4783997" y="1605281"/>
                  <a:pt x="4783997" y="1606549"/>
                  <a:pt x="4783997" y="1606549"/>
                </a:cubicBezTo>
                <a:cubicBezTo>
                  <a:pt x="4782726" y="1606549"/>
                  <a:pt x="4781458" y="1606549"/>
                  <a:pt x="4780186" y="1606549"/>
                </a:cubicBezTo>
                <a:cubicBezTo>
                  <a:pt x="4778918" y="1605281"/>
                  <a:pt x="4778918" y="1604009"/>
                  <a:pt x="4777647" y="1602742"/>
                </a:cubicBezTo>
                <a:cubicBezTo>
                  <a:pt x="4776375" y="1602742"/>
                  <a:pt x="4776375" y="1602742"/>
                  <a:pt x="4775107" y="1602742"/>
                </a:cubicBezTo>
                <a:cubicBezTo>
                  <a:pt x="4773836" y="1602742"/>
                  <a:pt x="4773836" y="1602742"/>
                  <a:pt x="4772567" y="1602742"/>
                </a:cubicBezTo>
                <a:cubicBezTo>
                  <a:pt x="4773836" y="1602742"/>
                  <a:pt x="4773836" y="1601469"/>
                  <a:pt x="4775107" y="1601469"/>
                </a:cubicBezTo>
                <a:cubicBezTo>
                  <a:pt x="4775107" y="1600202"/>
                  <a:pt x="4775107" y="1600202"/>
                  <a:pt x="4775107" y="1598929"/>
                </a:cubicBezTo>
                <a:cubicBezTo>
                  <a:pt x="4773836" y="1598929"/>
                  <a:pt x="4773836" y="1598929"/>
                  <a:pt x="4772567" y="1598929"/>
                </a:cubicBezTo>
                <a:cubicBezTo>
                  <a:pt x="4772567" y="1600202"/>
                  <a:pt x="4771296" y="1600202"/>
                  <a:pt x="4771296" y="1601469"/>
                </a:cubicBezTo>
                <a:cubicBezTo>
                  <a:pt x="4771296" y="1601469"/>
                  <a:pt x="4770025" y="1600202"/>
                  <a:pt x="4770025" y="1598929"/>
                </a:cubicBezTo>
                <a:cubicBezTo>
                  <a:pt x="4770025" y="1597662"/>
                  <a:pt x="4771296" y="1597662"/>
                  <a:pt x="4771296" y="1596390"/>
                </a:cubicBezTo>
                <a:cubicBezTo>
                  <a:pt x="4771296" y="1596390"/>
                  <a:pt x="4771296" y="1595122"/>
                  <a:pt x="4771296" y="1595122"/>
                </a:cubicBezTo>
                <a:cubicBezTo>
                  <a:pt x="4772567" y="1593850"/>
                  <a:pt x="4772567" y="1593850"/>
                  <a:pt x="4773836" y="1593850"/>
                </a:cubicBezTo>
                <a:cubicBezTo>
                  <a:pt x="4775107" y="1592582"/>
                  <a:pt x="4776375" y="1592582"/>
                  <a:pt x="4777647" y="1591310"/>
                </a:cubicBezTo>
                <a:cubicBezTo>
                  <a:pt x="4776375" y="1590042"/>
                  <a:pt x="4776375" y="1590042"/>
                  <a:pt x="4775107" y="1588770"/>
                </a:cubicBezTo>
                <a:cubicBezTo>
                  <a:pt x="4773836" y="1588770"/>
                  <a:pt x="4772567" y="1587502"/>
                  <a:pt x="4771296" y="1587502"/>
                </a:cubicBezTo>
                <a:cubicBezTo>
                  <a:pt x="4771296" y="1587502"/>
                  <a:pt x="4771296" y="1588770"/>
                  <a:pt x="4771296" y="1588770"/>
                </a:cubicBezTo>
                <a:cubicBezTo>
                  <a:pt x="4771296" y="1588770"/>
                  <a:pt x="4772567" y="1590042"/>
                  <a:pt x="4772567" y="1590042"/>
                </a:cubicBezTo>
                <a:cubicBezTo>
                  <a:pt x="4771296" y="1590042"/>
                  <a:pt x="4771296" y="1591310"/>
                  <a:pt x="4770025" y="1591310"/>
                </a:cubicBezTo>
                <a:cubicBezTo>
                  <a:pt x="4768756" y="1590042"/>
                  <a:pt x="4768756" y="1590042"/>
                  <a:pt x="4767485" y="1590042"/>
                </a:cubicBezTo>
                <a:cubicBezTo>
                  <a:pt x="4766216" y="1588770"/>
                  <a:pt x="4766216" y="1587502"/>
                  <a:pt x="4764945" y="1586230"/>
                </a:cubicBezTo>
                <a:cubicBezTo>
                  <a:pt x="4766216" y="1584962"/>
                  <a:pt x="4766216" y="1584962"/>
                  <a:pt x="4766216" y="1583690"/>
                </a:cubicBezTo>
                <a:cubicBezTo>
                  <a:pt x="4766216" y="1582423"/>
                  <a:pt x="4764945" y="1582423"/>
                  <a:pt x="4764945" y="1582423"/>
                </a:cubicBezTo>
                <a:cubicBezTo>
                  <a:pt x="4764945" y="1582423"/>
                  <a:pt x="4763676" y="1582423"/>
                  <a:pt x="4763676" y="1582423"/>
                </a:cubicBezTo>
                <a:cubicBezTo>
                  <a:pt x="4763676" y="1582423"/>
                  <a:pt x="4762405" y="1581150"/>
                  <a:pt x="4762405" y="1581150"/>
                </a:cubicBezTo>
                <a:cubicBezTo>
                  <a:pt x="4762405" y="1579883"/>
                  <a:pt x="4763676" y="1578610"/>
                  <a:pt x="4763676" y="1577343"/>
                </a:cubicBezTo>
                <a:cubicBezTo>
                  <a:pt x="4763676" y="1576071"/>
                  <a:pt x="4762405" y="1574803"/>
                  <a:pt x="4762405" y="1573531"/>
                </a:cubicBezTo>
                <a:cubicBezTo>
                  <a:pt x="4762405" y="1572263"/>
                  <a:pt x="4762405" y="1570991"/>
                  <a:pt x="4762405" y="1569719"/>
                </a:cubicBezTo>
                <a:cubicBezTo>
                  <a:pt x="4762405" y="1569719"/>
                  <a:pt x="4763676" y="1568451"/>
                  <a:pt x="4763676" y="1568451"/>
                </a:cubicBezTo>
                <a:cubicBezTo>
                  <a:pt x="4763676" y="1568451"/>
                  <a:pt x="4763676" y="1567179"/>
                  <a:pt x="4763676" y="1567179"/>
                </a:cubicBezTo>
                <a:cubicBezTo>
                  <a:pt x="4763676" y="1565911"/>
                  <a:pt x="4762405" y="1565911"/>
                  <a:pt x="4762405" y="1565911"/>
                </a:cubicBezTo>
                <a:cubicBezTo>
                  <a:pt x="4762405" y="1564639"/>
                  <a:pt x="4762405" y="1564639"/>
                  <a:pt x="4762405" y="1563371"/>
                </a:cubicBezTo>
                <a:cubicBezTo>
                  <a:pt x="4762405" y="1562099"/>
                  <a:pt x="4763676" y="1562099"/>
                  <a:pt x="4763676" y="1560831"/>
                </a:cubicBezTo>
                <a:cubicBezTo>
                  <a:pt x="4763676" y="1562099"/>
                  <a:pt x="4764945" y="1562099"/>
                  <a:pt x="4764945" y="1563371"/>
                </a:cubicBezTo>
                <a:cubicBezTo>
                  <a:pt x="4766216" y="1563371"/>
                  <a:pt x="4766216" y="1564639"/>
                  <a:pt x="4767485" y="1564639"/>
                </a:cubicBezTo>
                <a:cubicBezTo>
                  <a:pt x="4768756" y="1564639"/>
                  <a:pt x="4768756" y="1564639"/>
                  <a:pt x="4770025" y="1564639"/>
                </a:cubicBezTo>
                <a:cubicBezTo>
                  <a:pt x="4770025" y="1564639"/>
                  <a:pt x="4770025" y="1563371"/>
                  <a:pt x="4770025" y="1563371"/>
                </a:cubicBezTo>
                <a:cubicBezTo>
                  <a:pt x="4770025" y="1560831"/>
                  <a:pt x="4768756" y="1559559"/>
                  <a:pt x="4768756" y="1558291"/>
                </a:cubicBezTo>
                <a:cubicBezTo>
                  <a:pt x="4770025" y="1557019"/>
                  <a:pt x="4770025" y="1557019"/>
                  <a:pt x="4771296" y="1555752"/>
                </a:cubicBezTo>
                <a:cubicBezTo>
                  <a:pt x="4772564" y="1554479"/>
                  <a:pt x="4773836" y="1551940"/>
                  <a:pt x="4775107" y="1550672"/>
                </a:cubicBezTo>
                <a:cubicBezTo>
                  <a:pt x="4775107" y="1548132"/>
                  <a:pt x="4776375" y="1546860"/>
                  <a:pt x="4776375" y="1545592"/>
                </a:cubicBezTo>
                <a:cubicBezTo>
                  <a:pt x="4776375" y="1545592"/>
                  <a:pt x="4776375" y="1544320"/>
                  <a:pt x="4776375" y="1543052"/>
                </a:cubicBezTo>
                <a:cubicBezTo>
                  <a:pt x="4778915" y="1541780"/>
                  <a:pt x="4780186" y="1540512"/>
                  <a:pt x="4781455" y="1539240"/>
                </a:cubicBezTo>
                <a:cubicBezTo>
                  <a:pt x="4781455" y="1537972"/>
                  <a:pt x="4782726" y="1537972"/>
                  <a:pt x="4782726" y="1536700"/>
                </a:cubicBezTo>
                <a:cubicBezTo>
                  <a:pt x="4783997" y="1536700"/>
                  <a:pt x="4786537" y="1536700"/>
                  <a:pt x="4787806" y="1536700"/>
                </a:cubicBezTo>
                <a:lnTo>
                  <a:pt x="4787807" y="1536701"/>
                </a:lnTo>
                <a:close/>
                <a:moveTo>
                  <a:pt x="4432204" y="1536699"/>
                </a:moveTo>
                <a:cubicBezTo>
                  <a:pt x="4433475" y="1536699"/>
                  <a:pt x="4433475" y="1536699"/>
                  <a:pt x="4434746" y="1536699"/>
                </a:cubicBezTo>
                <a:cubicBezTo>
                  <a:pt x="4434746" y="1536699"/>
                  <a:pt x="4433475" y="1537971"/>
                  <a:pt x="4433475" y="1537971"/>
                </a:cubicBezTo>
                <a:cubicBezTo>
                  <a:pt x="4433475" y="1537971"/>
                  <a:pt x="4432204" y="1536699"/>
                  <a:pt x="4432204" y="1536699"/>
                </a:cubicBezTo>
                <a:close/>
                <a:moveTo>
                  <a:pt x="4330604" y="1536699"/>
                </a:moveTo>
                <a:lnTo>
                  <a:pt x="4331875" y="1536699"/>
                </a:lnTo>
                <a:lnTo>
                  <a:pt x="4333146" y="1536699"/>
                </a:lnTo>
                <a:cubicBezTo>
                  <a:pt x="4333146" y="1537970"/>
                  <a:pt x="4333146" y="1537970"/>
                  <a:pt x="4333146" y="1537970"/>
                </a:cubicBezTo>
                <a:lnTo>
                  <a:pt x="4333146" y="1539241"/>
                </a:lnTo>
                <a:lnTo>
                  <a:pt x="4333146" y="1541781"/>
                </a:lnTo>
                <a:cubicBezTo>
                  <a:pt x="4331875" y="1540511"/>
                  <a:pt x="4331875" y="1540511"/>
                  <a:pt x="4330604" y="1539240"/>
                </a:cubicBezTo>
                <a:lnTo>
                  <a:pt x="4330604" y="1537970"/>
                </a:lnTo>
                <a:cubicBezTo>
                  <a:pt x="4330604" y="1537970"/>
                  <a:pt x="4330604" y="1536699"/>
                  <a:pt x="4330604" y="1536699"/>
                </a:cubicBezTo>
                <a:close/>
                <a:moveTo>
                  <a:pt x="4800504" y="1523999"/>
                </a:moveTo>
                <a:cubicBezTo>
                  <a:pt x="4801775" y="1523999"/>
                  <a:pt x="4801775" y="1523999"/>
                  <a:pt x="4803046" y="1523999"/>
                </a:cubicBezTo>
                <a:cubicBezTo>
                  <a:pt x="4803046" y="1525270"/>
                  <a:pt x="4801775" y="1525270"/>
                  <a:pt x="4801775" y="1526541"/>
                </a:cubicBezTo>
                <a:cubicBezTo>
                  <a:pt x="4801775" y="1525270"/>
                  <a:pt x="4801775" y="1525270"/>
                  <a:pt x="4800504" y="1523999"/>
                </a:cubicBezTo>
                <a:close/>
                <a:moveTo>
                  <a:pt x="4789075" y="1523999"/>
                </a:moveTo>
                <a:cubicBezTo>
                  <a:pt x="4789075" y="1525270"/>
                  <a:pt x="4790346" y="1525270"/>
                  <a:pt x="4790346" y="1526541"/>
                </a:cubicBezTo>
                <a:cubicBezTo>
                  <a:pt x="4790346" y="1526541"/>
                  <a:pt x="4789075" y="1526541"/>
                  <a:pt x="4787804" y="1526541"/>
                </a:cubicBezTo>
                <a:cubicBezTo>
                  <a:pt x="4789075" y="1525270"/>
                  <a:pt x="4789075" y="1525270"/>
                  <a:pt x="4789075" y="1523999"/>
                </a:cubicBezTo>
                <a:close/>
                <a:moveTo>
                  <a:pt x="4483004" y="1523999"/>
                </a:moveTo>
                <a:cubicBezTo>
                  <a:pt x="4483004" y="1525270"/>
                  <a:pt x="4484275" y="1526540"/>
                  <a:pt x="4485546" y="1527811"/>
                </a:cubicBezTo>
                <a:cubicBezTo>
                  <a:pt x="4485546" y="1527811"/>
                  <a:pt x="4484275" y="1527811"/>
                  <a:pt x="4484275" y="1527811"/>
                </a:cubicBezTo>
                <a:cubicBezTo>
                  <a:pt x="4484275" y="1526540"/>
                  <a:pt x="4483004" y="1526540"/>
                  <a:pt x="4483004" y="1525270"/>
                </a:cubicBezTo>
                <a:cubicBezTo>
                  <a:pt x="4483004" y="1523999"/>
                  <a:pt x="4484275" y="1523999"/>
                  <a:pt x="4483004" y="1523999"/>
                </a:cubicBezTo>
                <a:close/>
                <a:moveTo>
                  <a:pt x="4330604" y="1523999"/>
                </a:moveTo>
                <a:cubicBezTo>
                  <a:pt x="4330604" y="1523999"/>
                  <a:pt x="4331875" y="1523999"/>
                  <a:pt x="4333146" y="1523999"/>
                </a:cubicBezTo>
                <a:cubicBezTo>
                  <a:pt x="4333146" y="1523999"/>
                  <a:pt x="4331875" y="1525271"/>
                  <a:pt x="4331875" y="1525271"/>
                </a:cubicBezTo>
                <a:cubicBezTo>
                  <a:pt x="4331875" y="1525271"/>
                  <a:pt x="4330604" y="1523999"/>
                  <a:pt x="4330604" y="1523999"/>
                </a:cubicBezTo>
                <a:close/>
                <a:moveTo>
                  <a:pt x="1031137" y="1499884"/>
                </a:moveTo>
                <a:lnTo>
                  <a:pt x="1032421" y="1499884"/>
                </a:lnTo>
                <a:cubicBezTo>
                  <a:pt x="1031137" y="1501139"/>
                  <a:pt x="1031137" y="1501139"/>
                  <a:pt x="1029853" y="1501139"/>
                </a:cubicBezTo>
                <a:cubicBezTo>
                  <a:pt x="1029853" y="1501139"/>
                  <a:pt x="1031137" y="1499884"/>
                  <a:pt x="1031137" y="1499884"/>
                </a:cubicBezTo>
                <a:close/>
                <a:moveTo>
                  <a:pt x="4319175" y="1498600"/>
                </a:moveTo>
                <a:cubicBezTo>
                  <a:pt x="4320445" y="1498600"/>
                  <a:pt x="4321715" y="1498600"/>
                  <a:pt x="4322986" y="1499870"/>
                </a:cubicBezTo>
                <a:cubicBezTo>
                  <a:pt x="4322986" y="1499870"/>
                  <a:pt x="4322986" y="1501140"/>
                  <a:pt x="4322986" y="1502410"/>
                </a:cubicBezTo>
                <a:cubicBezTo>
                  <a:pt x="4321716" y="1503680"/>
                  <a:pt x="4321716" y="1503680"/>
                  <a:pt x="4320445" y="1504950"/>
                </a:cubicBezTo>
                <a:cubicBezTo>
                  <a:pt x="4320445" y="1503680"/>
                  <a:pt x="4319175" y="1503680"/>
                  <a:pt x="4317904" y="1503680"/>
                </a:cubicBezTo>
                <a:cubicBezTo>
                  <a:pt x="4317904" y="1502410"/>
                  <a:pt x="4317904" y="1501140"/>
                  <a:pt x="4317904" y="1501140"/>
                </a:cubicBezTo>
                <a:cubicBezTo>
                  <a:pt x="4317904" y="1499870"/>
                  <a:pt x="4319175" y="1499870"/>
                  <a:pt x="4319175" y="1498600"/>
                </a:cubicBezTo>
                <a:close/>
                <a:moveTo>
                  <a:pt x="4333146" y="1485899"/>
                </a:moveTo>
                <a:cubicBezTo>
                  <a:pt x="4335686" y="1485899"/>
                  <a:pt x="4336956" y="1485899"/>
                  <a:pt x="4338226" y="1485899"/>
                </a:cubicBezTo>
                <a:cubicBezTo>
                  <a:pt x="4338226" y="1485899"/>
                  <a:pt x="4338226" y="1487169"/>
                  <a:pt x="4338226" y="1487169"/>
                </a:cubicBezTo>
                <a:cubicBezTo>
                  <a:pt x="4336956" y="1488440"/>
                  <a:pt x="4336956" y="1488440"/>
                  <a:pt x="4335686" y="1488440"/>
                </a:cubicBezTo>
                <a:cubicBezTo>
                  <a:pt x="4335686" y="1489710"/>
                  <a:pt x="4334415" y="1489710"/>
                  <a:pt x="4334415" y="1490980"/>
                </a:cubicBezTo>
                <a:cubicBezTo>
                  <a:pt x="4334415" y="1492250"/>
                  <a:pt x="4334415" y="1492250"/>
                  <a:pt x="4334415" y="1493521"/>
                </a:cubicBezTo>
                <a:cubicBezTo>
                  <a:pt x="4333146" y="1493521"/>
                  <a:pt x="4331875" y="1494791"/>
                  <a:pt x="4330605" y="1496061"/>
                </a:cubicBezTo>
                <a:cubicBezTo>
                  <a:pt x="4330605" y="1496061"/>
                  <a:pt x="4330605" y="1494791"/>
                  <a:pt x="4330605" y="1494791"/>
                </a:cubicBezTo>
                <a:cubicBezTo>
                  <a:pt x="4330605" y="1494791"/>
                  <a:pt x="4331875" y="1493521"/>
                  <a:pt x="4331875" y="1493521"/>
                </a:cubicBezTo>
                <a:cubicBezTo>
                  <a:pt x="4331875" y="1493521"/>
                  <a:pt x="4330605" y="1492250"/>
                  <a:pt x="4330605" y="1490980"/>
                </a:cubicBezTo>
                <a:cubicBezTo>
                  <a:pt x="4330605" y="1490980"/>
                  <a:pt x="4331875" y="1489710"/>
                  <a:pt x="4331875" y="1489710"/>
                </a:cubicBezTo>
                <a:cubicBezTo>
                  <a:pt x="4333146" y="1488440"/>
                  <a:pt x="4333146" y="1487169"/>
                  <a:pt x="4333146" y="1485899"/>
                </a:cubicBezTo>
                <a:close/>
                <a:moveTo>
                  <a:pt x="4317905" y="1485899"/>
                </a:moveTo>
                <a:cubicBezTo>
                  <a:pt x="4317905" y="1485899"/>
                  <a:pt x="4319176" y="1485899"/>
                  <a:pt x="4320446" y="1485899"/>
                </a:cubicBezTo>
                <a:cubicBezTo>
                  <a:pt x="4321716" y="1485899"/>
                  <a:pt x="4321716" y="1487171"/>
                  <a:pt x="4321716" y="1487171"/>
                </a:cubicBezTo>
                <a:cubicBezTo>
                  <a:pt x="4320446" y="1487171"/>
                  <a:pt x="4319176" y="1485899"/>
                  <a:pt x="4317905" y="1485899"/>
                </a:cubicBezTo>
                <a:close/>
                <a:moveTo>
                  <a:pt x="4115976" y="1485899"/>
                </a:moveTo>
                <a:lnTo>
                  <a:pt x="4117246" y="1485899"/>
                </a:lnTo>
                <a:cubicBezTo>
                  <a:pt x="4117246" y="1487170"/>
                  <a:pt x="4117246" y="1487170"/>
                  <a:pt x="4117246" y="1488440"/>
                </a:cubicBezTo>
                <a:cubicBezTo>
                  <a:pt x="4117246" y="1487170"/>
                  <a:pt x="4117246" y="1485899"/>
                  <a:pt x="4115976" y="1485899"/>
                </a:cubicBezTo>
                <a:close/>
                <a:moveTo>
                  <a:pt x="4127406" y="1473200"/>
                </a:moveTo>
                <a:lnTo>
                  <a:pt x="4129311" y="1473835"/>
                </a:lnTo>
                <a:lnTo>
                  <a:pt x="4129946" y="1473200"/>
                </a:lnTo>
                <a:cubicBezTo>
                  <a:pt x="4131216" y="1474470"/>
                  <a:pt x="4131216" y="1474470"/>
                  <a:pt x="4132486" y="1474470"/>
                </a:cubicBezTo>
                <a:cubicBezTo>
                  <a:pt x="4132486" y="1474470"/>
                  <a:pt x="4132486" y="1475740"/>
                  <a:pt x="4132486" y="1475740"/>
                </a:cubicBezTo>
                <a:lnTo>
                  <a:pt x="4133756" y="1477010"/>
                </a:lnTo>
                <a:lnTo>
                  <a:pt x="4133756" y="1477010"/>
                </a:lnTo>
                <a:cubicBezTo>
                  <a:pt x="4135026" y="1478281"/>
                  <a:pt x="4136297" y="1478281"/>
                  <a:pt x="4137567" y="1479551"/>
                </a:cubicBezTo>
                <a:cubicBezTo>
                  <a:pt x="4137567" y="1479551"/>
                  <a:pt x="4137567" y="1480821"/>
                  <a:pt x="4137567" y="1480821"/>
                </a:cubicBezTo>
                <a:cubicBezTo>
                  <a:pt x="4138837" y="1480821"/>
                  <a:pt x="4138837" y="1482091"/>
                  <a:pt x="4138837" y="1482091"/>
                </a:cubicBezTo>
                <a:cubicBezTo>
                  <a:pt x="4138837" y="1483360"/>
                  <a:pt x="4138837" y="1483360"/>
                  <a:pt x="4138837" y="1484630"/>
                </a:cubicBezTo>
                <a:cubicBezTo>
                  <a:pt x="4138837" y="1484630"/>
                  <a:pt x="4140107" y="1484630"/>
                  <a:pt x="4140107" y="1484630"/>
                </a:cubicBezTo>
                <a:cubicBezTo>
                  <a:pt x="4140107" y="1484630"/>
                  <a:pt x="4141377" y="1485902"/>
                  <a:pt x="4141377" y="1487172"/>
                </a:cubicBezTo>
                <a:cubicBezTo>
                  <a:pt x="4141377" y="1488442"/>
                  <a:pt x="4142647" y="1488442"/>
                  <a:pt x="4142647" y="1488442"/>
                </a:cubicBezTo>
                <a:cubicBezTo>
                  <a:pt x="4142647" y="1488442"/>
                  <a:pt x="4142647" y="1489711"/>
                  <a:pt x="4142647" y="1489711"/>
                </a:cubicBezTo>
                <a:cubicBezTo>
                  <a:pt x="4141377" y="1489711"/>
                  <a:pt x="4140107" y="1489711"/>
                  <a:pt x="4138837" y="1489711"/>
                </a:cubicBezTo>
                <a:cubicBezTo>
                  <a:pt x="4140107" y="1490981"/>
                  <a:pt x="4140107" y="1490981"/>
                  <a:pt x="4141377" y="1490981"/>
                </a:cubicBezTo>
                <a:cubicBezTo>
                  <a:pt x="4142647" y="1490981"/>
                  <a:pt x="4142647" y="1490981"/>
                  <a:pt x="4143917" y="1490981"/>
                </a:cubicBezTo>
                <a:cubicBezTo>
                  <a:pt x="4143917" y="1492251"/>
                  <a:pt x="4145187" y="1493521"/>
                  <a:pt x="4145187" y="1494792"/>
                </a:cubicBezTo>
                <a:cubicBezTo>
                  <a:pt x="4145187" y="1496062"/>
                  <a:pt x="4146457" y="1498602"/>
                  <a:pt x="4146457" y="1499871"/>
                </a:cubicBezTo>
                <a:cubicBezTo>
                  <a:pt x="4147727" y="1501141"/>
                  <a:pt x="4147727" y="1501141"/>
                  <a:pt x="4148997" y="1502411"/>
                </a:cubicBezTo>
                <a:cubicBezTo>
                  <a:pt x="4148997" y="1502411"/>
                  <a:pt x="4147727" y="1503683"/>
                  <a:pt x="4147727" y="1503683"/>
                </a:cubicBezTo>
                <a:cubicBezTo>
                  <a:pt x="4147727" y="1503683"/>
                  <a:pt x="4148997" y="1504953"/>
                  <a:pt x="4148997" y="1504953"/>
                </a:cubicBezTo>
                <a:cubicBezTo>
                  <a:pt x="4148997" y="1506222"/>
                  <a:pt x="4147727" y="1507492"/>
                  <a:pt x="4146456" y="1508762"/>
                </a:cubicBezTo>
                <a:cubicBezTo>
                  <a:pt x="4145185" y="1508762"/>
                  <a:pt x="4145185" y="1508762"/>
                  <a:pt x="4145185" y="1508762"/>
                </a:cubicBezTo>
                <a:cubicBezTo>
                  <a:pt x="4145185" y="1510032"/>
                  <a:pt x="4145185" y="1510032"/>
                  <a:pt x="4145185" y="1511301"/>
                </a:cubicBezTo>
                <a:cubicBezTo>
                  <a:pt x="4145185" y="1511301"/>
                  <a:pt x="4143915" y="1512571"/>
                  <a:pt x="4143915" y="1512571"/>
                </a:cubicBezTo>
                <a:cubicBezTo>
                  <a:pt x="4143915" y="1513843"/>
                  <a:pt x="4142645" y="1513843"/>
                  <a:pt x="4141375" y="1515113"/>
                </a:cubicBezTo>
                <a:cubicBezTo>
                  <a:pt x="4138835" y="1516382"/>
                  <a:pt x="4137565" y="1516382"/>
                  <a:pt x="4135025" y="1517652"/>
                </a:cubicBezTo>
                <a:cubicBezTo>
                  <a:pt x="4133755" y="1517652"/>
                  <a:pt x="4131216" y="1517652"/>
                  <a:pt x="4129946" y="1517652"/>
                </a:cubicBezTo>
                <a:cubicBezTo>
                  <a:pt x="4128676" y="1516382"/>
                  <a:pt x="4126136" y="1516382"/>
                  <a:pt x="4124866" y="1516382"/>
                </a:cubicBezTo>
                <a:cubicBezTo>
                  <a:pt x="4124866" y="1516382"/>
                  <a:pt x="4123596" y="1516382"/>
                  <a:pt x="4122326" y="1516382"/>
                </a:cubicBezTo>
                <a:cubicBezTo>
                  <a:pt x="4121056" y="1515113"/>
                  <a:pt x="4119786" y="1515113"/>
                  <a:pt x="4118515" y="1513843"/>
                </a:cubicBezTo>
                <a:cubicBezTo>
                  <a:pt x="4118515" y="1513843"/>
                  <a:pt x="4117245" y="1512571"/>
                  <a:pt x="4117245" y="1511301"/>
                </a:cubicBezTo>
                <a:cubicBezTo>
                  <a:pt x="4117245" y="1508762"/>
                  <a:pt x="4115975" y="1507492"/>
                  <a:pt x="4115975" y="1504953"/>
                </a:cubicBezTo>
                <a:cubicBezTo>
                  <a:pt x="4114705" y="1502411"/>
                  <a:pt x="4114705" y="1501141"/>
                  <a:pt x="4114705" y="1498602"/>
                </a:cubicBezTo>
                <a:cubicBezTo>
                  <a:pt x="4115975" y="1498602"/>
                  <a:pt x="4115975" y="1497332"/>
                  <a:pt x="4115975" y="1497332"/>
                </a:cubicBezTo>
                <a:cubicBezTo>
                  <a:pt x="4115975" y="1494792"/>
                  <a:pt x="4115975" y="1493521"/>
                  <a:pt x="4115975" y="1492251"/>
                </a:cubicBezTo>
                <a:cubicBezTo>
                  <a:pt x="4115975" y="1492251"/>
                  <a:pt x="4117245" y="1492251"/>
                  <a:pt x="4117245" y="1492251"/>
                </a:cubicBezTo>
                <a:cubicBezTo>
                  <a:pt x="4117245" y="1492251"/>
                  <a:pt x="4117245" y="1490981"/>
                  <a:pt x="4117245" y="1490981"/>
                </a:cubicBezTo>
                <a:cubicBezTo>
                  <a:pt x="4118515" y="1489711"/>
                  <a:pt x="4118515" y="1487172"/>
                  <a:pt x="4119786" y="1485902"/>
                </a:cubicBezTo>
                <a:cubicBezTo>
                  <a:pt x="4119786" y="1484630"/>
                  <a:pt x="4121056" y="1484630"/>
                  <a:pt x="4121056" y="1484630"/>
                </a:cubicBezTo>
                <a:cubicBezTo>
                  <a:pt x="4122326" y="1484630"/>
                  <a:pt x="4122326" y="1483360"/>
                  <a:pt x="4122326" y="1482091"/>
                </a:cubicBezTo>
                <a:cubicBezTo>
                  <a:pt x="4121056" y="1480821"/>
                  <a:pt x="4121056" y="1480821"/>
                  <a:pt x="4121056" y="1479551"/>
                </a:cubicBezTo>
                <a:cubicBezTo>
                  <a:pt x="4122326" y="1479551"/>
                  <a:pt x="4122326" y="1479551"/>
                  <a:pt x="4122326" y="1479551"/>
                </a:cubicBezTo>
                <a:cubicBezTo>
                  <a:pt x="4121056" y="1479551"/>
                  <a:pt x="4121056" y="1478281"/>
                  <a:pt x="4121056" y="1478281"/>
                </a:cubicBezTo>
                <a:cubicBezTo>
                  <a:pt x="4121056" y="1477010"/>
                  <a:pt x="4119786" y="1477010"/>
                  <a:pt x="4119786" y="1477010"/>
                </a:cubicBezTo>
                <a:cubicBezTo>
                  <a:pt x="4119786" y="1477010"/>
                  <a:pt x="4121056" y="1477010"/>
                  <a:pt x="4121056" y="1477010"/>
                </a:cubicBezTo>
                <a:cubicBezTo>
                  <a:pt x="4121056" y="1477010"/>
                  <a:pt x="4122326" y="1478281"/>
                  <a:pt x="4122326" y="1478281"/>
                </a:cubicBezTo>
                <a:cubicBezTo>
                  <a:pt x="4123596" y="1478281"/>
                  <a:pt x="4123596" y="1478281"/>
                  <a:pt x="4123596" y="1478281"/>
                </a:cubicBezTo>
                <a:cubicBezTo>
                  <a:pt x="4124866" y="1478281"/>
                  <a:pt x="4124866" y="1477010"/>
                  <a:pt x="4126136" y="1477010"/>
                </a:cubicBezTo>
                <a:cubicBezTo>
                  <a:pt x="4126136" y="1477010"/>
                  <a:pt x="4126136" y="1475740"/>
                  <a:pt x="4126136" y="1475740"/>
                </a:cubicBezTo>
                <a:cubicBezTo>
                  <a:pt x="4126136" y="1474470"/>
                  <a:pt x="4126136" y="1474470"/>
                  <a:pt x="4126136" y="1474470"/>
                </a:cubicBezTo>
                <a:cubicBezTo>
                  <a:pt x="4127406" y="1474470"/>
                  <a:pt x="4127406" y="1474470"/>
                  <a:pt x="4127406" y="1474470"/>
                </a:cubicBezTo>
                <a:cubicBezTo>
                  <a:pt x="4127406" y="1473200"/>
                  <a:pt x="4127406" y="1473200"/>
                  <a:pt x="4127406" y="1473200"/>
                </a:cubicBezTo>
                <a:close/>
                <a:moveTo>
                  <a:pt x="4865276" y="1473199"/>
                </a:moveTo>
                <a:cubicBezTo>
                  <a:pt x="4865276" y="1474470"/>
                  <a:pt x="4866546" y="1474470"/>
                  <a:pt x="4867816" y="1475740"/>
                </a:cubicBezTo>
                <a:cubicBezTo>
                  <a:pt x="4867816" y="1477011"/>
                  <a:pt x="4867816" y="1477011"/>
                  <a:pt x="4867816" y="1478281"/>
                </a:cubicBezTo>
                <a:cubicBezTo>
                  <a:pt x="4866546" y="1477011"/>
                  <a:pt x="4866546" y="1477011"/>
                  <a:pt x="4865276" y="1477011"/>
                </a:cubicBezTo>
                <a:cubicBezTo>
                  <a:pt x="4864005" y="1477011"/>
                  <a:pt x="4864005" y="1475740"/>
                  <a:pt x="4864005" y="1475740"/>
                </a:cubicBezTo>
                <a:cubicBezTo>
                  <a:pt x="4864005" y="1474470"/>
                  <a:pt x="4865276" y="1474470"/>
                  <a:pt x="4865276" y="1473199"/>
                </a:cubicBezTo>
                <a:close/>
                <a:moveTo>
                  <a:pt x="4852575" y="1473199"/>
                </a:moveTo>
                <a:lnTo>
                  <a:pt x="4853846" y="1473199"/>
                </a:lnTo>
                <a:lnTo>
                  <a:pt x="4853846" y="1473199"/>
                </a:lnTo>
                <a:lnTo>
                  <a:pt x="4853846" y="1473200"/>
                </a:lnTo>
                <a:lnTo>
                  <a:pt x="4855116" y="1474470"/>
                </a:lnTo>
                <a:cubicBezTo>
                  <a:pt x="4855116" y="1474470"/>
                  <a:pt x="4853846" y="1475741"/>
                  <a:pt x="4853846" y="1475741"/>
                </a:cubicBezTo>
                <a:lnTo>
                  <a:pt x="4852577" y="1474471"/>
                </a:lnTo>
                <a:lnTo>
                  <a:pt x="4852575" y="1474471"/>
                </a:lnTo>
                <a:cubicBezTo>
                  <a:pt x="4851304" y="1474471"/>
                  <a:pt x="4851304" y="1474471"/>
                  <a:pt x="4851304" y="1474471"/>
                </a:cubicBezTo>
                <a:cubicBezTo>
                  <a:pt x="4851304" y="1474471"/>
                  <a:pt x="4852575" y="1473199"/>
                  <a:pt x="4852575" y="1473199"/>
                </a:cubicBezTo>
                <a:close/>
                <a:moveTo>
                  <a:pt x="4927070" y="1460500"/>
                </a:moveTo>
                <a:cubicBezTo>
                  <a:pt x="4927070" y="1461770"/>
                  <a:pt x="4927070" y="1461770"/>
                  <a:pt x="4927070" y="1463041"/>
                </a:cubicBezTo>
                <a:cubicBezTo>
                  <a:pt x="4925800" y="1464311"/>
                  <a:pt x="4925800" y="1464311"/>
                  <a:pt x="4924530" y="1464311"/>
                </a:cubicBezTo>
                <a:cubicBezTo>
                  <a:pt x="4923260" y="1464311"/>
                  <a:pt x="4923260" y="1465581"/>
                  <a:pt x="4923260" y="1465581"/>
                </a:cubicBezTo>
                <a:cubicBezTo>
                  <a:pt x="4920720" y="1465581"/>
                  <a:pt x="4919450" y="1465581"/>
                  <a:pt x="4918180" y="1465581"/>
                </a:cubicBezTo>
                <a:cubicBezTo>
                  <a:pt x="4916910" y="1466851"/>
                  <a:pt x="4916910" y="1468121"/>
                  <a:pt x="4916910" y="1468121"/>
                </a:cubicBezTo>
                <a:cubicBezTo>
                  <a:pt x="4916910" y="1468121"/>
                  <a:pt x="4915640" y="1468121"/>
                  <a:pt x="4915640" y="1468121"/>
                </a:cubicBezTo>
                <a:cubicBezTo>
                  <a:pt x="4914370" y="1466851"/>
                  <a:pt x="4914370" y="1465581"/>
                  <a:pt x="4916910" y="1464311"/>
                </a:cubicBezTo>
                <a:cubicBezTo>
                  <a:pt x="4918180" y="1464311"/>
                  <a:pt x="4919450" y="1464311"/>
                  <a:pt x="4920720" y="1464311"/>
                </a:cubicBezTo>
                <a:cubicBezTo>
                  <a:pt x="4921990" y="1463041"/>
                  <a:pt x="4921990" y="1463041"/>
                  <a:pt x="4921990" y="1463041"/>
                </a:cubicBezTo>
                <a:cubicBezTo>
                  <a:pt x="4921990" y="1463041"/>
                  <a:pt x="4921990" y="1461770"/>
                  <a:pt x="4921990" y="1461770"/>
                </a:cubicBezTo>
                <a:cubicBezTo>
                  <a:pt x="4921990" y="1461770"/>
                  <a:pt x="4923260" y="1461770"/>
                  <a:pt x="4924530" y="1461770"/>
                </a:cubicBezTo>
                <a:cubicBezTo>
                  <a:pt x="4925800" y="1461770"/>
                  <a:pt x="4925800" y="1460500"/>
                  <a:pt x="4927070" y="1460500"/>
                </a:cubicBezTo>
                <a:close/>
                <a:moveTo>
                  <a:pt x="4338790" y="1460500"/>
                </a:moveTo>
                <a:cubicBezTo>
                  <a:pt x="4338790" y="1460500"/>
                  <a:pt x="4338790" y="1461770"/>
                  <a:pt x="4338790" y="1461770"/>
                </a:cubicBezTo>
                <a:cubicBezTo>
                  <a:pt x="4338790" y="1461770"/>
                  <a:pt x="4337520" y="1463040"/>
                  <a:pt x="4337520" y="1463040"/>
                </a:cubicBezTo>
                <a:cubicBezTo>
                  <a:pt x="4338790" y="1463040"/>
                  <a:pt x="4338790" y="1464310"/>
                  <a:pt x="4338790" y="1464310"/>
                </a:cubicBezTo>
                <a:cubicBezTo>
                  <a:pt x="4337520" y="1465581"/>
                  <a:pt x="4337520" y="1465581"/>
                  <a:pt x="4337520" y="1466851"/>
                </a:cubicBezTo>
                <a:cubicBezTo>
                  <a:pt x="4337520" y="1468121"/>
                  <a:pt x="4336250" y="1469391"/>
                  <a:pt x="4334979" y="1469391"/>
                </a:cubicBezTo>
                <a:cubicBezTo>
                  <a:pt x="4334979" y="1469391"/>
                  <a:pt x="4336250" y="1470661"/>
                  <a:pt x="4336250" y="1470661"/>
                </a:cubicBezTo>
                <a:cubicBezTo>
                  <a:pt x="4334979" y="1471931"/>
                  <a:pt x="4334979" y="1473201"/>
                  <a:pt x="4334979" y="1474471"/>
                </a:cubicBezTo>
                <a:cubicBezTo>
                  <a:pt x="4333709" y="1474471"/>
                  <a:pt x="4332439" y="1475741"/>
                  <a:pt x="4331169" y="1475741"/>
                </a:cubicBezTo>
                <a:cubicBezTo>
                  <a:pt x="4331169" y="1475741"/>
                  <a:pt x="4329899" y="1475741"/>
                  <a:pt x="4331169" y="1473200"/>
                </a:cubicBezTo>
                <a:cubicBezTo>
                  <a:pt x="4331169" y="1470661"/>
                  <a:pt x="4332439" y="1469391"/>
                  <a:pt x="4333709" y="1468121"/>
                </a:cubicBezTo>
                <a:cubicBezTo>
                  <a:pt x="4333709" y="1468121"/>
                  <a:pt x="4333709" y="1466851"/>
                  <a:pt x="4333709" y="1466851"/>
                </a:cubicBezTo>
                <a:cubicBezTo>
                  <a:pt x="4333709" y="1466851"/>
                  <a:pt x="4334980" y="1465581"/>
                  <a:pt x="4334980" y="1465581"/>
                </a:cubicBezTo>
                <a:cubicBezTo>
                  <a:pt x="4334980" y="1464310"/>
                  <a:pt x="4334980" y="1463040"/>
                  <a:pt x="4334980" y="1461770"/>
                </a:cubicBezTo>
                <a:cubicBezTo>
                  <a:pt x="4336250" y="1461770"/>
                  <a:pt x="4337520" y="1460500"/>
                  <a:pt x="4338790" y="1460500"/>
                </a:cubicBezTo>
                <a:close/>
                <a:moveTo>
                  <a:pt x="4127405" y="1460500"/>
                </a:moveTo>
                <a:cubicBezTo>
                  <a:pt x="4129946" y="1460500"/>
                  <a:pt x="4131215" y="1460500"/>
                  <a:pt x="4133755" y="1461771"/>
                </a:cubicBezTo>
                <a:cubicBezTo>
                  <a:pt x="4132485" y="1463041"/>
                  <a:pt x="4132485" y="1463041"/>
                  <a:pt x="4132485" y="1463041"/>
                </a:cubicBezTo>
                <a:cubicBezTo>
                  <a:pt x="4131215" y="1463041"/>
                  <a:pt x="4131215" y="1463041"/>
                  <a:pt x="4131215" y="1463041"/>
                </a:cubicBezTo>
                <a:cubicBezTo>
                  <a:pt x="4131215" y="1463041"/>
                  <a:pt x="4131215" y="1464311"/>
                  <a:pt x="4131215" y="1464311"/>
                </a:cubicBezTo>
                <a:cubicBezTo>
                  <a:pt x="4129946" y="1463041"/>
                  <a:pt x="4128675" y="1463041"/>
                  <a:pt x="4127405" y="1461771"/>
                </a:cubicBezTo>
                <a:cubicBezTo>
                  <a:pt x="4127405" y="1461771"/>
                  <a:pt x="4127405" y="1460500"/>
                  <a:pt x="4127405" y="1460500"/>
                </a:cubicBezTo>
                <a:close/>
                <a:moveTo>
                  <a:pt x="2972976" y="1460500"/>
                </a:moveTo>
                <a:cubicBezTo>
                  <a:pt x="2974246" y="1460500"/>
                  <a:pt x="2974246" y="1461771"/>
                  <a:pt x="2975516" y="1461771"/>
                </a:cubicBezTo>
                <a:cubicBezTo>
                  <a:pt x="2975516" y="1461771"/>
                  <a:pt x="2974246" y="1463041"/>
                  <a:pt x="2974246" y="1463041"/>
                </a:cubicBezTo>
                <a:cubicBezTo>
                  <a:pt x="2974246" y="1464311"/>
                  <a:pt x="2972975" y="1464311"/>
                  <a:pt x="2972975" y="1464311"/>
                </a:cubicBezTo>
                <a:cubicBezTo>
                  <a:pt x="2972975" y="1464311"/>
                  <a:pt x="2971705" y="1464311"/>
                  <a:pt x="2971705" y="1464311"/>
                </a:cubicBezTo>
                <a:cubicBezTo>
                  <a:pt x="2971705" y="1463041"/>
                  <a:pt x="2971705" y="1463041"/>
                  <a:pt x="2971705" y="1461771"/>
                </a:cubicBezTo>
                <a:cubicBezTo>
                  <a:pt x="2971705" y="1461771"/>
                  <a:pt x="2972975" y="1460500"/>
                  <a:pt x="2972976" y="1460500"/>
                </a:cubicBezTo>
                <a:close/>
                <a:moveTo>
                  <a:pt x="4610202" y="1460499"/>
                </a:moveTo>
                <a:cubicBezTo>
                  <a:pt x="4610202" y="1460499"/>
                  <a:pt x="4611471" y="1460499"/>
                  <a:pt x="4612742" y="1460499"/>
                </a:cubicBezTo>
                <a:cubicBezTo>
                  <a:pt x="4614012" y="1460499"/>
                  <a:pt x="4615283" y="1460499"/>
                  <a:pt x="4616551" y="1460499"/>
                </a:cubicBezTo>
                <a:cubicBezTo>
                  <a:pt x="4616551" y="1461769"/>
                  <a:pt x="4617822" y="1461769"/>
                  <a:pt x="4619092" y="1461769"/>
                </a:cubicBezTo>
                <a:cubicBezTo>
                  <a:pt x="4620363" y="1461769"/>
                  <a:pt x="4620363" y="1461769"/>
                  <a:pt x="4621633" y="1461769"/>
                </a:cubicBezTo>
                <a:cubicBezTo>
                  <a:pt x="4621633" y="1463040"/>
                  <a:pt x="4622902" y="1463040"/>
                  <a:pt x="4622902" y="1463040"/>
                </a:cubicBezTo>
                <a:cubicBezTo>
                  <a:pt x="4624172" y="1463040"/>
                  <a:pt x="4625443" y="1463040"/>
                  <a:pt x="4626712" y="1463040"/>
                </a:cubicBezTo>
                <a:cubicBezTo>
                  <a:pt x="4626712" y="1463040"/>
                  <a:pt x="4627982" y="1464310"/>
                  <a:pt x="4627982" y="1464310"/>
                </a:cubicBezTo>
                <a:cubicBezTo>
                  <a:pt x="4629253" y="1464310"/>
                  <a:pt x="4629253" y="1464310"/>
                  <a:pt x="4630523" y="1464310"/>
                </a:cubicBezTo>
                <a:cubicBezTo>
                  <a:pt x="4630523" y="1465580"/>
                  <a:pt x="4631794" y="1465580"/>
                  <a:pt x="4633062" y="1466850"/>
                </a:cubicBezTo>
                <a:cubicBezTo>
                  <a:pt x="4634333" y="1468120"/>
                  <a:pt x="4634333" y="1468120"/>
                  <a:pt x="4635603" y="1469390"/>
                </a:cubicBezTo>
                <a:cubicBezTo>
                  <a:pt x="4635603" y="1470660"/>
                  <a:pt x="4635603" y="1471931"/>
                  <a:pt x="4635603" y="1473201"/>
                </a:cubicBezTo>
                <a:cubicBezTo>
                  <a:pt x="4634333" y="1474471"/>
                  <a:pt x="4633064" y="1474471"/>
                  <a:pt x="4631794" y="1475741"/>
                </a:cubicBezTo>
                <a:cubicBezTo>
                  <a:pt x="4631794" y="1475741"/>
                  <a:pt x="4630523" y="1477011"/>
                  <a:pt x="4630523" y="1477011"/>
                </a:cubicBezTo>
                <a:cubicBezTo>
                  <a:pt x="4630523" y="1477011"/>
                  <a:pt x="4630523" y="1477011"/>
                  <a:pt x="4629253" y="1477011"/>
                </a:cubicBezTo>
                <a:cubicBezTo>
                  <a:pt x="4627982" y="1477011"/>
                  <a:pt x="4627982" y="1478281"/>
                  <a:pt x="4626713" y="1479551"/>
                </a:cubicBezTo>
                <a:cubicBezTo>
                  <a:pt x="4626713" y="1480822"/>
                  <a:pt x="4626713" y="1480822"/>
                  <a:pt x="4626713" y="1482092"/>
                </a:cubicBezTo>
                <a:cubicBezTo>
                  <a:pt x="4625443" y="1482092"/>
                  <a:pt x="4625443" y="1483362"/>
                  <a:pt x="4624172" y="1483362"/>
                </a:cubicBezTo>
                <a:cubicBezTo>
                  <a:pt x="4624172" y="1483362"/>
                  <a:pt x="4622902" y="1483362"/>
                  <a:pt x="4621633" y="1483362"/>
                </a:cubicBezTo>
                <a:cubicBezTo>
                  <a:pt x="4620363" y="1483362"/>
                  <a:pt x="4620363" y="1484632"/>
                  <a:pt x="4620363" y="1484632"/>
                </a:cubicBezTo>
                <a:cubicBezTo>
                  <a:pt x="4619092" y="1484632"/>
                  <a:pt x="4619092" y="1485902"/>
                  <a:pt x="4617822" y="1485902"/>
                </a:cubicBezTo>
                <a:cubicBezTo>
                  <a:pt x="4616551" y="1485902"/>
                  <a:pt x="4616551" y="1484632"/>
                  <a:pt x="4615283" y="1484632"/>
                </a:cubicBezTo>
                <a:cubicBezTo>
                  <a:pt x="4614012" y="1484632"/>
                  <a:pt x="4614012" y="1484632"/>
                  <a:pt x="4612742" y="1484632"/>
                </a:cubicBezTo>
                <a:cubicBezTo>
                  <a:pt x="4612742" y="1484632"/>
                  <a:pt x="4611471" y="1485902"/>
                  <a:pt x="4611471" y="1485902"/>
                </a:cubicBezTo>
                <a:cubicBezTo>
                  <a:pt x="4610201" y="1485902"/>
                  <a:pt x="4610201" y="1485902"/>
                  <a:pt x="4608932" y="1485902"/>
                </a:cubicBezTo>
                <a:cubicBezTo>
                  <a:pt x="4607661" y="1484632"/>
                  <a:pt x="4607661" y="1484632"/>
                  <a:pt x="4606391" y="1483362"/>
                </a:cubicBezTo>
                <a:cubicBezTo>
                  <a:pt x="4605120" y="1483362"/>
                  <a:pt x="4605120" y="1483362"/>
                  <a:pt x="4603852" y="1483362"/>
                </a:cubicBezTo>
                <a:cubicBezTo>
                  <a:pt x="4603852" y="1483362"/>
                  <a:pt x="4602581" y="1482092"/>
                  <a:pt x="4602581" y="1482092"/>
                </a:cubicBezTo>
                <a:cubicBezTo>
                  <a:pt x="4601311" y="1482092"/>
                  <a:pt x="4600040" y="1480822"/>
                  <a:pt x="4598772" y="1480822"/>
                </a:cubicBezTo>
                <a:cubicBezTo>
                  <a:pt x="4597501" y="1479551"/>
                  <a:pt x="4596231" y="1478281"/>
                  <a:pt x="4598772" y="1473201"/>
                </a:cubicBezTo>
                <a:cubicBezTo>
                  <a:pt x="4600042" y="1473201"/>
                  <a:pt x="4600042" y="1471931"/>
                  <a:pt x="4600042" y="1471931"/>
                </a:cubicBezTo>
                <a:cubicBezTo>
                  <a:pt x="4600042" y="1470660"/>
                  <a:pt x="4598772" y="1470660"/>
                  <a:pt x="4598772" y="1469390"/>
                </a:cubicBezTo>
                <a:cubicBezTo>
                  <a:pt x="4598772" y="1468120"/>
                  <a:pt x="4600042" y="1466850"/>
                  <a:pt x="4600042" y="1465580"/>
                </a:cubicBezTo>
                <a:cubicBezTo>
                  <a:pt x="4598772" y="1464310"/>
                  <a:pt x="4598772" y="1464310"/>
                  <a:pt x="4598772" y="1463040"/>
                </a:cubicBezTo>
                <a:cubicBezTo>
                  <a:pt x="4600042" y="1463040"/>
                  <a:pt x="4602581" y="1461769"/>
                  <a:pt x="4603852" y="1461769"/>
                </a:cubicBezTo>
                <a:cubicBezTo>
                  <a:pt x="4605122" y="1461769"/>
                  <a:pt x="4607661" y="1461769"/>
                  <a:pt x="4608932" y="1461769"/>
                </a:cubicBezTo>
                <a:cubicBezTo>
                  <a:pt x="4608932" y="1461769"/>
                  <a:pt x="4610202" y="1460499"/>
                  <a:pt x="4610202" y="1460499"/>
                </a:cubicBezTo>
                <a:close/>
                <a:moveTo>
                  <a:pt x="4927504" y="1448364"/>
                </a:moveTo>
                <a:cubicBezTo>
                  <a:pt x="4928775" y="1448364"/>
                  <a:pt x="4928775" y="1448364"/>
                  <a:pt x="4930046" y="1449634"/>
                </a:cubicBezTo>
                <a:cubicBezTo>
                  <a:pt x="4930046" y="1450905"/>
                  <a:pt x="4930046" y="1450905"/>
                  <a:pt x="4930046" y="1452175"/>
                </a:cubicBezTo>
                <a:cubicBezTo>
                  <a:pt x="4930046" y="1452175"/>
                  <a:pt x="4928775" y="1452175"/>
                  <a:pt x="4928775" y="1452175"/>
                </a:cubicBezTo>
                <a:cubicBezTo>
                  <a:pt x="4928775" y="1450905"/>
                  <a:pt x="4927504" y="1450905"/>
                  <a:pt x="4927504" y="1449634"/>
                </a:cubicBezTo>
                <a:cubicBezTo>
                  <a:pt x="4927504" y="1449634"/>
                  <a:pt x="4927504" y="1448364"/>
                  <a:pt x="4927504" y="1448364"/>
                </a:cubicBezTo>
                <a:close/>
                <a:moveTo>
                  <a:pt x="4813205" y="1447800"/>
                </a:moveTo>
                <a:cubicBezTo>
                  <a:pt x="4814476" y="1447800"/>
                  <a:pt x="4814476" y="1447800"/>
                  <a:pt x="4815746" y="1447800"/>
                </a:cubicBezTo>
                <a:cubicBezTo>
                  <a:pt x="4815746" y="1449070"/>
                  <a:pt x="4817017" y="1449070"/>
                  <a:pt x="4818286" y="1450340"/>
                </a:cubicBezTo>
                <a:cubicBezTo>
                  <a:pt x="4819557" y="1450340"/>
                  <a:pt x="4819557" y="1451610"/>
                  <a:pt x="4819557" y="1452880"/>
                </a:cubicBezTo>
                <a:cubicBezTo>
                  <a:pt x="4819557" y="1452880"/>
                  <a:pt x="4820827" y="1452880"/>
                  <a:pt x="4820827" y="1452880"/>
                </a:cubicBezTo>
                <a:cubicBezTo>
                  <a:pt x="4822098" y="1454151"/>
                  <a:pt x="4822098" y="1454151"/>
                  <a:pt x="4823367" y="1455421"/>
                </a:cubicBezTo>
                <a:cubicBezTo>
                  <a:pt x="4823367" y="1456691"/>
                  <a:pt x="4823367" y="1456691"/>
                  <a:pt x="4823367" y="1457961"/>
                </a:cubicBezTo>
                <a:cubicBezTo>
                  <a:pt x="4823367" y="1457961"/>
                  <a:pt x="4822098" y="1457961"/>
                  <a:pt x="4822098" y="1457961"/>
                </a:cubicBezTo>
                <a:cubicBezTo>
                  <a:pt x="4820827" y="1459231"/>
                  <a:pt x="4820827" y="1459231"/>
                  <a:pt x="4819557" y="1460501"/>
                </a:cubicBezTo>
                <a:cubicBezTo>
                  <a:pt x="4819557" y="1461771"/>
                  <a:pt x="4818286" y="1464311"/>
                  <a:pt x="4817017" y="1465581"/>
                </a:cubicBezTo>
                <a:cubicBezTo>
                  <a:pt x="4815746" y="1465581"/>
                  <a:pt x="4815746" y="1466851"/>
                  <a:pt x="4814476" y="1466851"/>
                </a:cubicBezTo>
                <a:cubicBezTo>
                  <a:pt x="4814476" y="1468121"/>
                  <a:pt x="4814476" y="1469391"/>
                  <a:pt x="4814476" y="1470661"/>
                </a:cubicBezTo>
                <a:cubicBezTo>
                  <a:pt x="4814476" y="1471931"/>
                  <a:pt x="4813205" y="1471931"/>
                  <a:pt x="4813205" y="1473201"/>
                </a:cubicBezTo>
                <a:cubicBezTo>
                  <a:pt x="4811936" y="1474471"/>
                  <a:pt x="4811936" y="1475741"/>
                  <a:pt x="4810665" y="1477012"/>
                </a:cubicBezTo>
                <a:cubicBezTo>
                  <a:pt x="4810665" y="1478282"/>
                  <a:pt x="4811936" y="1478282"/>
                  <a:pt x="4811936" y="1478282"/>
                </a:cubicBezTo>
                <a:cubicBezTo>
                  <a:pt x="4811936" y="1478282"/>
                  <a:pt x="4810665" y="1478282"/>
                  <a:pt x="4810665" y="1478282"/>
                </a:cubicBezTo>
                <a:cubicBezTo>
                  <a:pt x="4810665" y="1479552"/>
                  <a:pt x="4809396" y="1479552"/>
                  <a:pt x="4809396" y="1480822"/>
                </a:cubicBezTo>
                <a:cubicBezTo>
                  <a:pt x="4808126" y="1480822"/>
                  <a:pt x="4805586" y="1482092"/>
                  <a:pt x="4804315" y="1483362"/>
                </a:cubicBezTo>
                <a:cubicBezTo>
                  <a:pt x="4803045" y="1483362"/>
                  <a:pt x="4801776" y="1484632"/>
                  <a:pt x="4800505" y="1484632"/>
                </a:cubicBezTo>
                <a:cubicBezTo>
                  <a:pt x="4800505" y="1485902"/>
                  <a:pt x="4800505" y="1487172"/>
                  <a:pt x="4800505" y="1488442"/>
                </a:cubicBezTo>
                <a:cubicBezTo>
                  <a:pt x="4800505" y="1489712"/>
                  <a:pt x="4799235" y="1489712"/>
                  <a:pt x="4799235" y="1490982"/>
                </a:cubicBezTo>
                <a:cubicBezTo>
                  <a:pt x="4799235" y="1492252"/>
                  <a:pt x="4799235" y="1492252"/>
                  <a:pt x="4799235" y="1493522"/>
                </a:cubicBezTo>
                <a:cubicBezTo>
                  <a:pt x="4797964" y="1493522"/>
                  <a:pt x="4797964" y="1492252"/>
                  <a:pt x="4796695" y="1492252"/>
                </a:cubicBezTo>
                <a:cubicBezTo>
                  <a:pt x="4795424" y="1492252"/>
                  <a:pt x="4795424" y="1492252"/>
                  <a:pt x="4794155" y="1492252"/>
                </a:cubicBezTo>
                <a:cubicBezTo>
                  <a:pt x="4794155" y="1490982"/>
                  <a:pt x="4794155" y="1490982"/>
                  <a:pt x="4794155" y="1489712"/>
                </a:cubicBezTo>
                <a:cubicBezTo>
                  <a:pt x="4794155" y="1488442"/>
                  <a:pt x="4795424" y="1488442"/>
                  <a:pt x="4795424" y="1487172"/>
                </a:cubicBezTo>
                <a:cubicBezTo>
                  <a:pt x="4795424" y="1487172"/>
                  <a:pt x="4794155" y="1485902"/>
                  <a:pt x="4794155" y="1484632"/>
                </a:cubicBezTo>
                <a:cubicBezTo>
                  <a:pt x="4792885" y="1483362"/>
                  <a:pt x="4791614" y="1483362"/>
                  <a:pt x="4790345" y="1482092"/>
                </a:cubicBezTo>
                <a:cubicBezTo>
                  <a:pt x="4790345" y="1482092"/>
                  <a:pt x="4790345" y="1480822"/>
                  <a:pt x="4790345" y="1480822"/>
                </a:cubicBezTo>
                <a:cubicBezTo>
                  <a:pt x="4790345" y="1479552"/>
                  <a:pt x="4789074" y="1479552"/>
                  <a:pt x="4789074" y="1479552"/>
                </a:cubicBezTo>
                <a:cubicBezTo>
                  <a:pt x="4789074" y="1478282"/>
                  <a:pt x="4787804" y="1478282"/>
                  <a:pt x="4787804" y="1477012"/>
                </a:cubicBezTo>
                <a:cubicBezTo>
                  <a:pt x="4787804" y="1477012"/>
                  <a:pt x="4787804" y="1475741"/>
                  <a:pt x="4787804" y="1475741"/>
                </a:cubicBezTo>
                <a:cubicBezTo>
                  <a:pt x="4789074" y="1475741"/>
                  <a:pt x="4789074" y="1475741"/>
                  <a:pt x="4789074" y="1475741"/>
                </a:cubicBezTo>
                <a:cubicBezTo>
                  <a:pt x="4789074" y="1475741"/>
                  <a:pt x="4789074" y="1474471"/>
                  <a:pt x="4789074" y="1474471"/>
                </a:cubicBezTo>
                <a:cubicBezTo>
                  <a:pt x="4789074" y="1474471"/>
                  <a:pt x="4787804" y="1473201"/>
                  <a:pt x="4787804" y="1473201"/>
                </a:cubicBezTo>
                <a:cubicBezTo>
                  <a:pt x="4787804" y="1470661"/>
                  <a:pt x="4789074" y="1469391"/>
                  <a:pt x="4789074" y="1468121"/>
                </a:cubicBezTo>
                <a:cubicBezTo>
                  <a:pt x="4789074" y="1466851"/>
                  <a:pt x="4790345" y="1465581"/>
                  <a:pt x="4790345" y="1464311"/>
                </a:cubicBezTo>
                <a:cubicBezTo>
                  <a:pt x="4790345" y="1464311"/>
                  <a:pt x="4790345" y="1463041"/>
                  <a:pt x="4790345" y="1463041"/>
                </a:cubicBezTo>
                <a:cubicBezTo>
                  <a:pt x="4790345" y="1463041"/>
                  <a:pt x="4791614" y="1463041"/>
                  <a:pt x="4791614" y="1463041"/>
                </a:cubicBezTo>
                <a:cubicBezTo>
                  <a:pt x="4792885" y="1461771"/>
                  <a:pt x="4794155" y="1460501"/>
                  <a:pt x="4795424" y="1459231"/>
                </a:cubicBezTo>
                <a:cubicBezTo>
                  <a:pt x="4796695" y="1459231"/>
                  <a:pt x="4799235" y="1457961"/>
                  <a:pt x="4800505" y="1456691"/>
                </a:cubicBezTo>
                <a:cubicBezTo>
                  <a:pt x="4800505" y="1456691"/>
                  <a:pt x="4801776" y="1456691"/>
                  <a:pt x="4800505" y="1455421"/>
                </a:cubicBezTo>
                <a:cubicBezTo>
                  <a:pt x="4800505" y="1455421"/>
                  <a:pt x="4801776" y="1454151"/>
                  <a:pt x="4801776" y="1454151"/>
                </a:cubicBezTo>
                <a:cubicBezTo>
                  <a:pt x="4801776" y="1454151"/>
                  <a:pt x="4801776" y="1452880"/>
                  <a:pt x="4801776" y="1452880"/>
                </a:cubicBezTo>
                <a:cubicBezTo>
                  <a:pt x="4804315" y="1451610"/>
                  <a:pt x="4805586" y="1451610"/>
                  <a:pt x="4806855" y="1450340"/>
                </a:cubicBezTo>
                <a:cubicBezTo>
                  <a:pt x="4808126" y="1450340"/>
                  <a:pt x="4809396" y="1449070"/>
                  <a:pt x="4810665" y="1449070"/>
                </a:cubicBezTo>
                <a:cubicBezTo>
                  <a:pt x="4810665" y="1449070"/>
                  <a:pt x="4811936" y="1449070"/>
                  <a:pt x="4813205" y="1449070"/>
                </a:cubicBezTo>
                <a:cubicBezTo>
                  <a:pt x="4813205" y="1449070"/>
                  <a:pt x="4813205" y="1447800"/>
                  <a:pt x="4813205" y="1447800"/>
                </a:cubicBezTo>
                <a:close/>
                <a:moveTo>
                  <a:pt x="4941475" y="1447799"/>
                </a:moveTo>
                <a:cubicBezTo>
                  <a:pt x="4941475" y="1447799"/>
                  <a:pt x="4942746" y="1447799"/>
                  <a:pt x="4944016" y="1447799"/>
                </a:cubicBezTo>
                <a:cubicBezTo>
                  <a:pt x="4944016" y="1447799"/>
                  <a:pt x="4945286" y="1447799"/>
                  <a:pt x="4945286" y="1447799"/>
                </a:cubicBezTo>
                <a:cubicBezTo>
                  <a:pt x="4946556" y="1447799"/>
                  <a:pt x="4946556" y="1447799"/>
                  <a:pt x="4946556" y="1447799"/>
                </a:cubicBezTo>
                <a:cubicBezTo>
                  <a:pt x="4946556" y="1447799"/>
                  <a:pt x="4947827" y="1447799"/>
                  <a:pt x="4947827" y="1447799"/>
                </a:cubicBezTo>
                <a:cubicBezTo>
                  <a:pt x="4947827" y="1447799"/>
                  <a:pt x="4949097" y="1447799"/>
                  <a:pt x="4949097" y="1447799"/>
                </a:cubicBezTo>
                <a:cubicBezTo>
                  <a:pt x="4950367" y="1447799"/>
                  <a:pt x="4950367" y="1447799"/>
                  <a:pt x="4951637" y="1447799"/>
                </a:cubicBezTo>
                <a:cubicBezTo>
                  <a:pt x="4950367" y="1449070"/>
                  <a:pt x="4950367" y="1449070"/>
                  <a:pt x="4951637" y="1451611"/>
                </a:cubicBezTo>
                <a:cubicBezTo>
                  <a:pt x="4950367" y="1451611"/>
                  <a:pt x="4949097" y="1451611"/>
                  <a:pt x="4947827" y="1451611"/>
                </a:cubicBezTo>
                <a:cubicBezTo>
                  <a:pt x="4946556" y="1451611"/>
                  <a:pt x="4946556" y="1452881"/>
                  <a:pt x="4946556" y="1452881"/>
                </a:cubicBezTo>
                <a:cubicBezTo>
                  <a:pt x="4946556" y="1452881"/>
                  <a:pt x="4945286" y="1452881"/>
                  <a:pt x="4945286" y="1452881"/>
                </a:cubicBezTo>
                <a:cubicBezTo>
                  <a:pt x="4945286" y="1452881"/>
                  <a:pt x="4944016" y="1451611"/>
                  <a:pt x="4944016" y="1451611"/>
                </a:cubicBezTo>
                <a:cubicBezTo>
                  <a:pt x="4942746" y="1451611"/>
                  <a:pt x="4942746" y="1450340"/>
                  <a:pt x="4941475" y="1450340"/>
                </a:cubicBezTo>
                <a:cubicBezTo>
                  <a:pt x="4940205" y="1449070"/>
                  <a:pt x="4940205" y="1449070"/>
                  <a:pt x="4940205" y="1449070"/>
                </a:cubicBezTo>
                <a:cubicBezTo>
                  <a:pt x="4940205" y="1449070"/>
                  <a:pt x="4941475" y="1447799"/>
                  <a:pt x="4941475" y="1447799"/>
                </a:cubicBezTo>
                <a:close/>
                <a:moveTo>
                  <a:pt x="1803310" y="1447799"/>
                </a:moveTo>
                <a:cubicBezTo>
                  <a:pt x="1804580" y="1449070"/>
                  <a:pt x="1805851" y="1449070"/>
                  <a:pt x="1808391" y="1449070"/>
                </a:cubicBezTo>
                <a:cubicBezTo>
                  <a:pt x="1809661" y="1449070"/>
                  <a:pt x="1809661" y="1449070"/>
                  <a:pt x="1810931" y="1449070"/>
                </a:cubicBezTo>
                <a:cubicBezTo>
                  <a:pt x="1810931" y="1449070"/>
                  <a:pt x="1809661" y="1450341"/>
                  <a:pt x="1809661" y="1450341"/>
                </a:cubicBezTo>
                <a:cubicBezTo>
                  <a:pt x="1808391" y="1450341"/>
                  <a:pt x="1807121" y="1450341"/>
                  <a:pt x="1805851" y="1450341"/>
                </a:cubicBezTo>
                <a:cubicBezTo>
                  <a:pt x="1804580" y="1450341"/>
                  <a:pt x="1804580" y="1449070"/>
                  <a:pt x="1803310" y="1449070"/>
                </a:cubicBezTo>
                <a:cubicBezTo>
                  <a:pt x="1803310" y="1449070"/>
                  <a:pt x="1803310" y="1447799"/>
                  <a:pt x="1803310" y="1447799"/>
                </a:cubicBezTo>
                <a:close/>
                <a:moveTo>
                  <a:pt x="4399249" y="1441920"/>
                </a:moveTo>
                <a:lnTo>
                  <a:pt x="4399249" y="1442751"/>
                </a:lnTo>
                <a:cubicBezTo>
                  <a:pt x="4400402" y="1442751"/>
                  <a:pt x="4400402" y="1444045"/>
                  <a:pt x="4401698" y="1444045"/>
                </a:cubicBezTo>
                <a:cubicBezTo>
                  <a:pt x="4400402" y="1444045"/>
                  <a:pt x="4399249" y="1444045"/>
                  <a:pt x="4397953" y="1444045"/>
                </a:cubicBezTo>
                <a:cubicBezTo>
                  <a:pt x="4396656" y="1444045"/>
                  <a:pt x="4396656" y="1444045"/>
                  <a:pt x="4395360" y="1444045"/>
                </a:cubicBezTo>
                <a:close/>
                <a:moveTo>
                  <a:pt x="4397953" y="1438947"/>
                </a:moveTo>
                <a:cubicBezTo>
                  <a:pt x="4397953" y="1438947"/>
                  <a:pt x="4399249" y="1438947"/>
                  <a:pt x="4399249" y="1438947"/>
                </a:cubicBezTo>
                <a:lnTo>
                  <a:pt x="4400340" y="1441324"/>
                </a:lnTo>
                <a:lnTo>
                  <a:pt x="4399249" y="1441920"/>
                </a:lnTo>
                <a:lnTo>
                  <a:pt x="4399249" y="1441458"/>
                </a:lnTo>
                <a:cubicBezTo>
                  <a:pt x="4399249" y="1440164"/>
                  <a:pt x="4399249" y="1440164"/>
                  <a:pt x="4397953" y="1438947"/>
                </a:cubicBezTo>
                <a:close/>
                <a:moveTo>
                  <a:pt x="4410187" y="1435945"/>
                </a:moveTo>
                <a:lnTo>
                  <a:pt x="4410629" y="1436360"/>
                </a:lnTo>
                <a:cubicBezTo>
                  <a:pt x="4410629" y="1437654"/>
                  <a:pt x="4409333" y="1437654"/>
                  <a:pt x="4409333" y="1438947"/>
                </a:cubicBezTo>
                <a:cubicBezTo>
                  <a:pt x="4409333" y="1440164"/>
                  <a:pt x="4408036" y="1440164"/>
                  <a:pt x="4408036" y="1440164"/>
                </a:cubicBezTo>
                <a:cubicBezTo>
                  <a:pt x="4408036" y="1440164"/>
                  <a:pt x="4408036" y="1441458"/>
                  <a:pt x="4408036" y="1441458"/>
                </a:cubicBezTo>
                <a:cubicBezTo>
                  <a:pt x="4405588" y="1441458"/>
                  <a:pt x="4404291" y="1442751"/>
                  <a:pt x="4402995" y="1442751"/>
                </a:cubicBezTo>
                <a:cubicBezTo>
                  <a:pt x="4401698" y="1442751"/>
                  <a:pt x="4401698" y="1441458"/>
                  <a:pt x="4400402" y="1441458"/>
                </a:cubicBezTo>
                <a:lnTo>
                  <a:pt x="4400340" y="1441324"/>
                </a:lnTo>
                <a:lnTo>
                  <a:pt x="4400600" y="1441182"/>
                </a:lnTo>
                <a:close/>
                <a:moveTo>
                  <a:pt x="4775104" y="1435099"/>
                </a:moveTo>
                <a:cubicBezTo>
                  <a:pt x="4775104" y="1435099"/>
                  <a:pt x="4776375" y="1435099"/>
                  <a:pt x="4776375" y="1435099"/>
                </a:cubicBezTo>
                <a:cubicBezTo>
                  <a:pt x="4777646" y="1435099"/>
                  <a:pt x="4777646" y="1436370"/>
                  <a:pt x="4777646" y="1436370"/>
                </a:cubicBezTo>
                <a:cubicBezTo>
                  <a:pt x="4776375" y="1436370"/>
                  <a:pt x="4776375" y="1437641"/>
                  <a:pt x="4776375" y="1437641"/>
                </a:cubicBezTo>
                <a:cubicBezTo>
                  <a:pt x="4776375" y="1437641"/>
                  <a:pt x="4775104" y="1437641"/>
                  <a:pt x="4775104" y="1437641"/>
                </a:cubicBezTo>
                <a:cubicBezTo>
                  <a:pt x="4775104" y="1436370"/>
                  <a:pt x="4775104" y="1436370"/>
                  <a:pt x="4775104" y="1435099"/>
                </a:cubicBezTo>
                <a:close/>
                <a:moveTo>
                  <a:pt x="1932943" y="1435099"/>
                </a:moveTo>
                <a:cubicBezTo>
                  <a:pt x="1932943" y="1436371"/>
                  <a:pt x="1932943" y="1436371"/>
                  <a:pt x="1932943" y="1436371"/>
                </a:cubicBezTo>
                <a:cubicBezTo>
                  <a:pt x="1931674" y="1436371"/>
                  <a:pt x="1931674" y="1436371"/>
                  <a:pt x="1930403" y="1436371"/>
                </a:cubicBezTo>
                <a:cubicBezTo>
                  <a:pt x="1930403" y="1436371"/>
                  <a:pt x="1931673" y="1435099"/>
                  <a:pt x="1932943" y="1435099"/>
                </a:cubicBezTo>
                <a:close/>
                <a:moveTo>
                  <a:pt x="4409333" y="1431338"/>
                </a:moveTo>
                <a:cubicBezTo>
                  <a:pt x="4410629" y="1432556"/>
                  <a:pt x="4410629" y="1432556"/>
                  <a:pt x="4411926" y="1433849"/>
                </a:cubicBezTo>
                <a:lnTo>
                  <a:pt x="4411926" y="1434994"/>
                </a:lnTo>
                <a:lnTo>
                  <a:pt x="4410187" y="1435945"/>
                </a:lnTo>
                <a:lnTo>
                  <a:pt x="4409333" y="1435143"/>
                </a:lnTo>
                <a:cubicBezTo>
                  <a:pt x="4409333" y="1435143"/>
                  <a:pt x="4409333" y="1433849"/>
                  <a:pt x="4409333" y="1433849"/>
                </a:cubicBezTo>
                <a:cubicBezTo>
                  <a:pt x="4409333" y="1433849"/>
                  <a:pt x="4409333" y="1433849"/>
                  <a:pt x="4410629" y="1433849"/>
                </a:cubicBezTo>
                <a:cubicBezTo>
                  <a:pt x="4410629" y="1432556"/>
                  <a:pt x="4409333" y="1432556"/>
                  <a:pt x="4409333" y="1431338"/>
                </a:cubicBezTo>
                <a:close/>
                <a:moveTo>
                  <a:pt x="4966875" y="1422399"/>
                </a:moveTo>
                <a:cubicBezTo>
                  <a:pt x="4968145" y="1422399"/>
                  <a:pt x="4968145" y="1422399"/>
                  <a:pt x="4969416" y="1422399"/>
                </a:cubicBezTo>
                <a:cubicBezTo>
                  <a:pt x="4969416" y="1423669"/>
                  <a:pt x="4970686" y="1423669"/>
                  <a:pt x="4970686" y="1424940"/>
                </a:cubicBezTo>
                <a:cubicBezTo>
                  <a:pt x="4970686" y="1426210"/>
                  <a:pt x="4970686" y="1426210"/>
                  <a:pt x="4969416" y="1427481"/>
                </a:cubicBezTo>
                <a:cubicBezTo>
                  <a:pt x="4969416" y="1427481"/>
                  <a:pt x="4968145" y="1426210"/>
                  <a:pt x="4966875" y="1426210"/>
                </a:cubicBezTo>
                <a:cubicBezTo>
                  <a:pt x="4965604" y="1424940"/>
                  <a:pt x="4965604" y="1424940"/>
                  <a:pt x="4965604" y="1423669"/>
                </a:cubicBezTo>
                <a:cubicBezTo>
                  <a:pt x="4965604" y="1423669"/>
                  <a:pt x="4966875" y="1422399"/>
                  <a:pt x="4966875" y="1422399"/>
                </a:cubicBezTo>
                <a:close/>
                <a:moveTo>
                  <a:pt x="1917604" y="1422399"/>
                </a:moveTo>
                <a:lnTo>
                  <a:pt x="1919782" y="1423488"/>
                </a:lnTo>
                <a:lnTo>
                  <a:pt x="1921416" y="1422399"/>
                </a:lnTo>
                <a:cubicBezTo>
                  <a:pt x="1921416" y="1422399"/>
                  <a:pt x="1922686" y="1423669"/>
                  <a:pt x="1922686" y="1423669"/>
                </a:cubicBezTo>
                <a:cubicBezTo>
                  <a:pt x="1922686" y="1424940"/>
                  <a:pt x="1921416" y="1424940"/>
                  <a:pt x="1921416" y="1426210"/>
                </a:cubicBezTo>
                <a:cubicBezTo>
                  <a:pt x="1920145" y="1427481"/>
                  <a:pt x="1918875" y="1427481"/>
                  <a:pt x="1917604" y="1427481"/>
                </a:cubicBezTo>
                <a:lnTo>
                  <a:pt x="1917604" y="1424941"/>
                </a:lnTo>
                <a:lnTo>
                  <a:pt x="1917604" y="1424941"/>
                </a:lnTo>
                <a:cubicBezTo>
                  <a:pt x="1917604" y="1424941"/>
                  <a:pt x="1917604" y="1422399"/>
                  <a:pt x="1917604" y="1422399"/>
                </a:cubicBezTo>
                <a:close/>
                <a:moveTo>
                  <a:pt x="4356005" y="1409700"/>
                </a:moveTo>
                <a:cubicBezTo>
                  <a:pt x="4357276" y="1409700"/>
                  <a:pt x="4357276" y="1409700"/>
                  <a:pt x="4357276" y="1409700"/>
                </a:cubicBezTo>
                <a:cubicBezTo>
                  <a:pt x="4358546" y="1410970"/>
                  <a:pt x="4358546" y="1410970"/>
                  <a:pt x="4359816" y="1412240"/>
                </a:cubicBezTo>
                <a:cubicBezTo>
                  <a:pt x="4359816" y="1412240"/>
                  <a:pt x="4358546" y="1413511"/>
                  <a:pt x="4358546" y="1413511"/>
                </a:cubicBezTo>
                <a:cubicBezTo>
                  <a:pt x="4357276" y="1412240"/>
                  <a:pt x="4357276" y="1412240"/>
                  <a:pt x="4356005" y="1410970"/>
                </a:cubicBezTo>
                <a:cubicBezTo>
                  <a:pt x="4356005" y="1410970"/>
                  <a:pt x="4356005" y="1409700"/>
                  <a:pt x="4356005" y="1409700"/>
                </a:cubicBezTo>
                <a:close/>
                <a:moveTo>
                  <a:pt x="3017426" y="1409700"/>
                </a:moveTo>
                <a:cubicBezTo>
                  <a:pt x="3017426" y="1410970"/>
                  <a:pt x="3018696" y="1410970"/>
                  <a:pt x="3018696" y="1410970"/>
                </a:cubicBezTo>
                <a:cubicBezTo>
                  <a:pt x="3018696" y="1412239"/>
                  <a:pt x="3018696" y="1413509"/>
                  <a:pt x="3018696" y="1414779"/>
                </a:cubicBezTo>
                <a:cubicBezTo>
                  <a:pt x="3018696" y="1416049"/>
                  <a:pt x="3017426" y="1418589"/>
                  <a:pt x="3014885" y="1417320"/>
                </a:cubicBezTo>
                <a:cubicBezTo>
                  <a:pt x="3014885" y="1417320"/>
                  <a:pt x="3013615" y="1417320"/>
                  <a:pt x="3012345" y="1417320"/>
                </a:cubicBezTo>
                <a:cubicBezTo>
                  <a:pt x="3012345" y="1417320"/>
                  <a:pt x="3011075" y="1416050"/>
                  <a:pt x="3009804" y="1416050"/>
                </a:cubicBezTo>
                <a:cubicBezTo>
                  <a:pt x="3009804" y="1416050"/>
                  <a:pt x="3009804" y="1414780"/>
                  <a:pt x="3009804" y="1414780"/>
                </a:cubicBezTo>
                <a:cubicBezTo>
                  <a:pt x="3011074" y="1414780"/>
                  <a:pt x="3011074" y="1414780"/>
                  <a:pt x="3012345" y="1414780"/>
                </a:cubicBezTo>
                <a:cubicBezTo>
                  <a:pt x="3012345" y="1413510"/>
                  <a:pt x="3013615" y="1413510"/>
                  <a:pt x="3013615" y="1412240"/>
                </a:cubicBezTo>
                <a:cubicBezTo>
                  <a:pt x="3014885" y="1410970"/>
                  <a:pt x="3016155" y="1410970"/>
                  <a:pt x="3017426" y="1409700"/>
                </a:cubicBezTo>
                <a:close/>
                <a:moveTo>
                  <a:pt x="1917604" y="1409700"/>
                </a:moveTo>
                <a:cubicBezTo>
                  <a:pt x="1917604" y="1409700"/>
                  <a:pt x="1918876" y="1410970"/>
                  <a:pt x="1918876" y="1412240"/>
                </a:cubicBezTo>
                <a:cubicBezTo>
                  <a:pt x="1918876" y="1413509"/>
                  <a:pt x="1917604" y="1414780"/>
                  <a:pt x="1917604" y="1416050"/>
                </a:cubicBezTo>
                <a:cubicBezTo>
                  <a:pt x="1917604" y="1413509"/>
                  <a:pt x="1917604" y="1412240"/>
                  <a:pt x="1917604" y="1409700"/>
                </a:cubicBezTo>
                <a:close/>
                <a:moveTo>
                  <a:pt x="1602656" y="1409700"/>
                </a:moveTo>
                <a:cubicBezTo>
                  <a:pt x="1602656" y="1409700"/>
                  <a:pt x="1602656" y="1409700"/>
                  <a:pt x="1602656" y="1410970"/>
                </a:cubicBezTo>
                <a:cubicBezTo>
                  <a:pt x="1601385" y="1410970"/>
                  <a:pt x="1600114" y="1410970"/>
                  <a:pt x="1600114" y="1413511"/>
                </a:cubicBezTo>
                <a:cubicBezTo>
                  <a:pt x="1600114" y="1412240"/>
                  <a:pt x="1600114" y="1412240"/>
                  <a:pt x="1600114" y="1410970"/>
                </a:cubicBezTo>
                <a:cubicBezTo>
                  <a:pt x="1600114" y="1409700"/>
                  <a:pt x="1601385" y="1409700"/>
                  <a:pt x="1602656" y="1409700"/>
                </a:cubicBezTo>
                <a:close/>
                <a:moveTo>
                  <a:pt x="4968146" y="1409699"/>
                </a:moveTo>
                <a:cubicBezTo>
                  <a:pt x="4968146" y="1409699"/>
                  <a:pt x="4969416" y="1410969"/>
                  <a:pt x="4969416" y="1410969"/>
                </a:cubicBezTo>
                <a:cubicBezTo>
                  <a:pt x="4969416" y="1412239"/>
                  <a:pt x="4969416" y="1412239"/>
                  <a:pt x="4969416" y="1413510"/>
                </a:cubicBezTo>
                <a:cubicBezTo>
                  <a:pt x="4969416" y="1413510"/>
                  <a:pt x="4968146" y="1413510"/>
                  <a:pt x="4966876" y="1414780"/>
                </a:cubicBezTo>
                <a:cubicBezTo>
                  <a:pt x="4966876" y="1414780"/>
                  <a:pt x="4965605" y="1414780"/>
                  <a:pt x="4965605" y="1414780"/>
                </a:cubicBezTo>
                <a:cubicBezTo>
                  <a:pt x="4966876" y="1413510"/>
                  <a:pt x="4966876" y="1412239"/>
                  <a:pt x="4966876" y="1410969"/>
                </a:cubicBezTo>
                <a:cubicBezTo>
                  <a:pt x="4968146" y="1410969"/>
                  <a:pt x="4968146" y="1409699"/>
                  <a:pt x="4968146" y="1409699"/>
                </a:cubicBezTo>
                <a:close/>
                <a:moveTo>
                  <a:pt x="1333411" y="1409699"/>
                </a:moveTo>
                <a:cubicBezTo>
                  <a:pt x="1334682" y="1409699"/>
                  <a:pt x="1334682" y="1409699"/>
                  <a:pt x="1334682" y="1409699"/>
                </a:cubicBezTo>
                <a:cubicBezTo>
                  <a:pt x="1334682" y="1410970"/>
                  <a:pt x="1334682" y="1410970"/>
                  <a:pt x="1334682" y="1412241"/>
                </a:cubicBezTo>
                <a:lnTo>
                  <a:pt x="1334046" y="1412241"/>
                </a:lnTo>
                <a:lnTo>
                  <a:pt x="1333411" y="1413511"/>
                </a:lnTo>
                <a:lnTo>
                  <a:pt x="1333411" y="1412241"/>
                </a:lnTo>
                <a:cubicBezTo>
                  <a:pt x="1333411" y="1412241"/>
                  <a:pt x="1333411" y="1410970"/>
                  <a:pt x="1333411" y="1409699"/>
                </a:cubicBezTo>
                <a:close/>
                <a:moveTo>
                  <a:pt x="0" y="1409699"/>
                </a:moveTo>
                <a:cubicBezTo>
                  <a:pt x="1272" y="1409699"/>
                  <a:pt x="1272" y="1409699"/>
                  <a:pt x="2543" y="1409699"/>
                </a:cubicBezTo>
                <a:cubicBezTo>
                  <a:pt x="1272" y="1410970"/>
                  <a:pt x="1272" y="1410970"/>
                  <a:pt x="0" y="1412241"/>
                </a:cubicBezTo>
                <a:cubicBezTo>
                  <a:pt x="0" y="1410970"/>
                  <a:pt x="0" y="1410970"/>
                  <a:pt x="0" y="1409699"/>
                </a:cubicBezTo>
                <a:close/>
                <a:moveTo>
                  <a:pt x="1920146" y="1397000"/>
                </a:moveTo>
                <a:cubicBezTo>
                  <a:pt x="1920146" y="1398269"/>
                  <a:pt x="1921416" y="1399539"/>
                  <a:pt x="1922686" y="1399540"/>
                </a:cubicBezTo>
                <a:cubicBezTo>
                  <a:pt x="1921416" y="1400809"/>
                  <a:pt x="1921416" y="1402080"/>
                  <a:pt x="1921416" y="1403350"/>
                </a:cubicBezTo>
                <a:cubicBezTo>
                  <a:pt x="1920146" y="1403350"/>
                  <a:pt x="1920146" y="1403350"/>
                  <a:pt x="1918875" y="1403350"/>
                </a:cubicBezTo>
                <a:cubicBezTo>
                  <a:pt x="1918875" y="1402080"/>
                  <a:pt x="1917604" y="1402080"/>
                  <a:pt x="1917604" y="1400809"/>
                </a:cubicBezTo>
                <a:cubicBezTo>
                  <a:pt x="1917604" y="1399540"/>
                  <a:pt x="1918875" y="1398270"/>
                  <a:pt x="1920146" y="1397000"/>
                </a:cubicBezTo>
                <a:close/>
                <a:moveTo>
                  <a:pt x="1663615" y="1397000"/>
                </a:moveTo>
                <a:cubicBezTo>
                  <a:pt x="1664884" y="1398270"/>
                  <a:pt x="1666154" y="1398270"/>
                  <a:pt x="1667423" y="1399540"/>
                </a:cubicBezTo>
                <a:cubicBezTo>
                  <a:pt x="1668695" y="1399540"/>
                  <a:pt x="1669964" y="1398270"/>
                  <a:pt x="1672504" y="1398270"/>
                </a:cubicBezTo>
                <a:cubicBezTo>
                  <a:pt x="1672504" y="1398270"/>
                  <a:pt x="1673773" y="1399540"/>
                  <a:pt x="1675044" y="1399540"/>
                </a:cubicBezTo>
                <a:cubicBezTo>
                  <a:pt x="1675044" y="1399540"/>
                  <a:pt x="1675044" y="1400810"/>
                  <a:pt x="1675044" y="1400810"/>
                </a:cubicBezTo>
                <a:cubicBezTo>
                  <a:pt x="1673773" y="1400810"/>
                  <a:pt x="1671235" y="1402081"/>
                  <a:pt x="1669964" y="1402081"/>
                </a:cubicBezTo>
                <a:cubicBezTo>
                  <a:pt x="1668695" y="1402081"/>
                  <a:pt x="1668695" y="1402081"/>
                  <a:pt x="1667423" y="1402081"/>
                </a:cubicBezTo>
                <a:cubicBezTo>
                  <a:pt x="1666154" y="1403351"/>
                  <a:pt x="1666154" y="1403351"/>
                  <a:pt x="1666154" y="1404621"/>
                </a:cubicBezTo>
                <a:cubicBezTo>
                  <a:pt x="1666154" y="1405891"/>
                  <a:pt x="1664884" y="1405891"/>
                  <a:pt x="1664884" y="1405891"/>
                </a:cubicBezTo>
                <a:cubicBezTo>
                  <a:pt x="1664884" y="1404621"/>
                  <a:pt x="1663615" y="1404621"/>
                  <a:pt x="1663615" y="1404621"/>
                </a:cubicBezTo>
                <a:cubicBezTo>
                  <a:pt x="1662345" y="1405891"/>
                  <a:pt x="1662345" y="1405891"/>
                  <a:pt x="1661075" y="1405891"/>
                </a:cubicBezTo>
                <a:cubicBezTo>
                  <a:pt x="1661075" y="1407161"/>
                  <a:pt x="1661075" y="1407161"/>
                  <a:pt x="1661075" y="1408432"/>
                </a:cubicBezTo>
                <a:cubicBezTo>
                  <a:pt x="1659804" y="1409702"/>
                  <a:pt x="1658533" y="1409702"/>
                  <a:pt x="1657263" y="1409702"/>
                </a:cubicBezTo>
                <a:cubicBezTo>
                  <a:pt x="1655994" y="1408432"/>
                  <a:pt x="1655994" y="1408432"/>
                  <a:pt x="1654724" y="1408432"/>
                </a:cubicBezTo>
                <a:cubicBezTo>
                  <a:pt x="1653454" y="1408432"/>
                  <a:pt x="1652183" y="1409702"/>
                  <a:pt x="1650913" y="1409702"/>
                </a:cubicBezTo>
                <a:cubicBezTo>
                  <a:pt x="1649643" y="1408432"/>
                  <a:pt x="1649643" y="1408432"/>
                  <a:pt x="1648374" y="1408432"/>
                </a:cubicBezTo>
                <a:cubicBezTo>
                  <a:pt x="1647104" y="1407161"/>
                  <a:pt x="1647104" y="1407161"/>
                  <a:pt x="1645834" y="1405891"/>
                </a:cubicBezTo>
                <a:cubicBezTo>
                  <a:pt x="1644563" y="1405891"/>
                  <a:pt x="1644563" y="1405891"/>
                  <a:pt x="1643293" y="1405891"/>
                </a:cubicBezTo>
                <a:cubicBezTo>
                  <a:pt x="1643293" y="1405891"/>
                  <a:pt x="1642022" y="1407161"/>
                  <a:pt x="1642022" y="1407161"/>
                </a:cubicBezTo>
                <a:cubicBezTo>
                  <a:pt x="1640754" y="1405891"/>
                  <a:pt x="1639484" y="1405891"/>
                  <a:pt x="1638213" y="1405891"/>
                </a:cubicBezTo>
                <a:cubicBezTo>
                  <a:pt x="1638213" y="1404621"/>
                  <a:pt x="1639484" y="1404621"/>
                  <a:pt x="1639484" y="1403351"/>
                </a:cubicBezTo>
                <a:cubicBezTo>
                  <a:pt x="1640754" y="1403351"/>
                  <a:pt x="1640754" y="1402081"/>
                  <a:pt x="1642022" y="1402081"/>
                </a:cubicBezTo>
                <a:cubicBezTo>
                  <a:pt x="1643293" y="1402081"/>
                  <a:pt x="1644563" y="1402081"/>
                  <a:pt x="1645834" y="1402081"/>
                </a:cubicBezTo>
                <a:cubicBezTo>
                  <a:pt x="1647104" y="1400810"/>
                  <a:pt x="1649643" y="1400810"/>
                  <a:pt x="1650913" y="1399540"/>
                </a:cubicBezTo>
                <a:cubicBezTo>
                  <a:pt x="1655994" y="1398270"/>
                  <a:pt x="1659804" y="1398270"/>
                  <a:pt x="1663615" y="1397000"/>
                </a:cubicBezTo>
                <a:close/>
                <a:moveTo>
                  <a:pt x="1945546" y="1396999"/>
                </a:moveTo>
                <a:cubicBezTo>
                  <a:pt x="1946816" y="1396999"/>
                  <a:pt x="1948086" y="1398269"/>
                  <a:pt x="1949355" y="1398269"/>
                </a:cubicBezTo>
                <a:cubicBezTo>
                  <a:pt x="1949355" y="1399540"/>
                  <a:pt x="1949355" y="1399540"/>
                  <a:pt x="1949355" y="1400810"/>
                </a:cubicBezTo>
                <a:cubicBezTo>
                  <a:pt x="1948086" y="1402081"/>
                  <a:pt x="1946816" y="1402081"/>
                  <a:pt x="1945546" y="1402081"/>
                </a:cubicBezTo>
                <a:cubicBezTo>
                  <a:pt x="1944276" y="1402081"/>
                  <a:pt x="1944276" y="1400810"/>
                  <a:pt x="1943005" y="1400810"/>
                </a:cubicBezTo>
                <a:cubicBezTo>
                  <a:pt x="1944276" y="1399540"/>
                  <a:pt x="1944276" y="1398270"/>
                  <a:pt x="1945546" y="1396999"/>
                </a:cubicBezTo>
                <a:close/>
                <a:moveTo>
                  <a:pt x="2542" y="1396999"/>
                </a:moveTo>
                <a:lnTo>
                  <a:pt x="2905" y="1397725"/>
                </a:lnTo>
                <a:lnTo>
                  <a:pt x="5082" y="1397000"/>
                </a:lnTo>
                <a:lnTo>
                  <a:pt x="3630" y="1399177"/>
                </a:lnTo>
                <a:lnTo>
                  <a:pt x="3812" y="1399541"/>
                </a:lnTo>
                <a:lnTo>
                  <a:pt x="3388" y="1399541"/>
                </a:lnTo>
                <a:lnTo>
                  <a:pt x="2541" y="1400811"/>
                </a:lnTo>
                <a:cubicBezTo>
                  <a:pt x="1271" y="1400811"/>
                  <a:pt x="1271" y="1400811"/>
                  <a:pt x="0" y="1400811"/>
                </a:cubicBezTo>
                <a:lnTo>
                  <a:pt x="636" y="1399541"/>
                </a:lnTo>
                <a:lnTo>
                  <a:pt x="1" y="1399541"/>
                </a:lnTo>
                <a:lnTo>
                  <a:pt x="1271" y="1398271"/>
                </a:lnTo>
                <a:lnTo>
                  <a:pt x="1271" y="1398270"/>
                </a:lnTo>
                <a:lnTo>
                  <a:pt x="1271" y="1398270"/>
                </a:lnTo>
                <a:close/>
                <a:moveTo>
                  <a:pt x="1327075" y="1389440"/>
                </a:moveTo>
                <a:cubicBezTo>
                  <a:pt x="1327075" y="1389440"/>
                  <a:pt x="1327075" y="1390695"/>
                  <a:pt x="1327075" y="1390695"/>
                </a:cubicBezTo>
                <a:cubicBezTo>
                  <a:pt x="1327075" y="1390695"/>
                  <a:pt x="1327075" y="1391950"/>
                  <a:pt x="1327075" y="1393205"/>
                </a:cubicBezTo>
                <a:cubicBezTo>
                  <a:pt x="1325791" y="1393205"/>
                  <a:pt x="1325791" y="1394460"/>
                  <a:pt x="1325791" y="1394460"/>
                </a:cubicBezTo>
                <a:lnTo>
                  <a:pt x="1325791" y="1391950"/>
                </a:lnTo>
                <a:cubicBezTo>
                  <a:pt x="1325791" y="1390695"/>
                  <a:pt x="1327075" y="1390695"/>
                  <a:pt x="1327075" y="1389440"/>
                </a:cubicBezTo>
                <a:close/>
                <a:moveTo>
                  <a:pt x="1922179" y="1387857"/>
                </a:moveTo>
                <a:lnTo>
                  <a:pt x="1922686" y="1389377"/>
                </a:lnTo>
                <a:lnTo>
                  <a:pt x="1922686" y="1388110"/>
                </a:lnTo>
                <a:close/>
                <a:moveTo>
                  <a:pt x="13970" y="1385134"/>
                </a:moveTo>
                <a:cubicBezTo>
                  <a:pt x="13970" y="1383864"/>
                  <a:pt x="15240" y="1383864"/>
                  <a:pt x="16511" y="1386404"/>
                </a:cubicBezTo>
                <a:cubicBezTo>
                  <a:pt x="17781" y="1386404"/>
                  <a:pt x="20322" y="1386404"/>
                  <a:pt x="21592" y="1386404"/>
                </a:cubicBezTo>
                <a:cubicBezTo>
                  <a:pt x="21592" y="1386404"/>
                  <a:pt x="20322" y="1387674"/>
                  <a:pt x="20322" y="1387674"/>
                </a:cubicBezTo>
                <a:cubicBezTo>
                  <a:pt x="20322" y="1388944"/>
                  <a:pt x="19052" y="1388944"/>
                  <a:pt x="19052" y="1390214"/>
                </a:cubicBezTo>
                <a:cubicBezTo>
                  <a:pt x="17781" y="1390214"/>
                  <a:pt x="17781" y="1391484"/>
                  <a:pt x="16511" y="1391484"/>
                </a:cubicBezTo>
                <a:cubicBezTo>
                  <a:pt x="16511" y="1391484"/>
                  <a:pt x="15240" y="1390214"/>
                  <a:pt x="15240" y="1390214"/>
                </a:cubicBezTo>
                <a:cubicBezTo>
                  <a:pt x="16511" y="1388944"/>
                  <a:pt x="16511" y="1388944"/>
                  <a:pt x="17781" y="1387674"/>
                </a:cubicBezTo>
                <a:cubicBezTo>
                  <a:pt x="16511" y="1387674"/>
                  <a:pt x="15240" y="1388944"/>
                  <a:pt x="13970" y="1388944"/>
                </a:cubicBezTo>
                <a:cubicBezTo>
                  <a:pt x="13970" y="1387674"/>
                  <a:pt x="12700" y="1387674"/>
                  <a:pt x="12700" y="1387674"/>
                </a:cubicBezTo>
                <a:cubicBezTo>
                  <a:pt x="12700" y="1386404"/>
                  <a:pt x="13970" y="1386404"/>
                  <a:pt x="13970" y="1385134"/>
                </a:cubicBezTo>
                <a:close/>
                <a:moveTo>
                  <a:pt x="2679610" y="1384300"/>
                </a:moveTo>
                <a:cubicBezTo>
                  <a:pt x="2679610" y="1384300"/>
                  <a:pt x="2680881" y="1384300"/>
                  <a:pt x="2680881" y="1384300"/>
                </a:cubicBezTo>
                <a:cubicBezTo>
                  <a:pt x="2680881" y="1384300"/>
                  <a:pt x="2680881" y="1384300"/>
                  <a:pt x="2683422" y="1386840"/>
                </a:cubicBezTo>
                <a:cubicBezTo>
                  <a:pt x="2683422" y="1386840"/>
                  <a:pt x="2683422" y="1388111"/>
                  <a:pt x="2683422" y="1388111"/>
                </a:cubicBezTo>
                <a:cubicBezTo>
                  <a:pt x="2683422" y="1388111"/>
                  <a:pt x="2682151" y="1388111"/>
                  <a:pt x="2682151" y="1388111"/>
                </a:cubicBezTo>
                <a:cubicBezTo>
                  <a:pt x="2680881" y="1386840"/>
                  <a:pt x="2680881" y="1386840"/>
                  <a:pt x="2679610" y="1386840"/>
                </a:cubicBezTo>
                <a:cubicBezTo>
                  <a:pt x="2679610" y="1386840"/>
                  <a:pt x="2679610" y="1385570"/>
                  <a:pt x="2679610" y="1385570"/>
                </a:cubicBezTo>
                <a:cubicBezTo>
                  <a:pt x="2679610" y="1384300"/>
                  <a:pt x="2679610" y="1384300"/>
                  <a:pt x="2679610" y="1384300"/>
                </a:cubicBezTo>
                <a:close/>
                <a:moveTo>
                  <a:pt x="1917604" y="1384300"/>
                </a:moveTo>
                <a:lnTo>
                  <a:pt x="1918875" y="1384300"/>
                </a:lnTo>
                <a:lnTo>
                  <a:pt x="1923956" y="1384300"/>
                </a:lnTo>
                <a:cubicBezTo>
                  <a:pt x="1925226" y="1385569"/>
                  <a:pt x="1925226" y="1386839"/>
                  <a:pt x="1926497" y="1388109"/>
                </a:cubicBezTo>
                <a:cubicBezTo>
                  <a:pt x="1926497" y="1389380"/>
                  <a:pt x="1926497" y="1389380"/>
                  <a:pt x="1926497" y="1390650"/>
                </a:cubicBezTo>
                <a:cubicBezTo>
                  <a:pt x="1925227" y="1390650"/>
                  <a:pt x="1925227" y="1390650"/>
                  <a:pt x="1923956" y="1390650"/>
                </a:cubicBezTo>
                <a:cubicBezTo>
                  <a:pt x="1922686" y="1390650"/>
                  <a:pt x="1922686" y="1390650"/>
                  <a:pt x="1922686" y="1389380"/>
                </a:cubicBezTo>
                <a:lnTo>
                  <a:pt x="1920146" y="1390650"/>
                </a:lnTo>
                <a:cubicBezTo>
                  <a:pt x="1920146" y="1389380"/>
                  <a:pt x="1918875" y="1389380"/>
                  <a:pt x="1917605" y="1386840"/>
                </a:cubicBezTo>
                <a:lnTo>
                  <a:pt x="1918113" y="1385824"/>
                </a:lnTo>
                <a:lnTo>
                  <a:pt x="1917604" y="1385570"/>
                </a:lnTo>
                <a:cubicBezTo>
                  <a:pt x="1917604" y="1385570"/>
                  <a:pt x="1917604" y="1384300"/>
                  <a:pt x="1917604" y="1384300"/>
                </a:cubicBezTo>
                <a:close/>
                <a:moveTo>
                  <a:pt x="1563285" y="1384300"/>
                </a:moveTo>
                <a:cubicBezTo>
                  <a:pt x="1563285" y="1384300"/>
                  <a:pt x="1564555" y="1384300"/>
                  <a:pt x="1565826" y="1384300"/>
                </a:cubicBezTo>
                <a:cubicBezTo>
                  <a:pt x="1567096" y="1384300"/>
                  <a:pt x="1568367" y="1385570"/>
                  <a:pt x="1569636" y="1385570"/>
                </a:cubicBezTo>
                <a:cubicBezTo>
                  <a:pt x="1569636" y="1386840"/>
                  <a:pt x="1569636" y="1386840"/>
                  <a:pt x="1569636" y="1388110"/>
                </a:cubicBezTo>
                <a:cubicBezTo>
                  <a:pt x="1568367" y="1389380"/>
                  <a:pt x="1567096" y="1389380"/>
                  <a:pt x="1565826" y="1390650"/>
                </a:cubicBezTo>
                <a:cubicBezTo>
                  <a:pt x="1564555" y="1390650"/>
                  <a:pt x="1563285" y="1390650"/>
                  <a:pt x="1563285" y="1389380"/>
                </a:cubicBezTo>
                <a:cubicBezTo>
                  <a:pt x="1563285" y="1389380"/>
                  <a:pt x="1564555" y="1388110"/>
                  <a:pt x="1564555" y="1388110"/>
                </a:cubicBezTo>
                <a:cubicBezTo>
                  <a:pt x="1564555" y="1388110"/>
                  <a:pt x="1563285" y="1388110"/>
                  <a:pt x="1563285" y="1388110"/>
                </a:cubicBezTo>
                <a:cubicBezTo>
                  <a:pt x="1563285" y="1388110"/>
                  <a:pt x="1562014" y="1386840"/>
                  <a:pt x="1562014" y="1386840"/>
                </a:cubicBezTo>
                <a:cubicBezTo>
                  <a:pt x="1563285" y="1385570"/>
                  <a:pt x="1563285" y="1385570"/>
                  <a:pt x="1563285" y="1384300"/>
                </a:cubicBezTo>
                <a:close/>
                <a:moveTo>
                  <a:pt x="4952904" y="1384299"/>
                </a:moveTo>
                <a:cubicBezTo>
                  <a:pt x="4952904" y="1384299"/>
                  <a:pt x="4954176" y="1384299"/>
                  <a:pt x="4954176" y="1384299"/>
                </a:cubicBezTo>
                <a:lnTo>
                  <a:pt x="4954176" y="1384300"/>
                </a:lnTo>
                <a:lnTo>
                  <a:pt x="4955446" y="1384300"/>
                </a:lnTo>
                <a:cubicBezTo>
                  <a:pt x="4955446" y="1385570"/>
                  <a:pt x="4955446" y="1386840"/>
                  <a:pt x="4955446" y="1386840"/>
                </a:cubicBezTo>
                <a:cubicBezTo>
                  <a:pt x="4955446" y="1386840"/>
                  <a:pt x="4954175" y="1388111"/>
                  <a:pt x="4954175" y="1388111"/>
                </a:cubicBezTo>
                <a:cubicBezTo>
                  <a:pt x="4954175" y="1388111"/>
                  <a:pt x="4952904" y="1388111"/>
                  <a:pt x="4952904" y="1388111"/>
                </a:cubicBezTo>
                <a:cubicBezTo>
                  <a:pt x="4952904" y="1388111"/>
                  <a:pt x="4952904" y="1386840"/>
                  <a:pt x="4952904" y="1386840"/>
                </a:cubicBezTo>
                <a:cubicBezTo>
                  <a:pt x="4952904" y="1385570"/>
                  <a:pt x="4952904" y="1385570"/>
                  <a:pt x="4952904" y="1384300"/>
                </a:cubicBezTo>
                <a:lnTo>
                  <a:pt x="4952905" y="1384300"/>
                </a:lnTo>
                <a:close/>
                <a:moveTo>
                  <a:pt x="29212" y="1384299"/>
                </a:moveTo>
                <a:cubicBezTo>
                  <a:pt x="29212" y="1384299"/>
                  <a:pt x="30482" y="1384299"/>
                  <a:pt x="30482" y="1384299"/>
                </a:cubicBezTo>
                <a:cubicBezTo>
                  <a:pt x="29212" y="1385569"/>
                  <a:pt x="29212" y="1385569"/>
                  <a:pt x="29212" y="1386840"/>
                </a:cubicBezTo>
                <a:cubicBezTo>
                  <a:pt x="30482" y="1388110"/>
                  <a:pt x="30482" y="1388110"/>
                  <a:pt x="30482" y="1389380"/>
                </a:cubicBezTo>
                <a:cubicBezTo>
                  <a:pt x="30482" y="1390650"/>
                  <a:pt x="29212" y="1391920"/>
                  <a:pt x="27941" y="1393191"/>
                </a:cubicBezTo>
                <a:cubicBezTo>
                  <a:pt x="26670" y="1393191"/>
                  <a:pt x="26670" y="1393191"/>
                  <a:pt x="25400" y="1393191"/>
                </a:cubicBezTo>
                <a:cubicBezTo>
                  <a:pt x="25400" y="1391920"/>
                  <a:pt x="26670" y="1391920"/>
                  <a:pt x="26670" y="1390650"/>
                </a:cubicBezTo>
                <a:cubicBezTo>
                  <a:pt x="26670" y="1389380"/>
                  <a:pt x="26670" y="1389380"/>
                  <a:pt x="26670" y="1388110"/>
                </a:cubicBezTo>
                <a:cubicBezTo>
                  <a:pt x="26670" y="1386839"/>
                  <a:pt x="27941" y="1385569"/>
                  <a:pt x="29212" y="1384299"/>
                </a:cubicBezTo>
                <a:close/>
                <a:moveTo>
                  <a:pt x="4406884" y="1374123"/>
                </a:moveTo>
                <a:cubicBezTo>
                  <a:pt x="4408036" y="1374123"/>
                  <a:pt x="4408036" y="1374123"/>
                  <a:pt x="4409333" y="1374123"/>
                </a:cubicBezTo>
                <a:cubicBezTo>
                  <a:pt x="4409333" y="1374123"/>
                  <a:pt x="4410629" y="1375417"/>
                  <a:pt x="4410629" y="1375417"/>
                </a:cubicBezTo>
                <a:lnTo>
                  <a:pt x="4411926" y="1375417"/>
                </a:lnTo>
                <a:cubicBezTo>
                  <a:pt x="4413222" y="1376710"/>
                  <a:pt x="4413222" y="1376710"/>
                  <a:pt x="4413222" y="1377927"/>
                </a:cubicBezTo>
                <a:cubicBezTo>
                  <a:pt x="4413222" y="1379221"/>
                  <a:pt x="4413222" y="1380514"/>
                  <a:pt x="4413222" y="1381808"/>
                </a:cubicBezTo>
                <a:cubicBezTo>
                  <a:pt x="4411926" y="1380514"/>
                  <a:pt x="4409333" y="1380514"/>
                  <a:pt x="4408036" y="1379221"/>
                </a:cubicBezTo>
                <a:cubicBezTo>
                  <a:pt x="4406884" y="1379221"/>
                  <a:pt x="4406884" y="1377927"/>
                  <a:pt x="4405588" y="1376710"/>
                </a:cubicBezTo>
                <a:cubicBezTo>
                  <a:pt x="4405588" y="1376710"/>
                  <a:pt x="4405588" y="1375417"/>
                  <a:pt x="4405588" y="1375417"/>
                </a:cubicBezTo>
                <a:cubicBezTo>
                  <a:pt x="4406884" y="1375417"/>
                  <a:pt x="4406884" y="1376710"/>
                  <a:pt x="4408036" y="1376710"/>
                </a:cubicBezTo>
                <a:cubicBezTo>
                  <a:pt x="4408036" y="1375417"/>
                  <a:pt x="4406884" y="1375417"/>
                  <a:pt x="4406884" y="1374123"/>
                </a:cubicBezTo>
                <a:close/>
                <a:moveTo>
                  <a:pt x="39371" y="1372553"/>
                </a:moveTo>
                <a:cubicBezTo>
                  <a:pt x="40641" y="1371282"/>
                  <a:pt x="40641" y="1371282"/>
                  <a:pt x="41911" y="1372553"/>
                </a:cubicBezTo>
                <a:cubicBezTo>
                  <a:pt x="43181" y="1373823"/>
                  <a:pt x="43181" y="1373823"/>
                  <a:pt x="44451" y="1375093"/>
                </a:cubicBezTo>
                <a:cubicBezTo>
                  <a:pt x="43181" y="1376362"/>
                  <a:pt x="43181" y="1377632"/>
                  <a:pt x="41911" y="1378903"/>
                </a:cubicBezTo>
                <a:cubicBezTo>
                  <a:pt x="40641" y="1378903"/>
                  <a:pt x="39371" y="1380173"/>
                  <a:pt x="38101" y="1380173"/>
                </a:cubicBezTo>
                <a:cubicBezTo>
                  <a:pt x="38101" y="1378903"/>
                  <a:pt x="38101" y="1377633"/>
                  <a:pt x="38101" y="1376363"/>
                </a:cubicBezTo>
                <a:cubicBezTo>
                  <a:pt x="38101" y="1376363"/>
                  <a:pt x="39371" y="1375093"/>
                  <a:pt x="39371" y="1375093"/>
                </a:cubicBezTo>
                <a:cubicBezTo>
                  <a:pt x="39371" y="1373823"/>
                  <a:pt x="39371" y="1373823"/>
                  <a:pt x="39371" y="1372553"/>
                </a:cubicBezTo>
                <a:close/>
                <a:moveTo>
                  <a:pt x="4402995" y="1371612"/>
                </a:moveTo>
                <a:cubicBezTo>
                  <a:pt x="4404291" y="1372906"/>
                  <a:pt x="4404291" y="1372906"/>
                  <a:pt x="4405588" y="1372906"/>
                </a:cubicBezTo>
                <a:cubicBezTo>
                  <a:pt x="4405588" y="1374123"/>
                  <a:pt x="4405588" y="1374123"/>
                  <a:pt x="4405588" y="1375417"/>
                </a:cubicBezTo>
                <a:cubicBezTo>
                  <a:pt x="4404291" y="1374123"/>
                  <a:pt x="4404291" y="1374123"/>
                  <a:pt x="4402995" y="1372906"/>
                </a:cubicBezTo>
                <a:cubicBezTo>
                  <a:pt x="4402995" y="1372906"/>
                  <a:pt x="4402995" y="1371612"/>
                  <a:pt x="4402995" y="1371612"/>
                </a:cubicBezTo>
                <a:close/>
                <a:moveTo>
                  <a:pt x="1334682" y="1371600"/>
                </a:moveTo>
                <a:cubicBezTo>
                  <a:pt x="1334682" y="1372870"/>
                  <a:pt x="1334682" y="1375410"/>
                  <a:pt x="1334682" y="1377950"/>
                </a:cubicBezTo>
                <a:cubicBezTo>
                  <a:pt x="1334682" y="1379220"/>
                  <a:pt x="1335953" y="1381760"/>
                  <a:pt x="1335953" y="1383031"/>
                </a:cubicBezTo>
                <a:cubicBezTo>
                  <a:pt x="1337224" y="1383031"/>
                  <a:pt x="1337224" y="1384300"/>
                  <a:pt x="1338494" y="1385571"/>
                </a:cubicBezTo>
                <a:cubicBezTo>
                  <a:pt x="1337224" y="1385571"/>
                  <a:pt x="1334682" y="1383031"/>
                  <a:pt x="1334682" y="1383031"/>
                </a:cubicBezTo>
                <a:cubicBezTo>
                  <a:pt x="1334682" y="1381760"/>
                  <a:pt x="1333412" y="1379220"/>
                  <a:pt x="1333412" y="1377950"/>
                </a:cubicBezTo>
                <a:cubicBezTo>
                  <a:pt x="1333412" y="1375410"/>
                  <a:pt x="1334682" y="1374140"/>
                  <a:pt x="1334682" y="1371600"/>
                </a:cubicBezTo>
                <a:close/>
                <a:moveTo>
                  <a:pt x="5032915" y="1371599"/>
                </a:moveTo>
                <a:lnTo>
                  <a:pt x="5033931" y="1373631"/>
                </a:lnTo>
                <a:lnTo>
                  <a:pt x="5035456" y="1374140"/>
                </a:lnTo>
                <a:cubicBezTo>
                  <a:pt x="5035456" y="1375409"/>
                  <a:pt x="5036727" y="1375409"/>
                  <a:pt x="5036727" y="1376680"/>
                </a:cubicBezTo>
                <a:cubicBezTo>
                  <a:pt x="5037997" y="1376680"/>
                  <a:pt x="5037997" y="1377950"/>
                  <a:pt x="5039268" y="1377950"/>
                </a:cubicBezTo>
                <a:cubicBezTo>
                  <a:pt x="5040536" y="1379220"/>
                  <a:pt x="5040536" y="1380490"/>
                  <a:pt x="5041807" y="1381760"/>
                </a:cubicBezTo>
                <a:cubicBezTo>
                  <a:pt x="5041807" y="1381760"/>
                  <a:pt x="5041807" y="1383031"/>
                  <a:pt x="5041807" y="1383031"/>
                </a:cubicBezTo>
                <a:cubicBezTo>
                  <a:pt x="5043077" y="1383031"/>
                  <a:pt x="5043077" y="1384300"/>
                  <a:pt x="5043077" y="1384300"/>
                </a:cubicBezTo>
                <a:cubicBezTo>
                  <a:pt x="5041807" y="1384300"/>
                  <a:pt x="5041807" y="1385571"/>
                  <a:pt x="5041807" y="1385571"/>
                </a:cubicBezTo>
                <a:cubicBezTo>
                  <a:pt x="5039268" y="1386841"/>
                  <a:pt x="5037997" y="1386841"/>
                  <a:pt x="5036727" y="1386841"/>
                </a:cubicBezTo>
                <a:cubicBezTo>
                  <a:pt x="5036727" y="1388111"/>
                  <a:pt x="5035456" y="1389380"/>
                  <a:pt x="5034188" y="1390651"/>
                </a:cubicBezTo>
                <a:cubicBezTo>
                  <a:pt x="5032917" y="1390651"/>
                  <a:pt x="5032917" y="1390651"/>
                  <a:pt x="5031647" y="1390651"/>
                </a:cubicBezTo>
                <a:cubicBezTo>
                  <a:pt x="5030376" y="1389380"/>
                  <a:pt x="5030376" y="1389380"/>
                  <a:pt x="5030376" y="1388111"/>
                </a:cubicBezTo>
                <a:cubicBezTo>
                  <a:pt x="5029107" y="1386841"/>
                  <a:pt x="5027837" y="1385571"/>
                  <a:pt x="5026567" y="1384300"/>
                </a:cubicBezTo>
                <a:cubicBezTo>
                  <a:pt x="5025296" y="1384300"/>
                  <a:pt x="5024026" y="1384300"/>
                  <a:pt x="5022755" y="1383031"/>
                </a:cubicBezTo>
                <a:cubicBezTo>
                  <a:pt x="5022755" y="1384301"/>
                  <a:pt x="5021486" y="1384301"/>
                  <a:pt x="5021486" y="1384301"/>
                </a:cubicBezTo>
                <a:cubicBezTo>
                  <a:pt x="5020216" y="1384301"/>
                  <a:pt x="5018945" y="1384301"/>
                  <a:pt x="5017675" y="1384301"/>
                </a:cubicBezTo>
                <a:cubicBezTo>
                  <a:pt x="5016406" y="1385572"/>
                  <a:pt x="5016406" y="1385572"/>
                  <a:pt x="5015136" y="1386841"/>
                </a:cubicBezTo>
                <a:cubicBezTo>
                  <a:pt x="5013865" y="1386841"/>
                  <a:pt x="5013865" y="1388112"/>
                  <a:pt x="5012595" y="1388112"/>
                </a:cubicBezTo>
                <a:cubicBezTo>
                  <a:pt x="5013865" y="1389381"/>
                  <a:pt x="5013865" y="1390652"/>
                  <a:pt x="5015136" y="1391921"/>
                </a:cubicBezTo>
                <a:cubicBezTo>
                  <a:pt x="5015136" y="1391921"/>
                  <a:pt x="5015136" y="1393192"/>
                  <a:pt x="5015136" y="1393192"/>
                </a:cubicBezTo>
                <a:cubicBezTo>
                  <a:pt x="5015136" y="1393192"/>
                  <a:pt x="5013865" y="1393192"/>
                  <a:pt x="5013865" y="1393192"/>
                </a:cubicBezTo>
                <a:cubicBezTo>
                  <a:pt x="5013865" y="1393192"/>
                  <a:pt x="5012595" y="1391921"/>
                  <a:pt x="5012595" y="1391921"/>
                </a:cubicBezTo>
                <a:cubicBezTo>
                  <a:pt x="5012595" y="1391921"/>
                  <a:pt x="5011324" y="1391921"/>
                  <a:pt x="5011324" y="1391921"/>
                </a:cubicBezTo>
                <a:cubicBezTo>
                  <a:pt x="5011324" y="1390652"/>
                  <a:pt x="5010056" y="1390652"/>
                  <a:pt x="5010056" y="1390652"/>
                </a:cubicBezTo>
                <a:cubicBezTo>
                  <a:pt x="5011324" y="1390652"/>
                  <a:pt x="5011324" y="1389381"/>
                  <a:pt x="5011324" y="1389381"/>
                </a:cubicBezTo>
                <a:cubicBezTo>
                  <a:pt x="5010056" y="1389381"/>
                  <a:pt x="5008785" y="1388112"/>
                  <a:pt x="5007515" y="1388112"/>
                </a:cubicBezTo>
                <a:cubicBezTo>
                  <a:pt x="5007515" y="1386841"/>
                  <a:pt x="5006244" y="1385572"/>
                  <a:pt x="5006244" y="1384301"/>
                </a:cubicBezTo>
                <a:cubicBezTo>
                  <a:pt x="5006244" y="1384301"/>
                  <a:pt x="5006244" y="1383031"/>
                  <a:pt x="5006244" y="1383031"/>
                </a:cubicBezTo>
                <a:cubicBezTo>
                  <a:pt x="5006244" y="1383031"/>
                  <a:pt x="5007515" y="1383031"/>
                  <a:pt x="5007515" y="1383031"/>
                </a:cubicBezTo>
                <a:cubicBezTo>
                  <a:pt x="5007515" y="1381761"/>
                  <a:pt x="5007515" y="1381761"/>
                  <a:pt x="5007515" y="1380490"/>
                </a:cubicBezTo>
                <a:cubicBezTo>
                  <a:pt x="5006246" y="1379221"/>
                  <a:pt x="5004976" y="1379221"/>
                  <a:pt x="5003705" y="1377950"/>
                </a:cubicBezTo>
                <a:cubicBezTo>
                  <a:pt x="5003705" y="1376680"/>
                  <a:pt x="5004976" y="1376680"/>
                  <a:pt x="5004976" y="1375410"/>
                </a:cubicBezTo>
                <a:cubicBezTo>
                  <a:pt x="5006244" y="1375410"/>
                  <a:pt x="5007515" y="1375410"/>
                  <a:pt x="5008785" y="1375410"/>
                </a:cubicBezTo>
                <a:cubicBezTo>
                  <a:pt x="5010056" y="1374140"/>
                  <a:pt x="5010056" y="1372870"/>
                  <a:pt x="5010056" y="1372870"/>
                </a:cubicBezTo>
                <a:cubicBezTo>
                  <a:pt x="5011326" y="1372870"/>
                  <a:pt x="5013865" y="1371600"/>
                  <a:pt x="5015136" y="1371600"/>
                </a:cubicBezTo>
                <a:cubicBezTo>
                  <a:pt x="5015136" y="1371600"/>
                  <a:pt x="5016406" y="1371600"/>
                  <a:pt x="5016406" y="1371600"/>
                </a:cubicBezTo>
                <a:cubicBezTo>
                  <a:pt x="5017675" y="1372869"/>
                  <a:pt x="5017675" y="1374140"/>
                  <a:pt x="5017675" y="1375409"/>
                </a:cubicBezTo>
                <a:cubicBezTo>
                  <a:pt x="5017675" y="1376680"/>
                  <a:pt x="5018945" y="1376680"/>
                  <a:pt x="5018945" y="1376680"/>
                </a:cubicBezTo>
                <a:cubicBezTo>
                  <a:pt x="5018945" y="1376680"/>
                  <a:pt x="5020216" y="1376680"/>
                  <a:pt x="5021486" y="1376680"/>
                </a:cubicBezTo>
                <a:cubicBezTo>
                  <a:pt x="5021486" y="1376680"/>
                  <a:pt x="5022757" y="1376680"/>
                  <a:pt x="5024026" y="1376680"/>
                </a:cubicBezTo>
                <a:cubicBezTo>
                  <a:pt x="5025296" y="1376680"/>
                  <a:pt x="5025296" y="1375409"/>
                  <a:pt x="5026567" y="1375409"/>
                </a:cubicBezTo>
                <a:cubicBezTo>
                  <a:pt x="5026567" y="1375409"/>
                  <a:pt x="5026567" y="1374140"/>
                  <a:pt x="5026567" y="1374140"/>
                </a:cubicBezTo>
                <a:lnTo>
                  <a:pt x="5029951" y="1373293"/>
                </a:lnTo>
                <a:lnTo>
                  <a:pt x="5029104" y="1372870"/>
                </a:lnTo>
                <a:cubicBezTo>
                  <a:pt x="5030374" y="1371599"/>
                  <a:pt x="5031645" y="1371599"/>
                  <a:pt x="5032915" y="1371599"/>
                </a:cubicBezTo>
                <a:close/>
                <a:moveTo>
                  <a:pt x="4942745" y="1371599"/>
                </a:moveTo>
                <a:cubicBezTo>
                  <a:pt x="4942745" y="1371599"/>
                  <a:pt x="4944016" y="1371599"/>
                  <a:pt x="4944016" y="1371599"/>
                </a:cubicBezTo>
                <a:cubicBezTo>
                  <a:pt x="4944016" y="1371599"/>
                  <a:pt x="4944016" y="1372869"/>
                  <a:pt x="4944016" y="1372869"/>
                </a:cubicBezTo>
                <a:cubicBezTo>
                  <a:pt x="4944016" y="1372869"/>
                  <a:pt x="4945286" y="1374140"/>
                  <a:pt x="4945286" y="1374140"/>
                </a:cubicBezTo>
                <a:cubicBezTo>
                  <a:pt x="4945286" y="1375410"/>
                  <a:pt x="4945286" y="1375410"/>
                  <a:pt x="4945286" y="1376681"/>
                </a:cubicBezTo>
                <a:cubicBezTo>
                  <a:pt x="4944016" y="1376681"/>
                  <a:pt x="4944016" y="1376681"/>
                  <a:pt x="4942745" y="1376681"/>
                </a:cubicBezTo>
                <a:cubicBezTo>
                  <a:pt x="4941475" y="1375410"/>
                  <a:pt x="4941475" y="1375410"/>
                  <a:pt x="4940204" y="1375410"/>
                </a:cubicBezTo>
                <a:cubicBezTo>
                  <a:pt x="4940204" y="1374140"/>
                  <a:pt x="4940204" y="1374140"/>
                  <a:pt x="4940204" y="1372869"/>
                </a:cubicBezTo>
                <a:cubicBezTo>
                  <a:pt x="4940204" y="1372869"/>
                  <a:pt x="4940204" y="1372869"/>
                  <a:pt x="4942745" y="1371599"/>
                </a:cubicBezTo>
                <a:close/>
                <a:moveTo>
                  <a:pt x="1920146" y="1371599"/>
                </a:moveTo>
                <a:lnTo>
                  <a:pt x="1923956" y="1375411"/>
                </a:lnTo>
                <a:cubicBezTo>
                  <a:pt x="1922686" y="1375411"/>
                  <a:pt x="1921416" y="1375411"/>
                  <a:pt x="1920146" y="1375411"/>
                </a:cubicBezTo>
                <a:lnTo>
                  <a:pt x="1917607" y="1372871"/>
                </a:lnTo>
                <a:lnTo>
                  <a:pt x="1917605" y="1372871"/>
                </a:lnTo>
                <a:lnTo>
                  <a:pt x="1917606" y="1372870"/>
                </a:lnTo>
                <a:lnTo>
                  <a:pt x="1917606" y="1372869"/>
                </a:lnTo>
                <a:cubicBezTo>
                  <a:pt x="1918876" y="1371598"/>
                  <a:pt x="1918876" y="1371598"/>
                  <a:pt x="1920146" y="1371599"/>
                </a:cubicBezTo>
                <a:close/>
                <a:moveTo>
                  <a:pt x="1906175" y="1371599"/>
                </a:moveTo>
                <a:lnTo>
                  <a:pt x="1906176" y="1371600"/>
                </a:lnTo>
                <a:lnTo>
                  <a:pt x="1907446" y="1371600"/>
                </a:lnTo>
                <a:cubicBezTo>
                  <a:pt x="1908716" y="1371600"/>
                  <a:pt x="1909986" y="1372870"/>
                  <a:pt x="1911256" y="1372870"/>
                </a:cubicBezTo>
                <a:cubicBezTo>
                  <a:pt x="1911256" y="1375409"/>
                  <a:pt x="1909986" y="1376680"/>
                  <a:pt x="1909986" y="1377950"/>
                </a:cubicBezTo>
                <a:lnTo>
                  <a:pt x="1904906" y="1374140"/>
                </a:lnTo>
                <a:lnTo>
                  <a:pt x="1904905" y="1374141"/>
                </a:lnTo>
                <a:lnTo>
                  <a:pt x="1904906" y="1374139"/>
                </a:lnTo>
                <a:lnTo>
                  <a:pt x="1904906" y="1371600"/>
                </a:lnTo>
                <a:lnTo>
                  <a:pt x="1906175" y="1371600"/>
                </a:lnTo>
                <a:close/>
                <a:moveTo>
                  <a:pt x="1856677" y="1371599"/>
                </a:moveTo>
                <a:cubicBezTo>
                  <a:pt x="1857949" y="1372870"/>
                  <a:pt x="1857949" y="1372870"/>
                  <a:pt x="1859218" y="1372870"/>
                </a:cubicBezTo>
                <a:cubicBezTo>
                  <a:pt x="1857949" y="1372870"/>
                  <a:pt x="1855407" y="1374141"/>
                  <a:pt x="1854137" y="1374141"/>
                </a:cubicBezTo>
                <a:cubicBezTo>
                  <a:pt x="1854137" y="1372870"/>
                  <a:pt x="1855407" y="1371599"/>
                  <a:pt x="1856677" y="1371599"/>
                </a:cubicBezTo>
                <a:close/>
                <a:moveTo>
                  <a:pt x="4811958" y="1370319"/>
                </a:moveTo>
                <a:cubicBezTo>
                  <a:pt x="4810661" y="1371612"/>
                  <a:pt x="4809365" y="1371612"/>
                  <a:pt x="4808068" y="1371612"/>
                </a:cubicBezTo>
                <a:cubicBezTo>
                  <a:pt x="4808068" y="1372906"/>
                  <a:pt x="4806916" y="1372906"/>
                  <a:pt x="4806916" y="1374123"/>
                </a:cubicBezTo>
                <a:cubicBezTo>
                  <a:pt x="4806916" y="1374123"/>
                  <a:pt x="4808068" y="1372906"/>
                  <a:pt x="4808068" y="1372906"/>
                </a:cubicBezTo>
                <a:cubicBezTo>
                  <a:pt x="4809365" y="1371612"/>
                  <a:pt x="4810661" y="1371612"/>
                  <a:pt x="4811958" y="1371612"/>
                </a:cubicBezTo>
                <a:lnTo>
                  <a:pt x="4814551" y="1371612"/>
                </a:lnTo>
                <a:cubicBezTo>
                  <a:pt x="4813254" y="1370319"/>
                  <a:pt x="4813254" y="1370319"/>
                  <a:pt x="4811958" y="1370319"/>
                </a:cubicBezTo>
                <a:close/>
                <a:moveTo>
                  <a:pt x="1614084" y="1358900"/>
                </a:moveTo>
                <a:cubicBezTo>
                  <a:pt x="1614084" y="1360170"/>
                  <a:pt x="1615350" y="1360170"/>
                  <a:pt x="1615350" y="1360170"/>
                </a:cubicBezTo>
                <a:cubicBezTo>
                  <a:pt x="1616624" y="1360170"/>
                  <a:pt x="1616624" y="1358900"/>
                  <a:pt x="1617890" y="1358900"/>
                </a:cubicBezTo>
                <a:cubicBezTo>
                  <a:pt x="1620430" y="1358900"/>
                  <a:pt x="1621703" y="1360170"/>
                  <a:pt x="1622970" y="1360170"/>
                </a:cubicBezTo>
                <a:cubicBezTo>
                  <a:pt x="1622970" y="1361440"/>
                  <a:pt x="1624244" y="1361440"/>
                  <a:pt x="1624244" y="1362710"/>
                </a:cubicBezTo>
                <a:cubicBezTo>
                  <a:pt x="1625518" y="1362710"/>
                  <a:pt x="1626784" y="1362710"/>
                  <a:pt x="1628057" y="1362710"/>
                </a:cubicBezTo>
                <a:cubicBezTo>
                  <a:pt x="1630598" y="1361440"/>
                  <a:pt x="1634402" y="1361440"/>
                  <a:pt x="1636942" y="1360170"/>
                </a:cubicBezTo>
                <a:cubicBezTo>
                  <a:pt x="1639482" y="1360170"/>
                  <a:pt x="1640755" y="1361440"/>
                  <a:pt x="1642021" y="1361440"/>
                </a:cubicBezTo>
                <a:cubicBezTo>
                  <a:pt x="1643295" y="1361440"/>
                  <a:pt x="1644561" y="1361440"/>
                  <a:pt x="1645834" y="1361440"/>
                </a:cubicBezTo>
                <a:cubicBezTo>
                  <a:pt x="1648374" y="1361440"/>
                  <a:pt x="1649640" y="1362710"/>
                  <a:pt x="1650915" y="1362710"/>
                </a:cubicBezTo>
                <a:cubicBezTo>
                  <a:pt x="1653454" y="1362710"/>
                  <a:pt x="1654728" y="1362710"/>
                  <a:pt x="1657267" y="1362710"/>
                </a:cubicBezTo>
                <a:cubicBezTo>
                  <a:pt x="1658533" y="1362710"/>
                  <a:pt x="1658533" y="1363980"/>
                  <a:pt x="1659807" y="1363980"/>
                </a:cubicBezTo>
                <a:cubicBezTo>
                  <a:pt x="1661072" y="1363980"/>
                  <a:pt x="1661072" y="1362710"/>
                  <a:pt x="1661072" y="1362710"/>
                </a:cubicBezTo>
                <a:cubicBezTo>
                  <a:pt x="1661072" y="1362710"/>
                  <a:pt x="1662347" y="1362710"/>
                  <a:pt x="1662347" y="1362710"/>
                </a:cubicBezTo>
                <a:cubicBezTo>
                  <a:pt x="1662347" y="1362710"/>
                  <a:pt x="1662347" y="1363980"/>
                  <a:pt x="1662347" y="1363980"/>
                </a:cubicBezTo>
                <a:cubicBezTo>
                  <a:pt x="1662347" y="1365250"/>
                  <a:pt x="1663612" y="1365250"/>
                  <a:pt x="1663612" y="1365250"/>
                </a:cubicBezTo>
                <a:cubicBezTo>
                  <a:pt x="1664887" y="1363980"/>
                  <a:pt x="1664887" y="1363980"/>
                  <a:pt x="1666151" y="1362710"/>
                </a:cubicBezTo>
                <a:cubicBezTo>
                  <a:pt x="1667425" y="1362710"/>
                  <a:pt x="1669965" y="1363980"/>
                  <a:pt x="1671232" y="1363980"/>
                </a:cubicBezTo>
                <a:cubicBezTo>
                  <a:pt x="1671232" y="1363980"/>
                  <a:pt x="1672505" y="1365250"/>
                  <a:pt x="1673771" y="1365250"/>
                </a:cubicBezTo>
                <a:cubicBezTo>
                  <a:pt x="1673771" y="1365250"/>
                  <a:pt x="1675045" y="1363980"/>
                  <a:pt x="1675045" y="1363980"/>
                </a:cubicBezTo>
                <a:cubicBezTo>
                  <a:pt x="1677584" y="1363980"/>
                  <a:pt x="1678850" y="1365250"/>
                  <a:pt x="1681390" y="1365250"/>
                </a:cubicBezTo>
                <a:cubicBezTo>
                  <a:pt x="1681390" y="1365250"/>
                  <a:pt x="1682664" y="1365250"/>
                  <a:pt x="1683937" y="1365250"/>
                </a:cubicBezTo>
                <a:cubicBezTo>
                  <a:pt x="1685204" y="1365250"/>
                  <a:pt x="1685204" y="1363980"/>
                  <a:pt x="1686477" y="1363980"/>
                </a:cubicBezTo>
                <a:cubicBezTo>
                  <a:pt x="1687743" y="1363980"/>
                  <a:pt x="1687743" y="1363980"/>
                  <a:pt x="1689017" y="1363980"/>
                </a:cubicBezTo>
                <a:cubicBezTo>
                  <a:pt x="1689017" y="1363980"/>
                  <a:pt x="1689017" y="1365250"/>
                  <a:pt x="1689017" y="1366520"/>
                </a:cubicBezTo>
                <a:cubicBezTo>
                  <a:pt x="1689017" y="1366520"/>
                  <a:pt x="1687743" y="1367790"/>
                  <a:pt x="1687743" y="1367790"/>
                </a:cubicBezTo>
                <a:cubicBezTo>
                  <a:pt x="1689017" y="1367790"/>
                  <a:pt x="1689017" y="1367790"/>
                  <a:pt x="1690283" y="1367790"/>
                </a:cubicBezTo>
                <a:cubicBezTo>
                  <a:pt x="1692822" y="1366520"/>
                  <a:pt x="1695362" y="1366520"/>
                  <a:pt x="1697902" y="1365250"/>
                </a:cubicBezTo>
                <a:cubicBezTo>
                  <a:pt x="1700442" y="1365250"/>
                  <a:pt x="1702981" y="1365250"/>
                  <a:pt x="1705521" y="1365250"/>
                </a:cubicBezTo>
                <a:cubicBezTo>
                  <a:pt x="1706795" y="1366520"/>
                  <a:pt x="1706795" y="1366520"/>
                  <a:pt x="1708061" y="1367790"/>
                </a:cubicBezTo>
                <a:cubicBezTo>
                  <a:pt x="1708061" y="1367790"/>
                  <a:pt x="1709334" y="1367790"/>
                  <a:pt x="1710600" y="1367790"/>
                </a:cubicBezTo>
                <a:cubicBezTo>
                  <a:pt x="1710600" y="1369060"/>
                  <a:pt x="1711874" y="1369060"/>
                  <a:pt x="1711874" y="1369060"/>
                </a:cubicBezTo>
                <a:cubicBezTo>
                  <a:pt x="1711874" y="1370330"/>
                  <a:pt x="1710600" y="1370330"/>
                  <a:pt x="1710600" y="1371600"/>
                </a:cubicBezTo>
                <a:cubicBezTo>
                  <a:pt x="1709334" y="1371600"/>
                  <a:pt x="1708061" y="1372871"/>
                  <a:pt x="1706795" y="1372871"/>
                </a:cubicBezTo>
                <a:cubicBezTo>
                  <a:pt x="1705521" y="1374141"/>
                  <a:pt x="1702981" y="1374141"/>
                  <a:pt x="1701715" y="1374141"/>
                </a:cubicBezTo>
                <a:cubicBezTo>
                  <a:pt x="1700442" y="1374141"/>
                  <a:pt x="1699176" y="1375411"/>
                  <a:pt x="1699176" y="1375411"/>
                </a:cubicBezTo>
                <a:cubicBezTo>
                  <a:pt x="1697902" y="1375411"/>
                  <a:pt x="1697902" y="1375411"/>
                  <a:pt x="1696636" y="1375411"/>
                </a:cubicBezTo>
                <a:cubicBezTo>
                  <a:pt x="1695362" y="1375411"/>
                  <a:pt x="1695362" y="1376681"/>
                  <a:pt x="1695362" y="1376681"/>
                </a:cubicBezTo>
                <a:cubicBezTo>
                  <a:pt x="1692822" y="1377951"/>
                  <a:pt x="1690283" y="1379221"/>
                  <a:pt x="1687743" y="1380491"/>
                </a:cubicBezTo>
                <a:cubicBezTo>
                  <a:pt x="1686477" y="1380491"/>
                  <a:pt x="1683930" y="1380491"/>
                  <a:pt x="1680124" y="1376681"/>
                </a:cubicBezTo>
                <a:cubicBezTo>
                  <a:pt x="1678850" y="1377951"/>
                  <a:pt x="1677584" y="1377951"/>
                  <a:pt x="1676310" y="1377951"/>
                </a:cubicBezTo>
                <a:cubicBezTo>
                  <a:pt x="1673771" y="1379221"/>
                  <a:pt x="1671232" y="1380491"/>
                  <a:pt x="1668692" y="1381761"/>
                </a:cubicBezTo>
                <a:cubicBezTo>
                  <a:pt x="1668692" y="1381761"/>
                  <a:pt x="1667425" y="1381761"/>
                  <a:pt x="1666151" y="1381761"/>
                </a:cubicBezTo>
                <a:cubicBezTo>
                  <a:pt x="1664887" y="1383031"/>
                  <a:pt x="1663612" y="1383031"/>
                  <a:pt x="1662347" y="1384301"/>
                </a:cubicBezTo>
                <a:cubicBezTo>
                  <a:pt x="1661072" y="1385571"/>
                  <a:pt x="1658533" y="1385571"/>
                  <a:pt x="1657267" y="1385571"/>
                </a:cubicBezTo>
                <a:cubicBezTo>
                  <a:pt x="1657267" y="1384301"/>
                  <a:pt x="1657267" y="1384301"/>
                  <a:pt x="1657267" y="1383031"/>
                </a:cubicBezTo>
                <a:cubicBezTo>
                  <a:pt x="1658533" y="1380491"/>
                  <a:pt x="1659807" y="1379221"/>
                  <a:pt x="1661072" y="1377951"/>
                </a:cubicBezTo>
                <a:cubicBezTo>
                  <a:pt x="1662347" y="1377951"/>
                  <a:pt x="1663612" y="1376681"/>
                  <a:pt x="1664887" y="1376681"/>
                </a:cubicBezTo>
                <a:cubicBezTo>
                  <a:pt x="1664887" y="1375411"/>
                  <a:pt x="1664887" y="1375411"/>
                  <a:pt x="1664887" y="1374141"/>
                </a:cubicBezTo>
                <a:cubicBezTo>
                  <a:pt x="1663612" y="1374141"/>
                  <a:pt x="1663612" y="1374141"/>
                  <a:pt x="1662347" y="1374141"/>
                </a:cubicBezTo>
                <a:cubicBezTo>
                  <a:pt x="1662347" y="1372871"/>
                  <a:pt x="1661072" y="1372871"/>
                  <a:pt x="1661072" y="1372871"/>
                </a:cubicBezTo>
                <a:cubicBezTo>
                  <a:pt x="1659807" y="1372871"/>
                  <a:pt x="1657267" y="1374141"/>
                  <a:pt x="1655994" y="1374141"/>
                </a:cubicBezTo>
                <a:cubicBezTo>
                  <a:pt x="1654728" y="1374141"/>
                  <a:pt x="1653454" y="1374141"/>
                  <a:pt x="1652188" y="1374141"/>
                </a:cubicBezTo>
                <a:cubicBezTo>
                  <a:pt x="1650915" y="1374141"/>
                  <a:pt x="1650915" y="1375411"/>
                  <a:pt x="1650915" y="1375411"/>
                </a:cubicBezTo>
                <a:cubicBezTo>
                  <a:pt x="1649640" y="1375411"/>
                  <a:pt x="1649640" y="1375411"/>
                  <a:pt x="1648374" y="1375411"/>
                </a:cubicBezTo>
                <a:cubicBezTo>
                  <a:pt x="1645834" y="1375411"/>
                  <a:pt x="1644561" y="1374141"/>
                  <a:pt x="1642021" y="1372871"/>
                </a:cubicBezTo>
                <a:cubicBezTo>
                  <a:pt x="1640755" y="1370330"/>
                  <a:pt x="1639482" y="1369060"/>
                  <a:pt x="1638216" y="1366520"/>
                </a:cubicBezTo>
                <a:cubicBezTo>
                  <a:pt x="1636942" y="1366520"/>
                  <a:pt x="1636942" y="1366520"/>
                  <a:pt x="1635677" y="1366520"/>
                </a:cubicBezTo>
                <a:cubicBezTo>
                  <a:pt x="1634402" y="1367790"/>
                  <a:pt x="1633137" y="1367790"/>
                  <a:pt x="1631863" y="1369060"/>
                </a:cubicBezTo>
                <a:cubicBezTo>
                  <a:pt x="1630598" y="1369060"/>
                  <a:pt x="1630598" y="1369060"/>
                  <a:pt x="1629323" y="1369060"/>
                </a:cubicBezTo>
                <a:cubicBezTo>
                  <a:pt x="1629323" y="1369060"/>
                  <a:pt x="1628057" y="1370330"/>
                  <a:pt x="1626784" y="1370330"/>
                </a:cubicBezTo>
                <a:cubicBezTo>
                  <a:pt x="1626784" y="1369060"/>
                  <a:pt x="1625518" y="1369060"/>
                  <a:pt x="1624244" y="1369060"/>
                </a:cubicBezTo>
                <a:cubicBezTo>
                  <a:pt x="1624244" y="1369060"/>
                  <a:pt x="1622970" y="1370330"/>
                  <a:pt x="1622970" y="1370330"/>
                </a:cubicBezTo>
                <a:cubicBezTo>
                  <a:pt x="1621703" y="1370330"/>
                  <a:pt x="1620430" y="1370330"/>
                  <a:pt x="1619163" y="1370330"/>
                </a:cubicBezTo>
                <a:cubicBezTo>
                  <a:pt x="1616624" y="1370330"/>
                  <a:pt x="1615350" y="1369060"/>
                  <a:pt x="1612810" y="1369060"/>
                </a:cubicBezTo>
                <a:cubicBezTo>
                  <a:pt x="1612810" y="1369060"/>
                  <a:pt x="1612810" y="1367790"/>
                  <a:pt x="1612810" y="1367790"/>
                </a:cubicBezTo>
                <a:cubicBezTo>
                  <a:pt x="1611545" y="1367790"/>
                  <a:pt x="1611545" y="1367790"/>
                  <a:pt x="1610271" y="1367790"/>
                </a:cubicBezTo>
                <a:cubicBezTo>
                  <a:pt x="1609005" y="1367790"/>
                  <a:pt x="1609005" y="1369060"/>
                  <a:pt x="1609005" y="1369060"/>
                </a:cubicBezTo>
                <a:cubicBezTo>
                  <a:pt x="1607732" y="1370330"/>
                  <a:pt x="1607732" y="1370330"/>
                  <a:pt x="1606466" y="1370330"/>
                </a:cubicBezTo>
                <a:cubicBezTo>
                  <a:pt x="1603926" y="1371600"/>
                  <a:pt x="1602653" y="1371600"/>
                  <a:pt x="1601387" y="1371600"/>
                </a:cubicBezTo>
                <a:cubicBezTo>
                  <a:pt x="1601387" y="1370330"/>
                  <a:pt x="1600114" y="1370330"/>
                  <a:pt x="1598847" y="1370330"/>
                </a:cubicBezTo>
                <a:cubicBezTo>
                  <a:pt x="1597573" y="1371600"/>
                  <a:pt x="1597573" y="1371600"/>
                  <a:pt x="1596309" y="1371600"/>
                </a:cubicBezTo>
                <a:cubicBezTo>
                  <a:pt x="1596309" y="1371600"/>
                  <a:pt x="1595034" y="1372871"/>
                  <a:pt x="1595034" y="1372871"/>
                </a:cubicBezTo>
                <a:cubicBezTo>
                  <a:pt x="1591221" y="1372871"/>
                  <a:pt x="1588681" y="1374141"/>
                  <a:pt x="1584875" y="1374141"/>
                </a:cubicBezTo>
                <a:cubicBezTo>
                  <a:pt x="1583601" y="1372871"/>
                  <a:pt x="1583601" y="1372871"/>
                  <a:pt x="1582335" y="1372871"/>
                </a:cubicBezTo>
                <a:cubicBezTo>
                  <a:pt x="1583601" y="1372871"/>
                  <a:pt x="1583601" y="1371600"/>
                  <a:pt x="1584875" y="1371600"/>
                </a:cubicBezTo>
                <a:cubicBezTo>
                  <a:pt x="1586140" y="1370330"/>
                  <a:pt x="1587414" y="1370330"/>
                  <a:pt x="1588681" y="1370330"/>
                </a:cubicBezTo>
                <a:cubicBezTo>
                  <a:pt x="1588681" y="1370330"/>
                  <a:pt x="1589955" y="1369060"/>
                  <a:pt x="1589955" y="1369060"/>
                </a:cubicBezTo>
                <a:cubicBezTo>
                  <a:pt x="1588681" y="1367790"/>
                  <a:pt x="1588681" y="1367790"/>
                  <a:pt x="1587414" y="1367790"/>
                </a:cubicBezTo>
                <a:cubicBezTo>
                  <a:pt x="1584875" y="1367790"/>
                  <a:pt x="1582335" y="1369060"/>
                  <a:pt x="1579795" y="1369060"/>
                </a:cubicBezTo>
                <a:cubicBezTo>
                  <a:pt x="1579795" y="1370330"/>
                  <a:pt x="1578522" y="1370330"/>
                  <a:pt x="1577256" y="1370330"/>
                </a:cubicBezTo>
                <a:cubicBezTo>
                  <a:pt x="1574717" y="1371600"/>
                  <a:pt x="1573444" y="1371600"/>
                  <a:pt x="1572177" y="1371600"/>
                </a:cubicBezTo>
                <a:cubicBezTo>
                  <a:pt x="1572177" y="1372871"/>
                  <a:pt x="1570904" y="1372871"/>
                  <a:pt x="1570904" y="1374141"/>
                </a:cubicBezTo>
                <a:cubicBezTo>
                  <a:pt x="1569638" y="1374141"/>
                  <a:pt x="1569638" y="1375411"/>
                  <a:pt x="1568364" y="1375411"/>
                </a:cubicBezTo>
                <a:cubicBezTo>
                  <a:pt x="1567099" y="1376681"/>
                  <a:pt x="1565825" y="1379221"/>
                  <a:pt x="1564559" y="1380491"/>
                </a:cubicBezTo>
                <a:cubicBezTo>
                  <a:pt x="1564559" y="1380491"/>
                  <a:pt x="1563285" y="1381761"/>
                  <a:pt x="1562010" y="1381761"/>
                </a:cubicBezTo>
                <a:cubicBezTo>
                  <a:pt x="1560745" y="1381761"/>
                  <a:pt x="1560745" y="1381761"/>
                  <a:pt x="1559472" y="1381761"/>
                </a:cubicBezTo>
                <a:cubicBezTo>
                  <a:pt x="1559472" y="1381761"/>
                  <a:pt x="1558205" y="1383031"/>
                  <a:pt x="1558205" y="1383031"/>
                </a:cubicBezTo>
                <a:cubicBezTo>
                  <a:pt x="1556930" y="1383031"/>
                  <a:pt x="1555667" y="1383031"/>
                  <a:pt x="1554391" y="1383031"/>
                </a:cubicBezTo>
                <a:cubicBezTo>
                  <a:pt x="1553128" y="1384301"/>
                  <a:pt x="1553128" y="1385571"/>
                  <a:pt x="1551853" y="1386841"/>
                </a:cubicBezTo>
                <a:cubicBezTo>
                  <a:pt x="1550586" y="1388111"/>
                  <a:pt x="1550586" y="1388111"/>
                  <a:pt x="1549313" y="1388111"/>
                </a:cubicBezTo>
                <a:cubicBezTo>
                  <a:pt x="1548046" y="1389382"/>
                  <a:pt x="1546773" y="1389382"/>
                  <a:pt x="1545507" y="1390652"/>
                </a:cubicBezTo>
                <a:cubicBezTo>
                  <a:pt x="1544233" y="1390652"/>
                  <a:pt x="1544233" y="1389382"/>
                  <a:pt x="1544233" y="1389382"/>
                </a:cubicBezTo>
                <a:cubicBezTo>
                  <a:pt x="1544233" y="1389382"/>
                  <a:pt x="1542968" y="1389382"/>
                  <a:pt x="1542968" y="1389382"/>
                </a:cubicBezTo>
                <a:cubicBezTo>
                  <a:pt x="1541694" y="1390652"/>
                  <a:pt x="1541694" y="1391922"/>
                  <a:pt x="1540427" y="1393192"/>
                </a:cubicBezTo>
                <a:cubicBezTo>
                  <a:pt x="1539154" y="1393192"/>
                  <a:pt x="1537888" y="1393192"/>
                  <a:pt x="1536615" y="1393192"/>
                </a:cubicBezTo>
                <a:cubicBezTo>
                  <a:pt x="1536615" y="1393192"/>
                  <a:pt x="1536615" y="1391922"/>
                  <a:pt x="1536615" y="1391922"/>
                </a:cubicBezTo>
                <a:cubicBezTo>
                  <a:pt x="1537888" y="1391922"/>
                  <a:pt x="1537888" y="1391922"/>
                  <a:pt x="1539154" y="1391922"/>
                </a:cubicBezTo>
                <a:cubicBezTo>
                  <a:pt x="1540427" y="1390652"/>
                  <a:pt x="1542968" y="1389382"/>
                  <a:pt x="1544233" y="1388111"/>
                </a:cubicBezTo>
                <a:cubicBezTo>
                  <a:pt x="1544233" y="1388111"/>
                  <a:pt x="1545507" y="1388111"/>
                  <a:pt x="1546773" y="1388111"/>
                </a:cubicBezTo>
                <a:cubicBezTo>
                  <a:pt x="1546773" y="1388111"/>
                  <a:pt x="1546773" y="1386841"/>
                  <a:pt x="1546773" y="1386841"/>
                </a:cubicBezTo>
                <a:cubicBezTo>
                  <a:pt x="1545507" y="1386841"/>
                  <a:pt x="1545507" y="1385571"/>
                  <a:pt x="1544233" y="1385571"/>
                </a:cubicBezTo>
                <a:cubicBezTo>
                  <a:pt x="1544233" y="1384301"/>
                  <a:pt x="1544233" y="1384301"/>
                  <a:pt x="1544233" y="1383031"/>
                </a:cubicBezTo>
                <a:cubicBezTo>
                  <a:pt x="1545507" y="1381761"/>
                  <a:pt x="1545507" y="1380491"/>
                  <a:pt x="1546773" y="1380491"/>
                </a:cubicBezTo>
                <a:cubicBezTo>
                  <a:pt x="1546773" y="1379221"/>
                  <a:pt x="1548046" y="1379221"/>
                  <a:pt x="1548046" y="1377951"/>
                </a:cubicBezTo>
                <a:cubicBezTo>
                  <a:pt x="1550586" y="1376681"/>
                  <a:pt x="1551853" y="1375411"/>
                  <a:pt x="1554391" y="1374141"/>
                </a:cubicBezTo>
                <a:cubicBezTo>
                  <a:pt x="1555667" y="1372871"/>
                  <a:pt x="1555667" y="1372871"/>
                  <a:pt x="1556930" y="1371600"/>
                </a:cubicBezTo>
                <a:cubicBezTo>
                  <a:pt x="1559472" y="1371600"/>
                  <a:pt x="1560745" y="1370330"/>
                  <a:pt x="1563285" y="1369060"/>
                </a:cubicBezTo>
                <a:cubicBezTo>
                  <a:pt x="1567099" y="1367790"/>
                  <a:pt x="1569638" y="1367790"/>
                  <a:pt x="1572177" y="1366520"/>
                </a:cubicBezTo>
                <a:cubicBezTo>
                  <a:pt x="1573444" y="1365250"/>
                  <a:pt x="1573444" y="1365250"/>
                  <a:pt x="1574717" y="1363980"/>
                </a:cubicBezTo>
                <a:cubicBezTo>
                  <a:pt x="1577256" y="1363980"/>
                  <a:pt x="1578522" y="1363980"/>
                  <a:pt x="1581062" y="1362710"/>
                </a:cubicBezTo>
                <a:cubicBezTo>
                  <a:pt x="1583601" y="1362710"/>
                  <a:pt x="1586140" y="1361440"/>
                  <a:pt x="1588681" y="1361440"/>
                </a:cubicBezTo>
                <a:cubicBezTo>
                  <a:pt x="1589955" y="1361440"/>
                  <a:pt x="1591221" y="1362710"/>
                  <a:pt x="1592494" y="1362710"/>
                </a:cubicBezTo>
                <a:cubicBezTo>
                  <a:pt x="1593760" y="1362710"/>
                  <a:pt x="1596300" y="1362710"/>
                  <a:pt x="1597573" y="1362710"/>
                </a:cubicBezTo>
                <a:cubicBezTo>
                  <a:pt x="1598847" y="1361440"/>
                  <a:pt x="1600114" y="1361440"/>
                  <a:pt x="1601387" y="1360170"/>
                </a:cubicBezTo>
                <a:cubicBezTo>
                  <a:pt x="1606466" y="1360170"/>
                  <a:pt x="1610271" y="1358900"/>
                  <a:pt x="1614084" y="1358900"/>
                </a:cubicBezTo>
                <a:close/>
                <a:moveTo>
                  <a:pt x="1338494" y="1358900"/>
                </a:moveTo>
                <a:cubicBezTo>
                  <a:pt x="1338494" y="1358900"/>
                  <a:pt x="1337223" y="1360170"/>
                  <a:pt x="1337223" y="1361440"/>
                </a:cubicBezTo>
                <a:cubicBezTo>
                  <a:pt x="1335953" y="1362711"/>
                  <a:pt x="1334682" y="1363980"/>
                  <a:pt x="1333412" y="1366521"/>
                </a:cubicBezTo>
                <a:cubicBezTo>
                  <a:pt x="1334682" y="1365251"/>
                  <a:pt x="1335953" y="1363981"/>
                  <a:pt x="1335953" y="1361440"/>
                </a:cubicBezTo>
                <a:cubicBezTo>
                  <a:pt x="1337223" y="1360170"/>
                  <a:pt x="1337223" y="1360170"/>
                  <a:pt x="1338494" y="1358900"/>
                </a:cubicBezTo>
                <a:close/>
                <a:moveTo>
                  <a:pt x="1904938" y="1358899"/>
                </a:moveTo>
                <a:lnTo>
                  <a:pt x="1906068" y="1359181"/>
                </a:lnTo>
                <a:lnTo>
                  <a:pt x="1906209" y="1358900"/>
                </a:lnTo>
                <a:lnTo>
                  <a:pt x="1906631" y="1359322"/>
                </a:lnTo>
                <a:lnTo>
                  <a:pt x="1910019" y="1360170"/>
                </a:lnTo>
                <a:lnTo>
                  <a:pt x="1907480" y="1361017"/>
                </a:lnTo>
                <a:lnTo>
                  <a:pt x="1907480" y="1362711"/>
                </a:lnTo>
                <a:cubicBezTo>
                  <a:pt x="1907480" y="1362711"/>
                  <a:pt x="1906209" y="1361440"/>
                  <a:pt x="1904938" y="1361440"/>
                </a:cubicBezTo>
                <a:lnTo>
                  <a:pt x="1905361" y="1360594"/>
                </a:lnTo>
                <a:lnTo>
                  <a:pt x="1904938" y="1360170"/>
                </a:lnTo>
                <a:cubicBezTo>
                  <a:pt x="1904938" y="1358899"/>
                  <a:pt x="1904938" y="1358899"/>
                  <a:pt x="1904938" y="1358899"/>
                </a:cubicBezTo>
                <a:close/>
                <a:moveTo>
                  <a:pt x="1882078" y="1358899"/>
                </a:moveTo>
                <a:lnTo>
                  <a:pt x="1883771" y="1360028"/>
                </a:lnTo>
                <a:lnTo>
                  <a:pt x="1887159" y="1358899"/>
                </a:lnTo>
                <a:lnTo>
                  <a:pt x="1885126" y="1360932"/>
                </a:lnTo>
                <a:lnTo>
                  <a:pt x="1885888" y="1361441"/>
                </a:lnTo>
                <a:lnTo>
                  <a:pt x="1884619" y="1361441"/>
                </a:lnTo>
                <a:lnTo>
                  <a:pt x="1884619" y="1363981"/>
                </a:lnTo>
                <a:cubicBezTo>
                  <a:pt x="1883348" y="1362710"/>
                  <a:pt x="1882078" y="1362710"/>
                  <a:pt x="1879538" y="1361440"/>
                </a:cubicBezTo>
                <a:lnTo>
                  <a:pt x="1881061" y="1360932"/>
                </a:lnTo>
                <a:lnTo>
                  <a:pt x="1879538" y="1360170"/>
                </a:lnTo>
                <a:cubicBezTo>
                  <a:pt x="1880808" y="1360170"/>
                  <a:pt x="1880808" y="1358899"/>
                  <a:pt x="1882078" y="1358899"/>
                </a:cubicBezTo>
                <a:close/>
                <a:moveTo>
                  <a:pt x="1843978" y="1358899"/>
                </a:moveTo>
                <a:cubicBezTo>
                  <a:pt x="1846518" y="1358899"/>
                  <a:pt x="1847789" y="1358899"/>
                  <a:pt x="1849058" y="1358899"/>
                </a:cubicBezTo>
                <a:lnTo>
                  <a:pt x="1843344" y="1360805"/>
                </a:lnTo>
                <a:lnTo>
                  <a:pt x="1840169" y="1363980"/>
                </a:lnTo>
                <a:cubicBezTo>
                  <a:pt x="1838899" y="1363980"/>
                  <a:pt x="1836358" y="1365250"/>
                  <a:pt x="1835088" y="1366520"/>
                </a:cubicBezTo>
                <a:cubicBezTo>
                  <a:pt x="1833820" y="1366520"/>
                  <a:pt x="1833820" y="1366520"/>
                  <a:pt x="1832548" y="1366520"/>
                </a:cubicBezTo>
                <a:cubicBezTo>
                  <a:pt x="1831279" y="1367790"/>
                  <a:pt x="1828738" y="1367790"/>
                  <a:pt x="1827468" y="1369060"/>
                </a:cubicBezTo>
                <a:cubicBezTo>
                  <a:pt x="1826199" y="1369060"/>
                  <a:pt x="1826199" y="1369060"/>
                  <a:pt x="1824928" y="1369060"/>
                </a:cubicBezTo>
                <a:cubicBezTo>
                  <a:pt x="1822389" y="1369060"/>
                  <a:pt x="1819847" y="1370330"/>
                  <a:pt x="1817309" y="1370330"/>
                </a:cubicBezTo>
                <a:cubicBezTo>
                  <a:pt x="1816038" y="1370330"/>
                  <a:pt x="1816038" y="1369060"/>
                  <a:pt x="1817309" y="1369060"/>
                </a:cubicBezTo>
                <a:cubicBezTo>
                  <a:pt x="1817309" y="1369060"/>
                  <a:pt x="1817309" y="1367790"/>
                  <a:pt x="1817309" y="1367790"/>
                </a:cubicBezTo>
                <a:cubicBezTo>
                  <a:pt x="1816038" y="1367790"/>
                  <a:pt x="1816038" y="1366520"/>
                  <a:pt x="1816038" y="1366520"/>
                </a:cubicBezTo>
                <a:cubicBezTo>
                  <a:pt x="1817309" y="1366520"/>
                  <a:pt x="1817309" y="1365250"/>
                  <a:pt x="1818578" y="1365250"/>
                </a:cubicBezTo>
                <a:cubicBezTo>
                  <a:pt x="1819847" y="1363980"/>
                  <a:pt x="1819847" y="1362710"/>
                  <a:pt x="1819847" y="1362710"/>
                </a:cubicBezTo>
                <a:cubicBezTo>
                  <a:pt x="1823658" y="1362710"/>
                  <a:pt x="1827468" y="1361440"/>
                  <a:pt x="1831279" y="1361440"/>
                </a:cubicBezTo>
                <a:cubicBezTo>
                  <a:pt x="1833819" y="1360170"/>
                  <a:pt x="1835088" y="1360170"/>
                  <a:pt x="1837629" y="1358900"/>
                </a:cubicBezTo>
                <a:cubicBezTo>
                  <a:pt x="1838899" y="1358900"/>
                  <a:pt x="1838899" y="1358900"/>
                  <a:pt x="1840169" y="1358900"/>
                </a:cubicBezTo>
                <a:cubicBezTo>
                  <a:pt x="1840169" y="1358900"/>
                  <a:pt x="1841439" y="1360170"/>
                  <a:pt x="1841439" y="1360170"/>
                </a:cubicBezTo>
                <a:lnTo>
                  <a:pt x="1842708" y="1360170"/>
                </a:lnTo>
                <a:close/>
                <a:moveTo>
                  <a:pt x="1781749" y="1358899"/>
                </a:moveTo>
                <a:cubicBezTo>
                  <a:pt x="1783018" y="1358899"/>
                  <a:pt x="1784289" y="1360169"/>
                  <a:pt x="1785558" y="1361440"/>
                </a:cubicBezTo>
                <a:cubicBezTo>
                  <a:pt x="1786831" y="1361440"/>
                  <a:pt x="1789370" y="1361440"/>
                  <a:pt x="1790637" y="1361440"/>
                </a:cubicBezTo>
                <a:cubicBezTo>
                  <a:pt x="1790637" y="1360169"/>
                  <a:pt x="1791908" y="1360169"/>
                  <a:pt x="1791908" y="1360169"/>
                </a:cubicBezTo>
                <a:cubicBezTo>
                  <a:pt x="1793177" y="1361440"/>
                  <a:pt x="1793177" y="1361440"/>
                  <a:pt x="1794450" y="1361440"/>
                </a:cubicBezTo>
                <a:cubicBezTo>
                  <a:pt x="1793177" y="1361440"/>
                  <a:pt x="1793177" y="1362708"/>
                  <a:pt x="1791908" y="1362708"/>
                </a:cubicBezTo>
                <a:cubicBezTo>
                  <a:pt x="1790637" y="1362708"/>
                  <a:pt x="1788099" y="1363979"/>
                  <a:pt x="1785558" y="1363979"/>
                </a:cubicBezTo>
                <a:cubicBezTo>
                  <a:pt x="1783018" y="1363979"/>
                  <a:pt x="1781749" y="1363979"/>
                  <a:pt x="1780477" y="1363979"/>
                </a:cubicBezTo>
                <a:cubicBezTo>
                  <a:pt x="1781749" y="1365249"/>
                  <a:pt x="1784289" y="1365249"/>
                  <a:pt x="1785558" y="1365249"/>
                </a:cubicBezTo>
                <a:cubicBezTo>
                  <a:pt x="1788099" y="1365249"/>
                  <a:pt x="1789370" y="1365249"/>
                  <a:pt x="1790637" y="1365249"/>
                </a:cubicBezTo>
                <a:cubicBezTo>
                  <a:pt x="1791908" y="1363979"/>
                  <a:pt x="1791908" y="1363979"/>
                  <a:pt x="1793177" y="1363979"/>
                </a:cubicBezTo>
                <a:cubicBezTo>
                  <a:pt x="1794450" y="1363979"/>
                  <a:pt x="1795717" y="1363979"/>
                  <a:pt x="1796990" y="1363979"/>
                </a:cubicBezTo>
                <a:cubicBezTo>
                  <a:pt x="1798257" y="1363979"/>
                  <a:pt x="1798257" y="1363979"/>
                  <a:pt x="1799530" y="1363979"/>
                </a:cubicBezTo>
                <a:cubicBezTo>
                  <a:pt x="1802069" y="1363979"/>
                  <a:pt x="1804609" y="1365249"/>
                  <a:pt x="1807149" y="1365249"/>
                </a:cubicBezTo>
                <a:cubicBezTo>
                  <a:pt x="1807149" y="1365249"/>
                  <a:pt x="1808416" y="1366520"/>
                  <a:pt x="1808416" y="1366520"/>
                </a:cubicBezTo>
                <a:cubicBezTo>
                  <a:pt x="1808416" y="1367790"/>
                  <a:pt x="1807149" y="1367790"/>
                  <a:pt x="1812228" y="1371601"/>
                </a:cubicBezTo>
                <a:cubicBezTo>
                  <a:pt x="1810961" y="1371601"/>
                  <a:pt x="1810961" y="1371601"/>
                  <a:pt x="1809690" y="1371601"/>
                </a:cubicBezTo>
                <a:cubicBezTo>
                  <a:pt x="1809690" y="1372872"/>
                  <a:pt x="1809690" y="1372872"/>
                  <a:pt x="1809690" y="1374142"/>
                </a:cubicBezTo>
                <a:cubicBezTo>
                  <a:pt x="1807149" y="1374142"/>
                  <a:pt x="1805878" y="1374142"/>
                  <a:pt x="1804609" y="1374142"/>
                </a:cubicBezTo>
                <a:cubicBezTo>
                  <a:pt x="1803337" y="1375413"/>
                  <a:pt x="1802069" y="1375413"/>
                  <a:pt x="1800797" y="1375413"/>
                </a:cubicBezTo>
                <a:cubicBezTo>
                  <a:pt x="1799530" y="1374142"/>
                  <a:pt x="1799530" y="1374142"/>
                  <a:pt x="1798257" y="1374142"/>
                </a:cubicBezTo>
                <a:cubicBezTo>
                  <a:pt x="1796990" y="1374142"/>
                  <a:pt x="1796990" y="1375413"/>
                  <a:pt x="1795717" y="1375413"/>
                </a:cubicBezTo>
                <a:cubicBezTo>
                  <a:pt x="1794450" y="1375413"/>
                  <a:pt x="1791908" y="1375413"/>
                  <a:pt x="1790637" y="1375413"/>
                </a:cubicBezTo>
                <a:cubicBezTo>
                  <a:pt x="1789370" y="1375413"/>
                  <a:pt x="1788099" y="1376681"/>
                  <a:pt x="1786831" y="1376681"/>
                </a:cubicBezTo>
                <a:cubicBezTo>
                  <a:pt x="1785558" y="1377952"/>
                  <a:pt x="1784289" y="1379222"/>
                  <a:pt x="1783018" y="1380493"/>
                </a:cubicBezTo>
                <a:cubicBezTo>
                  <a:pt x="1781749" y="1380493"/>
                  <a:pt x="1780477" y="1381763"/>
                  <a:pt x="1779210" y="1381763"/>
                </a:cubicBezTo>
                <a:cubicBezTo>
                  <a:pt x="1777938" y="1381763"/>
                  <a:pt x="1777938" y="1381763"/>
                  <a:pt x="1776671" y="1381763"/>
                </a:cubicBezTo>
                <a:cubicBezTo>
                  <a:pt x="1775398" y="1380493"/>
                  <a:pt x="1775398" y="1380493"/>
                  <a:pt x="1775398" y="1379222"/>
                </a:cubicBezTo>
                <a:cubicBezTo>
                  <a:pt x="1774126" y="1379222"/>
                  <a:pt x="1774126" y="1379222"/>
                  <a:pt x="1772858" y="1379222"/>
                </a:cubicBezTo>
                <a:cubicBezTo>
                  <a:pt x="1772858" y="1380493"/>
                  <a:pt x="1771586" y="1381761"/>
                  <a:pt x="1771586" y="1383032"/>
                </a:cubicBezTo>
                <a:cubicBezTo>
                  <a:pt x="1770318" y="1383032"/>
                  <a:pt x="1770318" y="1383032"/>
                  <a:pt x="1769046" y="1383032"/>
                </a:cubicBezTo>
                <a:cubicBezTo>
                  <a:pt x="1767778" y="1381761"/>
                  <a:pt x="1767778" y="1381761"/>
                  <a:pt x="1766505" y="1381761"/>
                </a:cubicBezTo>
                <a:cubicBezTo>
                  <a:pt x="1765238" y="1383032"/>
                  <a:pt x="1765238" y="1383032"/>
                  <a:pt x="1765238" y="1384302"/>
                </a:cubicBezTo>
                <a:cubicBezTo>
                  <a:pt x="1766505" y="1384302"/>
                  <a:pt x="1766505" y="1385573"/>
                  <a:pt x="1766505" y="1385573"/>
                </a:cubicBezTo>
                <a:cubicBezTo>
                  <a:pt x="1766505" y="1388112"/>
                  <a:pt x="1765238" y="1389382"/>
                  <a:pt x="1763966" y="1390653"/>
                </a:cubicBezTo>
                <a:cubicBezTo>
                  <a:pt x="1763966" y="1391923"/>
                  <a:pt x="1762699" y="1393192"/>
                  <a:pt x="1762699" y="1394462"/>
                </a:cubicBezTo>
                <a:cubicBezTo>
                  <a:pt x="1761427" y="1394462"/>
                  <a:pt x="1761427" y="1394462"/>
                  <a:pt x="1760160" y="1394462"/>
                </a:cubicBezTo>
                <a:cubicBezTo>
                  <a:pt x="1760160" y="1394462"/>
                  <a:pt x="1758888" y="1393192"/>
                  <a:pt x="1758888" y="1393192"/>
                </a:cubicBezTo>
                <a:cubicBezTo>
                  <a:pt x="1758888" y="1393192"/>
                  <a:pt x="1757621" y="1393192"/>
                  <a:pt x="1756349" y="1393192"/>
                </a:cubicBezTo>
                <a:cubicBezTo>
                  <a:pt x="1756349" y="1391923"/>
                  <a:pt x="1756349" y="1391923"/>
                  <a:pt x="1756349" y="1390653"/>
                </a:cubicBezTo>
                <a:cubicBezTo>
                  <a:pt x="1755081" y="1389382"/>
                  <a:pt x="1755081" y="1389382"/>
                  <a:pt x="1753809" y="1388112"/>
                </a:cubicBezTo>
                <a:cubicBezTo>
                  <a:pt x="1753809" y="1388112"/>
                  <a:pt x="1752542" y="1388112"/>
                  <a:pt x="1752542" y="1388112"/>
                </a:cubicBezTo>
                <a:cubicBezTo>
                  <a:pt x="1751269" y="1388112"/>
                  <a:pt x="1751269" y="1388112"/>
                  <a:pt x="1749999" y="1388112"/>
                </a:cubicBezTo>
                <a:cubicBezTo>
                  <a:pt x="1748729" y="1388112"/>
                  <a:pt x="1748729" y="1388112"/>
                  <a:pt x="1747461" y="1388112"/>
                </a:cubicBezTo>
                <a:cubicBezTo>
                  <a:pt x="1747461" y="1388112"/>
                  <a:pt x="1746190" y="1389382"/>
                  <a:pt x="1746190" y="1389382"/>
                </a:cubicBezTo>
                <a:cubicBezTo>
                  <a:pt x="1743652" y="1389382"/>
                  <a:pt x="1739837" y="1390653"/>
                  <a:pt x="1737296" y="1390653"/>
                </a:cubicBezTo>
                <a:cubicBezTo>
                  <a:pt x="1736028" y="1390653"/>
                  <a:pt x="1734756" y="1390653"/>
                  <a:pt x="1733489" y="1390653"/>
                </a:cubicBezTo>
                <a:cubicBezTo>
                  <a:pt x="1732217" y="1390653"/>
                  <a:pt x="1729678" y="1391923"/>
                  <a:pt x="1727137" y="1391923"/>
                </a:cubicBezTo>
                <a:cubicBezTo>
                  <a:pt x="1727137" y="1391923"/>
                  <a:pt x="1725869" y="1393192"/>
                  <a:pt x="1725869" y="1393192"/>
                </a:cubicBezTo>
                <a:cubicBezTo>
                  <a:pt x="1725869" y="1394462"/>
                  <a:pt x="1725869" y="1394462"/>
                  <a:pt x="1725869" y="1395733"/>
                </a:cubicBezTo>
                <a:cubicBezTo>
                  <a:pt x="1725869" y="1395733"/>
                  <a:pt x="1724596" y="1395733"/>
                  <a:pt x="1724596" y="1395733"/>
                </a:cubicBezTo>
                <a:cubicBezTo>
                  <a:pt x="1722057" y="1394462"/>
                  <a:pt x="1720792" y="1394462"/>
                  <a:pt x="1719520" y="1393192"/>
                </a:cubicBezTo>
                <a:cubicBezTo>
                  <a:pt x="1718250" y="1393192"/>
                  <a:pt x="1716979" y="1393192"/>
                  <a:pt x="1715710" y="1393192"/>
                </a:cubicBezTo>
                <a:cubicBezTo>
                  <a:pt x="1715710" y="1393192"/>
                  <a:pt x="1714438" y="1391923"/>
                  <a:pt x="1714438" y="1391923"/>
                </a:cubicBezTo>
                <a:cubicBezTo>
                  <a:pt x="1715710" y="1391923"/>
                  <a:pt x="1715710" y="1390653"/>
                  <a:pt x="1715710" y="1390653"/>
                </a:cubicBezTo>
                <a:cubicBezTo>
                  <a:pt x="1715710" y="1389382"/>
                  <a:pt x="1716979" y="1389382"/>
                  <a:pt x="1718250" y="1388112"/>
                </a:cubicBezTo>
                <a:cubicBezTo>
                  <a:pt x="1718250" y="1388112"/>
                  <a:pt x="1719520" y="1389382"/>
                  <a:pt x="1720792" y="1389382"/>
                </a:cubicBezTo>
                <a:cubicBezTo>
                  <a:pt x="1723328" y="1388112"/>
                  <a:pt x="1724596" y="1388112"/>
                  <a:pt x="1725869" y="1386841"/>
                </a:cubicBezTo>
                <a:cubicBezTo>
                  <a:pt x="1725869" y="1386841"/>
                  <a:pt x="1727137" y="1386841"/>
                  <a:pt x="1727137" y="1386841"/>
                </a:cubicBezTo>
                <a:cubicBezTo>
                  <a:pt x="1727137" y="1386841"/>
                  <a:pt x="1727137" y="1388112"/>
                  <a:pt x="1727137" y="1388112"/>
                </a:cubicBezTo>
                <a:lnTo>
                  <a:pt x="1729306" y="1386666"/>
                </a:lnTo>
                <a:lnTo>
                  <a:pt x="1727115" y="1385570"/>
                </a:lnTo>
                <a:cubicBezTo>
                  <a:pt x="1728384" y="1385570"/>
                  <a:pt x="1728384" y="1384299"/>
                  <a:pt x="1729655" y="1384299"/>
                </a:cubicBezTo>
                <a:cubicBezTo>
                  <a:pt x="1730925" y="1385570"/>
                  <a:pt x="1732195" y="1385570"/>
                  <a:pt x="1733465" y="1385570"/>
                </a:cubicBezTo>
                <a:lnTo>
                  <a:pt x="1733466" y="1385571"/>
                </a:lnTo>
                <a:lnTo>
                  <a:pt x="1734756" y="1385571"/>
                </a:lnTo>
                <a:cubicBezTo>
                  <a:pt x="1736028" y="1385571"/>
                  <a:pt x="1737296" y="1384302"/>
                  <a:pt x="1738569" y="1384302"/>
                </a:cubicBezTo>
                <a:cubicBezTo>
                  <a:pt x="1738569" y="1384302"/>
                  <a:pt x="1739837" y="1384302"/>
                  <a:pt x="1741110" y="1384302"/>
                </a:cubicBezTo>
                <a:cubicBezTo>
                  <a:pt x="1741110" y="1383032"/>
                  <a:pt x="1742377" y="1383032"/>
                  <a:pt x="1742377" y="1383032"/>
                </a:cubicBezTo>
                <a:cubicBezTo>
                  <a:pt x="1744917" y="1383032"/>
                  <a:pt x="1746190" y="1381761"/>
                  <a:pt x="1748729" y="1381761"/>
                </a:cubicBezTo>
                <a:cubicBezTo>
                  <a:pt x="1748729" y="1381761"/>
                  <a:pt x="1748729" y="1380491"/>
                  <a:pt x="1748729" y="1380491"/>
                </a:cubicBezTo>
                <a:cubicBezTo>
                  <a:pt x="1747461" y="1380491"/>
                  <a:pt x="1746190" y="1379221"/>
                  <a:pt x="1744917" y="1379221"/>
                </a:cubicBezTo>
                <a:cubicBezTo>
                  <a:pt x="1744917" y="1379221"/>
                  <a:pt x="1743652" y="1379221"/>
                  <a:pt x="1742377" y="1379221"/>
                </a:cubicBezTo>
                <a:cubicBezTo>
                  <a:pt x="1741110" y="1379221"/>
                  <a:pt x="1741110" y="1377950"/>
                  <a:pt x="1739837" y="1377950"/>
                </a:cubicBezTo>
                <a:cubicBezTo>
                  <a:pt x="1739837" y="1377950"/>
                  <a:pt x="1739837" y="1376681"/>
                  <a:pt x="1739837" y="1375411"/>
                </a:cubicBezTo>
                <a:cubicBezTo>
                  <a:pt x="1739837" y="1375411"/>
                  <a:pt x="1738569" y="1374141"/>
                  <a:pt x="1738569" y="1374141"/>
                </a:cubicBezTo>
                <a:cubicBezTo>
                  <a:pt x="1738569" y="1374141"/>
                  <a:pt x="1738569" y="1372870"/>
                  <a:pt x="1738569" y="1372870"/>
                </a:cubicBezTo>
                <a:cubicBezTo>
                  <a:pt x="1736028" y="1372870"/>
                  <a:pt x="1732217" y="1372870"/>
                  <a:pt x="1729678" y="1372870"/>
                </a:cubicBezTo>
                <a:cubicBezTo>
                  <a:pt x="1729678" y="1372870"/>
                  <a:pt x="1725869" y="1372870"/>
                  <a:pt x="1725869" y="1372870"/>
                </a:cubicBezTo>
                <a:cubicBezTo>
                  <a:pt x="1725869" y="1372870"/>
                  <a:pt x="1725869" y="1371600"/>
                  <a:pt x="1725869" y="1371600"/>
                </a:cubicBezTo>
                <a:cubicBezTo>
                  <a:pt x="1728409" y="1371600"/>
                  <a:pt x="1729678" y="1370329"/>
                  <a:pt x="1732217" y="1370329"/>
                </a:cubicBezTo>
                <a:cubicBezTo>
                  <a:pt x="1732217" y="1370329"/>
                  <a:pt x="1733489" y="1370329"/>
                  <a:pt x="1734756" y="1370329"/>
                </a:cubicBezTo>
                <a:cubicBezTo>
                  <a:pt x="1734756" y="1370329"/>
                  <a:pt x="1736028" y="1369061"/>
                  <a:pt x="1736028" y="1369061"/>
                </a:cubicBezTo>
                <a:cubicBezTo>
                  <a:pt x="1737296" y="1369061"/>
                  <a:pt x="1739837" y="1367790"/>
                  <a:pt x="1742377" y="1367790"/>
                </a:cubicBezTo>
                <a:cubicBezTo>
                  <a:pt x="1743652" y="1367790"/>
                  <a:pt x="1744917" y="1369061"/>
                  <a:pt x="1746190" y="1369061"/>
                </a:cubicBezTo>
                <a:cubicBezTo>
                  <a:pt x="1747461" y="1369061"/>
                  <a:pt x="1747461" y="1367790"/>
                  <a:pt x="1748729" y="1367790"/>
                </a:cubicBezTo>
                <a:cubicBezTo>
                  <a:pt x="1748729" y="1367790"/>
                  <a:pt x="1749999" y="1367790"/>
                  <a:pt x="1751269" y="1367790"/>
                </a:cubicBezTo>
                <a:cubicBezTo>
                  <a:pt x="1751269" y="1366520"/>
                  <a:pt x="1752542" y="1366520"/>
                  <a:pt x="1752542" y="1365249"/>
                </a:cubicBezTo>
                <a:cubicBezTo>
                  <a:pt x="1753809" y="1365249"/>
                  <a:pt x="1756349" y="1363979"/>
                  <a:pt x="1757621" y="1363979"/>
                </a:cubicBezTo>
                <a:cubicBezTo>
                  <a:pt x="1757621" y="1363979"/>
                  <a:pt x="1758888" y="1363979"/>
                  <a:pt x="1760160" y="1363979"/>
                </a:cubicBezTo>
                <a:cubicBezTo>
                  <a:pt x="1760160" y="1363979"/>
                  <a:pt x="1761427" y="1362708"/>
                  <a:pt x="1761427" y="1362708"/>
                </a:cubicBezTo>
                <a:cubicBezTo>
                  <a:pt x="1766505" y="1362708"/>
                  <a:pt x="1770318" y="1361440"/>
                  <a:pt x="1775398" y="1361440"/>
                </a:cubicBezTo>
                <a:cubicBezTo>
                  <a:pt x="1776666" y="1361440"/>
                  <a:pt x="1776666" y="1361440"/>
                  <a:pt x="1777938" y="1361440"/>
                </a:cubicBezTo>
                <a:cubicBezTo>
                  <a:pt x="1777938" y="1360169"/>
                  <a:pt x="1779210" y="1360169"/>
                  <a:pt x="1779210" y="1360169"/>
                </a:cubicBezTo>
                <a:cubicBezTo>
                  <a:pt x="1780477" y="1358899"/>
                  <a:pt x="1780477" y="1358899"/>
                  <a:pt x="1781749" y="1358899"/>
                </a:cubicBezTo>
                <a:close/>
                <a:moveTo>
                  <a:pt x="1729654" y="1358899"/>
                </a:moveTo>
                <a:cubicBezTo>
                  <a:pt x="1732194" y="1358899"/>
                  <a:pt x="1733464" y="1360170"/>
                  <a:pt x="1736005" y="1360170"/>
                </a:cubicBezTo>
                <a:cubicBezTo>
                  <a:pt x="1733464" y="1361441"/>
                  <a:pt x="1732194" y="1361441"/>
                  <a:pt x="1729654" y="1361441"/>
                </a:cubicBezTo>
                <a:cubicBezTo>
                  <a:pt x="1728383" y="1360170"/>
                  <a:pt x="1728383" y="1360170"/>
                  <a:pt x="1727113" y="1360170"/>
                </a:cubicBezTo>
                <a:cubicBezTo>
                  <a:pt x="1728383" y="1360170"/>
                  <a:pt x="1728383" y="1358899"/>
                  <a:pt x="1729654" y="1358899"/>
                </a:cubicBezTo>
                <a:close/>
                <a:moveTo>
                  <a:pt x="4818212" y="1351256"/>
                </a:moveTo>
                <a:lnTo>
                  <a:pt x="4818309" y="1351304"/>
                </a:lnTo>
                <a:lnTo>
                  <a:pt x="4818285" y="1351280"/>
                </a:lnTo>
                <a:close/>
                <a:moveTo>
                  <a:pt x="4955446" y="1346200"/>
                </a:moveTo>
                <a:cubicBezTo>
                  <a:pt x="4955446" y="1346200"/>
                  <a:pt x="4956716" y="1346200"/>
                  <a:pt x="4956716" y="1346200"/>
                </a:cubicBezTo>
                <a:cubicBezTo>
                  <a:pt x="4956716" y="1347470"/>
                  <a:pt x="4956716" y="1348740"/>
                  <a:pt x="4956716" y="1348740"/>
                </a:cubicBezTo>
                <a:cubicBezTo>
                  <a:pt x="4955446" y="1348740"/>
                  <a:pt x="4955446" y="1350011"/>
                  <a:pt x="4954176" y="1350011"/>
                </a:cubicBezTo>
                <a:cubicBezTo>
                  <a:pt x="4954176" y="1350011"/>
                  <a:pt x="4952905" y="1350011"/>
                  <a:pt x="4952905" y="1350011"/>
                </a:cubicBezTo>
                <a:cubicBezTo>
                  <a:pt x="4952905" y="1350011"/>
                  <a:pt x="4952905" y="1348740"/>
                  <a:pt x="4952905" y="1348740"/>
                </a:cubicBezTo>
                <a:cubicBezTo>
                  <a:pt x="4954176" y="1348740"/>
                  <a:pt x="4954176" y="1347470"/>
                  <a:pt x="4954176" y="1347470"/>
                </a:cubicBezTo>
                <a:cubicBezTo>
                  <a:pt x="4954176" y="1347470"/>
                  <a:pt x="4955446" y="1346200"/>
                  <a:pt x="4955446" y="1346200"/>
                </a:cubicBezTo>
                <a:close/>
                <a:moveTo>
                  <a:pt x="4317905" y="1346200"/>
                </a:moveTo>
                <a:cubicBezTo>
                  <a:pt x="4317905" y="1346200"/>
                  <a:pt x="4319176" y="1346200"/>
                  <a:pt x="4320446" y="1346200"/>
                </a:cubicBezTo>
                <a:cubicBezTo>
                  <a:pt x="4320446" y="1346200"/>
                  <a:pt x="4321716" y="1347470"/>
                  <a:pt x="4321716" y="1348740"/>
                </a:cubicBezTo>
                <a:cubicBezTo>
                  <a:pt x="4321716" y="1350009"/>
                  <a:pt x="4321716" y="1351280"/>
                  <a:pt x="4321716" y="1352550"/>
                </a:cubicBezTo>
                <a:cubicBezTo>
                  <a:pt x="4320446" y="1351280"/>
                  <a:pt x="4320446" y="1351280"/>
                  <a:pt x="4319176" y="1351280"/>
                </a:cubicBezTo>
                <a:cubicBezTo>
                  <a:pt x="4319176" y="1350010"/>
                  <a:pt x="4317905" y="1348740"/>
                  <a:pt x="4317905" y="1347470"/>
                </a:cubicBezTo>
                <a:cubicBezTo>
                  <a:pt x="4317905" y="1347470"/>
                  <a:pt x="4317905" y="1346200"/>
                  <a:pt x="4317905" y="1346200"/>
                </a:cubicBezTo>
                <a:close/>
                <a:moveTo>
                  <a:pt x="76201" y="1346200"/>
                </a:moveTo>
                <a:cubicBezTo>
                  <a:pt x="77471" y="1346200"/>
                  <a:pt x="77471" y="1347470"/>
                  <a:pt x="78741" y="1348740"/>
                </a:cubicBezTo>
                <a:cubicBezTo>
                  <a:pt x="78741" y="1350010"/>
                  <a:pt x="77471" y="1350010"/>
                  <a:pt x="77471" y="1351281"/>
                </a:cubicBezTo>
                <a:lnTo>
                  <a:pt x="78106" y="1351915"/>
                </a:lnTo>
                <a:lnTo>
                  <a:pt x="78740" y="1351280"/>
                </a:lnTo>
                <a:cubicBezTo>
                  <a:pt x="82551" y="1350011"/>
                  <a:pt x="85091" y="1348740"/>
                  <a:pt x="87631" y="1347470"/>
                </a:cubicBezTo>
                <a:cubicBezTo>
                  <a:pt x="88901" y="1346200"/>
                  <a:pt x="88901" y="1346200"/>
                  <a:pt x="88901" y="1346200"/>
                </a:cubicBezTo>
                <a:cubicBezTo>
                  <a:pt x="90171" y="1346200"/>
                  <a:pt x="91441" y="1346200"/>
                  <a:pt x="92711" y="1346200"/>
                </a:cubicBezTo>
                <a:cubicBezTo>
                  <a:pt x="91441" y="1347470"/>
                  <a:pt x="90171" y="1347470"/>
                  <a:pt x="88901" y="1348740"/>
                </a:cubicBezTo>
                <a:cubicBezTo>
                  <a:pt x="86360" y="1350010"/>
                  <a:pt x="83820" y="1350010"/>
                  <a:pt x="81281" y="1351280"/>
                </a:cubicBezTo>
                <a:cubicBezTo>
                  <a:pt x="80011" y="1352551"/>
                  <a:pt x="80011" y="1352551"/>
                  <a:pt x="78740" y="1353821"/>
                </a:cubicBezTo>
                <a:cubicBezTo>
                  <a:pt x="77471" y="1353821"/>
                  <a:pt x="77471" y="1353821"/>
                  <a:pt x="76200" y="1353821"/>
                </a:cubicBezTo>
                <a:lnTo>
                  <a:pt x="76835" y="1353186"/>
                </a:lnTo>
                <a:lnTo>
                  <a:pt x="74931" y="1353821"/>
                </a:lnTo>
                <a:cubicBezTo>
                  <a:pt x="73661" y="1353821"/>
                  <a:pt x="72391" y="1355091"/>
                  <a:pt x="71121" y="1356361"/>
                </a:cubicBezTo>
                <a:cubicBezTo>
                  <a:pt x="69851" y="1356361"/>
                  <a:pt x="68581" y="1357632"/>
                  <a:pt x="67311" y="1357632"/>
                </a:cubicBezTo>
                <a:cubicBezTo>
                  <a:pt x="67311" y="1357632"/>
                  <a:pt x="66040" y="1358902"/>
                  <a:pt x="66040" y="1358902"/>
                </a:cubicBezTo>
                <a:cubicBezTo>
                  <a:pt x="66040" y="1358902"/>
                  <a:pt x="64770" y="1358902"/>
                  <a:pt x="63500" y="1358902"/>
                </a:cubicBezTo>
                <a:cubicBezTo>
                  <a:pt x="63500" y="1358902"/>
                  <a:pt x="63500" y="1357632"/>
                  <a:pt x="63500" y="1357632"/>
                </a:cubicBezTo>
                <a:cubicBezTo>
                  <a:pt x="63500" y="1356361"/>
                  <a:pt x="64770" y="1356361"/>
                  <a:pt x="66040" y="1356361"/>
                </a:cubicBezTo>
                <a:cubicBezTo>
                  <a:pt x="67311" y="1356361"/>
                  <a:pt x="67311" y="1355091"/>
                  <a:pt x="68581" y="1355091"/>
                </a:cubicBezTo>
                <a:cubicBezTo>
                  <a:pt x="68581" y="1355091"/>
                  <a:pt x="69851" y="1353821"/>
                  <a:pt x="69851" y="1352551"/>
                </a:cubicBezTo>
                <a:cubicBezTo>
                  <a:pt x="69851" y="1352551"/>
                  <a:pt x="71121" y="1352551"/>
                  <a:pt x="71121" y="1352551"/>
                </a:cubicBezTo>
                <a:cubicBezTo>
                  <a:pt x="71121" y="1352551"/>
                  <a:pt x="72391" y="1351281"/>
                  <a:pt x="72391" y="1351281"/>
                </a:cubicBezTo>
                <a:cubicBezTo>
                  <a:pt x="71121" y="1351281"/>
                  <a:pt x="71121" y="1350010"/>
                  <a:pt x="71121" y="1350010"/>
                </a:cubicBezTo>
                <a:cubicBezTo>
                  <a:pt x="72391" y="1350010"/>
                  <a:pt x="72391" y="1348740"/>
                  <a:pt x="73661" y="1347470"/>
                </a:cubicBezTo>
                <a:cubicBezTo>
                  <a:pt x="74931" y="1346200"/>
                  <a:pt x="74931" y="1346200"/>
                  <a:pt x="76201" y="1346200"/>
                </a:cubicBezTo>
                <a:close/>
                <a:moveTo>
                  <a:pt x="4942745" y="1346199"/>
                </a:moveTo>
                <a:cubicBezTo>
                  <a:pt x="4944016" y="1346199"/>
                  <a:pt x="4944016" y="1347470"/>
                  <a:pt x="4945286" y="1347470"/>
                </a:cubicBezTo>
                <a:cubicBezTo>
                  <a:pt x="4945286" y="1347470"/>
                  <a:pt x="4944016" y="1348741"/>
                  <a:pt x="4944016" y="1348741"/>
                </a:cubicBezTo>
                <a:cubicBezTo>
                  <a:pt x="4944016" y="1348741"/>
                  <a:pt x="4942745" y="1348741"/>
                  <a:pt x="4942745" y="1348741"/>
                </a:cubicBezTo>
                <a:cubicBezTo>
                  <a:pt x="4942745" y="1348741"/>
                  <a:pt x="4941475" y="1348741"/>
                  <a:pt x="4941475" y="1348741"/>
                </a:cubicBezTo>
                <a:cubicBezTo>
                  <a:pt x="4941475" y="1348741"/>
                  <a:pt x="4941475" y="1347470"/>
                  <a:pt x="4940204" y="1347470"/>
                </a:cubicBezTo>
                <a:cubicBezTo>
                  <a:pt x="4941475" y="1346199"/>
                  <a:pt x="4942745" y="1346199"/>
                  <a:pt x="4942745" y="1346199"/>
                </a:cubicBezTo>
                <a:close/>
                <a:moveTo>
                  <a:pt x="4904645" y="1346199"/>
                </a:moveTo>
                <a:cubicBezTo>
                  <a:pt x="4907185" y="1346199"/>
                  <a:pt x="4909725" y="1347469"/>
                  <a:pt x="4912265" y="1347469"/>
                </a:cubicBezTo>
                <a:cubicBezTo>
                  <a:pt x="4912265" y="1347469"/>
                  <a:pt x="4913535" y="1348740"/>
                  <a:pt x="4914805" y="1348740"/>
                </a:cubicBezTo>
                <a:cubicBezTo>
                  <a:pt x="4914805" y="1348740"/>
                  <a:pt x="4914805" y="1350010"/>
                  <a:pt x="4914805" y="1350010"/>
                </a:cubicBezTo>
                <a:cubicBezTo>
                  <a:pt x="4914805" y="1350010"/>
                  <a:pt x="4913535" y="1351281"/>
                  <a:pt x="4912265" y="1351281"/>
                </a:cubicBezTo>
                <a:cubicBezTo>
                  <a:pt x="4909725" y="1351281"/>
                  <a:pt x="4908455" y="1351281"/>
                  <a:pt x="4904645" y="1351281"/>
                </a:cubicBezTo>
                <a:cubicBezTo>
                  <a:pt x="4904645" y="1351281"/>
                  <a:pt x="4903375" y="1350010"/>
                  <a:pt x="4902105" y="1350010"/>
                </a:cubicBezTo>
                <a:cubicBezTo>
                  <a:pt x="4902105" y="1348740"/>
                  <a:pt x="4902105" y="1348740"/>
                  <a:pt x="4902105" y="1347469"/>
                </a:cubicBezTo>
                <a:cubicBezTo>
                  <a:pt x="4903375" y="1346199"/>
                  <a:pt x="4903375" y="1346199"/>
                  <a:pt x="4904645" y="1346199"/>
                </a:cubicBezTo>
                <a:close/>
                <a:moveTo>
                  <a:pt x="4330604" y="1346199"/>
                </a:moveTo>
                <a:cubicBezTo>
                  <a:pt x="4330604" y="1346199"/>
                  <a:pt x="4330604" y="1346199"/>
                  <a:pt x="4331875" y="1346199"/>
                </a:cubicBezTo>
                <a:lnTo>
                  <a:pt x="4332511" y="1346835"/>
                </a:lnTo>
                <a:lnTo>
                  <a:pt x="4334416" y="1347469"/>
                </a:lnTo>
                <a:cubicBezTo>
                  <a:pt x="4334416" y="1348739"/>
                  <a:pt x="4334416" y="1348739"/>
                  <a:pt x="4334416" y="1350009"/>
                </a:cubicBezTo>
                <a:cubicBezTo>
                  <a:pt x="4334416" y="1351280"/>
                  <a:pt x="4333146" y="1351280"/>
                  <a:pt x="4331876" y="1352550"/>
                </a:cubicBezTo>
                <a:cubicBezTo>
                  <a:pt x="4331876" y="1352550"/>
                  <a:pt x="4330605" y="1351280"/>
                  <a:pt x="4330605" y="1351280"/>
                </a:cubicBezTo>
                <a:cubicBezTo>
                  <a:pt x="4331876" y="1351280"/>
                  <a:pt x="4331876" y="1350009"/>
                  <a:pt x="4331876" y="1350009"/>
                </a:cubicBezTo>
                <a:lnTo>
                  <a:pt x="4331453" y="1348741"/>
                </a:lnTo>
                <a:lnTo>
                  <a:pt x="4330604" y="1348741"/>
                </a:lnTo>
                <a:cubicBezTo>
                  <a:pt x="4330604" y="1347470"/>
                  <a:pt x="4330604" y="1347470"/>
                  <a:pt x="4330604" y="1346199"/>
                </a:cubicBezTo>
                <a:close/>
                <a:moveTo>
                  <a:pt x="4279804" y="1346199"/>
                </a:moveTo>
                <a:lnTo>
                  <a:pt x="4282346" y="1346199"/>
                </a:lnTo>
                <a:lnTo>
                  <a:pt x="4282346" y="1346199"/>
                </a:lnTo>
                <a:lnTo>
                  <a:pt x="4282346" y="1346199"/>
                </a:lnTo>
                <a:lnTo>
                  <a:pt x="4283616" y="1347470"/>
                </a:lnTo>
                <a:lnTo>
                  <a:pt x="4281711" y="1348105"/>
                </a:lnTo>
                <a:lnTo>
                  <a:pt x="4281076" y="1348740"/>
                </a:lnTo>
                <a:lnTo>
                  <a:pt x="4281076" y="1350011"/>
                </a:lnTo>
                <a:cubicBezTo>
                  <a:pt x="4281076" y="1350011"/>
                  <a:pt x="4279804" y="1348740"/>
                  <a:pt x="4279804" y="1348740"/>
                </a:cubicBezTo>
                <a:lnTo>
                  <a:pt x="4279804" y="1347470"/>
                </a:lnTo>
                <a:lnTo>
                  <a:pt x="4279804" y="1346200"/>
                </a:lnTo>
                <a:close/>
                <a:moveTo>
                  <a:pt x="1723304" y="1346199"/>
                </a:moveTo>
                <a:cubicBezTo>
                  <a:pt x="1724574" y="1347469"/>
                  <a:pt x="1724574" y="1347469"/>
                  <a:pt x="1724574" y="1348740"/>
                </a:cubicBezTo>
                <a:cubicBezTo>
                  <a:pt x="1723304" y="1350010"/>
                  <a:pt x="1723304" y="1351280"/>
                  <a:pt x="1722034" y="1352550"/>
                </a:cubicBezTo>
                <a:cubicBezTo>
                  <a:pt x="1719494" y="1353820"/>
                  <a:pt x="1716953" y="1353820"/>
                  <a:pt x="1714412" y="1355091"/>
                </a:cubicBezTo>
                <a:cubicBezTo>
                  <a:pt x="1714412" y="1353821"/>
                  <a:pt x="1714412" y="1352550"/>
                  <a:pt x="1714412" y="1351280"/>
                </a:cubicBezTo>
                <a:cubicBezTo>
                  <a:pt x="1715682" y="1350010"/>
                  <a:pt x="1716953" y="1350010"/>
                  <a:pt x="1718223" y="1348740"/>
                </a:cubicBezTo>
                <a:cubicBezTo>
                  <a:pt x="1719494" y="1348740"/>
                  <a:pt x="1720764" y="1348740"/>
                  <a:pt x="1720764" y="1350010"/>
                </a:cubicBezTo>
                <a:cubicBezTo>
                  <a:pt x="1720764" y="1348740"/>
                  <a:pt x="1722034" y="1348740"/>
                  <a:pt x="1722034" y="1347469"/>
                </a:cubicBezTo>
                <a:cubicBezTo>
                  <a:pt x="1722034" y="1346199"/>
                  <a:pt x="1723304" y="1346199"/>
                  <a:pt x="1723304" y="1346199"/>
                </a:cubicBezTo>
                <a:close/>
                <a:moveTo>
                  <a:pt x="1716954" y="1346199"/>
                </a:moveTo>
                <a:cubicBezTo>
                  <a:pt x="1716954" y="1347470"/>
                  <a:pt x="1716954" y="1347470"/>
                  <a:pt x="1716954" y="1348741"/>
                </a:cubicBezTo>
                <a:cubicBezTo>
                  <a:pt x="1715683" y="1348741"/>
                  <a:pt x="1714413" y="1348741"/>
                  <a:pt x="1714413" y="1348741"/>
                </a:cubicBezTo>
                <a:cubicBezTo>
                  <a:pt x="1715683" y="1347470"/>
                  <a:pt x="1715683" y="1347470"/>
                  <a:pt x="1716954" y="1346199"/>
                </a:cubicBezTo>
                <a:close/>
                <a:moveTo>
                  <a:pt x="4791647" y="1341103"/>
                </a:moveTo>
                <a:cubicBezTo>
                  <a:pt x="4790350" y="1342396"/>
                  <a:pt x="4787757" y="1343690"/>
                  <a:pt x="4786605" y="1344983"/>
                </a:cubicBezTo>
                <a:cubicBezTo>
                  <a:pt x="4789054" y="1343690"/>
                  <a:pt x="4790350" y="1343690"/>
                  <a:pt x="4792943" y="1342396"/>
                </a:cubicBezTo>
                <a:cubicBezTo>
                  <a:pt x="4794095" y="1342396"/>
                  <a:pt x="4795392" y="1342396"/>
                  <a:pt x="4796688" y="1342396"/>
                </a:cubicBezTo>
                <a:cubicBezTo>
                  <a:pt x="4797985" y="1342396"/>
                  <a:pt x="4797985" y="1342396"/>
                  <a:pt x="4799281" y="1343690"/>
                </a:cubicBezTo>
                <a:cubicBezTo>
                  <a:pt x="4799281" y="1343690"/>
                  <a:pt x="4800578" y="1343690"/>
                  <a:pt x="4800578" y="1343690"/>
                </a:cubicBezTo>
                <a:cubicBezTo>
                  <a:pt x="4801730" y="1343690"/>
                  <a:pt x="4801730" y="1344983"/>
                  <a:pt x="4803027" y="1344983"/>
                </a:cubicBezTo>
                <a:lnTo>
                  <a:pt x="4805620" y="1344983"/>
                </a:lnTo>
                <a:cubicBezTo>
                  <a:pt x="4805620" y="1344983"/>
                  <a:pt x="4805620" y="1346200"/>
                  <a:pt x="4805620" y="1346200"/>
                </a:cubicBezTo>
                <a:cubicBezTo>
                  <a:pt x="4805620" y="1347494"/>
                  <a:pt x="4806916" y="1348787"/>
                  <a:pt x="4808068" y="1350005"/>
                </a:cubicBezTo>
                <a:cubicBezTo>
                  <a:pt x="4809365" y="1350005"/>
                  <a:pt x="4809365" y="1351298"/>
                  <a:pt x="4810661" y="1351298"/>
                </a:cubicBezTo>
                <a:lnTo>
                  <a:pt x="4812501" y="1350922"/>
                </a:lnTo>
                <a:lnTo>
                  <a:pt x="4813254" y="1351298"/>
                </a:lnTo>
                <a:lnTo>
                  <a:pt x="4814887" y="1350436"/>
                </a:lnTo>
                <a:lnTo>
                  <a:pt x="4815423" y="1350326"/>
                </a:lnTo>
                <a:lnTo>
                  <a:pt x="4815221" y="1350259"/>
                </a:lnTo>
                <a:lnTo>
                  <a:pt x="4814887" y="1350436"/>
                </a:lnTo>
                <a:lnTo>
                  <a:pt x="4812501" y="1350922"/>
                </a:lnTo>
                <a:lnTo>
                  <a:pt x="4810661" y="1350005"/>
                </a:lnTo>
                <a:cubicBezTo>
                  <a:pt x="4810661" y="1350005"/>
                  <a:pt x="4809365" y="1348787"/>
                  <a:pt x="4809365" y="1348787"/>
                </a:cubicBezTo>
                <a:cubicBezTo>
                  <a:pt x="4808068" y="1347494"/>
                  <a:pt x="4808068" y="1346200"/>
                  <a:pt x="4808068" y="1344983"/>
                </a:cubicBezTo>
                <a:lnTo>
                  <a:pt x="4805620" y="1344983"/>
                </a:lnTo>
                <a:cubicBezTo>
                  <a:pt x="4805620" y="1344983"/>
                  <a:pt x="4804323" y="1343690"/>
                  <a:pt x="4804323" y="1343690"/>
                </a:cubicBezTo>
                <a:cubicBezTo>
                  <a:pt x="4803027" y="1343690"/>
                  <a:pt x="4801730" y="1343690"/>
                  <a:pt x="4800578" y="1343690"/>
                </a:cubicBezTo>
                <a:cubicBezTo>
                  <a:pt x="4799281" y="1343690"/>
                  <a:pt x="4797985" y="1342396"/>
                  <a:pt x="4796688" y="1342396"/>
                </a:cubicBezTo>
                <a:cubicBezTo>
                  <a:pt x="4796688" y="1342396"/>
                  <a:pt x="4795392" y="1341103"/>
                  <a:pt x="4795392" y="1341103"/>
                </a:cubicBezTo>
                <a:cubicBezTo>
                  <a:pt x="4794095" y="1341103"/>
                  <a:pt x="4792943" y="1341103"/>
                  <a:pt x="4791647" y="1341103"/>
                </a:cubicBezTo>
                <a:close/>
                <a:moveTo>
                  <a:pt x="4905916" y="1333500"/>
                </a:moveTo>
                <a:cubicBezTo>
                  <a:pt x="4905916" y="1333500"/>
                  <a:pt x="4905916" y="1334770"/>
                  <a:pt x="4905916" y="1334770"/>
                </a:cubicBezTo>
                <a:cubicBezTo>
                  <a:pt x="4905916" y="1334770"/>
                  <a:pt x="4905916" y="1336040"/>
                  <a:pt x="4904646" y="1336040"/>
                </a:cubicBezTo>
                <a:cubicBezTo>
                  <a:pt x="4904646" y="1337311"/>
                  <a:pt x="4903376" y="1337311"/>
                  <a:pt x="4903376" y="1337311"/>
                </a:cubicBezTo>
                <a:cubicBezTo>
                  <a:pt x="4902105" y="1336040"/>
                  <a:pt x="4902105" y="1336040"/>
                  <a:pt x="4902105" y="1334770"/>
                </a:cubicBezTo>
                <a:cubicBezTo>
                  <a:pt x="4903376" y="1334770"/>
                  <a:pt x="4903376" y="1334770"/>
                  <a:pt x="4903376" y="1334770"/>
                </a:cubicBezTo>
                <a:cubicBezTo>
                  <a:pt x="4903376" y="1334770"/>
                  <a:pt x="4904646" y="1334770"/>
                  <a:pt x="4904646" y="1334770"/>
                </a:cubicBezTo>
                <a:cubicBezTo>
                  <a:pt x="4904646" y="1333500"/>
                  <a:pt x="4905916" y="1333500"/>
                  <a:pt x="4905916" y="1333500"/>
                </a:cubicBezTo>
                <a:close/>
                <a:moveTo>
                  <a:pt x="1716954" y="1333500"/>
                </a:moveTo>
                <a:cubicBezTo>
                  <a:pt x="1718224" y="1334770"/>
                  <a:pt x="1720765" y="1334770"/>
                  <a:pt x="1722034" y="1334770"/>
                </a:cubicBezTo>
                <a:cubicBezTo>
                  <a:pt x="1722034" y="1334770"/>
                  <a:pt x="1722034" y="1336040"/>
                  <a:pt x="1722034" y="1336040"/>
                </a:cubicBezTo>
                <a:cubicBezTo>
                  <a:pt x="1720765" y="1336040"/>
                  <a:pt x="1719495" y="1336040"/>
                  <a:pt x="1718224" y="1336040"/>
                </a:cubicBezTo>
                <a:cubicBezTo>
                  <a:pt x="1718224" y="1337311"/>
                  <a:pt x="1716954" y="1337311"/>
                  <a:pt x="1715684" y="1337311"/>
                </a:cubicBezTo>
                <a:cubicBezTo>
                  <a:pt x="1715684" y="1336040"/>
                  <a:pt x="1714414" y="1336040"/>
                  <a:pt x="1714414" y="1336040"/>
                </a:cubicBezTo>
                <a:cubicBezTo>
                  <a:pt x="1714414" y="1336040"/>
                  <a:pt x="1715684" y="1334770"/>
                  <a:pt x="1716954" y="1333500"/>
                </a:cubicBezTo>
                <a:close/>
                <a:moveTo>
                  <a:pt x="1676312" y="1333500"/>
                </a:moveTo>
                <a:cubicBezTo>
                  <a:pt x="1677583" y="1333500"/>
                  <a:pt x="1678853" y="1334770"/>
                  <a:pt x="1680124" y="1336040"/>
                </a:cubicBezTo>
                <a:cubicBezTo>
                  <a:pt x="1680124" y="1337310"/>
                  <a:pt x="1681394" y="1337310"/>
                  <a:pt x="1681394" y="1338580"/>
                </a:cubicBezTo>
                <a:cubicBezTo>
                  <a:pt x="1682664" y="1338580"/>
                  <a:pt x="1683934" y="1339851"/>
                  <a:pt x="1685205" y="1341121"/>
                </a:cubicBezTo>
                <a:cubicBezTo>
                  <a:pt x="1683935" y="1341121"/>
                  <a:pt x="1683935" y="1341121"/>
                  <a:pt x="1682664" y="1341121"/>
                </a:cubicBezTo>
                <a:cubicBezTo>
                  <a:pt x="1681394" y="1341121"/>
                  <a:pt x="1681394" y="1339851"/>
                  <a:pt x="1680124" y="1339851"/>
                </a:cubicBezTo>
                <a:cubicBezTo>
                  <a:pt x="1678853" y="1338580"/>
                  <a:pt x="1677583" y="1338580"/>
                  <a:pt x="1677583" y="1338580"/>
                </a:cubicBezTo>
                <a:cubicBezTo>
                  <a:pt x="1677583" y="1338580"/>
                  <a:pt x="1678853" y="1337310"/>
                  <a:pt x="1678853" y="1337310"/>
                </a:cubicBezTo>
                <a:cubicBezTo>
                  <a:pt x="1677583" y="1336040"/>
                  <a:pt x="1677583" y="1336040"/>
                  <a:pt x="1676312" y="1334770"/>
                </a:cubicBezTo>
                <a:cubicBezTo>
                  <a:pt x="1676312" y="1334770"/>
                  <a:pt x="1676312" y="1333500"/>
                  <a:pt x="1676312" y="1333500"/>
                </a:cubicBezTo>
                <a:close/>
                <a:moveTo>
                  <a:pt x="5017358" y="1333499"/>
                </a:moveTo>
                <a:lnTo>
                  <a:pt x="5017517" y="1333658"/>
                </a:lnTo>
                <a:lnTo>
                  <a:pt x="5017676" y="1333500"/>
                </a:lnTo>
                <a:cubicBezTo>
                  <a:pt x="5018946" y="1333500"/>
                  <a:pt x="5018946" y="1333500"/>
                  <a:pt x="5020216" y="1333500"/>
                </a:cubicBezTo>
                <a:cubicBezTo>
                  <a:pt x="5020216" y="1333500"/>
                  <a:pt x="5020216" y="1333500"/>
                  <a:pt x="5020216" y="1334770"/>
                </a:cubicBezTo>
                <a:cubicBezTo>
                  <a:pt x="5020216" y="1334770"/>
                  <a:pt x="5018946" y="1334770"/>
                  <a:pt x="5018946" y="1337311"/>
                </a:cubicBezTo>
                <a:cubicBezTo>
                  <a:pt x="5018946" y="1336040"/>
                  <a:pt x="5017676" y="1336040"/>
                  <a:pt x="5017676" y="1336040"/>
                </a:cubicBezTo>
                <a:cubicBezTo>
                  <a:pt x="5016405" y="1336040"/>
                  <a:pt x="5016405" y="1334770"/>
                  <a:pt x="5016405" y="1334770"/>
                </a:cubicBezTo>
                <a:lnTo>
                  <a:pt x="5017358" y="1333818"/>
                </a:lnTo>
                <a:close/>
                <a:moveTo>
                  <a:pt x="1701712" y="1333499"/>
                </a:moveTo>
                <a:cubicBezTo>
                  <a:pt x="1702983" y="1333499"/>
                  <a:pt x="1704253" y="1333499"/>
                  <a:pt x="1705523" y="1334770"/>
                </a:cubicBezTo>
                <a:lnTo>
                  <a:pt x="1706794" y="1336041"/>
                </a:lnTo>
                <a:lnTo>
                  <a:pt x="1706794" y="1336040"/>
                </a:lnTo>
                <a:cubicBezTo>
                  <a:pt x="1705524" y="1336040"/>
                  <a:pt x="1705524" y="1334769"/>
                  <a:pt x="1705524" y="1334769"/>
                </a:cubicBezTo>
                <a:cubicBezTo>
                  <a:pt x="1705524" y="1334769"/>
                  <a:pt x="1706794" y="1333499"/>
                  <a:pt x="1708064" y="1333499"/>
                </a:cubicBezTo>
                <a:cubicBezTo>
                  <a:pt x="1709336" y="1334769"/>
                  <a:pt x="1709336" y="1334769"/>
                  <a:pt x="1709336" y="1334769"/>
                </a:cubicBezTo>
                <a:cubicBezTo>
                  <a:pt x="1709336" y="1336040"/>
                  <a:pt x="1709336" y="1336040"/>
                  <a:pt x="1709336" y="1337310"/>
                </a:cubicBezTo>
                <a:cubicBezTo>
                  <a:pt x="1706794" y="1339850"/>
                  <a:pt x="1705524" y="1341120"/>
                  <a:pt x="1702984" y="1342391"/>
                </a:cubicBezTo>
                <a:cubicBezTo>
                  <a:pt x="1702984" y="1342391"/>
                  <a:pt x="1701714" y="1342391"/>
                  <a:pt x="1701714" y="1342391"/>
                </a:cubicBezTo>
                <a:cubicBezTo>
                  <a:pt x="1701714" y="1342391"/>
                  <a:pt x="1701714" y="1341120"/>
                  <a:pt x="1701714" y="1341120"/>
                </a:cubicBezTo>
                <a:cubicBezTo>
                  <a:pt x="1701714" y="1341120"/>
                  <a:pt x="1702984" y="1341120"/>
                  <a:pt x="1704254" y="1339850"/>
                </a:cubicBezTo>
                <a:lnTo>
                  <a:pt x="1706794" y="1336041"/>
                </a:lnTo>
                <a:lnTo>
                  <a:pt x="1704253" y="1336041"/>
                </a:lnTo>
                <a:cubicBezTo>
                  <a:pt x="1702983" y="1336041"/>
                  <a:pt x="1702983" y="1334770"/>
                  <a:pt x="1701712" y="1334770"/>
                </a:cubicBezTo>
                <a:cubicBezTo>
                  <a:pt x="1701712" y="1334770"/>
                  <a:pt x="1701712" y="1333499"/>
                  <a:pt x="1701712" y="1333499"/>
                </a:cubicBezTo>
                <a:close/>
                <a:moveTo>
                  <a:pt x="1663612" y="1333499"/>
                </a:moveTo>
                <a:cubicBezTo>
                  <a:pt x="1664884" y="1333499"/>
                  <a:pt x="1664884" y="1334771"/>
                  <a:pt x="1666153" y="1334771"/>
                </a:cubicBezTo>
                <a:cubicBezTo>
                  <a:pt x="1664884" y="1334771"/>
                  <a:pt x="1664884" y="1334771"/>
                  <a:pt x="1663612" y="1334771"/>
                </a:cubicBezTo>
                <a:cubicBezTo>
                  <a:pt x="1663612" y="1334771"/>
                  <a:pt x="1663612" y="1333499"/>
                  <a:pt x="1663612" y="1333499"/>
                </a:cubicBezTo>
                <a:close/>
                <a:moveTo>
                  <a:pt x="1640753" y="1333499"/>
                </a:moveTo>
                <a:lnTo>
                  <a:pt x="1640119" y="1334770"/>
                </a:lnTo>
                <a:lnTo>
                  <a:pt x="1642023" y="1333500"/>
                </a:lnTo>
                <a:cubicBezTo>
                  <a:pt x="1642023" y="1333500"/>
                  <a:pt x="1643293" y="1333500"/>
                  <a:pt x="1643293" y="1333500"/>
                </a:cubicBezTo>
                <a:cubicBezTo>
                  <a:pt x="1643293" y="1333500"/>
                  <a:pt x="1643293" y="1334770"/>
                  <a:pt x="1643293" y="1334770"/>
                </a:cubicBezTo>
                <a:cubicBezTo>
                  <a:pt x="1643293" y="1334770"/>
                  <a:pt x="1644563" y="1336040"/>
                  <a:pt x="1644563" y="1336040"/>
                </a:cubicBezTo>
                <a:cubicBezTo>
                  <a:pt x="1643293" y="1337310"/>
                  <a:pt x="1643293" y="1337310"/>
                  <a:pt x="1643293" y="1338580"/>
                </a:cubicBezTo>
                <a:cubicBezTo>
                  <a:pt x="1642023" y="1338580"/>
                  <a:pt x="1642023" y="1339850"/>
                  <a:pt x="1640753" y="1339850"/>
                </a:cubicBezTo>
                <a:cubicBezTo>
                  <a:pt x="1640753" y="1338580"/>
                  <a:pt x="1639483" y="1337310"/>
                  <a:pt x="1639483" y="1338580"/>
                </a:cubicBezTo>
                <a:cubicBezTo>
                  <a:pt x="1638213" y="1337310"/>
                  <a:pt x="1638213" y="1337310"/>
                  <a:pt x="1638213" y="1336040"/>
                </a:cubicBezTo>
                <a:lnTo>
                  <a:pt x="1638974" y="1335532"/>
                </a:lnTo>
                <a:lnTo>
                  <a:pt x="1638212" y="1334770"/>
                </a:lnTo>
                <a:lnTo>
                  <a:pt x="1639060" y="1334346"/>
                </a:lnTo>
                <a:close/>
                <a:moveTo>
                  <a:pt x="105411" y="1333499"/>
                </a:moveTo>
                <a:cubicBezTo>
                  <a:pt x="106681" y="1333499"/>
                  <a:pt x="107951" y="1333499"/>
                  <a:pt x="109221" y="1333499"/>
                </a:cubicBezTo>
                <a:cubicBezTo>
                  <a:pt x="109221" y="1333499"/>
                  <a:pt x="107951" y="1334769"/>
                  <a:pt x="106681" y="1336040"/>
                </a:cubicBezTo>
                <a:cubicBezTo>
                  <a:pt x="104141" y="1337310"/>
                  <a:pt x="102871" y="1337310"/>
                  <a:pt x="101600" y="1338581"/>
                </a:cubicBezTo>
                <a:cubicBezTo>
                  <a:pt x="101600" y="1337310"/>
                  <a:pt x="101600" y="1337310"/>
                  <a:pt x="101600" y="1336040"/>
                </a:cubicBezTo>
                <a:cubicBezTo>
                  <a:pt x="102871" y="1334769"/>
                  <a:pt x="104141" y="1334769"/>
                  <a:pt x="105411" y="1333499"/>
                </a:cubicBezTo>
                <a:close/>
                <a:moveTo>
                  <a:pt x="1690283" y="1320800"/>
                </a:moveTo>
                <a:cubicBezTo>
                  <a:pt x="1690283" y="1320800"/>
                  <a:pt x="1691554" y="1322070"/>
                  <a:pt x="1691554" y="1322070"/>
                </a:cubicBezTo>
                <a:cubicBezTo>
                  <a:pt x="1690283" y="1323340"/>
                  <a:pt x="1690283" y="1323340"/>
                  <a:pt x="1690283" y="1324611"/>
                </a:cubicBezTo>
                <a:cubicBezTo>
                  <a:pt x="1690283" y="1323340"/>
                  <a:pt x="1689013" y="1323340"/>
                  <a:pt x="1689013" y="1323340"/>
                </a:cubicBezTo>
                <a:cubicBezTo>
                  <a:pt x="1689013" y="1322070"/>
                  <a:pt x="1690283" y="1322070"/>
                  <a:pt x="1690283" y="1320800"/>
                </a:cubicBezTo>
                <a:close/>
                <a:moveTo>
                  <a:pt x="1676314" y="1320800"/>
                </a:moveTo>
                <a:cubicBezTo>
                  <a:pt x="1677584" y="1322070"/>
                  <a:pt x="1678854" y="1322070"/>
                  <a:pt x="1680124" y="1322070"/>
                </a:cubicBezTo>
                <a:cubicBezTo>
                  <a:pt x="1680124" y="1323340"/>
                  <a:pt x="1681394" y="1323340"/>
                  <a:pt x="1680124" y="1323340"/>
                </a:cubicBezTo>
                <a:cubicBezTo>
                  <a:pt x="1681394" y="1324610"/>
                  <a:pt x="1682664" y="1324610"/>
                  <a:pt x="1683935" y="1325880"/>
                </a:cubicBezTo>
                <a:cubicBezTo>
                  <a:pt x="1683935" y="1325880"/>
                  <a:pt x="1683935" y="1327151"/>
                  <a:pt x="1683935" y="1327151"/>
                </a:cubicBezTo>
                <a:cubicBezTo>
                  <a:pt x="1682664" y="1327151"/>
                  <a:pt x="1681394" y="1328421"/>
                  <a:pt x="1680124" y="1328421"/>
                </a:cubicBezTo>
                <a:cubicBezTo>
                  <a:pt x="1680124" y="1327151"/>
                  <a:pt x="1678854" y="1327151"/>
                  <a:pt x="1678854" y="1327151"/>
                </a:cubicBezTo>
                <a:cubicBezTo>
                  <a:pt x="1678854" y="1327151"/>
                  <a:pt x="1680124" y="1325880"/>
                  <a:pt x="1680124" y="1325880"/>
                </a:cubicBezTo>
                <a:cubicBezTo>
                  <a:pt x="1680124" y="1325880"/>
                  <a:pt x="1678854" y="1324610"/>
                  <a:pt x="1678854" y="1323340"/>
                </a:cubicBezTo>
                <a:cubicBezTo>
                  <a:pt x="1678854" y="1323340"/>
                  <a:pt x="1677584" y="1322070"/>
                  <a:pt x="1676314" y="1322070"/>
                </a:cubicBezTo>
                <a:cubicBezTo>
                  <a:pt x="1676314" y="1322070"/>
                  <a:pt x="1676314" y="1320800"/>
                  <a:pt x="1676314" y="1320800"/>
                </a:cubicBezTo>
                <a:close/>
                <a:moveTo>
                  <a:pt x="1639482" y="1320799"/>
                </a:moveTo>
                <a:cubicBezTo>
                  <a:pt x="1640753" y="1320799"/>
                  <a:pt x="1640753" y="1320799"/>
                  <a:pt x="1642022" y="1320799"/>
                </a:cubicBezTo>
                <a:lnTo>
                  <a:pt x="1642024" y="1320800"/>
                </a:lnTo>
                <a:lnTo>
                  <a:pt x="1645834" y="1320800"/>
                </a:lnTo>
                <a:cubicBezTo>
                  <a:pt x="1644564" y="1322070"/>
                  <a:pt x="1644564" y="1322070"/>
                  <a:pt x="1644564" y="1323340"/>
                </a:cubicBezTo>
                <a:lnTo>
                  <a:pt x="1643871" y="1323571"/>
                </a:lnTo>
                <a:lnTo>
                  <a:pt x="1644563" y="1324609"/>
                </a:lnTo>
                <a:cubicBezTo>
                  <a:pt x="1645833" y="1324609"/>
                  <a:pt x="1647104" y="1325880"/>
                  <a:pt x="1648374" y="1327150"/>
                </a:cubicBezTo>
                <a:cubicBezTo>
                  <a:pt x="1647104" y="1328420"/>
                  <a:pt x="1645833" y="1328420"/>
                  <a:pt x="1644563" y="1329691"/>
                </a:cubicBezTo>
                <a:cubicBezTo>
                  <a:pt x="1644563" y="1329691"/>
                  <a:pt x="1643293" y="1328420"/>
                  <a:pt x="1643293" y="1328420"/>
                </a:cubicBezTo>
                <a:cubicBezTo>
                  <a:pt x="1642022" y="1328420"/>
                  <a:pt x="1642022" y="1329691"/>
                  <a:pt x="1640753" y="1329691"/>
                </a:cubicBezTo>
                <a:cubicBezTo>
                  <a:pt x="1639482" y="1328420"/>
                  <a:pt x="1639482" y="1328420"/>
                  <a:pt x="1638212" y="1328420"/>
                </a:cubicBezTo>
                <a:lnTo>
                  <a:pt x="1639482" y="1324611"/>
                </a:lnTo>
                <a:lnTo>
                  <a:pt x="1638213" y="1324611"/>
                </a:lnTo>
                <a:lnTo>
                  <a:pt x="1639482" y="1323341"/>
                </a:lnTo>
                <a:close/>
                <a:moveTo>
                  <a:pt x="128270" y="1320799"/>
                </a:moveTo>
                <a:lnTo>
                  <a:pt x="129116" y="1321222"/>
                </a:lnTo>
                <a:lnTo>
                  <a:pt x="129540" y="1320799"/>
                </a:lnTo>
                <a:cubicBezTo>
                  <a:pt x="130810" y="1320799"/>
                  <a:pt x="132080" y="1320799"/>
                  <a:pt x="133350" y="1320799"/>
                </a:cubicBezTo>
                <a:cubicBezTo>
                  <a:pt x="132080" y="1320799"/>
                  <a:pt x="132080" y="1322069"/>
                  <a:pt x="130810" y="1322069"/>
                </a:cubicBezTo>
                <a:lnTo>
                  <a:pt x="130810" y="1322069"/>
                </a:lnTo>
                <a:lnTo>
                  <a:pt x="130811" y="1322070"/>
                </a:lnTo>
                <a:lnTo>
                  <a:pt x="130809" y="1322070"/>
                </a:lnTo>
                <a:lnTo>
                  <a:pt x="128270" y="1325880"/>
                </a:lnTo>
                <a:lnTo>
                  <a:pt x="127001" y="1323341"/>
                </a:lnTo>
                <a:lnTo>
                  <a:pt x="127000" y="1323341"/>
                </a:lnTo>
                <a:lnTo>
                  <a:pt x="127000" y="1323340"/>
                </a:lnTo>
                <a:lnTo>
                  <a:pt x="127000" y="1323339"/>
                </a:lnTo>
                <a:lnTo>
                  <a:pt x="127001" y="1323338"/>
                </a:lnTo>
                <a:close/>
                <a:moveTo>
                  <a:pt x="1669962" y="1310641"/>
                </a:moveTo>
                <a:lnTo>
                  <a:pt x="1669963" y="1310641"/>
                </a:lnTo>
                <a:cubicBezTo>
                  <a:pt x="1669963" y="1311910"/>
                  <a:pt x="1669963" y="1313180"/>
                  <a:pt x="1669963" y="1314451"/>
                </a:cubicBezTo>
                <a:cubicBezTo>
                  <a:pt x="1669963" y="1315721"/>
                  <a:pt x="1668693" y="1315721"/>
                  <a:pt x="1668693" y="1315721"/>
                </a:cubicBezTo>
                <a:cubicBezTo>
                  <a:pt x="1668693" y="1314451"/>
                  <a:pt x="1667423" y="1314451"/>
                  <a:pt x="1667423" y="1314451"/>
                </a:cubicBezTo>
                <a:cubicBezTo>
                  <a:pt x="1667423" y="1314451"/>
                  <a:pt x="1668693" y="1313180"/>
                  <a:pt x="1668693" y="1313180"/>
                </a:cubicBezTo>
                <a:close/>
                <a:moveTo>
                  <a:pt x="1669960" y="1310639"/>
                </a:moveTo>
                <a:lnTo>
                  <a:pt x="1669963" y="1310640"/>
                </a:lnTo>
                <a:lnTo>
                  <a:pt x="1669962" y="1310641"/>
                </a:lnTo>
                <a:close/>
                <a:moveTo>
                  <a:pt x="1663613" y="1308100"/>
                </a:moveTo>
                <a:cubicBezTo>
                  <a:pt x="1664884" y="1308100"/>
                  <a:pt x="1666153" y="1309370"/>
                  <a:pt x="1666153" y="1308100"/>
                </a:cubicBezTo>
                <a:lnTo>
                  <a:pt x="1669960" y="1310639"/>
                </a:lnTo>
                <a:lnTo>
                  <a:pt x="1667423" y="1309370"/>
                </a:lnTo>
                <a:cubicBezTo>
                  <a:pt x="1666153" y="1309370"/>
                  <a:pt x="1664884" y="1309370"/>
                  <a:pt x="1663613" y="1309370"/>
                </a:cubicBezTo>
                <a:cubicBezTo>
                  <a:pt x="1663613" y="1309370"/>
                  <a:pt x="1663613" y="1308100"/>
                  <a:pt x="1663613" y="1308100"/>
                </a:cubicBezTo>
                <a:close/>
                <a:moveTo>
                  <a:pt x="153670" y="1308099"/>
                </a:moveTo>
                <a:cubicBezTo>
                  <a:pt x="154940" y="1308099"/>
                  <a:pt x="154940" y="1308099"/>
                  <a:pt x="156211" y="1308099"/>
                </a:cubicBezTo>
                <a:cubicBezTo>
                  <a:pt x="156211" y="1309370"/>
                  <a:pt x="154940" y="1309370"/>
                  <a:pt x="154940" y="1310641"/>
                </a:cubicBezTo>
                <a:cubicBezTo>
                  <a:pt x="154940" y="1310641"/>
                  <a:pt x="153670" y="1310641"/>
                  <a:pt x="152400" y="1310641"/>
                </a:cubicBezTo>
                <a:cubicBezTo>
                  <a:pt x="153670" y="1309370"/>
                  <a:pt x="154940" y="1309370"/>
                  <a:pt x="153670" y="1308099"/>
                </a:cubicBezTo>
                <a:close/>
                <a:moveTo>
                  <a:pt x="140970" y="1308099"/>
                </a:moveTo>
                <a:cubicBezTo>
                  <a:pt x="142240" y="1308099"/>
                  <a:pt x="142240" y="1308099"/>
                  <a:pt x="143511" y="1308099"/>
                </a:cubicBezTo>
                <a:cubicBezTo>
                  <a:pt x="143511" y="1308099"/>
                  <a:pt x="142240" y="1309371"/>
                  <a:pt x="142240" y="1309371"/>
                </a:cubicBezTo>
                <a:lnTo>
                  <a:pt x="142239" y="1309371"/>
                </a:lnTo>
                <a:lnTo>
                  <a:pt x="139699" y="1310641"/>
                </a:lnTo>
                <a:lnTo>
                  <a:pt x="140334" y="1309371"/>
                </a:lnTo>
                <a:lnTo>
                  <a:pt x="139700" y="1309371"/>
                </a:lnTo>
                <a:lnTo>
                  <a:pt x="140970" y="1308099"/>
                </a:lnTo>
                <a:close/>
                <a:moveTo>
                  <a:pt x="1622973" y="1296352"/>
                </a:moveTo>
                <a:cubicBezTo>
                  <a:pt x="1624243" y="1295081"/>
                  <a:pt x="1626784" y="1295081"/>
                  <a:pt x="1629324" y="1296352"/>
                </a:cubicBezTo>
                <a:cubicBezTo>
                  <a:pt x="1630594" y="1296352"/>
                  <a:pt x="1631864" y="1297622"/>
                  <a:pt x="1633135" y="1297622"/>
                </a:cubicBezTo>
                <a:cubicBezTo>
                  <a:pt x="1631864" y="1297622"/>
                  <a:pt x="1631864" y="1297622"/>
                  <a:pt x="1630594" y="1297622"/>
                </a:cubicBezTo>
                <a:cubicBezTo>
                  <a:pt x="1629324" y="1297622"/>
                  <a:pt x="1628054" y="1297622"/>
                  <a:pt x="1626784" y="1297622"/>
                </a:cubicBezTo>
                <a:cubicBezTo>
                  <a:pt x="1625513" y="1300162"/>
                  <a:pt x="1622973" y="1301433"/>
                  <a:pt x="1621702" y="1302703"/>
                </a:cubicBezTo>
                <a:cubicBezTo>
                  <a:pt x="1620432" y="1302703"/>
                  <a:pt x="1619162" y="1302703"/>
                  <a:pt x="1617892" y="1302703"/>
                </a:cubicBezTo>
                <a:cubicBezTo>
                  <a:pt x="1616622" y="1301433"/>
                  <a:pt x="1614081" y="1301433"/>
                  <a:pt x="1612812" y="1300162"/>
                </a:cubicBezTo>
                <a:cubicBezTo>
                  <a:pt x="1614081" y="1300162"/>
                  <a:pt x="1615352" y="1298892"/>
                  <a:pt x="1616622" y="1298892"/>
                </a:cubicBezTo>
                <a:cubicBezTo>
                  <a:pt x="1617892" y="1298892"/>
                  <a:pt x="1617892" y="1298892"/>
                  <a:pt x="1619162" y="1298892"/>
                </a:cubicBezTo>
                <a:cubicBezTo>
                  <a:pt x="1620432" y="1298892"/>
                  <a:pt x="1621702" y="1297622"/>
                  <a:pt x="1622973" y="1296352"/>
                </a:cubicBezTo>
                <a:close/>
                <a:moveTo>
                  <a:pt x="2501805" y="1295400"/>
                </a:moveTo>
                <a:cubicBezTo>
                  <a:pt x="2501805" y="1295400"/>
                  <a:pt x="2503078" y="1295400"/>
                  <a:pt x="2503078" y="1295400"/>
                </a:cubicBezTo>
                <a:cubicBezTo>
                  <a:pt x="2504353" y="1296670"/>
                  <a:pt x="2505628" y="1296670"/>
                  <a:pt x="2506897" y="1297941"/>
                </a:cubicBezTo>
                <a:cubicBezTo>
                  <a:pt x="2506897" y="1297941"/>
                  <a:pt x="2506897" y="1299211"/>
                  <a:pt x="2506897" y="1299211"/>
                </a:cubicBezTo>
                <a:cubicBezTo>
                  <a:pt x="2505628" y="1299211"/>
                  <a:pt x="2504353" y="1299211"/>
                  <a:pt x="2503078" y="1299211"/>
                </a:cubicBezTo>
                <a:cubicBezTo>
                  <a:pt x="2503078" y="1297941"/>
                  <a:pt x="2503078" y="1297941"/>
                  <a:pt x="2503078" y="1296670"/>
                </a:cubicBezTo>
                <a:cubicBezTo>
                  <a:pt x="2503078" y="1296670"/>
                  <a:pt x="2501805" y="1295400"/>
                  <a:pt x="2501805" y="1295400"/>
                </a:cubicBezTo>
                <a:close/>
                <a:moveTo>
                  <a:pt x="1643293" y="1295400"/>
                </a:moveTo>
                <a:cubicBezTo>
                  <a:pt x="1644563" y="1295400"/>
                  <a:pt x="1647103" y="1296670"/>
                  <a:pt x="1648374" y="1296670"/>
                </a:cubicBezTo>
                <a:cubicBezTo>
                  <a:pt x="1648374" y="1297940"/>
                  <a:pt x="1649644" y="1297940"/>
                  <a:pt x="1649644" y="1299210"/>
                </a:cubicBezTo>
                <a:cubicBezTo>
                  <a:pt x="1650914" y="1299210"/>
                  <a:pt x="1650914" y="1299210"/>
                  <a:pt x="1652183" y="1299210"/>
                </a:cubicBezTo>
                <a:cubicBezTo>
                  <a:pt x="1653454" y="1300481"/>
                  <a:pt x="1653454" y="1301750"/>
                  <a:pt x="1653454" y="1301750"/>
                </a:cubicBezTo>
                <a:cubicBezTo>
                  <a:pt x="1652183" y="1303021"/>
                  <a:pt x="1652183" y="1303021"/>
                  <a:pt x="1650914" y="1304290"/>
                </a:cubicBezTo>
                <a:cubicBezTo>
                  <a:pt x="1652183" y="1305561"/>
                  <a:pt x="1652183" y="1306831"/>
                  <a:pt x="1652183" y="1306831"/>
                </a:cubicBezTo>
                <a:cubicBezTo>
                  <a:pt x="1650914" y="1308101"/>
                  <a:pt x="1650914" y="1308101"/>
                  <a:pt x="1649644" y="1309371"/>
                </a:cubicBezTo>
                <a:cubicBezTo>
                  <a:pt x="1649644" y="1308101"/>
                  <a:pt x="1649644" y="1306831"/>
                  <a:pt x="1649644" y="1305561"/>
                </a:cubicBezTo>
                <a:cubicBezTo>
                  <a:pt x="1649644" y="1305561"/>
                  <a:pt x="1648374" y="1304291"/>
                  <a:pt x="1648374" y="1304291"/>
                </a:cubicBezTo>
                <a:cubicBezTo>
                  <a:pt x="1648374" y="1303021"/>
                  <a:pt x="1649644" y="1301750"/>
                  <a:pt x="1649644" y="1301750"/>
                </a:cubicBezTo>
                <a:cubicBezTo>
                  <a:pt x="1647103" y="1300481"/>
                  <a:pt x="1645833" y="1300481"/>
                  <a:pt x="1644563" y="1299210"/>
                </a:cubicBezTo>
                <a:cubicBezTo>
                  <a:pt x="1644563" y="1297940"/>
                  <a:pt x="1643293" y="1297940"/>
                  <a:pt x="1643293" y="1296670"/>
                </a:cubicBezTo>
                <a:cubicBezTo>
                  <a:pt x="1642023" y="1296670"/>
                  <a:pt x="1639483" y="1296670"/>
                  <a:pt x="1638213" y="1296670"/>
                </a:cubicBezTo>
                <a:cubicBezTo>
                  <a:pt x="1640753" y="1296670"/>
                  <a:pt x="1642023" y="1295400"/>
                  <a:pt x="1643293" y="1295400"/>
                </a:cubicBezTo>
                <a:close/>
                <a:moveTo>
                  <a:pt x="2517053" y="1282699"/>
                </a:moveTo>
                <a:cubicBezTo>
                  <a:pt x="2518323" y="1282699"/>
                  <a:pt x="2518323" y="1283970"/>
                  <a:pt x="2518323" y="1283970"/>
                </a:cubicBezTo>
                <a:cubicBezTo>
                  <a:pt x="2518323" y="1285241"/>
                  <a:pt x="2517053" y="1285241"/>
                  <a:pt x="2517053" y="1285241"/>
                </a:cubicBezTo>
                <a:cubicBezTo>
                  <a:pt x="2517053" y="1285241"/>
                  <a:pt x="2515780" y="1285241"/>
                  <a:pt x="2515780" y="1285241"/>
                </a:cubicBezTo>
                <a:lnTo>
                  <a:pt x="2515183" y="1284642"/>
                </a:lnTo>
                <a:lnTo>
                  <a:pt x="2514512" y="1283970"/>
                </a:lnTo>
                <a:cubicBezTo>
                  <a:pt x="2514512" y="1283970"/>
                  <a:pt x="2515780" y="1282700"/>
                  <a:pt x="2515780" y="1282700"/>
                </a:cubicBezTo>
                <a:lnTo>
                  <a:pt x="2515780" y="1283334"/>
                </a:lnTo>
                <a:close/>
                <a:moveTo>
                  <a:pt x="2502369" y="1282699"/>
                </a:moveTo>
                <a:cubicBezTo>
                  <a:pt x="2503644" y="1282699"/>
                  <a:pt x="2503644" y="1282699"/>
                  <a:pt x="2504919" y="1283970"/>
                </a:cubicBezTo>
                <a:cubicBezTo>
                  <a:pt x="2503644" y="1285241"/>
                  <a:pt x="2503644" y="1285241"/>
                  <a:pt x="2502369" y="1285241"/>
                </a:cubicBezTo>
                <a:cubicBezTo>
                  <a:pt x="2502369" y="1283970"/>
                  <a:pt x="2501101" y="1283970"/>
                  <a:pt x="2502369" y="1282699"/>
                </a:cubicBezTo>
                <a:close/>
                <a:moveTo>
                  <a:pt x="2489110" y="1282699"/>
                </a:moveTo>
                <a:cubicBezTo>
                  <a:pt x="2489110" y="1282699"/>
                  <a:pt x="2490381" y="1282699"/>
                  <a:pt x="2490381" y="1282699"/>
                </a:cubicBezTo>
                <a:cubicBezTo>
                  <a:pt x="2490381" y="1282699"/>
                  <a:pt x="2491652" y="1282699"/>
                  <a:pt x="2494192" y="1283970"/>
                </a:cubicBezTo>
                <a:cubicBezTo>
                  <a:pt x="2494192" y="1285241"/>
                  <a:pt x="2494192" y="1285241"/>
                  <a:pt x="2494192" y="1285241"/>
                </a:cubicBezTo>
                <a:cubicBezTo>
                  <a:pt x="2492923" y="1285241"/>
                  <a:pt x="2492923" y="1285241"/>
                  <a:pt x="2492923" y="1285241"/>
                </a:cubicBezTo>
                <a:cubicBezTo>
                  <a:pt x="2492923" y="1285241"/>
                  <a:pt x="2491652" y="1285241"/>
                  <a:pt x="2491652" y="1285241"/>
                </a:cubicBezTo>
                <a:cubicBezTo>
                  <a:pt x="2490381" y="1285241"/>
                  <a:pt x="2490381" y="1285241"/>
                  <a:pt x="2490381" y="1285241"/>
                </a:cubicBezTo>
                <a:cubicBezTo>
                  <a:pt x="2490381" y="1283970"/>
                  <a:pt x="2489110" y="1283970"/>
                  <a:pt x="2489110" y="1283970"/>
                </a:cubicBezTo>
                <a:cubicBezTo>
                  <a:pt x="2489110" y="1282699"/>
                  <a:pt x="2489110" y="1282699"/>
                  <a:pt x="2489110" y="1282699"/>
                </a:cubicBezTo>
                <a:close/>
                <a:moveTo>
                  <a:pt x="2478952" y="1282699"/>
                </a:moveTo>
                <a:lnTo>
                  <a:pt x="2478952" y="1283334"/>
                </a:lnTo>
                <a:lnTo>
                  <a:pt x="2480221" y="1282699"/>
                </a:lnTo>
                <a:cubicBezTo>
                  <a:pt x="2481491" y="1282699"/>
                  <a:pt x="2481491" y="1282699"/>
                  <a:pt x="2482762" y="1282699"/>
                </a:cubicBezTo>
                <a:cubicBezTo>
                  <a:pt x="2482762" y="1285241"/>
                  <a:pt x="2481491" y="1285241"/>
                  <a:pt x="2480221" y="1285241"/>
                </a:cubicBezTo>
                <a:cubicBezTo>
                  <a:pt x="2480221" y="1285241"/>
                  <a:pt x="2477683" y="1285241"/>
                  <a:pt x="2477683" y="1285241"/>
                </a:cubicBezTo>
                <a:lnTo>
                  <a:pt x="2477683" y="1285241"/>
                </a:lnTo>
                <a:lnTo>
                  <a:pt x="2477682" y="1285241"/>
                </a:lnTo>
                <a:cubicBezTo>
                  <a:pt x="2477682" y="1285241"/>
                  <a:pt x="2476413" y="1283970"/>
                  <a:pt x="2476413" y="1283970"/>
                </a:cubicBezTo>
                <a:cubicBezTo>
                  <a:pt x="2477682" y="1282699"/>
                  <a:pt x="2478952" y="1282699"/>
                  <a:pt x="2478952" y="1282699"/>
                </a:cubicBezTo>
                <a:close/>
                <a:moveTo>
                  <a:pt x="182879" y="1282699"/>
                </a:moveTo>
                <a:cubicBezTo>
                  <a:pt x="184149" y="1282699"/>
                  <a:pt x="184149" y="1283969"/>
                  <a:pt x="185419" y="1283969"/>
                </a:cubicBezTo>
                <a:cubicBezTo>
                  <a:pt x="186689" y="1283969"/>
                  <a:pt x="186689" y="1282699"/>
                  <a:pt x="186689" y="1283969"/>
                </a:cubicBezTo>
                <a:cubicBezTo>
                  <a:pt x="185419" y="1285240"/>
                  <a:pt x="185419" y="1285240"/>
                  <a:pt x="184149" y="1286509"/>
                </a:cubicBezTo>
                <a:cubicBezTo>
                  <a:pt x="184149" y="1287780"/>
                  <a:pt x="184149" y="1287780"/>
                  <a:pt x="184149" y="1289049"/>
                </a:cubicBezTo>
                <a:cubicBezTo>
                  <a:pt x="182879" y="1290320"/>
                  <a:pt x="181610" y="1291589"/>
                  <a:pt x="180339" y="1292860"/>
                </a:cubicBezTo>
                <a:cubicBezTo>
                  <a:pt x="180339" y="1295400"/>
                  <a:pt x="179069" y="1296669"/>
                  <a:pt x="177799" y="1299210"/>
                </a:cubicBezTo>
                <a:cubicBezTo>
                  <a:pt x="176529" y="1300480"/>
                  <a:pt x="175259" y="1300480"/>
                  <a:pt x="173989" y="1301750"/>
                </a:cubicBezTo>
                <a:cubicBezTo>
                  <a:pt x="172720" y="1303019"/>
                  <a:pt x="172720" y="1304290"/>
                  <a:pt x="171449" y="1305559"/>
                </a:cubicBezTo>
                <a:cubicBezTo>
                  <a:pt x="168910" y="1306830"/>
                  <a:pt x="167639" y="1308099"/>
                  <a:pt x="165100" y="1309370"/>
                </a:cubicBezTo>
                <a:cubicBezTo>
                  <a:pt x="166370" y="1308101"/>
                  <a:pt x="166370" y="1306830"/>
                  <a:pt x="167639" y="1305559"/>
                </a:cubicBezTo>
                <a:cubicBezTo>
                  <a:pt x="167639" y="1305559"/>
                  <a:pt x="168910" y="1304290"/>
                  <a:pt x="168910" y="1304290"/>
                </a:cubicBezTo>
                <a:cubicBezTo>
                  <a:pt x="170179" y="1303021"/>
                  <a:pt x="170179" y="1301750"/>
                  <a:pt x="170179" y="1300480"/>
                </a:cubicBezTo>
                <a:cubicBezTo>
                  <a:pt x="170179" y="1300480"/>
                  <a:pt x="171449" y="1299210"/>
                  <a:pt x="171449" y="1299210"/>
                </a:cubicBezTo>
                <a:cubicBezTo>
                  <a:pt x="171449" y="1299210"/>
                  <a:pt x="171449" y="1297940"/>
                  <a:pt x="171449" y="1297940"/>
                </a:cubicBezTo>
                <a:cubicBezTo>
                  <a:pt x="172720" y="1296670"/>
                  <a:pt x="172720" y="1295400"/>
                  <a:pt x="173989" y="1294130"/>
                </a:cubicBezTo>
                <a:cubicBezTo>
                  <a:pt x="173989" y="1292860"/>
                  <a:pt x="175259" y="1292860"/>
                  <a:pt x="176529" y="1291589"/>
                </a:cubicBezTo>
                <a:cubicBezTo>
                  <a:pt x="176529" y="1290320"/>
                  <a:pt x="176529" y="1290320"/>
                  <a:pt x="176529" y="1289049"/>
                </a:cubicBezTo>
                <a:cubicBezTo>
                  <a:pt x="176529" y="1287779"/>
                  <a:pt x="175259" y="1287779"/>
                  <a:pt x="175259" y="1287779"/>
                </a:cubicBezTo>
                <a:cubicBezTo>
                  <a:pt x="176529" y="1287779"/>
                  <a:pt x="179069" y="1286509"/>
                  <a:pt x="180339" y="1285239"/>
                </a:cubicBezTo>
                <a:cubicBezTo>
                  <a:pt x="180339" y="1285239"/>
                  <a:pt x="182879" y="1282699"/>
                  <a:pt x="182879" y="1282699"/>
                </a:cubicBezTo>
                <a:close/>
                <a:moveTo>
                  <a:pt x="3602931" y="1280160"/>
                </a:moveTo>
                <a:cubicBezTo>
                  <a:pt x="3604227" y="1281453"/>
                  <a:pt x="3604227" y="1281453"/>
                  <a:pt x="3605380" y="1281453"/>
                </a:cubicBezTo>
                <a:cubicBezTo>
                  <a:pt x="3605380" y="1281453"/>
                  <a:pt x="3604227" y="1281453"/>
                  <a:pt x="3604227" y="1281453"/>
                </a:cubicBezTo>
                <a:cubicBezTo>
                  <a:pt x="3602931" y="1281453"/>
                  <a:pt x="3602931" y="1280160"/>
                  <a:pt x="3602931" y="1280160"/>
                </a:cubicBezTo>
                <a:close/>
                <a:moveTo>
                  <a:pt x="5134518" y="1276352"/>
                </a:moveTo>
                <a:lnTo>
                  <a:pt x="5134518" y="1277618"/>
                </a:lnTo>
                <a:cubicBezTo>
                  <a:pt x="5134518" y="1278889"/>
                  <a:pt x="5134518" y="1278889"/>
                  <a:pt x="5134518" y="1280161"/>
                </a:cubicBezTo>
                <a:cubicBezTo>
                  <a:pt x="5135786" y="1280161"/>
                  <a:pt x="5135786" y="1281427"/>
                  <a:pt x="5137055" y="1281427"/>
                </a:cubicBezTo>
                <a:cubicBezTo>
                  <a:pt x="5137055" y="1281427"/>
                  <a:pt x="5137055" y="1281427"/>
                  <a:pt x="5138323" y="1281427"/>
                </a:cubicBezTo>
                <a:cubicBezTo>
                  <a:pt x="5138323" y="1281427"/>
                  <a:pt x="5138323" y="1280161"/>
                  <a:pt x="5138323" y="1278889"/>
                </a:cubicBezTo>
                <a:lnTo>
                  <a:pt x="5138958" y="1278889"/>
                </a:lnTo>
                <a:lnTo>
                  <a:pt x="5138324" y="1277623"/>
                </a:lnTo>
                <a:close/>
                <a:moveTo>
                  <a:pt x="5145944" y="1275080"/>
                </a:moveTo>
                <a:lnTo>
                  <a:pt x="5142317" y="1275989"/>
                </a:lnTo>
                <a:lnTo>
                  <a:pt x="5143404" y="1276352"/>
                </a:lnTo>
                <a:cubicBezTo>
                  <a:pt x="5144676" y="1276352"/>
                  <a:pt x="5144676" y="1277623"/>
                  <a:pt x="5144676" y="1277623"/>
                </a:cubicBezTo>
                <a:cubicBezTo>
                  <a:pt x="5143404" y="1277623"/>
                  <a:pt x="5142136" y="1278893"/>
                  <a:pt x="5140864" y="1278893"/>
                </a:cubicBezTo>
                <a:lnTo>
                  <a:pt x="5140234" y="1279524"/>
                </a:lnTo>
                <a:lnTo>
                  <a:pt x="5140870" y="1280161"/>
                </a:lnTo>
                <a:cubicBezTo>
                  <a:pt x="5142138" y="1280161"/>
                  <a:pt x="5142138" y="1280161"/>
                  <a:pt x="5143407" y="1280161"/>
                </a:cubicBezTo>
                <a:cubicBezTo>
                  <a:pt x="5144675" y="1280161"/>
                  <a:pt x="5144675" y="1278889"/>
                  <a:pt x="5145944" y="1278889"/>
                </a:cubicBezTo>
                <a:cubicBezTo>
                  <a:pt x="5145944" y="1277618"/>
                  <a:pt x="5145944" y="1276352"/>
                  <a:pt x="5145944" y="1275080"/>
                </a:cubicBezTo>
                <a:close/>
                <a:moveTo>
                  <a:pt x="5232305" y="1269999"/>
                </a:moveTo>
                <a:cubicBezTo>
                  <a:pt x="5233575" y="1269999"/>
                  <a:pt x="5234846" y="1269999"/>
                  <a:pt x="5236115" y="1269999"/>
                </a:cubicBezTo>
                <a:cubicBezTo>
                  <a:pt x="5237385" y="1269999"/>
                  <a:pt x="5237385" y="1269999"/>
                  <a:pt x="5238655" y="1269999"/>
                </a:cubicBezTo>
                <a:cubicBezTo>
                  <a:pt x="5238655" y="1269999"/>
                  <a:pt x="5237385" y="1271271"/>
                  <a:pt x="5237385" y="1271271"/>
                </a:cubicBezTo>
                <a:cubicBezTo>
                  <a:pt x="5236116" y="1271271"/>
                  <a:pt x="5234846" y="1271271"/>
                  <a:pt x="5233575" y="1271271"/>
                </a:cubicBezTo>
                <a:cubicBezTo>
                  <a:pt x="5233575" y="1271271"/>
                  <a:pt x="5232305" y="1269999"/>
                  <a:pt x="5232305" y="1269999"/>
                </a:cubicBezTo>
                <a:close/>
                <a:moveTo>
                  <a:pt x="215898" y="1257299"/>
                </a:moveTo>
                <a:cubicBezTo>
                  <a:pt x="215898" y="1257299"/>
                  <a:pt x="217168" y="1257299"/>
                  <a:pt x="218438" y="1257299"/>
                </a:cubicBezTo>
                <a:cubicBezTo>
                  <a:pt x="219709" y="1257299"/>
                  <a:pt x="219709" y="1258571"/>
                  <a:pt x="219709" y="1258571"/>
                </a:cubicBezTo>
                <a:lnTo>
                  <a:pt x="217168" y="1258571"/>
                </a:lnTo>
                <a:lnTo>
                  <a:pt x="214630" y="1261110"/>
                </a:lnTo>
                <a:cubicBezTo>
                  <a:pt x="215899" y="1259840"/>
                  <a:pt x="215899" y="1259840"/>
                  <a:pt x="217169" y="1259840"/>
                </a:cubicBezTo>
                <a:cubicBezTo>
                  <a:pt x="217169" y="1261110"/>
                  <a:pt x="217169" y="1261110"/>
                  <a:pt x="217169" y="1261110"/>
                </a:cubicBezTo>
                <a:cubicBezTo>
                  <a:pt x="215899" y="1262380"/>
                  <a:pt x="214630" y="1263650"/>
                  <a:pt x="213359" y="1264920"/>
                </a:cubicBezTo>
                <a:cubicBezTo>
                  <a:pt x="213359" y="1266190"/>
                  <a:pt x="212090" y="1267460"/>
                  <a:pt x="212090" y="1268730"/>
                </a:cubicBezTo>
                <a:cubicBezTo>
                  <a:pt x="212090" y="1268730"/>
                  <a:pt x="210819" y="1270000"/>
                  <a:pt x="210819" y="1270000"/>
                </a:cubicBezTo>
                <a:cubicBezTo>
                  <a:pt x="210819" y="1268730"/>
                  <a:pt x="209550" y="1268730"/>
                  <a:pt x="209550" y="1268730"/>
                </a:cubicBezTo>
                <a:cubicBezTo>
                  <a:pt x="208279" y="1268730"/>
                  <a:pt x="208279" y="1268730"/>
                  <a:pt x="207009" y="1268730"/>
                </a:cubicBezTo>
                <a:cubicBezTo>
                  <a:pt x="207009" y="1270000"/>
                  <a:pt x="207009" y="1270000"/>
                  <a:pt x="207009" y="1271270"/>
                </a:cubicBezTo>
                <a:cubicBezTo>
                  <a:pt x="207009" y="1272540"/>
                  <a:pt x="207009" y="1272540"/>
                  <a:pt x="207009" y="1273810"/>
                </a:cubicBezTo>
                <a:cubicBezTo>
                  <a:pt x="207009" y="1273810"/>
                  <a:pt x="205739" y="1273810"/>
                  <a:pt x="205739" y="1273810"/>
                </a:cubicBezTo>
                <a:cubicBezTo>
                  <a:pt x="205739" y="1273810"/>
                  <a:pt x="204469" y="1272540"/>
                  <a:pt x="204469" y="1272540"/>
                </a:cubicBezTo>
                <a:cubicBezTo>
                  <a:pt x="203200" y="1273810"/>
                  <a:pt x="203200" y="1275080"/>
                  <a:pt x="201929" y="1276350"/>
                </a:cubicBezTo>
                <a:cubicBezTo>
                  <a:pt x="200659" y="1277620"/>
                  <a:pt x="199389" y="1278890"/>
                  <a:pt x="198119" y="1280160"/>
                </a:cubicBezTo>
                <a:cubicBezTo>
                  <a:pt x="196849" y="1281430"/>
                  <a:pt x="194310" y="1281430"/>
                  <a:pt x="193039" y="1282700"/>
                </a:cubicBezTo>
                <a:cubicBezTo>
                  <a:pt x="193039" y="1282700"/>
                  <a:pt x="191770" y="1282700"/>
                  <a:pt x="190499" y="1282700"/>
                </a:cubicBezTo>
                <a:cubicBezTo>
                  <a:pt x="191770" y="1282700"/>
                  <a:pt x="191770" y="1281430"/>
                  <a:pt x="193039" y="1281430"/>
                </a:cubicBezTo>
                <a:cubicBezTo>
                  <a:pt x="193039" y="1281430"/>
                  <a:pt x="194310" y="1280160"/>
                  <a:pt x="195579" y="1280160"/>
                </a:cubicBezTo>
                <a:cubicBezTo>
                  <a:pt x="195579" y="1278890"/>
                  <a:pt x="196849" y="1277620"/>
                  <a:pt x="198119" y="1276350"/>
                </a:cubicBezTo>
                <a:cubicBezTo>
                  <a:pt x="198119" y="1276350"/>
                  <a:pt x="199389" y="1275080"/>
                  <a:pt x="199389" y="1275080"/>
                </a:cubicBezTo>
                <a:cubicBezTo>
                  <a:pt x="199389" y="1273810"/>
                  <a:pt x="200659" y="1272540"/>
                  <a:pt x="200659" y="1271270"/>
                </a:cubicBezTo>
                <a:cubicBezTo>
                  <a:pt x="200659" y="1271270"/>
                  <a:pt x="201929" y="1270000"/>
                  <a:pt x="201929" y="1270000"/>
                </a:cubicBezTo>
                <a:cubicBezTo>
                  <a:pt x="201929" y="1270000"/>
                  <a:pt x="200659" y="1268730"/>
                  <a:pt x="200659" y="1268730"/>
                </a:cubicBezTo>
                <a:cubicBezTo>
                  <a:pt x="201929" y="1268730"/>
                  <a:pt x="201929" y="1267460"/>
                  <a:pt x="203200" y="1266190"/>
                </a:cubicBezTo>
                <a:cubicBezTo>
                  <a:pt x="204469" y="1264920"/>
                  <a:pt x="205739" y="1264920"/>
                  <a:pt x="207009" y="1264920"/>
                </a:cubicBezTo>
                <a:cubicBezTo>
                  <a:pt x="207009" y="1264920"/>
                  <a:pt x="208279" y="1263650"/>
                  <a:pt x="208279" y="1263650"/>
                </a:cubicBezTo>
                <a:cubicBezTo>
                  <a:pt x="207009" y="1263650"/>
                  <a:pt x="205739" y="1263650"/>
                  <a:pt x="204469" y="1263650"/>
                </a:cubicBezTo>
                <a:cubicBezTo>
                  <a:pt x="203200" y="1263650"/>
                  <a:pt x="203200" y="1262380"/>
                  <a:pt x="203200" y="1262380"/>
                </a:cubicBezTo>
                <a:cubicBezTo>
                  <a:pt x="204469" y="1261110"/>
                  <a:pt x="204469" y="1259840"/>
                  <a:pt x="205739" y="1258570"/>
                </a:cubicBezTo>
                <a:cubicBezTo>
                  <a:pt x="207009" y="1258570"/>
                  <a:pt x="207009" y="1257300"/>
                  <a:pt x="208279" y="1257300"/>
                </a:cubicBezTo>
                <a:cubicBezTo>
                  <a:pt x="209550" y="1258570"/>
                  <a:pt x="209550" y="1258570"/>
                  <a:pt x="210819" y="1258570"/>
                </a:cubicBezTo>
                <a:cubicBezTo>
                  <a:pt x="212090" y="1258570"/>
                  <a:pt x="213359" y="1257300"/>
                  <a:pt x="214630" y="1257300"/>
                </a:cubicBezTo>
                <a:lnTo>
                  <a:pt x="215898" y="1257934"/>
                </a:lnTo>
                <a:close/>
                <a:moveTo>
                  <a:pt x="5248816" y="1244600"/>
                </a:moveTo>
                <a:cubicBezTo>
                  <a:pt x="5250086" y="1244600"/>
                  <a:pt x="5250086" y="1244600"/>
                  <a:pt x="5250086" y="1244600"/>
                </a:cubicBezTo>
                <a:cubicBezTo>
                  <a:pt x="5250086" y="1245870"/>
                  <a:pt x="5250086" y="1245870"/>
                  <a:pt x="5250086" y="1247140"/>
                </a:cubicBezTo>
                <a:cubicBezTo>
                  <a:pt x="5250086" y="1247140"/>
                  <a:pt x="5251355" y="1248410"/>
                  <a:pt x="5251355" y="1248410"/>
                </a:cubicBezTo>
                <a:cubicBezTo>
                  <a:pt x="5252626" y="1248410"/>
                  <a:pt x="5252626" y="1248410"/>
                  <a:pt x="5253896" y="1248410"/>
                </a:cubicBezTo>
                <a:cubicBezTo>
                  <a:pt x="5255167" y="1249681"/>
                  <a:pt x="5255167" y="1249681"/>
                  <a:pt x="5256437" y="1249681"/>
                </a:cubicBezTo>
                <a:cubicBezTo>
                  <a:pt x="5256437" y="1249681"/>
                  <a:pt x="5257706" y="1248410"/>
                  <a:pt x="5257706" y="1248410"/>
                </a:cubicBezTo>
                <a:cubicBezTo>
                  <a:pt x="5260247" y="1248410"/>
                  <a:pt x="5261517" y="1247140"/>
                  <a:pt x="5262786" y="1247140"/>
                </a:cubicBezTo>
                <a:cubicBezTo>
                  <a:pt x="5264057" y="1247140"/>
                  <a:pt x="5264057" y="1247140"/>
                  <a:pt x="5265327" y="1247140"/>
                </a:cubicBezTo>
                <a:cubicBezTo>
                  <a:pt x="5265327" y="1248410"/>
                  <a:pt x="5265327" y="1248410"/>
                  <a:pt x="5265327" y="1249681"/>
                </a:cubicBezTo>
                <a:cubicBezTo>
                  <a:pt x="5264057" y="1250951"/>
                  <a:pt x="5264057" y="1250951"/>
                  <a:pt x="5264057" y="1252221"/>
                </a:cubicBezTo>
                <a:cubicBezTo>
                  <a:pt x="5264057" y="1252221"/>
                  <a:pt x="5262786" y="1252221"/>
                  <a:pt x="5261517" y="1252221"/>
                </a:cubicBezTo>
                <a:cubicBezTo>
                  <a:pt x="5260247" y="1252221"/>
                  <a:pt x="5258976" y="1250951"/>
                  <a:pt x="5257706" y="1250951"/>
                </a:cubicBezTo>
                <a:cubicBezTo>
                  <a:pt x="5256437" y="1250951"/>
                  <a:pt x="5255167" y="1252221"/>
                  <a:pt x="5253896" y="1252221"/>
                </a:cubicBezTo>
                <a:cubicBezTo>
                  <a:pt x="5252627" y="1253491"/>
                  <a:pt x="5251357" y="1253491"/>
                  <a:pt x="5250086" y="1254761"/>
                </a:cubicBezTo>
                <a:cubicBezTo>
                  <a:pt x="5250086" y="1254761"/>
                  <a:pt x="5248816" y="1254761"/>
                  <a:pt x="5247547" y="1254761"/>
                </a:cubicBezTo>
                <a:cubicBezTo>
                  <a:pt x="5247547" y="1254761"/>
                  <a:pt x="5246276" y="1253491"/>
                  <a:pt x="5246276" y="1253491"/>
                </a:cubicBezTo>
                <a:cubicBezTo>
                  <a:pt x="5245006" y="1253491"/>
                  <a:pt x="5243735" y="1253491"/>
                  <a:pt x="5243735" y="1253491"/>
                </a:cubicBezTo>
                <a:cubicBezTo>
                  <a:pt x="5242465" y="1253491"/>
                  <a:pt x="5242465" y="1254761"/>
                  <a:pt x="5242465" y="1254761"/>
                </a:cubicBezTo>
                <a:cubicBezTo>
                  <a:pt x="5241196" y="1254761"/>
                  <a:pt x="5241196" y="1254761"/>
                  <a:pt x="5239926" y="1254761"/>
                </a:cubicBezTo>
                <a:cubicBezTo>
                  <a:pt x="5238655" y="1254761"/>
                  <a:pt x="5238655" y="1256031"/>
                  <a:pt x="5238655" y="1257302"/>
                </a:cubicBezTo>
                <a:cubicBezTo>
                  <a:pt x="5237385" y="1257302"/>
                  <a:pt x="5237385" y="1257302"/>
                  <a:pt x="5236114" y="1257302"/>
                </a:cubicBezTo>
                <a:cubicBezTo>
                  <a:pt x="5234845" y="1258572"/>
                  <a:pt x="5234845" y="1258572"/>
                  <a:pt x="5233575" y="1259842"/>
                </a:cubicBezTo>
                <a:cubicBezTo>
                  <a:pt x="5233575" y="1259842"/>
                  <a:pt x="5232304" y="1259842"/>
                  <a:pt x="5232304" y="1259842"/>
                </a:cubicBezTo>
                <a:cubicBezTo>
                  <a:pt x="5232304" y="1258572"/>
                  <a:pt x="5232304" y="1258572"/>
                  <a:pt x="5232304" y="1257302"/>
                </a:cubicBezTo>
                <a:cubicBezTo>
                  <a:pt x="5232304" y="1256031"/>
                  <a:pt x="5233575" y="1256031"/>
                  <a:pt x="5236114" y="1254761"/>
                </a:cubicBezTo>
                <a:cubicBezTo>
                  <a:pt x="5236114" y="1254761"/>
                  <a:pt x="5237385" y="1254761"/>
                  <a:pt x="5237385" y="1254761"/>
                </a:cubicBezTo>
                <a:cubicBezTo>
                  <a:pt x="5237385" y="1254761"/>
                  <a:pt x="5236114" y="1253491"/>
                  <a:pt x="5236114" y="1253491"/>
                </a:cubicBezTo>
                <a:cubicBezTo>
                  <a:pt x="5237385" y="1253491"/>
                  <a:pt x="5237385" y="1252221"/>
                  <a:pt x="5237385" y="1252221"/>
                </a:cubicBezTo>
                <a:cubicBezTo>
                  <a:pt x="5237385" y="1252221"/>
                  <a:pt x="5238654" y="1252221"/>
                  <a:pt x="5239924" y="1252221"/>
                </a:cubicBezTo>
                <a:cubicBezTo>
                  <a:pt x="5239924" y="1252221"/>
                  <a:pt x="5241194" y="1250951"/>
                  <a:pt x="5241194" y="1250951"/>
                </a:cubicBezTo>
                <a:cubicBezTo>
                  <a:pt x="5241194" y="1250951"/>
                  <a:pt x="5241194" y="1249681"/>
                  <a:pt x="5241194" y="1249681"/>
                </a:cubicBezTo>
                <a:cubicBezTo>
                  <a:pt x="5241194" y="1249681"/>
                  <a:pt x="5242465" y="1249681"/>
                  <a:pt x="5242465" y="1249681"/>
                </a:cubicBezTo>
                <a:cubicBezTo>
                  <a:pt x="5242465" y="1249681"/>
                  <a:pt x="5243735" y="1248410"/>
                  <a:pt x="5245004" y="1248410"/>
                </a:cubicBezTo>
                <a:cubicBezTo>
                  <a:pt x="5245004" y="1247140"/>
                  <a:pt x="5246275" y="1247140"/>
                  <a:pt x="5246275" y="1247140"/>
                </a:cubicBezTo>
                <a:cubicBezTo>
                  <a:pt x="5246275" y="1247140"/>
                  <a:pt x="5246275" y="1245870"/>
                  <a:pt x="5246275" y="1245870"/>
                </a:cubicBezTo>
                <a:cubicBezTo>
                  <a:pt x="5247545" y="1245870"/>
                  <a:pt x="5247545" y="1244600"/>
                  <a:pt x="5248816" y="1244600"/>
                </a:cubicBezTo>
                <a:close/>
                <a:moveTo>
                  <a:pt x="5214526" y="1244600"/>
                </a:moveTo>
                <a:cubicBezTo>
                  <a:pt x="5214526" y="1244600"/>
                  <a:pt x="5215796" y="1244600"/>
                  <a:pt x="5215796" y="1244600"/>
                </a:cubicBezTo>
                <a:cubicBezTo>
                  <a:pt x="5215796" y="1244600"/>
                  <a:pt x="5217067" y="1245870"/>
                  <a:pt x="5217067" y="1245870"/>
                </a:cubicBezTo>
                <a:cubicBezTo>
                  <a:pt x="5217067" y="1245870"/>
                  <a:pt x="5218337" y="1247140"/>
                  <a:pt x="5218337" y="1247140"/>
                </a:cubicBezTo>
                <a:cubicBezTo>
                  <a:pt x="5219607" y="1247140"/>
                  <a:pt x="5219607" y="1247140"/>
                  <a:pt x="5220877" y="1247140"/>
                </a:cubicBezTo>
                <a:cubicBezTo>
                  <a:pt x="5220877" y="1247140"/>
                  <a:pt x="5222147" y="1247140"/>
                  <a:pt x="5222147" y="1247140"/>
                </a:cubicBezTo>
                <a:cubicBezTo>
                  <a:pt x="5222147" y="1248410"/>
                  <a:pt x="5220877" y="1248410"/>
                  <a:pt x="5220877" y="1249681"/>
                </a:cubicBezTo>
                <a:cubicBezTo>
                  <a:pt x="5219607" y="1250950"/>
                  <a:pt x="5217067" y="1250950"/>
                  <a:pt x="5215797" y="1250950"/>
                </a:cubicBezTo>
                <a:cubicBezTo>
                  <a:pt x="5215797" y="1250950"/>
                  <a:pt x="5214527" y="1250950"/>
                  <a:pt x="5214527" y="1250950"/>
                </a:cubicBezTo>
                <a:cubicBezTo>
                  <a:pt x="5213257" y="1252221"/>
                  <a:pt x="5211987" y="1253491"/>
                  <a:pt x="5210716" y="1256031"/>
                </a:cubicBezTo>
                <a:cubicBezTo>
                  <a:pt x="5210716" y="1256031"/>
                  <a:pt x="5209446" y="1258571"/>
                  <a:pt x="5209446" y="1258571"/>
                </a:cubicBezTo>
                <a:cubicBezTo>
                  <a:pt x="5208175" y="1257301"/>
                  <a:pt x="5208175" y="1256031"/>
                  <a:pt x="5206905" y="1254761"/>
                </a:cubicBezTo>
                <a:lnTo>
                  <a:pt x="5206905" y="1253493"/>
                </a:lnTo>
                <a:lnTo>
                  <a:pt x="5204366" y="1253493"/>
                </a:lnTo>
                <a:cubicBezTo>
                  <a:pt x="5205639" y="1253493"/>
                  <a:pt x="5206906" y="1252222"/>
                  <a:pt x="5208178" y="1252222"/>
                </a:cubicBezTo>
                <a:cubicBezTo>
                  <a:pt x="5208178" y="1252222"/>
                  <a:pt x="5209446" y="1250952"/>
                  <a:pt x="5209446" y="1250952"/>
                </a:cubicBezTo>
                <a:lnTo>
                  <a:pt x="5210715" y="1250952"/>
                </a:lnTo>
                <a:lnTo>
                  <a:pt x="5211986" y="1249681"/>
                </a:lnTo>
                <a:cubicBezTo>
                  <a:pt x="5211986" y="1248410"/>
                  <a:pt x="5213256" y="1247140"/>
                  <a:pt x="5213256" y="1247140"/>
                </a:cubicBezTo>
                <a:cubicBezTo>
                  <a:pt x="5213256" y="1245870"/>
                  <a:pt x="5214526" y="1245870"/>
                  <a:pt x="5214526" y="1244600"/>
                </a:cubicBezTo>
                <a:close/>
                <a:moveTo>
                  <a:pt x="229869" y="1244599"/>
                </a:moveTo>
                <a:cubicBezTo>
                  <a:pt x="231139" y="1244599"/>
                  <a:pt x="231139" y="1244599"/>
                  <a:pt x="232409" y="1244599"/>
                </a:cubicBezTo>
                <a:lnTo>
                  <a:pt x="230716" y="1245164"/>
                </a:lnTo>
                <a:lnTo>
                  <a:pt x="231139" y="1245164"/>
                </a:lnTo>
                <a:cubicBezTo>
                  <a:pt x="231139" y="1245164"/>
                  <a:pt x="232409" y="1245164"/>
                  <a:pt x="232409" y="1245164"/>
                </a:cubicBezTo>
                <a:cubicBezTo>
                  <a:pt x="231139" y="1245164"/>
                  <a:pt x="231139" y="1246435"/>
                  <a:pt x="229869" y="1246435"/>
                </a:cubicBezTo>
                <a:lnTo>
                  <a:pt x="229128" y="1245694"/>
                </a:lnTo>
                <a:lnTo>
                  <a:pt x="228598" y="1245871"/>
                </a:lnTo>
                <a:lnTo>
                  <a:pt x="228951" y="1245517"/>
                </a:lnTo>
                <a:lnTo>
                  <a:pt x="228598" y="1245164"/>
                </a:lnTo>
                <a:lnTo>
                  <a:pt x="229304" y="1245164"/>
                </a:lnTo>
                <a:close/>
                <a:moveTo>
                  <a:pt x="215898" y="1244599"/>
                </a:moveTo>
                <a:cubicBezTo>
                  <a:pt x="215898" y="1244599"/>
                  <a:pt x="217169" y="1244599"/>
                  <a:pt x="217169" y="1244599"/>
                </a:cubicBezTo>
                <a:lnTo>
                  <a:pt x="218016" y="1245023"/>
                </a:lnTo>
                <a:lnTo>
                  <a:pt x="218439" y="1244600"/>
                </a:lnTo>
                <a:cubicBezTo>
                  <a:pt x="219709" y="1245870"/>
                  <a:pt x="219709" y="1245870"/>
                  <a:pt x="220979" y="1244600"/>
                </a:cubicBezTo>
                <a:cubicBezTo>
                  <a:pt x="222249" y="1244600"/>
                  <a:pt x="222249" y="1244600"/>
                  <a:pt x="223519" y="1244600"/>
                </a:cubicBezTo>
                <a:cubicBezTo>
                  <a:pt x="223519" y="1244600"/>
                  <a:pt x="223519" y="1245870"/>
                  <a:pt x="223519" y="1245870"/>
                </a:cubicBezTo>
                <a:cubicBezTo>
                  <a:pt x="222249" y="1247141"/>
                  <a:pt x="222249" y="1247141"/>
                  <a:pt x="220979" y="1248411"/>
                </a:cubicBezTo>
                <a:cubicBezTo>
                  <a:pt x="219709" y="1248411"/>
                  <a:pt x="218439" y="1248411"/>
                  <a:pt x="217168" y="1248411"/>
                </a:cubicBezTo>
                <a:cubicBezTo>
                  <a:pt x="217168" y="1248411"/>
                  <a:pt x="215898" y="1247141"/>
                  <a:pt x="215898" y="1247141"/>
                </a:cubicBezTo>
                <a:lnTo>
                  <a:pt x="217169" y="1245870"/>
                </a:lnTo>
                <a:lnTo>
                  <a:pt x="217169" y="1245870"/>
                </a:lnTo>
                <a:cubicBezTo>
                  <a:pt x="217169" y="1245870"/>
                  <a:pt x="215898" y="1244599"/>
                  <a:pt x="215898" y="1244599"/>
                </a:cubicBezTo>
                <a:close/>
                <a:moveTo>
                  <a:pt x="4856326" y="1237020"/>
                </a:moveTo>
                <a:cubicBezTo>
                  <a:pt x="4853877" y="1238237"/>
                  <a:pt x="4852580" y="1238237"/>
                  <a:pt x="4851284" y="1238237"/>
                </a:cubicBezTo>
                <a:lnTo>
                  <a:pt x="4853877" y="1238237"/>
                </a:lnTo>
                <a:cubicBezTo>
                  <a:pt x="4855173" y="1238237"/>
                  <a:pt x="4855173" y="1237020"/>
                  <a:pt x="4856326" y="1237020"/>
                </a:cubicBezTo>
                <a:close/>
                <a:moveTo>
                  <a:pt x="5325016" y="1231899"/>
                </a:moveTo>
                <a:cubicBezTo>
                  <a:pt x="5325016" y="1231899"/>
                  <a:pt x="5326286" y="1231899"/>
                  <a:pt x="5326286" y="1231899"/>
                </a:cubicBezTo>
                <a:cubicBezTo>
                  <a:pt x="5325016" y="1233169"/>
                  <a:pt x="5325016" y="1234439"/>
                  <a:pt x="5323745" y="1235710"/>
                </a:cubicBezTo>
                <a:cubicBezTo>
                  <a:pt x="5322475" y="1235710"/>
                  <a:pt x="5322475" y="1235710"/>
                  <a:pt x="5322475" y="1236981"/>
                </a:cubicBezTo>
                <a:cubicBezTo>
                  <a:pt x="5322475" y="1235710"/>
                  <a:pt x="5321204" y="1235710"/>
                  <a:pt x="5321204" y="1235710"/>
                </a:cubicBezTo>
                <a:cubicBezTo>
                  <a:pt x="5322475" y="1234440"/>
                  <a:pt x="5322475" y="1234440"/>
                  <a:pt x="5323745" y="1233169"/>
                </a:cubicBezTo>
                <a:cubicBezTo>
                  <a:pt x="5323745" y="1233169"/>
                  <a:pt x="5325016" y="1231899"/>
                  <a:pt x="5325016" y="1231899"/>
                </a:cubicBezTo>
                <a:close/>
                <a:moveTo>
                  <a:pt x="5297075" y="1231899"/>
                </a:moveTo>
                <a:cubicBezTo>
                  <a:pt x="5298345" y="1231899"/>
                  <a:pt x="5299615" y="1233169"/>
                  <a:pt x="5300885" y="1233169"/>
                </a:cubicBezTo>
                <a:cubicBezTo>
                  <a:pt x="5300885" y="1233169"/>
                  <a:pt x="5302155" y="1233169"/>
                  <a:pt x="5302155" y="1233169"/>
                </a:cubicBezTo>
                <a:cubicBezTo>
                  <a:pt x="5299615" y="1233169"/>
                  <a:pt x="5298345" y="1234439"/>
                  <a:pt x="5297075" y="1234439"/>
                </a:cubicBezTo>
                <a:cubicBezTo>
                  <a:pt x="5295805" y="1235710"/>
                  <a:pt x="5295805" y="1236980"/>
                  <a:pt x="5294535" y="1236980"/>
                </a:cubicBezTo>
                <a:cubicBezTo>
                  <a:pt x="5294535" y="1238250"/>
                  <a:pt x="5293265" y="1238250"/>
                  <a:pt x="5293265" y="1239520"/>
                </a:cubicBezTo>
                <a:cubicBezTo>
                  <a:pt x="5291995" y="1239520"/>
                  <a:pt x="5291995" y="1239520"/>
                  <a:pt x="5290725" y="1239520"/>
                </a:cubicBezTo>
                <a:cubicBezTo>
                  <a:pt x="5289455" y="1239520"/>
                  <a:pt x="5288185" y="1240791"/>
                  <a:pt x="5286915" y="1240791"/>
                </a:cubicBezTo>
                <a:cubicBezTo>
                  <a:pt x="5285645" y="1240791"/>
                  <a:pt x="5284375" y="1240791"/>
                  <a:pt x="5284375" y="1240791"/>
                </a:cubicBezTo>
                <a:cubicBezTo>
                  <a:pt x="5284375" y="1240791"/>
                  <a:pt x="5283105" y="1239520"/>
                  <a:pt x="5283105" y="1239520"/>
                </a:cubicBezTo>
                <a:cubicBezTo>
                  <a:pt x="5284375" y="1238250"/>
                  <a:pt x="5284375" y="1238250"/>
                  <a:pt x="5285645" y="1236980"/>
                </a:cubicBezTo>
                <a:cubicBezTo>
                  <a:pt x="5286915" y="1235710"/>
                  <a:pt x="5288185" y="1235710"/>
                  <a:pt x="5289455" y="1235710"/>
                </a:cubicBezTo>
                <a:cubicBezTo>
                  <a:pt x="5289455" y="1235710"/>
                  <a:pt x="5290725" y="1234439"/>
                  <a:pt x="5290725" y="1234439"/>
                </a:cubicBezTo>
                <a:cubicBezTo>
                  <a:pt x="5290725" y="1234439"/>
                  <a:pt x="5291995" y="1234439"/>
                  <a:pt x="5291995" y="1234439"/>
                </a:cubicBezTo>
                <a:cubicBezTo>
                  <a:pt x="5291995" y="1234439"/>
                  <a:pt x="5293265" y="1233169"/>
                  <a:pt x="5293265" y="1233169"/>
                </a:cubicBezTo>
                <a:cubicBezTo>
                  <a:pt x="5293265" y="1233169"/>
                  <a:pt x="5294535" y="1233169"/>
                  <a:pt x="5294535" y="1233169"/>
                </a:cubicBezTo>
                <a:cubicBezTo>
                  <a:pt x="5295805" y="1233169"/>
                  <a:pt x="5295805" y="1231899"/>
                  <a:pt x="5297075" y="1231899"/>
                </a:cubicBezTo>
                <a:close/>
                <a:moveTo>
                  <a:pt x="5333904" y="1219199"/>
                </a:moveTo>
                <a:cubicBezTo>
                  <a:pt x="5333904" y="1219199"/>
                  <a:pt x="5335176" y="1219199"/>
                  <a:pt x="5335176" y="1219199"/>
                </a:cubicBezTo>
                <a:cubicBezTo>
                  <a:pt x="5335176" y="1219199"/>
                  <a:pt x="5335176" y="1220470"/>
                  <a:pt x="5335176" y="1220470"/>
                </a:cubicBezTo>
                <a:cubicBezTo>
                  <a:pt x="5335176" y="1220470"/>
                  <a:pt x="5333904" y="1221741"/>
                  <a:pt x="5333904" y="1221741"/>
                </a:cubicBezTo>
                <a:cubicBezTo>
                  <a:pt x="5333904" y="1221741"/>
                  <a:pt x="5333904" y="1220470"/>
                  <a:pt x="5333904" y="1219199"/>
                </a:cubicBezTo>
                <a:close/>
                <a:moveTo>
                  <a:pt x="5321204" y="1219199"/>
                </a:moveTo>
                <a:cubicBezTo>
                  <a:pt x="5322475" y="1219199"/>
                  <a:pt x="5322475" y="1219199"/>
                  <a:pt x="5322475" y="1219199"/>
                </a:cubicBezTo>
                <a:cubicBezTo>
                  <a:pt x="5322475" y="1219199"/>
                  <a:pt x="5323746" y="1220470"/>
                  <a:pt x="5323746" y="1220470"/>
                </a:cubicBezTo>
                <a:lnTo>
                  <a:pt x="5322476" y="1220470"/>
                </a:lnTo>
                <a:cubicBezTo>
                  <a:pt x="5322476" y="1221741"/>
                  <a:pt x="5321204" y="1221741"/>
                  <a:pt x="5321204" y="1221741"/>
                </a:cubicBezTo>
                <a:lnTo>
                  <a:pt x="5321204" y="1220470"/>
                </a:lnTo>
                <a:close/>
                <a:moveTo>
                  <a:pt x="269237" y="1219199"/>
                </a:moveTo>
                <a:cubicBezTo>
                  <a:pt x="270507" y="1219199"/>
                  <a:pt x="271777" y="1219199"/>
                  <a:pt x="273047" y="1219199"/>
                </a:cubicBezTo>
                <a:cubicBezTo>
                  <a:pt x="271777" y="1220470"/>
                  <a:pt x="271777" y="1220470"/>
                  <a:pt x="270507" y="1221741"/>
                </a:cubicBezTo>
                <a:cubicBezTo>
                  <a:pt x="269237" y="1221741"/>
                  <a:pt x="267968" y="1221741"/>
                  <a:pt x="266697" y="1221741"/>
                </a:cubicBezTo>
                <a:cubicBezTo>
                  <a:pt x="266697" y="1221741"/>
                  <a:pt x="266697" y="1220470"/>
                  <a:pt x="269237" y="1219199"/>
                </a:cubicBezTo>
                <a:close/>
                <a:moveTo>
                  <a:pt x="252727" y="1206500"/>
                </a:moveTo>
                <a:cubicBezTo>
                  <a:pt x="252727" y="1207770"/>
                  <a:pt x="253998" y="1207770"/>
                  <a:pt x="255267" y="1207770"/>
                </a:cubicBezTo>
                <a:cubicBezTo>
                  <a:pt x="255267" y="1209040"/>
                  <a:pt x="255267" y="1209040"/>
                  <a:pt x="255267" y="1210310"/>
                </a:cubicBezTo>
                <a:cubicBezTo>
                  <a:pt x="257807" y="1210310"/>
                  <a:pt x="259077" y="1210310"/>
                  <a:pt x="261617" y="1210310"/>
                </a:cubicBezTo>
                <a:cubicBezTo>
                  <a:pt x="261617" y="1211580"/>
                  <a:pt x="259077" y="1211580"/>
                  <a:pt x="256538" y="1214121"/>
                </a:cubicBezTo>
                <a:cubicBezTo>
                  <a:pt x="256538" y="1215391"/>
                  <a:pt x="255267" y="1215391"/>
                  <a:pt x="255267" y="1216661"/>
                </a:cubicBezTo>
                <a:cubicBezTo>
                  <a:pt x="253998" y="1216661"/>
                  <a:pt x="251457" y="1217931"/>
                  <a:pt x="250187" y="1219201"/>
                </a:cubicBezTo>
                <a:cubicBezTo>
                  <a:pt x="248917" y="1219201"/>
                  <a:pt x="247647" y="1220471"/>
                  <a:pt x="246377" y="1220471"/>
                </a:cubicBezTo>
                <a:cubicBezTo>
                  <a:pt x="243837" y="1220471"/>
                  <a:pt x="242567" y="1221741"/>
                  <a:pt x="240027" y="1223011"/>
                </a:cubicBezTo>
                <a:cubicBezTo>
                  <a:pt x="238757" y="1224281"/>
                  <a:pt x="238757" y="1225552"/>
                  <a:pt x="237487" y="1226822"/>
                </a:cubicBezTo>
                <a:cubicBezTo>
                  <a:pt x="237487" y="1226822"/>
                  <a:pt x="236217" y="1226822"/>
                  <a:pt x="236217" y="1226822"/>
                </a:cubicBezTo>
                <a:cubicBezTo>
                  <a:pt x="234947" y="1228092"/>
                  <a:pt x="234947" y="1228092"/>
                  <a:pt x="233677" y="1229362"/>
                </a:cubicBezTo>
                <a:cubicBezTo>
                  <a:pt x="232407" y="1229362"/>
                  <a:pt x="231137" y="1229362"/>
                  <a:pt x="229867" y="1229362"/>
                </a:cubicBezTo>
                <a:cubicBezTo>
                  <a:pt x="229867" y="1229362"/>
                  <a:pt x="228597" y="1228092"/>
                  <a:pt x="228597" y="1228092"/>
                </a:cubicBezTo>
                <a:cubicBezTo>
                  <a:pt x="228597" y="1226822"/>
                  <a:pt x="228597" y="1226822"/>
                  <a:pt x="228597" y="1225552"/>
                </a:cubicBezTo>
                <a:cubicBezTo>
                  <a:pt x="229867" y="1225552"/>
                  <a:pt x="229867" y="1224281"/>
                  <a:pt x="229867" y="1224281"/>
                </a:cubicBezTo>
                <a:cubicBezTo>
                  <a:pt x="229867" y="1224281"/>
                  <a:pt x="231137" y="1224281"/>
                  <a:pt x="231137" y="1224281"/>
                </a:cubicBezTo>
                <a:cubicBezTo>
                  <a:pt x="232407" y="1223011"/>
                  <a:pt x="232407" y="1223011"/>
                  <a:pt x="233677" y="1221741"/>
                </a:cubicBezTo>
                <a:cubicBezTo>
                  <a:pt x="233677" y="1221741"/>
                  <a:pt x="234947" y="1220471"/>
                  <a:pt x="234947" y="1220471"/>
                </a:cubicBezTo>
                <a:cubicBezTo>
                  <a:pt x="236217" y="1219201"/>
                  <a:pt x="236217" y="1216661"/>
                  <a:pt x="236217" y="1215391"/>
                </a:cubicBezTo>
                <a:cubicBezTo>
                  <a:pt x="236217" y="1215391"/>
                  <a:pt x="237487" y="1215391"/>
                  <a:pt x="237487" y="1215391"/>
                </a:cubicBezTo>
                <a:cubicBezTo>
                  <a:pt x="238757" y="1215391"/>
                  <a:pt x="240027" y="1215391"/>
                  <a:pt x="241297" y="1215391"/>
                </a:cubicBezTo>
                <a:cubicBezTo>
                  <a:pt x="241297" y="1215391"/>
                  <a:pt x="242567" y="1214121"/>
                  <a:pt x="242567" y="1214121"/>
                </a:cubicBezTo>
                <a:cubicBezTo>
                  <a:pt x="242567" y="1214121"/>
                  <a:pt x="243837" y="1212850"/>
                  <a:pt x="245107" y="1212850"/>
                </a:cubicBezTo>
                <a:cubicBezTo>
                  <a:pt x="246377" y="1211580"/>
                  <a:pt x="246377" y="1211580"/>
                  <a:pt x="247647" y="1210310"/>
                </a:cubicBezTo>
                <a:cubicBezTo>
                  <a:pt x="247647" y="1210310"/>
                  <a:pt x="247647" y="1209040"/>
                  <a:pt x="247647" y="1209040"/>
                </a:cubicBezTo>
                <a:cubicBezTo>
                  <a:pt x="250187" y="1207770"/>
                  <a:pt x="251457" y="1207770"/>
                  <a:pt x="252727" y="1206500"/>
                </a:cubicBezTo>
                <a:close/>
                <a:moveTo>
                  <a:pt x="5333904" y="1206499"/>
                </a:moveTo>
                <a:cubicBezTo>
                  <a:pt x="5336446" y="1206499"/>
                  <a:pt x="5336446" y="1206499"/>
                  <a:pt x="5336446" y="1207771"/>
                </a:cubicBezTo>
                <a:cubicBezTo>
                  <a:pt x="5336446" y="1207771"/>
                  <a:pt x="5335175" y="1207771"/>
                  <a:pt x="5335175" y="1207771"/>
                </a:cubicBezTo>
                <a:cubicBezTo>
                  <a:pt x="5333904" y="1207771"/>
                  <a:pt x="5333904" y="1206499"/>
                  <a:pt x="5333904" y="1206499"/>
                </a:cubicBezTo>
                <a:close/>
                <a:moveTo>
                  <a:pt x="5346605" y="1193799"/>
                </a:moveTo>
                <a:cubicBezTo>
                  <a:pt x="5346605" y="1193799"/>
                  <a:pt x="5347876" y="1193799"/>
                  <a:pt x="5347876" y="1193799"/>
                </a:cubicBezTo>
                <a:lnTo>
                  <a:pt x="5349006" y="1194364"/>
                </a:lnTo>
                <a:lnTo>
                  <a:pt x="5349146" y="1194364"/>
                </a:lnTo>
                <a:lnTo>
                  <a:pt x="5349286" y="1194504"/>
                </a:lnTo>
                <a:lnTo>
                  <a:pt x="5350416" y="1195070"/>
                </a:lnTo>
                <a:lnTo>
                  <a:pt x="5350416" y="1195635"/>
                </a:lnTo>
                <a:lnTo>
                  <a:pt x="5350416" y="1196341"/>
                </a:lnTo>
                <a:lnTo>
                  <a:pt x="5349710" y="1196341"/>
                </a:lnTo>
                <a:lnTo>
                  <a:pt x="5349146" y="1196905"/>
                </a:lnTo>
                <a:cubicBezTo>
                  <a:pt x="5349146" y="1196905"/>
                  <a:pt x="5347876" y="1196905"/>
                  <a:pt x="5347876" y="1196905"/>
                </a:cubicBezTo>
                <a:cubicBezTo>
                  <a:pt x="5347876" y="1196905"/>
                  <a:pt x="5346605" y="1196905"/>
                  <a:pt x="5346605" y="1196905"/>
                </a:cubicBezTo>
                <a:lnTo>
                  <a:pt x="5347217" y="1195682"/>
                </a:lnTo>
                <a:lnTo>
                  <a:pt x="5346606" y="1195071"/>
                </a:lnTo>
                <a:lnTo>
                  <a:pt x="5346605" y="1195071"/>
                </a:lnTo>
                <a:lnTo>
                  <a:pt x="5346606" y="1195070"/>
                </a:lnTo>
                <a:lnTo>
                  <a:pt x="5346605" y="1195070"/>
                </a:lnTo>
                <a:cubicBezTo>
                  <a:pt x="5346605" y="1195070"/>
                  <a:pt x="5346605" y="1193799"/>
                  <a:pt x="5346605" y="1193799"/>
                </a:cubicBezTo>
                <a:close/>
                <a:moveTo>
                  <a:pt x="281936" y="1193799"/>
                </a:moveTo>
                <a:cubicBezTo>
                  <a:pt x="283207" y="1193799"/>
                  <a:pt x="283207" y="1193799"/>
                  <a:pt x="284477" y="1193799"/>
                </a:cubicBezTo>
                <a:cubicBezTo>
                  <a:pt x="283207" y="1195070"/>
                  <a:pt x="283207" y="1195070"/>
                  <a:pt x="281936" y="1196341"/>
                </a:cubicBezTo>
                <a:cubicBezTo>
                  <a:pt x="280666" y="1196341"/>
                  <a:pt x="280666" y="1195070"/>
                  <a:pt x="279396" y="1195070"/>
                </a:cubicBezTo>
                <a:cubicBezTo>
                  <a:pt x="280666" y="1195070"/>
                  <a:pt x="280666" y="1193799"/>
                  <a:pt x="281936" y="1193799"/>
                </a:cubicBezTo>
                <a:close/>
                <a:moveTo>
                  <a:pt x="5350416" y="1181100"/>
                </a:moveTo>
                <a:cubicBezTo>
                  <a:pt x="5351686" y="1182370"/>
                  <a:pt x="5351686" y="1182370"/>
                  <a:pt x="5351686" y="1182370"/>
                </a:cubicBezTo>
                <a:cubicBezTo>
                  <a:pt x="5350416" y="1183640"/>
                  <a:pt x="5350416" y="1184910"/>
                  <a:pt x="5350416" y="1184910"/>
                </a:cubicBezTo>
                <a:cubicBezTo>
                  <a:pt x="5350416" y="1186180"/>
                  <a:pt x="5350416" y="1186180"/>
                  <a:pt x="5350416" y="1187450"/>
                </a:cubicBezTo>
                <a:cubicBezTo>
                  <a:pt x="5350416" y="1187450"/>
                  <a:pt x="5347875" y="1187450"/>
                  <a:pt x="5347875" y="1187450"/>
                </a:cubicBezTo>
                <a:cubicBezTo>
                  <a:pt x="5347875" y="1186180"/>
                  <a:pt x="5346604" y="1186180"/>
                  <a:pt x="5346604" y="1184910"/>
                </a:cubicBezTo>
                <a:cubicBezTo>
                  <a:pt x="5347875" y="1184910"/>
                  <a:pt x="5347875" y="1183640"/>
                  <a:pt x="5349145" y="1183640"/>
                </a:cubicBezTo>
                <a:cubicBezTo>
                  <a:pt x="5350416" y="1182370"/>
                  <a:pt x="5350416" y="1182370"/>
                  <a:pt x="5350416" y="1181100"/>
                </a:cubicBezTo>
                <a:close/>
                <a:moveTo>
                  <a:pt x="304795" y="1181099"/>
                </a:moveTo>
                <a:lnTo>
                  <a:pt x="306066" y="1181099"/>
                </a:lnTo>
                <a:lnTo>
                  <a:pt x="307336" y="1181099"/>
                </a:lnTo>
                <a:lnTo>
                  <a:pt x="307337" y="1181099"/>
                </a:lnTo>
                <a:lnTo>
                  <a:pt x="309877" y="1181099"/>
                </a:lnTo>
                <a:lnTo>
                  <a:pt x="309877" y="1181946"/>
                </a:lnTo>
                <a:lnTo>
                  <a:pt x="311147" y="1181099"/>
                </a:lnTo>
                <a:lnTo>
                  <a:pt x="309877" y="1183639"/>
                </a:lnTo>
                <a:lnTo>
                  <a:pt x="309877" y="1183640"/>
                </a:lnTo>
                <a:cubicBezTo>
                  <a:pt x="309877" y="1183640"/>
                  <a:pt x="309877" y="1184910"/>
                  <a:pt x="309877" y="1184910"/>
                </a:cubicBezTo>
                <a:lnTo>
                  <a:pt x="309875" y="1184911"/>
                </a:lnTo>
                <a:lnTo>
                  <a:pt x="306067" y="1188720"/>
                </a:lnTo>
                <a:cubicBezTo>
                  <a:pt x="306067" y="1189991"/>
                  <a:pt x="304797" y="1189991"/>
                  <a:pt x="304797" y="1191261"/>
                </a:cubicBezTo>
                <a:cubicBezTo>
                  <a:pt x="304797" y="1189991"/>
                  <a:pt x="304797" y="1188721"/>
                  <a:pt x="304797" y="1187451"/>
                </a:cubicBezTo>
                <a:lnTo>
                  <a:pt x="305643" y="1186181"/>
                </a:lnTo>
                <a:lnTo>
                  <a:pt x="304795" y="1186181"/>
                </a:lnTo>
                <a:cubicBezTo>
                  <a:pt x="304795" y="1184910"/>
                  <a:pt x="304795" y="1184910"/>
                  <a:pt x="304795" y="1183640"/>
                </a:cubicBezTo>
                <a:lnTo>
                  <a:pt x="306064" y="1182371"/>
                </a:lnTo>
                <a:lnTo>
                  <a:pt x="304795" y="1182371"/>
                </a:lnTo>
                <a:lnTo>
                  <a:pt x="305431" y="1181735"/>
                </a:lnTo>
                <a:close/>
                <a:moveTo>
                  <a:pt x="5360575" y="1155700"/>
                </a:moveTo>
                <a:cubicBezTo>
                  <a:pt x="5361846" y="1155700"/>
                  <a:pt x="5363115" y="1155700"/>
                  <a:pt x="5363115" y="1155700"/>
                </a:cubicBezTo>
                <a:cubicBezTo>
                  <a:pt x="5364385" y="1155700"/>
                  <a:pt x="5364385" y="1156970"/>
                  <a:pt x="5365655" y="1158241"/>
                </a:cubicBezTo>
                <a:cubicBezTo>
                  <a:pt x="5365655" y="1158241"/>
                  <a:pt x="5364385" y="1159511"/>
                  <a:pt x="5364385" y="1159511"/>
                </a:cubicBezTo>
                <a:cubicBezTo>
                  <a:pt x="5363116" y="1159511"/>
                  <a:pt x="5361846" y="1158241"/>
                  <a:pt x="5360575" y="1158241"/>
                </a:cubicBezTo>
                <a:cubicBezTo>
                  <a:pt x="5360575" y="1158241"/>
                  <a:pt x="5359305" y="1156970"/>
                  <a:pt x="5359305" y="1156970"/>
                </a:cubicBezTo>
                <a:cubicBezTo>
                  <a:pt x="5359305" y="1156970"/>
                  <a:pt x="5360575" y="1155700"/>
                  <a:pt x="5360575" y="1155700"/>
                </a:cubicBezTo>
                <a:close/>
                <a:moveTo>
                  <a:pt x="5373275" y="1155699"/>
                </a:moveTo>
                <a:cubicBezTo>
                  <a:pt x="5373275" y="1155699"/>
                  <a:pt x="5374545" y="1155699"/>
                  <a:pt x="5375816" y="1155699"/>
                </a:cubicBezTo>
                <a:cubicBezTo>
                  <a:pt x="5375816" y="1156969"/>
                  <a:pt x="5377086" y="1156969"/>
                  <a:pt x="5377086" y="1158240"/>
                </a:cubicBezTo>
                <a:cubicBezTo>
                  <a:pt x="5377086" y="1159510"/>
                  <a:pt x="5377086" y="1159510"/>
                  <a:pt x="5377086" y="1160781"/>
                </a:cubicBezTo>
                <a:lnTo>
                  <a:pt x="5375817" y="1160781"/>
                </a:lnTo>
                <a:lnTo>
                  <a:pt x="5375817" y="1163320"/>
                </a:lnTo>
                <a:cubicBezTo>
                  <a:pt x="5374547" y="1163320"/>
                  <a:pt x="5374547" y="1163320"/>
                  <a:pt x="5373277" y="1163320"/>
                </a:cubicBezTo>
                <a:cubicBezTo>
                  <a:pt x="5373277" y="1163320"/>
                  <a:pt x="5372006" y="1164591"/>
                  <a:pt x="5372006" y="1164591"/>
                </a:cubicBezTo>
                <a:cubicBezTo>
                  <a:pt x="5370737" y="1165860"/>
                  <a:pt x="5370737" y="1165860"/>
                  <a:pt x="5370737" y="1167131"/>
                </a:cubicBezTo>
                <a:cubicBezTo>
                  <a:pt x="5369466" y="1167131"/>
                  <a:pt x="5369466" y="1168400"/>
                  <a:pt x="5368197" y="1168400"/>
                </a:cubicBezTo>
                <a:cubicBezTo>
                  <a:pt x="5368197" y="1168400"/>
                  <a:pt x="5366926" y="1168400"/>
                  <a:pt x="5365656" y="1168400"/>
                </a:cubicBezTo>
                <a:cubicBezTo>
                  <a:pt x="5365656" y="1168400"/>
                  <a:pt x="5364386" y="1169671"/>
                  <a:pt x="5364386" y="1169671"/>
                </a:cubicBezTo>
                <a:cubicBezTo>
                  <a:pt x="5364386" y="1170940"/>
                  <a:pt x="5363116" y="1170940"/>
                  <a:pt x="5363116" y="1172211"/>
                </a:cubicBezTo>
                <a:cubicBezTo>
                  <a:pt x="5363116" y="1172211"/>
                  <a:pt x="5361845" y="1172211"/>
                  <a:pt x="5361845" y="1172211"/>
                </a:cubicBezTo>
                <a:cubicBezTo>
                  <a:pt x="5361845" y="1172211"/>
                  <a:pt x="5361845" y="1170940"/>
                  <a:pt x="5361845" y="1170940"/>
                </a:cubicBezTo>
                <a:cubicBezTo>
                  <a:pt x="5361845" y="1170940"/>
                  <a:pt x="5360576" y="1169671"/>
                  <a:pt x="5359305" y="1169671"/>
                </a:cubicBezTo>
                <a:cubicBezTo>
                  <a:pt x="5359305" y="1169671"/>
                  <a:pt x="5359305" y="1168400"/>
                  <a:pt x="5359305" y="1168400"/>
                </a:cubicBezTo>
                <a:cubicBezTo>
                  <a:pt x="5360576" y="1168400"/>
                  <a:pt x="5360576" y="1168400"/>
                  <a:pt x="5361845" y="1168400"/>
                </a:cubicBezTo>
                <a:cubicBezTo>
                  <a:pt x="5363116" y="1168400"/>
                  <a:pt x="5363116" y="1167131"/>
                  <a:pt x="5363116" y="1167131"/>
                </a:cubicBezTo>
                <a:cubicBezTo>
                  <a:pt x="5363116" y="1167131"/>
                  <a:pt x="5361845" y="1165860"/>
                  <a:pt x="5361845" y="1164591"/>
                </a:cubicBezTo>
                <a:cubicBezTo>
                  <a:pt x="5363116" y="1165860"/>
                  <a:pt x="5363116" y="1165860"/>
                  <a:pt x="5364386" y="1165860"/>
                </a:cubicBezTo>
                <a:cubicBezTo>
                  <a:pt x="5365656" y="1165860"/>
                  <a:pt x="5365656" y="1164591"/>
                  <a:pt x="5366926" y="1164591"/>
                </a:cubicBezTo>
                <a:cubicBezTo>
                  <a:pt x="5368197" y="1164591"/>
                  <a:pt x="5369466" y="1164591"/>
                  <a:pt x="5368197" y="1163320"/>
                </a:cubicBezTo>
                <a:cubicBezTo>
                  <a:pt x="5368197" y="1162050"/>
                  <a:pt x="5369467" y="1162050"/>
                  <a:pt x="5369467" y="1160780"/>
                </a:cubicBezTo>
                <a:cubicBezTo>
                  <a:pt x="5369467" y="1159510"/>
                  <a:pt x="5370737" y="1158240"/>
                  <a:pt x="5370737" y="1156970"/>
                </a:cubicBezTo>
                <a:cubicBezTo>
                  <a:pt x="5370737" y="1156970"/>
                  <a:pt x="5372007" y="1155700"/>
                  <a:pt x="5372007" y="1155700"/>
                </a:cubicBezTo>
                <a:lnTo>
                  <a:pt x="5372550" y="1156424"/>
                </a:lnTo>
                <a:close/>
                <a:moveTo>
                  <a:pt x="384807" y="1143000"/>
                </a:moveTo>
                <a:cubicBezTo>
                  <a:pt x="384807" y="1144270"/>
                  <a:pt x="384807" y="1145541"/>
                  <a:pt x="384807" y="1145541"/>
                </a:cubicBezTo>
                <a:cubicBezTo>
                  <a:pt x="384807" y="1145541"/>
                  <a:pt x="383537" y="1146811"/>
                  <a:pt x="383537" y="1146811"/>
                </a:cubicBezTo>
                <a:cubicBezTo>
                  <a:pt x="383537" y="1146811"/>
                  <a:pt x="382266" y="1146811"/>
                  <a:pt x="382266" y="1146811"/>
                </a:cubicBezTo>
                <a:cubicBezTo>
                  <a:pt x="382266" y="1146811"/>
                  <a:pt x="382266" y="1145541"/>
                  <a:pt x="380996" y="1145541"/>
                </a:cubicBezTo>
                <a:cubicBezTo>
                  <a:pt x="382266" y="1144270"/>
                  <a:pt x="383537" y="1144270"/>
                  <a:pt x="384807" y="1143000"/>
                </a:cubicBezTo>
                <a:close/>
                <a:moveTo>
                  <a:pt x="2579281" y="1142999"/>
                </a:moveTo>
                <a:cubicBezTo>
                  <a:pt x="2579281" y="1142999"/>
                  <a:pt x="2580552" y="1142999"/>
                  <a:pt x="2580552" y="1142999"/>
                </a:cubicBezTo>
                <a:cubicBezTo>
                  <a:pt x="2580552" y="1142999"/>
                  <a:pt x="2580552" y="1144270"/>
                  <a:pt x="2580552" y="1144270"/>
                </a:cubicBezTo>
                <a:cubicBezTo>
                  <a:pt x="2580552" y="1145541"/>
                  <a:pt x="2579281" y="1145541"/>
                  <a:pt x="2579281" y="1145541"/>
                </a:cubicBezTo>
                <a:cubicBezTo>
                  <a:pt x="2579281" y="1145541"/>
                  <a:pt x="2579281" y="1145541"/>
                  <a:pt x="2578006" y="1144270"/>
                </a:cubicBezTo>
                <a:cubicBezTo>
                  <a:pt x="2578006" y="1144270"/>
                  <a:pt x="2579281" y="1142999"/>
                  <a:pt x="2579281" y="1142999"/>
                </a:cubicBezTo>
                <a:close/>
                <a:moveTo>
                  <a:pt x="1626766" y="1137930"/>
                </a:moveTo>
                <a:cubicBezTo>
                  <a:pt x="1626766" y="1139185"/>
                  <a:pt x="1626766" y="1139185"/>
                  <a:pt x="1626766" y="1140523"/>
                </a:cubicBezTo>
                <a:cubicBezTo>
                  <a:pt x="1628051" y="1140523"/>
                  <a:pt x="1628051" y="1140523"/>
                  <a:pt x="1629335" y="1140523"/>
                </a:cubicBezTo>
                <a:cubicBezTo>
                  <a:pt x="1630618" y="1140523"/>
                  <a:pt x="1630618" y="1141778"/>
                  <a:pt x="1631903" y="1141778"/>
                </a:cubicBezTo>
                <a:cubicBezTo>
                  <a:pt x="1630618" y="1140523"/>
                  <a:pt x="1630618" y="1140523"/>
                  <a:pt x="1629335" y="1139185"/>
                </a:cubicBezTo>
                <a:cubicBezTo>
                  <a:pt x="1629335" y="1139185"/>
                  <a:pt x="1628051" y="1139185"/>
                  <a:pt x="1628051" y="1139185"/>
                </a:cubicBezTo>
                <a:cubicBezTo>
                  <a:pt x="1626766" y="1139185"/>
                  <a:pt x="1626766" y="1137930"/>
                  <a:pt x="1626766" y="1137930"/>
                </a:cubicBezTo>
                <a:close/>
                <a:moveTo>
                  <a:pt x="5153582" y="1131635"/>
                </a:moveTo>
                <a:lnTo>
                  <a:pt x="5152352" y="1132861"/>
                </a:lnTo>
                <a:cubicBezTo>
                  <a:pt x="5152352" y="1135372"/>
                  <a:pt x="5151056" y="1136666"/>
                  <a:pt x="5151056" y="1139176"/>
                </a:cubicBezTo>
                <a:lnTo>
                  <a:pt x="5152562" y="1139927"/>
                </a:lnTo>
                <a:lnTo>
                  <a:pt x="5153566" y="1137924"/>
                </a:lnTo>
                <a:cubicBezTo>
                  <a:pt x="5153566" y="1137924"/>
                  <a:pt x="5154836" y="1136648"/>
                  <a:pt x="5154836" y="1136648"/>
                </a:cubicBezTo>
                <a:close/>
                <a:moveTo>
                  <a:pt x="2651671" y="1130300"/>
                </a:moveTo>
                <a:cubicBezTo>
                  <a:pt x="2651671" y="1131570"/>
                  <a:pt x="2651671" y="1131570"/>
                  <a:pt x="2651671" y="1132840"/>
                </a:cubicBezTo>
                <a:cubicBezTo>
                  <a:pt x="2650399" y="1134110"/>
                  <a:pt x="2649130" y="1135381"/>
                  <a:pt x="2647859" y="1136651"/>
                </a:cubicBezTo>
                <a:cubicBezTo>
                  <a:pt x="2646588" y="1137921"/>
                  <a:pt x="2645319" y="1137921"/>
                  <a:pt x="2644048" y="1137921"/>
                </a:cubicBezTo>
                <a:cubicBezTo>
                  <a:pt x="2642778" y="1137921"/>
                  <a:pt x="2642778" y="1137921"/>
                  <a:pt x="2641508" y="1137921"/>
                </a:cubicBezTo>
                <a:cubicBezTo>
                  <a:pt x="2642778" y="1136651"/>
                  <a:pt x="2644048" y="1135381"/>
                  <a:pt x="2645319" y="1134111"/>
                </a:cubicBezTo>
                <a:cubicBezTo>
                  <a:pt x="2645319" y="1132840"/>
                  <a:pt x="2645319" y="1132840"/>
                  <a:pt x="2646588" y="1132840"/>
                </a:cubicBezTo>
                <a:cubicBezTo>
                  <a:pt x="2647859" y="1131570"/>
                  <a:pt x="2650399" y="1131570"/>
                  <a:pt x="2651671" y="1130300"/>
                </a:cubicBezTo>
                <a:close/>
                <a:moveTo>
                  <a:pt x="2613575" y="1130299"/>
                </a:moveTo>
                <a:lnTo>
                  <a:pt x="2617383" y="1130299"/>
                </a:lnTo>
                <a:lnTo>
                  <a:pt x="2617384" y="1130299"/>
                </a:lnTo>
                <a:lnTo>
                  <a:pt x="2619923" y="1130299"/>
                </a:lnTo>
                <a:cubicBezTo>
                  <a:pt x="2621193" y="1130299"/>
                  <a:pt x="2622463" y="1130299"/>
                  <a:pt x="2622463" y="1131569"/>
                </a:cubicBezTo>
                <a:cubicBezTo>
                  <a:pt x="2623733" y="1132839"/>
                  <a:pt x="2623733" y="1132839"/>
                  <a:pt x="2623733" y="1134110"/>
                </a:cubicBezTo>
                <a:cubicBezTo>
                  <a:pt x="2623733" y="1134110"/>
                  <a:pt x="2622463" y="1134110"/>
                  <a:pt x="2622463" y="1134110"/>
                </a:cubicBezTo>
                <a:cubicBezTo>
                  <a:pt x="2621193" y="1134110"/>
                  <a:pt x="2621193" y="1135380"/>
                  <a:pt x="2619923" y="1135380"/>
                </a:cubicBezTo>
                <a:cubicBezTo>
                  <a:pt x="2618653" y="1135380"/>
                  <a:pt x="2617383" y="1134110"/>
                  <a:pt x="2616113" y="1134110"/>
                </a:cubicBezTo>
                <a:lnTo>
                  <a:pt x="2616537" y="1132840"/>
                </a:lnTo>
                <a:lnTo>
                  <a:pt x="2613575" y="1132840"/>
                </a:lnTo>
                <a:cubicBezTo>
                  <a:pt x="2612305" y="1132840"/>
                  <a:pt x="2609764" y="1134110"/>
                  <a:pt x="2608495" y="1135381"/>
                </a:cubicBezTo>
                <a:cubicBezTo>
                  <a:pt x="2607224" y="1135381"/>
                  <a:pt x="2607224" y="1135381"/>
                  <a:pt x="2605954" y="1135381"/>
                </a:cubicBezTo>
                <a:cubicBezTo>
                  <a:pt x="2604684" y="1135381"/>
                  <a:pt x="2604684" y="1134110"/>
                  <a:pt x="2603412" y="1134110"/>
                </a:cubicBezTo>
                <a:cubicBezTo>
                  <a:pt x="2604684" y="1134110"/>
                  <a:pt x="2604684" y="1132840"/>
                  <a:pt x="2605954" y="1132840"/>
                </a:cubicBezTo>
                <a:cubicBezTo>
                  <a:pt x="2605954" y="1132840"/>
                  <a:pt x="2607224" y="1132840"/>
                  <a:pt x="2608494" y="1132840"/>
                </a:cubicBezTo>
                <a:cubicBezTo>
                  <a:pt x="2609764" y="1132840"/>
                  <a:pt x="2611035" y="1131569"/>
                  <a:pt x="2612304" y="1131569"/>
                </a:cubicBezTo>
                <a:cubicBezTo>
                  <a:pt x="2612304" y="1130299"/>
                  <a:pt x="2613575" y="1130299"/>
                  <a:pt x="2613575" y="1130299"/>
                </a:cubicBezTo>
                <a:close/>
                <a:moveTo>
                  <a:pt x="2591984" y="1130299"/>
                </a:moveTo>
                <a:lnTo>
                  <a:pt x="2592619" y="1130617"/>
                </a:lnTo>
                <a:lnTo>
                  <a:pt x="2593254" y="1130299"/>
                </a:lnTo>
                <a:lnTo>
                  <a:pt x="2593254" y="1130934"/>
                </a:lnTo>
                <a:lnTo>
                  <a:pt x="2594526" y="1131569"/>
                </a:lnTo>
                <a:cubicBezTo>
                  <a:pt x="2594526" y="1132840"/>
                  <a:pt x="2594526" y="1134110"/>
                  <a:pt x="2593255" y="1134110"/>
                </a:cubicBezTo>
                <a:cubicBezTo>
                  <a:pt x="2593255" y="1134110"/>
                  <a:pt x="2591984" y="1135381"/>
                  <a:pt x="2591984" y="1135381"/>
                </a:cubicBezTo>
                <a:cubicBezTo>
                  <a:pt x="2591984" y="1134110"/>
                  <a:pt x="2591984" y="1134110"/>
                  <a:pt x="2591984" y="1132840"/>
                </a:cubicBezTo>
                <a:lnTo>
                  <a:pt x="2590715" y="1131571"/>
                </a:lnTo>
                <a:lnTo>
                  <a:pt x="2590713" y="1131571"/>
                </a:lnTo>
                <a:lnTo>
                  <a:pt x="2590715" y="1131570"/>
                </a:lnTo>
                <a:lnTo>
                  <a:pt x="2590714" y="1131569"/>
                </a:lnTo>
                <a:cubicBezTo>
                  <a:pt x="2590714" y="1131569"/>
                  <a:pt x="2591984" y="1130299"/>
                  <a:pt x="2591984" y="1130299"/>
                </a:cubicBezTo>
                <a:close/>
                <a:moveTo>
                  <a:pt x="5156062" y="1125309"/>
                </a:moveTo>
                <a:lnTo>
                  <a:pt x="5153649" y="1129057"/>
                </a:lnTo>
                <a:lnTo>
                  <a:pt x="5153649" y="1131323"/>
                </a:lnTo>
                <a:lnTo>
                  <a:pt x="5154836" y="1127762"/>
                </a:lnTo>
                <a:close/>
                <a:moveTo>
                  <a:pt x="5549805" y="1117600"/>
                </a:moveTo>
                <a:cubicBezTo>
                  <a:pt x="5549805" y="1117600"/>
                  <a:pt x="5551076" y="1117600"/>
                  <a:pt x="5551076" y="1117600"/>
                </a:cubicBezTo>
                <a:cubicBezTo>
                  <a:pt x="5552345" y="1118870"/>
                  <a:pt x="5553615" y="1118870"/>
                  <a:pt x="5554885" y="1120140"/>
                </a:cubicBezTo>
                <a:cubicBezTo>
                  <a:pt x="5554885" y="1121410"/>
                  <a:pt x="5556156" y="1121410"/>
                  <a:pt x="5556156" y="1122681"/>
                </a:cubicBezTo>
                <a:cubicBezTo>
                  <a:pt x="5557426" y="1122681"/>
                  <a:pt x="5558696" y="1123950"/>
                  <a:pt x="5559966" y="1123950"/>
                </a:cubicBezTo>
                <a:cubicBezTo>
                  <a:pt x="5559966" y="1125221"/>
                  <a:pt x="5561236" y="1125221"/>
                  <a:pt x="5561236" y="1126491"/>
                </a:cubicBezTo>
                <a:cubicBezTo>
                  <a:pt x="5562506" y="1127761"/>
                  <a:pt x="5563776" y="1129031"/>
                  <a:pt x="5565046" y="1130301"/>
                </a:cubicBezTo>
                <a:cubicBezTo>
                  <a:pt x="5566316" y="1130301"/>
                  <a:pt x="5566316" y="1131571"/>
                  <a:pt x="5566316" y="1131571"/>
                </a:cubicBezTo>
                <a:cubicBezTo>
                  <a:pt x="5563776" y="1131571"/>
                  <a:pt x="5562506" y="1130301"/>
                  <a:pt x="5561236" y="1130301"/>
                </a:cubicBezTo>
                <a:cubicBezTo>
                  <a:pt x="5561236" y="1130301"/>
                  <a:pt x="5559966" y="1129031"/>
                  <a:pt x="5559966" y="1129031"/>
                </a:cubicBezTo>
                <a:cubicBezTo>
                  <a:pt x="5557426" y="1127761"/>
                  <a:pt x="5556156" y="1126491"/>
                  <a:pt x="5554885" y="1125221"/>
                </a:cubicBezTo>
                <a:cubicBezTo>
                  <a:pt x="5554885" y="1123951"/>
                  <a:pt x="5553615" y="1122681"/>
                  <a:pt x="5553616" y="1121410"/>
                </a:cubicBezTo>
                <a:cubicBezTo>
                  <a:pt x="5553616" y="1121410"/>
                  <a:pt x="5552345" y="1120140"/>
                  <a:pt x="5551076" y="1120140"/>
                </a:cubicBezTo>
                <a:cubicBezTo>
                  <a:pt x="5549805" y="1118870"/>
                  <a:pt x="5549805" y="1118870"/>
                  <a:pt x="5549805" y="1117600"/>
                </a:cubicBezTo>
                <a:close/>
                <a:moveTo>
                  <a:pt x="2656747" y="1117599"/>
                </a:moveTo>
                <a:cubicBezTo>
                  <a:pt x="2658016" y="1117599"/>
                  <a:pt x="2658016" y="1117599"/>
                  <a:pt x="2659287" y="1117599"/>
                </a:cubicBezTo>
                <a:cubicBezTo>
                  <a:pt x="2660559" y="1117599"/>
                  <a:pt x="2660559" y="1118870"/>
                  <a:pt x="2661829" y="1118870"/>
                </a:cubicBezTo>
                <a:cubicBezTo>
                  <a:pt x="2660559" y="1118870"/>
                  <a:pt x="2659287" y="1118870"/>
                  <a:pt x="2658016" y="1118870"/>
                </a:cubicBezTo>
                <a:cubicBezTo>
                  <a:pt x="2656747" y="1118870"/>
                  <a:pt x="2655479" y="1120141"/>
                  <a:pt x="2654213" y="1120141"/>
                </a:cubicBezTo>
                <a:cubicBezTo>
                  <a:pt x="2654213" y="1118870"/>
                  <a:pt x="2655479" y="1118870"/>
                  <a:pt x="2656747" y="1117599"/>
                </a:cubicBezTo>
                <a:close/>
                <a:moveTo>
                  <a:pt x="412745" y="1117599"/>
                </a:moveTo>
                <a:cubicBezTo>
                  <a:pt x="411475" y="1120140"/>
                  <a:pt x="410205" y="1122680"/>
                  <a:pt x="408935" y="1125220"/>
                </a:cubicBezTo>
                <a:cubicBezTo>
                  <a:pt x="408935" y="1125220"/>
                  <a:pt x="407665" y="1126491"/>
                  <a:pt x="406395" y="1126491"/>
                </a:cubicBezTo>
                <a:cubicBezTo>
                  <a:pt x="406395" y="1125220"/>
                  <a:pt x="407665" y="1123950"/>
                  <a:pt x="406395" y="1122680"/>
                </a:cubicBezTo>
                <a:cubicBezTo>
                  <a:pt x="408935" y="1120140"/>
                  <a:pt x="410205" y="1118869"/>
                  <a:pt x="412745" y="1117599"/>
                </a:cubicBezTo>
                <a:close/>
                <a:moveTo>
                  <a:pt x="408936" y="1117599"/>
                </a:moveTo>
                <a:cubicBezTo>
                  <a:pt x="407665" y="1118870"/>
                  <a:pt x="407665" y="1120141"/>
                  <a:pt x="407665" y="1120141"/>
                </a:cubicBezTo>
                <a:cubicBezTo>
                  <a:pt x="406394" y="1120141"/>
                  <a:pt x="406394" y="1120141"/>
                  <a:pt x="406394" y="1118870"/>
                </a:cubicBezTo>
                <a:cubicBezTo>
                  <a:pt x="407665" y="1118870"/>
                  <a:pt x="407665" y="1117599"/>
                  <a:pt x="408936" y="1117599"/>
                </a:cubicBezTo>
                <a:close/>
                <a:moveTo>
                  <a:pt x="3700742" y="1101134"/>
                </a:moveTo>
                <a:cubicBezTo>
                  <a:pt x="3701894" y="1101134"/>
                  <a:pt x="3701894" y="1102352"/>
                  <a:pt x="3703191" y="1102352"/>
                </a:cubicBezTo>
                <a:cubicBezTo>
                  <a:pt x="3703191" y="1103645"/>
                  <a:pt x="3703191" y="1103645"/>
                  <a:pt x="3703191" y="1104939"/>
                </a:cubicBezTo>
                <a:cubicBezTo>
                  <a:pt x="3701894" y="1106156"/>
                  <a:pt x="3701894" y="1106156"/>
                  <a:pt x="3700742" y="1106156"/>
                </a:cubicBezTo>
                <a:cubicBezTo>
                  <a:pt x="3699445" y="1106156"/>
                  <a:pt x="3699445" y="1106156"/>
                  <a:pt x="3698149" y="1106156"/>
                </a:cubicBezTo>
                <a:cubicBezTo>
                  <a:pt x="3696852" y="1104939"/>
                  <a:pt x="3696852" y="1104939"/>
                  <a:pt x="3695556" y="1103645"/>
                </a:cubicBezTo>
                <a:cubicBezTo>
                  <a:pt x="3695556" y="1102352"/>
                  <a:pt x="3695556" y="1102352"/>
                  <a:pt x="3695556" y="1102352"/>
                </a:cubicBezTo>
                <a:cubicBezTo>
                  <a:pt x="3695556" y="1102352"/>
                  <a:pt x="3694404" y="1102352"/>
                  <a:pt x="3694404" y="1102352"/>
                </a:cubicBezTo>
                <a:cubicBezTo>
                  <a:pt x="3694404" y="1102352"/>
                  <a:pt x="3693107" y="1102352"/>
                  <a:pt x="3693107" y="1102352"/>
                </a:cubicBezTo>
                <a:cubicBezTo>
                  <a:pt x="3691811" y="1103645"/>
                  <a:pt x="3691811" y="1103645"/>
                  <a:pt x="3690514" y="1104939"/>
                </a:cubicBezTo>
                <a:cubicBezTo>
                  <a:pt x="3690514" y="1106156"/>
                  <a:pt x="3691811" y="1108743"/>
                  <a:pt x="3691811" y="1109960"/>
                </a:cubicBezTo>
                <a:cubicBezTo>
                  <a:pt x="3687921" y="1109960"/>
                  <a:pt x="3685472" y="1109960"/>
                  <a:pt x="3681583" y="1109960"/>
                </a:cubicBezTo>
                <a:cubicBezTo>
                  <a:pt x="3684176" y="1111254"/>
                  <a:pt x="3685472" y="1112547"/>
                  <a:pt x="3687921" y="1113764"/>
                </a:cubicBezTo>
                <a:cubicBezTo>
                  <a:pt x="3689218" y="1113764"/>
                  <a:pt x="3689218" y="1112547"/>
                  <a:pt x="3689218" y="1112547"/>
                </a:cubicBezTo>
                <a:cubicBezTo>
                  <a:pt x="3690514" y="1112547"/>
                  <a:pt x="3690514" y="1113764"/>
                  <a:pt x="3690514" y="1113764"/>
                </a:cubicBezTo>
                <a:cubicBezTo>
                  <a:pt x="3690514" y="1115058"/>
                  <a:pt x="3690514" y="1115058"/>
                  <a:pt x="3690514" y="1116351"/>
                </a:cubicBezTo>
                <a:cubicBezTo>
                  <a:pt x="3690514" y="1116351"/>
                  <a:pt x="3691811" y="1117645"/>
                  <a:pt x="3691811" y="1117645"/>
                </a:cubicBezTo>
                <a:cubicBezTo>
                  <a:pt x="3690514" y="1117645"/>
                  <a:pt x="3690514" y="1117645"/>
                  <a:pt x="3690514" y="1117645"/>
                </a:cubicBezTo>
                <a:cubicBezTo>
                  <a:pt x="3690514" y="1117645"/>
                  <a:pt x="3691811" y="1118862"/>
                  <a:pt x="3691811" y="1118862"/>
                </a:cubicBezTo>
                <a:cubicBezTo>
                  <a:pt x="3691811" y="1118862"/>
                  <a:pt x="3693107" y="1120155"/>
                  <a:pt x="3693107" y="1120155"/>
                </a:cubicBezTo>
                <a:cubicBezTo>
                  <a:pt x="3693107" y="1120155"/>
                  <a:pt x="3694404" y="1120155"/>
                  <a:pt x="3694404" y="1120155"/>
                </a:cubicBezTo>
                <a:cubicBezTo>
                  <a:pt x="3694404" y="1121449"/>
                  <a:pt x="3694404" y="1121449"/>
                  <a:pt x="3694404" y="1122666"/>
                </a:cubicBezTo>
                <a:cubicBezTo>
                  <a:pt x="3695556" y="1122666"/>
                  <a:pt x="3695556" y="1123960"/>
                  <a:pt x="3696852" y="1123960"/>
                </a:cubicBezTo>
                <a:cubicBezTo>
                  <a:pt x="3696852" y="1123960"/>
                  <a:pt x="3698149" y="1125253"/>
                  <a:pt x="3698149" y="1126470"/>
                </a:cubicBezTo>
                <a:cubicBezTo>
                  <a:pt x="3699445" y="1129057"/>
                  <a:pt x="3699445" y="1130274"/>
                  <a:pt x="3700742" y="1132861"/>
                </a:cubicBezTo>
                <a:cubicBezTo>
                  <a:pt x="3701894" y="1132861"/>
                  <a:pt x="3704487" y="1134155"/>
                  <a:pt x="3705784" y="1134155"/>
                </a:cubicBezTo>
                <a:cubicBezTo>
                  <a:pt x="3707080" y="1135372"/>
                  <a:pt x="3707080" y="1135372"/>
                  <a:pt x="3708377" y="1135372"/>
                </a:cubicBezTo>
                <a:cubicBezTo>
                  <a:pt x="3708377" y="1135372"/>
                  <a:pt x="3707080" y="1135372"/>
                  <a:pt x="3707080" y="1135372"/>
                </a:cubicBezTo>
                <a:cubicBezTo>
                  <a:pt x="3707080" y="1136666"/>
                  <a:pt x="3707080" y="1136666"/>
                  <a:pt x="3707080" y="1136666"/>
                </a:cubicBezTo>
                <a:cubicBezTo>
                  <a:pt x="3708377" y="1137959"/>
                  <a:pt x="3708377" y="1137959"/>
                  <a:pt x="3709529" y="1139176"/>
                </a:cubicBezTo>
                <a:cubicBezTo>
                  <a:pt x="3710826" y="1139176"/>
                  <a:pt x="3710826" y="1139176"/>
                  <a:pt x="3712122" y="1139176"/>
                </a:cubicBezTo>
                <a:cubicBezTo>
                  <a:pt x="3714715" y="1141763"/>
                  <a:pt x="3715867" y="1142980"/>
                  <a:pt x="3717164" y="1145567"/>
                </a:cubicBezTo>
                <a:cubicBezTo>
                  <a:pt x="3717164" y="1145567"/>
                  <a:pt x="3718460" y="1145567"/>
                  <a:pt x="3718460" y="1145567"/>
                </a:cubicBezTo>
                <a:cubicBezTo>
                  <a:pt x="3718460" y="1146785"/>
                  <a:pt x="3719757" y="1146785"/>
                  <a:pt x="3719757" y="1148078"/>
                </a:cubicBezTo>
                <a:cubicBezTo>
                  <a:pt x="3719757" y="1148078"/>
                  <a:pt x="3719757" y="1149372"/>
                  <a:pt x="3719757" y="1149372"/>
                </a:cubicBezTo>
                <a:cubicBezTo>
                  <a:pt x="3721053" y="1151882"/>
                  <a:pt x="3721053" y="1153176"/>
                  <a:pt x="3722350" y="1155686"/>
                </a:cubicBezTo>
                <a:cubicBezTo>
                  <a:pt x="3722350" y="1155686"/>
                  <a:pt x="3722350" y="1156980"/>
                  <a:pt x="3722350" y="1156980"/>
                </a:cubicBezTo>
                <a:cubicBezTo>
                  <a:pt x="3722350" y="1156980"/>
                  <a:pt x="3721053" y="1156980"/>
                  <a:pt x="3721053" y="1156980"/>
                </a:cubicBezTo>
                <a:cubicBezTo>
                  <a:pt x="3721053" y="1156980"/>
                  <a:pt x="3722350" y="1158273"/>
                  <a:pt x="3722350" y="1159491"/>
                </a:cubicBezTo>
                <a:cubicBezTo>
                  <a:pt x="3724799" y="1163295"/>
                  <a:pt x="3727391" y="1165882"/>
                  <a:pt x="3729840" y="1168392"/>
                </a:cubicBezTo>
                <a:cubicBezTo>
                  <a:pt x="3729840" y="1168392"/>
                  <a:pt x="3729840" y="1169686"/>
                  <a:pt x="3729840" y="1170979"/>
                </a:cubicBezTo>
                <a:cubicBezTo>
                  <a:pt x="3731137" y="1170979"/>
                  <a:pt x="3731137" y="1172197"/>
                  <a:pt x="3732433" y="1173490"/>
                </a:cubicBezTo>
                <a:cubicBezTo>
                  <a:pt x="3733730" y="1173490"/>
                  <a:pt x="3733730" y="1173490"/>
                  <a:pt x="3733730" y="1173490"/>
                </a:cubicBezTo>
                <a:cubicBezTo>
                  <a:pt x="3735026" y="1173490"/>
                  <a:pt x="3735026" y="1173490"/>
                  <a:pt x="3735026" y="1173490"/>
                </a:cubicBezTo>
                <a:cubicBezTo>
                  <a:pt x="3735026" y="1172197"/>
                  <a:pt x="3735026" y="1172197"/>
                  <a:pt x="3735026" y="1170979"/>
                </a:cubicBezTo>
                <a:cubicBezTo>
                  <a:pt x="3735026" y="1170979"/>
                  <a:pt x="3733730" y="1169686"/>
                  <a:pt x="3733730" y="1169686"/>
                </a:cubicBezTo>
                <a:cubicBezTo>
                  <a:pt x="3733730" y="1169686"/>
                  <a:pt x="3733730" y="1168392"/>
                  <a:pt x="3733730" y="1168392"/>
                </a:cubicBezTo>
                <a:cubicBezTo>
                  <a:pt x="3733730" y="1167175"/>
                  <a:pt x="3735026" y="1165882"/>
                  <a:pt x="3735026" y="1164588"/>
                </a:cubicBezTo>
                <a:cubicBezTo>
                  <a:pt x="3735026" y="1164588"/>
                  <a:pt x="3736179" y="1164588"/>
                  <a:pt x="3736179" y="1164588"/>
                </a:cubicBezTo>
                <a:cubicBezTo>
                  <a:pt x="3737475" y="1164588"/>
                  <a:pt x="3737475" y="1164588"/>
                  <a:pt x="3737475" y="1164588"/>
                </a:cubicBezTo>
                <a:cubicBezTo>
                  <a:pt x="3737475" y="1163295"/>
                  <a:pt x="3737475" y="1162078"/>
                  <a:pt x="3737475" y="1160784"/>
                </a:cubicBezTo>
                <a:cubicBezTo>
                  <a:pt x="3738772" y="1160784"/>
                  <a:pt x="3738772" y="1160784"/>
                  <a:pt x="3738772" y="1160784"/>
                </a:cubicBezTo>
                <a:cubicBezTo>
                  <a:pt x="3738772" y="1159491"/>
                  <a:pt x="3738772" y="1159491"/>
                  <a:pt x="3738772" y="1158273"/>
                </a:cubicBezTo>
                <a:cubicBezTo>
                  <a:pt x="3738772" y="1158273"/>
                  <a:pt x="3740068" y="1158273"/>
                  <a:pt x="3740068" y="1158273"/>
                </a:cubicBezTo>
                <a:cubicBezTo>
                  <a:pt x="3740068" y="1156980"/>
                  <a:pt x="3740068" y="1156980"/>
                  <a:pt x="3740068" y="1156980"/>
                </a:cubicBezTo>
                <a:cubicBezTo>
                  <a:pt x="3740068" y="1156980"/>
                  <a:pt x="3741365" y="1156980"/>
                  <a:pt x="3741365" y="1156980"/>
                </a:cubicBezTo>
                <a:cubicBezTo>
                  <a:pt x="3742661" y="1156980"/>
                  <a:pt x="3742661" y="1155686"/>
                  <a:pt x="3742661" y="1155686"/>
                </a:cubicBezTo>
                <a:cubicBezTo>
                  <a:pt x="3742661" y="1155686"/>
                  <a:pt x="3743813" y="1155686"/>
                  <a:pt x="3743813" y="1155686"/>
                </a:cubicBezTo>
                <a:cubicBezTo>
                  <a:pt x="3745110" y="1156980"/>
                  <a:pt x="3745110" y="1156980"/>
                  <a:pt x="3746406" y="1158273"/>
                </a:cubicBezTo>
                <a:cubicBezTo>
                  <a:pt x="3746406" y="1158273"/>
                  <a:pt x="3746406" y="1159491"/>
                  <a:pt x="3746406" y="1159491"/>
                </a:cubicBezTo>
                <a:cubicBezTo>
                  <a:pt x="3746406" y="1159491"/>
                  <a:pt x="3747703" y="1159491"/>
                  <a:pt x="3747703" y="1159491"/>
                </a:cubicBezTo>
                <a:cubicBezTo>
                  <a:pt x="3747703" y="1160784"/>
                  <a:pt x="3747703" y="1160784"/>
                  <a:pt x="3747703" y="1160784"/>
                </a:cubicBezTo>
                <a:cubicBezTo>
                  <a:pt x="3747703" y="1162078"/>
                  <a:pt x="3746406" y="1163295"/>
                  <a:pt x="3746406" y="1164588"/>
                </a:cubicBezTo>
                <a:cubicBezTo>
                  <a:pt x="3745110" y="1164588"/>
                  <a:pt x="3745110" y="1164588"/>
                  <a:pt x="3745110" y="1164588"/>
                </a:cubicBezTo>
                <a:cubicBezTo>
                  <a:pt x="3745110" y="1165882"/>
                  <a:pt x="3745110" y="1167175"/>
                  <a:pt x="3745110" y="1168392"/>
                </a:cubicBezTo>
                <a:cubicBezTo>
                  <a:pt x="3745110" y="1168392"/>
                  <a:pt x="3746406" y="1168392"/>
                  <a:pt x="3746406" y="1168392"/>
                </a:cubicBezTo>
                <a:cubicBezTo>
                  <a:pt x="3746406" y="1169686"/>
                  <a:pt x="3747703" y="1169686"/>
                  <a:pt x="3747703" y="1170979"/>
                </a:cubicBezTo>
                <a:cubicBezTo>
                  <a:pt x="3746406" y="1172197"/>
                  <a:pt x="3746406" y="1174784"/>
                  <a:pt x="3745110" y="1176001"/>
                </a:cubicBezTo>
                <a:lnTo>
                  <a:pt x="3746406" y="1176001"/>
                </a:lnTo>
                <a:cubicBezTo>
                  <a:pt x="3746406" y="1176001"/>
                  <a:pt x="3745110" y="1177294"/>
                  <a:pt x="3745110" y="1177294"/>
                </a:cubicBezTo>
                <a:cubicBezTo>
                  <a:pt x="3745110" y="1177294"/>
                  <a:pt x="3745110" y="1178588"/>
                  <a:pt x="3745110" y="1178588"/>
                </a:cubicBezTo>
                <a:cubicBezTo>
                  <a:pt x="3745110" y="1179805"/>
                  <a:pt x="3746406" y="1179805"/>
                  <a:pt x="3746406" y="1181098"/>
                </a:cubicBezTo>
                <a:cubicBezTo>
                  <a:pt x="3747703" y="1181098"/>
                  <a:pt x="3747703" y="1181098"/>
                  <a:pt x="3747703" y="1181098"/>
                </a:cubicBezTo>
                <a:cubicBezTo>
                  <a:pt x="3747703" y="1182392"/>
                  <a:pt x="3748999" y="1182392"/>
                  <a:pt x="3748999" y="1182392"/>
                </a:cubicBezTo>
                <a:cubicBezTo>
                  <a:pt x="3748999" y="1181098"/>
                  <a:pt x="3750152" y="1181098"/>
                  <a:pt x="3750152" y="1181098"/>
                </a:cubicBezTo>
                <a:cubicBezTo>
                  <a:pt x="3750152" y="1182392"/>
                  <a:pt x="3750152" y="1184903"/>
                  <a:pt x="3750152" y="1186196"/>
                </a:cubicBezTo>
                <a:cubicBezTo>
                  <a:pt x="3751448" y="1186196"/>
                  <a:pt x="3751448" y="1186196"/>
                  <a:pt x="3752745" y="1186196"/>
                </a:cubicBezTo>
                <a:cubicBezTo>
                  <a:pt x="3754041" y="1186196"/>
                  <a:pt x="3754041" y="1186196"/>
                  <a:pt x="3755338" y="1186196"/>
                </a:cubicBezTo>
                <a:cubicBezTo>
                  <a:pt x="3756634" y="1187490"/>
                  <a:pt x="3756634" y="1187490"/>
                  <a:pt x="3757786" y="1187490"/>
                </a:cubicBezTo>
                <a:cubicBezTo>
                  <a:pt x="3760379" y="1186196"/>
                  <a:pt x="3762972" y="1186196"/>
                  <a:pt x="3765421" y="1184903"/>
                </a:cubicBezTo>
                <a:cubicBezTo>
                  <a:pt x="3766718" y="1184903"/>
                  <a:pt x="3769311" y="1186196"/>
                  <a:pt x="3770607" y="1186196"/>
                </a:cubicBezTo>
                <a:cubicBezTo>
                  <a:pt x="3771759" y="1186196"/>
                  <a:pt x="3771759" y="1186196"/>
                  <a:pt x="3773056" y="1186196"/>
                </a:cubicBezTo>
                <a:cubicBezTo>
                  <a:pt x="3773056" y="1187490"/>
                  <a:pt x="3774352" y="1187490"/>
                  <a:pt x="3774352" y="1187490"/>
                </a:cubicBezTo>
                <a:cubicBezTo>
                  <a:pt x="3775649" y="1187490"/>
                  <a:pt x="3776945" y="1187490"/>
                  <a:pt x="3778098" y="1187490"/>
                </a:cubicBezTo>
                <a:cubicBezTo>
                  <a:pt x="3778098" y="1187490"/>
                  <a:pt x="3779394" y="1188707"/>
                  <a:pt x="3779394" y="1188707"/>
                </a:cubicBezTo>
                <a:cubicBezTo>
                  <a:pt x="3780691" y="1188707"/>
                  <a:pt x="3781987" y="1188707"/>
                  <a:pt x="3783284" y="1188707"/>
                </a:cubicBezTo>
                <a:cubicBezTo>
                  <a:pt x="3784580" y="1188707"/>
                  <a:pt x="3787029" y="1188707"/>
                  <a:pt x="3788325" y="1188707"/>
                </a:cubicBezTo>
                <a:cubicBezTo>
                  <a:pt x="3789622" y="1187490"/>
                  <a:pt x="3789622" y="1187490"/>
                  <a:pt x="3789622" y="1187490"/>
                </a:cubicBezTo>
                <a:cubicBezTo>
                  <a:pt x="3789622" y="1187490"/>
                  <a:pt x="3790918" y="1187490"/>
                  <a:pt x="3790918" y="1187490"/>
                </a:cubicBezTo>
                <a:cubicBezTo>
                  <a:pt x="3790918" y="1187490"/>
                  <a:pt x="3790918" y="1186196"/>
                  <a:pt x="3790918" y="1186196"/>
                </a:cubicBezTo>
                <a:cubicBezTo>
                  <a:pt x="3792071" y="1186196"/>
                  <a:pt x="3792071" y="1186196"/>
                  <a:pt x="3793367" y="1186196"/>
                </a:cubicBezTo>
                <a:cubicBezTo>
                  <a:pt x="3793367" y="1186196"/>
                  <a:pt x="3794664" y="1186196"/>
                  <a:pt x="3794664" y="1186196"/>
                </a:cubicBezTo>
                <a:cubicBezTo>
                  <a:pt x="3794664" y="1186196"/>
                  <a:pt x="3795960" y="1187490"/>
                  <a:pt x="3795960" y="1187490"/>
                </a:cubicBezTo>
                <a:cubicBezTo>
                  <a:pt x="3798409" y="1186196"/>
                  <a:pt x="3799706" y="1186196"/>
                  <a:pt x="3801002" y="1184903"/>
                </a:cubicBezTo>
                <a:cubicBezTo>
                  <a:pt x="3801002" y="1184903"/>
                  <a:pt x="3801002" y="1183685"/>
                  <a:pt x="3801002" y="1183685"/>
                </a:cubicBezTo>
                <a:cubicBezTo>
                  <a:pt x="3801002" y="1183685"/>
                  <a:pt x="3799706" y="1183685"/>
                  <a:pt x="3799706" y="1183685"/>
                </a:cubicBezTo>
                <a:cubicBezTo>
                  <a:pt x="3799706" y="1183685"/>
                  <a:pt x="3801002" y="1182392"/>
                  <a:pt x="3801002" y="1182392"/>
                </a:cubicBezTo>
                <a:cubicBezTo>
                  <a:pt x="3804891" y="1181098"/>
                  <a:pt x="3807340" y="1179805"/>
                  <a:pt x="3811230" y="1178588"/>
                </a:cubicBezTo>
                <a:cubicBezTo>
                  <a:pt x="3811230" y="1178588"/>
                  <a:pt x="3811230" y="1177294"/>
                  <a:pt x="3811230" y="1176001"/>
                </a:cubicBezTo>
                <a:cubicBezTo>
                  <a:pt x="3813679" y="1176001"/>
                  <a:pt x="3817568" y="1174784"/>
                  <a:pt x="3821313" y="1173490"/>
                </a:cubicBezTo>
                <a:cubicBezTo>
                  <a:pt x="3821313" y="1173490"/>
                  <a:pt x="3822610" y="1172197"/>
                  <a:pt x="3822610" y="1172197"/>
                </a:cubicBezTo>
                <a:cubicBezTo>
                  <a:pt x="3822610" y="1172197"/>
                  <a:pt x="3822610" y="1170979"/>
                  <a:pt x="3822610" y="1170979"/>
                </a:cubicBezTo>
                <a:cubicBezTo>
                  <a:pt x="3822610" y="1170979"/>
                  <a:pt x="3822610" y="1169686"/>
                  <a:pt x="3822610" y="1169686"/>
                </a:cubicBezTo>
                <a:cubicBezTo>
                  <a:pt x="3823906" y="1169686"/>
                  <a:pt x="3823906" y="1168392"/>
                  <a:pt x="3823906" y="1168392"/>
                </a:cubicBezTo>
                <a:cubicBezTo>
                  <a:pt x="3825203" y="1169686"/>
                  <a:pt x="3825203" y="1169686"/>
                  <a:pt x="3825203" y="1169686"/>
                </a:cubicBezTo>
                <a:cubicBezTo>
                  <a:pt x="3825203" y="1169686"/>
                  <a:pt x="3826355" y="1169686"/>
                  <a:pt x="3826355" y="1169686"/>
                </a:cubicBezTo>
                <a:cubicBezTo>
                  <a:pt x="3827652" y="1170979"/>
                  <a:pt x="3827652" y="1173490"/>
                  <a:pt x="3828948" y="1174784"/>
                </a:cubicBezTo>
                <a:cubicBezTo>
                  <a:pt x="3828948" y="1174784"/>
                  <a:pt x="3827652" y="1176001"/>
                  <a:pt x="3827652" y="1176001"/>
                </a:cubicBezTo>
                <a:cubicBezTo>
                  <a:pt x="3827652" y="1176001"/>
                  <a:pt x="3827652" y="1177294"/>
                  <a:pt x="3827652" y="1177294"/>
                </a:cubicBezTo>
                <a:cubicBezTo>
                  <a:pt x="3828948" y="1178588"/>
                  <a:pt x="3828948" y="1178588"/>
                  <a:pt x="3828948" y="1178588"/>
                </a:cubicBezTo>
                <a:cubicBezTo>
                  <a:pt x="3828948" y="1178588"/>
                  <a:pt x="3830245" y="1178588"/>
                  <a:pt x="3830245" y="1178588"/>
                </a:cubicBezTo>
                <a:cubicBezTo>
                  <a:pt x="3830245" y="1178588"/>
                  <a:pt x="3828948" y="1177294"/>
                  <a:pt x="3828948" y="1177294"/>
                </a:cubicBezTo>
                <a:cubicBezTo>
                  <a:pt x="3828948" y="1177294"/>
                  <a:pt x="3828948" y="1176001"/>
                  <a:pt x="3828948" y="1174784"/>
                </a:cubicBezTo>
                <a:cubicBezTo>
                  <a:pt x="3828948" y="1173490"/>
                  <a:pt x="3828948" y="1172197"/>
                  <a:pt x="3830245" y="1170979"/>
                </a:cubicBezTo>
                <a:cubicBezTo>
                  <a:pt x="3830245" y="1170979"/>
                  <a:pt x="3830245" y="1170979"/>
                  <a:pt x="3828948" y="1170979"/>
                </a:cubicBezTo>
                <a:cubicBezTo>
                  <a:pt x="3828948" y="1170979"/>
                  <a:pt x="3828948" y="1169686"/>
                  <a:pt x="3830245" y="1169686"/>
                </a:cubicBezTo>
                <a:cubicBezTo>
                  <a:pt x="3830245" y="1169686"/>
                  <a:pt x="3830245" y="1169686"/>
                  <a:pt x="3828948" y="1168392"/>
                </a:cubicBezTo>
                <a:cubicBezTo>
                  <a:pt x="3828948" y="1168392"/>
                  <a:pt x="3828948" y="1168392"/>
                  <a:pt x="3830245" y="1168392"/>
                </a:cubicBezTo>
                <a:cubicBezTo>
                  <a:pt x="3830245" y="1168392"/>
                  <a:pt x="3830245" y="1168392"/>
                  <a:pt x="3831541" y="1168392"/>
                </a:cubicBezTo>
                <a:cubicBezTo>
                  <a:pt x="3831541" y="1168392"/>
                  <a:pt x="3831541" y="1167175"/>
                  <a:pt x="3830245" y="1167175"/>
                </a:cubicBezTo>
                <a:cubicBezTo>
                  <a:pt x="3830245" y="1167175"/>
                  <a:pt x="3828948" y="1167175"/>
                  <a:pt x="3828948" y="1167175"/>
                </a:cubicBezTo>
                <a:cubicBezTo>
                  <a:pt x="3828948" y="1167175"/>
                  <a:pt x="3827652" y="1167175"/>
                  <a:pt x="3827652" y="1167175"/>
                </a:cubicBezTo>
                <a:cubicBezTo>
                  <a:pt x="3827652" y="1168392"/>
                  <a:pt x="3826355" y="1169686"/>
                  <a:pt x="3826355" y="1169686"/>
                </a:cubicBezTo>
                <a:cubicBezTo>
                  <a:pt x="3826355" y="1167175"/>
                  <a:pt x="3825203" y="1165882"/>
                  <a:pt x="3825203" y="1164588"/>
                </a:cubicBezTo>
                <a:cubicBezTo>
                  <a:pt x="3823906" y="1163295"/>
                  <a:pt x="3823906" y="1162078"/>
                  <a:pt x="3822610" y="1160784"/>
                </a:cubicBezTo>
                <a:cubicBezTo>
                  <a:pt x="3822610" y="1160784"/>
                  <a:pt x="3822610" y="1159491"/>
                  <a:pt x="3822610" y="1159491"/>
                </a:cubicBezTo>
                <a:cubicBezTo>
                  <a:pt x="3822610" y="1159491"/>
                  <a:pt x="3821313" y="1159491"/>
                  <a:pt x="3821313" y="1159491"/>
                </a:cubicBezTo>
                <a:cubicBezTo>
                  <a:pt x="3821313" y="1158273"/>
                  <a:pt x="3821313" y="1158273"/>
                  <a:pt x="3821313" y="1158273"/>
                </a:cubicBezTo>
                <a:cubicBezTo>
                  <a:pt x="3820017" y="1158273"/>
                  <a:pt x="3817568" y="1156980"/>
                  <a:pt x="3816271" y="1156980"/>
                </a:cubicBezTo>
                <a:cubicBezTo>
                  <a:pt x="3814975" y="1156980"/>
                  <a:pt x="3813679" y="1156980"/>
                  <a:pt x="3812382" y="1156980"/>
                </a:cubicBezTo>
                <a:cubicBezTo>
                  <a:pt x="3809933" y="1156980"/>
                  <a:pt x="3808637" y="1158273"/>
                  <a:pt x="3807340" y="1158273"/>
                </a:cubicBezTo>
                <a:cubicBezTo>
                  <a:pt x="3806044" y="1158273"/>
                  <a:pt x="3804891" y="1158273"/>
                  <a:pt x="3803595" y="1158273"/>
                </a:cubicBezTo>
                <a:cubicBezTo>
                  <a:pt x="3801002" y="1159491"/>
                  <a:pt x="3798409" y="1159491"/>
                  <a:pt x="3795960" y="1160784"/>
                </a:cubicBezTo>
                <a:cubicBezTo>
                  <a:pt x="3793367" y="1162078"/>
                  <a:pt x="3792071" y="1162078"/>
                  <a:pt x="3789622" y="1163295"/>
                </a:cubicBezTo>
                <a:cubicBezTo>
                  <a:pt x="3787029" y="1162078"/>
                  <a:pt x="3785732" y="1160784"/>
                  <a:pt x="3783284" y="1159491"/>
                </a:cubicBezTo>
                <a:cubicBezTo>
                  <a:pt x="3781987" y="1159491"/>
                  <a:pt x="3779394" y="1158273"/>
                  <a:pt x="3778098" y="1158273"/>
                </a:cubicBezTo>
                <a:cubicBezTo>
                  <a:pt x="3776945" y="1158273"/>
                  <a:pt x="3775649" y="1158273"/>
                  <a:pt x="3774352" y="1158273"/>
                </a:cubicBezTo>
                <a:cubicBezTo>
                  <a:pt x="3774352" y="1158273"/>
                  <a:pt x="3773056" y="1158273"/>
                  <a:pt x="3773056" y="1158273"/>
                </a:cubicBezTo>
                <a:cubicBezTo>
                  <a:pt x="3771759" y="1156980"/>
                  <a:pt x="3769311" y="1155686"/>
                  <a:pt x="3768014" y="1154469"/>
                </a:cubicBezTo>
                <a:cubicBezTo>
                  <a:pt x="3766718" y="1154469"/>
                  <a:pt x="3766718" y="1154469"/>
                  <a:pt x="3765421" y="1154469"/>
                </a:cubicBezTo>
                <a:cubicBezTo>
                  <a:pt x="3764125" y="1154469"/>
                  <a:pt x="3764125" y="1153176"/>
                  <a:pt x="3762972" y="1153176"/>
                </a:cubicBezTo>
                <a:cubicBezTo>
                  <a:pt x="3761676" y="1153176"/>
                  <a:pt x="3760379" y="1151882"/>
                  <a:pt x="3759083" y="1151882"/>
                </a:cubicBezTo>
                <a:cubicBezTo>
                  <a:pt x="3757786" y="1150665"/>
                  <a:pt x="3756634" y="1149372"/>
                  <a:pt x="3755338" y="1148078"/>
                </a:cubicBezTo>
                <a:cubicBezTo>
                  <a:pt x="3756634" y="1148078"/>
                  <a:pt x="3756634" y="1146785"/>
                  <a:pt x="3757786" y="1146785"/>
                </a:cubicBezTo>
                <a:cubicBezTo>
                  <a:pt x="3757786" y="1146785"/>
                  <a:pt x="3757786" y="1145567"/>
                  <a:pt x="3757786" y="1145567"/>
                </a:cubicBezTo>
                <a:cubicBezTo>
                  <a:pt x="3757786" y="1145567"/>
                  <a:pt x="3756634" y="1145567"/>
                  <a:pt x="3755338" y="1145567"/>
                </a:cubicBezTo>
                <a:cubicBezTo>
                  <a:pt x="3754041" y="1144274"/>
                  <a:pt x="3754041" y="1144274"/>
                  <a:pt x="3754041" y="1144274"/>
                </a:cubicBezTo>
                <a:cubicBezTo>
                  <a:pt x="3752745" y="1142980"/>
                  <a:pt x="3750152" y="1142980"/>
                  <a:pt x="3748999" y="1142980"/>
                </a:cubicBezTo>
                <a:cubicBezTo>
                  <a:pt x="3748999" y="1142980"/>
                  <a:pt x="3747703" y="1141763"/>
                  <a:pt x="3747703" y="1141763"/>
                </a:cubicBezTo>
                <a:cubicBezTo>
                  <a:pt x="3746406" y="1141763"/>
                  <a:pt x="3745110" y="1140470"/>
                  <a:pt x="3743813" y="1140470"/>
                </a:cubicBezTo>
                <a:cubicBezTo>
                  <a:pt x="3741365" y="1140470"/>
                  <a:pt x="3740068" y="1140470"/>
                  <a:pt x="3737475" y="1140470"/>
                </a:cubicBezTo>
                <a:cubicBezTo>
                  <a:pt x="3737475" y="1140470"/>
                  <a:pt x="3736179" y="1139176"/>
                  <a:pt x="3735026" y="1139176"/>
                </a:cubicBezTo>
                <a:cubicBezTo>
                  <a:pt x="3733730" y="1135372"/>
                  <a:pt x="3732433" y="1132861"/>
                  <a:pt x="3731137" y="1130274"/>
                </a:cubicBezTo>
                <a:cubicBezTo>
                  <a:pt x="3731137" y="1129057"/>
                  <a:pt x="3731137" y="1129057"/>
                  <a:pt x="3731137" y="1127764"/>
                </a:cubicBezTo>
                <a:cubicBezTo>
                  <a:pt x="3731137" y="1127764"/>
                  <a:pt x="3729840" y="1127764"/>
                  <a:pt x="3729840" y="1127764"/>
                </a:cubicBezTo>
                <a:cubicBezTo>
                  <a:pt x="3728688" y="1126470"/>
                  <a:pt x="3728688" y="1126470"/>
                  <a:pt x="3727391" y="1125253"/>
                </a:cubicBezTo>
                <a:cubicBezTo>
                  <a:pt x="3728688" y="1125253"/>
                  <a:pt x="3728688" y="1125253"/>
                  <a:pt x="3728688" y="1125253"/>
                </a:cubicBezTo>
                <a:cubicBezTo>
                  <a:pt x="3728688" y="1126470"/>
                  <a:pt x="3729840" y="1126470"/>
                  <a:pt x="3729840" y="1126470"/>
                </a:cubicBezTo>
                <a:cubicBezTo>
                  <a:pt x="3729840" y="1126470"/>
                  <a:pt x="3731137" y="1126470"/>
                  <a:pt x="3731137" y="1126470"/>
                </a:cubicBezTo>
                <a:cubicBezTo>
                  <a:pt x="3731137" y="1125253"/>
                  <a:pt x="3729840" y="1125253"/>
                  <a:pt x="3729840" y="1123960"/>
                </a:cubicBezTo>
                <a:cubicBezTo>
                  <a:pt x="3728688" y="1123960"/>
                  <a:pt x="3728688" y="1123960"/>
                  <a:pt x="3727391" y="1123960"/>
                </a:cubicBezTo>
                <a:cubicBezTo>
                  <a:pt x="3727391" y="1123960"/>
                  <a:pt x="3726095" y="1122666"/>
                  <a:pt x="3726095" y="1122666"/>
                </a:cubicBezTo>
                <a:cubicBezTo>
                  <a:pt x="3726095" y="1121449"/>
                  <a:pt x="3726095" y="1120155"/>
                  <a:pt x="3726095" y="1118862"/>
                </a:cubicBezTo>
                <a:cubicBezTo>
                  <a:pt x="3724799" y="1116351"/>
                  <a:pt x="3722350" y="1115058"/>
                  <a:pt x="3721053" y="1112547"/>
                </a:cubicBezTo>
                <a:cubicBezTo>
                  <a:pt x="3721053" y="1111254"/>
                  <a:pt x="3721053" y="1111254"/>
                  <a:pt x="3721053" y="1109960"/>
                </a:cubicBezTo>
                <a:cubicBezTo>
                  <a:pt x="3721053" y="1108743"/>
                  <a:pt x="3719757" y="1107449"/>
                  <a:pt x="3718460" y="1106156"/>
                </a:cubicBezTo>
                <a:cubicBezTo>
                  <a:pt x="3718460" y="1104939"/>
                  <a:pt x="3717164" y="1104939"/>
                  <a:pt x="3717164" y="1104939"/>
                </a:cubicBezTo>
                <a:cubicBezTo>
                  <a:pt x="3715867" y="1106156"/>
                  <a:pt x="3713418" y="1106156"/>
                  <a:pt x="3712122" y="1107449"/>
                </a:cubicBezTo>
                <a:cubicBezTo>
                  <a:pt x="3712122" y="1107449"/>
                  <a:pt x="3710826" y="1107449"/>
                  <a:pt x="3710826" y="1107449"/>
                </a:cubicBezTo>
                <a:cubicBezTo>
                  <a:pt x="3710826" y="1106156"/>
                  <a:pt x="3709529" y="1106156"/>
                  <a:pt x="3709529" y="1104939"/>
                </a:cubicBezTo>
                <a:cubicBezTo>
                  <a:pt x="3709529" y="1104939"/>
                  <a:pt x="3708377" y="1104939"/>
                  <a:pt x="3708377" y="1104939"/>
                </a:cubicBezTo>
                <a:cubicBezTo>
                  <a:pt x="3707080" y="1104939"/>
                  <a:pt x="3705784" y="1103645"/>
                  <a:pt x="3704487" y="1103645"/>
                </a:cubicBezTo>
                <a:cubicBezTo>
                  <a:pt x="3705784" y="1103645"/>
                  <a:pt x="3705784" y="1102352"/>
                  <a:pt x="3705784" y="1102352"/>
                </a:cubicBezTo>
                <a:cubicBezTo>
                  <a:pt x="3707080" y="1102352"/>
                  <a:pt x="3707080" y="1101134"/>
                  <a:pt x="3707080" y="1101134"/>
                </a:cubicBezTo>
                <a:cubicBezTo>
                  <a:pt x="3707080" y="1101134"/>
                  <a:pt x="3705784" y="1101134"/>
                  <a:pt x="3705784" y="1101134"/>
                </a:cubicBezTo>
                <a:cubicBezTo>
                  <a:pt x="3704487" y="1101134"/>
                  <a:pt x="3704487" y="1101134"/>
                  <a:pt x="3703191" y="1101134"/>
                </a:cubicBezTo>
                <a:cubicBezTo>
                  <a:pt x="3701894" y="1101134"/>
                  <a:pt x="3701894" y="1101134"/>
                  <a:pt x="3700742" y="1101134"/>
                </a:cubicBezTo>
                <a:close/>
                <a:moveTo>
                  <a:pt x="408914" y="1099779"/>
                </a:moveTo>
                <a:lnTo>
                  <a:pt x="408837" y="1099860"/>
                </a:lnTo>
                <a:cubicBezTo>
                  <a:pt x="407552" y="1101115"/>
                  <a:pt x="407552" y="1102370"/>
                  <a:pt x="406268" y="1103625"/>
                </a:cubicBezTo>
                <a:cubicBezTo>
                  <a:pt x="406268" y="1104880"/>
                  <a:pt x="406268" y="1104880"/>
                  <a:pt x="406268" y="1106135"/>
                </a:cubicBezTo>
                <a:cubicBezTo>
                  <a:pt x="406268" y="1106135"/>
                  <a:pt x="407552" y="1104880"/>
                  <a:pt x="407552" y="1104880"/>
                </a:cubicBezTo>
                <a:lnTo>
                  <a:pt x="407793" y="1104645"/>
                </a:lnTo>
                <a:lnTo>
                  <a:pt x="408935" y="1102361"/>
                </a:lnTo>
                <a:cubicBezTo>
                  <a:pt x="408935" y="1101091"/>
                  <a:pt x="408935" y="1101091"/>
                  <a:pt x="408935" y="1099821"/>
                </a:cubicBezTo>
                <a:close/>
                <a:moveTo>
                  <a:pt x="5151999" y="1097662"/>
                </a:moveTo>
                <a:lnTo>
                  <a:pt x="5151056" y="1098548"/>
                </a:lnTo>
                <a:cubicBezTo>
                  <a:pt x="5151056" y="1099841"/>
                  <a:pt x="5149759" y="1101134"/>
                  <a:pt x="5149759" y="1102352"/>
                </a:cubicBezTo>
                <a:cubicBezTo>
                  <a:pt x="5149759" y="1102352"/>
                  <a:pt x="5149759" y="1103645"/>
                  <a:pt x="5149759" y="1103645"/>
                </a:cubicBezTo>
                <a:cubicBezTo>
                  <a:pt x="5148463" y="1103645"/>
                  <a:pt x="5148463" y="1104939"/>
                  <a:pt x="5148463" y="1104939"/>
                </a:cubicBezTo>
                <a:cubicBezTo>
                  <a:pt x="5148463" y="1108743"/>
                  <a:pt x="5148463" y="1111254"/>
                  <a:pt x="5148463" y="1113840"/>
                </a:cubicBezTo>
                <a:cubicBezTo>
                  <a:pt x="5149759" y="1113840"/>
                  <a:pt x="5149759" y="1115058"/>
                  <a:pt x="5151056" y="1115058"/>
                </a:cubicBezTo>
                <a:cubicBezTo>
                  <a:pt x="5152352" y="1115058"/>
                  <a:pt x="5153649" y="1115058"/>
                  <a:pt x="5154801" y="1115058"/>
                </a:cubicBezTo>
                <a:cubicBezTo>
                  <a:pt x="5154801" y="1115058"/>
                  <a:pt x="5154801" y="1116351"/>
                  <a:pt x="5154801" y="1116351"/>
                </a:cubicBezTo>
                <a:cubicBezTo>
                  <a:pt x="5153649" y="1116351"/>
                  <a:pt x="5152352" y="1117645"/>
                  <a:pt x="5151056" y="1117645"/>
                </a:cubicBezTo>
                <a:cubicBezTo>
                  <a:pt x="5151056" y="1117645"/>
                  <a:pt x="5149759" y="1117645"/>
                  <a:pt x="5149759" y="1117645"/>
                </a:cubicBezTo>
                <a:cubicBezTo>
                  <a:pt x="5151056" y="1118862"/>
                  <a:pt x="5151056" y="1118862"/>
                  <a:pt x="5151056" y="1120155"/>
                </a:cubicBezTo>
                <a:cubicBezTo>
                  <a:pt x="5151056" y="1120155"/>
                  <a:pt x="5152352" y="1120155"/>
                  <a:pt x="5152352" y="1120155"/>
                </a:cubicBezTo>
                <a:lnTo>
                  <a:pt x="5156093" y="1125246"/>
                </a:lnTo>
                <a:lnTo>
                  <a:pt x="5156106" y="1125220"/>
                </a:lnTo>
                <a:cubicBezTo>
                  <a:pt x="5156106" y="1125220"/>
                  <a:pt x="5156106" y="1123953"/>
                  <a:pt x="5156106" y="1123953"/>
                </a:cubicBezTo>
                <a:cubicBezTo>
                  <a:pt x="5156106" y="1122677"/>
                  <a:pt x="5157377" y="1121410"/>
                  <a:pt x="5157377" y="1120143"/>
                </a:cubicBezTo>
                <a:cubicBezTo>
                  <a:pt x="5157377" y="1118867"/>
                  <a:pt x="5157377" y="1117601"/>
                  <a:pt x="5157377" y="1116334"/>
                </a:cubicBezTo>
                <a:cubicBezTo>
                  <a:pt x="5157377" y="1115058"/>
                  <a:pt x="5157377" y="1115058"/>
                  <a:pt x="5157377" y="1113791"/>
                </a:cubicBezTo>
                <a:cubicBezTo>
                  <a:pt x="5156106" y="1112524"/>
                  <a:pt x="5156106" y="1109982"/>
                  <a:pt x="5154836" y="1108706"/>
                </a:cubicBezTo>
                <a:cubicBezTo>
                  <a:pt x="5154836" y="1108706"/>
                  <a:pt x="5154836" y="1107439"/>
                  <a:pt x="5154836" y="1107439"/>
                </a:cubicBezTo>
                <a:cubicBezTo>
                  <a:pt x="5154836" y="1107439"/>
                  <a:pt x="5156106" y="1107439"/>
                  <a:pt x="5156106" y="1107439"/>
                </a:cubicBezTo>
                <a:cubicBezTo>
                  <a:pt x="5154836" y="1106172"/>
                  <a:pt x="5154836" y="1104896"/>
                  <a:pt x="5153566" y="1103630"/>
                </a:cubicBezTo>
                <a:cubicBezTo>
                  <a:pt x="5152296" y="1102363"/>
                  <a:pt x="5152296" y="1102363"/>
                  <a:pt x="5151026" y="1101087"/>
                </a:cubicBezTo>
                <a:cubicBezTo>
                  <a:pt x="5152296" y="1099820"/>
                  <a:pt x="5152296" y="1099820"/>
                  <a:pt x="5152296" y="1098553"/>
                </a:cubicBezTo>
                <a:close/>
                <a:moveTo>
                  <a:pt x="5515515" y="1092199"/>
                </a:moveTo>
                <a:cubicBezTo>
                  <a:pt x="5516784" y="1092199"/>
                  <a:pt x="5516784" y="1093469"/>
                  <a:pt x="5518055" y="1093469"/>
                </a:cubicBezTo>
                <a:cubicBezTo>
                  <a:pt x="5519325" y="1093469"/>
                  <a:pt x="5519325" y="1093469"/>
                  <a:pt x="5520595" y="1093469"/>
                </a:cubicBezTo>
                <a:cubicBezTo>
                  <a:pt x="5521864" y="1093469"/>
                  <a:pt x="5523135" y="1094739"/>
                  <a:pt x="5524406" y="1094739"/>
                </a:cubicBezTo>
                <a:cubicBezTo>
                  <a:pt x="5523135" y="1094739"/>
                  <a:pt x="5523135" y="1094739"/>
                  <a:pt x="5521864" y="1094739"/>
                </a:cubicBezTo>
                <a:cubicBezTo>
                  <a:pt x="5521864" y="1096009"/>
                  <a:pt x="5521864" y="1096009"/>
                  <a:pt x="5521864" y="1096009"/>
                </a:cubicBezTo>
                <a:cubicBezTo>
                  <a:pt x="5521864" y="1097279"/>
                  <a:pt x="5523135" y="1098550"/>
                  <a:pt x="5523135" y="1099820"/>
                </a:cubicBezTo>
                <a:cubicBezTo>
                  <a:pt x="5523135" y="1099820"/>
                  <a:pt x="5524406" y="1101090"/>
                  <a:pt x="5525675" y="1101090"/>
                </a:cubicBezTo>
                <a:cubicBezTo>
                  <a:pt x="5525675" y="1102360"/>
                  <a:pt x="5525675" y="1102360"/>
                  <a:pt x="5525675" y="1103631"/>
                </a:cubicBezTo>
                <a:cubicBezTo>
                  <a:pt x="5526946" y="1104900"/>
                  <a:pt x="5528215" y="1106170"/>
                  <a:pt x="5529486" y="1107440"/>
                </a:cubicBezTo>
                <a:cubicBezTo>
                  <a:pt x="5529486" y="1108711"/>
                  <a:pt x="5530756" y="1108711"/>
                  <a:pt x="5532026" y="1109980"/>
                </a:cubicBezTo>
                <a:cubicBezTo>
                  <a:pt x="5533296" y="1111251"/>
                  <a:pt x="5533296" y="1112520"/>
                  <a:pt x="5533296" y="1113791"/>
                </a:cubicBezTo>
                <a:cubicBezTo>
                  <a:pt x="5533296" y="1113791"/>
                  <a:pt x="5532026" y="1113791"/>
                  <a:pt x="5532026" y="1113791"/>
                </a:cubicBezTo>
                <a:cubicBezTo>
                  <a:pt x="5530756" y="1112520"/>
                  <a:pt x="5529486" y="1112520"/>
                  <a:pt x="5528216" y="1111251"/>
                </a:cubicBezTo>
                <a:cubicBezTo>
                  <a:pt x="5526946" y="1109980"/>
                  <a:pt x="5526946" y="1108711"/>
                  <a:pt x="5525675" y="1107440"/>
                </a:cubicBezTo>
                <a:cubicBezTo>
                  <a:pt x="5525675" y="1107440"/>
                  <a:pt x="5524406" y="1107440"/>
                  <a:pt x="5524406" y="1107440"/>
                </a:cubicBezTo>
                <a:cubicBezTo>
                  <a:pt x="5524406" y="1106170"/>
                  <a:pt x="5523135" y="1106170"/>
                  <a:pt x="5523135" y="1106170"/>
                </a:cubicBezTo>
                <a:cubicBezTo>
                  <a:pt x="5523135" y="1104900"/>
                  <a:pt x="5521864" y="1103631"/>
                  <a:pt x="5521864" y="1102360"/>
                </a:cubicBezTo>
                <a:cubicBezTo>
                  <a:pt x="5520595" y="1102360"/>
                  <a:pt x="5520595" y="1101090"/>
                  <a:pt x="5519324" y="1101090"/>
                </a:cubicBezTo>
                <a:cubicBezTo>
                  <a:pt x="5518055" y="1099820"/>
                  <a:pt x="5518055" y="1098550"/>
                  <a:pt x="5518055" y="1102360"/>
                </a:cubicBezTo>
                <a:cubicBezTo>
                  <a:pt x="5518055" y="1101091"/>
                  <a:pt x="5518055" y="1101091"/>
                  <a:pt x="5518055" y="1101091"/>
                </a:cubicBezTo>
                <a:cubicBezTo>
                  <a:pt x="5518055" y="1099820"/>
                  <a:pt x="5516785" y="1099820"/>
                  <a:pt x="5516785" y="1098550"/>
                </a:cubicBezTo>
                <a:cubicBezTo>
                  <a:pt x="5515515" y="1098550"/>
                  <a:pt x="5515515" y="1097280"/>
                  <a:pt x="5514244" y="1097280"/>
                </a:cubicBezTo>
                <a:cubicBezTo>
                  <a:pt x="5512975" y="1096009"/>
                  <a:pt x="5512975" y="1096009"/>
                  <a:pt x="5511704" y="1094739"/>
                </a:cubicBezTo>
                <a:cubicBezTo>
                  <a:pt x="5511704" y="1094739"/>
                  <a:pt x="5511704" y="1093469"/>
                  <a:pt x="5511704" y="1093469"/>
                </a:cubicBezTo>
                <a:cubicBezTo>
                  <a:pt x="5512974" y="1092199"/>
                  <a:pt x="5514244" y="1092199"/>
                  <a:pt x="5515515" y="1092199"/>
                </a:cubicBezTo>
                <a:close/>
                <a:moveTo>
                  <a:pt x="140970" y="1092199"/>
                </a:moveTo>
                <a:lnTo>
                  <a:pt x="140972" y="1092200"/>
                </a:lnTo>
                <a:lnTo>
                  <a:pt x="143509" y="1092200"/>
                </a:lnTo>
                <a:cubicBezTo>
                  <a:pt x="144779" y="1092200"/>
                  <a:pt x="144779" y="1093470"/>
                  <a:pt x="143509" y="1093470"/>
                </a:cubicBezTo>
                <a:cubicBezTo>
                  <a:pt x="146050" y="1093470"/>
                  <a:pt x="147320" y="1093470"/>
                  <a:pt x="149860" y="1093470"/>
                </a:cubicBezTo>
                <a:cubicBezTo>
                  <a:pt x="149860" y="1094741"/>
                  <a:pt x="149860" y="1094741"/>
                  <a:pt x="149860" y="1096011"/>
                </a:cubicBezTo>
                <a:cubicBezTo>
                  <a:pt x="147320" y="1096011"/>
                  <a:pt x="144779" y="1096011"/>
                  <a:pt x="142239" y="1096011"/>
                </a:cubicBezTo>
                <a:cubicBezTo>
                  <a:pt x="142239" y="1096011"/>
                  <a:pt x="140969" y="1094741"/>
                  <a:pt x="140969" y="1094741"/>
                </a:cubicBezTo>
                <a:cubicBezTo>
                  <a:pt x="140969" y="1094741"/>
                  <a:pt x="139699" y="1093470"/>
                  <a:pt x="139699" y="1093470"/>
                </a:cubicBezTo>
                <a:cubicBezTo>
                  <a:pt x="139699" y="1093470"/>
                  <a:pt x="140969" y="1092200"/>
                  <a:pt x="140969" y="1092200"/>
                </a:cubicBezTo>
                <a:close/>
                <a:moveTo>
                  <a:pt x="760683" y="1087142"/>
                </a:moveTo>
                <a:cubicBezTo>
                  <a:pt x="759399" y="1087142"/>
                  <a:pt x="758114" y="1088397"/>
                  <a:pt x="756830" y="1088397"/>
                </a:cubicBezTo>
                <a:lnTo>
                  <a:pt x="755988" y="1089220"/>
                </a:lnTo>
                <a:lnTo>
                  <a:pt x="756580" y="1090402"/>
                </a:lnTo>
                <a:lnTo>
                  <a:pt x="758114" y="1089652"/>
                </a:lnTo>
                <a:cubicBezTo>
                  <a:pt x="759399" y="1088397"/>
                  <a:pt x="759399" y="1088397"/>
                  <a:pt x="760683" y="1087142"/>
                </a:cubicBezTo>
                <a:close/>
                <a:moveTo>
                  <a:pt x="1695279" y="1086330"/>
                </a:moveTo>
                <a:lnTo>
                  <a:pt x="1692848" y="1087142"/>
                </a:lnTo>
                <a:lnTo>
                  <a:pt x="1690318" y="1088379"/>
                </a:lnTo>
                <a:lnTo>
                  <a:pt x="1694092" y="1087121"/>
                </a:lnTo>
                <a:close/>
                <a:moveTo>
                  <a:pt x="424175" y="1083108"/>
                </a:moveTo>
                <a:lnTo>
                  <a:pt x="424048" y="1083293"/>
                </a:lnTo>
                <a:cubicBezTo>
                  <a:pt x="422863" y="1083293"/>
                  <a:pt x="422863" y="1084549"/>
                  <a:pt x="421579" y="1084549"/>
                </a:cubicBezTo>
                <a:lnTo>
                  <a:pt x="421558" y="1084580"/>
                </a:lnTo>
                <a:lnTo>
                  <a:pt x="421636" y="1084580"/>
                </a:lnTo>
                <a:cubicBezTo>
                  <a:pt x="422905" y="1085850"/>
                  <a:pt x="422905" y="1087120"/>
                  <a:pt x="424175" y="1088390"/>
                </a:cubicBezTo>
                <a:cubicBezTo>
                  <a:pt x="424175" y="1088390"/>
                  <a:pt x="425444" y="1088390"/>
                  <a:pt x="425444" y="1088390"/>
                </a:cubicBezTo>
                <a:cubicBezTo>
                  <a:pt x="425444" y="1087120"/>
                  <a:pt x="426714" y="1085850"/>
                  <a:pt x="426714" y="1084580"/>
                </a:cubicBezTo>
                <a:cubicBezTo>
                  <a:pt x="425444" y="1084580"/>
                  <a:pt x="425444" y="1083310"/>
                  <a:pt x="424175" y="1083310"/>
                </a:cubicBezTo>
                <a:close/>
                <a:moveTo>
                  <a:pt x="1714400" y="1080783"/>
                </a:moveTo>
                <a:lnTo>
                  <a:pt x="1713143" y="1082040"/>
                </a:lnTo>
                <a:lnTo>
                  <a:pt x="1714400" y="1080783"/>
                </a:lnTo>
                <a:close/>
                <a:moveTo>
                  <a:pt x="1711912" y="1080783"/>
                </a:moveTo>
                <a:cubicBezTo>
                  <a:pt x="1709344" y="1080783"/>
                  <a:pt x="1708060" y="1082038"/>
                  <a:pt x="1705492" y="1082038"/>
                </a:cubicBezTo>
                <a:cubicBezTo>
                  <a:pt x="1705492" y="1082038"/>
                  <a:pt x="1704208" y="1082038"/>
                  <a:pt x="1704208" y="1082038"/>
                </a:cubicBezTo>
                <a:cubicBezTo>
                  <a:pt x="1703022" y="1082038"/>
                  <a:pt x="1703022" y="1082038"/>
                  <a:pt x="1701738" y="1082038"/>
                </a:cubicBezTo>
                <a:lnTo>
                  <a:pt x="1698346" y="1084581"/>
                </a:lnTo>
                <a:lnTo>
                  <a:pt x="1701712" y="1084581"/>
                </a:lnTo>
                <a:cubicBezTo>
                  <a:pt x="1702983" y="1084581"/>
                  <a:pt x="1704253" y="1083310"/>
                  <a:pt x="1705523" y="1083310"/>
                </a:cubicBezTo>
                <a:cubicBezTo>
                  <a:pt x="1706793" y="1083310"/>
                  <a:pt x="1709333" y="1082040"/>
                  <a:pt x="1710603" y="1082040"/>
                </a:cubicBezTo>
                <a:lnTo>
                  <a:pt x="1713116" y="1080783"/>
                </a:lnTo>
                <a:close/>
                <a:moveTo>
                  <a:pt x="2594525" y="1079500"/>
                </a:moveTo>
                <a:cubicBezTo>
                  <a:pt x="2594525" y="1079500"/>
                  <a:pt x="2595796" y="1080770"/>
                  <a:pt x="2595796" y="1080770"/>
                </a:cubicBezTo>
                <a:cubicBezTo>
                  <a:pt x="2595796" y="1080770"/>
                  <a:pt x="2594525" y="1082040"/>
                  <a:pt x="2594525" y="1083311"/>
                </a:cubicBezTo>
                <a:cubicBezTo>
                  <a:pt x="2594525" y="1082041"/>
                  <a:pt x="2593254" y="1082041"/>
                  <a:pt x="2591984" y="1082041"/>
                </a:cubicBezTo>
                <a:cubicBezTo>
                  <a:pt x="2591984" y="1082041"/>
                  <a:pt x="2590713" y="1080770"/>
                  <a:pt x="2590713" y="1080770"/>
                </a:cubicBezTo>
                <a:cubicBezTo>
                  <a:pt x="2591984" y="1079500"/>
                  <a:pt x="2593254" y="1079500"/>
                  <a:pt x="2594525" y="1079500"/>
                </a:cubicBezTo>
                <a:close/>
                <a:moveTo>
                  <a:pt x="426602" y="1079500"/>
                </a:moveTo>
                <a:lnTo>
                  <a:pt x="426617" y="1079528"/>
                </a:lnTo>
                <a:lnTo>
                  <a:pt x="424903" y="1082040"/>
                </a:lnTo>
                <a:lnTo>
                  <a:pt x="426714" y="1082040"/>
                </a:lnTo>
                <a:cubicBezTo>
                  <a:pt x="426714" y="1080770"/>
                  <a:pt x="426714" y="1080770"/>
                  <a:pt x="426714" y="1079500"/>
                </a:cubicBezTo>
                <a:close/>
                <a:moveTo>
                  <a:pt x="755573" y="1073196"/>
                </a:moveTo>
                <a:lnTo>
                  <a:pt x="755573" y="1076959"/>
                </a:lnTo>
                <a:cubicBezTo>
                  <a:pt x="754303" y="1078228"/>
                  <a:pt x="754303" y="1079500"/>
                  <a:pt x="753033" y="1080769"/>
                </a:cubicBezTo>
                <a:cubicBezTo>
                  <a:pt x="753033" y="1082039"/>
                  <a:pt x="754303" y="1083310"/>
                  <a:pt x="754303" y="1084579"/>
                </a:cubicBezTo>
                <a:cubicBezTo>
                  <a:pt x="754303" y="1085849"/>
                  <a:pt x="753033" y="1087118"/>
                  <a:pt x="751764" y="1088390"/>
                </a:cubicBezTo>
                <a:cubicBezTo>
                  <a:pt x="751764" y="1088390"/>
                  <a:pt x="750494" y="1089659"/>
                  <a:pt x="749223" y="1089659"/>
                </a:cubicBezTo>
                <a:cubicBezTo>
                  <a:pt x="749223" y="1090929"/>
                  <a:pt x="747953" y="1090929"/>
                  <a:pt x="747953" y="1092200"/>
                </a:cubicBezTo>
                <a:cubicBezTo>
                  <a:pt x="749223" y="1092200"/>
                  <a:pt x="749223" y="1090929"/>
                  <a:pt x="750494" y="1090929"/>
                </a:cubicBezTo>
                <a:cubicBezTo>
                  <a:pt x="750494" y="1090929"/>
                  <a:pt x="751764" y="1089659"/>
                  <a:pt x="751764" y="1089659"/>
                </a:cubicBezTo>
                <a:lnTo>
                  <a:pt x="753223" y="1089173"/>
                </a:lnTo>
                <a:lnTo>
                  <a:pt x="754262" y="1087142"/>
                </a:lnTo>
                <a:cubicBezTo>
                  <a:pt x="754262" y="1087142"/>
                  <a:pt x="755546" y="1085887"/>
                  <a:pt x="756830" y="1085887"/>
                </a:cubicBezTo>
                <a:cubicBezTo>
                  <a:pt x="758114" y="1084549"/>
                  <a:pt x="758114" y="1084549"/>
                  <a:pt x="759399" y="1084549"/>
                </a:cubicBezTo>
                <a:cubicBezTo>
                  <a:pt x="759399" y="1083293"/>
                  <a:pt x="758114" y="1083293"/>
                  <a:pt x="758114" y="1083293"/>
                </a:cubicBezTo>
                <a:cubicBezTo>
                  <a:pt x="758114" y="1082038"/>
                  <a:pt x="756830" y="1082038"/>
                  <a:pt x="756830" y="1082038"/>
                </a:cubicBezTo>
                <a:cubicBezTo>
                  <a:pt x="756830" y="1080783"/>
                  <a:pt x="756830" y="1080783"/>
                  <a:pt x="756830" y="1079528"/>
                </a:cubicBezTo>
                <a:cubicBezTo>
                  <a:pt x="756830" y="1078273"/>
                  <a:pt x="758114" y="1076935"/>
                  <a:pt x="758114" y="1075680"/>
                </a:cubicBezTo>
                <a:cubicBezTo>
                  <a:pt x="758114" y="1075680"/>
                  <a:pt x="756830" y="1074425"/>
                  <a:pt x="756830" y="1074425"/>
                </a:cubicBezTo>
                <a:close/>
                <a:moveTo>
                  <a:pt x="769572" y="1069321"/>
                </a:moveTo>
                <a:cubicBezTo>
                  <a:pt x="769572" y="1069321"/>
                  <a:pt x="768289" y="1070659"/>
                  <a:pt x="768289" y="1070659"/>
                </a:cubicBezTo>
                <a:cubicBezTo>
                  <a:pt x="768289" y="1073169"/>
                  <a:pt x="767005" y="1074425"/>
                  <a:pt x="767005" y="1076935"/>
                </a:cubicBezTo>
                <a:cubicBezTo>
                  <a:pt x="767005" y="1078273"/>
                  <a:pt x="767005" y="1080783"/>
                  <a:pt x="767005" y="1082038"/>
                </a:cubicBezTo>
                <a:cubicBezTo>
                  <a:pt x="765721" y="1084549"/>
                  <a:pt x="765721" y="1085887"/>
                  <a:pt x="764436" y="1087142"/>
                </a:cubicBezTo>
                <a:cubicBezTo>
                  <a:pt x="764436" y="1088397"/>
                  <a:pt x="763152" y="1090907"/>
                  <a:pt x="761868" y="1092246"/>
                </a:cubicBezTo>
                <a:cubicBezTo>
                  <a:pt x="760683" y="1093501"/>
                  <a:pt x="760683" y="1093501"/>
                  <a:pt x="759399" y="1094756"/>
                </a:cubicBezTo>
                <a:cubicBezTo>
                  <a:pt x="758114" y="1094756"/>
                  <a:pt x="758114" y="1094756"/>
                  <a:pt x="756830" y="1094756"/>
                </a:cubicBezTo>
                <a:cubicBezTo>
                  <a:pt x="756830" y="1094756"/>
                  <a:pt x="756830" y="1096011"/>
                  <a:pt x="756830" y="1096011"/>
                </a:cubicBezTo>
                <a:cubicBezTo>
                  <a:pt x="756830" y="1096011"/>
                  <a:pt x="755546" y="1097266"/>
                  <a:pt x="755546" y="1097266"/>
                </a:cubicBezTo>
                <a:cubicBezTo>
                  <a:pt x="754262" y="1097266"/>
                  <a:pt x="754262" y="1096011"/>
                  <a:pt x="752978" y="1096011"/>
                </a:cubicBezTo>
                <a:cubicBezTo>
                  <a:pt x="752978" y="1094756"/>
                  <a:pt x="752978" y="1094756"/>
                  <a:pt x="752978" y="1093501"/>
                </a:cubicBezTo>
                <a:cubicBezTo>
                  <a:pt x="752978" y="1093501"/>
                  <a:pt x="754262" y="1092246"/>
                  <a:pt x="754262" y="1092246"/>
                </a:cubicBezTo>
                <a:lnTo>
                  <a:pt x="755109" y="1091363"/>
                </a:lnTo>
                <a:lnTo>
                  <a:pt x="751764" y="1092200"/>
                </a:lnTo>
                <a:cubicBezTo>
                  <a:pt x="750494" y="1093470"/>
                  <a:pt x="750494" y="1094739"/>
                  <a:pt x="750494" y="1096011"/>
                </a:cubicBezTo>
                <a:cubicBezTo>
                  <a:pt x="751764" y="1096011"/>
                  <a:pt x="751764" y="1097280"/>
                  <a:pt x="753033" y="1097280"/>
                </a:cubicBezTo>
                <a:cubicBezTo>
                  <a:pt x="754303" y="1098550"/>
                  <a:pt x="754303" y="1099819"/>
                  <a:pt x="754303" y="1101091"/>
                </a:cubicBezTo>
                <a:cubicBezTo>
                  <a:pt x="755573" y="1101091"/>
                  <a:pt x="756843" y="1102360"/>
                  <a:pt x="758113" y="1103630"/>
                </a:cubicBezTo>
                <a:lnTo>
                  <a:pt x="758746" y="1104263"/>
                </a:lnTo>
                <a:lnTo>
                  <a:pt x="760683" y="1102370"/>
                </a:lnTo>
                <a:cubicBezTo>
                  <a:pt x="761868" y="1102370"/>
                  <a:pt x="761868" y="1102370"/>
                  <a:pt x="763152" y="1102370"/>
                </a:cubicBezTo>
                <a:cubicBezTo>
                  <a:pt x="764436" y="1102370"/>
                  <a:pt x="764436" y="1102370"/>
                  <a:pt x="765721" y="1102370"/>
                </a:cubicBezTo>
                <a:cubicBezTo>
                  <a:pt x="765721" y="1101115"/>
                  <a:pt x="764436" y="1101115"/>
                  <a:pt x="764436" y="1099860"/>
                </a:cubicBezTo>
                <a:cubicBezTo>
                  <a:pt x="765721" y="1099860"/>
                  <a:pt x="765721" y="1098521"/>
                  <a:pt x="767005" y="1097266"/>
                </a:cubicBezTo>
                <a:cubicBezTo>
                  <a:pt x="767005" y="1096011"/>
                  <a:pt x="767005" y="1094756"/>
                  <a:pt x="767005" y="1093501"/>
                </a:cubicBezTo>
                <a:cubicBezTo>
                  <a:pt x="768289" y="1093501"/>
                  <a:pt x="768289" y="1092246"/>
                  <a:pt x="769572" y="1092246"/>
                </a:cubicBezTo>
                <a:cubicBezTo>
                  <a:pt x="770758" y="1092246"/>
                  <a:pt x="772042" y="1090907"/>
                  <a:pt x="773326" y="1090907"/>
                </a:cubicBezTo>
                <a:cubicBezTo>
                  <a:pt x="773326" y="1090907"/>
                  <a:pt x="774610" y="1089652"/>
                  <a:pt x="774610" y="1089652"/>
                </a:cubicBezTo>
                <a:cubicBezTo>
                  <a:pt x="773326" y="1090907"/>
                  <a:pt x="773326" y="1090907"/>
                  <a:pt x="772042" y="1090907"/>
                </a:cubicBezTo>
                <a:cubicBezTo>
                  <a:pt x="770758" y="1090907"/>
                  <a:pt x="770758" y="1090907"/>
                  <a:pt x="770758" y="1090907"/>
                </a:cubicBezTo>
                <a:cubicBezTo>
                  <a:pt x="772042" y="1089652"/>
                  <a:pt x="773326" y="1087142"/>
                  <a:pt x="774610" y="1085887"/>
                </a:cubicBezTo>
                <a:cubicBezTo>
                  <a:pt x="774610" y="1084549"/>
                  <a:pt x="775894" y="1084549"/>
                  <a:pt x="775894" y="1083293"/>
                </a:cubicBezTo>
                <a:cubicBezTo>
                  <a:pt x="777179" y="1082038"/>
                  <a:pt x="778463" y="1080783"/>
                  <a:pt x="779648" y="1079528"/>
                </a:cubicBezTo>
                <a:cubicBezTo>
                  <a:pt x="779648" y="1079528"/>
                  <a:pt x="779648" y="1078273"/>
                  <a:pt x="779648" y="1078273"/>
                </a:cubicBezTo>
                <a:cubicBezTo>
                  <a:pt x="778463" y="1078273"/>
                  <a:pt x="778463" y="1078273"/>
                  <a:pt x="777179" y="1078273"/>
                </a:cubicBezTo>
                <a:cubicBezTo>
                  <a:pt x="777179" y="1076935"/>
                  <a:pt x="775894" y="1076935"/>
                  <a:pt x="775894" y="1076935"/>
                </a:cubicBezTo>
                <a:cubicBezTo>
                  <a:pt x="774610" y="1078273"/>
                  <a:pt x="773326" y="1079528"/>
                  <a:pt x="772042" y="1080783"/>
                </a:cubicBezTo>
                <a:cubicBezTo>
                  <a:pt x="772042" y="1082038"/>
                  <a:pt x="772042" y="1082038"/>
                  <a:pt x="772042" y="1083293"/>
                </a:cubicBezTo>
                <a:cubicBezTo>
                  <a:pt x="770758" y="1085887"/>
                  <a:pt x="769572" y="1087142"/>
                  <a:pt x="768289" y="1089652"/>
                </a:cubicBezTo>
                <a:cubicBezTo>
                  <a:pt x="768289" y="1089652"/>
                  <a:pt x="767005" y="1089652"/>
                  <a:pt x="767005" y="1089652"/>
                </a:cubicBezTo>
                <a:cubicBezTo>
                  <a:pt x="767005" y="1089652"/>
                  <a:pt x="767005" y="1088397"/>
                  <a:pt x="767005" y="1088397"/>
                </a:cubicBezTo>
                <a:cubicBezTo>
                  <a:pt x="768289" y="1085887"/>
                  <a:pt x="768289" y="1084549"/>
                  <a:pt x="769572" y="1083293"/>
                </a:cubicBezTo>
                <a:cubicBezTo>
                  <a:pt x="768289" y="1082038"/>
                  <a:pt x="768289" y="1080783"/>
                  <a:pt x="768289" y="1079528"/>
                </a:cubicBezTo>
                <a:cubicBezTo>
                  <a:pt x="769572" y="1076935"/>
                  <a:pt x="769572" y="1074425"/>
                  <a:pt x="770758" y="1071914"/>
                </a:cubicBezTo>
                <a:cubicBezTo>
                  <a:pt x="770758" y="1071914"/>
                  <a:pt x="770758" y="1070659"/>
                  <a:pt x="770758" y="1069321"/>
                </a:cubicBezTo>
                <a:cubicBezTo>
                  <a:pt x="770758" y="1069321"/>
                  <a:pt x="769572" y="1069321"/>
                  <a:pt x="769572" y="1069321"/>
                </a:cubicBezTo>
                <a:close/>
                <a:moveTo>
                  <a:pt x="758114" y="1068913"/>
                </a:moveTo>
                <a:lnTo>
                  <a:pt x="755687" y="1072958"/>
                </a:lnTo>
                <a:lnTo>
                  <a:pt x="758114" y="1069321"/>
                </a:lnTo>
                <a:close/>
                <a:moveTo>
                  <a:pt x="754262" y="1066811"/>
                </a:moveTo>
                <a:cubicBezTo>
                  <a:pt x="752978" y="1066811"/>
                  <a:pt x="751793" y="1068066"/>
                  <a:pt x="750508" y="1068066"/>
                </a:cubicBezTo>
                <a:cubicBezTo>
                  <a:pt x="749224" y="1068066"/>
                  <a:pt x="749224" y="1069321"/>
                  <a:pt x="747940" y="1069321"/>
                </a:cubicBezTo>
                <a:cubicBezTo>
                  <a:pt x="747940" y="1069321"/>
                  <a:pt x="746656" y="1069321"/>
                  <a:pt x="746656" y="1069321"/>
                </a:cubicBezTo>
                <a:lnTo>
                  <a:pt x="744878" y="1071986"/>
                </a:lnTo>
                <a:lnTo>
                  <a:pt x="745413" y="1071879"/>
                </a:lnTo>
                <a:cubicBezTo>
                  <a:pt x="745413" y="1071879"/>
                  <a:pt x="745413" y="1073148"/>
                  <a:pt x="745413" y="1074418"/>
                </a:cubicBezTo>
                <a:cubicBezTo>
                  <a:pt x="745413" y="1074418"/>
                  <a:pt x="746683" y="1073148"/>
                  <a:pt x="746683" y="1073148"/>
                </a:cubicBezTo>
                <a:cubicBezTo>
                  <a:pt x="746683" y="1071879"/>
                  <a:pt x="747953" y="1071879"/>
                  <a:pt x="747953" y="1070607"/>
                </a:cubicBezTo>
                <a:cubicBezTo>
                  <a:pt x="749223" y="1070607"/>
                  <a:pt x="749223" y="1070607"/>
                  <a:pt x="750493" y="1070607"/>
                </a:cubicBezTo>
                <a:cubicBezTo>
                  <a:pt x="751762" y="1070607"/>
                  <a:pt x="751762" y="1071879"/>
                  <a:pt x="751762" y="1071879"/>
                </a:cubicBezTo>
                <a:cubicBezTo>
                  <a:pt x="753033" y="1073148"/>
                  <a:pt x="753033" y="1073148"/>
                  <a:pt x="753033" y="1074418"/>
                </a:cubicBezTo>
                <a:cubicBezTo>
                  <a:pt x="751762" y="1074418"/>
                  <a:pt x="751762" y="1075689"/>
                  <a:pt x="750493" y="1076959"/>
                </a:cubicBezTo>
                <a:cubicBezTo>
                  <a:pt x="749223" y="1078228"/>
                  <a:pt x="746683" y="1079498"/>
                  <a:pt x="745413" y="1080769"/>
                </a:cubicBezTo>
                <a:cubicBezTo>
                  <a:pt x="746683" y="1080769"/>
                  <a:pt x="746683" y="1080769"/>
                  <a:pt x="747953" y="1080769"/>
                </a:cubicBezTo>
                <a:cubicBezTo>
                  <a:pt x="747953" y="1082039"/>
                  <a:pt x="749223" y="1082039"/>
                  <a:pt x="749223" y="1082039"/>
                </a:cubicBezTo>
                <a:cubicBezTo>
                  <a:pt x="750493" y="1080769"/>
                  <a:pt x="751762" y="1080769"/>
                  <a:pt x="753033" y="1079498"/>
                </a:cubicBezTo>
                <a:cubicBezTo>
                  <a:pt x="754303" y="1078228"/>
                  <a:pt x="754303" y="1076959"/>
                  <a:pt x="754303" y="1075689"/>
                </a:cubicBezTo>
                <a:lnTo>
                  <a:pt x="755557" y="1073180"/>
                </a:lnTo>
                <a:lnTo>
                  <a:pt x="755546" y="1073169"/>
                </a:lnTo>
                <a:lnTo>
                  <a:pt x="755612" y="1073071"/>
                </a:lnTo>
                <a:lnTo>
                  <a:pt x="756843" y="1070607"/>
                </a:lnTo>
                <a:lnTo>
                  <a:pt x="757639" y="1068220"/>
                </a:lnTo>
                <a:lnTo>
                  <a:pt x="754262" y="1069321"/>
                </a:lnTo>
                <a:cubicBezTo>
                  <a:pt x="752978" y="1069321"/>
                  <a:pt x="752978" y="1069321"/>
                  <a:pt x="752978" y="1069321"/>
                </a:cubicBezTo>
                <a:cubicBezTo>
                  <a:pt x="752978" y="1069321"/>
                  <a:pt x="754262" y="1068066"/>
                  <a:pt x="754262" y="1066811"/>
                </a:cubicBezTo>
                <a:close/>
                <a:moveTo>
                  <a:pt x="3389534" y="1042670"/>
                </a:moveTo>
                <a:cubicBezTo>
                  <a:pt x="3390805" y="1042670"/>
                  <a:pt x="3392075" y="1042670"/>
                  <a:pt x="3393344" y="1042670"/>
                </a:cubicBezTo>
                <a:cubicBezTo>
                  <a:pt x="3394614" y="1042670"/>
                  <a:pt x="3395885" y="1043940"/>
                  <a:pt x="3397155" y="1043940"/>
                </a:cubicBezTo>
                <a:cubicBezTo>
                  <a:pt x="3398424" y="1043940"/>
                  <a:pt x="3399694" y="1043940"/>
                  <a:pt x="3400965" y="1043940"/>
                </a:cubicBezTo>
                <a:lnTo>
                  <a:pt x="3407738" y="1042811"/>
                </a:lnTo>
                <a:lnTo>
                  <a:pt x="3406045" y="1043940"/>
                </a:lnTo>
                <a:cubicBezTo>
                  <a:pt x="3406045" y="1045211"/>
                  <a:pt x="3407315" y="1045211"/>
                  <a:pt x="3407315" y="1046481"/>
                </a:cubicBezTo>
                <a:cubicBezTo>
                  <a:pt x="3407315" y="1047751"/>
                  <a:pt x="3407315" y="1047751"/>
                  <a:pt x="3407315" y="1049021"/>
                </a:cubicBezTo>
                <a:cubicBezTo>
                  <a:pt x="3406045" y="1047751"/>
                  <a:pt x="3404774" y="1047751"/>
                  <a:pt x="3403504" y="1047751"/>
                </a:cubicBezTo>
                <a:cubicBezTo>
                  <a:pt x="3402235" y="1049021"/>
                  <a:pt x="3402235" y="1049021"/>
                  <a:pt x="3400965" y="1049021"/>
                </a:cubicBezTo>
                <a:cubicBezTo>
                  <a:pt x="3399694" y="1050291"/>
                  <a:pt x="3398424" y="1050291"/>
                  <a:pt x="3397153" y="1051562"/>
                </a:cubicBezTo>
                <a:cubicBezTo>
                  <a:pt x="3395885" y="1051562"/>
                  <a:pt x="3394614" y="1051562"/>
                  <a:pt x="3393344" y="1051562"/>
                </a:cubicBezTo>
                <a:cubicBezTo>
                  <a:pt x="3392074" y="1052832"/>
                  <a:pt x="3392074" y="1052832"/>
                  <a:pt x="3390805" y="1052832"/>
                </a:cubicBezTo>
                <a:cubicBezTo>
                  <a:pt x="3390805" y="1052832"/>
                  <a:pt x="3389534" y="1051562"/>
                  <a:pt x="3389534" y="1051562"/>
                </a:cubicBezTo>
                <a:cubicBezTo>
                  <a:pt x="3386994" y="1051562"/>
                  <a:pt x="3385725" y="1051562"/>
                  <a:pt x="3384455" y="1051562"/>
                </a:cubicBezTo>
                <a:cubicBezTo>
                  <a:pt x="3383184" y="1051562"/>
                  <a:pt x="3381914" y="1050291"/>
                  <a:pt x="3380645" y="1050291"/>
                </a:cubicBezTo>
                <a:cubicBezTo>
                  <a:pt x="3379375" y="1049021"/>
                  <a:pt x="3379375" y="1049021"/>
                  <a:pt x="3378104" y="1047751"/>
                </a:cubicBezTo>
                <a:cubicBezTo>
                  <a:pt x="3378104" y="1046481"/>
                  <a:pt x="3378104" y="1046481"/>
                  <a:pt x="3378104" y="1045211"/>
                </a:cubicBezTo>
                <a:cubicBezTo>
                  <a:pt x="3379375" y="1045211"/>
                  <a:pt x="3379375" y="1045211"/>
                  <a:pt x="3380645" y="1045211"/>
                </a:cubicBezTo>
                <a:cubicBezTo>
                  <a:pt x="3381914" y="1045211"/>
                  <a:pt x="3381914" y="1043940"/>
                  <a:pt x="3383184" y="1043940"/>
                </a:cubicBezTo>
                <a:cubicBezTo>
                  <a:pt x="3383184" y="1043940"/>
                  <a:pt x="3384455" y="1045211"/>
                  <a:pt x="3385725" y="1045211"/>
                </a:cubicBezTo>
                <a:cubicBezTo>
                  <a:pt x="3386995" y="1045211"/>
                  <a:pt x="3386995" y="1045211"/>
                  <a:pt x="3388264" y="1045211"/>
                </a:cubicBezTo>
                <a:cubicBezTo>
                  <a:pt x="3388264" y="1045211"/>
                  <a:pt x="3389534" y="1043940"/>
                  <a:pt x="3389534" y="1043940"/>
                </a:cubicBezTo>
                <a:cubicBezTo>
                  <a:pt x="3389534" y="1043940"/>
                  <a:pt x="3389534" y="1042670"/>
                  <a:pt x="3389534" y="1042670"/>
                </a:cubicBezTo>
                <a:close/>
                <a:moveTo>
                  <a:pt x="3413666" y="1041400"/>
                </a:moveTo>
                <a:cubicBezTo>
                  <a:pt x="3414934" y="1041400"/>
                  <a:pt x="3414934" y="1041400"/>
                  <a:pt x="3416205" y="1041400"/>
                </a:cubicBezTo>
                <a:cubicBezTo>
                  <a:pt x="3417475" y="1042670"/>
                  <a:pt x="3417475" y="1042670"/>
                  <a:pt x="3417475" y="1042670"/>
                </a:cubicBezTo>
                <a:cubicBezTo>
                  <a:pt x="3417475" y="1043940"/>
                  <a:pt x="3417475" y="1043940"/>
                  <a:pt x="3416205" y="1043940"/>
                </a:cubicBezTo>
                <a:lnTo>
                  <a:pt x="3411320" y="1041986"/>
                </a:lnTo>
                <a:close/>
                <a:moveTo>
                  <a:pt x="3409854" y="1041400"/>
                </a:moveTo>
                <a:lnTo>
                  <a:pt x="3411320" y="1041986"/>
                </a:lnTo>
                <a:lnTo>
                  <a:pt x="3408586" y="1042670"/>
                </a:lnTo>
                <a:lnTo>
                  <a:pt x="3407738" y="1042811"/>
                </a:lnTo>
                <a:close/>
                <a:moveTo>
                  <a:pt x="3240943" y="1028700"/>
                </a:moveTo>
                <a:cubicBezTo>
                  <a:pt x="3242213" y="1028700"/>
                  <a:pt x="3242213" y="1028700"/>
                  <a:pt x="3242213" y="1028700"/>
                </a:cubicBezTo>
                <a:cubicBezTo>
                  <a:pt x="3242213" y="1028700"/>
                  <a:pt x="3242213" y="1029970"/>
                  <a:pt x="3242213" y="1029970"/>
                </a:cubicBezTo>
                <a:cubicBezTo>
                  <a:pt x="3243483" y="1029970"/>
                  <a:pt x="3243483" y="1029970"/>
                  <a:pt x="3244753" y="1029970"/>
                </a:cubicBezTo>
                <a:cubicBezTo>
                  <a:pt x="3244753" y="1028700"/>
                  <a:pt x="3244753" y="1028700"/>
                  <a:pt x="3244753" y="1028700"/>
                </a:cubicBezTo>
                <a:cubicBezTo>
                  <a:pt x="3246025" y="1028700"/>
                  <a:pt x="3246025" y="1028700"/>
                  <a:pt x="3247295" y="1028700"/>
                </a:cubicBezTo>
                <a:cubicBezTo>
                  <a:pt x="3247295" y="1028700"/>
                  <a:pt x="3248565" y="1029970"/>
                  <a:pt x="3248565" y="1029970"/>
                </a:cubicBezTo>
                <a:cubicBezTo>
                  <a:pt x="3248565" y="1031240"/>
                  <a:pt x="3247295" y="1031240"/>
                  <a:pt x="3247295" y="1031240"/>
                </a:cubicBezTo>
                <a:cubicBezTo>
                  <a:pt x="3248565" y="1031240"/>
                  <a:pt x="3248565" y="1031240"/>
                  <a:pt x="3249835" y="1031240"/>
                </a:cubicBezTo>
                <a:cubicBezTo>
                  <a:pt x="3249835" y="1031240"/>
                  <a:pt x="3251105" y="1032510"/>
                  <a:pt x="3251105" y="1032510"/>
                </a:cubicBezTo>
                <a:cubicBezTo>
                  <a:pt x="3252375" y="1032510"/>
                  <a:pt x="3252375" y="1033781"/>
                  <a:pt x="3253645" y="1033781"/>
                </a:cubicBezTo>
                <a:cubicBezTo>
                  <a:pt x="3253645" y="1033781"/>
                  <a:pt x="3254915" y="1033781"/>
                  <a:pt x="3256185" y="1033781"/>
                </a:cubicBezTo>
                <a:cubicBezTo>
                  <a:pt x="3257455" y="1033781"/>
                  <a:pt x="3258725" y="1032510"/>
                  <a:pt x="3259995" y="1032510"/>
                </a:cubicBezTo>
                <a:cubicBezTo>
                  <a:pt x="3262535" y="1032510"/>
                  <a:pt x="3263805" y="1032510"/>
                  <a:pt x="3265075" y="1032510"/>
                </a:cubicBezTo>
                <a:cubicBezTo>
                  <a:pt x="3266345" y="1032510"/>
                  <a:pt x="3267615" y="1033781"/>
                  <a:pt x="3268885" y="1033781"/>
                </a:cubicBezTo>
                <a:cubicBezTo>
                  <a:pt x="3271425" y="1035051"/>
                  <a:pt x="3272695" y="1035051"/>
                  <a:pt x="3273965" y="1035051"/>
                </a:cubicBezTo>
                <a:cubicBezTo>
                  <a:pt x="3273965" y="1035051"/>
                  <a:pt x="3275235" y="1035051"/>
                  <a:pt x="3275235" y="1035051"/>
                </a:cubicBezTo>
                <a:cubicBezTo>
                  <a:pt x="3276505" y="1035051"/>
                  <a:pt x="3276505" y="1036321"/>
                  <a:pt x="3276505" y="1036321"/>
                </a:cubicBezTo>
                <a:cubicBezTo>
                  <a:pt x="3276505" y="1036321"/>
                  <a:pt x="3276505" y="1037591"/>
                  <a:pt x="3276505" y="1037591"/>
                </a:cubicBezTo>
                <a:cubicBezTo>
                  <a:pt x="3276505" y="1037591"/>
                  <a:pt x="3277775" y="1037591"/>
                  <a:pt x="3277775" y="1037591"/>
                </a:cubicBezTo>
                <a:cubicBezTo>
                  <a:pt x="3277775" y="1037591"/>
                  <a:pt x="3279045" y="1037591"/>
                  <a:pt x="3279045" y="1037591"/>
                </a:cubicBezTo>
                <a:cubicBezTo>
                  <a:pt x="3279045" y="1037591"/>
                  <a:pt x="3280315" y="1038861"/>
                  <a:pt x="3280315" y="1038861"/>
                </a:cubicBezTo>
                <a:cubicBezTo>
                  <a:pt x="3281585" y="1038861"/>
                  <a:pt x="3281585" y="1037591"/>
                  <a:pt x="3282855" y="1037591"/>
                </a:cubicBezTo>
                <a:cubicBezTo>
                  <a:pt x="3282855" y="1037591"/>
                  <a:pt x="3282855" y="1036321"/>
                  <a:pt x="3282855" y="1036321"/>
                </a:cubicBezTo>
                <a:cubicBezTo>
                  <a:pt x="3282855" y="1035051"/>
                  <a:pt x="3284125" y="1035051"/>
                  <a:pt x="3284125" y="1035051"/>
                </a:cubicBezTo>
                <a:cubicBezTo>
                  <a:pt x="3284125" y="1035051"/>
                  <a:pt x="3284125" y="1036321"/>
                  <a:pt x="3284125" y="1036321"/>
                </a:cubicBezTo>
                <a:cubicBezTo>
                  <a:pt x="3284125" y="1036321"/>
                  <a:pt x="3284125" y="1037591"/>
                  <a:pt x="3284125" y="1037591"/>
                </a:cubicBezTo>
                <a:cubicBezTo>
                  <a:pt x="3284125" y="1037591"/>
                  <a:pt x="3282855" y="1038861"/>
                  <a:pt x="3282855" y="1038861"/>
                </a:cubicBezTo>
                <a:cubicBezTo>
                  <a:pt x="3281585" y="1040132"/>
                  <a:pt x="3281585" y="1040132"/>
                  <a:pt x="3280315" y="1040132"/>
                </a:cubicBezTo>
                <a:cubicBezTo>
                  <a:pt x="3279045" y="1040132"/>
                  <a:pt x="3277775" y="1040132"/>
                  <a:pt x="3276505" y="1040132"/>
                </a:cubicBezTo>
                <a:cubicBezTo>
                  <a:pt x="3273965" y="1040132"/>
                  <a:pt x="3272695" y="1040132"/>
                  <a:pt x="3270155" y="1040132"/>
                </a:cubicBezTo>
                <a:cubicBezTo>
                  <a:pt x="3268885" y="1040132"/>
                  <a:pt x="3267615" y="1040132"/>
                  <a:pt x="3266345" y="1040132"/>
                </a:cubicBezTo>
                <a:cubicBezTo>
                  <a:pt x="3265075" y="1040132"/>
                  <a:pt x="3263805" y="1041402"/>
                  <a:pt x="3262535" y="1041402"/>
                </a:cubicBezTo>
                <a:cubicBezTo>
                  <a:pt x="3261265" y="1041402"/>
                  <a:pt x="3259995" y="1041402"/>
                  <a:pt x="3258725" y="1041402"/>
                </a:cubicBezTo>
                <a:cubicBezTo>
                  <a:pt x="3258725" y="1041402"/>
                  <a:pt x="3258725" y="1040132"/>
                  <a:pt x="3258725" y="1040132"/>
                </a:cubicBezTo>
                <a:cubicBezTo>
                  <a:pt x="3257455" y="1040132"/>
                  <a:pt x="3256185" y="1038861"/>
                  <a:pt x="3254915" y="1038861"/>
                </a:cubicBezTo>
                <a:cubicBezTo>
                  <a:pt x="3253645" y="1037591"/>
                  <a:pt x="3252375" y="1037591"/>
                  <a:pt x="3251105" y="1037591"/>
                </a:cubicBezTo>
                <a:cubicBezTo>
                  <a:pt x="3249835" y="1037591"/>
                  <a:pt x="3249835" y="1037591"/>
                  <a:pt x="3248565" y="1037591"/>
                </a:cubicBezTo>
                <a:cubicBezTo>
                  <a:pt x="3247295" y="1037591"/>
                  <a:pt x="3247295" y="1037591"/>
                  <a:pt x="3246025" y="1037591"/>
                </a:cubicBezTo>
                <a:cubicBezTo>
                  <a:pt x="3244755" y="1037591"/>
                  <a:pt x="3242215" y="1037591"/>
                  <a:pt x="3240945" y="1037591"/>
                </a:cubicBezTo>
                <a:cubicBezTo>
                  <a:pt x="3239675" y="1036321"/>
                  <a:pt x="3239675" y="1036321"/>
                  <a:pt x="3238405" y="1036321"/>
                </a:cubicBezTo>
                <a:cubicBezTo>
                  <a:pt x="3238405" y="1036321"/>
                  <a:pt x="3238405" y="1035051"/>
                  <a:pt x="3238405" y="1035051"/>
                </a:cubicBezTo>
                <a:cubicBezTo>
                  <a:pt x="3238405" y="1035051"/>
                  <a:pt x="3239675" y="1033781"/>
                  <a:pt x="3239675" y="1033781"/>
                </a:cubicBezTo>
                <a:cubicBezTo>
                  <a:pt x="3239675" y="1033781"/>
                  <a:pt x="3239675" y="1032510"/>
                  <a:pt x="3239675" y="1032510"/>
                </a:cubicBezTo>
                <a:cubicBezTo>
                  <a:pt x="3240945" y="1032510"/>
                  <a:pt x="3240945" y="1032510"/>
                  <a:pt x="3239673" y="1031240"/>
                </a:cubicBezTo>
                <a:cubicBezTo>
                  <a:pt x="3239673" y="1031240"/>
                  <a:pt x="3240943" y="1031240"/>
                  <a:pt x="3240943" y="1031240"/>
                </a:cubicBezTo>
                <a:cubicBezTo>
                  <a:pt x="3240943" y="1031240"/>
                  <a:pt x="3240943" y="1029970"/>
                  <a:pt x="3240943" y="1029970"/>
                </a:cubicBezTo>
                <a:cubicBezTo>
                  <a:pt x="3240943" y="1028700"/>
                  <a:pt x="3240943" y="1028700"/>
                  <a:pt x="3240943" y="1028700"/>
                </a:cubicBezTo>
                <a:close/>
                <a:moveTo>
                  <a:pt x="3304446" y="1028699"/>
                </a:moveTo>
                <a:cubicBezTo>
                  <a:pt x="3304446" y="1028699"/>
                  <a:pt x="3304446" y="1029969"/>
                  <a:pt x="3304446" y="1029969"/>
                </a:cubicBezTo>
                <a:cubicBezTo>
                  <a:pt x="3304446" y="1029969"/>
                  <a:pt x="3305716" y="1031240"/>
                  <a:pt x="3305716" y="1031240"/>
                </a:cubicBezTo>
                <a:lnTo>
                  <a:pt x="3305293" y="1032087"/>
                </a:lnTo>
                <a:lnTo>
                  <a:pt x="3304446" y="1033781"/>
                </a:lnTo>
                <a:cubicBezTo>
                  <a:pt x="3304446" y="1033781"/>
                  <a:pt x="3303175" y="1033781"/>
                  <a:pt x="3303175" y="1033781"/>
                </a:cubicBezTo>
                <a:cubicBezTo>
                  <a:pt x="3303175" y="1032510"/>
                  <a:pt x="3303175" y="1032510"/>
                  <a:pt x="3303175" y="1031240"/>
                </a:cubicBezTo>
                <a:cubicBezTo>
                  <a:pt x="3301905" y="1031240"/>
                  <a:pt x="3301905" y="1029969"/>
                  <a:pt x="3301905" y="1029969"/>
                </a:cubicBezTo>
                <a:lnTo>
                  <a:pt x="3302751" y="1029546"/>
                </a:lnTo>
                <a:close/>
                <a:moveTo>
                  <a:pt x="3319685" y="1017270"/>
                </a:moveTo>
                <a:cubicBezTo>
                  <a:pt x="3320955" y="1016000"/>
                  <a:pt x="3322225" y="1016000"/>
                  <a:pt x="3324765" y="1017270"/>
                </a:cubicBezTo>
                <a:cubicBezTo>
                  <a:pt x="3323495" y="1018540"/>
                  <a:pt x="3323495" y="1018540"/>
                  <a:pt x="3320956" y="1019810"/>
                </a:cubicBezTo>
                <a:cubicBezTo>
                  <a:pt x="3320956" y="1021081"/>
                  <a:pt x="3320956" y="1021081"/>
                  <a:pt x="3320956" y="1021081"/>
                </a:cubicBezTo>
                <a:cubicBezTo>
                  <a:pt x="3320956" y="1021081"/>
                  <a:pt x="3319686" y="1021081"/>
                  <a:pt x="3319686" y="1021081"/>
                </a:cubicBezTo>
                <a:cubicBezTo>
                  <a:pt x="3319686" y="1021081"/>
                  <a:pt x="3318415" y="1022351"/>
                  <a:pt x="3318415" y="1022351"/>
                </a:cubicBezTo>
                <a:cubicBezTo>
                  <a:pt x="3318415" y="1022351"/>
                  <a:pt x="3317145" y="1023621"/>
                  <a:pt x="3317145" y="1023621"/>
                </a:cubicBezTo>
                <a:cubicBezTo>
                  <a:pt x="3317145" y="1023621"/>
                  <a:pt x="3315875" y="1023621"/>
                  <a:pt x="3315875" y="1023621"/>
                </a:cubicBezTo>
                <a:cubicBezTo>
                  <a:pt x="3315875" y="1022351"/>
                  <a:pt x="3314605" y="1022351"/>
                  <a:pt x="3314605" y="1022351"/>
                </a:cubicBezTo>
                <a:cubicBezTo>
                  <a:pt x="3315875" y="1022351"/>
                  <a:pt x="3315875" y="1021081"/>
                  <a:pt x="3315875" y="1021081"/>
                </a:cubicBezTo>
                <a:cubicBezTo>
                  <a:pt x="3315875" y="1021081"/>
                  <a:pt x="3315875" y="1019810"/>
                  <a:pt x="3315875" y="1019810"/>
                </a:cubicBezTo>
                <a:cubicBezTo>
                  <a:pt x="3317145" y="1018540"/>
                  <a:pt x="3318415" y="1017270"/>
                  <a:pt x="3319685" y="1017270"/>
                </a:cubicBezTo>
                <a:close/>
                <a:moveTo>
                  <a:pt x="3239675" y="1016000"/>
                </a:moveTo>
                <a:lnTo>
                  <a:pt x="3239675" y="1017270"/>
                </a:lnTo>
                <a:lnTo>
                  <a:pt x="3239675" y="1017270"/>
                </a:lnTo>
                <a:lnTo>
                  <a:pt x="3240296" y="1017890"/>
                </a:lnTo>
                <a:lnTo>
                  <a:pt x="3240946" y="1018541"/>
                </a:lnTo>
                <a:lnTo>
                  <a:pt x="3240946" y="1018541"/>
                </a:lnTo>
                <a:lnTo>
                  <a:pt x="3239675" y="1019811"/>
                </a:lnTo>
                <a:cubicBezTo>
                  <a:pt x="3239675" y="1019811"/>
                  <a:pt x="3238404" y="1019811"/>
                  <a:pt x="3238404" y="1018541"/>
                </a:cubicBezTo>
                <a:lnTo>
                  <a:pt x="3239252" y="1016846"/>
                </a:lnTo>
                <a:close/>
                <a:moveTo>
                  <a:pt x="3314604" y="1015999"/>
                </a:moveTo>
                <a:cubicBezTo>
                  <a:pt x="3315876" y="1015999"/>
                  <a:pt x="3315876" y="1015999"/>
                  <a:pt x="3315876" y="1015999"/>
                </a:cubicBezTo>
                <a:cubicBezTo>
                  <a:pt x="3315876" y="1017271"/>
                  <a:pt x="3315876" y="1017271"/>
                  <a:pt x="3315876" y="1017271"/>
                </a:cubicBezTo>
                <a:cubicBezTo>
                  <a:pt x="3315876" y="1017271"/>
                  <a:pt x="3315876" y="1017271"/>
                  <a:pt x="3314604" y="1015999"/>
                </a:cubicBezTo>
                <a:close/>
                <a:moveTo>
                  <a:pt x="3290475" y="1015999"/>
                </a:moveTo>
                <a:cubicBezTo>
                  <a:pt x="3291745" y="1015999"/>
                  <a:pt x="3291745" y="1015999"/>
                  <a:pt x="3293016" y="1015999"/>
                </a:cubicBezTo>
                <a:cubicBezTo>
                  <a:pt x="3293016" y="1015999"/>
                  <a:pt x="3294286" y="1015999"/>
                  <a:pt x="3294286" y="1015999"/>
                </a:cubicBezTo>
                <a:cubicBezTo>
                  <a:pt x="3294286" y="1015999"/>
                  <a:pt x="3293016" y="1017271"/>
                  <a:pt x="3293016" y="1017271"/>
                </a:cubicBezTo>
                <a:cubicBezTo>
                  <a:pt x="3293016" y="1017271"/>
                  <a:pt x="3290475" y="1017271"/>
                  <a:pt x="3290475" y="1017271"/>
                </a:cubicBezTo>
                <a:cubicBezTo>
                  <a:pt x="3290475" y="1017271"/>
                  <a:pt x="3289204" y="1015999"/>
                  <a:pt x="3289204" y="1017271"/>
                </a:cubicBezTo>
                <a:cubicBezTo>
                  <a:pt x="3290475" y="1015999"/>
                  <a:pt x="3290475" y="1015999"/>
                  <a:pt x="3290475" y="1015999"/>
                </a:cubicBezTo>
                <a:close/>
                <a:moveTo>
                  <a:pt x="3263804" y="1015999"/>
                </a:moveTo>
                <a:cubicBezTo>
                  <a:pt x="3263804" y="1015999"/>
                  <a:pt x="3265075" y="1015999"/>
                  <a:pt x="3265075" y="1015999"/>
                </a:cubicBezTo>
                <a:cubicBezTo>
                  <a:pt x="3266346" y="1015999"/>
                  <a:pt x="3266346" y="1017270"/>
                  <a:pt x="3266346" y="1017270"/>
                </a:cubicBezTo>
                <a:cubicBezTo>
                  <a:pt x="3266346" y="1017270"/>
                  <a:pt x="3265075" y="1018541"/>
                  <a:pt x="3265075" y="1018541"/>
                </a:cubicBezTo>
                <a:cubicBezTo>
                  <a:pt x="3265075" y="1018541"/>
                  <a:pt x="3263804" y="1017270"/>
                  <a:pt x="3263804" y="1017270"/>
                </a:cubicBezTo>
                <a:cubicBezTo>
                  <a:pt x="3263804" y="1015999"/>
                  <a:pt x="3263804" y="1015999"/>
                  <a:pt x="3263804" y="1015999"/>
                </a:cubicBezTo>
                <a:close/>
                <a:moveTo>
                  <a:pt x="3252375" y="1015999"/>
                </a:moveTo>
                <a:cubicBezTo>
                  <a:pt x="3252375" y="1015999"/>
                  <a:pt x="3253646" y="1015999"/>
                  <a:pt x="3253646" y="1017271"/>
                </a:cubicBezTo>
                <a:cubicBezTo>
                  <a:pt x="3252375" y="1017271"/>
                  <a:pt x="3252375" y="1017271"/>
                  <a:pt x="3252375" y="1017271"/>
                </a:cubicBezTo>
                <a:lnTo>
                  <a:pt x="3251133" y="1017271"/>
                </a:lnTo>
                <a:lnTo>
                  <a:pt x="3251104" y="1017271"/>
                </a:lnTo>
                <a:lnTo>
                  <a:pt x="3251133" y="1017242"/>
                </a:lnTo>
                <a:close/>
                <a:moveTo>
                  <a:pt x="2453552" y="1015999"/>
                </a:moveTo>
                <a:cubicBezTo>
                  <a:pt x="2453552" y="1015999"/>
                  <a:pt x="2454822" y="1015999"/>
                  <a:pt x="2454822" y="1015999"/>
                </a:cubicBezTo>
                <a:cubicBezTo>
                  <a:pt x="2454822" y="1015999"/>
                  <a:pt x="2456093" y="1017270"/>
                  <a:pt x="2456093" y="1017270"/>
                </a:cubicBezTo>
                <a:cubicBezTo>
                  <a:pt x="2456093" y="1018541"/>
                  <a:pt x="2454822" y="1018541"/>
                  <a:pt x="2454822" y="1018541"/>
                </a:cubicBezTo>
                <a:cubicBezTo>
                  <a:pt x="2453552" y="1018541"/>
                  <a:pt x="2452281" y="1018541"/>
                  <a:pt x="2451010" y="1018541"/>
                </a:cubicBezTo>
                <a:cubicBezTo>
                  <a:pt x="2451010" y="1018541"/>
                  <a:pt x="2451010" y="1017270"/>
                  <a:pt x="2451010" y="1017270"/>
                </a:cubicBezTo>
                <a:cubicBezTo>
                  <a:pt x="2451010" y="1015999"/>
                  <a:pt x="2452281" y="1015999"/>
                  <a:pt x="2453552" y="1015999"/>
                </a:cubicBezTo>
                <a:close/>
                <a:moveTo>
                  <a:pt x="2412913" y="1015999"/>
                </a:moveTo>
                <a:cubicBezTo>
                  <a:pt x="2412913" y="1015999"/>
                  <a:pt x="2414182" y="1015999"/>
                  <a:pt x="2415452" y="1017270"/>
                </a:cubicBezTo>
                <a:cubicBezTo>
                  <a:pt x="2416722" y="1017270"/>
                  <a:pt x="2417992" y="1018541"/>
                  <a:pt x="2419263" y="1018541"/>
                </a:cubicBezTo>
                <a:cubicBezTo>
                  <a:pt x="2417992" y="1018541"/>
                  <a:pt x="2416722" y="1018541"/>
                  <a:pt x="2416722" y="1018541"/>
                </a:cubicBezTo>
                <a:cubicBezTo>
                  <a:pt x="2415452" y="1018541"/>
                  <a:pt x="2414182" y="1018541"/>
                  <a:pt x="2412913" y="1018541"/>
                </a:cubicBezTo>
                <a:cubicBezTo>
                  <a:pt x="2412913" y="1017270"/>
                  <a:pt x="2412913" y="1017270"/>
                  <a:pt x="2412913" y="1015999"/>
                </a:cubicBezTo>
                <a:close/>
                <a:moveTo>
                  <a:pt x="510479" y="1005816"/>
                </a:moveTo>
                <a:cubicBezTo>
                  <a:pt x="511763" y="1005816"/>
                  <a:pt x="511763" y="1007154"/>
                  <a:pt x="511763" y="1007154"/>
                </a:cubicBezTo>
                <a:cubicBezTo>
                  <a:pt x="510479" y="1007154"/>
                  <a:pt x="510479" y="1008409"/>
                  <a:pt x="510479" y="1008409"/>
                </a:cubicBezTo>
                <a:cubicBezTo>
                  <a:pt x="510479" y="1008409"/>
                  <a:pt x="509195" y="1008409"/>
                  <a:pt x="507911" y="1008409"/>
                </a:cubicBezTo>
                <a:cubicBezTo>
                  <a:pt x="509195" y="1007154"/>
                  <a:pt x="509195" y="1007154"/>
                  <a:pt x="510479" y="1005816"/>
                </a:cubicBezTo>
                <a:close/>
                <a:moveTo>
                  <a:pt x="3289204" y="1003299"/>
                </a:moveTo>
                <a:lnTo>
                  <a:pt x="3291110" y="1004252"/>
                </a:lnTo>
                <a:lnTo>
                  <a:pt x="3293015" y="1003300"/>
                </a:lnTo>
                <a:cubicBezTo>
                  <a:pt x="3294285" y="1003300"/>
                  <a:pt x="3294285" y="1003300"/>
                  <a:pt x="3295555" y="1003300"/>
                </a:cubicBezTo>
                <a:cubicBezTo>
                  <a:pt x="3296826" y="1003300"/>
                  <a:pt x="3296826" y="1004570"/>
                  <a:pt x="3298096" y="1004570"/>
                </a:cubicBezTo>
                <a:cubicBezTo>
                  <a:pt x="3299366" y="1004570"/>
                  <a:pt x="3299366" y="1004570"/>
                  <a:pt x="3299366" y="1004570"/>
                </a:cubicBezTo>
                <a:cubicBezTo>
                  <a:pt x="3299366" y="1005841"/>
                  <a:pt x="3299366" y="1005841"/>
                  <a:pt x="3299366" y="1005841"/>
                </a:cubicBezTo>
                <a:cubicBezTo>
                  <a:pt x="3298096" y="1005841"/>
                  <a:pt x="3298096" y="1005841"/>
                  <a:pt x="3296826" y="1005841"/>
                </a:cubicBezTo>
                <a:cubicBezTo>
                  <a:pt x="3295555" y="1007111"/>
                  <a:pt x="3295555" y="1007111"/>
                  <a:pt x="3295555" y="1007111"/>
                </a:cubicBezTo>
                <a:cubicBezTo>
                  <a:pt x="3295555" y="1007111"/>
                  <a:pt x="3294285" y="1007111"/>
                  <a:pt x="3294285" y="1007111"/>
                </a:cubicBezTo>
                <a:cubicBezTo>
                  <a:pt x="3294285" y="1007111"/>
                  <a:pt x="3293015" y="1005841"/>
                  <a:pt x="3293015" y="1005841"/>
                </a:cubicBezTo>
                <a:lnTo>
                  <a:pt x="3290475" y="1005841"/>
                </a:lnTo>
                <a:lnTo>
                  <a:pt x="3290475" y="1005841"/>
                </a:lnTo>
                <a:lnTo>
                  <a:pt x="3290475" y="1005841"/>
                </a:lnTo>
                <a:lnTo>
                  <a:pt x="3290474" y="1005841"/>
                </a:lnTo>
                <a:cubicBezTo>
                  <a:pt x="3290474" y="1005841"/>
                  <a:pt x="3289204" y="1005841"/>
                  <a:pt x="3289204" y="1005841"/>
                </a:cubicBezTo>
                <a:lnTo>
                  <a:pt x="3289839" y="1005205"/>
                </a:lnTo>
                <a:lnTo>
                  <a:pt x="3289204" y="1004570"/>
                </a:lnTo>
                <a:cubicBezTo>
                  <a:pt x="3289204" y="1004570"/>
                  <a:pt x="3289204" y="1003299"/>
                  <a:pt x="3289204" y="1003299"/>
                </a:cubicBezTo>
                <a:close/>
                <a:moveTo>
                  <a:pt x="3279046" y="1003299"/>
                </a:moveTo>
                <a:cubicBezTo>
                  <a:pt x="3279046" y="1003299"/>
                  <a:pt x="3280316" y="1003299"/>
                  <a:pt x="3280316" y="1003299"/>
                </a:cubicBezTo>
                <a:cubicBezTo>
                  <a:pt x="3280316" y="1003299"/>
                  <a:pt x="3280316" y="1004570"/>
                  <a:pt x="3280316" y="1004570"/>
                </a:cubicBezTo>
                <a:cubicBezTo>
                  <a:pt x="3280316" y="1004570"/>
                  <a:pt x="3279046" y="1005841"/>
                  <a:pt x="3279046" y="1005841"/>
                </a:cubicBezTo>
                <a:cubicBezTo>
                  <a:pt x="3279046" y="1005841"/>
                  <a:pt x="3277775" y="1005841"/>
                  <a:pt x="3277775" y="1005841"/>
                </a:cubicBezTo>
                <a:lnTo>
                  <a:pt x="3276506" y="1004571"/>
                </a:lnTo>
                <a:lnTo>
                  <a:pt x="3276505" y="1004570"/>
                </a:lnTo>
                <a:lnTo>
                  <a:pt x="3276506" y="1004569"/>
                </a:lnTo>
                <a:close/>
                <a:moveTo>
                  <a:pt x="3263804" y="1003299"/>
                </a:moveTo>
                <a:lnTo>
                  <a:pt x="3265074" y="1003299"/>
                </a:lnTo>
                <a:lnTo>
                  <a:pt x="3265075" y="1003299"/>
                </a:lnTo>
                <a:cubicBezTo>
                  <a:pt x="3265075" y="1003299"/>
                  <a:pt x="3266346" y="1004570"/>
                  <a:pt x="3266346" y="1004570"/>
                </a:cubicBezTo>
                <a:lnTo>
                  <a:pt x="3266346" y="1004571"/>
                </a:lnTo>
                <a:lnTo>
                  <a:pt x="3268885" y="1007110"/>
                </a:lnTo>
                <a:cubicBezTo>
                  <a:pt x="3268885" y="1007110"/>
                  <a:pt x="3268885" y="1008381"/>
                  <a:pt x="3268885" y="1008381"/>
                </a:cubicBezTo>
                <a:cubicBezTo>
                  <a:pt x="3268885" y="1008381"/>
                  <a:pt x="3267615" y="1008381"/>
                  <a:pt x="3267615" y="1008381"/>
                </a:cubicBezTo>
                <a:cubicBezTo>
                  <a:pt x="3266345" y="1007110"/>
                  <a:pt x="3265074" y="1007110"/>
                  <a:pt x="3263804" y="1005840"/>
                </a:cubicBezTo>
                <a:cubicBezTo>
                  <a:pt x="3263804" y="1004569"/>
                  <a:pt x="3263804" y="1004569"/>
                  <a:pt x="3263804" y="1003299"/>
                </a:cubicBezTo>
                <a:close/>
                <a:moveTo>
                  <a:pt x="3251104" y="1003299"/>
                </a:moveTo>
                <a:cubicBezTo>
                  <a:pt x="3251104" y="1003299"/>
                  <a:pt x="3252376" y="1003299"/>
                  <a:pt x="3252376" y="1003299"/>
                </a:cubicBezTo>
                <a:cubicBezTo>
                  <a:pt x="3252376" y="1003299"/>
                  <a:pt x="3252376" y="1004571"/>
                  <a:pt x="3252376" y="1004571"/>
                </a:cubicBezTo>
                <a:lnTo>
                  <a:pt x="3251108" y="1004571"/>
                </a:lnTo>
                <a:lnTo>
                  <a:pt x="3251104" y="1004571"/>
                </a:lnTo>
                <a:cubicBezTo>
                  <a:pt x="3251104" y="1003299"/>
                  <a:pt x="3251104" y="1003299"/>
                  <a:pt x="3251104" y="1003299"/>
                </a:cubicBezTo>
                <a:close/>
                <a:moveTo>
                  <a:pt x="2425611" y="1003299"/>
                </a:moveTo>
                <a:cubicBezTo>
                  <a:pt x="2426884" y="1003299"/>
                  <a:pt x="2426884" y="1003299"/>
                  <a:pt x="2428154" y="1003299"/>
                </a:cubicBezTo>
                <a:cubicBezTo>
                  <a:pt x="2428154" y="1004571"/>
                  <a:pt x="2428154" y="1004571"/>
                  <a:pt x="2428154" y="1004571"/>
                </a:cubicBezTo>
                <a:cubicBezTo>
                  <a:pt x="2426884" y="1003299"/>
                  <a:pt x="2426884" y="1003299"/>
                  <a:pt x="2425611" y="1003299"/>
                </a:cubicBezTo>
                <a:close/>
                <a:moveTo>
                  <a:pt x="2412913" y="1003299"/>
                </a:moveTo>
                <a:cubicBezTo>
                  <a:pt x="2414182" y="1003299"/>
                  <a:pt x="2414182" y="1003299"/>
                  <a:pt x="2415452" y="1003299"/>
                </a:cubicBezTo>
                <a:cubicBezTo>
                  <a:pt x="2415452" y="1003299"/>
                  <a:pt x="2416722" y="1004571"/>
                  <a:pt x="2416722" y="1004571"/>
                </a:cubicBezTo>
                <a:cubicBezTo>
                  <a:pt x="2415452" y="1004571"/>
                  <a:pt x="2414182" y="1003299"/>
                  <a:pt x="2412913" y="1003299"/>
                </a:cubicBezTo>
                <a:close/>
                <a:moveTo>
                  <a:pt x="548633" y="1003299"/>
                </a:moveTo>
                <a:cubicBezTo>
                  <a:pt x="549903" y="1003299"/>
                  <a:pt x="549903" y="1003299"/>
                  <a:pt x="551174" y="1003299"/>
                </a:cubicBezTo>
                <a:cubicBezTo>
                  <a:pt x="549903" y="1004570"/>
                  <a:pt x="547363" y="1004570"/>
                  <a:pt x="546092" y="1005841"/>
                </a:cubicBezTo>
                <a:cubicBezTo>
                  <a:pt x="547363" y="1004570"/>
                  <a:pt x="548633" y="1004570"/>
                  <a:pt x="548633" y="1003299"/>
                </a:cubicBezTo>
                <a:close/>
                <a:moveTo>
                  <a:pt x="3293075" y="994465"/>
                </a:moveTo>
                <a:cubicBezTo>
                  <a:pt x="3293075" y="995682"/>
                  <a:pt x="3293075" y="996976"/>
                  <a:pt x="3293075" y="998269"/>
                </a:cubicBezTo>
                <a:cubicBezTo>
                  <a:pt x="3293075" y="998269"/>
                  <a:pt x="3291779" y="996976"/>
                  <a:pt x="3291779" y="996976"/>
                </a:cubicBezTo>
                <a:cubicBezTo>
                  <a:pt x="3293075" y="995682"/>
                  <a:pt x="3293075" y="995682"/>
                  <a:pt x="3293075" y="994465"/>
                </a:cubicBezTo>
                <a:close/>
                <a:moveTo>
                  <a:pt x="543470" y="991843"/>
                </a:moveTo>
                <a:lnTo>
                  <a:pt x="543207" y="991899"/>
                </a:lnTo>
                <a:lnTo>
                  <a:pt x="541925" y="993181"/>
                </a:lnTo>
                <a:lnTo>
                  <a:pt x="546039" y="993181"/>
                </a:lnTo>
                <a:cubicBezTo>
                  <a:pt x="546039" y="993181"/>
                  <a:pt x="546039" y="991843"/>
                  <a:pt x="546039" y="991843"/>
                </a:cubicBezTo>
                <a:cubicBezTo>
                  <a:pt x="546039" y="991843"/>
                  <a:pt x="544755" y="991843"/>
                  <a:pt x="543470" y="991843"/>
                </a:cubicBezTo>
                <a:close/>
                <a:moveTo>
                  <a:pt x="3200304" y="990599"/>
                </a:moveTo>
                <a:cubicBezTo>
                  <a:pt x="3201575" y="991869"/>
                  <a:pt x="3201575" y="991869"/>
                  <a:pt x="3202845" y="991869"/>
                </a:cubicBezTo>
                <a:cubicBezTo>
                  <a:pt x="3202845" y="991869"/>
                  <a:pt x="3204116" y="993140"/>
                  <a:pt x="3204116" y="993140"/>
                </a:cubicBezTo>
                <a:cubicBezTo>
                  <a:pt x="3204116" y="993140"/>
                  <a:pt x="3205386" y="994410"/>
                  <a:pt x="3205386" y="994410"/>
                </a:cubicBezTo>
                <a:cubicBezTo>
                  <a:pt x="3204116" y="994410"/>
                  <a:pt x="3204116" y="994410"/>
                  <a:pt x="3202845" y="994410"/>
                </a:cubicBezTo>
                <a:cubicBezTo>
                  <a:pt x="3202845" y="995681"/>
                  <a:pt x="3202845" y="995681"/>
                  <a:pt x="3202845" y="995681"/>
                </a:cubicBezTo>
                <a:cubicBezTo>
                  <a:pt x="3202845" y="995681"/>
                  <a:pt x="3201575" y="995681"/>
                  <a:pt x="3201575" y="995681"/>
                </a:cubicBezTo>
                <a:cubicBezTo>
                  <a:pt x="3201575" y="995681"/>
                  <a:pt x="3200304" y="994410"/>
                  <a:pt x="3200304" y="993140"/>
                </a:cubicBezTo>
                <a:cubicBezTo>
                  <a:pt x="3200304" y="993140"/>
                  <a:pt x="3201575" y="993140"/>
                  <a:pt x="3200304" y="990599"/>
                </a:cubicBezTo>
                <a:close/>
                <a:moveTo>
                  <a:pt x="3192685" y="990599"/>
                </a:moveTo>
                <a:cubicBezTo>
                  <a:pt x="3192685" y="990599"/>
                  <a:pt x="3193955" y="991869"/>
                  <a:pt x="3193955" y="991869"/>
                </a:cubicBezTo>
                <a:cubicBezTo>
                  <a:pt x="3193955" y="991869"/>
                  <a:pt x="3195226" y="993139"/>
                  <a:pt x="3195226" y="993139"/>
                </a:cubicBezTo>
                <a:cubicBezTo>
                  <a:pt x="3195226" y="993139"/>
                  <a:pt x="3195226" y="994410"/>
                  <a:pt x="3195226" y="994410"/>
                </a:cubicBezTo>
                <a:cubicBezTo>
                  <a:pt x="3195226" y="994410"/>
                  <a:pt x="3196496" y="995680"/>
                  <a:pt x="3196496" y="995680"/>
                </a:cubicBezTo>
                <a:cubicBezTo>
                  <a:pt x="3196496" y="995680"/>
                  <a:pt x="3196496" y="996950"/>
                  <a:pt x="3196496" y="996950"/>
                </a:cubicBezTo>
                <a:cubicBezTo>
                  <a:pt x="3197766" y="998220"/>
                  <a:pt x="3197766" y="998220"/>
                  <a:pt x="3197766" y="998220"/>
                </a:cubicBezTo>
                <a:cubicBezTo>
                  <a:pt x="3197766" y="998220"/>
                  <a:pt x="3196496" y="999491"/>
                  <a:pt x="3196496" y="999491"/>
                </a:cubicBezTo>
                <a:cubicBezTo>
                  <a:pt x="3195226" y="998220"/>
                  <a:pt x="3195226" y="998220"/>
                  <a:pt x="3193955" y="998220"/>
                </a:cubicBezTo>
                <a:cubicBezTo>
                  <a:pt x="3192685" y="998220"/>
                  <a:pt x="3192685" y="998220"/>
                  <a:pt x="3191415" y="998220"/>
                </a:cubicBezTo>
                <a:cubicBezTo>
                  <a:pt x="3191415" y="998220"/>
                  <a:pt x="3191415" y="996950"/>
                  <a:pt x="3191415" y="996950"/>
                </a:cubicBezTo>
                <a:cubicBezTo>
                  <a:pt x="3190145" y="996950"/>
                  <a:pt x="3190145" y="996950"/>
                  <a:pt x="3190145" y="996950"/>
                </a:cubicBezTo>
                <a:cubicBezTo>
                  <a:pt x="3190145" y="996950"/>
                  <a:pt x="3190145" y="998220"/>
                  <a:pt x="3190145" y="998220"/>
                </a:cubicBezTo>
                <a:cubicBezTo>
                  <a:pt x="3188874" y="998220"/>
                  <a:pt x="3188874" y="998220"/>
                  <a:pt x="3188874" y="998220"/>
                </a:cubicBezTo>
                <a:cubicBezTo>
                  <a:pt x="3188874" y="998220"/>
                  <a:pt x="3187604" y="996950"/>
                  <a:pt x="3187604" y="996950"/>
                </a:cubicBezTo>
                <a:cubicBezTo>
                  <a:pt x="3187604" y="995680"/>
                  <a:pt x="3187604" y="995680"/>
                  <a:pt x="3187604" y="994410"/>
                </a:cubicBezTo>
                <a:cubicBezTo>
                  <a:pt x="3188874" y="994410"/>
                  <a:pt x="3188874" y="994410"/>
                  <a:pt x="3191415" y="993139"/>
                </a:cubicBezTo>
                <a:cubicBezTo>
                  <a:pt x="3191415" y="993139"/>
                  <a:pt x="3192685" y="993139"/>
                  <a:pt x="3192685" y="993139"/>
                </a:cubicBezTo>
                <a:cubicBezTo>
                  <a:pt x="3192685" y="991869"/>
                  <a:pt x="3192685" y="991869"/>
                  <a:pt x="3192685" y="990599"/>
                </a:cubicBezTo>
                <a:close/>
                <a:moveTo>
                  <a:pt x="1876970" y="984229"/>
                </a:moveTo>
                <a:cubicBezTo>
                  <a:pt x="1878254" y="984229"/>
                  <a:pt x="1878254" y="985568"/>
                  <a:pt x="1878254" y="985568"/>
                </a:cubicBezTo>
                <a:cubicBezTo>
                  <a:pt x="1876970" y="985568"/>
                  <a:pt x="1876970" y="986823"/>
                  <a:pt x="1876970" y="986823"/>
                </a:cubicBezTo>
                <a:cubicBezTo>
                  <a:pt x="1878254" y="986823"/>
                  <a:pt x="1879538" y="986823"/>
                  <a:pt x="1880822" y="986823"/>
                </a:cubicBezTo>
                <a:cubicBezTo>
                  <a:pt x="1883292" y="988078"/>
                  <a:pt x="1884576" y="988078"/>
                  <a:pt x="1887144" y="988078"/>
                </a:cubicBezTo>
                <a:cubicBezTo>
                  <a:pt x="1887144" y="988078"/>
                  <a:pt x="1887144" y="989333"/>
                  <a:pt x="1887144" y="989333"/>
                </a:cubicBezTo>
                <a:cubicBezTo>
                  <a:pt x="1885860" y="990588"/>
                  <a:pt x="1885860" y="990588"/>
                  <a:pt x="1884576" y="990588"/>
                </a:cubicBezTo>
                <a:lnTo>
                  <a:pt x="1887144" y="990588"/>
                </a:lnTo>
                <a:cubicBezTo>
                  <a:pt x="1888428" y="989333"/>
                  <a:pt x="1889712" y="989333"/>
                  <a:pt x="1890898" y="989333"/>
                </a:cubicBezTo>
                <a:cubicBezTo>
                  <a:pt x="1890898" y="989333"/>
                  <a:pt x="1892182" y="990588"/>
                  <a:pt x="1892182" y="990588"/>
                </a:cubicBezTo>
                <a:cubicBezTo>
                  <a:pt x="1890898" y="990588"/>
                  <a:pt x="1890898" y="991926"/>
                  <a:pt x="1889712" y="991926"/>
                </a:cubicBezTo>
                <a:cubicBezTo>
                  <a:pt x="1888428" y="991926"/>
                  <a:pt x="1888428" y="991926"/>
                  <a:pt x="1887144" y="991926"/>
                </a:cubicBezTo>
                <a:cubicBezTo>
                  <a:pt x="1887144" y="993181"/>
                  <a:pt x="1885860" y="993181"/>
                  <a:pt x="1884576" y="993181"/>
                </a:cubicBezTo>
                <a:cubicBezTo>
                  <a:pt x="1882008" y="993181"/>
                  <a:pt x="1880822" y="994437"/>
                  <a:pt x="1879538" y="994437"/>
                </a:cubicBezTo>
                <a:cubicBezTo>
                  <a:pt x="1876970" y="995692"/>
                  <a:pt x="1874402" y="996947"/>
                  <a:pt x="1871932" y="998202"/>
                </a:cubicBezTo>
                <a:cubicBezTo>
                  <a:pt x="1871932" y="999540"/>
                  <a:pt x="1870648" y="999540"/>
                  <a:pt x="1869364" y="999540"/>
                </a:cubicBezTo>
                <a:cubicBezTo>
                  <a:pt x="1868080" y="1000795"/>
                  <a:pt x="1865512" y="1000795"/>
                  <a:pt x="1864228" y="1002050"/>
                </a:cubicBezTo>
                <a:cubicBezTo>
                  <a:pt x="1863042" y="1002050"/>
                  <a:pt x="1860474" y="1003305"/>
                  <a:pt x="1859190" y="1003305"/>
                </a:cubicBezTo>
                <a:cubicBezTo>
                  <a:pt x="1857906" y="1003305"/>
                  <a:pt x="1855338" y="1004561"/>
                  <a:pt x="1854152" y="1005899"/>
                </a:cubicBezTo>
                <a:cubicBezTo>
                  <a:pt x="1852868" y="1005899"/>
                  <a:pt x="1852868" y="1005899"/>
                  <a:pt x="1851584" y="1005899"/>
                </a:cubicBezTo>
                <a:cubicBezTo>
                  <a:pt x="1851584" y="1005899"/>
                  <a:pt x="1851584" y="1007154"/>
                  <a:pt x="1851584" y="1007154"/>
                </a:cubicBezTo>
                <a:cubicBezTo>
                  <a:pt x="1849016" y="1007154"/>
                  <a:pt x="1847732" y="1007154"/>
                  <a:pt x="1846448" y="1007154"/>
                </a:cubicBezTo>
                <a:cubicBezTo>
                  <a:pt x="1845262" y="1005899"/>
                  <a:pt x="1845262" y="1005899"/>
                  <a:pt x="1843978" y="1004561"/>
                </a:cubicBezTo>
                <a:cubicBezTo>
                  <a:pt x="1843978" y="1004561"/>
                  <a:pt x="1842694" y="1004561"/>
                  <a:pt x="1842694" y="1004561"/>
                </a:cubicBezTo>
                <a:cubicBezTo>
                  <a:pt x="1841410" y="1004561"/>
                  <a:pt x="1841410" y="1005899"/>
                  <a:pt x="1841410" y="1005899"/>
                </a:cubicBezTo>
                <a:cubicBezTo>
                  <a:pt x="1840126" y="1005899"/>
                  <a:pt x="1840126" y="1005899"/>
                  <a:pt x="1838842" y="1005899"/>
                </a:cubicBezTo>
                <a:cubicBezTo>
                  <a:pt x="1837558" y="1005899"/>
                  <a:pt x="1837558" y="1007154"/>
                  <a:pt x="1836372" y="1008409"/>
                </a:cubicBezTo>
                <a:cubicBezTo>
                  <a:pt x="1836372" y="1009664"/>
                  <a:pt x="1837558" y="1009664"/>
                  <a:pt x="1837558" y="1009664"/>
                </a:cubicBezTo>
                <a:cubicBezTo>
                  <a:pt x="1835088" y="1010919"/>
                  <a:pt x="1833805" y="1012174"/>
                  <a:pt x="1832520" y="1013513"/>
                </a:cubicBezTo>
                <a:cubicBezTo>
                  <a:pt x="1831236" y="1014768"/>
                  <a:pt x="1829952" y="1017278"/>
                  <a:pt x="1828668" y="1018533"/>
                </a:cubicBezTo>
                <a:cubicBezTo>
                  <a:pt x="1827482" y="1018533"/>
                  <a:pt x="1826198" y="1019872"/>
                  <a:pt x="1824914" y="1019872"/>
                </a:cubicBezTo>
                <a:cubicBezTo>
                  <a:pt x="1823630" y="1021127"/>
                  <a:pt x="1822346" y="1021127"/>
                  <a:pt x="1821062" y="1022382"/>
                </a:cubicBezTo>
                <a:cubicBezTo>
                  <a:pt x="1819778" y="1022382"/>
                  <a:pt x="1819778" y="1022382"/>
                  <a:pt x="1818592" y="1022382"/>
                </a:cubicBezTo>
                <a:cubicBezTo>
                  <a:pt x="1818592" y="1023637"/>
                  <a:pt x="1817308" y="1023637"/>
                  <a:pt x="1817308" y="1023637"/>
                </a:cubicBezTo>
                <a:cubicBezTo>
                  <a:pt x="1817308" y="1024892"/>
                  <a:pt x="1817308" y="1024892"/>
                  <a:pt x="1817308" y="1026147"/>
                </a:cubicBezTo>
                <a:cubicBezTo>
                  <a:pt x="1817308" y="1026147"/>
                  <a:pt x="1816024" y="1027486"/>
                  <a:pt x="1816024" y="1027486"/>
                </a:cubicBezTo>
                <a:cubicBezTo>
                  <a:pt x="1814740" y="1026147"/>
                  <a:pt x="1814740" y="1026147"/>
                  <a:pt x="1813456" y="1026147"/>
                </a:cubicBezTo>
                <a:cubicBezTo>
                  <a:pt x="1813456" y="1026147"/>
                  <a:pt x="1812171" y="1027486"/>
                  <a:pt x="1812171" y="1027486"/>
                </a:cubicBezTo>
                <a:cubicBezTo>
                  <a:pt x="1812171" y="1026147"/>
                  <a:pt x="1810888" y="1026147"/>
                  <a:pt x="1809703" y="1026147"/>
                </a:cubicBezTo>
                <a:cubicBezTo>
                  <a:pt x="1808418" y="1024892"/>
                  <a:pt x="1808418" y="1024892"/>
                  <a:pt x="1808418" y="1023637"/>
                </a:cubicBezTo>
                <a:cubicBezTo>
                  <a:pt x="1808418" y="1023637"/>
                  <a:pt x="1807134" y="1023637"/>
                  <a:pt x="1807134" y="1023637"/>
                </a:cubicBezTo>
                <a:cubicBezTo>
                  <a:pt x="1807134" y="1023637"/>
                  <a:pt x="1805850" y="1024892"/>
                  <a:pt x="1805850" y="1024892"/>
                </a:cubicBezTo>
                <a:cubicBezTo>
                  <a:pt x="1805850" y="1023637"/>
                  <a:pt x="1804566" y="1023637"/>
                  <a:pt x="1804566" y="1022382"/>
                </a:cubicBezTo>
                <a:cubicBezTo>
                  <a:pt x="1804566" y="1021127"/>
                  <a:pt x="1803282" y="1019872"/>
                  <a:pt x="1803282" y="1019872"/>
                </a:cubicBezTo>
                <a:cubicBezTo>
                  <a:pt x="1803282" y="1018533"/>
                  <a:pt x="1803282" y="1018533"/>
                  <a:pt x="1803282" y="1017278"/>
                </a:cubicBezTo>
                <a:cubicBezTo>
                  <a:pt x="1803282" y="1016023"/>
                  <a:pt x="1804566" y="1014768"/>
                  <a:pt x="1804566" y="1013513"/>
                </a:cubicBezTo>
                <a:cubicBezTo>
                  <a:pt x="1805850" y="1013513"/>
                  <a:pt x="1807134" y="1012174"/>
                  <a:pt x="1808418" y="1010919"/>
                </a:cubicBezTo>
                <a:cubicBezTo>
                  <a:pt x="1808418" y="1009664"/>
                  <a:pt x="1808418" y="1009664"/>
                  <a:pt x="1808418" y="1008409"/>
                </a:cubicBezTo>
                <a:cubicBezTo>
                  <a:pt x="1810888" y="1007154"/>
                  <a:pt x="1812171" y="1005899"/>
                  <a:pt x="1814740" y="1004561"/>
                </a:cubicBezTo>
                <a:cubicBezTo>
                  <a:pt x="1816024" y="1003305"/>
                  <a:pt x="1818592" y="1003305"/>
                  <a:pt x="1821062" y="1002050"/>
                </a:cubicBezTo>
                <a:cubicBezTo>
                  <a:pt x="1822346" y="1000795"/>
                  <a:pt x="1824914" y="999540"/>
                  <a:pt x="1826198" y="998202"/>
                </a:cubicBezTo>
                <a:lnTo>
                  <a:pt x="1828717" y="996947"/>
                </a:lnTo>
                <a:lnTo>
                  <a:pt x="1829952" y="996947"/>
                </a:lnTo>
                <a:lnTo>
                  <a:pt x="1830374" y="996121"/>
                </a:lnTo>
                <a:lnTo>
                  <a:pt x="1831236" y="995692"/>
                </a:lnTo>
                <a:cubicBezTo>
                  <a:pt x="1832520" y="995692"/>
                  <a:pt x="1832520" y="995692"/>
                  <a:pt x="1833805" y="995692"/>
                </a:cubicBezTo>
                <a:cubicBezTo>
                  <a:pt x="1833805" y="996947"/>
                  <a:pt x="1835088" y="996947"/>
                  <a:pt x="1835088" y="998202"/>
                </a:cubicBezTo>
                <a:cubicBezTo>
                  <a:pt x="1836372" y="999540"/>
                  <a:pt x="1836372" y="999540"/>
                  <a:pt x="1837558" y="999540"/>
                </a:cubicBezTo>
                <a:cubicBezTo>
                  <a:pt x="1837558" y="999540"/>
                  <a:pt x="1837558" y="998202"/>
                  <a:pt x="1837558" y="998202"/>
                </a:cubicBezTo>
                <a:cubicBezTo>
                  <a:pt x="1837558" y="998202"/>
                  <a:pt x="1837558" y="996947"/>
                  <a:pt x="1837558" y="996947"/>
                </a:cubicBezTo>
                <a:cubicBezTo>
                  <a:pt x="1838842" y="996947"/>
                  <a:pt x="1840126" y="995692"/>
                  <a:pt x="1841410" y="995692"/>
                </a:cubicBezTo>
                <a:cubicBezTo>
                  <a:pt x="1843978" y="995692"/>
                  <a:pt x="1845262" y="994437"/>
                  <a:pt x="1846448" y="994437"/>
                </a:cubicBezTo>
                <a:cubicBezTo>
                  <a:pt x="1847732" y="993181"/>
                  <a:pt x="1849016" y="993181"/>
                  <a:pt x="1850300" y="991926"/>
                </a:cubicBezTo>
                <a:cubicBezTo>
                  <a:pt x="1849016" y="991926"/>
                  <a:pt x="1846448" y="993181"/>
                  <a:pt x="1845262" y="993181"/>
                </a:cubicBezTo>
                <a:cubicBezTo>
                  <a:pt x="1842694" y="993181"/>
                  <a:pt x="1840126" y="994437"/>
                  <a:pt x="1837558" y="994437"/>
                </a:cubicBezTo>
                <a:cubicBezTo>
                  <a:pt x="1836372" y="994437"/>
                  <a:pt x="1836372" y="994437"/>
                  <a:pt x="1835088" y="994437"/>
                </a:cubicBezTo>
                <a:cubicBezTo>
                  <a:pt x="1833805" y="994437"/>
                  <a:pt x="1832520" y="994437"/>
                  <a:pt x="1831236" y="994437"/>
                </a:cubicBezTo>
                <a:lnTo>
                  <a:pt x="1830374" y="996121"/>
                </a:lnTo>
                <a:lnTo>
                  <a:pt x="1828717" y="996947"/>
                </a:lnTo>
                <a:lnTo>
                  <a:pt x="1826198" y="996947"/>
                </a:lnTo>
                <a:cubicBezTo>
                  <a:pt x="1827482" y="995692"/>
                  <a:pt x="1827482" y="994437"/>
                  <a:pt x="1828668" y="993181"/>
                </a:cubicBezTo>
                <a:cubicBezTo>
                  <a:pt x="1829952" y="993181"/>
                  <a:pt x="1831236" y="991926"/>
                  <a:pt x="1832520" y="991926"/>
                </a:cubicBezTo>
                <a:cubicBezTo>
                  <a:pt x="1832520" y="990588"/>
                  <a:pt x="1833805" y="989333"/>
                  <a:pt x="1835088" y="988078"/>
                </a:cubicBezTo>
                <a:cubicBezTo>
                  <a:pt x="1835088" y="988078"/>
                  <a:pt x="1835088" y="986823"/>
                  <a:pt x="1835088" y="986823"/>
                </a:cubicBezTo>
                <a:cubicBezTo>
                  <a:pt x="1836372" y="988078"/>
                  <a:pt x="1836372" y="988078"/>
                  <a:pt x="1837558" y="989333"/>
                </a:cubicBezTo>
                <a:cubicBezTo>
                  <a:pt x="1838842" y="988078"/>
                  <a:pt x="1840126" y="988078"/>
                  <a:pt x="1841410" y="988078"/>
                </a:cubicBezTo>
                <a:cubicBezTo>
                  <a:pt x="1841410" y="988078"/>
                  <a:pt x="1842694" y="988078"/>
                  <a:pt x="1842694" y="988078"/>
                </a:cubicBezTo>
                <a:cubicBezTo>
                  <a:pt x="1843978" y="986823"/>
                  <a:pt x="1846448" y="986823"/>
                  <a:pt x="1847732" y="986823"/>
                </a:cubicBezTo>
                <a:cubicBezTo>
                  <a:pt x="1847732" y="986823"/>
                  <a:pt x="1847732" y="988078"/>
                  <a:pt x="1847732" y="988078"/>
                </a:cubicBezTo>
                <a:cubicBezTo>
                  <a:pt x="1846448" y="988078"/>
                  <a:pt x="1845262" y="989333"/>
                  <a:pt x="1843978" y="989333"/>
                </a:cubicBezTo>
                <a:cubicBezTo>
                  <a:pt x="1845262" y="989333"/>
                  <a:pt x="1847732" y="990588"/>
                  <a:pt x="1849016" y="990588"/>
                </a:cubicBezTo>
                <a:cubicBezTo>
                  <a:pt x="1850300" y="990588"/>
                  <a:pt x="1852868" y="989333"/>
                  <a:pt x="1854152" y="989333"/>
                </a:cubicBezTo>
                <a:cubicBezTo>
                  <a:pt x="1855338" y="989333"/>
                  <a:pt x="1856622" y="989333"/>
                  <a:pt x="1857906" y="989333"/>
                </a:cubicBezTo>
                <a:cubicBezTo>
                  <a:pt x="1857906" y="988078"/>
                  <a:pt x="1859190" y="988078"/>
                  <a:pt x="1859190" y="988078"/>
                </a:cubicBezTo>
                <a:cubicBezTo>
                  <a:pt x="1860474" y="988078"/>
                  <a:pt x="1863042" y="988078"/>
                  <a:pt x="1864228" y="988078"/>
                </a:cubicBezTo>
                <a:cubicBezTo>
                  <a:pt x="1864228" y="988078"/>
                  <a:pt x="1865512" y="989333"/>
                  <a:pt x="1865512" y="989333"/>
                </a:cubicBezTo>
                <a:cubicBezTo>
                  <a:pt x="1868080" y="989333"/>
                  <a:pt x="1869364" y="989333"/>
                  <a:pt x="1871932" y="989333"/>
                </a:cubicBezTo>
                <a:cubicBezTo>
                  <a:pt x="1873118" y="989333"/>
                  <a:pt x="1873118" y="988078"/>
                  <a:pt x="1873118" y="988078"/>
                </a:cubicBezTo>
                <a:cubicBezTo>
                  <a:pt x="1874402" y="986823"/>
                  <a:pt x="1875686" y="985568"/>
                  <a:pt x="1876970" y="984229"/>
                </a:cubicBezTo>
                <a:close/>
                <a:moveTo>
                  <a:pt x="3253645" y="979170"/>
                </a:moveTo>
                <a:cubicBezTo>
                  <a:pt x="3253645" y="979170"/>
                  <a:pt x="3254915" y="979170"/>
                  <a:pt x="3256186" y="979170"/>
                </a:cubicBezTo>
                <a:cubicBezTo>
                  <a:pt x="3256186" y="980441"/>
                  <a:pt x="3256186" y="980441"/>
                  <a:pt x="3256186" y="981711"/>
                </a:cubicBezTo>
                <a:cubicBezTo>
                  <a:pt x="3256186" y="981711"/>
                  <a:pt x="3254916" y="981711"/>
                  <a:pt x="3254916" y="981711"/>
                </a:cubicBezTo>
                <a:cubicBezTo>
                  <a:pt x="3253645" y="981711"/>
                  <a:pt x="3253645" y="980441"/>
                  <a:pt x="3253645" y="980441"/>
                </a:cubicBezTo>
                <a:cubicBezTo>
                  <a:pt x="3253645" y="980441"/>
                  <a:pt x="3252375" y="980441"/>
                  <a:pt x="3253645" y="979170"/>
                </a:cubicBezTo>
                <a:close/>
                <a:moveTo>
                  <a:pt x="3251104" y="977900"/>
                </a:moveTo>
                <a:cubicBezTo>
                  <a:pt x="3251104" y="977900"/>
                  <a:pt x="3252375" y="977900"/>
                  <a:pt x="3252375" y="977900"/>
                </a:cubicBezTo>
                <a:cubicBezTo>
                  <a:pt x="3252375" y="977900"/>
                  <a:pt x="3253645" y="979170"/>
                  <a:pt x="3253645" y="979170"/>
                </a:cubicBezTo>
                <a:cubicBezTo>
                  <a:pt x="3252375" y="979170"/>
                  <a:pt x="3251104" y="979170"/>
                  <a:pt x="3251104" y="977900"/>
                </a:cubicBezTo>
                <a:close/>
                <a:moveTo>
                  <a:pt x="3228244" y="977900"/>
                </a:moveTo>
                <a:cubicBezTo>
                  <a:pt x="3229515" y="977900"/>
                  <a:pt x="3230785" y="977900"/>
                  <a:pt x="3234595" y="979170"/>
                </a:cubicBezTo>
                <a:cubicBezTo>
                  <a:pt x="3235865" y="980440"/>
                  <a:pt x="3235865" y="980440"/>
                  <a:pt x="3237135" y="981711"/>
                </a:cubicBezTo>
                <a:cubicBezTo>
                  <a:pt x="3237135" y="982980"/>
                  <a:pt x="3238405" y="982980"/>
                  <a:pt x="3239676" y="982980"/>
                </a:cubicBezTo>
                <a:cubicBezTo>
                  <a:pt x="3240946" y="982980"/>
                  <a:pt x="3240946" y="984250"/>
                  <a:pt x="3242216" y="984250"/>
                </a:cubicBezTo>
                <a:cubicBezTo>
                  <a:pt x="3243486" y="984250"/>
                  <a:pt x="3243486" y="984250"/>
                  <a:pt x="3244756" y="984250"/>
                </a:cubicBezTo>
                <a:cubicBezTo>
                  <a:pt x="3246026" y="984250"/>
                  <a:pt x="3247296" y="985521"/>
                  <a:pt x="3248566" y="986791"/>
                </a:cubicBezTo>
                <a:cubicBezTo>
                  <a:pt x="3248566" y="986791"/>
                  <a:pt x="3249837" y="988061"/>
                  <a:pt x="3249837" y="988061"/>
                </a:cubicBezTo>
                <a:cubicBezTo>
                  <a:pt x="3249837" y="988061"/>
                  <a:pt x="3249837" y="989331"/>
                  <a:pt x="3249837" y="989331"/>
                </a:cubicBezTo>
                <a:cubicBezTo>
                  <a:pt x="3249837" y="989331"/>
                  <a:pt x="3249837" y="990602"/>
                  <a:pt x="3249837" y="990602"/>
                </a:cubicBezTo>
                <a:cubicBezTo>
                  <a:pt x="3249837" y="990602"/>
                  <a:pt x="3249837" y="991871"/>
                  <a:pt x="3249837" y="991871"/>
                </a:cubicBezTo>
                <a:cubicBezTo>
                  <a:pt x="3251107" y="991871"/>
                  <a:pt x="3251107" y="993141"/>
                  <a:pt x="3252377" y="993141"/>
                </a:cubicBezTo>
                <a:cubicBezTo>
                  <a:pt x="3252377" y="993141"/>
                  <a:pt x="3253647" y="993141"/>
                  <a:pt x="3253647" y="993141"/>
                </a:cubicBezTo>
                <a:cubicBezTo>
                  <a:pt x="3253647" y="993141"/>
                  <a:pt x="3254917" y="993141"/>
                  <a:pt x="3256187" y="993141"/>
                </a:cubicBezTo>
                <a:cubicBezTo>
                  <a:pt x="3256187" y="994412"/>
                  <a:pt x="3254917" y="994412"/>
                  <a:pt x="3254917" y="995682"/>
                </a:cubicBezTo>
                <a:cubicBezTo>
                  <a:pt x="3254917" y="994412"/>
                  <a:pt x="3253647" y="994412"/>
                  <a:pt x="3253647" y="994412"/>
                </a:cubicBezTo>
                <a:cubicBezTo>
                  <a:pt x="3253647" y="994412"/>
                  <a:pt x="3252377" y="994412"/>
                  <a:pt x="3252377" y="994412"/>
                </a:cubicBezTo>
                <a:cubicBezTo>
                  <a:pt x="3251107" y="994412"/>
                  <a:pt x="3251107" y="993141"/>
                  <a:pt x="3249837" y="993141"/>
                </a:cubicBezTo>
                <a:cubicBezTo>
                  <a:pt x="3248566" y="993141"/>
                  <a:pt x="3248566" y="991871"/>
                  <a:pt x="3248566" y="991871"/>
                </a:cubicBezTo>
                <a:cubicBezTo>
                  <a:pt x="3248566" y="991871"/>
                  <a:pt x="3248566" y="990602"/>
                  <a:pt x="3248566" y="990602"/>
                </a:cubicBezTo>
                <a:cubicBezTo>
                  <a:pt x="3248566" y="989331"/>
                  <a:pt x="3247296" y="989331"/>
                  <a:pt x="3247296" y="989331"/>
                </a:cubicBezTo>
                <a:cubicBezTo>
                  <a:pt x="3246026" y="988061"/>
                  <a:pt x="3246026" y="988061"/>
                  <a:pt x="3244756" y="986791"/>
                </a:cubicBezTo>
                <a:cubicBezTo>
                  <a:pt x="3243486" y="986791"/>
                  <a:pt x="3243486" y="985521"/>
                  <a:pt x="3243486" y="985521"/>
                </a:cubicBezTo>
                <a:cubicBezTo>
                  <a:pt x="3242216" y="985521"/>
                  <a:pt x="3242216" y="985521"/>
                  <a:pt x="3240946" y="985521"/>
                </a:cubicBezTo>
                <a:cubicBezTo>
                  <a:pt x="3240946" y="985521"/>
                  <a:pt x="3239676" y="984250"/>
                  <a:pt x="3238405" y="984250"/>
                </a:cubicBezTo>
                <a:cubicBezTo>
                  <a:pt x="3238405" y="984250"/>
                  <a:pt x="3237135" y="982980"/>
                  <a:pt x="3237135" y="982980"/>
                </a:cubicBezTo>
                <a:cubicBezTo>
                  <a:pt x="3235865" y="982980"/>
                  <a:pt x="3235865" y="982980"/>
                  <a:pt x="3234595" y="982980"/>
                </a:cubicBezTo>
                <a:cubicBezTo>
                  <a:pt x="3234595" y="982980"/>
                  <a:pt x="3233325" y="981711"/>
                  <a:pt x="3233325" y="981711"/>
                </a:cubicBezTo>
                <a:cubicBezTo>
                  <a:pt x="3233325" y="981711"/>
                  <a:pt x="3232055" y="981711"/>
                  <a:pt x="3232055" y="981711"/>
                </a:cubicBezTo>
                <a:cubicBezTo>
                  <a:pt x="3230785" y="980440"/>
                  <a:pt x="3230785" y="980440"/>
                  <a:pt x="3230785" y="980440"/>
                </a:cubicBezTo>
                <a:cubicBezTo>
                  <a:pt x="3230785" y="980440"/>
                  <a:pt x="3229515" y="979170"/>
                  <a:pt x="3229515" y="979170"/>
                </a:cubicBezTo>
                <a:cubicBezTo>
                  <a:pt x="3229515" y="979170"/>
                  <a:pt x="3228244" y="979170"/>
                  <a:pt x="3226974" y="979170"/>
                </a:cubicBezTo>
                <a:cubicBezTo>
                  <a:pt x="3226974" y="979170"/>
                  <a:pt x="3225704" y="979170"/>
                  <a:pt x="3225704" y="979170"/>
                </a:cubicBezTo>
                <a:cubicBezTo>
                  <a:pt x="3226974" y="979170"/>
                  <a:pt x="3226974" y="977900"/>
                  <a:pt x="3228244" y="977900"/>
                </a:cubicBezTo>
                <a:close/>
                <a:moveTo>
                  <a:pt x="3238404" y="977899"/>
                </a:moveTo>
                <a:cubicBezTo>
                  <a:pt x="3238404" y="977899"/>
                  <a:pt x="3239675" y="977899"/>
                  <a:pt x="3239675" y="977899"/>
                </a:cubicBezTo>
                <a:lnTo>
                  <a:pt x="3239676" y="977899"/>
                </a:lnTo>
                <a:lnTo>
                  <a:pt x="3240946" y="977899"/>
                </a:lnTo>
                <a:cubicBezTo>
                  <a:pt x="3240946" y="977899"/>
                  <a:pt x="3240946" y="979171"/>
                  <a:pt x="3240946" y="979171"/>
                </a:cubicBezTo>
                <a:lnTo>
                  <a:pt x="3239676" y="978535"/>
                </a:lnTo>
                <a:lnTo>
                  <a:pt x="3239676" y="979171"/>
                </a:lnTo>
                <a:cubicBezTo>
                  <a:pt x="3239676" y="979171"/>
                  <a:pt x="3238404" y="977899"/>
                  <a:pt x="3238404" y="977899"/>
                </a:cubicBezTo>
                <a:close/>
                <a:moveTo>
                  <a:pt x="3202410" y="977899"/>
                </a:moveTo>
                <a:cubicBezTo>
                  <a:pt x="3202410" y="977899"/>
                  <a:pt x="3203680" y="977899"/>
                  <a:pt x="3203680" y="977899"/>
                </a:cubicBezTo>
                <a:cubicBezTo>
                  <a:pt x="3203680" y="977899"/>
                  <a:pt x="3203680" y="979170"/>
                  <a:pt x="3202410" y="980441"/>
                </a:cubicBezTo>
                <a:cubicBezTo>
                  <a:pt x="3199869" y="980441"/>
                  <a:pt x="3199869" y="980441"/>
                  <a:pt x="3201139" y="980441"/>
                </a:cubicBezTo>
                <a:cubicBezTo>
                  <a:pt x="3201139" y="979170"/>
                  <a:pt x="3201139" y="979170"/>
                  <a:pt x="3201139" y="979170"/>
                </a:cubicBezTo>
                <a:cubicBezTo>
                  <a:pt x="3201139" y="979170"/>
                  <a:pt x="3202410" y="977899"/>
                  <a:pt x="3202410" y="977899"/>
                </a:cubicBezTo>
                <a:close/>
                <a:moveTo>
                  <a:pt x="3298337" y="977879"/>
                </a:moveTo>
                <a:lnTo>
                  <a:pt x="3299413" y="977879"/>
                </a:lnTo>
                <a:lnTo>
                  <a:pt x="3298605" y="978282"/>
                </a:lnTo>
                <a:lnTo>
                  <a:pt x="3298117" y="977955"/>
                </a:lnTo>
                <a:close/>
                <a:moveTo>
                  <a:pt x="3275213" y="974074"/>
                </a:moveTo>
                <a:cubicBezTo>
                  <a:pt x="3275213" y="974074"/>
                  <a:pt x="3276509" y="975368"/>
                  <a:pt x="3277806" y="975368"/>
                </a:cubicBezTo>
                <a:cubicBezTo>
                  <a:pt x="3279102" y="975368"/>
                  <a:pt x="3280255" y="975368"/>
                  <a:pt x="3281551" y="975368"/>
                </a:cubicBezTo>
                <a:cubicBezTo>
                  <a:pt x="3281551" y="975368"/>
                  <a:pt x="3282847" y="974074"/>
                  <a:pt x="3282847" y="974074"/>
                </a:cubicBezTo>
                <a:cubicBezTo>
                  <a:pt x="3285440" y="975368"/>
                  <a:pt x="3286737" y="976661"/>
                  <a:pt x="3289186" y="977879"/>
                </a:cubicBezTo>
                <a:cubicBezTo>
                  <a:pt x="3289186" y="979172"/>
                  <a:pt x="3290482" y="979172"/>
                  <a:pt x="3291779" y="979172"/>
                </a:cubicBezTo>
                <a:cubicBezTo>
                  <a:pt x="3293075" y="979172"/>
                  <a:pt x="3293075" y="980465"/>
                  <a:pt x="3294228" y="980465"/>
                </a:cubicBezTo>
                <a:cubicBezTo>
                  <a:pt x="3295524" y="980465"/>
                  <a:pt x="3295524" y="979172"/>
                  <a:pt x="3296820" y="979172"/>
                </a:cubicBezTo>
                <a:lnTo>
                  <a:pt x="3298605" y="978282"/>
                </a:lnTo>
                <a:lnTo>
                  <a:pt x="3301862" y="980465"/>
                </a:lnTo>
                <a:cubicBezTo>
                  <a:pt x="3301862" y="980465"/>
                  <a:pt x="3301862" y="981759"/>
                  <a:pt x="3301862" y="981759"/>
                </a:cubicBezTo>
                <a:cubicBezTo>
                  <a:pt x="3303159" y="981759"/>
                  <a:pt x="3303159" y="982976"/>
                  <a:pt x="3304455" y="982976"/>
                </a:cubicBezTo>
                <a:cubicBezTo>
                  <a:pt x="3304455" y="982976"/>
                  <a:pt x="3305752" y="982976"/>
                  <a:pt x="3305752" y="982976"/>
                </a:cubicBezTo>
                <a:cubicBezTo>
                  <a:pt x="3305752" y="982976"/>
                  <a:pt x="3305752" y="984270"/>
                  <a:pt x="3305752" y="984270"/>
                </a:cubicBezTo>
                <a:cubicBezTo>
                  <a:pt x="3305752" y="985563"/>
                  <a:pt x="3307048" y="985563"/>
                  <a:pt x="3307048" y="985563"/>
                </a:cubicBezTo>
                <a:cubicBezTo>
                  <a:pt x="3307048" y="986780"/>
                  <a:pt x="3307048" y="986780"/>
                  <a:pt x="3307048" y="986780"/>
                </a:cubicBezTo>
                <a:cubicBezTo>
                  <a:pt x="3305752" y="986780"/>
                  <a:pt x="3304455" y="985563"/>
                  <a:pt x="3303159" y="985563"/>
                </a:cubicBezTo>
                <a:cubicBezTo>
                  <a:pt x="3301862" y="985563"/>
                  <a:pt x="3301862" y="986780"/>
                  <a:pt x="3300566" y="986780"/>
                </a:cubicBezTo>
                <a:cubicBezTo>
                  <a:pt x="3300566" y="985563"/>
                  <a:pt x="3299413" y="985563"/>
                  <a:pt x="3299413" y="985563"/>
                </a:cubicBezTo>
                <a:cubicBezTo>
                  <a:pt x="3299413" y="984270"/>
                  <a:pt x="3300566" y="984270"/>
                  <a:pt x="3300566" y="984270"/>
                </a:cubicBezTo>
                <a:cubicBezTo>
                  <a:pt x="3299413" y="984270"/>
                  <a:pt x="3298117" y="982976"/>
                  <a:pt x="3296820" y="982976"/>
                </a:cubicBezTo>
                <a:cubicBezTo>
                  <a:pt x="3295524" y="982976"/>
                  <a:pt x="3295524" y="982976"/>
                  <a:pt x="3294228" y="982976"/>
                </a:cubicBezTo>
                <a:cubicBezTo>
                  <a:pt x="3294228" y="984270"/>
                  <a:pt x="3294228" y="984270"/>
                  <a:pt x="3294228" y="984270"/>
                </a:cubicBezTo>
                <a:cubicBezTo>
                  <a:pt x="3295524" y="985563"/>
                  <a:pt x="3295524" y="985563"/>
                  <a:pt x="3296820" y="986780"/>
                </a:cubicBezTo>
                <a:cubicBezTo>
                  <a:pt x="3298117" y="988074"/>
                  <a:pt x="3298117" y="989367"/>
                  <a:pt x="3299413" y="990585"/>
                </a:cubicBezTo>
                <a:cubicBezTo>
                  <a:pt x="3299413" y="991878"/>
                  <a:pt x="3300566" y="991878"/>
                  <a:pt x="3300566" y="993171"/>
                </a:cubicBezTo>
                <a:cubicBezTo>
                  <a:pt x="3300566" y="993171"/>
                  <a:pt x="3300566" y="994465"/>
                  <a:pt x="3300566" y="994465"/>
                </a:cubicBezTo>
                <a:cubicBezTo>
                  <a:pt x="3301862" y="995682"/>
                  <a:pt x="3301862" y="995682"/>
                  <a:pt x="3303159" y="996976"/>
                </a:cubicBezTo>
                <a:cubicBezTo>
                  <a:pt x="3301862" y="995682"/>
                  <a:pt x="3299413" y="995682"/>
                  <a:pt x="3298117" y="994465"/>
                </a:cubicBezTo>
                <a:cubicBezTo>
                  <a:pt x="3298117" y="993171"/>
                  <a:pt x="3296820" y="993171"/>
                  <a:pt x="3296820" y="991878"/>
                </a:cubicBezTo>
                <a:cubicBezTo>
                  <a:pt x="3295524" y="991878"/>
                  <a:pt x="3295524" y="991878"/>
                  <a:pt x="3294228" y="991878"/>
                </a:cubicBezTo>
                <a:cubicBezTo>
                  <a:pt x="3294228" y="993171"/>
                  <a:pt x="3293075" y="993171"/>
                  <a:pt x="3293075" y="994465"/>
                </a:cubicBezTo>
                <a:cubicBezTo>
                  <a:pt x="3293075" y="994465"/>
                  <a:pt x="3291779" y="993171"/>
                  <a:pt x="3291779" y="993171"/>
                </a:cubicBezTo>
                <a:cubicBezTo>
                  <a:pt x="3290482" y="993171"/>
                  <a:pt x="3289186" y="991878"/>
                  <a:pt x="3287889" y="991878"/>
                </a:cubicBezTo>
                <a:cubicBezTo>
                  <a:pt x="3287889" y="990585"/>
                  <a:pt x="3286737" y="990585"/>
                  <a:pt x="3286737" y="989367"/>
                </a:cubicBezTo>
                <a:cubicBezTo>
                  <a:pt x="3286737" y="990585"/>
                  <a:pt x="3285440" y="990585"/>
                  <a:pt x="3285440" y="991878"/>
                </a:cubicBezTo>
                <a:cubicBezTo>
                  <a:pt x="3286737" y="991878"/>
                  <a:pt x="3286737" y="993171"/>
                  <a:pt x="3286737" y="993171"/>
                </a:cubicBezTo>
                <a:cubicBezTo>
                  <a:pt x="3286737" y="993171"/>
                  <a:pt x="3285440" y="994465"/>
                  <a:pt x="3285440" y="994465"/>
                </a:cubicBezTo>
                <a:lnTo>
                  <a:pt x="3282855" y="993175"/>
                </a:lnTo>
                <a:lnTo>
                  <a:pt x="3282855" y="994410"/>
                </a:lnTo>
                <a:cubicBezTo>
                  <a:pt x="3281585" y="994410"/>
                  <a:pt x="3281585" y="995680"/>
                  <a:pt x="3281585" y="995680"/>
                </a:cubicBezTo>
                <a:cubicBezTo>
                  <a:pt x="3280315" y="996950"/>
                  <a:pt x="3280315" y="996950"/>
                  <a:pt x="3279045" y="996950"/>
                </a:cubicBezTo>
                <a:cubicBezTo>
                  <a:pt x="3279045" y="996950"/>
                  <a:pt x="3277775" y="995680"/>
                  <a:pt x="3277775" y="995680"/>
                </a:cubicBezTo>
                <a:cubicBezTo>
                  <a:pt x="3279045" y="994410"/>
                  <a:pt x="3279045" y="994410"/>
                  <a:pt x="3279045" y="994410"/>
                </a:cubicBezTo>
                <a:cubicBezTo>
                  <a:pt x="3279045" y="994410"/>
                  <a:pt x="3279045" y="993140"/>
                  <a:pt x="3279045" y="993140"/>
                </a:cubicBezTo>
                <a:cubicBezTo>
                  <a:pt x="3277775" y="993140"/>
                  <a:pt x="3277775" y="991870"/>
                  <a:pt x="3276505" y="991870"/>
                </a:cubicBezTo>
                <a:cubicBezTo>
                  <a:pt x="3276505" y="990600"/>
                  <a:pt x="3276505" y="990600"/>
                  <a:pt x="3276505" y="990600"/>
                </a:cubicBezTo>
                <a:cubicBezTo>
                  <a:pt x="3277775" y="990600"/>
                  <a:pt x="3277775" y="990600"/>
                  <a:pt x="3279045" y="990600"/>
                </a:cubicBezTo>
                <a:lnTo>
                  <a:pt x="3281500" y="991828"/>
                </a:lnTo>
                <a:lnTo>
                  <a:pt x="3280255" y="990585"/>
                </a:lnTo>
                <a:cubicBezTo>
                  <a:pt x="3280255" y="989367"/>
                  <a:pt x="3280255" y="989367"/>
                  <a:pt x="3280255" y="988074"/>
                </a:cubicBezTo>
                <a:cubicBezTo>
                  <a:pt x="3280255" y="988074"/>
                  <a:pt x="3281551" y="986780"/>
                  <a:pt x="3281551" y="986780"/>
                </a:cubicBezTo>
                <a:cubicBezTo>
                  <a:pt x="3281551" y="986780"/>
                  <a:pt x="3281551" y="985563"/>
                  <a:pt x="3281551" y="985563"/>
                </a:cubicBezTo>
                <a:cubicBezTo>
                  <a:pt x="3280255" y="984270"/>
                  <a:pt x="3279102" y="984270"/>
                  <a:pt x="3277806" y="982976"/>
                </a:cubicBezTo>
                <a:cubicBezTo>
                  <a:pt x="3276509" y="982976"/>
                  <a:pt x="3275213" y="981759"/>
                  <a:pt x="3273916" y="981759"/>
                </a:cubicBezTo>
                <a:cubicBezTo>
                  <a:pt x="3272764" y="981759"/>
                  <a:pt x="3271467" y="980465"/>
                  <a:pt x="3270171" y="979172"/>
                </a:cubicBezTo>
                <a:cubicBezTo>
                  <a:pt x="3270171" y="977879"/>
                  <a:pt x="3271467" y="977879"/>
                  <a:pt x="3271467" y="976661"/>
                </a:cubicBezTo>
                <a:cubicBezTo>
                  <a:pt x="3271467" y="976661"/>
                  <a:pt x="3272764" y="976661"/>
                  <a:pt x="3272764" y="976661"/>
                </a:cubicBezTo>
                <a:cubicBezTo>
                  <a:pt x="3273916" y="975368"/>
                  <a:pt x="3273916" y="975368"/>
                  <a:pt x="3275213" y="974074"/>
                </a:cubicBezTo>
                <a:close/>
                <a:moveTo>
                  <a:pt x="289557" y="965200"/>
                </a:moveTo>
                <a:cubicBezTo>
                  <a:pt x="290827" y="965200"/>
                  <a:pt x="290827" y="965200"/>
                  <a:pt x="292098" y="965200"/>
                </a:cubicBezTo>
                <a:cubicBezTo>
                  <a:pt x="293367" y="966470"/>
                  <a:pt x="293367" y="967740"/>
                  <a:pt x="294638" y="969010"/>
                </a:cubicBezTo>
                <a:cubicBezTo>
                  <a:pt x="293367" y="970280"/>
                  <a:pt x="293367" y="971550"/>
                  <a:pt x="293367" y="972820"/>
                </a:cubicBezTo>
                <a:cubicBezTo>
                  <a:pt x="293367" y="974090"/>
                  <a:pt x="294638" y="976631"/>
                  <a:pt x="294638" y="977901"/>
                </a:cubicBezTo>
                <a:cubicBezTo>
                  <a:pt x="294638" y="977901"/>
                  <a:pt x="293367" y="977901"/>
                  <a:pt x="292098" y="977901"/>
                </a:cubicBezTo>
                <a:cubicBezTo>
                  <a:pt x="292098" y="977901"/>
                  <a:pt x="292098" y="976631"/>
                  <a:pt x="292098" y="976631"/>
                </a:cubicBezTo>
                <a:cubicBezTo>
                  <a:pt x="292098" y="976631"/>
                  <a:pt x="290827" y="976631"/>
                  <a:pt x="289557" y="976631"/>
                </a:cubicBezTo>
                <a:cubicBezTo>
                  <a:pt x="288287" y="977901"/>
                  <a:pt x="287017" y="977901"/>
                  <a:pt x="283207" y="980441"/>
                </a:cubicBezTo>
                <a:cubicBezTo>
                  <a:pt x="281937" y="980441"/>
                  <a:pt x="280667" y="980441"/>
                  <a:pt x="279397" y="980441"/>
                </a:cubicBezTo>
                <a:cubicBezTo>
                  <a:pt x="279397" y="980441"/>
                  <a:pt x="279397" y="979171"/>
                  <a:pt x="279397" y="979171"/>
                </a:cubicBezTo>
                <a:cubicBezTo>
                  <a:pt x="281937" y="975361"/>
                  <a:pt x="283207" y="972820"/>
                  <a:pt x="285747" y="969010"/>
                </a:cubicBezTo>
                <a:cubicBezTo>
                  <a:pt x="287017" y="967740"/>
                  <a:pt x="288287" y="966470"/>
                  <a:pt x="289557" y="965200"/>
                </a:cubicBezTo>
                <a:close/>
                <a:moveTo>
                  <a:pt x="186689" y="965199"/>
                </a:moveTo>
                <a:cubicBezTo>
                  <a:pt x="187959" y="966468"/>
                  <a:pt x="187959" y="967739"/>
                  <a:pt x="189229" y="969009"/>
                </a:cubicBezTo>
                <a:cubicBezTo>
                  <a:pt x="187959" y="970279"/>
                  <a:pt x="187959" y="970279"/>
                  <a:pt x="187959" y="971550"/>
                </a:cubicBezTo>
                <a:cubicBezTo>
                  <a:pt x="189229" y="971550"/>
                  <a:pt x="191769" y="970279"/>
                  <a:pt x="193039" y="970279"/>
                </a:cubicBezTo>
                <a:cubicBezTo>
                  <a:pt x="194308" y="970279"/>
                  <a:pt x="194308" y="971550"/>
                  <a:pt x="194308" y="971550"/>
                </a:cubicBezTo>
                <a:cubicBezTo>
                  <a:pt x="195579" y="971550"/>
                  <a:pt x="196849" y="970279"/>
                  <a:pt x="198118" y="970279"/>
                </a:cubicBezTo>
                <a:cubicBezTo>
                  <a:pt x="198118" y="970279"/>
                  <a:pt x="199388" y="969009"/>
                  <a:pt x="199388" y="969009"/>
                </a:cubicBezTo>
                <a:cubicBezTo>
                  <a:pt x="200658" y="967739"/>
                  <a:pt x="203198" y="967739"/>
                  <a:pt x="205738" y="966468"/>
                </a:cubicBezTo>
                <a:cubicBezTo>
                  <a:pt x="207008" y="966468"/>
                  <a:pt x="208278" y="966468"/>
                  <a:pt x="209548" y="966468"/>
                </a:cubicBezTo>
                <a:cubicBezTo>
                  <a:pt x="209548" y="966468"/>
                  <a:pt x="209548" y="967739"/>
                  <a:pt x="209548" y="967739"/>
                </a:cubicBezTo>
                <a:cubicBezTo>
                  <a:pt x="209548" y="969009"/>
                  <a:pt x="208278" y="969009"/>
                  <a:pt x="208278" y="970279"/>
                </a:cubicBezTo>
                <a:cubicBezTo>
                  <a:pt x="209548" y="970279"/>
                  <a:pt x="210818" y="971550"/>
                  <a:pt x="212088" y="971550"/>
                </a:cubicBezTo>
                <a:cubicBezTo>
                  <a:pt x="213358" y="971550"/>
                  <a:pt x="214628" y="971550"/>
                  <a:pt x="215898" y="971550"/>
                </a:cubicBezTo>
                <a:cubicBezTo>
                  <a:pt x="215898" y="972819"/>
                  <a:pt x="217168" y="972819"/>
                  <a:pt x="217168" y="974090"/>
                </a:cubicBezTo>
                <a:cubicBezTo>
                  <a:pt x="220978" y="974090"/>
                  <a:pt x="223518" y="974090"/>
                  <a:pt x="226058" y="974090"/>
                </a:cubicBezTo>
                <a:cubicBezTo>
                  <a:pt x="227328" y="974090"/>
                  <a:pt x="227328" y="975360"/>
                  <a:pt x="228598" y="975360"/>
                </a:cubicBezTo>
                <a:cubicBezTo>
                  <a:pt x="227328" y="976630"/>
                  <a:pt x="227328" y="976630"/>
                  <a:pt x="226058" y="977900"/>
                </a:cubicBezTo>
                <a:cubicBezTo>
                  <a:pt x="224788" y="977900"/>
                  <a:pt x="222248" y="977900"/>
                  <a:pt x="220978" y="977900"/>
                </a:cubicBezTo>
                <a:cubicBezTo>
                  <a:pt x="220978" y="977900"/>
                  <a:pt x="219708" y="979171"/>
                  <a:pt x="219708" y="979171"/>
                </a:cubicBezTo>
                <a:cubicBezTo>
                  <a:pt x="218438" y="979171"/>
                  <a:pt x="218438" y="980440"/>
                  <a:pt x="218438" y="980440"/>
                </a:cubicBezTo>
                <a:cubicBezTo>
                  <a:pt x="217168" y="980440"/>
                  <a:pt x="215898" y="981711"/>
                  <a:pt x="214628" y="981711"/>
                </a:cubicBezTo>
                <a:cubicBezTo>
                  <a:pt x="213358" y="982980"/>
                  <a:pt x="212088" y="985520"/>
                  <a:pt x="210818" y="986791"/>
                </a:cubicBezTo>
                <a:cubicBezTo>
                  <a:pt x="209548" y="986791"/>
                  <a:pt x="208278" y="986791"/>
                  <a:pt x="207008" y="986791"/>
                </a:cubicBezTo>
                <a:cubicBezTo>
                  <a:pt x="207008" y="985521"/>
                  <a:pt x="208278" y="984251"/>
                  <a:pt x="208278" y="982980"/>
                </a:cubicBezTo>
                <a:cubicBezTo>
                  <a:pt x="207008" y="981711"/>
                  <a:pt x="207008" y="981711"/>
                  <a:pt x="205738" y="980440"/>
                </a:cubicBezTo>
                <a:cubicBezTo>
                  <a:pt x="203198" y="981711"/>
                  <a:pt x="201928" y="981711"/>
                  <a:pt x="200658" y="981711"/>
                </a:cubicBezTo>
                <a:cubicBezTo>
                  <a:pt x="200658" y="981711"/>
                  <a:pt x="200658" y="980440"/>
                  <a:pt x="200658" y="979171"/>
                </a:cubicBezTo>
                <a:cubicBezTo>
                  <a:pt x="200658" y="979171"/>
                  <a:pt x="199388" y="977900"/>
                  <a:pt x="198118" y="976630"/>
                </a:cubicBezTo>
                <a:cubicBezTo>
                  <a:pt x="195579" y="976630"/>
                  <a:pt x="194308" y="976630"/>
                  <a:pt x="193039" y="976630"/>
                </a:cubicBezTo>
                <a:cubicBezTo>
                  <a:pt x="190499" y="977900"/>
                  <a:pt x="189229" y="977900"/>
                  <a:pt x="186689" y="979171"/>
                </a:cubicBezTo>
                <a:cubicBezTo>
                  <a:pt x="186689" y="980440"/>
                  <a:pt x="186689" y="980440"/>
                  <a:pt x="186689" y="981711"/>
                </a:cubicBezTo>
                <a:cubicBezTo>
                  <a:pt x="185419" y="981711"/>
                  <a:pt x="184149" y="982980"/>
                  <a:pt x="184149" y="984251"/>
                </a:cubicBezTo>
                <a:cubicBezTo>
                  <a:pt x="182879" y="982980"/>
                  <a:pt x="180339" y="982980"/>
                  <a:pt x="179069" y="982980"/>
                </a:cubicBezTo>
                <a:cubicBezTo>
                  <a:pt x="179069" y="981710"/>
                  <a:pt x="177799" y="981710"/>
                  <a:pt x="177799" y="980440"/>
                </a:cubicBezTo>
                <a:cubicBezTo>
                  <a:pt x="179069" y="976630"/>
                  <a:pt x="181609" y="974090"/>
                  <a:pt x="182879" y="971550"/>
                </a:cubicBezTo>
                <a:cubicBezTo>
                  <a:pt x="184149" y="970279"/>
                  <a:pt x="184149" y="967739"/>
                  <a:pt x="184149" y="966469"/>
                </a:cubicBezTo>
                <a:cubicBezTo>
                  <a:pt x="185419" y="966469"/>
                  <a:pt x="185419" y="965199"/>
                  <a:pt x="186689" y="965199"/>
                </a:cubicBezTo>
                <a:close/>
                <a:moveTo>
                  <a:pt x="1875706" y="957581"/>
                </a:moveTo>
                <a:cubicBezTo>
                  <a:pt x="1875706" y="957581"/>
                  <a:pt x="1874436" y="958850"/>
                  <a:pt x="1874436" y="958850"/>
                </a:cubicBezTo>
                <a:lnTo>
                  <a:pt x="1870626" y="958850"/>
                </a:lnTo>
                <a:cubicBezTo>
                  <a:pt x="1871896" y="957581"/>
                  <a:pt x="1874436" y="957581"/>
                  <a:pt x="1875706" y="957581"/>
                </a:cubicBezTo>
                <a:close/>
                <a:moveTo>
                  <a:pt x="1847764" y="952500"/>
                </a:moveTo>
                <a:cubicBezTo>
                  <a:pt x="1847764" y="952500"/>
                  <a:pt x="1849035" y="953770"/>
                  <a:pt x="1849035" y="953770"/>
                </a:cubicBezTo>
                <a:cubicBezTo>
                  <a:pt x="1849035" y="953770"/>
                  <a:pt x="1847764" y="955040"/>
                  <a:pt x="1847764" y="955040"/>
                </a:cubicBezTo>
                <a:cubicBezTo>
                  <a:pt x="1847764" y="956310"/>
                  <a:pt x="1847764" y="956310"/>
                  <a:pt x="1847764" y="956310"/>
                </a:cubicBezTo>
                <a:cubicBezTo>
                  <a:pt x="1847764" y="957581"/>
                  <a:pt x="1849035" y="957581"/>
                  <a:pt x="1849035" y="957581"/>
                </a:cubicBezTo>
                <a:cubicBezTo>
                  <a:pt x="1849035" y="958850"/>
                  <a:pt x="1849035" y="958850"/>
                  <a:pt x="1849035" y="960121"/>
                </a:cubicBezTo>
                <a:cubicBezTo>
                  <a:pt x="1850304" y="960121"/>
                  <a:pt x="1850304" y="960121"/>
                  <a:pt x="1851575" y="960121"/>
                </a:cubicBezTo>
                <a:cubicBezTo>
                  <a:pt x="1851575" y="960121"/>
                  <a:pt x="1851575" y="958850"/>
                  <a:pt x="1851575" y="958850"/>
                </a:cubicBezTo>
                <a:cubicBezTo>
                  <a:pt x="1852844" y="958850"/>
                  <a:pt x="1852844" y="958850"/>
                  <a:pt x="1854115" y="958850"/>
                </a:cubicBezTo>
                <a:cubicBezTo>
                  <a:pt x="1855385" y="958850"/>
                  <a:pt x="1857925" y="960121"/>
                  <a:pt x="1859195" y="960121"/>
                </a:cubicBezTo>
                <a:cubicBezTo>
                  <a:pt x="1859195" y="960121"/>
                  <a:pt x="1860465" y="960121"/>
                  <a:pt x="1860465" y="960121"/>
                </a:cubicBezTo>
                <a:cubicBezTo>
                  <a:pt x="1860465" y="961391"/>
                  <a:pt x="1861735" y="961391"/>
                  <a:pt x="1861735" y="961391"/>
                </a:cubicBezTo>
                <a:cubicBezTo>
                  <a:pt x="1863005" y="961391"/>
                  <a:pt x="1865545" y="960121"/>
                  <a:pt x="1866815" y="960121"/>
                </a:cubicBezTo>
                <a:cubicBezTo>
                  <a:pt x="1866815" y="960121"/>
                  <a:pt x="1868085" y="958850"/>
                  <a:pt x="1868085" y="958850"/>
                </a:cubicBezTo>
                <a:lnTo>
                  <a:pt x="1869355" y="958850"/>
                </a:lnTo>
                <a:cubicBezTo>
                  <a:pt x="1869355" y="960121"/>
                  <a:pt x="1869355" y="960121"/>
                  <a:pt x="1869355" y="961390"/>
                </a:cubicBezTo>
                <a:cubicBezTo>
                  <a:pt x="1870626" y="961390"/>
                  <a:pt x="1870626" y="962661"/>
                  <a:pt x="1870626" y="962661"/>
                </a:cubicBezTo>
                <a:cubicBezTo>
                  <a:pt x="1869355" y="963931"/>
                  <a:pt x="1869355" y="963931"/>
                  <a:pt x="1869355" y="965201"/>
                </a:cubicBezTo>
                <a:cubicBezTo>
                  <a:pt x="1868085" y="965201"/>
                  <a:pt x="1868085" y="966471"/>
                  <a:pt x="1866815" y="966471"/>
                </a:cubicBezTo>
                <a:cubicBezTo>
                  <a:pt x="1865545" y="966471"/>
                  <a:pt x="1864275" y="966471"/>
                  <a:pt x="1863005" y="966471"/>
                </a:cubicBezTo>
                <a:cubicBezTo>
                  <a:pt x="1863005" y="965201"/>
                  <a:pt x="1861735" y="965201"/>
                  <a:pt x="1861735" y="963931"/>
                </a:cubicBezTo>
                <a:cubicBezTo>
                  <a:pt x="1859195" y="965201"/>
                  <a:pt x="1856655" y="965201"/>
                  <a:pt x="1854115" y="965201"/>
                </a:cubicBezTo>
                <a:cubicBezTo>
                  <a:pt x="1852844" y="965201"/>
                  <a:pt x="1852844" y="965201"/>
                  <a:pt x="1851575" y="965201"/>
                </a:cubicBezTo>
                <a:cubicBezTo>
                  <a:pt x="1851575" y="965201"/>
                  <a:pt x="1851575" y="963931"/>
                  <a:pt x="1851575" y="963931"/>
                </a:cubicBezTo>
                <a:cubicBezTo>
                  <a:pt x="1851575" y="962661"/>
                  <a:pt x="1850304" y="962661"/>
                  <a:pt x="1850304" y="962661"/>
                </a:cubicBezTo>
                <a:cubicBezTo>
                  <a:pt x="1850304" y="962661"/>
                  <a:pt x="1849035" y="962661"/>
                  <a:pt x="1849035" y="962661"/>
                </a:cubicBezTo>
                <a:cubicBezTo>
                  <a:pt x="1849035" y="962661"/>
                  <a:pt x="1847764" y="961390"/>
                  <a:pt x="1847764" y="961390"/>
                </a:cubicBezTo>
                <a:cubicBezTo>
                  <a:pt x="1846494" y="961390"/>
                  <a:pt x="1846494" y="961390"/>
                  <a:pt x="1845224" y="961390"/>
                </a:cubicBezTo>
                <a:cubicBezTo>
                  <a:pt x="1845224" y="961390"/>
                  <a:pt x="1845224" y="960121"/>
                  <a:pt x="1845224" y="960121"/>
                </a:cubicBezTo>
                <a:cubicBezTo>
                  <a:pt x="1845224" y="958850"/>
                  <a:pt x="1843954" y="958850"/>
                  <a:pt x="1843954" y="958850"/>
                </a:cubicBezTo>
                <a:cubicBezTo>
                  <a:pt x="1843954" y="958850"/>
                  <a:pt x="1842684" y="958850"/>
                  <a:pt x="1842684" y="958850"/>
                </a:cubicBezTo>
                <a:cubicBezTo>
                  <a:pt x="1842684" y="958850"/>
                  <a:pt x="1841414" y="958850"/>
                  <a:pt x="1841414" y="958850"/>
                </a:cubicBezTo>
                <a:cubicBezTo>
                  <a:pt x="1841414" y="957580"/>
                  <a:pt x="1842684" y="957580"/>
                  <a:pt x="1842684" y="956310"/>
                </a:cubicBezTo>
                <a:cubicBezTo>
                  <a:pt x="1843954" y="955040"/>
                  <a:pt x="1846494" y="953770"/>
                  <a:pt x="1847764" y="952500"/>
                </a:cubicBezTo>
                <a:close/>
                <a:moveTo>
                  <a:pt x="1897300" y="952499"/>
                </a:moveTo>
                <a:cubicBezTo>
                  <a:pt x="1897300" y="953769"/>
                  <a:pt x="1897300" y="953769"/>
                  <a:pt x="1897300" y="953769"/>
                </a:cubicBezTo>
                <a:cubicBezTo>
                  <a:pt x="1897300" y="955039"/>
                  <a:pt x="1896029" y="955039"/>
                  <a:pt x="1896029" y="956309"/>
                </a:cubicBezTo>
                <a:cubicBezTo>
                  <a:pt x="1896029" y="956309"/>
                  <a:pt x="1897300" y="956309"/>
                  <a:pt x="1898570" y="956309"/>
                </a:cubicBezTo>
                <a:cubicBezTo>
                  <a:pt x="1898570" y="956309"/>
                  <a:pt x="1898570" y="957579"/>
                  <a:pt x="1898570" y="957579"/>
                </a:cubicBezTo>
                <a:cubicBezTo>
                  <a:pt x="1897300" y="958850"/>
                  <a:pt x="1897300" y="961390"/>
                  <a:pt x="1896029" y="962660"/>
                </a:cubicBezTo>
                <a:cubicBezTo>
                  <a:pt x="1894760" y="962660"/>
                  <a:pt x="1894760" y="963930"/>
                  <a:pt x="1893490" y="963930"/>
                </a:cubicBezTo>
                <a:cubicBezTo>
                  <a:pt x="1894760" y="963930"/>
                  <a:pt x="1896029" y="963930"/>
                  <a:pt x="1897300" y="963930"/>
                </a:cubicBezTo>
                <a:cubicBezTo>
                  <a:pt x="1897300" y="963930"/>
                  <a:pt x="1898570" y="965200"/>
                  <a:pt x="1898570" y="965200"/>
                </a:cubicBezTo>
                <a:cubicBezTo>
                  <a:pt x="1898570" y="965200"/>
                  <a:pt x="1897300" y="966471"/>
                  <a:pt x="1897300" y="966471"/>
                </a:cubicBezTo>
                <a:cubicBezTo>
                  <a:pt x="1897300" y="967741"/>
                  <a:pt x="1898570" y="967741"/>
                  <a:pt x="1898570" y="967741"/>
                </a:cubicBezTo>
                <a:cubicBezTo>
                  <a:pt x="1898570" y="967741"/>
                  <a:pt x="1899841" y="966471"/>
                  <a:pt x="1899841" y="966471"/>
                </a:cubicBezTo>
                <a:cubicBezTo>
                  <a:pt x="1899841" y="966471"/>
                  <a:pt x="1899841" y="965200"/>
                  <a:pt x="1899841" y="965200"/>
                </a:cubicBezTo>
                <a:cubicBezTo>
                  <a:pt x="1899841" y="963930"/>
                  <a:pt x="1901111" y="963930"/>
                  <a:pt x="1901111" y="963930"/>
                </a:cubicBezTo>
                <a:cubicBezTo>
                  <a:pt x="1902381" y="963930"/>
                  <a:pt x="1903650" y="963930"/>
                  <a:pt x="1904921" y="963930"/>
                </a:cubicBezTo>
                <a:cubicBezTo>
                  <a:pt x="1904921" y="965200"/>
                  <a:pt x="1906191" y="965200"/>
                  <a:pt x="1906191" y="966471"/>
                </a:cubicBezTo>
                <a:cubicBezTo>
                  <a:pt x="1906191" y="967741"/>
                  <a:pt x="1907462" y="967741"/>
                  <a:pt x="1907462" y="967741"/>
                </a:cubicBezTo>
                <a:cubicBezTo>
                  <a:pt x="1907462" y="967741"/>
                  <a:pt x="1906191" y="969011"/>
                  <a:pt x="1904921" y="969011"/>
                </a:cubicBezTo>
                <a:cubicBezTo>
                  <a:pt x="1904921" y="969011"/>
                  <a:pt x="1903652" y="970281"/>
                  <a:pt x="1903652" y="970281"/>
                </a:cubicBezTo>
                <a:cubicBezTo>
                  <a:pt x="1901111" y="970281"/>
                  <a:pt x="1899841" y="971551"/>
                  <a:pt x="1898570" y="971551"/>
                </a:cubicBezTo>
                <a:cubicBezTo>
                  <a:pt x="1896031" y="972821"/>
                  <a:pt x="1894760" y="974091"/>
                  <a:pt x="1893490" y="975362"/>
                </a:cubicBezTo>
                <a:cubicBezTo>
                  <a:pt x="1893490" y="975362"/>
                  <a:pt x="1892221" y="975362"/>
                  <a:pt x="1890950" y="975362"/>
                </a:cubicBezTo>
                <a:cubicBezTo>
                  <a:pt x="1890950" y="975362"/>
                  <a:pt x="1889680" y="974091"/>
                  <a:pt x="1889680" y="974091"/>
                </a:cubicBezTo>
                <a:cubicBezTo>
                  <a:pt x="1889680" y="974091"/>
                  <a:pt x="1888410" y="974091"/>
                  <a:pt x="1888410" y="974091"/>
                </a:cubicBezTo>
                <a:cubicBezTo>
                  <a:pt x="1888410" y="975362"/>
                  <a:pt x="1888410" y="975362"/>
                  <a:pt x="1888410" y="976632"/>
                </a:cubicBezTo>
                <a:cubicBezTo>
                  <a:pt x="1887139" y="977902"/>
                  <a:pt x="1887139" y="977902"/>
                  <a:pt x="1887139" y="977902"/>
                </a:cubicBezTo>
                <a:cubicBezTo>
                  <a:pt x="1887139" y="977902"/>
                  <a:pt x="1885869" y="976632"/>
                  <a:pt x="1885869" y="976632"/>
                </a:cubicBezTo>
                <a:cubicBezTo>
                  <a:pt x="1884600" y="975362"/>
                  <a:pt x="1882059" y="975362"/>
                  <a:pt x="1880789" y="975362"/>
                </a:cubicBezTo>
                <a:cubicBezTo>
                  <a:pt x="1880789" y="974091"/>
                  <a:pt x="1879518" y="972821"/>
                  <a:pt x="1880789" y="972821"/>
                </a:cubicBezTo>
                <a:cubicBezTo>
                  <a:pt x="1880789" y="972821"/>
                  <a:pt x="1879518" y="971551"/>
                  <a:pt x="1879518" y="971551"/>
                </a:cubicBezTo>
                <a:cubicBezTo>
                  <a:pt x="1880789" y="970281"/>
                  <a:pt x="1880789" y="970281"/>
                  <a:pt x="1880789" y="969011"/>
                </a:cubicBezTo>
                <a:cubicBezTo>
                  <a:pt x="1882059" y="967741"/>
                  <a:pt x="1883328" y="967741"/>
                  <a:pt x="1884599" y="966471"/>
                </a:cubicBezTo>
                <a:cubicBezTo>
                  <a:pt x="1885869" y="965200"/>
                  <a:pt x="1885869" y="963930"/>
                  <a:pt x="1887139" y="962660"/>
                </a:cubicBezTo>
                <a:cubicBezTo>
                  <a:pt x="1887139" y="962660"/>
                  <a:pt x="1888410" y="961390"/>
                  <a:pt x="1888410" y="961390"/>
                </a:cubicBezTo>
                <a:cubicBezTo>
                  <a:pt x="1888410" y="960120"/>
                  <a:pt x="1889680" y="960120"/>
                  <a:pt x="1889680" y="958850"/>
                </a:cubicBezTo>
                <a:cubicBezTo>
                  <a:pt x="1890949" y="958850"/>
                  <a:pt x="1892219" y="957579"/>
                  <a:pt x="1893490" y="956309"/>
                </a:cubicBezTo>
                <a:cubicBezTo>
                  <a:pt x="1893490" y="955039"/>
                  <a:pt x="1894760" y="955039"/>
                  <a:pt x="1894760" y="953769"/>
                </a:cubicBezTo>
                <a:cubicBezTo>
                  <a:pt x="1896029" y="952499"/>
                  <a:pt x="1896029" y="952499"/>
                  <a:pt x="1897300" y="952499"/>
                </a:cubicBezTo>
                <a:close/>
                <a:moveTo>
                  <a:pt x="1831236" y="947414"/>
                </a:moveTo>
                <a:cubicBezTo>
                  <a:pt x="1831236" y="948669"/>
                  <a:pt x="1831236" y="948669"/>
                  <a:pt x="1831236" y="948669"/>
                </a:cubicBezTo>
                <a:cubicBezTo>
                  <a:pt x="1832520" y="947414"/>
                  <a:pt x="1832520" y="947414"/>
                  <a:pt x="1833805" y="947414"/>
                </a:cubicBezTo>
                <a:close/>
                <a:moveTo>
                  <a:pt x="2998375" y="939800"/>
                </a:moveTo>
                <a:cubicBezTo>
                  <a:pt x="2998375" y="941070"/>
                  <a:pt x="2999646" y="941070"/>
                  <a:pt x="2999646" y="941070"/>
                </a:cubicBezTo>
                <a:cubicBezTo>
                  <a:pt x="2999646" y="942341"/>
                  <a:pt x="2999646" y="942341"/>
                  <a:pt x="2998375" y="943611"/>
                </a:cubicBezTo>
                <a:cubicBezTo>
                  <a:pt x="2997104" y="943611"/>
                  <a:pt x="2997104" y="942341"/>
                  <a:pt x="2997104" y="941070"/>
                </a:cubicBezTo>
                <a:cubicBezTo>
                  <a:pt x="2997104" y="941070"/>
                  <a:pt x="2998375" y="941070"/>
                  <a:pt x="2998375" y="941070"/>
                </a:cubicBezTo>
                <a:cubicBezTo>
                  <a:pt x="2998375" y="941070"/>
                  <a:pt x="2998375" y="939800"/>
                  <a:pt x="2998375" y="939800"/>
                </a:cubicBezTo>
                <a:close/>
                <a:moveTo>
                  <a:pt x="1883325" y="939800"/>
                </a:moveTo>
                <a:cubicBezTo>
                  <a:pt x="1884596" y="939800"/>
                  <a:pt x="1884596" y="939800"/>
                  <a:pt x="1884596" y="939800"/>
                </a:cubicBezTo>
                <a:cubicBezTo>
                  <a:pt x="1884596" y="941070"/>
                  <a:pt x="1884596" y="941070"/>
                  <a:pt x="1884596" y="941070"/>
                </a:cubicBezTo>
                <a:cubicBezTo>
                  <a:pt x="1883326" y="942340"/>
                  <a:pt x="1883326" y="943610"/>
                  <a:pt x="1882055" y="943610"/>
                </a:cubicBezTo>
                <a:cubicBezTo>
                  <a:pt x="1882055" y="943610"/>
                  <a:pt x="1882055" y="944881"/>
                  <a:pt x="1882055" y="944881"/>
                </a:cubicBezTo>
                <a:cubicBezTo>
                  <a:pt x="1882055" y="946151"/>
                  <a:pt x="1880784" y="946151"/>
                  <a:pt x="1880784" y="946151"/>
                </a:cubicBezTo>
                <a:cubicBezTo>
                  <a:pt x="1880784" y="946151"/>
                  <a:pt x="1880784" y="946151"/>
                  <a:pt x="1882055" y="947421"/>
                </a:cubicBezTo>
                <a:cubicBezTo>
                  <a:pt x="1879514" y="946151"/>
                  <a:pt x="1879514" y="946151"/>
                  <a:pt x="1879514" y="944881"/>
                </a:cubicBezTo>
                <a:cubicBezTo>
                  <a:pt x="1879514" y="943610"/>
                  <a:pt x="1880784" y="943610"/>
                  <a:pt x="1880784" y="942340"/>
                </a:cubicBezTo>
                <a:cubicBezTo>
                  <a:pt x="1882055" y="941070"/>
                  <a:pt x="1882055" y="941070"/>
                  <a:pt x="1883325" y="939800"/>
                </a:cubicBezTo>
                <a:close/>
                <a:moveTo>
                  <a:pt x="3011602" y="939799"/>
                </a:moveTo>
                <a:cubicBezTo>
                  <a:pt x="3012872" y="939799"/>
                  <a:pt x="3012872" y="939799"/>
                  <a:pt x="3014143" y="939799"/>
                </a:cubicBezTo>
                <a:cubicBezTo>
                  <a:pt x="3014143" y="939799"/>
                  <a:pt x="3015412" y="941069"/>
                  <a:pt x="3016682" y="941069"/>
                </a:cubicBezTo>
                <a:cubicBezTo>
                  <a:pt x="3016682" y="939799"/>
                  <a:pt x="3017952" y="939799"/>
                  <a:pt x="3017952" y="939799"/>
                </a:cubicBezTo>
                <a:cubicBezTo>
                  <a:pt x="3019222" y="939799"/>
                  <a:pt x="3019222" y="941069"/>
                  <a:pt x="3020493" y="942339"/>
                </a:cubicBezTo>
                <a:cubicBezTo>
                  <a:pt x="3021762" y="942339"/>
                  <a:pt x="3021762" y="943609"/>
                  <a:pt x="3023032" y="943609"/>
                </a:cubicBezTo>
                <a:cubicBezTo>
                  <a:pt x="3024302" y="944879"/>
                  <a:pt x="3024302" y="944879"/>
                  <a:pt x="3024302" y="946149"/>
                </a:cubicBezTo>
                <a:cubicBezTo>
                  <a:pt x="3024302" y="946149"/>
                  <a:pt x="3024302" y="947420"/>
                  <a:pt x="3024302" y="947420"/>
                </a:cubicBezTo>
                <a:cubicBezTo>
                  <a:pt x="3023032" y="947420"/>
                  <a:pt x="3021762" y="948690"/>
                  <a:pt x="3020493" y="948690"/>
                </a:cubicBezTo>
                <a:cubicBezTo>
                  <a:pt x="3021762" y="949960"/>
                  <a:pt x="3023032" y="949960"/>
                  <a:pt x="3024302" y="951230"/>
                </a:cubicBezTo>
                <a:cubicBezTo>
                  <a:pt x="3024302" y="952500"/>
                  <a:pt x="3023032" y="953770"/>
                  <a:pt x="3023032" y="955040"/>
                </a:cubicBezTo>
                <a:cubicBezTo>
                  <a:pt x="3024302" y="957581"/>
                  <a:pt x="3024302" y="958851"/>
                  <a:pt x="3024302" y="960121"/>
                </a:cubicBezTo>
                <a:cubicBezTo>
                  <a:pt x="3023032" y="960121"/>
                  <a:pt x="3023032" y="961391"/>
                  <a:pt x="3023032" y="961391"/>
                </a:cubicBezTo>
                <a:cubicBezTo>
                  <a:pt x="3023032" y="962661"/>
                  <a:pt x="3023032" y="963931"/>
                  <a:pt x="3023032" y="965201"/>
                </a:cubicBezTo>
                <a:cubicBezTo>
                  <a:pt x="3023032" y="965201"/>
                  <a:pt x="3021762" y="966471"/>
                  <a:pt x="3021762" y="966471"/>
                </a:cubicBezTo>
                <a:cubicBezTo>
                  <a:pt x="3020493" y="966471"/>
                  <a:pt x="3020493" y="966471"/>
                  <a:pt x="3019222" y="966471"/>
                </a:cubicBezTo>
                <a:cubicBezTo>
                  <a:pt x="3017952" y="966471"/>
                  <a:pt x="3017952" y="965201"/>
                  <a:pt x="3016682" y="965201"/>
                </a:cubicBezTo>
                <a:cubicBezTo>
                  <a:pt x="3015412" y="965201"/>
                  <a:pt x="3014143" y="965201"/>
                  <a:pt x="3012872" y="965201"/>
                </a:cubicBezTo>
                <a:cubicBezTo>
                  <a:pt x="3012872" y="965201"/>
                  <a:pt x="3011602" y="966471"/>
                  <a:pt x="3011602" y="966471"/>
                </a:cubicBezTo>
                <a:cubicBezTo>
                  <a:pt x="3011602" y="967742"/>
                  <a:pt x="3011602" y="967742"/>
                  <a:pt x="3011602" y="969012"/>
                </a:cubicBezTo>
                <a:cubicBezTo>
                  <a:pt x="3010332" y="970282"/>
                  <a:pt x="3010332" y="970282"/>
                  <a:pt x="3009061" y="970282"/>
                </a:cubicBezTo>
                <a:cubicBezTo>
                  <a:pt x="3009061" y="970282"/>
                  <a:pt x="3007791" y="970282"/>
                  <a:pt x="3007791" y="970282"/>
                </a:cubicBezTo>
                <a:cubicBezTo>
                  <a:pt x="3007791" y="970282"/>
                  <a:pt x="3006522" y="970282"/>
                  <a:pt x="3006522" y="970282"/>
                </a:cubicBezTo>
                <a:cubicBezTo>
                  <a:pt x="3005252" y="970282"/>
                  <a:pt x="3005252" y="969012"/>
                  <a:pt x="3003982" y="969012"/>
                </a:cubicBezTo>
                <a:cubicBezTo>
                  <a:pt x="3003982" y="967742"/>
                  <a:pt x="3002711" y="965201"/>
                  <a:pt x="3002711" y="963931"/>
                </a:cubicBezTo>
                <a:cubicBezTo>
                  <a:pt x="3002711" y="963931"/>
                  <a:pt x="3001441" y="962661"/>
                  <a:pt x="3001441" y="962661"/>
                </a:cubicBezTo>
                <a:cubicBezTo>
                  <a:pt x="3001441" y="961391"/>
                  <a:pt x="3002711" y="960121"/>
                  <a:pt x="3002711" y="958851"/>
                </a:cubicBezTo>
                <a:cubicBezTo>
                  <a:pt x="3003982" y="958851"/>
                  <a:pt x="3003982" y="957581"/>
                  <a:pt x="3005252" y="957581"/>
                </a:cubicBezTo>
                <a:cubicBezTo>
                  <a:pt x="3005252" y="957581"/>
                  <a:pt x="3005252" y="956310"/>
                  <a:pt x="3005252" y="956310"/>
                </a:cubicBezTo>
                <a:cubicBezTo>
                  <a:pt x="3003982" y="956310"/>
                  <a:pt x="3002711" y="956310"/>
                  <a:pt x="3001441" y="956310"/>
                </a:cubicBezTo>
                <a:cubicBezTo>
                  <a:pt x="3001441" y="956310"/>
                  <a:pt x="3000171" y="955040"/>
                  <a:pt x="3000171" y="955040"/>
                </a:cubicBezTo>
                <a:cubicBezTo>
                  <a:pt x="3001441" y="955040"/>
                  <a:pt x="3001441" y="953770"/>
                  <a:pt x="3002711" y="953770"/>
                </a:cubicBezTo>
                <a:cubicBezTo>
                  <a:pt x="3002711" y="952500"/>
                  <a:pt x="3002711" y="952500"/>
                  <a:pt x="3002711" y="951230"/>
                </a:cubicBezTo>
                <a:cubicBezTo>
                  <a:pt x="3001441" y="951230"/>
                  <a:pt x="3001441" y="949960"/>
                  <a:pt x="3000171" y="949960"/>
                </a:cubicBezTo>
                <a:cubicBezTo>
                  <a:pt x="2998902" y="949960"/>
                  <a:pt x="2998902" y="948690"/>
                  <a:pt x="2998902" y="948690"/>
                </a:cubicBezTo>
                <a:cubicBezTo>
                  <a:pt x="2997632" y="948690"/>
                  <a:pt x="2996361" y="947420"/>
                  <a:pt x="2997632" y="947420"/>
                </a:cubicBezTo>
                <a:cubicBezTo>
                  <a:pt x="2998902" y="947420"/>
                  <a:pt x="2998902" y="946149"/>
                  <a:pt x="2998902" y="946149"/>
                </a:cubicBezTo>
                <a:cubicBezTo>
                  <a:pt x="2998902" y="944879"/>
                  <a:pt x="2998902" y="944879"/>
                  <a:pt x="2998902" y="943609"/>
                </a:cubicBezTo>
                <a:cubicBezTo>
                  <a:pt x="3000172" y="943609"/>
                  <a:pt x="3001442" y="944879"/>
                  <a:pt x="3002711" y="944879"/>
                </a:cubicBezTo>
                <a:cubicBezTo>
                  <a:pt x="3003982" y="944879"/>
                  <a:pt x="3003982" y="944879"/>
                  <a:pt x="3005252" y="944879"/>
                </a:cubicBezTo>
                <a:cubicBezTo>
                  <a:pt x="3007792" y="943609"/>
                  <a:pt x="3009061" y="941069"/>
                  <a:pt x="3011602" y="939799"/>
                </a:cubicBezTo>
                <a:close/>
                <a:moveTo>
                  <a:pt x="1969679" y="939799"/>
                </a:moveTo>
                <a:cubicBezTo>
                  <a:pt x="1969679" y="939799"/>
                  <a:pt x="1969679" y="941069"/>
                  <a:pt x="1969679" y="941069"/>
                </a:cubicBezTo>
                <a:cubicBezTo>
                  <a:pt x="1969679" y="942340"/>
                  <a:pt x="1969679" y="942340"/>
                  <a:pt x="1968408" y="942340"/>
                </a:cubicBezTo>
                <a:cubicBezTo>
                  <a:pt x="1968408" y="941070"/>
                  <a:pt x="1968408" y="941070"/>
                  <a:pt x="1969679" y="939799"/>
                </a:cubicBezTo>
                <a:close/>
                <a:moveTo>
                  <a:pt x="1971265" y="933450"/>
                </a:moveTo>
                <a:lnTo>
                  <a:pt x="1972217" y="933450"/>
                </a:lnTo>
                <a:cubicBezTo>
                  <a:pt x="1973487" y="934720"/>
                  <a:pt x="1973487" y="934720"/>
                  <a:pt x="1973487" y="934720"/>
                </a:cubicBezTo>
                <a:cubicBezTo>
                  <a:pt x="1973487" y="935991"/>
                  <a:pt x="1973487" y="935991"/>
                  <a:pt x="1972217" y="937261"/>
                </a:cubicBezTo>
                <a:close/>
                <a:moveTo>
                  <a:pt x="1970947" y="932180"/>
                </a:moveTo>
                <a:lnTo>
                  <a:pt x="1971265" y="933450"/>
                </a:lnTo>
                <a:lnTo>
                  <a:pt x="1970947" y="933450"/>
                </a:lnTo>
                <a:cubicBezTo>
                  <a:pt x="1970947" y="933450"/>
                  <a:pt x="1970947" y="932180"/>
                  <a:pt x="1970947" y="932180"/>
                </a:cubicBezTo>
                <a:close/>
                <a:moveTo>
                  <a:pt x="3035204" y="927099"/>
                </a:moveTo>
                <a:cubicBezTo>
                  <a:pt x="3036475" y="927099"/>
                  <a:pt x="3036475" y="927099"/>
                  <a:pt x="3036475" y="927099"/>
                </a:cubicBezTo>
                <a:cubicBezTo>
                  <a:pt x="3037745" y="927099"/>
                  <a:pt x="3037745" y="928371"/>
                  <a:pt x="3037745" y="928371"/>
                </a:cubicBezTo>
                <a:cubicBezTo>
                  <a:pt x="3036475" y="927099"/>
                  <a:pt x="3036475" y="927099"/>
                  <a:pt x="3035204" y="927099"/>
                </a:cubicBezTo>
                <a:close/>
                <a:moveTo>
                  <a:pt x="1970947" y="927099"/>
                </a:moveTo>
                <a:cubicBezTo>
                  <a:pt x="1970947" y="928369"/>
                  <a:pt x="1970947" y="928369"/>
                  <a:pt x="1970947" y="928369"/>
                </a:cubicBezTo>
                <a:cubicBezTo>
                  <a:pt x="1970947" y="929639"/>
                  <a:pt x="1972217" y="929639"/>
                  <a:pt x="1972217" y="929639"/>
                </a:cubicBezTo>
                <a:cubicBezTo>
                  <a:pt x="1972217" y="929639"/>
                  <a:pt x="1972217" y="930910"/>
                  <a:pt x="1972217" y="930910"/>
                </a:cubicBezTo>
                <a:cubicBezTo>
                  <a:pt x="1972217" y="932180"/>
                  <a:pt x="1970947" y="932180"/>
                  <a:pt x="1970947" y="932180"/>
                </a:cubicBezTo>
                <a:cubicBezTo>
                  <a:pt x="1969678" y="932180"/>
                  <a:pt x="1969678" y="930910"/>
                  <a:pt x="1969678" y="930910"/>
                </a:cubicBezTo>
                <a:cubicBezTo>
                  <a:pt x="1969678" y="930910"/>
                  <a:pt x="1968408" y="929639"/>
                  <a:pt x="1968408" y="929639"/>
                </a:cubicBezTo>
                <a:cubicBezTo>
                  <a:pt x="1969678" y="929639"/>
                  <a:pt x="1969678" y="928369"/>
                  <a:pt x="1969678" y="928369"/>
                </a:cubicBezTo>
                <a:cubicBezTo>
                  <a:pt x="1969678" y="928369"/>
                  <a:pt x="1970947" y="927099"/>
                  <a:pt x="1970947" y="927099"/>
                </a:cubicBezTo>
                <a:close/>
                <a:moveTo>
                  <a:pt x="1932857" y="914403"/>
                </a:moveTo>
                <a:lnTo>
                  <a:pt x="1931589" y="915673"/>
                </a:lnTo>
                <a:lnTo>
                  <a:pt x="1930320" y="915673"/>
                </a:lnTo>
                <a:lnTo>
                  <a:pt x="1930320" y="915249"/>
                </a:lnTo>
                <a:close/>
                <a:moveTo>
                  <a:pt x="1930320" y="914403"/>
                </a:moveTo>
                <a:lnTo>
                  <a:pt x="1930320" y="915249"/>
                </a:lnTo>
                <a:lnTo>
                  <a:pt x="1929049" y="915673"/>
                </a:lnTo>
                <a:cubicBezTo>
                  <a:pt x="1930320" y="915673"/>
                  <a:pt x="1930320" y="914403"/>
                  <a:pt x="1930320" y="914403"/>
                </a:cubicBezTo>
                <a:close/>
                <a:moveTo>
                  <a:pt x="5236115" y="914400"/>
                </a:moveTo>
                <a:cubicBezTo>
                  <a:pt x="5237385" y="914400"/>
                  <a:pt x="5237385" y="914400"/>
                  <a:pt x="5238655" y="914400"/>
                </a:cubicBezTo>
                <a:cubicBezTo>
                  <a:pt x="5237385" y="914400"/>
                  <a:pt x="5237385" y="915670"/>
                  <a:pt x="5237385" y="915670"/>
                </a:cubicBezTo>
                <a:cubicBezTo>
                  <a:pt x="5236115" y="915670"/>
                  <a:pt x="5234845" y="915670"/>
                  <a:pt x="5233575" y="918211"/>
                </a:cubicBezTo>
                <a:cubicBezTo>
                  <a:pt x="5233575" y="916941"/>
                  <a:pt x="5232305" y="916941"/>
                  <a:pt x="5232305" y="916941"/>
                </a:cubicBezTo>
                <a:cubicBezTo>
                  <a:pt x="5233575" y="916941"/>
                  <a:pt x="5233575" y="915670"/>
                  <a:pt x="5233575" y="915670"/>
                </a:cubicBezTo>
                <a:cubicBezTo>
                  <a:pt x="5234845" y="915670"/>
                  <a:pt x="5234845" y="914400"/>
                  <a:pt x="5236115" y="914400"/>
                </a:cubicBezTo>
                <a:close/>
                <a:moveTo>
                  <a:pt x="3028856" y="914400"/>
                </a:moveTo>
                <a:cubicBezTo>
                  <a:pt x="3030126" y="914400"/>
                  <a:pt x="3030126" y="915670"/>
                  <a:pt x="3031396" y="916941"/>
                </a:cubicBezTo>
                <a:cubicBezTo>
                  <a:pt x="3030126" y="915670"/>
                  <a:pt x="3030126" y="915670"/>
                  <a:pt x="3027585" y="916941"/>
                </a:cubicBezTo>
                <a:cubicBezTo>
                  <a:pt x="3026315" y="918211"/>
                  <a:pt x="3025045" y="918211"/>
                  <a:pt x="3023775" y="918211"/>
                </a:cubicBezTo>
                <a:cubicBezTo>
                  <a:pt x="3023775" y="918211"/>
                  <a:pt x="3022504" y="918211"/>
                  <a:pt x="3022504" y="918211"/>
                </a:cubicBezTo>
                <a:cubicBezTo>
                  <a:pt x="3022504" y="918211"/>
                  <a:pt x="3023775" y="916941"/>
                  <a:pt x="3023775" y="916941"/>
                </a:cubicBezTo>
                <a:cubicBezTo>
                  <a:pt x="3025045" y="916941"/>
                  <a:pt x="3026315" y="915670"/>
                  <a:pt x="3027585" y="915670"/>
                </a:cubicBezTo>
                <a:cubicBezTo>
                  <a:pt x="3028856" y="914400"/>
                  <a:pt x="3028856" y="914400"/>
                  <a:pt x="3028856" y="914400"/>
                </a:cubicBezTo>
                <a:close/>
                <a:moveTo>
                  <a:pt x="3012345" y="914399"/>
                </a:moveTo>
                <a:cubicBezTo>
                  <a:pt x="3012345" y="914399"/>
                  <a:pt x="3013615" y="914399"/>
                  <a:pt x="3013615" y="914399"/>
                </a:cubicBezTo>
                <a:cubicBezTo>
                  <a:pt x="3014885" y="915669"/>
                  <a:pt x="3014885" y="916938"/>
                  <a:pt x="3014885" y="918208"/>
                </a:cubicBezTo>
                <a:cubicBezTo>
                  <a:pt x="3014885" y="918208"/>
                  <a:pt x="3014885" y="919479"/>
                  <a:pt x="3014885" y="920749"/>
                </a:cubicBezTo>
                <a:cubicBezTo>
                  <a:pt x="3014885" y="923289"/>
                  <a:pt x="3016155" y="924560"/>
                  <a:pt x="3016155" y="925830"/>
                </a:cubicBezTo>
                <a:cubicBezTo>
                  <a:pt x="3014885" y="927099"/>
                  <a:pt x="3014885" y="929639"/>
                  <a:pt x="3013615" y="930910"/>
                </a:cubicBezTo>
                <a:cubicBezTo>
                  <a:pt x="3013615" y="930910"/>
                  <a:pt x="3013615" y="932180"/>
                  <a:pt x="3013615" y="933450"/>
                </a:cubicBezTo>
                <a:cubicBezTo>
                  <a:pt x="3013615" y="934719"/>
                  <a:pt x="3012345" y="935989"/>
                  <a:pt x="3012345" y="937260"/>
                </a:cubicBezTo>
                <a:cubicBezTo>
                  <a:pt x="3011075" y="937260"/>
                  <a:pt x="3009805" y="938530"/>
                  <a:pt x="3008535" y="938530"/>
                </a:cubicBezTo>
                <a:cubicBezTo>
                  <a:pt x="3007265" y="938530"/>
                  <a:pt x="3004725" y="937260"/>
                  <a:pt x="3003455" y="937260"/>
                </a:cubicBezTo>
                <a:cubicBezTo>
                  <a:pt x="3002185" y="937260"/>
                  <a:pt x="3002185" y="935989"/>
                  <a:pt x="3002185" y="935989"/>
                </a:cubicBezTo>
                <a:cubicBezTo>
                  <a:pt x="3002185" y="935989"/>
                  <a:pt x="3003455" y="934719"/>
                  <a:pt x="3003455" y="934719"/>
                </a:cubicBezTo>
                <a:cubicBezTo>
                  <a:pt x="3003455" y="934719"/>
                  <a:pt x="3004725" y="934719"/>
                  <a:pt x="3004725" y="934719"/>
                </a:cubicBezTo>
                <a:cubicBezTo>
                  <a:pt x="3003455" y="934719"/>
                  <a:pt x="3003455" y="933449"/>
                  <a:pt x="3003455" y="933449"/>
                </a:cubicBezTo>
                <a:cubicBezTo>
                  <a:pt x="3003455" y="933449"/>
                  <a:pt x="3002185" y="933449"/>
                  <a:pt x="3002185" y="933449"/>
                </a:cubicBezTo>
                <a:cubicBezTo>
                  <a:pt x="3002185" y="933449"/>
                  <a:pt x="3002185" y="932179"/>
                  <a:pt x="3002185" y="932179"/>
                </a:cubicBezTo>
                <a:cubicBezTo>
                  <a:pt x="3000915" y="930910"/>
                  <a:pt x="3000915" y="930910"/>
                  <a:pt x="2999645" y="930910"/>
                </a:cubicBezTo>
                <a:cubicBezTo>
                  <a:pt x="2999645" y="930910"/>
                  <a:pt x="2998375" y="929639"/>
                  <a:pt x="2998375" y="929639"/>
                </a:cubicBezTo>
                <a:cubicBezTo>
                  <a:pt x="2998375" y="929639"/>
                  <a:pt x="2999645" y="929639"/>
                  <a:pt x="2999645" y="929639"/>
                </a:cubicBezTo>
                <a:cubicBezTo>
                  <a:pt x="2999645" y="928369"/>
                  <a:pt x="2999645" y="928369"/>
                  <a:pt x="2999645" y="928369"/>
                </a:cubicBezTo>
                <a:cubicBezTo>
                  <a:pt x="2998375" y="927099"/>
                  <a:pt x="2998375" y="927099"/>
                  <a:pt x="2997105" y="927099"/>
                </a:cubicBezTo>
                <a:cubicBezTo>
                  <a:pt x="2997105" y="927099"/>
                  <a:pt x="2997105" y="925829"/>
                  <a:pt x="2997105" y="925829"/>
                </a:cubicBezTo>
                <a:cubicBezTo>
                  <a:pt x="2997105" y="925829"/>
                  <a:pt x="2998375" y="925829"/>
                  <a:pt x="2999645" y="927100"/>
                </a:cubicBezTo>
                <a:cubicBezTo>
                  <a:pt x="3000915" y="927100"/>
                  <a:pt x="3000915" y="925830"/>
                  <a:pt x="3000915" y="925830"/>
                </a:cubicBezTo>
                <a:cubicBezTo>
                  <a:pt x="2999645" y="925830"/>
                  <a:pt x="2999645" y="924560"/>
                  <a:pt x="2998375" y="924560"/>
                </a:cubicBezTo>
                <a:cubicBezTo>
                  <a:pt x="2999645" y="923289"/>
                  <a:pt x="2999645" y="923289"/>
                  <a:pt x="3000915" y="922019"/>
                </a:cubicBezTo>
                <a:cubicBezTo>
                  <a:pt x="3002185" y="922019"/>
                  <a:pt x="3004725" y="920750"/>
                  <a:pt x="3005995" y="920750"/>
                </a:cubicBezTo>
                <a:cubicBezTo>
                  <a:pt x="3007265" y="920750"/>
                  <a:pt x="3007265" y="919480"/>
                  <a:pt x="3008535" y="919480"/>
                </a:cubicBezTo>
                <a:cubicBezTo>
                  <a:pt x="3009805" y="919480"/>
                  <a:pt x="3009805" y="920750"/>
                  <a:pt x="3011075" y="920750"/>
                </a:cubicBezTo>
                <a:cubicBezTo>
                  <a:pt x="3011075" y="920750"/>
                  <a:pt x="3012345" y="920750"/>
                  <a:pt x="3012345" y="920750"/>
                </a:cubicBezTo>
                <a:cubicBezTo>
                  <a:pt x="3012345" y="919480"/>
                  <a:pt x="3012345" y="919480"/>
                  <a:pt x="3012345" y="918210"/>
                </a:cubicBezTo>
                <a:cubicBezTo>
                  <a:pt x="3012345" y="918210"/>
                  <a:pt x="3011075" y="916939"/>
                  <a:pt x="3011075" y="916939"/>
                </a:cubicBezTo>
                <a:cubicBezTo>
                  <a:pt x="3012345" y="915669"/>
                  <a:pt x="3012345" y="915669"/>
                  <a:pt x="3012345" y="914399"/>
                </a:cubicBezTo>
                <a:close/>
                <a:moveTo>
                  <a:pt x="259078" y="914399"/>
                </a:moveTo>
                <a:cubicBezTo>
                  <a:pt x="259078" y="915670"/>
                  <a:pt x="259078" y="915670"/>
                  <a:pt x="257808" y="916941"/>
                </a:cubicBezTo>
                <a:cubicBezTo>
                  <a:pt x="256537" y="916941"/>
                  <a:pt x="255267" y="916941"/>
                  <a:pt x="253996" y="916941"/>
                </a:cubicBezTo>
                <a:cubicBezTo>
                  <a:pt x="253996" y="916941"/>
                  <a:pt x="256537" y="915670"/>
                  <a:pt x="256537" y="915670"/>
                </a:cubicBezTo>
                <a:cubicBezTo>
                  <a:pt x="257808" y="914399"/>
                  <a:pt x="257808" y="914399"/>
                  <a:pt x="259078" y="914399"/>
                </a:cubicBezTo>
                <a:close/>
                <a:moveTo>
                  <a:pt x="2019221" y="913132"/>
                </a:moveTo>
                <a:cubicBezTo>
                  <a:pt x="2019221" y="913132"/>
                  <a:pt x="2019221" y="913132"/>
                  <a:pt x="2020487" y="913132"/>
                </a:cubicBezTo>
                <a:cubicBezTo>
                  <a:pt x="2020487" y="913132"/>
                  <a:pt x="2020487" y="914403"/>
                  <a:pt x="2020487" y="914403"/>
                </a:cubicBezTo>
                <a:cubicBezTo>
                  <a:pt x="2020487" y="914403"/>
                  <a:pt x="2019221" y="914403"/>
                  <a:pt x="2019221" y="914403"/>
                </a:cubicBezTo>
                <a:cubicBezTo>
                  <a:pt x="2019221" y="914403"/>
                  <a:pt x="2019221" y="913132"/>
                  <a:pt x="2019221" y="913132"/>
                </a:cubicBezTo>
                <a:close/>
                <a:moveTo>
                  <a:pt x="2019221" y="911862"/>
                </a:moveTo>
                <a:cubicBezTo>
                  <a:pt x="2019221" y="911862"/>
                  <a:pt x="2019221" y="913132"/>
                  <a:pt x="2019221" y="913132"/>
                </a:cubicBezTo>
                <a:lnTo>
                  <a:pt x="2017947" y="913132"/>
                </a:lnTo>
                <a:cubicBezTo>
                  <a:pt x="2017947" y="911862"/>
                  <a:pt x="2019221" y="911862"/>
                  <a:pt x="2019221" y="911862"/>
                </a:cubicBezTo>
                <a:close/>
                <a:moveTo>
                  <a:pt x="2023452" y="911016"/>
                </a:moveTo>
                <a:lnTo>
                  <a:pt x="2023029" y="911862"/>
                </a:lnTo>
                <a:cubicBezTo>
                  <a:pt x="2021756" y="911862"/>
                  <a:pt x="2021756" y="913132"/>
                  <a:pt x="2020487" y="913132"/>
                </a:cubicBezTo>
                <a:cubicBezTo>
                  <a:pt x="2020487" y="911862"/>
                  <a:pt x="2021756" y="911862"/>
                  <a:pt x="2021756" y="911862"/>
                </a:cubicBezTo>
                <a:close/>
                <a:moveTo>
                  <a:pt x="1929049" y="910592"/>
                </a:moveTo>
                <a:cubicBezTo>
                  <a:pt x="1929049" y="910592"/>
                  <a:pt x="1929049" y="911862"/>
                  <a:pt x="1929049" y="911862"/>
                </a:cubicBezTo>
                <a:cubicBezTo>
                  <a:pt x="1929049" y="911862"/>
                  <a:pt x="1927778" y="913132"/>
                  <a:pt x="1927778" y="913132"/>
                </a:cubicBezTo>
                <a:cubicBezTo>
                  <a:pt x="1927778" y="913132"/>
                  <a:pt x="1927778" y="914403"/>
                  <a:pt x="1927778" y="914403"/>
                </a:cubicBezTo>
                <a:cubicBezTo>
                  <a:pt x="1927778" y="914403"/>
                  <a:pt x="1929049" y="915673"/>
                  <a:pt x="1929049" y="915673"/>
                </a:cubicBezTo>
                <a:cubicBezTo>
                  <a:pt x="1926506" y="915673"/>
                  <a:pt x="1925241" y="916943"/>
                  <a:pt x="1923969" y="916943"/>
                </a:cubicBezTo>
                <a:cubicBezTo>
                  <a:pt x="1922698" y="918213"/>
                  <a:pt x="1922698" y="918213"/>
                  <a:pt x="1921427" y="918213"/>
                </a:cubicBezTo>
                <a:cubicBezTo>
                  <a:pt x="1921427" y="918213"/>
                  <a:pt x="1920161" y="918213"/>
                  <a:pt x="1920161" y="918213"/>
                </a:cubicBezTo>
                <a:cubicBezTo>
                  <a:pt x="1920161" y="918213"/>
                  <a:pt x="1921427" y="916943"/>
                  <a:pt x="1921427" y="915673"/>
                </a:cubicBezTo>
                <a:cubicBezTo>
                  <a:pt x="1922698" y="914403"/>
                  <a:pt x="1923969" y="914403"/>
                  <a:pt x="1925241" y="913132"/>
                </a:cubicBezTo>
                <a:cubicBezTo>
                  <a:pt x="1926506" y="913132"/>
                  <a:pt x="1926506" y="911862"/>
                  <a:pt x="1927778" y="911862"/>
                </a:cubicBezTo>
                <a:cubicBezTo>
                  <a:pt x="1929049" y="910592"/>
                  <a:pt x="1929049" y="910592"/>
                  <a:pt x="1929049" y="910592"/>
                </a:cubicBezTo>
                <a:close/>
                <a:moveTo>
                  <a:pt x="2024299" y="909322"/>
                </a:moveTo>
                <a:cubicBezTo>
                  <a:pt x="2025568" y="909322"/>
                  <a:pt x="2025568" y="909322"/>
                  <a:pt x="2026833" y="909322"/>
                </a:cubicBezTo>
                <a:cubicBezTo>
                  <a:pt x="2026833" y="909322"/>
                  <a:pt x="2025562" y="909322"/>
                  <a:pt x="2025562" y="910592"/>
                </a:cubicBezTo>
                <a:cubicBezTo>
                  <a:pt x="2025562" y="910592"/>
                  <a:pt x="2024299" y="910592"/>
                  <a:pt x="2024299" y="910592"/>
                </a:cubicBezTo>
                <a:lnTo>
                  <a:pt x="2023452" y="911016"/>
                </a:lnTo>
                <a:close/>
                <a:moveTo>
                  <a:pt x="2030644" y="904242"/>
                </a:moveTo>
                <a:cubicBezTo>
                  <a:pt x="2030644" y="904242"/>
                  <a:pt x="2031910" y="905512"/>
                  <a:pt x="2031910" y="905512"/>
                </a:cubicBezTo>
                <a:cubicBezTo>
                  <a:pt x="2031910" y="905512"/>
                  <a:pt x="2031910" y="906782"/>
                  <a:pt x="2031910" y="906782"/>
                </a:cubicBezTo>
                <a:cubicBezTo>
                  <a:pt x="2030644" y="906782"/>
                  <a:pt x="2030644" y="908052"/>
                  <a:pt x="2030644" y="908052"/>
                </a:cubicBezTo>
                <a:cubicBezTo>
                  <a:pt x="2030644" y="908052"/>
                  <a:pt x="2029374" y="909322"/>
                  <a:pt x="2028104" y="909322"/>
                </a:cubicBezTo>
                <a:cubicBezTo>
                  <a:pt x="2026833" y="909322"/>
                  <a:pt x="2026833" y="909322"/>
                  <a:pt x="2026833" y="909322"/>
                </a:cubicBezTo>
                <a:cubicBezTo>
                  <a:pt x="2026833" y="909322"/>
                  <a:pt x="2026833" y="908052"/>
                  <a:pt x="2026833" y="908052"/>
                </a:cubicBezTo>
                <a:cubicBezTo>
                  <a:pt x="2026833" y="908052"/>
                  <a:pt x="2026833" y="906782"/>
                  <a:pt x="2026833" y="906782"/>
                </a:cubicBezTo>
                <a:cubicBezTo>
                  <a:pt x="2026833" y="906782"/>
                  <a:pt x="2028104" y="906782"/>
                  <a:pt x="2028104" y="906782"/>
                </a:cubicBezTo>
                <a:cubicBezTo>
                  <a:pt x="2028104" y="908052"/>
                  <a:pt x="2028104" y="908052"/>
                  <a:pt x="2028104" y="908052"/>
                </a:cubicBezTo>
                <a:cubicBezTo>
                  <a:pt x="2028104" y="908052"/>
                  <a:pt x="2029374" y="906782"/>
                  <a:pt x="2029374" y="906782"/>
                </a:cubicBezTo>
                <a:cubicBezTo>
                  <a:pt x="2029374" y="905512"/>
                  <a:pt x="2030644" y="905512"/>
                  <a:pt x="2030644" y="904242"/>
                </a:cubicBezTo>
                <a:close/>
                <a:moveTo>
                  <a:pt x="3098704" y="901699"/>
                </a:moveTo>
                <a:lnTo>
                  <a:pt x="3098705" y="901699"/>
                </a:lnTo>
                <a:lnTo>
                  <a:pt x="3101245" y="901699"/>
                </a:lnTo>
                <a:cubicBezTo>
                  <a:pt x="3102515" y="902970"/>
                  <a:pt x="3102515" y="902970"/>
                  <a:pt x="3103785" y="904241"/>
                </a:cubicBezTo>
                <a:lnTo>
                  <a:pt x="3101245" y="902970"/>
                </a:lnTo>
                <a:lnTo>
                  <a:pt x="3101245" y="903393"/>
                </a:lnTo>
                <a:lnTo>
                  <a:pt x="3102516" y="904240"/>
                </a:lnTo>
                <a:lnTo>
                  <a:pt x="3102516" y="904241"/>
                </a:lnTo>
                <a:lnTo>
                  <a:pt x="3103786" y="906781"/>
                </a:lnTo>
                <a:lnTo>
                  <a:pt x="3101245" y="904240"/>
                </a:lnTo>
                <a:lnTo>
                  <a:pt x="3101245" y="904241"/>
                </a:lnTo>
                <a:lnTo>
                  <a:pt x="3100610" y="903605"/>
                </a:lnTo>
                <a:lnTo>
                  <a:pt x="3098705" y="902970"/>
                </a:lnTo>
                <a:lnTo>
                  <a:pt x="3098705" y="901700"/>
                </a:lnTo>
                <a:close/>
                <a:moveTo>
                  <a:pt x="1572176" y="901699"/>
                </a:moveTo>
                <a:cubicBezTo>
                  <a:pt x="1572176" y="902969"/>
                  <a:pt x="1573446" y="902969"/>
                  <a:pt x="1573446" y="902969"/>
                </a:cubicBezTo>
                <a:cubicBezTo>
                  <a:pt x="1574716" y="901699"/>
                  <a:pt x="1574716" y="901699"/>
                  <a:pt x="1575986" y="901699"/>
                </a:cubicBezTo>
                <a:cubicBezTo>
                  <a:pt x="1578526" y="901699"/>
                  <a:pt x="1579796" y="902969"/>
                  <a:pt x="1581066" y="902969"/>
                </a:cubicBezTo>
                <a:cubicBezTo>
                  <a:pt x="1581066" y="904239"/>
                  <a:pt x="1582335" y="904239"/>
                  <a:pt x="1582335" y="905510"/>
                </a:cubicBezTo>
                <a:cubicBezTo>
                  <a:pt x="1582335" y="906780"/>
                  <a:pt x="1583607" y="906780"/>
                  <a:pt x="1583607" y="906780"/>
                </a:cubicBezTo>
                <a:cubicBezTo>
                  <a:pt x="1583607" y="906780"/>
                  <a:pt x="1583607" y="908051"/>
                  <a:pt x="1583607" y="908051"/>
                </a:cubicBezTo>
                <a:cubicBezTo>
                  <a:pt x="1579796" y="909321"/>
                  <a:pt x="1577256" y="909321"/>
                  <a:pt x="1574716" y="909321"/>
                </a:cubicBezTo>
                <a:cubicBezTo>
                  <a:pt x="1574716" y="909321"/>
                  <a:pt x="1573447" y="909321"/>
                  <a:pt x="1572176" y="909321"/>
                </a:cubicBezTo>
                <a:cubicBezTo>
                  <a:pt x="1570906" y="909321"/>
                  <a:pt x="1570906" y="909321"/>
                  <a:pt x="1568366" y="909320"/>
                </a:cubicBezTo>
                <a:cubicBezTo>
                  <a:pt x="1568366" y="909320"/>
                  <a:pt x="1568366" y="910591"/>
                  <a:pt x="1568366" y="910591"/>
                </a:cubicBezTo>
                <a:cubicBezTo>
                  <a:pt x="1568366" y="911861"/>
                  <a:pt x="1568366" y="911861"/>
                  <a:pt x="1568366" y="911861"/>
                </a:cubicBezTo>
                <a:cubicBezTo>
                  <a:pt x="1567096" y="910591"/>
                  <a:pt x="1567096" y="910591"/>
                  <a:pt x="1565826" y="910591"/>
                </a:cubicBezTo>
                <a:cubicBezTo>
                  <a:pt x="1565826" y="910591"/>
                  <a:pt x="1565826" y="909320"/>
                  <a:pt x="1565826" y="909320"/>
                </a:cubicBezTo>
                <a:cubicBezTo>
                  <a:pt x="1565826" y="909320"/>
                  <a:pt x="1564555" y="910591"/>
                  <a:pt x="1563286" y="910591"/>
                </a:cubicBezTo>
                <a:cubicBezTo>
                  <a:pt x="1563286" y="909320"/>
                  <a:pt x="1562016" y="909320"/>
                  <a:pt x="1562016" y="909320"/>
                </a:cubicBezTo>
                <a:cubicBezTo>
                  <a:pt x="1563285" y="908051"/>
                  <a:pt x="1563285" y="906780"/>
                  <a:pt x="1564555" y="905510"/>
                </a:cubicBezTo>
                <a:cubicBezTo>
                  <a:pt x="1564555" y="905510"/>
                  <a:pt x="1565826" y="905510"/>
                  <a:pt x="1567096" y="905510"/>
                </a:cubicBezTo>
                <a:cubicBezTo>
                  <a:pt x="1567096" y="905510"/>
                  <a:pt x="1567096" y="904239"/>
                  <a:pt x="1567096" y="904239"/>
                </a:cubicBezTo>
                <a:cubicBezTo>
                  <a:pt x="1567096" y="904239"/>
                  <a:pt x="1568366" y="902969"/>
                  <a:pt x="1568366" y="902969"/>
                </a:cubicBezTo>
                <a:cubicBezTo>
                  <a:pt x="1569636" y="901699"/>
                  <a:pt x="1570906" y="901699"/>
                  <a:pt x="1572176" y="901699"/>
                </a:cubicBezTo>
                <a:close/>
                <a:moveTo>
                  <a:pt x="1996350" y="889000"/>
                </a:moveTo>
                <a:cubicBezTo>
                  <a:pt x="1997622" y="889000"/>
                  <a:pt x="1997622" y="889000"/>
                  <a:pt x="1997622" y="889000"/>
                </a:cubicBezTo>
                <a:cubicBezTo>
                  <a:pt x="1998891" y="889000"/>
                  <a:pt x="1998891" y="890270"/>
                  <a:pt x="1998891" y="890270"/>
                </a:cubicBezTo>
                <a:cubicBezTo>
                  <a:pt x="1998891" y="890270"/>
                  <a:pt x="1997622" y="891541"/>
                  <a:pt x="1997622" y="891541"/>
                </a:cubicBezTo>
                <a:cubicBezTo>
                  <a:pt x="1996352" y="891541"/>
                  <a:pt x="1996352" y="892811"/>
                  <a:pt x="1995081" y="892811"/>
                </a:cubicBezTo>
                <a:cubicBezTo>
                  <a:pt x="1995081" y="892811"/>
                  <a:pt x="1993810" y="892811"/>
                  <a:pt x="1993810" y="892811"/>
                </a:cubicBezTo>
                <a:cubicBezTo>
                  <a:pt x="1993810" y="891541"/>
                  <a:pt x="1993810" y="890270"/>
                  <a:pt x="1993810" y="890270"/>
                </a:cubicBezTo>
                <a:cubicBezTo>
                  <a:pt x="1993810" y="890270"/>
                  <a:pt x="1995081" y="890270"/>
                  <a:pt x="1995081" y="890270"/>
                </a:cubicBezTo>
                <a:cubicBezTo>
                  <a:pt x="1995081" y="890270"/>
                  <a:pt x="1996350" y="890270"/>
                  <a:pt x="1996350" y="890270"/>
                </a:cubicBezTo>
                <a:cubicBezTo>
                  <a:pt x="1996350" y="890270"/>
                  <a:pt x="1996350" y="889000"/>
                  <a:pt x="1996350" y="889000"/>
                </a:cubicBezTo>
                <a:close/>
                <a:moveTo>
                  <a:pt x="3086004" y="888999"/>
                </a:moveTo>
                <a:lnTo>
                  <a:pt x="3086767" y="889508"/>
                </a:lnTo>
                <a:lnTo>
                  <a:pt x="3087275" y="889000"/>
                </a:lnTo>
                <a:lnTo>
                  <a:pt x="3089814" y="891539"/>
                </a:lnTo>
                <a:lnTo>
                  <a:pt x="3089816" y="891540"/>
                </a:lnTo>
                <a:lnTo>
                  <a:pt x="3089816" y="891541"/>
                </a:lnTo>
                <a:lnTo>
                  <a:pt x="3092355" y="894080"/>
                </a:lnTo>
                <a:cubicBezTo>
                  <a:pt x="3091085" y="895350"/>
                  <a:pt x="3091085" y="895350"/>
                  <a:pt x="3089815" y="895350"/>
                </a:cubicBezTo>
                <a:cubicBezTo>
                  <a:pt x="3089815" y="895350"/>
                  <a:pt x="3088545" y="894080"/>
                  <a:pt x="3088545" y="894080"/>
                </a:cubicBezTo>
                <a:cubicBezTo>
                  <a:pt x="3087275" y="894080"/>
                  <a:pt x="3087275" y="894080"/>
                  <a:pt x="3086005" y="894080"/>
                </a:cubicBezTo>
                <a:cubicBezTo>
                  <a:pt x="3086005" y="892810"/>
                  <a:pt x="3086005" y="891540"/>
                  <a:pt x="3086005" y="890270"/>
                </a:cubicBezTo>
                <a:lnTo>
                  <a:pt x="3086640" y="889635"/>
                </a:lnTo>
                <a:close/>
                <a:moveTo>
                  <a:pt x="2006509" y="888999"/>
                </a:moveTo>
                <a:cubicBezTo>
                  <a:pt x="2006509" y="888999"/>
                  <a:pt x="2007780" y="888999"/>
                  <a:pt x="2007780" y="888999"/>
                </a:cubicBezTo>
                <a:cubicBezTo>
                  <a:pt x="2007780" y="888999"/>
                  <a:pt x="2007780" y="888999"/>
                  <a:pt x="2009046" y="888999"/>
                </a:cubicBezTo>
                <a:cubicBezTo>
                  <a:pt x="2010317" y="888999"/>
                  <a:pt x="2010317" y="890270"/>
                  <a:pt x="2010317" y="888999"/>
                </a:cubicBezTo>
                <a:cubicBezTo>
                  <a:pt x="2010317" y="890270"/>
                  <a:pt x="2010317" y="890270"/>
                  <a:pt x="2010317" y="890270"/>
                </a:cubicBezTo>
                <a:cubicBezTo>
                  <a:pt x="2010317" y="890270"/>
                  <a:pt x="2009046" y="891541"/>
                  <a:pt x="2009046" y="891541"/>
                </a:cubicBezTo>
                <a:cubicBezTo>
                  <a:pt x="2009046" y="891541"/>
                  <a:pt x="2007780" y="891541"/>
                  <a:pt x="2007780" y="891541"/>
                </a:cubicBezTo>
                <a:cubicBezTo>
                  <a:pt x="2007780" y="890270"/>
                  <a:pt x="2006509" y="890270"/>
                  <a:pt x="2006509" y="888999"/>
                </a:cubicBezTo>
                <a:close/>
                <a:moveTo>
                  <a:pt x="1981107" y="877253"/>
                </a:moveTo>
                <a:cubicBezTo>
                  <a:pt x="1982378" y="875982"/>
                  <a:pt x="1982378" y="875982"/>
                  <a:pt x="1982378" y="877253"/>
                </a:cubicBezTo>
                <a:cubicBezTo>
                  <a:pt x="1982378" y="877253"/>
                  <a:pt x="1983649" y="877253"/>
                  <a:pt x="1983649" y="877253"/>
                </a:cubicBezTo>
                <a:cubicBezTo>
                  <a:pt x="1983649" y="877253"/>
                  <a:pt x="1983649" y="878523"/>
                  <a:pt x="1983649" y="878523"/>
                </a:cubicBezTo>
                <a:cubicBezTo>
                  <a:pt x="1983649" y="878523"/>
                  <a:pt x="1982378" y="878523"/>
                  <a:pt x="1982378" y="878523"/>
                </a:cubicBezTo>
                <a:cubicBezTo>
                  <a:pt x="1982378" y="878523"/>
                  <a:pt x="1982378" y="878523"/>
                  <a:pt x="1981107" y="877253"/>
                </a:cubicBezTo>
                <a:close/>
                <a:moveTo>
                  <a:pt x="3478923" y="876094"/>
                </a:moveTo>
                <a:lnTo>
                  <a:pt x="3480919" y="877600"/>
                </a:lnTo>
                <a:lnTo>
                  <a:pt x="3480743" y="877600"/>
                </a:lnTo>
                <a:close/>
                <a:moveTo>
                  <a:pt x="3474675" y="872580"/>
                </a:moveTo>
                <a:lnTo>
                  <a:pt x="3478923" y="876094"/>
                </a:lnTo>
                <a:lnTo>
                  <a:pt x="3475877" y="873796"/>
                </a:lnTo>
                <a:close/>
                <a:moveTo>
                  <a:pt x="3474573" y="872477"/>
                </a:moveTo>
                <a:lnTo>
                  <a:pt x="3474675" y="872580"/>
                </a:lnTo>
                <a:lnTo>
                  <a:pt x="3474580" y="872502"/>
                </a:lnTo>
                <a:close/>
                <a:moveTo>
                  <a:pt x="1965867" y="869936"/>
                </a:moveTo>
                <a:lnTo>
                  <a:pt x="1966711" y="870377"/>
                </a:lnTo>
                <a:lnTo>
                  <a:pt x="1966881" y="870206"/>
                </a:lnTo>
                <a:close/>
                <a:moveTo>
                  <a:pt x="3469539" y="866187"/>
                </a:moveTo>
                <a:cubicBezTo>
                  <a:pt x="3469539" y="866187"/>
                  <a:pt x="3470835" y="866187"/>
                  <a:pt x="3470835" y="866187"/>
                </a:cubicBezTo>
                <a:cubicBezTo>
                  <a:pt x="3472132" y="867405"/>
                  <a:pt x="3472132" y="867405"/>
                  <a:pt x="3473428" y="868698"/>
                </a:cubicBezTo>
                <a:lnTo>
                  <a:pt x="3474573" y="872477"/>
                </a:lnTo>
                <a:lnTo>
                  <a:pt x="3474425" y="872328"/>
                </a:lnTo>
                <a:lnTo>
                  <a:pt x="3473428" y="871209"/>
                </a:lnTo>
                <a:lnTo>
                  <a:pt x="3473354" y="871246"/>
                </a:lnTo>
                <a:lnTo>
                  <a:pt x="3470835" y="868698"/>
                </a:lnTo>
                <a:cubicBezTo>
                  <a:pt x="3470835" y="868698"/>
                  <a:pt x="3469539" y="867405"/>
                  <a:pt x="3469539" y="866187"/>
                </a:cubicBezTo>
                <a:close/>
                <a:moveTo>
                  <a:pt x="1997622" y="850900"/>
                </a:moveTo>
                <a:cubicBezTo>
                  <a:pt x="1997622" y="850900"/>
                  <a:pt x="1997622" y="852170"/>
                  <a:pt x="1997622" y="852170"/>
                </a:cubicBezTo>
                <a:cubicBezTo>
                  <a:pt x="1996352" y="852170"/>
                  <a:pt x="1996352" y="853441"/>
                  <a:pt x="1996352" y="853441"/>
                </a:cubicBezTo>
                <a:cubicBezTo>
                  <a:pt x="1995081" y="854711"/>
                  <a:pt x="1995081" y="854711"/>
                  <a:pt x="1993810" y="854711"/>
                </a:cubicBezTo>
                <a:cubicBezTo>
                  <a:pt x="1993810" y="853441"/>
                  <a:pt x="1993810" y="853441"/>
                  <a:pt x="1996352" y="852170"/>
                </a:cubicBezTo>
                <a:cubicBezTo>
                  <a:pt x="1996352" y="852170"/>
                  <a:pt x="1997622" y="850900"/>
                  <a:pt x="1997622" y="850900"/>
                </a:cubicBezTo>
                <a:close/>
                <a:moveTo>
                  <a:pt x="1943053" y="847095"/>
                </a:moveTo>
                <a:cubicBezTo>
                  <a:pt x="1941768" y="848350"/>
                  <a:pt x="1940484" y="848350"/>
                  <a:pt x="1939200" y="848350"/>
                </a:cubicBezTo>
                <a:lnTo>
                  <a:pt x="1940484" y="848350"/>
                </a:lnTo>
                <a:cubicBezTo>
                  <a:pt x="1941768" y="847095"/>
                  <a:pt x="1943053" y="847095"/>
                  <a:pt x="1944238" y="847095"/>
                </a:cubicBezTo>
                <a:cubicBezTo>
                  <a:pt x="1944238" y="847095"/>
                  <a:pt x="1943053" y="847095"/>
                  <a:pt x="1943053" y="847095"/>
                </a:cubicBezTo>
                <a:close/>
                <a:moveTo>
                  <a:pt x="1626786" y="838199"/>
                </a:moveTo>
                <a:cubicBezTo>
                  <a:pt x="1626786" y="838199"/>
                  <a:pt x="1628057" y="838199"/>
                  <a:pt x="1628057" y="838199"/>
                </a:cubicBezTo>
                <a:cubicBezTo>
                  <a:pt x="1628057" y="839469"/>
                  <a:pt x="1628057" y="839469"/>
                  <a:pt x="1628057" y="840740"/>
                </a:cubicBezTo>
                <a:cubicBezTo>
                  <a:pt x="1626786" y="840740"/>
                  <a:pt x="1625515" y="842010"/>
                  <a:pt x="1626786" y="843281"/>
                </a:cubicBezTo>
                <a:cubicBezTo>
                  <a:pt x="1626786" y="843281"/>
                  <a:pt x="1625515" y="843281"/>
                  <a:pt x="1625515" y="843281"/>
                </a:cubicBezTo>
                <a:cubicBezTo>
                  <a:pt x="1625515" y="842010"/>
                  <a:pt x="1626786" y="842010"/>
                  <a:pt x="1626786" y="840740"/>
                </a:cubicBezTo>
                <a:cubicBezTo>
                  <a:pt x="1626786" y="839469"/>
                  <a:pt x="1626786" y="839469"/>
                  <a:pt x="1626786" y="838199"/>
                </a:cubicBezTo>
                <a:close/>
                <a:moveTo>
                  <a:pt x="1606465" y="836931"/>
                </a:moveTo>
                <a:cubicBezTo>
                  <a:pt x="1606465" y="838201"/>
                  <a:pt x="1605195" y="838201"/>
                  <a:pt x="1605195" y="838201"/>
                </a:cubicBezTo>
                <a:lnTo>
                  <a:pt x="1602656" y="842010"/>
                </a:lnTo>
                <a:lnTo>
                  <a:pt x="1603925" y="842010"/>
                </a:lnTo>
                <a:lnTo>
                  <a:pt x="1605195" y="840741"/>
                </a:lnTo>
                <a:cubicBezTo>
                  <a:pt x="1605195" y="840741"/>
                  <a:pt x="1606465" y="839471"/>
                  <a:pt x="1606465" y="838201"/>
                </a:cubicBezTo>
                <a:cubicBezTo>
                  <a:pt x="1606465" y="838201"/>
                  <a:pt x="1606465" y="836931"/>
                  <a:pt x="1606465" y="836931"/>
                </a:cubicBezTo>
                <a:close/>
                <a:moveTo>
                  <a:pt x="1616625" y="825500"/>
                </a:moveTo>
                <a:cubicBezTo>
                  <a:pt x="1617894" y="825500"/>
                  <a:pt x="1617894" y="825500"/>
                  <a:pt x="1619165" y="825500"/>
                </a:cubicBezTo>
                <a:cubicBezTo>
                  <a:pt x="1619165" y="825500"/>
                  <a:pt x="1619165" y="826770"/>
                  <a:pt x="1619165" y="826770"/>
                </a:cubicBezTo>
                <a:cubicBezTo>
                  <a:pt x="1620435" y="826770"/>
                  <a:pt x="1620435" y="826770"/>
                  <a:pt x="1620435" y="826770"/>
                </a:cubicBezTo>
                <a:cubicBezTo>
                  <a:pt x="1620435" y="828040"/>
                  <a:pt x="1621705" y="828040"/>
                  <a:pt x="1621705" y="828040"/>
                </a:cubicBezTo>
                <a:cubicBezTo>
                  <a:pt x="1621705" y="829310"/>
                  <a:pt x="1621705" y="829310"/>
                  <a:pt x="1621705" y="830581"/>
                </a:cubicBezTo>
                <a:cubicBezTo>
                  <a:pt x="1621705" y="830581"/>
                  <a:pt x="1620435" y="831850"/>
                  <a:pt x="1620435" y="831850"/>
                </a:cubicBezTo>
                <a:cubicBezTo>
                  <a:pt x="1619165" y="833120"/>
                  <a:pt x="1619165" y="834391"/>
                  <a:pt x="1616625" y="835661"/>
                </a:cubicBezTo>
                <a:cubicBezTo>
                  <a:pt x="1617894" y="834391"/>
                  <a:pt x="1619165" y="831850"/>
                  <a:pt x="1616625" y="831850"/>
                </a:cubicBezTo>
                <a:cubicBezTo>
                  <a:pt x="1616625" y="831850"/>
                  <a:pt x="1616625" y="830580"/>
                  <a:pt x="1616625" y="830580"/>
                </a:cubicBezTo>
                <a:cubicBezTo>
                  <a:pt x="1616625" y="830580"/>
                  <a:pt x="1615355" y="830580"/>
                  <a:pt x="1615355" y="830580"/>
                </a:cubicBezTo>
                <a:cubicBezTo>
                  <a:pt x="1615355" y="830580"/>
                  <a:pt x="1615355" y="831850"/>
                  <a:pt x="1615355" y="831850"/>
                </a:cubicBezTo>
                <a:cubicBezTo>
                  <a:pt x="1615355" y="834391"/>
                  <a:pt x="1614085" y="835660"/>
                  <a:pt x="1612815" y="836931"/>
                </a:cubicBezTo>
                <a:cubicBezTo>
                  <a:pt x="1612815" y="836931"/>
                  <a:pt x="1610275" y="839471"/>
                  <a:pt x="1610275" y="839471"/>
                </a:cubicBezTo>
                <a:lnTo>
                  <a:pt x="1609005" y="839471"/>
                </a:lnTo>
                <a:lnTo>
                  <a:pt x="1607737" y="840740"/>
                </a:lnTo>
                <a:cubicBezTo>
                  <a:pt x="1606466" y="840740"/>
                  <a:pt x="1605196" y="842010"/>
                  <a:pt x="1603925" y="843280"/>
                </a:cubicBezTo>
                <a:cubicBezTo>
                  <a:pt x="1602656" y="843280"/>
                  <a:pt x="1602656" y="844550"/>
                  <a:pt x="1601386" y="844550"/>
                </a:cubicBezTo>
                <a:cubicBezTo>
                  <a:pt x="1601386" y="844550"/>
                  <a:pt x="1600115" y="844550"/>
                  <a:pt x="1600115" y="844550"/>
                </a:cubicBezTo>
                <a:lnTo>
                  <a:pt x="1601385" y="842011"/>
                </a:lnTo>
                <a:cubicBezTo>
                  <a:pt x="1601385" y="842011"/>
                  <a:pt x="1600114" y="840740"/>
                  <a:pt x="1600114" y="840740"/>
                </a:cubicBezTo>
                <a:cubicBezTo>
                  <a:pt x="1601383" y="839471"/>
                  <a:pt x="1601383" y="839471"/>
                  <a:pt x="1602654" y="838200"/>
                </a:cubicBezTo>
                <a:cubicBezTo>
                  <a:pt x="1602654" y="838200"/>
                  <a:pt x="1602654" y="836930"/>
                  <a:pt x="1602654" y="836930"/>
                </a:cubicBezTo>
                <a:cubicBezTo>
                  <a:pt x="1603925" y="835660"/>
                  <a:pt x="1605195" y="834391"/>
                  <a:pt x="1606465" y="833120"/>
                </a:cubicBezTo>
                <a:cubicBezTo>
                  <a:pt x="1606465" y="831850"/>
                  <a:pt x="1607734" y="830580"/>
                  <a:pt x="1607734" y="829310"/>
                </a:cubicBezTo>
                <a:cubicBezTo>
                  <a:pt x="1609004" y="829310"/>
                  <a:pt x="1609004" y="828040"/>
                  <a:pt x="1610275" y="828040"/>
                </a:cubicBezTo>
                <a:cubicBezTo>
                  <a:pt x="1611544" y="828040"/>
                  <a:pt x="1611544" y="828040"/>
                  <a:pt x="1611544" y="828040"/>
                </a:cubicBezTo>
                <a:cubicBezTo>
                  <a:pt x="1611544" y="829310"/>
                  <a:pt x="1611544" y="829310"/>
                  <a:pt x="1611544" y="830580"/>
                </a:cubicBezTo>
                <a:cubicBezTo>
                  <a:pt x="1610275" y="831850"/>
                  <a:pt x="1610275" y="831850"/>
                  <a:pt x="1609004" y="833120"/>
                </a:cubicBezTo>
                <a:cubicBezTo>
                  <a:pt x="1609004" y="833120"/>
                  <a:pt x="1609004" y="834391"/>
                  <a:pt x="1609004" y="834391"/>
                </a:cubicBezTo>
                <a:cubicBezTo>
                  <a:pt x="1610275" y="834391"/>
                  <a:pt x="1610275" y="833120"/>
                  <a:pt x="1611544" y="833120"/>
                </a:cubicBezTo>
                <a:cubicBezTo>
                  <a:pt x="1612815" y="831850"/>
                  <a:pt x="1612815" y="831850"/>
                  <a:pt x="1614084" y="830580"/>
                </a:cubicBezTo>
                <a:cubicBezTo>
                  <a:pt x="1615355" y="829310"/>
                  <a:pt x="1615355" y="828040"/>
                  <a:pt x="1615355" y="826770"/>
                </a:cubicBezTo>
                <a:cubicBezTo>
                  <a:pt x="1616625" y="826770"/>
                  <a:pt x="1616625" y="825500"/>
                  <a:pt x="1616625" y="825500"/>
                </a:cubicBezTo>
                <a:close/>
                <a:moveTo>
                  <a:pt x="2837092" y="812799"/>
                </a:moveTo>
                <a:cubicBezTo>
                  <a:pt x="2838361" y="812799"/>
                  <a:pt x="2838361" y="812799"/>
                  <a:pt x="2839633" y="812799"/>
                </a:cubicBezTo>
                <a:cubicBezTo>
                  <a:pt x="2839633" y="812799"/>
                  <a:pt x="2840904" y="812799"/>
                  <a:pt x="2840904" y="812799"/>
                </a:cubicBezTo>
                <a:cubicBezTo>
                  <a:pt x="2840904" y="812799"/>
                  <a:pt x="2839633" y="814070"/>
                  <a:pt x="2839633" y="814070"/>
                </a:cubicBezTo>
                <a:cubicBezTo>
                  <a:pt x="2839633" y="815341"/>
                  <a:pt x="2839633" y="815341"/>
                  <a:pt x="2839633" y="815341"/>
                </a:cubicBezTo>
                <a:cubicBezTo>
                  <a:pt x="2838361" y="815341"/>
                  <a:pt x="2838361" y="815341"/>
                  <a:pt x="2837092" y="815341"/>
                </a:cubicBezTo>
                <a:cubicBezTo>
                  <a:pt x="2835821" y="815341"/>
                  <a:pt x="2835821" y="814070"/>
                  <a:pt x="2834550" y="814070"/>
                </a:cubicBezTo>
                <a:cubicBezTo>
                  <a:pt x="2833280" y="814070"/>
                  <a:pt x="2833280" y="814070"/>
                  <a:pt x="2832009" y="814070"/>
                </a:cubicBezTo>
                <a:cubicBezTo>
                  <a:pt x="2834550" y="814070"/>
                  <a:pt x="2835821" y="812799"/>
                  <a:pt x="2837092" y="812799"/>
                </a:cubicBezTo>
                <a:close/>
                <a:moveTo>
                  <a:pt x="2923445" y="787399"/>
                </a:moveTo>
                <a:cubicBezTo>
                  <a:pt x="2924715" y="787399"/>
                  <a:pt x="2925985" y="787399"/>
                  <a:pt x="2927255" y="788671"/>
                </a:cubicBezTo>
                <a:cubicBezTo>
                  <a:pt x="2925985" y="788671"/>
                  <a:pt x="2925985" y="788671"/>
                  <a:pt x="2925985" y="788671"/>
                </a:cubicBezTo>
                <a:cubicBezTo>
                  <a:pt x="2924715" y="788671"/>
                  <a:pt x="2924715" y="788671"/>
                  <a:pt x="2923445" y="787399"/>
                </a:cubicBezTo>
                <a:close/>
                <a:moveTo>
                  <a:pt x="2920905" y="787399"/>
                </a:moveTo>
                <a:cubicBezTo>
                  <a:pt x="2922175" y="787399"/>
                  <a:pt x="2922175" y="787399"/>
                  <a:pt x="2923445" y="787399"/>
                </a:cubicBezTo>
                <a:cubicBezTo>
                  <a:pt x="2922175" y="787399"/>
                  <a:pt x="2922175" y="788670"/>
                  <a:pt x="2920905" y="788671"/>
                </a:cubicBezTo>
                <a:cubicBezTo>
                  <a:pt x="2920905" y="788671"/>
                  <a:pt x="2920905" y="787399"/>
                  <a:pt x="2920905" y="787399"/>
                </a:cubicBezTo>
                <a:close/>
                <a:moveTo>
                  <a:pt x="2910746" y="787399"/>
                </a:moveTo>
                <a:cubicBezTo>
                  <a:pt x="2910746" y="787399"/>
                  <a:pt x="2912016" y="788671"/>
                  <a:pt x="2912016" y="788671"/>
                </a:cubicBezTo>
                <a:cubicBezTo>
                  <a:pt x="2912016" y="788671"/>
                  <a:pt x="2910746" y="788671"/>
                  <a:pt x="2910746" y="788671"/>
                </a:cubicBezTo>
                <a:cubicBezTo>
                  <a:pt x="2909475" y="788671"/>
                  <a:pt x="2908205" y="788671"/>
                  <a:pt x="2908205" y="788671"/>
                </a:cubicBezTo>
                <a:cubicBezTo>
                  <a:pt x="2908205" y="787399"/>
                  <a:pt x="2909475" y="787399"/>
                  <a:pt x="2910746" y="787399"/>
                </a:cubicBezTo>
                <a:close/>
                <a:moveTo>
                  <a:pt x="2718978" y="786133"/>
                </a:moveTo>
                <a:lnTo>
                  <a:pt x="2716693" y="788419"/>
                </a:lnTo>
                <a:lnTo>
                  <a:pt x="2715169" y="788673"/>
                </a:lnTo>
                <a:lnTo>
                  <a:pt x="2716439" y="788673"/>
                </a:lnTo>
                <a:lnTo>
                  <a:pt x="2716693" y="788419"/>
                </a:lnTo>
                <a:lnTo>
                  <a:pt x="2722788" y="787403"/>
                </a:lnTo>
                <a:cubicBezTo>
                  <a:pt x="2721519" y="787403"/>
                  <a:pt x="2720248" y="787403"/>
                  <a:pt x="2718978" y="787403"/>
                </a:cubicBezTo>
                <a:cubicBezTo>
                  <a:pt x="2718978" y="786133"/>
                  <a:pt x="2718978" y="786133"/>
                  <a:pt x="2718978" y="786133"/>
                </a:cubicBezTo>
                <a:close/>
                <a:moveTo>
                  <a:pt x="2782477" y="762000"/>
                </a:moveTo>
                <a:cubicBezTo>
                  <a:pt x="2783747" y="762000"/>
                  <a:pt x="2785017" y="762000"/>
                  <a:pt x="2786287" y="762000"/>
                </a:cubicBezTo>
                <a:cubicBezTo>
                  <a:pt x="2786287" y="762000"/>
                  <a:pt x="2787557" y="763270"/>
                  <a:pt x="2787557" y="763270"/>
                </a:cubicBezTo>
                <a:cubicBezTo>
                  <a:pt x="2787557" y="763270"/>
                  <a:pt x="2788827" y="763270"/>
                  <a:pt x="2790098" y="763270"/>
                </a:cubicBezTo>
                <a:cubicBezTo>
                  <a:pt x="2788827" y="764541"/>
                  <a:pt x="2787557" y="764541"/>
                  <a:pt x="2786287" y="765811"/>
                </a:cubicBezTo>
                <a:cubicBezTo>
                  <a:pt x="2783747" y="764541"/>
                  <a:pt x="2782477" y="764541"/>
                  <a:pt x="2781206" y="764541"/>
                </a:cubicBezTo>
                <a:cubicBezTo>
                  <a:pt x="2781206" y="763270"/>
                  <a:pt x="2782477" y="762000"/>
                  <a:pt x="2782477" y="762000"/>
                </a:cubicBezTo>
                <a:close/>
                <a:moveTo>
                  <a:pt x="2782476" y="750574"/>
                </a:moveTo>
                <a:lnTo>
                  <a:pt x="2784167" y="751420"/>
                </a:lnTo>
                <a:lnTo>
                  <a:pt x="2784760" y="750827"/>
                </a:lnTo>
                <a:lnTo>
                  <a:pt x="2783747" y="750574"/>
                </a:lnTo>
                <a:cubicBezTo>
                  <a:pt x="2783747" y="750574"/>
                  <a:pt x="2782476" y="750574"/>
                  <a:pt x="2782476" y="750574"/>
                </a:cubicBezTo>
                <a:close/>
                <a:moveTo>
                  <a:pt x="1779186" y="749299"/>
                </a:moveTo>
                <a:cubicBezTo>
                  <a:pt x="1779186" y="749299"/>
                  <a:pt x="1780457" y="750569"/>
                  <a:pt x="1780457" y="750569"/>
                </a:cubicBezTo>
                <a:lnTo>
                  <a:pt x="1780457" y="751842"/>
                </a:lnTo>
                <a:lnTo>
                  <a:pt x="1780457" y="751842"/>
                </a:lnTo>
                <a:lnTo>
                  <a:pt x="1780457" y="753110"/>
                </a:lnTo>
                <a:cubicBezTo>
                  <a:pt x="1779186" y="751840"/>
                  <a:pt x="1779186" y="751840"/>
                  <a:pt x="1777915" y="750569"/>
                </a:cubicBezTo>
                <a:lnTo>
                  <a:pt x="1778550" y="749935"/>
                </a:lnTo>
                <a:lnTo>
                  <a:pt x="1778550" y="749935"/>
                </a:lnTo>
                <a:close/>
                <a:moveTo>
                  <a:pt x="3023775" y="741679"/>
                </a:moveTo>
                <a:lnTo>
                  <a:pt x="3023774" y="741680"/>
                </a:lnTo>
                <a:lnTo>
                  <a:pt x="3023842" y="741714"/>
                </a:lnTo>
                <a:cubicBezTo>
                  <a:pt x="3024995" y="742932"/>
                  <a:pt x="3026291" y="742932"/>
                  <a:pt x="3027588" y="742932"/>
                </a:cubicBezTo>
                <a:lnTo>
                  <a:pt x="3027410" y="742589"/>
                </a:lnTo>
                <a:lnTo>
                  <a:pt x="3023776" y="741680"/>
                </a:lnTo>
                <a:close/>
                <a:moveTo>
                  <a:pt x="3040250" y="737883"/>
                </a:moveTo>
                <a:lnTo>
                  <a:pt x="3039016" y="738294"/>
                </a:lnTo>
                <a:lnTo>
                  <a:pt x="3039016" y="739082"/>
                </a:lnTo>
                <a:lnTo>
                  <a:pt x="3040264" y="737910"/>
                </a:lnTo>
                <a:close/>
                <a:moveTo>
                  <a:pt x="2740567" y="736600"/>
                </a:moveTo>
                <a:cubicBezTo>
                  <a:pt x="2741839" y="736600"/>
                  <a:pt x="2741839" y="737870"/>
                  <a:pt x="2743107" y="737870"/>
                </a:cubicBezTo>
                <a:cubicBezTo>
                  <a:pt x="2744377" y="737870"/>
                  <a:pt x="2745646" y="739140"/>
                  <a:pt x="2746916" y="739140"/>
                </a:cubicBezTo>
                <a:cubicBezTo>
                  <a:pt x="2746916" y="739140"/>
                  <a:pt x="2745646" y="740410"/>
                  <a:pt x="2744377" y="740410"/>
                </a:cubicBezTo>
                <a:cubicBezTo>
                  <a:pt x="2743107" y="741680"/>
                  <a:pt x="2741839" y="741680"/>
                  <a:pt x="2740567" y="742950"/>
                </a:cubicBezTo>
                <a:cubicBezTo>
                  <a:pt x="2740567" y="742950"/>
                  <a:pt x="2741839" y="742950"/>
                  <a:pt x="2741839" y="742950"/>
                </a:cubicBezTo>
                <a:cubicBezTo>
                  <a:pt x="2743107" y="742950"/>
                  <a:pt x="2744377" y="742950"/>
                  <a:pt x="2745646" y="742950"/>
                </a:cubicBezTo>
                <a:cubicBezTo>
                  <a:pt x="2745646" y="741680"/>
                  <a:pt x="2746916" y="741680"/>
                  <a:pt x="2746916" y="741680"/>
                </a:cubicBezTo>
                <a:cubicBezTo>
                  <a:pt x="2748186" y="741680"/>
                  <a:pt x="2748186" y="741680"/>
                  <a:pt x="2749456" y="741680"/>
                </a:cubicBezTo>
                <a:cubicBezTo>
                  <a:pt x="2750729" y="741680"/>
                  <a:pt x="2751999" y="740410"/>
                  <a:pt x="2753266" y="740410"/>
                </a:cubicBezTo>
                <a:lnTo>
                  <a:pt x="2755838" y="740410"/>
                </a:lnTo>
                <a:lnTo>
                  <a:pt x="2758348" y="740410"/>
                </a:lnTo>
                <a:cubicBezTo>
                  <a:pt x="2759617" y="741680"/>
                  <a:pt x="2759617" y="741680"/>
                  <a:pt x="2760887" y="741680"/>
                </a:cubicBezTo>
                <a:cubicBezTo>
                  <a:pt x="2760887" y="742950"/>
                  <a:pt x="2760887" y="742950"/>
                  <a:pt x="2760887" y="744220"/>
                </a:cubicBezTo>
                <a:cubicBezTo>
                  <a:pt x="2762157" y="746760"/>
                  <a:pt x="2764699" y="748031"/>
                  <a:pt x="2765969" y="749301"/>
                </a:cubicBezTo>
                <a:cubicBezTo>
                  <a:pt x="2764699" y="749301"/>
                  <a:pt x="2764699" y="750571"/>
                  <a:pt x="2763430" y="750571"/>
                </a:cubicBezTo>
                <a:cubicBezTo>
                  <a:pt x="2765969" y="750571"/>
                  <a:pt x="2767239" y="750571"/>
                  <a:pt x="2768508" y="750571"/>
                </a:cubicBezTo>
                <a:cubicBezTo>
                  <a:pt x="2768508" y="751841"/>
                  <a:pt x="2769778" y="754381"/>
                  <a:pt x="2769778" y="755651"/>
                </a:cubicBezTo>
                <a:cubicBezTo>
                  <a:pt x="2768508" y="754381"/>
                  <a:pt x="2768508" y="753111"/>
                  <a:pt x="2767239" y="751841"/>
                </a:cubicBezTo>
                <a:cubicBezTo>
                  <a:pt x="2765969" y="751841"/>
                  <a:pt x="2765969" y="751841"/>
                  <a:pt x="2764699" y="751841"/>
                </a:cubicBezTo>
                <a:cubicBezTo>
                  <a:pt x="2764699" y="751841"/>
                  <a:pt x="2765969" y="753111"/>
                  <a:pt x="2765969" y="753111"/>
                </a:cubicBezTo>
                <a:cubicBezTo>
                  <a:pt x="2764699" y="753111"/>
                  <a:pt x="2764699" y="754381"/>
                  <a:pt x="2764699" y="754381"/>
                </a:cubicBezTo>
                <a:cubicBezTo>
                  <a:pt x="2765969" y="754381"/>
                  <a:pt x="2765969" y="754381"/>
                  <a:pt x="2767239" y="754381"/>
                </a:cubicBezTo>
                <a:cubicBezTo>
                  <a:pt x="2767239" y="755651"/>
                  <a:pt x="2767239" y="755651"/>
                  <a:pt x="2767239" y="756921"/>
                </a:cubicBezTo>
                <a:cubicBezTo>
                  <a:pt x="2765969" y="756921"/>
                  <a:pt x="2764699" y="756921"/>
                  <a:pt x="2763430" y="756921"/>
                </a:cubicBezTo>
                <a:cubicBezTo>
                  <a:pt x="2763430" y="756921"/>
                  <a:pt x="2763430" y="758191"/>
                  <a:pt x="2763430" y="758191"/>
                </a:cubicBezTo>
                <a:cubicBezTo>
                  <a:pt x="2762157" y="758191"/>
                  <a:pt x="2762157" y="759461"/>
                  <a:pt x="2760887" y="759461"/>
                </a:cubicBezTo>
                <a:cubicBezTo>
                  <a:pt x="2760887" y="759461"/>
                  <a:pt x="2759617" y="759461"/>
                  <a:pt x="2759617" y="759461"/>
                </a:cubicBezTo>
                <a:cubicBezTo>
                  <a:pt x="2759617" y="759461"/>
                  <a:pt x="2759617" y="760731"/>
                  <a:pt x="2759617" y="760731"/>
                </a:cubicBezTo>
                <a:cubicBezTo>
                  <a:pt x="2758348" y="760731"/>
                  <a:pt x="2758348" y="760731"/>
                  <a:pt x="2758348" y="760731"/>
                </a:cubicBezTo>
                <a:lnTo>
                  <a:pt x="2755858" y="760731"/>
                </a:lnTo>
                <a:lnTo>
                  <a:pt x="2755808" y="760731"/>
                </a:lnTo>
                <a:cubicBezTo>
                  <a:pt x="2755808" y="760731"/>
                  <a:pt x="2754538" y="762001"/>
                  <a:pt x="2754538" y="762001"/>
                </a:cubicBezTo>
                <a:lnTo>
                  <a:pt x="2755860" y="762662"/>
                </a:lnTo>
                <a:lnTo>
                  <a:pt x="2757078" y="763271"/>
                </a:lnTo>
                <a:cubicBezTo>
                  <a:pt x="2757078" y="764542"/>
                  <a:pt x="2757078" y="764542"/>
                  <a:pt x="2757078" y="765812"/>
                </a:cubicBezTo>
                <a:cubicBezTo>
                  <a:pt x="2758348" y="767082"/>
                  <a:pt x="2758348" y="767082"/>
                  <a:pt x="2759617" y="768352"/>
                </a:cubicBezTo>
                <a:cubicBezTo>
                  <a:pt x="2759617" y="769622"/>
                  <a:pt x="2759617" y="769622"/>
                  <a:pt x="2759617" y="770892"/>
                </a:cubicBezTo>
                <a:cubicBezTo>
                  <a:pt x="2758348" y="770892"/>
                  <a:pt x="2758348" y="772162"/>
                  <a:pt x="2757078" y="772162"/>
                </a:cubicBezTo>
                <a:cubicBezTo>
                  <a:pt x="2758348" y="773432"/>
                  <a:pt x="2758348" y="773432"/>
                  <a:pt x="2759617" y="773432"/>
                </a:cubicBezTo>
                <a:cubicBezTo>
                  <a:pt x="2759617" y="774702"/>
                  <a:pt x="2760887" y="777242"/>
                  <a:pt x="2760887" y="778512"/>
                </a:cubicBezTo>
                <a:cubicBezTo>
                  <a:pt x="2759617" y="779782"/>
                  <a:pt x="2759617" y="779782"/>
                  <a:pt x="2759617" y="781052"/>
                </a:cubicBezTo>
                <a:cubicBezTo>
                  <a:pt x="2758348" y="782323"/>
                  <a:pt x="2758348" y="782323"/>
                  <a:pt x="2757078" y="783593"/>
                </a:cubicBezTo>
                <a:cubicBezTo>
                  <a:pt x="2757078" y="783593"/>
                  <a:pt x="2757078" y="784863"/>
                  <a:pt x="2757078" y="784863"/>
                </a:cubicBezTo>
                <a:lnTo>
                  <a:pt x="2755883" y="786058"/>
                </a:lnTo>
                <a:lnTo>
                  <a:pt x="2754538" y="787403"/>
                </a:lnTo>
                <a:cubicBezTo>
                  <a:pt x="2753266" y="788673"/>
                  <a:pt x="2753266" y="788673"/>
                  <a:pt x="2751999" y="788673"/>
                </a:cubicBezTo>
                <a:cubicBezTo>
                  <a:pt x="2753266" y="789943"/>
                  <a:pt x="2754538" y="789943"/>
                  <a:pt x="2755808" y="791213"/>
                </a:cubicBezTo>
                <a:cubicBezTo>
                  <a:pt x="2754538" y="791213"/>
                  <a:pt x="2751999" y="791213"/>
                  <a:pt x="2750729" y="791213"/>
                </a:cubicBezTo>
                <a:cubicBezTo>
                  <a:pt x="2749456" y="791213"/>
                  <a:pt x="2749456" y="791213"/>
                  <a:pt x="2748186" y="791213"/>
                </a:cubicBezTo>
                <a:cubicBezTo>
                  <a:pt x="2746916" y="791213"/>
                  <a:pt x="2746916" y="792483"/>
                  <a:pt x="2745646" y="792483"/>
                </a:cubicBezTo>
                <a:cubicBezTo>
                  <a:pt x="2745646" y="792483"/>
                  <a:pt x="2744377" y="791213"/>
                  <a:pt x="2744377" y="791213"/>
                </a:cubicBezTo>
                <a:cubicBezTo>
                  <a:pt x="2743107" y="791213"/>
                  <a:pt x="2743107" y="792483"/>
                  <a:pt x="2743107" y="792483"/>
                </a:cubicBezTo>
                <a:cubicBezTo>
                  <a:pt x="2739299" y="792483"/>
                  <a:pt x="2736755" y="793753"/>
                  <a:pt x="2732946" y="793753"/>
                </a:cubicBezTo>
                <a:cubicBezTo>
                  <a:pt x="2731676" y="795023"/>
                  <a:pt x="2731676" y="795023"/>
                  <a:pt x="2731676" y="796293"/>
                </a:cubicBezTo>
                <a:cubicBezTo>
                  <a:pt x="2730407" y="796293"/>
                  <a:pt x="2730407" y="796293"/>
                  <a:pt x="2729137" y="796293"/>
                </a:cubicBezTo>
                <a:cubicBezTo>
                  <a:pt x="2729137" y="797563"/>
                  <a:pt x="2727867" y="797563"/>
                  <a:pt x="2726597" y="798834"/>
                </a:cubicBezTo>
                <a:cubicBezTo>
                  <a:pt x="2725328" y="798834"/>
                  <a:pt x="2724057" y="798834"/>
                  <a:pt x="2722788" y="798834"/>
                </a:cubicBezTo>
                <a:cubicBezTo>
                  <a:pt x="2724057" y="798834"/>
                  <a:pt x="2724057" y="797563"/>
                  <a:pt x="2724057" y="797563"/>
                </a:cubicBezTo>
                <a:cubicBezTo>
                  <a:pt x="2722788" y="797563"/>
                  <a:pt x="2721519" y="797563"/>
                  <a:pt x="2720248" y="797563"/>
                </a:cubicBezTo>
                <a:cubicBezTo>
                  <a:pt x="2720248" y="798834"/>
                  <a:pt x="2721519" y="798834"/>
                  <a:pt x="2721519" y="800104"/>
                </a:cubicBezTo>
                <a:cubicBezTo>
                  <a:pt x="2720248" y="801374"/>
                  <a:pt x="2718978" y="801374"/>
                  <a:pt x="2717709" y="802644"/>
                </a:cubicBezTo>
                <a:cubicBezTo>
                  <a:pt x="2716439" y="802644"/>
                  <a:pt x="2713899" y="803914"/>
                  <a:pt x="2712629" y="803914"/>
                </a:cubicBezTo>
                <a:cubicBezTo>
                  <a:pt x="2710086" y="805184"/>
                  <a:pt x="2708815" y="805184"/>
                  <a:pt x="2706276" y="805184"/>
                </a:cubicBezTo>
                <a:cubicBezTo>
                  <a:pt x="2705008" y="803914"/>
                  <a:pt x="2705008" y="803914"/>
                  <a:pt x="2703737" y="803914"/>
                </a:cubicBezTo>
                <a:cubicBezTo>
                  <a:pt x="2702466" y="805184"/>
                  <a:pt x="2701196" y="805184"/>
                  <a:pt x="2699927" y="805184"/>
                </a:cubicBezTo>
                <a:cubicBezTo>
                  <a:pt x="2701196" y="805184"/>
                  <a:pt x="2701196" y="803914"/>
                  <a:pt x="2701196" y="803914"/>
                </a:cubicBezTo>
                <a:cubicBezTo>
                  <a:pt x="2699927" y="803914"/>
                  <a:pt x="2699927" y="803914"/>
                  <a:pt x="2698658" y="803914"/>
                </a:cubicBezTo>
                <a:cubicBezTo>
                  <a:pt x="2701196" y="803914"/>
                  <a:pt x="2702466" y="802644"/>
                  <a:pt x="2703737" y="802644"/>
                </a:cubicBezTo>
                <a:cubicBezTo>
                  <a:pt x="2703737" y="802644"/>
                  <a:pt x="2703737" y="801374"/>
                  <a:pt x="2703737" y="801374"/>
                </a:cubicBezTo>
                <a:cubicBezTo>
                  <a:pt x="2702466" y="802644"/>
                  <a:pt x="2699927" y="802644"/>
                  <a:pt x="2698658" y="803914"/>
                </a:cubicBezTo>
                <a:cubicBezTo>
                  <a:pt x="2697385" y="803914"/>
                  <a:pt x="2696116" y="803914"/>
                  <a:pt x="2694847" y="803914"/>
                </a:cubicBezTo>
                <a:cubicBezTo>
                  <a:pt x="2696116" y="803914"/>
                  <a:pt x="2696116" y="802644"/>
                  <a:pt x="2697385" y="802644"/>
                </a:cubicBezTo>
                <a:cubicBezTo>
                  <a:pt x="2699927" y="802644"/>
                  <a:pt x="2701196" y="801374"/>
                  <a:pt x="2703737" y="800104"/>
                </a:cubicBezTo>
                <a:cubicBezTo>
                  <a:pt x="2701196" y="801374"/>
                  <a:pt x="2698654" y="801374"/>
                  <a:pt x="2696116" y="802644"/>
                </a:cubicBezTo>
                <a:cubicBezTo>
                  <a:pt x="2694847" y="802644"/>
                  <a:pt x="2694847" y="801374"/>
                  <a:pt x="2694847" y="801374"/>
                </a:cubicBezTo>
                <a:cubicBezTo>
                  <a:pt x="2693578" y="801374"/>
                  <a:pt x="2693578" y="801374"/>
                  <a:pt x="2692309" y="801374"/>
                </a:cubicBezTo>
                <a:cubicBezTo>
                  <a:pt x="2692309" y="800104"/>
                  <a:pt x="2693578" y="800104"/>
                  <a:pt x="2693578" y="798834"/>
                </a:cubicBezTo>
                <a:cubicBezTo>
                  <a:pt x="2696116" y="797563"/>
                  <a:pt x="2697385" y="797563"/>
                  <a:pt x="2698654" y="797563"/>
                </a:cubicBezTo>
                <a:cubicBezTo>
                  <a:pt x="2699927" y="796293"/>
                  <a:pt x="2701196" y="796293"/>
                  <a:pt x="2702466" y="795023"/>
                </a:cubicBezTo>
                <a:cubicBezTo>
                  <a:pt x="2699927" y="795023"/>
                  <a:pt x="2696116" y="796293"/>
                  <a:pt x="2692309" y="796293"/>
                </a:cubicBezTo>
                <a:cubicBezTo>
                  <a:pt x="2692309" y="795023"/>
                  <a:pt x="2692309" y="795023"/>
                  <a:pt x="2692309" y="795023"/>
                </a:cubicBezTo>
                <a:cubicBezTo>
                  <a:pt x="2694847" y="795023"/>
                  <a:pt x="2696116" y="793753"/>
                  <a:pt x="2697385" y="793753"/>
                </a:cubicBezTo>
                <a:cubicBezTo>
                  <a:pt x="2698654" y="793753"/>
                  <a:pt x="2698654" y="793753"/>
                  <a:pt x="2698654" y="793753"/>
                </a:cubicBezTo>
                <a:cubicBezTo>
                  <a:pt x="2699927" y="792483"/>
                  <a:pt x="2699927" y="792483"/>
                  <a:pt x="2699927" y="792483"/>
                </a:cubicBezTo>
                <a:cubicBezTo>
                  <a:pt x="2701196" y="792483"/>
                  <a:pt x="2701196" y="793753"/>
                  <a:pt x="2702466" y="793753"/>
                </a:cubicBezTo>
                <a:lnTo>
                  <a:pt x="2703737" y="793753"/>
                </a:lnTo>
                <a:cubicBezTo>
                  <a:pt x="2705008" y="793753"/>
                  <a:pt x="2705008" y="792483"/>
                  <a:pt x="2705008" y="792483"/>
                </a:cubicBezTo>
                <a:cubicBezTo>
                  <a:pt x="2705008" y="792483"/>
                  <a:pt x="2703737" y="791213"/>
                  <a:pt x="2703737" y="791213"/>
                </a:cubicBezTo>
                <a:cubicBezTo>
                  <a:pt x="2705008" y="791213"/>
                  <a:pt x="2706276" y="789943"/>
                  <a:pt x="2707547" y="789943"/>
                </a:cubicBezTo>
                <a:cubicBezTo>
                  <a:pt x="2707547" y="789943"/>
                  <a:pt x="2708815" y="788673"/>
                  <a:pt x="2708815" y="788673"/>
                </a:cubicBezTo>
                <a:lnTo>
                  <a:pt x="2712629" y="788673"/>
                </a:lnTo>
                <a:cubicBezTo>
                  <a:pt x="2711359" y="787403"/>
                  <a:pt x="2711359" y="787403"/>
                  <a:pt x="2710086" y="787403"/>
                </a:cubicBezTo>
                <a:cubicBezTo>
                  <a:pt x="2708815" y="787403"/>
                  <a:pt x="2707547" y="788673"/>
                  <a:pt x="2706276" y="788673"/>
                </a:cubicBezTo>
                <a:cubicBezTo>
                  <a:pt x="2705008" y="788673"/>
                  <a:pt x="2705008" y="788673"/>
                  <a:pt x="2703737" y="788673"/>
                </a:cubicBezTo>
                <a:cubicBezTo>
                  <a:pt x="2706276" y="788673"/>
                  <a:pt x="2707547" y="787403"/>
                  <a:pt x="2710086" y="786133"/>
                </a:cubicBezTo>
                <a:cubicBezTo>
                  <a:pt x="2711355" y="784863"/>
                  <a:pt x="2711355" y="784863"/>
                  <a:pt x="2712629" y="783593"/>
                </a:cubicBezTo>
                <a:cubicBezTo>
                  <a:pt x="2712629" y="783593"/>
                  <a:pt x="2711355" y="783593"/>
                  <a:pt x="2711355" y="783593"/>
                </a:cubicBezTo>
                <a:cubicBezTo>
                  <a:pt x="2712629" y="782323"/>
                  <a:pt x="2713899" y="781052"/>
                  <a:pt x="2715169" y="779782"/>
                </a:cubicBezTo>
                <a:cubicBezTo>
                  <a:pt x="2716439" y="781052"/>
                  <a:pt x="2716439" y="781052"/>
                  <a:pt x="2717709" y="781052"/>
                </a:cubicBezTo>
                <a:cubicBezTo>
                  <a:pt x="2717709" y="779782"/>
                  <a:pt x="2718978" y="779782"/>
                  <a:pt x="2720248" y="778512"/>
                </a:cubicBezTo>
                <a:cubicBezTo>
                  <a:pt x="2717709" y="778512"/>
                  <a:pt x="2713899" y="778512"/>
                  <a:pt x="2711355" y="778512"/>
                </a:cubicBezTo>
                <a:cubicBezTo>
                  <a:pt x="2711355" y="777242"/>
                  <a:pt x="2710086" y="777242"/>
                  <a:pt x="2710086" y="775972"/>
                </a:cubicBezTo>
                <a:cubicBezTo>
                  <a:pt x="2708815" y="777242"/>
                  <a:pt x="2707547" y="777242"/>
                  <a:pt x="2706276" y="777242"/>
                </a:cubicBezTo>
                <a:cubicBezTo>
                  <a:pt x="2706276" y="777242"/>
                  <a:pt x="2707547" y="775972"/>
                  <a:pt x="2707547" y="775972"/>
                </a:cubicBezTo>
                <a:cubicBezTo>
                  <a:pt x="2706276" y="775972"/>
                  <a:pt x="2706276" y="775972"/>
                  <a:pt x="2705008" y="775972"/>
                </a:cubicBezTo>
                <a:cubicBezTo>
                  <a:pt x="2703737" y="774702"/>
                  <a:pt x="2703737" y="774702"/>
                  <a:pt x="2702466" y="774702"/>
                </a:cubicBezTo>
                <a:cubicBezTo>
                  <a:pt x="2702466" y="774702"/>
                  <a:pt x="2703737" y="774702"/>
                  <a:pt x="2703737" y="774702"/>
                </a:cubicBezTo>
                <a:cubicBezTo>
                  <a:pt x="2703737" y="773432"/>
                  <a:pt x="2702466" y="773432"/>
                  <a:pt x="2702466" y="772162"/>
                </a:cubicBezTo>
                <a:cubicBezTo>
                  <a:pt x="2703737" y="772162"/>
                  <a:pt x="2706276" y="772162"/>
                  <a:pt x="2707547" y="772162"/>
                </a:cubicBezTo>
                <a:cubicBezTo>
                  <a:pt x="2707547" y="772162"/>
                  <a:pt x="2706276" y="770892"/>
                  <a:pt x="2706276" y="770892"/>
                </a:cubicBezTo>
                <a:cubicBezTo>
                  <a:pt x="2706276" y="770892"/>
                  <a:pt x="2706276" y="769622"/>
                  <a:pt x="2706276" y="769622"/>
                </a:cubicBezTo>
                <a:cubicBezTo>
                  <a:pt x="2707547" y="768352"/>
                  <a:pt x="2708815" y="768352"/>
                  <a:pt x="2710086" y="768352"/>
                </a:cubicBezTo>
                <a:cubicBezTo>
                  <a:pt x="2710086" y="768352"/>
                  <a:pt x="2708815" y="767082"/>
                  <a:pt x="2708815" y="767082"/>
                </a:cubicBezTo>
                <a:cubicBezTo>
                  <a:pt x="2707547" y="768352"/>
                  <a:pt x="2706276" y="768352"/>
                  <a:pt x="2705008" y="768352"/>
                </a:cubicBezTo>
                <a:cubicBezTo>
                  <a:pt x="2703737" y="767082"/>
                  <a:pt x="2701196" y="767082"/>
                  <a:pt x="2699927" y="765812"/>
                </a:cubicBezTo>
                <a:cubicBezTo>
                  <a:pt x="2701196" y="765812"/>
                  <a:pt x="2702466" y="765812"/>
                  <a:pt x="2703737" y="765812"/>
                </a:cubicBezTo>
                <a:cubicBezTo>
                  <a:pt x="2703737" y="765812"/>
                  <a:pt x="2703737" y="767082"/>
                  <a:pt x="2703737" y="767082"/>
                </a:cubicBezTo>
                <a:cubicBezTo>
                  <a:pt x="2705008" y="767082"/>
                  <a:pt x="2705008" y="767082"/>
                  <a:pt x="2706276" y="767082"/>
                </a:cubicBezTo>
                <a:cubicBezTo>
                  <a:pt x="2706276" y="767082"/>
                  <a:pt x="2705008" y="765812"/>
                  <a:pt x="2705008" y="765812"/>
                </a:cubicBezTo>
                <a:cubicBezTo>
                  <a:pt x="2705008" y="765812"/>
                  <a:pt x="2703737" y="765812"/>
                  <a:pt x="2703737" y="765812"/>
                </a:cubicBezTo>
                <a:cubicBezTo>
                  <a:pt x="2703737" y="764542"/>
                  <a:pt x="2703737" y="764542"/>
                  <a:pt x="2703737" y="763271"/>
                </a:cubicBezTo>
                <a:cubicBezTo>
                  <a:pt x="2702466" y="763271"/>
                  <a:pt x="2702466" y="764542"/>
                  <a:pt x="2701196" y="764542"/>
                </a:cubicBezTo>
                <a:cubicBezTo>
                  <a:pt x="2701196" y="763271"/>
                  <a:pt x="2701196" y="762001"/>
                  <a:pt x="2701196" y="760731"/>
                </a:cubicBezTo>
                <a:cubicBezTo>
                  <a:pt x="2703737" y="760731"/>
                  <a:pt x="2705008" y="760731"/>
                  <a:pt x="2706276" y="760731"/>
                </a:cubicBezTo>
                <a:cubicBezTo>
                  <a:pt x="2706276" y="759461"/>
                  <a:pt x="2706276" y="759461"/>
                  <a:pt x="2706276" y="759461"/>
                </a:cubicBezTo>
                <a:cubicBezTo>
                  <a:pt x="2708815" y="759461"/>
                  <a:pt x="2711355" y="759461"/>
                  <a:pt x="2713899" y="759461"/>
                </a:cubicBezTo>
                <a:cubicBezTo>
                  <a:pt x="2713899" y="760731"/>
                  <a:pt x="2715169" y="760731"/>
                  <a:pt x="2715169" y="762001"/>
                </a:cubicBezTo>
                <a:cubicBezTo>
                  <a:pt x="2716439" y="762001"/>
                  <a:pt x="2716439" y="760731"/>
                  <a:pt x="2717709" y="760731"/>
                </a:cubicBezTo>
                <a:cubicBezTo>
                  <a:pt x="2718978" y="760731"/>
                  <a:pt x="2718978" y="760731"/>
                  <a:pt x="2720248" y="760731"/>
                </a:cubicBezTo>
                <a:cubicBezTo>
                  <a:pt x="2721519" y="759461"/>
                  <a:pt x="2724057" y="759461"/>
                  <a:pt x="2725324" y="759461"/>
                </a:cubicBezTo>
                <a:cubicBezTo>
                  <a:pt x="2725324" y="759461"/>
                  <a:pt x="2724057" y="758191"/>
                  <a:pt x="2724057" y="758191"/>
                </a:cubicBezTo>
                <a:cubicBezTo>
                  <a:pt x="2725324" y="758191"/>
                  <a:pt x="2727867" y="756921"/>
                  <a:pt x="2729137" y="756921"/>
                </a:cubicBezTo>
                <a:cubicBezTo>
                  <a:pt x="2730407" y="756921"/>
                  <a:pt x="2731676" y="755651"/>
                  <a:pt x="2732946" y="754381"/>
                </a:cubicBezTo>
                <a:cubicBezTo>
                  <a:pt x="2731676" y="754381"/>
                  <a:pt x="2731676" y="754381"/>
                  <a:pt x="2730407" y="754381"/>
                </a:cubicBezTo>
                <a:cubicBezTo>
                  <a:pt x="2730407" y="755651"/>
                  <a:pt x="2729137" y="755651"/>
                  <a:pt x="2727867" y="755651"/>
                </a:cubicBezTo>
                <a:cubicBezTo>
                  <a:pt x="2727867" y="754381"/>
                  <a:pt x="2727867" y="754381"/>
                  <a:pt x="2727867" y="754381"/>
                </a:cubicBezTo>
                <a:cubicBezTo>
                  <a:pt x="2726597" y="754381"/>
                  <a:pt x="2725324" y="754381"/>
                  <a:pt x="2724057" y="754381"/>
                </a:cubicBezTo>
                <a:cubicBezTo>
                  <a:pt x="2724057" y="754381"/>
                  <a:pt x="2722788" y="753111"/>
                  <a:pt x="2722788" y="753111"/>
                </a:cubicBezTo>
                <a:cubicBezTo>
                  <a:pt x="2724057" y="751841"/>
                  <a:pt x="2725324" y="751841"/>
                  <a:pt x="2726597" y="751841"/>
                </a:cubicBezTo>
                <a:cubicBezTo>
                  <a:pt x="2726597" y="750571"/>
                  <a:pt x="2726597" y="750571"/>
                  <a:pt x="2726597" y="750571"/>
                </a:cubicBezTo>
                <a:cubicBezTo>
                  <a:pt x="2726597" y="750571"/>
                  <a:pt x="2727867" y="750571"/>
                  <a:pt x="2729137" y="749301"/>
                </a:cubicBezTo>
                <a:cubicBezTo>
                  <a:pt x="2729137" y="748031"/>
                  <a:pt x="2727867" y="748031"/>
                  <a:pt x="2724059" y="742950"/>
                </a:cubicBezTo>
                <a:cubicBezTo>
                  <a:pt x="2724059" y="741680"/>
                  <a:pt x="2725328" y="741680"/>
                  <a:pt x="2725328" y="740410"/>
                </a:cubicBezTo>
                <a:cubicBezTo>
                  <a:pt x="2725328" y="740410"/>
                  <a:pt x="2726597" y="740410"/>
                  <a:pt x="2726597" y="740410"/>
                </a:cubicBezTo>
                <a:cubicBezTo>
                  <a:pt x="2726597" y="740410"/>
                  <a:pt x="2726597" y="739140"/>
                  <a:pt x="2726597" y="739140"/>
                </a:cubicBezTo>
                <a:cubicBezTo>
                  <a:pt x="2729137" y="739140"/>
                  <a:pt x="2730407" y="737870"/>
                  <a:pt x="2731676" y="737870"/>
                </a:cubicBezTo>
                <a:cubicBezTo>
                  <a:pt x="2731676" y="739140"/>
                  <a:pt x="2732946" y="739140"/>
                  <a:pt x="2732946" y="739140"/>
                </a:cubicBezTo>
                <a:cubicBezTo>
                  <a:pt x="2734216" y="739140"/>
                  <a:pt x="2734216" y="739140"/>
                  <a:pt x="2735486" y="739140"/>
                </a:cubicBezTo>
                <a:cubicBezTo>
                  <a:pt x="2735486" y="739140"/>
                  <a:pt x="2734216" y="737870"/>
                  <a:pt x="2734216" y="737870"/>
                </a:cubicBezTo>
                <a:cubicBezTo>
                  <a:pt x="2735486" y="737870"/>
                  <a:pt x="2735486" y="737870"/>
                  <a:pt x="2736755" y="737870"/>
                </a:cubicBezTo>
                <a:cubicBezTo>
                  <a:pt x="2736755" y="739140"/>
                  <a:pt x="2738029" y="739140"/>
                  <a:pt x="2738029" y="740410"/>
                </a:cubicBezTo>
                <a:cubicBezTo>
                  <a:pt x="2738029" y="740410"/>
                  <a:pt x="2736755" y="741680"/>
                  <a:pt x="2736755" y="741680"/>
                </a:cubicBezTo>
                <a:cubicBezTo>
                  <a:pt x="2736755" y="741680"/>
                  <a:pt x="2736755" y="742950"/>
                  <a:pt x="2736755" y="742950"/>
                </a:cubicBezTo>
                <a:cubicBezTo>
                  <a:pt x="2738029" y="741680"/>
                  <a:pt x="2738029" y="741680"/>
                  <a:pt x="2739299" y="740410"/>
                </a:cubicBezTo>
                <a:cubicBezTo>
                  <a:pt x="2738029" y="739140"/>
                  <a:pt x="2738029" y="739140"/>
                  <a:pt x="2738029" y="737870"/>
                </a:cubicBezTo>
                <a:cubicBezTo>
                  <a:pt x="2739299" y="737870"/>
                  <a:pt x="2740567" y="737870"/>
                  <a:pt x="2741839" y="737870"/>
                </a:cubicBezTo>
                <a:cubicBezTo>
                  <a:pt x="2741839" y="737870"/>
                  <a:pt x="2740567" y="736600"/>
                  <a:pt x="2740567" y="736600"/>
                </a:cubicBezTo>
                <a:close/>
                <a:moveTo>
                  <a:pt x="2760888" y="723899"/>
                </a:moveTo>
                <a:cubicBezTo>
                  <a:pt x="2760888" y="725169"/>
                  <a:pt x="2762158" y="726439"/>
                  <a:pt x="2762158" y="727710"/>
                </a:cubicBezTo>
                <a:cubicBezTo>
                  <a:pt x="2760888" y="727710"/>
                  <a:pt x="2759618" y="728980"/>
                  <a:pt x="2758348" y="728981"/>
                </a:cubicBezTo>
                <a:cubicBezTo>
                  <a:pt x="2758348" y="727710"/>
                  <a:pt x="2758348" y="727710"/>
                  <a:pt x="2758348" y="726440"/>
                </a:cubicBezTo>
                <a:cubicBezTo>
                  <a:pt x="2758348" y="726440"/>
                  <a:pt x="2757078" y="727710"/>
                  <a:pt x="2755808" y="727710"/>
                </a:cubicBezTo>
                <a:cubicBezTo>
                  <a:pt x="2755808" y="727710"/>
                  <a:pt x="2755808" y="726440"/>
                  <a:pt x="2755808" y="725169"/>
                </a:cubicBezTo>
                <a:cubicBezTo>
                  <a:pt x="2757078" y="725169"/>
                  <a:pt x="2759618" y="723899"/>
                  <a:pt x="2760888" y="723899"/>
                </a:cubicBezTo>
                <a:close/>
                <a:moveTo>
                  <a:pt x="1813482" y="723899"/>
                </a:moveTo>
                <a:cubicBezTo>
                  <a:pt x="1813482" y="725169"/>
                  <a:pt x="1813482" y="725169"/>
                  <a:pt x="1813482" y="727710"/>
                </a:cubicBezTo>
                <a:cubicBezTo>
                  <a:pt x="1813482" y="727710"/>
                  <a:pt x="1814752" y="727710"/>
                  <a:pt x="1814752" y="727710"/>
                </a:cubicBezTo>
                <a:cubicBezTo>
                  <a:pt x="1814752" y="727710"/>
                  <a:pt x="1814752" y="728980"/>
                  <a:pt x="1814752" y="728980"/>
                </a:cubicBezTo>
                <a:cubicBezTo>
                  <a:pt x="1813482" y="728980"/>
                  <a:pt x="1813482" y="730250"/>
                  <a:pt x="1812211" y="730250"/>
                </a:cubicBezTo>
                <a:cubicBezTo>
                  <a:pt x="1812211" y="730250"/>
                  <a:pt x="1810942" y="731520"/>
                  <a:pt x="1810942" y="731520"/>
                </a:cubicBezTo>
                <a:cubicBezTo>
                  <a:pt x="1809672" y="731520"/>
                  <a:pt x="1809672" y="731520"/>
                  <a:pt x="1808401" y="731520"/>
                </a:cubicBezTo>
                <a:cubicBezTo>
                  <a:pt x="1808401" y="732791"/>
                  <a:pt x="1807132" y="732791"/>
                  <a:pt x="1805862" y="734061"/>
                </a:cubicBezTo>
                <a:cubicBezTo>
                  <a:pt x="1805862" y="734061"/>
                  <a:pt x="1804592" y="734061"/>
                  <a:pt x="1804592" y="734061"/>
                </a:cubicBezTo>
                <a:cubicBezTo>
                  <a:pt x="1803321" y="734061"/>
                  <a:pt x="1803321" y="732791"/>
                  <a:pt x="1803321" y="732791"/>
                </a:cubicBezTo>
                <a:cubicBezTo>
                  <a:pt x="1804592" y="731520"/>
                  <a:pt x="1804592" y="731520"/>
                  <a:pt x="1804592" y="730250"/>
                </a:cubicBezTo>
                <a:cubicBezTo>
                  <a:pt x="1804592" y="730250"/>
                  <a:pt x="1805862" y="728980"/>
                  <a:pt x="1805862" y="728980"/>
                </a:cubicBezTo>
                <a:cubicBezTo>
                  <a:pt x="1805862" y="728980"/>
                  <a:pt x="1805862" y="727710"/>
                  <a:pt x="1805862" y="727710"/>
                </a:cubicBezTo>
                <a:cubicBezTo>
                  <a:pt x="1807132" y="726439"/>
                  <a:pt x="1808401" y="726439"/>
                  <a:pt x="1809672" y="725169"/>
                </a:cubicBezTo>
                <a:cubicBezTo>
                  <a:pt x="1810942" y="725169"/>
                  <a:pt x="1812211" y="723899"/>
                  <a:pt x="1813482" y="723899"/>
                </a:cubicBezTo>
                <a:close/>
                <a:moveTo>
                  <a:pt x="3216872" y="721400"/>
                </a:moveTo>
                <a:cubicBezTo>
                  <a:pt x="3216872" y="721400"/>
                  <a:pt x="3218024" y="721400"/>
                  <a:pt x="3218024" y="721400"/>
                </a:cubicBezTo>
                <a:cubicBezTo>
                  <a:pt x="3215575" y="721400"/>
                  <a:pt x="3214279" y="722617"/>
                  <a:pt x="3212982" y="723911"/>
                </a:cubicBezTo>
                <a:cubicBezTo>
                  <a:pt x="3214279" y="722617"/>
                  <a:pt x="3215575" y="722617"/>
                  <a:pt x="3216872" y="721400"/>
                </a:cubicBezTo>
                <a:close/>
                <a:moveTo>
                  <a:pt x="2985675" y="711200"/>
                </a:moveTo>
                <a:cubicBezTo>
                  <a:pt x="2986946" y="711200"/>
                  <a:pt x="2986946" y="711200"/>
                  <a:pt x="2988216" y="711200"/>
                </a:cubicBezTo>
                <a:cubicBezTo>
                  <a:pt x="2988216" y="711200"/>
                  <a:pt x="2988216" y="712470"/>
                  <a:pt x="2988216" y="712470"/>
                </a:cubicBezTo>
                <a:cubicBezTo>
                  <a:pt x="2986946" y="713741"/>
                  <a:pt x="2986946" y="713741"/>
                  <a:pt x="2985675" y="715011"/>
                </a:cubicBezTo>
                <a:cubicBezTo>
                  <a:pt x="2985675" y="715011"/>
                  <a:pt x="2984405" y="715011"/>
                  <a:pt x="2984405" y="715011"/>
                </a:cubicBezTo>
                <a:cubicBezTo>
                  <a:pt x="2984405" y="713741"/>
                  <a:pt x="2984405" y="713741"/>
                  <a:pt x="2984405" y="712470"/>
                </a:cubicBezTo>
                <a:cubicBezTo>
                  <a:pt x="2985675" y="712470"/>
                  <a:pt x="2985675" y="711200"/>
                  <a:pt x="2985675" y="711200"/>
                </a:cubicBezTo>
                <a:close/>
                <a:moveTo>
                  <a:pt x="2744377" y="711199"/>
                </a:moveTo>
                <a:cubicBezTo>
                  <a:pt x="2744377" y="712470"/>
                  <a:pt x="2745647" y="712470"/>
                  <a:pt x="2745647" y="712470"/>
                </a:cubicBezTo>
                <a:cubicBezTo>
                  <a:pt x="2744377" y="712470"/>
                  <a:pt x="2744377" y="713741"/>
                  <a:pt x="2743106" y="713741"/>
                </a:cubicBezTo>
                <a:cubicBezTo>
                  <a:pt x="2743106" y="713741"/>
                  <a:pt x="2743106" y="712470"/>
                  <a:pt x="2743106" y="712470"/>
                </a:cubicBezTo>
                <a:cubicBezTo>
                  <a:pt x="2743106" y="712470"/>
                  <a:pt x="2744377" y="711199"/>
                  <a:pt x="2744377" y="711199"/>
                </a:cubicBezTo>
                <a:close/>
                <a:moveTo>
                  <a:pt x="1207654" y="704856"/>
                </a:moveTo>
                <a:cubicBezTo>
                  <a:pt x="1207654" y="706111"/>
                  <a:pt x="1206370" y="706111"/>
                  <a:pt x="1206370" y="707367"/>
                </a:cubicBezTo>
                <a:cubicBezTo>
                  <a:pt x="1207654" y="708622"/>
                  <a:pt x="1207654" y="708622"/>
                  <a:pt x="1208938" y="708622"/>
                </a:cubicBezTo>
                <a:cubicBezTo>
                  <a:pt x="1208938" y="709960"/>
                  <a:pt x="1210222" y="709960"/>
                  <a:pt x="1211506" y="711215"/>
                </a:cubicBezTo>
                <a:cubicBezTo>
                  <a:pt x="1212790" y="712470"/>
                  <a:pt x="1212790" y="714980"/>
                  <a:pt x="1214074" y="717574"/>
                </a:cubicBezTo>
                <a:cubicBezTo>
                  <a:pt x="1212790" y="714980"/>
                  <a:pt x="1212790" y="712470"/>
                  <a:pt x="1211506" y="709960"/>
                </a:cubicBezTo>
                <a:cubicBezTo>
                  <a:pt x="1210222" y="708622"/>
                  <a:pt x="1208938" y="706111"/>
                  <a:pt x="1207654" y="704856"/>
                </a:cubicBezTo>
                <a:close/>
                <a:moveTo>
                  <a:pt x="2764699" y="703581"/>
                </a:moveTo>
                <a:lnTo>
                  <a:pt x="2764699" y="704851"/>
                </a:lnTo>
                <a:lnTo>
                  <a:pt x="2767747" y="705867"/>
                </a:lnTo>
                <a:lnTo>
                  <a:pt x="2769780" y="704851"/>
                </a:lnTo>
                <a:cubicBezTo>
                  <a:pt x="2768509" y="704851"/>
                  <a:pt x="2768509" y="704851"/>
                  <a:pt x="2767239" y="704851"/>
                </a:cubicBezTo>
                <a:close/>
                <a:moveTo>
                  <a:pt x="2764697" y="701038"/>
                </a:moveTo>
                <a:lnTo>
                  <a:pt x="2764699" y="701041"/>
                </a:lnTo>
                <a:lnTo>
                  <a:pt x="2764699" y="703578"/>
                </a:lnTo>
                <a:lnTo>
                  <a:pt x="2765968" y="702309"/>
                </a:lnTo>
                <a:close/>
                <a:moveTo>
                  <a:pt x="1640756" y="698500"/>
                </a:moveTo>
                <a:cubicBezTo>
                  <a:pt x="1640756" y="702310"/>
                  <a:pt x="1640756" y="702310"/>
                  <a:pt x="1640756" y="701040"/>
                </a:cubicBezTo>
                <a:lnTo>
                  <a:pt x="1639909" y="699347"/>
                </a:lnTo>
                <a:close/>
                <a:moveTo>
                  <a:pt x="1631866" y="698500"/>
                </a:moveTo>
                <a:cubicBezTo>
                  <a:pt x="1631866" y="698500"/>
                  <a:pt x="1633136" y="698500"/>
                  <a:pt x="1633136" y="698500"/>
                </a:cubicBezTo>
                <a:cubicBezTo>
                  <a:pt x="1634405" y="699770"/>
                  <a:pt x="1634405" y="699770"/>
                  <a:pt x="1635676" y="699770"/>
                </a:cubicBezTo>
                <a:cubicBezTo>
                  <a:pt x="1635676" y="699770"/>
                  <a:pt x="1636946" y="699770"/>
                  <a:pt x="1636946" y="699770"/>
                </a:cubicBezTo>
                <a:cubicBezTo>
                  <a:pt x="1636946" y="698500"/>
                  <a:pt x="1638216" y="698500"/>
                  <a:pt x="1638216" y="698500"/>
                </a:cubicBezTo>
                <a:cubicBezTo>
                  <a:pt x="1638216" y="698500"/>
                  <a:pt x="1639486" y="698500"/>
                  <a:pt x="1639486" y="698500"/>
                </a:cubicBezTo>
                <a:lnTo>
                  <a:pt x="1639909" y="699347"/>
                </a:lnTo>
                <a:lnTo>
                  <a:pt x="1639486" y="699770"/>
                </a:lnTo>
                <a:cubicBezTo>
                  <a:pt x="1640756" y="699770"/>
                  <a:pt x="1640756" y="701040"/>
                  <a:pt x="1640756" y="701040"/>
                </a:cubicBezTo>
                <a:cubicBezTo>
                  <a:pt x="1640756" y="702311"/>
                  <a:pt x="1640756" y="702311"/>
                  <a:pt x="1640756" y="702311"/>
                </a:cubicBezTo>
                <a:cubicBezTo>
                  <a:pt x="1640756" y="703580"/>
                  <a:pt x="1640756" y="703580"/>
                  <a:pt x="1640756" y="703580"/>
                </a:cubicBezTo>
                <a:cubicBezTo>
                  <a:pt x="1640756" y="704850"/>
                  <a:pt x="1639486" y="704850"/>
                  <a:pt x="1639486" y="704850"/>
                </a:cubicBezTo>
                <a:cubicBezTo>
                  <a:pt x="1639486" y="706121"/>
                  <a:pt x="1638216" y="706121"/>
                  <a:pt x="1638216" y="707391"/>
                </a:cubicBezTo>
                <a:cubicBezTo>
                  <a:pt x="1636946" y="708661"/>
                  <a:pt x="1636946" y="708661"/>
                  <a:pt x="1635676" y="709931"/>
                </a:cubicBezTo>
                <a:cubicBezTo>
                  <a:pt x="1635676" y="709931"/>
                  <a:pt x="1635676" y="711202"/>
                  <a:pt x="1635676" y="711202"/>
                </a:cubicBezTo>
                <a:cubicBezTo>
                  <a:pt x="1635676" y="711202"/>
                  <a:pt x="1636946" y="711202"/>
                  <a:pt x="1636946" y="711202"/>
                </a:cubicBezTo>
                <a:cubicBezTo>
                  <a:pt x="1636946" y="711202"/>
                  <a:pt x="1636946" y="712471"/>
                  <a:pt x="1636946" y="712471"/>
                </a:cubicBezTo>
                <a:cubicBezTo>
                  <a:pt x="1635676" y="712471"/>
                  <a:pt x="1635676" y="713741"/>
                  <a:pt x="1635676" y="713741"/>
                </a:cubicBezTo>
                <a:cubicBezTo>
                  <a:pt x="1635676" y="715012"/>
                  <a:pt x="1635676" y="715012"/>
                  <a:pt x="1635676" y="715012"/>
                </a:cubicBezTo>
                <a:cubicBezTo>
                  <a:pt x="1634405" y="715012"/>
                  <a:pt x="1634405" y="716282"/>
                  <a:pt x="1634405" y="716282"/>
                </a:cubicBezTo>
                <a:cubicBezTo>
                  <a:pt x="1634405" y="716282"/>
                  <a:pt x="1633136" y="716282"/>
                  <a:pt x="1633136" y="716282"/>
                </a:cubicBezTo>
                <a:cubicBezTo>
                  <a:pt x="1633136" y="716282"/>
                  <a:pt x="1631866" y="715012"/>
                  <a:pt x="1631866" y="715012"/>
                </a:cubicBezTo>
                <a:cubicBezTo>
                  <a:pt x="1631866" y="715012"/>
                  <a:pt x="1630595" y="715012"/>
                  <a:pt x="1630595" y="715012"/>
                </a:cubicBezTo>
                <a:cubicBezTo>
                  <a:pt x="1630595" y="715012"/>
                  <a:pt x="1629326" y="713741"/>
                  <a:pt x="1629326" y="713741"/>
                </a:cubicBezTo>
                <a:cubicBezTo>
                  <a:pt x="1628055" y="713741"/>
                  <a:pt x="1628055" y="713741"/>
                  <a:pt x="1626785" y="713741"/>
                </a:cubicBezTo>
                <a:cubicBezTo>
                  <a:pt x="1626785" y="713741"/>
                  <a:pt x="1625515" y="713741"/>
                  <a:pt x="1625515" y="713741"/>
                </a:cubicBezTo>
                <a:cubicBezTo>
                  <a:pt x="1625515" y="713741"/>
                  <a:pt x="1626785" y="712471"/>
                  <a:pt x="1626785" y="712471"/>
                </a:cubicBezTo>
                <a:cubicBezTo>
                  <a:pt x="1625515" y="711202"/>
                  <a:pt x="1625515" y="709931"/>
                  <a:pt x="1625515" y="709931"/>
                </a:cubicBezTo>
                <a:cubicBezTo>
                  <a:pt x="1625515" y="709931"/>
                  <a:pt x="1625515" y="708661"/>
                  <a:pt x="1625515" y="708661"/>
                </a:cubicBezTo>
                <a:cubicBezTo>
                  <a:pt x="1625515" y="708661"/>
                  <a:pt x="1626785" y="707391"/>
                  <a:pt x="1626785" y="707391"/>
                </a:cubicBezTo>
                <a:cubicBezTo>
                  <a:pt x="1626785" y="707391"/>
                  <a:pt x="1625515" y="706121"/>
                  <a:pt x="1625515" y="706121"/>
                </a:cubicBezTo>
                <a:cubicBezTo>
                  <a:pt x="1625515" y="704850"/>
                  <a:pt x="1625515" y="704850"/>
                  <a:pt x="1625515" y="703580"/>
                </a:cubicBezTo>
                <a:cubicBezTo>
                  <a:pt x="1625515" y="703580"/>
                  <a:pt x="1626785" y="702311"/>
                  <a:pt x="1626785" y="702311"/>
                </a:cubicBezTo>
                <a:cubicBezTo>
                  <a:pt x="1626785" y="702311"/>
                  <a:pt x="1628055" y="702311"/>
                  <a:pt x="1628055" y="702311"/>
                </a:cubicBezTo>
                <a:cubicBezTo>
                  <a:pt x="1628055" y="701040"/>
                  <a:pt x="1629326" y="701040"/>
                  <a:pt x="1630595" y="699770"/>
                </a:cubicBezTo>
                <a:cubicBezTo>
                  <a:pt x="1630595" y="699770"/>
                  <a:pt x="1631866" y="698500"/>
                  <a:pt x="1631866" y="698500"/>
                </a:cubicBezTo>
                <a:close/>
                <a:moveTo>
                  <a:pt x="1606466" y="698500"/>
                </a:moveTo>
                <a:cubicBezTo>
                  <a:pt x="1606466" y="698500"/>
                  <a:pt x="1607738" y="698500"/>
                  <a:pt x="1607738" y="698500"/>
                </a:cubicBezTo>
                <a:cubicBezTo>
                  <a:pt x="1606466" y="699770"/>
                  <a:pt x="1606466" y="699770"/>
                  <a:pt x="1605197" y="701040"/>
                </a:cubicBezTo>
                <a:cubicBezTo>
                  <a:pt x="1605197" y="701040"/>
                  <a:pt x="1605197" y="702311"/>
                  <a:pt x="1605197" y="702311"/>
                </a:cubicBezTo>
                <a:cubicBezTo>
                  <a:pt x="1603927" y="703580"/>
                  <a:pt x="1602657" y="703580"/>
                  <a:pt x="1601387" y="704850"/>
                </a:cubicBezTo>
                <a:cubicBezTo>
                  <a:pt x="1600116" y="704850"/>
                  <a:pt x="1598847" y="704850"/>
                  <a:pt x="1601387" y="706122"/>
                </a:cubicBezTo>
                <a:cubicBezTo>
                  <a:pt x="1600116" y="707391"/>
                  <a:pt x="1600116" y="708661"/>
                  <a:pt x="1598847" y="709931"/>
                </a:cubicBezTo>
                <a:cubicBezTo>
                  <a:pt x="1597577" y="711202"/>
                  <a:pt x="1597577" y="711202"/>
                  <a:pt x="1596306" y="712472"/>
                </a:cubicBezTo>
                <a:cubicBezTo>
                  <a:pt x="1595036" y="712472"/>
                  <a:pt x="1595036" y="713742"/>
                  <a:pt x="1593768" y="713742"/>
                </a:cubicBezTo>
                <a:cubicBezTo>
                  <a:pt x="1592497" y="715011"/>
                  <a:pt x="1591226" y="716282"/>
                  <a:pt x="1589956" y="717552"/>
                </a:cubicBezTo>
                <a:cubicBezTo>
                  <a:pt x="1588687" y="717552"/>
                  <a:pt x="1588687" y="717552"/>
                  <a:pt x="1587416" y="717552"/>
                </a:cubicBezTo>
                <a:cubicBezTo>
                  <a:pt x="1586146" y="717552"/>
                  <a:pt x="1586146" y="716282"/>
                  <a:pt x="1586146" y="716282"/>
                </a:cubicBezTo>
                <a:cubicBezTo>
                  <a:pt x="1586146" y="716282"/>
                  <a:pt x="1584876" y="716282"/>
                  <a:pt x="1584876" y="716282"/>
                </a:cubicBezTo>
                <a:cubicBezTo>
                  <a:pt x="1583607" y="717552"/>
                  <a:pt x="1583607" y="717552"/>
                  <a:pt x="1582337" y="717552"/>
                </a:cubicBezTo>
                <a:cubicBezTo>
                  <a:pt x="1581066" y="718821"/>
                  <a:pt x="1581066" y="720091"/>
                  <a:pt x="1579795" y="721362"/>
                </a:cubicBezTo>
                <a:cubicBezTo>
                  <a:pt x="1579795" y="722632"/>
                  <a:pt x="1578526" y="722632"/>
                  <a:pt x="1578526" y="722632"/>
                </a:cubicBezTo>
                <a:cubicBezTo>
                  <a:pt x="1578526" y="722632"/>
                  <a:pt x="1577256" y="722632"/>
                  <a:pt x="1577256" y="722632"/>
                </a:cubicBezTo>
                <a:cubicBezTo>
                  <a:pt x="1577256" y="721362"/>
                  <a:pt x="1577256" y="721362"/>
                  <a:pt x="1577256" y="720091"/>
                </a:cubicBezTo>
                <a:cubicBezTo>
                  <a:pt x="1577256" y="720091"/>
                  <a:pt x="1577256" y="718821"/>
                  <a:pt x="1577256" y="718821"/>
                </a:cubicBezTo>
                <a:cubicBezTo>
                  <a:pt x="1577256" y="717552"/>
                  <a:pt x="1575986" y="717552"/>
                  <a:pt x="1575986" y="716282"/>
                </a:cubicBezTo>
                <a:cubicBezTo>
                  <a:pt x="1575986" y="716282"/>
                  <a:pt x="1574716" y="716282"/>
                  <a:pt x="1574716" y="716282"/>
                </a:cubicBezTo>
                <a:cubicBezTo>
                  <a:pt x="1574716" y="716282"/>
                  <a:pt x="1574716" y="715011"/>
                  <a:pt x="1574716" y="715011"/>
                </a:cubicBezTo>
                <a:cubicBezTo>
                  <a:pt x="1577255" y="713741"/>
                  <a:pt x="1578526" y="713741"/>
                  <a:pt x="1581066" y="712471"/>
                </a:cubicBezTo>
                <a:cubicBezTo>
                  <a:pt x="1581066" y="712471"/>
                  <a:pt x="1582337" y="711200"/>
                  <a:pt x="1582337" y="711200"/>
                </a:cubicBezTo>
                <a:cubicBezTo>
                  <a:pt x="1582337" y="711200"/>
                  <a:pt x="1582337" y="709930"/>
                  <a:pt x="1582337" y="709930"/>
                </a:cubicBezTo>
                <a:cubicBezTo>
                  <a:pt x="1582337" y="708661"/>
                  <a:pt x="1583605" y="707391"/>
                  <a:pt x="1584876" y="706120"/>
                </a:cubicBezTo>
                <a:cubicBezTo>
                  <a:pt x="1584876" y="706120"/>
                  <a:pt x="1586146" y="704850"/>
                  <a:pt x="1587416" y="704850"/>
                </a:cubicBezTo>
                <a:cubicBezTo>
                  <a:pt x="1587416" y="703580"/>
                  <a:pt x="1588685" y="703580"/>
                  <a:pt x="1588685" y="703580"/>
                </a:cubicBezTo>
                <a:cubicBezTo>
                  <a:pt x="1588685" y="703580"/>
                  <a:pt x="1589956" y="704850"/>
                  <a:pt x="1589956" y="704850"/>
                </a:cubicBezTo>
                <a:cubicBezTo>
                  <a:pt x="1589956" y="704850"/>
                  <a:pt x="1591226" y="704850"/>
                  <a:pt x="1592497" y="704850"/>
                </a:cubicBezTo>
                <a:cubicBezTo>
                  <a:pt x="1592497" y="703580"/>
                  <a:pt x="1593765" y="703580"/>
                  <a:pt x="1593765" y="702311"/>
                </a:cubicBezTo>
                <a:cubicBezTo>
                  <a:pt x="1593765" y="701040"/>
                  <a:pt x="1595036" y="701040"/>
                  <a:pt x="1595036" y="701040"/>
                </a:cubicBezTo>
                <a:cubicBezTo>
                  <a:pt x="1595036" y="701040"/>
                  <a:pt x="1596306" y="701040"/>
                  <a:pt x="1596306" y="701040"/>
                </a:cubicBezTo>
                <a:cubicBezTo>
                  <a:pt x="1597577" y="701040"/>
                  <a:pt x="1597577" y="699770"/>
                  <a:pt x="1598847" y="699770"/>
                </a:cubicBezTo>
                <a:cubicBezTo>
                  <a:pt x="1600116" y="699770"/>
                  <a:pt x="1600116" y="699770"/>
                  <a:pt x="1601387" y="699770"/>
                </a:cubicBezTo>
                <a:cubicBezTo>
                  <a:pt x="1601387" y="699770"/>
                  <a:pt x="1602657" y="699770"/>
                  <a:pt x="1602657" y="699770"/>
                </a:cubicBezTo>
                <a:cubicBezTo>
                  <a:pt x="1603927" y="698500"/>
                  <a:pt x="1605196" y="698500"/>
                  <a:pt x="1606466" y="698500"/>
                </a:cubicBezTo>
                <a:close/>
                <a:moveTo>
                  <a:pt x="3023774" y="698499"/>
                </a:moveTo>
                <a:cubicBezTo>
                  <a:pt x="3025045" y="698499"/>
                  <a:pt x="3026315" y="698499"/>
                  <a:pt x="3027585" y="698499"/>
                </a:cubicBezTo>
                <a:cubicBezTo>
                  <a:pt x="3027585" y="698499"/>
                  <a:pt x="3026315" y="699771"/>
                  <a:pt x="3025045" y="699771"/>
                </a:cubicBezTo>
                <a:cubicBezTo>
                  <a:pt x="3023774" y="699771"/>
                  <a:pt x="3023774" y="699771"/>
                  <a:pt x="3022504" y="699771"/>
                </a:cubicBezTo>
                <a:cubicBezTo>
                  <a:pt x="3022504" y="698499"/>
                  <a:pt x="3023774" y="698499"/>
                  <a:pt x="3023774" y="698499"/>
                </a:cubicBezTo>
                <a:close/>
                <a:moveTo>
                  <a:pt x="2743106" y="698499"/>
                </a:moveTo>
                <a:lnTo>
                  <a:pt x="2743107" y="698499"/>
                </a:lnTo>
                <a:lnTo>
                  <a:pt x="2744377" y="698499"/>
                </a:lnTo>
                <a:lnTo>
                  <a:pt x="2745647" y="698499"/>
                </a:lnTo>
                <a:cubicBezTo>
                  <a:pt x="2745647" y="698499"/>
                  <a:pt x="2746918" y="698499"/>
                  <a:pt x="2746918" y="698499"/>
                </a:cubicBezTo>
                <a:lnTo>
                  <a:pt x="2746918" y="698499"/>
                </a:lnTo>
                <a:lnTo>
                  <a:pt x="2748188" y="698499"/>
                </a:lnTo>
                <a:lnTo>
                  <a:pt x="2749458" y="698499"/>
                </a:lnTo>
                <a:lnTo>
                  <a:pt x="2748188" y="699346"/>
                </a:lnTo>
                <a:lnTo>
                  <a:pt x="2748188" y="699771"/>
                </a:lnTo>
                <a:lnTo>
                  <a:pt x="2747551" y="699771"/>
                </a:lnTo>
                <a:lnTo>
                  <a:pt x="2745648" y="701040"/>
                </a:lnTo>
                <a:lnTo>
                  <a:pt x="2745648" y="701041"/>
                </a:lnTo>
                <a:cubicBezTo>
                  <a:pt x="2746918" y="701041"/>
                  <a:pt x="2746918" y="702311"/>
                  <a:pt x="2746918" y="702311"/>
                </a:cubicBezTo>
                <a:cubicBezTo>
                  <a:pt x="2745648" y="702311"/>
                  <a:pt x="2745648" y="702311"/>
                  <a:pt x="2744377" y="702311"/>
                </a:cubicBezTo>
                <a:cubicBezTo>
                  <a:pt x="2743107" y="702311"/>
                  <a:pt x="2743107" y="701041"/>
                  <a:pt x="2743107" y="701041"/>
                </a:cubicBezTo>
                <a:lnTo>
                  <a:pt x="2743954" y="700194"/>
                </a:lnTo>
                <a:lnTo>
                  <a:pt x="2743107" y="699770"/>
                </a:lnTo>
                <a:cubicBezTo>
                  <a:pt x="2743107" y="699770"/>
                  <a:pt x="2744377" y="699770"/>
                  <a:pt x="2744377" y="699770"/>
                </a:cubicBezTo>
                <a:lnTo>
                  <a:pt x="2744377" y="699770"/>
                </a:lnTo>
                <a:lnTo>
                  <a:pt x="2744377" y="699135"/>
                </a:lnTo>
                <a:close/>
                <a:moveTo>
                  <a:pt x="1667425" y="698499"/>
                </a:moveTo>
                <a:cubicBezTo>
                  <a:pt x="1667425" y="698499"/>
                  <a:pt x="1667425" y="699770"/>
                  <a:pt x="1667425" y="699770"/>
                </a:cubicBezTo>
                <a:cubicBezTo>
                  <a:pt x="1667425" y="699770"/>
                  <a:pt x="1666156" y="699770"/>
                  <a:pt x="1663614" y="699770"/>
                </a:cubicBezTo>
                <a:cubicBezTo>
                  <a:pt x="1664886" y="699770"/>
                  <a:pt x="1666156" y="699770"/>
                  <a:pt x="1667425" y="698499"/>
                </a:cubicBezTo>
                <a:close/>
                <a:moveTo>
                  <a:pt x="1723311" y="687070"/>
                </a:moveTo>
                <a:cubicBezTo>
                  <a:pt x="1724581" y="687070"/>
                  <a:pt x="1725851" y="687070"/>
                  <a:pt x="1725851" y="687070"/>
                </a:cubicBezTo>
                <a:cubicBezTo>
                  <a:pt x="1725851" y="688341"/>
                  <a:pt x="1727122" y="688341"/>
                  <a:pt x="1727122" y="688341"/>
                </a:cubicBezTo>
                <a:cubicBezTo>
                  <a:pt x="1725851" y="688341"/>
                  <a:pt x="1724581" y="688341"/>
                  <a:pt x="1723311" y="687070"/>
                </a:cubicBezTo>
                <a:close/>
                <a:moveTo>
                  <a:pt x="3022504" y="685799"/>
                </a:moveTo>
                <a:cubicBezTo>
                  <a:pt x="3023775" y="685799"/>
                  <a:pt x="3023775" y="685799"/>
                  <a:pt x="3025045" y="685799"/>
                </a:cubicBezTo>
                <a:cubicBezTo>
                  <a:pt x="3025045" y="685799"/>
                  <a:pt x="3025045" y="687071"/>
                  <a:pt x="3023775" y="687071"/>
                </a:cubicBezTo>
                <a:cubicBezTo>
                  <a:pt x="3023775" y="687071"/>
                  <a:pt x="3022504" y="687071"/>
                  <a:pt x="3022504" y="687071"/>
                </a:cubicBezTo>
                <a:lnTo>
                  <a:pt x="3022504" y="685801"/>
                </a:lnTo>
                <a:lnTo>
                  <a:pt x="3018695" y="690880"/>
                </a:lnTo>
                <a:cubicBezTo>
                  <a:pt x="3019965" y="692150"/>
                  <a:pt x="3019965" y="692150"/>
                  <a:pt x="3019965" y="693421"/>
                </a:cubicBezTo>
                <a:cubicBezTo>
                  <a:pt x="3018695" y="693421"/>
                  <a:pt x="3018695" y="694691"/>
                  <a:pt x="3018695" y="694691"/>
                </a:cubicBezTo>
                <a:cubicBezTo>
                  <a:pt x="3019965" y="695961"/>
                  <a:pt x="3019965" y="695961"/>
                  <a:pt x="3019965" y="697231"/>
                </a:cubicBezTo>
                <a:cubicBezTo>
                  <a:pt x="3018695" y="698501"/>
                  <a:pt x="3017425" y="699771"/>
                  <a:pt x="3016155" y="701041"/>
                </a:cubicBezTo>
                <a:cubicBezTo>
                  <a:pt x="3014885" y="701041"/>
                  <a:pt x="3013615" y="701041"/>
                  <a:pt x="3013615" y="701041"/>
                </a:cubicBezTo>
                <a:cubicBezTo>
                  <a:pt x="3013615" y="699771"/>
                  <a:pt x="3012345" y="699771"/>
                  <a:pt x="3011075" y="699771"/>
                </a:cubicBezTo>
                <a:cubicBezTo>
                  <a:pt x="3009805" y="699771"/>
                  <a:pt x="3008535" y="699771"/>
                  <a:pt x="3007265" y="699771"/>
                </a:cubicBezTo>
                <a:cubicBezTo>
                  <a:pt x="3005995" y="699771"/>
                  <a:pt x="3005995" y="699771"/>
                  <a:pt x="3004725" y="699771"/>
                </a:cubicBezTo>
                <a:cubicBezTo>
                  <a:pt x="3003455" y="699771"/>
                  <a:pt x="3002185" y="699771"/>
                  <a:pt x="3000915" y="699771"/>
                </a:cubicBezTo>
                <a:cubicBezTo>
                  <a:pt x="3000915" y="699771"/>
                  <a:pt x="2999645" y="699771"/>
                  <a:pt x="2998375" y="699771"/>
                </a:cubicBezTo>
                <a:cubicBezTo>
                  <a:pt x="2997105" y="699771"/>
                  <a:pt x="2997105" y="699771"/>
                  <a:pt x="2997105" y="699771"/>
                </a:cubicBezTo>
                <a:cubicBezTo>
                  <a:pt x="2994565" y="701041"/>
                  <a:pt x="2993295" y="701041"/>
                  <a:pt x="2990755" y="702311"/>
                </a:cubicBezTo>
                <a:cubicBezTo>
                  <a:pt x="2989485" y="702311"/>
                  <a:pt x="2989485" y="703582"/>
                  <a:pt x="2989485" y="703582"/>
                </a:cubicBezTo>
                <a:cubicBezTo>
                  <a:pt x="2990755" y="703582"/>
                  <a:pt x="2990755" y="704852"/>
                  <a:pt x="2990755" y="706122"/>
                </a:cubicBezTo>
                <a:cubicBezTo>
                  <a:pt x="2989485" y="704852"/>
                  <a:pt x="2988215" y="704852"/>
                  <a:pt x="2986945" y="703582"/>
                </a:cubicBezTo>
                <a:cubicBezTo>
                  <a:pt x="2986945" y="703582"/>
                  <a:pt x="2985675" y="703582"/>
                  <a:pt x="2985675" y="703582"/>
                </a:cubicBezTo>
                <a:cubicBezTo>
                  <a:pt x="2985675" y="702311"/>
                  <a:pt x="2984405" y="702311"/>
                  <a:pt x="2984405" y="702311"/>
                </a:cubicBezTo>
                <a:cubicBezTo>
                  <a:pt x="2985675" y="702311"/>
                  <a:pt x="2985675" y="701041"/>
                  <a:pt x="2986945" y="701041"/>
                </a:cubicBezTo>
                <a:cubicBezTo>
                  <a:pt x="2986945" y="699771"/>
                  <a:pt x="2988215" y="699771"/>
                  <a:pt x="2988215" y="698501"/>
                </a:cubicBezTo>
                <a:cubicBezTo>
                  <a:pt x="2989485" y="698501"/>
                  <a:pt x="2989485" y="698501"/>
                  <a:pt x="2990755" y="698501"/>
                </a:cubicBezTo>
                <a:cubicBezTo>
                  <a:pt x="2990755" y="698501"/>
                  <a:pt x="2992025" y="698501"/>
                  <a:pt x="2992025" y="698501"/>
                </a:cubicBezTo>
                <a:cubicBezTo>
                  <a:pt x="2994565" y="697231"/>
                  <a:pt x="2995835" y="697231"/>
                  <a:pt x="2997105" y="695961"/>
                </a:cubicBezTo>
                <a:cubicBezTo>
                  <a:pt x="2998375" y="695961"/>
                  <a:pt x="2999645" y="695961"/>
                  <a:pt x="3000915" y="695961"/>
                </a:cubicBezTo>
                <a:cubicBezTo>
                  <a:pt x="3002185" y="695961"/>
                  <a:pt x="3003455" y="694691"/>
                  <a:pt x="3004725" y="694691"/>
                </a:cubicBezTo>
                <a:cubicBezTo>
                  <a:pt x="3004725" y="693421"/>
                  <a:pt x="3005995" y="693421"/>
                  <a:pt x="3005995" y="692150"/>
                </a:cubicBezTo>
                <a:cubicBezTo>
                  <a:pt x="3007265" y="690880"/>
                  <a:pt x="3007265" y="690880"/>
                  <a:pt x="3008535" y="689610"/>
                </a:cubicBezTo>
                <a:cubicBezTo>
                  <a:pt x="3009805" y="689610"/>
                  <a:pt x="3011075" y="689610"/>
                  <a:pt x="3012345" y="689610"/>
                </a:cubicBezTo>
                <a:cubicBezTo>
                  <a:pt x="3014885" y="689610"/>
                  <a:pt x="3016155" y="688340"/>
                  <a:pt x="3017425" y="688340"/>
                </a:cubicBezTo>
                <a:lnTo>
                  <a:pt x="3022504" y="685800"/>
                </a:lnTo>
                <a:close/>
                <a:moveTo>
                  <a:pt x="2797720" y="685799"/>
                </a:moveTo>
                <a:cubicBezTo>
                  <a:pt x="2798985" y="685799"/>
                  <a:pt x="2800256" y="685799"/>
                  <a:pt x="2801527" y="685799"/>
                </a:cubicBezTo>
                <a:cubicBezTo>
                  <a:pt x="2801527" y="687070"/>
                  <a:pt x="2801527" y="687070"/>
                  <a:pt x="2801527" y="687070"/>
                </a:cubicBezTo>
                <a:cubicBezTo>
                  <a:pt x="2801527" y="687070"/>
                  <a:pt x="2800256" y="688341"/>
                  <a:pt x="2800256" y="688341"/>
                </a:cubicBezTo>
                <a:cubicBezTo>
                  <a:pt x="2800256" y="689612"/>
                  <a:pt x="2801527" y="689612"/>
                  <a:pt x="2801527" y="689612"/>
                </a:cubicBezTo>
                <a:cubicBezTo>
                  <a:pt x="2801527" y="690876"/>
                  <a:pt x="2800256" y="690876"/>
                  <a:pt x="2800256" y="692147"/>
                </a:cubicBezTo>
                <a:cubicBezTo>
                  <a:pt x="2798985" y="692147"/>
                  <a:pt x="2798985" y="692147"/>
                  <a:pt x="2797720" y="692147"/>
                </a:cubicBezTo>
                <a:cubicBezTo>
                  <a:pt x="2796449" y="693418"/>
                  <a:pt x="2796449" y="693418"/>
                  <a:pt x="2795179" y="694689"/>
                </a:cubicBezTo>
                <a:cubicBezTo>
                  <a:pt x="2793908" y="695960"/>
                  <a:pt x="2791366" y="697231"/>
                  <a:pt x="2788830" y="698502"/>
                </a:cubicBezTo>
                <a:cubicBezTo>
                  <a:pt x="2788830" y="698502"/>
                  <a:pt x="2788830" y="699767"/>
                  <a:pt x="2788830" y="699767"/>
                </a:cubicBezTo>
                <a:cubicBezTo>
                  <a:pt x="2788830" y="701038"/>
                  <a:pt x="2787559" y="701038"/>
                  <a:pt x="2787559" y="701038"/>
                </a:cubicBezTo>
                <a:cubicBezTo>
                  <a:pt x="2788830" y="701038"/>
                  <a:pt x="2788830" y="701038"/>
                  <a:pt x="2790095" y="701038"/>
                </a:cubicBezTo>
                <a:cubicBezTo>
                  <a:pt x="2791366" y="699767"/>
                  <a:pt x="2791366" y="699767"/>
                  <a:pt x="2792637" y="699767"/>
                </a:cubicBezTo>
                <a:cubicBezTo>
                  <a:pt x="2791366" y="699767"/>
                  <a:pt x="2791366" y="701038"/>
                  <a:pt x="2790095" y="702309"/>
                </a:cubicBezTo>
                <a:cubicBezTo>
                  <a:pt x="2788830" y="703580"/>
                  <a:pt x="2788830" y="703580"/>
                  <a:pt x="2787559" y="704851"/>
                </a:cubicBezTo>
                <a:cubicBezTo>
                  <a:pt x="2788830" y="704851"/>
                  <a:pt x="2788830" y="703580"/>
                  <a:pt x="2790095" y="703580"/>
                </a:cubicBezTo>
                <a:cubicBezTo>
                  <a:pt x="2790095" y="703580"/>
                  <a:pt x="2791366" y="703580"/>
                  <a:pt x="2791366" y="703580"/>
                </a:cubicBezTo>
                <a:cubicBezTo>
                  <a:pt x="2791366" y="703580"/>
                  <a:pt x="2792637" y="702309"/>
                  <a:pt x="2793908" y="702309"/>
                </a:cubicBezTo>
                <a:cubicBezTo>
                  <a:pt x="2795179" y="702309"/>
                  <a:pt x="2795179" y="702309"/>
                  <a:pt x="2796449" y="702309"/>
                </a:cubicBezTo>
                <a:cubicBezTo>
                  <a:pt x="2796449" y="702309"/>
                  <a:pt x="2797720" y="702309"/>
                  <a:pt x="2797720" y="702309"/>
                </a:cubicBezTo>
                <a:cubicBezTo>
                  <a:pt x="2798985" y="702309"/>
                  <a:pt x="2798985" y="702309"/>
                  <a:pt x="2800256" y="702309"/>
                </a:cubicBezTo>
                <a:cubicBezTo>
                  <a:pt x="2801527" y="702309"/>
                  <a:pt x="2801527" y="702309"/>
                  <a:pt x="2802797" y="702309"/>
                </a:cubicBezTo>
                <a:cubicBezTo>
                  <a:pt x="2802797" y="702309"/>
                  <a:pt x="2804069" y="702309"/>
                  <a:pt x="2804069" y="702309"/>
                </a:cubicBezTo>
                <a:cubicBezTo>
                  <a:pt x="2805339" y="702309"/>
                  <a:pt x="2806610" y="702309"/>
                  <a:pt x="2807875" y="702309"/>
                </a:cubicBezTo>
                <a:cubicBezTo>
                  <a:pt x="2810416" y="702309"/>
                  <a:pt x="2812957" y="702309"/>
                  <a:pt x="2815499" y="702309"/>
                </a:cubicBezTo>
                <a:cubicBezTo>
                  <a:pt x="2816765" y="702309"/>
                  <a:pt x="2816765" y="702309"/>
                  <a:pt x="2816765" y="702309"/>
                </a:cubicBezTo>
                <a:cubicBezTo>
                  <a:pt x="2818036" y="703580"/>
                  <a:pt x="2819307" y="703580"/>
                  <a:pt x="2820578" y="704851"/>
                </a:cubicBezTo>
                <a:cubicBezTo>
                  <a:pt x="2820578" y="704851"/>
                  <a:pt x="2820578" y="706122"/>
                  <a:pt x="2820578" y="706122"/>
                </a:cubicBezTo>
                <a:cubicBezTo>
                  <a:pt x="2819307" y="706122"/>
                  <a:pt x="2819307" y="707393"/>
                  <a:pt x="2818036" y="707393"/>
                </a:cubicBezTo>
                <a:cubicBezTo>
                  <a:pt x="2818036" y="707393"/>
                  <a:pt x="2816765" y="708657"/>
                  <a:pt x="2816765" y="709928"/>
                </a:cubicBezTo>
                <a:cubicBezTo>
                  <a:pt x="2816765" y="711199"/>
                  <a:pt x="2816765" y="711199"/>
                  <a:pt x="2816765" y="711199"/>
                </a:cubicBezTo>
                <a:cubicBezTo>
                  <a:pt x="2816765" y="712470"/>
                  <a:pt x="2815499" y="712470"/>
                  <a:pt x="2815499" y="713741"/>
                </a:cubicBezTo>
                <a:cubicBezTo>
                  <a:pt x="2815499" y="713741"/>
                  <a:pt x="2815499" y="715012"/>
                  <a:pt x="2815499" y="715012"/>
                </a:cubicBezTo>
                <a:cubicBezTo>
                  <a:pt x="2815499" y="715012"/>
                  <a:pt x="2814228" y="716283"/>
                  <a:pt x="2814228" y="716283"/>
                </a:cubicBezTo>
                <a:cubicBezTo>
                  <a:pt x="2812957" y="716283"/>
                  <a:pt x="2812957" y="717554"/>
                  <a:pt x="2811686" y="718819"/>
                </a:cubicBezTo>
                <a:cubicBezTo>
                  <a:pt x="2811686" y="720090"/>
                  <a:pt x="2810416" y="720090"/>
                  <a:pt x="2810416" y="720090"/>
                </a:cubicBezTo>
                <a:cubicBezTo>
                  <a:pt x="2810416" y="720090"/>
                  <a:pt x="2810416" y="721361"/>
                  <a:pt x="2810416" y="721361"/>
                </a:cubicBezTo>
                <a:cubicBezTo>
                  <a:pt x="2809145" y="721361"/>
                  <a:pt x="2809145" y="722632"/>
                  <a:pt x="2807875" y="722632"/>
                </a:cubicBezTo>
                <a:lnTo>
                  <a:pt x="2805339" y="722632"/>
                </a:lnTo>
                <a:lnTo>
                  <a:pt x="2804069" y="722632"/>
                </a:lnTo>
                <a:cubicBezTo>
                  <a:pt x="2802797" y="722632"/>
                  <a:pt x="2801527" y="723903"/>
                  <a:pt x="2800256" y="723903"/>
                </a:cubicBezTo>
                <a:cubicBezTo>
                  <a:pt x="2801527" y="723903"/>
                  <a:pt x="2801527" y="723903"/>
                  <a:pt x="2801527" y="723903"/>
                </a:cubicBezTo>
                <a:cubicBezTo>
                  <a:pt x="2802797" y="723903"/>
                  <a:pt x="2804069" y="722632"/>
                  <a:pt x="2805339" y="722632"/>
                </a:cubicBezTo>
                <a:cubicBezTo>
                  <a:pt x="2805339" y="723903"/>
                  <a:pt x="2806610" y="723903"/>
                  <a:pt x="2806610" y="723903"/>
                </a:cubicBezTo>
                <a:cubicBezTo>
                  <a:pt x="2806610" y="723903"/>
                  <a:pt x="2806610" y="725174"/>
                  <a:pt x="2806610" y="725174"/>
                </a:cubicBezTo>
                <a:cubicBezTo>
                  <a:pt x="2807875" y="726445"/>
                  <a:pt x="2809145" y="726445"/>
                  <a:pt x="2810416" y="726445"/>
                </a:cubicBezTo>
                <a:cubicBezTo>
                  <a:pt x="2810416" y="726445"/>
                  <a:pt x="2809145" y="727709"/>
                  <a:pt x="2807875" y="727709"/>
                </a:cubicBezTo>
                <a:cubicBezTo>
                  <a:pt x="2806610" y="727709"/>
                  <a:pt x="2805339" y="727709"/>
                  <a:pt x="2804069" y="727709"/>
                </a:cubicBezTo>
                <a:cubicBezTo>
                  <a:pt x="2802797" y="727709"/>
                  <a:pt x="2802797" y="728980"/>
                  <a:pt x="2802797" y="728980"/>
                </a:cubicBezTo>
                <a:cubicBezTo>
                  <a:pt x="2801527" y="730251"/>
                  <a:pt x="2800256" y="730251"/>
                  <a:pt x="2798985" y="730251"/>
                </a:cubicBezTo>
                <a:cubicBezTo>
                  <a:pt x="2797720" y="730251"/>
                  <a:pt x="2796449" y="730251"/>
                  <a:pt x="2795179" y="730251"/>
                </a:cubicBezTo>
                <a:cubicBezTo>
                  <a:pt x="2793908" y="730251"/>
                  <a:pt x="2793908" y="730251"/>
                  <a:pt x="2792637" y="730251"/>
                </a:cubicBezTo>
                <a:cubicBezTo>
                  <a:pt x="2792637" y="730251"/>
                  <a:pt x="2793908" y="731522"/>
                  <a:pt x="2793908" y="731522"/>
                </a:cubicBezTo>
                <a:cubicBezTo>
                  <a:pt x="2795179" y="731522"/>
                  <a:pt x="2796449" y="731522"/>
                  <a:pt x="2797720" y="731522"/>
                </a:cubicBezTo>
                <a:cubicBezTo>
                  <a:pt x="2798985" y="731522"/>
                  <a:pt x="2798985" y="731522"/>
                  <a:pt x="2800256" y="731522"/>
                </a:cubicBezTo>
                <a:cubicBezTo>
                  <a:pt x="2801527" y="732793"/>
                  <a:pt x="2802797" y="732793"/>
                  <a:pt x="2804069" y="732793"/>
                </a:cubicBezTo>
                <a:cubicBezTo>
                  <a:pt x="2804069" y="732793"/>
                  <a:pt x="2805339" y="731522"/>
                  <a:pt x="2806610" y="731522"/>
                </a:cubicBezTo>
                <a:cubicBezTo>
                  <a:pt x="2806610" y="730251"/>
                  <a:pt x="2807875" y="730251"/>
                  <a:pt x="2807875" y="730251"/>
                </a:cubicBezTo>
                <a:cubicBezTo>
                  <a:pt x="2809145" y="731522"/>
                  <a:pt x="2810416" y="731522"/>
                  <a:pt x="2811686" y="731522"/>
                </a:cubicBezTo>
                <a:cubicBezTo>
                  <a:pt x="2812957" y="731522"/>
                  <a:pt x="2812957" y="732793"/>
                  <a:pt x="2814228" y="732793"/>
                </a:cubicBezTo>
                <a:cubicBezTo>
                  <a:pt x="2814228" y="732793"/>
                  <a:pt x="2815499" y="732793"/>
                  <a:pt x="2816765" y="732793"/>
                </a:cubicBezTo>
                <a:cubicBezTo>
                  <a:pt x="2818036" y="735335"/>
                  <a:pt x="2820578" y="736599"/>
                  <a:pt x="2821849" y="737870"/>
                </a:cubicBezTo>
                <a:cubicBezTo>
                  <a:pt x="2821849" y="737870"/>
                  <a:pt x="2823121" y="737870"/>
                  <a:pt x="2823121" y="737870"/>
                </a:cubicBezTo>
                <a:cubicBezTo>
                  <a:pt x="2823121" y="737870"/>
                  <a:pt x="2824392" y="739141"/>
                  <a:pt x="2824392" y="739141"/>
                </a:cubicBezTo>
                <a:cubicBezTo>
                  <a:pt x="2824392" y="740413"/>
                  <a:pt x="2825663" y="742955"/>
                  <a:pt x="2825663" y="744219"/>
                </a:cubicBezTo>
                <a:cubicBezTo>
                  <a:pt x="2826929" y="745490"/>
                  <a:pt x="2826929" y="745490"/>
                  <a:pt x="2828200" y="746761"/>
                </a:cubicBezTo>
                <a:cubicBezTo>
                  <a:pt x="2829471" y="748032"/>
                  <a:pt x="2829471" y="749303"/>
                  <a:pt x="2830742" y="750574"/>
                </a:cubicBezTo>
                <a:cubicBezTo>
                  <a:pt x="2830742" y="750574"/>
                  <a:pt x="2832013" y="750574"/>
                  <a:pt x="2832013" y="750574"/>
                </a:cubicBezTo>
                <a:cubicBezTo>
                  <a:pt x="2832013" y="750574"/>
                  <a:pt x="2832013" y="751845"/>
                  <a:pt x="2832013" y="751845"/>
                </a:cubicBezTo>
                <a:cubicBezTo>
                  <a:pt x="2834555" y="753109"/>
                  <a:pt x="2835821" y="753109"/>
                  <a:pt x="2838363" y="753109"/>
                </a:cubicBezTo>
                <a:cubicBezTo>
                  <a:pt x="2839634" y="753109"/>
                  <a:pt x="2840905" y="754380"/>
                  <a:pt x="2842177" y="754380"/>
                </a:cubicBezTo>
                <a:cubicBezTo>
                  <a:pt x="2842177" y="755651"/>
                  <a:pt x="2843448" y="756922"/>
                  <a:pt x="2844714" y="758193"/>
                </a:cubicBezTo>
                <a:cubicBezTo>
                  <a:pt x="2844714" y="758193"/>
                  <a:pt x="2845985" y="758193"/>
                  <a:pt x="2845985" y="758193"/>
                </a:cubicBezTo>
                <a:cubicBezTo>
                  <a:pt x="2845985" y="758193"/>
                  <a:pt x="2847256" y="759464"/>
                  <a:pt x="2847256" y="759464"/>
                </a:cubicBezTo>
                <a:cubicBezTo>
                  <a:pt x="2848527" y="760735"/>
                  <a:pt x="2848527" y="760735"/>
                  <a:pt x="2849798" y="760735"/>
                </a:cubicBezTo>
                <a:cubicBezTo>
                  <a:pt x="2849798" y="760735"/>
                  <a:pt x="2848527" y="760735"/>
                  <a:pt x="2848527" y="760735"/>
                </a:cubicBezTo>
                <a:cubicBezTo>
                  <a:pt x="2848527" y="760735"/>
                  <a:pt x="2847256" y="762000"/>
                  <a:pt x="2847256" y="762000"/>
                </a:cubicBezTo>
                <a:cubicBezTo>
                  <a:pt x="2848527" y="762000"/>
                  <a:pt x="2848527" y="763271"/>
                  <a:pt x="2849798" y="763271"/>
                </a:cubicBezTo>
                <a:cubicBezTo>
                  <a:pt x="2851069" y="764542"/>
                  <a:pt x="2853606" y="765813"/>
                  <a:pt x="2854877" y="767084"/>
                </a:cubicBezTo>
                <a:cubicBezTo>
                  <a:pt x="2854877" y="767084"/>
                  <a:pt x="2853606" y="767084"/>
                  <a:pt x="2853606" y="767084"/>
                </a:cubicBezTo>
                <a:cubicBezTo>
                  <a:pt x="2853606" y="767084"/>
                  <a:pt x="2852335" y="767084"/>
                  <a:pt x="2852335" y="767084"/>
                </a:cubicBezTo>
                <a:cubicBezTo>
                  <a:pt x="2852335" y="765813"/>
                  <a:pt x="2851069" y="765813"/>
                  <a:pt x="2851069" y="765813"/>
                </a:cubicBezTo>
                <a:cubicBezTo>
                  <a:pt x="2851069" y="765813"/>
                  <a:pt x="2849798" y="765813"/>
                  <a:pt x="2849798" y="765813"/>
                </a:cubicBezTo>
                <a:cubicBezTo>
                  <a:pt x="2849798" y="765813"/>
                  <a:pt x="2851069" y="767084"/>
                  <a:pt x="2851069" y="767084"/>
                </a:cubicBezTo>
                <a:cubicBezTo>
                  <a:pt x="2852340" y="767084"/>
                  <a:pt x="2853606" y="768355"/>
                  <a:pt x="2854877" y="768355"/>
                </a:cubicBezTo>
                <a:cubicBezTo>
                  <a:pt x="2854877" y="768355"/>
                  <a:pt x="2856148" y="768355"/>
                  <a:pt x="2856148" y="768355"/>
                </a:cubicBezTo>
                <a:cubicBezTo>
                  <a:pt x="2857419" y="769626"/>
                  <a:pt x="2858690" y="770890"/>
                  <a:pt x="2859962" y="772161"/>
                </a:cubicBezTo>
                <a:cubicBezTo>
                  <a:pt x="2859962" y="773432"/>
                  <a:pt x="2859962" y="773432"/>
                  <a:pt x="2859962" y="774703"/>
                </a:cubicBezTo>
                <a:cubicBezTo>
                  <a:pt x="2858690" y="775974"/>
                  <a:pt x="2856148" y="777245"/>
                  <a:pt x="2854877" y="778510"/>
                </a:cubicBezTo>
                <a:cubicBezTo>
                  <a:pt x="2856148" y="778510"/>
                  <a:pt x="2857419" y="778510"/>
                  <a:pt x="2858690" y="778510"/>
                </a:cubicBezTo>
                <a:cubicBezTo>
                  <a:pt x="2859962" y="779781"/>
                  <a:pt x="2859962" y="779781"/>
                  <a:pt x="2861234" y="781052"/>
                </a:cubicBezTo>
                <a:cubicBezTo>
                  <a:pt x="2861234" y="781052"/>
                  <a:pt x="2862498" y="779781"/>
                  <a:pt x="2862498" y="779781"/>
                </a:cubicBezTo>
                <a:cubicBezTo>
                  <a:pt x="2862498" y="778510"/>
                  <a:pt x="2862498" y="778510"/>
                  <a:pt x="2862498" y="777245"/>
                </a:cubicBezTo>
                <a:cubicBezTo>
                  <a:pt x="2863769" y="777245"/>
                  <a:pt x="2866312" y="777245"/>
                  <a:pt x="2867583" y="777245"/>
                </a:cubicBezTo>
                <a:cubicBezTo>
                  <a:pt x="2870125" y="777245"/>
                  <a:pt x="2872662" y="777245"/>
                  <a:pt x="2875204" y="777245"/>
                </a:cubicBezTo>
                <a:cubicBezTo>
                  <a:pt x="2877745" y="777245"/>
                  <a:pt x="2879016" y="778510"/>
                  <a:pt x="2881550" y="779781"/>
                </a:cubicBezTo>
                <a:cubicBezTo>
                  <a:pt x="2882822" y="779781"/>
                  <a:pt x="2882822" y="781052"/>
                  <a:pt x="2882822" y="782323"/>
                </a:cubicBezTo>
                <a:cubicBezTo>
                  <a:pt x="2882822" y="782323"/>
                  <a:pt x="2884078" y="783594"/>
                  <a:pt x="2884078" y="783594"/>
                </a:cubicBezTo>
                <a:cubicBezTo>
                  <a:pt x="2884078" y="784865"/>
                  <a:pt x="2882822" y="786136"/>
                  <a:pt x="2882822" y="787400"/>
                </a:cubicBezTo>
                <a:cubicBezTo>
                  <a:pt x="2882822" y="788671"/>
                  <a:pt x="2882822" y="789942"/>
                  <a:pt x="2882822" y="791213"/>
                </a:cubicBezTo>
                <a:cubicBezTo>
                  <a:pt x="2881550" y="791213"/>
                  <a:pt x="2881550" y="791213"/>
                  <a:pt x="2880280" y="791213"/>
                </a:cubicBezTo>
                <a:cubicBezTo>
                  <a:pt x="2879016" y="791213"/>
                  <a:pt x="2879016" y="792484"/>
                  <a:pt x="2877745" y="792484"/>
                </a:cubicBezTo>
                <a:cubicBezTo>
                  <a:pt x="2877745" y="791213"/>
                  <a:pt x="2877745" y="791213"/>
                  <a:pt x="2877745" y="791213"/>
                </a:cubicBezTo>
                <a:cubicBezTo>
                  <a:pt x="2877745" y="791213"/>
                  <a:pt x="2876475" y="791213"/>
                  <a:pt x="2876475" y="791213"/>
                </a:cubicBezTo>
                <a:cubicBezTo>
                  <a:pt x="2876475" y="791213"/>
                  <a:pt x="2875204" y="792484"/>
                  <a:pt x="2875204" y="792484"/>
                </a:cubicBezTo>
                <a:cubicBezTo>
                  <a:pt x="2876475" y="792484"/>
                  <a:pt x="2876475" y="792484"/>
                  <a:pt x="2877745" y="792484"/>
                </a:cubicBezTo>
                <a:cubicBezTo>
                  <a:pt x="2876475" y="793755"/>
                  <a:pt x="2876475" y="793755"/>
                  <a:pt x="2876475" y="793755"/>
                </a:cubicBezTo>
                <a:cubicBezTo>
                  <a:pt x="2876475" y="793755"/>
                  <a:pt x="2877745" y="793755"/>
                  <a:pt x="2877745" y="793755"/>
                </a:cubicBezTo>
                <a:cubicBezTo>
                  <a:pt x="2877745" y="793755"/>
                  <a:pt x="2876475" y="795026"/>
                  <a:pt x="2876475" y="795026"/>
                </a:cubicBezTo>
                <a:cubicBezTo>
                  <a:pt x="2875204" y="795026"/>
                  <a:pt x="2875204" y="796291"/>
                  <a:pt x="2873933" y="796291"/>
                </a:cubicBezTo>
                <a:cubicBezTo>
                  <a:pt x="2873933" y="795026"/>
                  <a:pt x="2872662" y="795026"/>
                  <a:pt x="2872662" y="795026"/>
                </a:cubicBezTo>
                <a:cubicBezTo>
                  <a:pt x="2872662" y="795026"/>
                  <a:pt x="2871391" y="796291"/>
                  <a:pt x="2871391" y="796291"/>
                </a:cubicBezTo>
                <a:cubicBezTo>
                  <a:pt x="2870125" y="796291"/>
                  <a:pt x="2870125" y="797562"/>
                  <a:pt x="2868854" y="797562"/>
                </a:cubicBezTo>
                <a:cubicBezTo>
                  <a:pt x="2870120" y="797562"/>
                  <a:pt x="2870120" y="797562"/>
                  <a:pt x="2871391" y="797562"/>
                </a:cubicBezTo>
                <a:cubicBezTo>
                  <a:pt x="2872662" y="797562"/>
                  <a:pt x="2872662" y="798833"/>
                  <a:pt x="2872662" y="798833"/>
                </a:cubicBezTo>
                <a:lnTo>
                  <a:pt x="2870135" y="800099"/>
                </a:lnTo>
                <a:lnTo>
                  <a:pt x="2871391" y="800099"/>
                </a:lnTo>
                <a:cubicBezTo>
                  <a:pt x="2871391" y="801371"/>
                  <a:pt x="2872661" y="801371"/>
                  <a:pt x="2872661" y="801371"/>
                </a:cubicBezTo>
                <a:lnTo>
                  <a:pt x="2870127" y="800103"/>
                </a:lnTo>
                <a:lnTo>
                  <a:pt x="2870125" y="800104"/>
                </a:lnTo>
                <a:cubicBezTo>
                  <a:pt x="2868854" y="800104"/>
                  <a:pt x="2868854" y="800104"/>
                  <a:pt x="2867583" y="800104"/>
                </a:cubicBezTo>
                <a:cubicBezTo>
                  <a:pt x="2866312" y="800104"/>
                  <a:pt x="2865041" y="801375"/>
                  <a:pt x="2863769" y="801375"/>
                </a:cubicBezTo>
                <a:cubicBezTo>
                  <a:pt x="2865041" y="801375"/>
                  <a:pt x="2865041" y="801375"/>
                  <a:pt x="2866312" y="801375"/>
                </a:cubicBezTo>
                <a:lnTo>
                  <a:pt x="2867583" y="801375"/>
                </a:lnTo>
                <a:cubicBezTo>
                  <a:pt x="2867583" y="802646"/>
                  <a:pt x="2866312" y="802646"/>
                  <a:pt x="2866312" y="802646"/>
                </a:cubicBezTo>
                <a:cubicBezTo>
                  <a:pt x="2866312" y="802646"/>
                  <a:pt x="2867583" y="802646"/>
                  <a:pt x="2867583" y="802646"/>
                </a:cubicBezTo>
                <a:cubicBezTo>
                  <a:pt x="2867583" y="803917"/>
                  <a:pt x="2868854" y="803917"/>
                  <a:pt x="2870120" y="803917"/>
                </a:cubicBezTo>
                <a:cubicBezTo>
                  <a:pt x="2870120" y="803917"/>
                  <a:pt x="2870120" y="803917"/>
                  <a:pt x="2871391" y="803917"/>
                </a:cubicBezTo>
                <a:cubicBezTo>
                  <a:pt x="2872662" y="802646"/>
                  <a:pt x="2873933" y="802646"/>
                  <a:pt x="2875204" y="802646"/>
                </a:cubicBezTo>
                <a:cubicBezTo>
                  <a:pt x="2877745" y="802646"/>
                  <a:pt x="2879003" y="802646"/>
                  <a:pt x="2880280" y="802646"/>
                </a:cubicBezTo>
                <a:cubicBezTo>
                  <a:pt x="2879003" y="802646"/>
                  <a:pt x="2879003" y="803917"/>
                  <a:pt x="2879003" y="803917"/>
                </a:cubicBezTo>
                <a:cubicBezTo>
                  <a:pt x="2880280" y="803917"/>
                  <a:pt x="2880280" y="805181"/>
                  <a:pt x="2880280" y="805181"/>
                </a:cubicBezTo>
                <a:cubicBezTo>
                  <a:pt x="2880280" y="805181"/>
                  <a:pt x="2880280" y="806452"/>
                  <a:pt x="2880280" y="806452"/>
                </a:cubicBezTo>
                <a:cubicBezTo>
                  <a:pt x="2879016" y="806452"/>
                  <a:pt x="2879016" y="806452"/>
                  <a:pt x="2877745" y="806452"/>
                </a:cubicBezTo>
                <a:cubicBezTo>
                  <a:pt x="2876475" y="807723"/>
                  <a:pt x="2875204" y="807723"/>
                  <a:pt x="2873933" y="808994"/>
                </a:cubicBezTo>
                <a:cubicBezTo>
                  <a:pt x="2873933" y="808994"/>
                  <a:pt x="2873933" y="810265"/>
                  <a:pt x="2873933" y="810265"/>
                </a:cubicBezTo>
                <a:cubicBezTo>
                  <a:pt x="2873933" y="810265"/>
                  <a:pt x="2872662" y="810265"/>
                  <a:pt x="2872662" y="810265"/>
                </a:cubicBezTo>
                <a:cubicBezTo>
                  <a:pt x="2872662" y="810265"/>
                  <a:pt x="2871391" y="810265"/>
                  <a:pt x="2871391" y="810265"/>
                </a:cubicBezTo>
                <a:cubicBezTo>
                  <a:pt x="2870120" y="810265"/>
                  <a:pt x="2870120" y="811536"/>
                  <a:pt x="2868854" y="811536"/>
                </a:cubicBezTo>
                <a:cubicBezTo>
                  <a:pt x="2867583" y="811536"/>
                  <a:pt x="2867583" y="811536"/>
                  <a:pt x="2866312" y="811536"/>
                </a:cubicBezTo>
                <a:cubicBezTo>
                  <a:pt x="2865041" y="811536"/>
                  <a:pt x="2865041" y="812807"/>
                  <a:pt x="2863769" y="812807"/>
                </a:cubicBezTo>
                <a:cubicBezTo>
                  <a:pt x="2863769" y="812807"/>
                  <a:pt x="2862498" y="812807"/>
                  <a:pt x="2862498" y="812807"/>
                </a:cubicBezTo>
                <a:cubicBezTo>
                  <a:pt x="2861227" y="811536"/>
                  <a:pt x="2859962" y="811536"/>
                  <a:pt x="2858690" y="811536"/>
                </a:cubicBezTo>
                <a:cubicBezTo>
                  <a:pt x="2857419" y="811536"/>
                  <a:pt x="2856148" y="811536"/>
                  <a:pt x="2854877" y="811536"/>
                </a:cubicBezTo>
                <a:cubicBezTo>
                  <a:pt x="2853606" y="811536"/>
                  <a:pt x="2852335" y="811536"/>
                  <a:pt x="2849798" y="811536"/>
                </a:cubicBezTo>
                <a:cubicBezTo>
                  <a:pt x="2848527" y="811536"/>
                  <a:pt x="2848527" y="812807"/>
                  <a:pt x="2847256" y="812807"/>
                </a:cubicBezTo>
                <a:cubicBezTo>
                  <a:pt x="2845985" y="811536"/>
                  <a:pt x="2845985" y="811536"/>
                  <a:pt x="2844714" y="811536"/>
                </a:cubicBezTo>
                <a:cubicBezTo>
                  <a:pt x="2844714" y="810265"/>
                  <a:pt x="2844714" y="810265"/>
                  <a:pt x="2844714" y="810265"/>
                </a:cubicBezTo>
                <a:cubicBezTo>
                  <a:pt x="2844714" y="811536"/>
                  <a:pt x="2843442" y="811536"/>
                  <a:pt x="2843442" y="811536"/>
                </a:cubicBezTo>
                <a:cubicBezTo>
                  <a:pt x="2843442" y="811536"/>
                  <a:pt x="2842177" y="811536"/>
                  <a:pt x="2842177" y="811536"/>
                </a:cubicBezTo>
                <a:cubicBezTo>
                  <a:pt x="2840905" y="811536"/>
                  <a:pt x="2840905" y="811536"/>
                  <a:pt x="2839634" y="811536"/>
                </a:cubicBezTo>
                <a:cubicBezTo>
                  <a:pt x="2838363" y="811536"/>
                  <a:pt x="2837092" y="812807"/>
                  <a:pt x="2835821" y="812807"/>
                </a:cubicBezTo>
                <a:cubicBezTo>
                  <a:pt x="2834550" y="812807"/>
                  <a:pt x="2834550" y="812807"/>
                  <a:pt x="2833284" y="812807"/>
                </a:cubicBezTo>
                <a:cubicBezTo>
                  <a:pt x="2832013" y="812807"/>
                  <a:pt x="2830742" y="814078"/>
                  <a:pt x="2829471" y="814078"/>
                </a:cubicBezTo>
                <a:cubicBezTo>
                  <a:pt x="2829471" y="814078"/>
                  <a:pt x="2828200" y="815342"/>
                  <a:pt x="2828200" y="815342"/>
                </a:cubicBezTo>
                <a:cubicBezTo>
                  <a:pt x="2826929" y="815342"/>
                  <a:pt x="2826929" y="815342"/>
                  <a:pt x="2825658" y="815342"/>
                </a:cubicBezTo>
                <a:cubicBezTo>
                  <a:pt x="2824392" y="815342"/>
                  <a:pt x="2823121" y="815342"/>
                  <a:pt x="2821849" y="815342"/>
                </a:cubicBezTo>
                <a:cubicBezTo>
                  <a:pt x="2821849" y="815342"/>
                  <a:pt x="2820578" y="815342"/>
                  <a:pt x="2820578" y="815342"/>
                </a:cubicBezTo>
                <a:cubicBezTo>
                  <a:pt x="2819307" y="815342"/>
                  <a:pt x="2818036" y="814078"/>
                  <a:pt x="2816765" y="814078"/>
                </a:cubicBezTo>
                <a:cubicBezTo>
                  <a:pt x="2815499" y="814078"/>
                  <a:pt x="2814228" y="814078"/>
                  <a:pt x="2812957" y="814078"/>
                </a:cubicBezTo>
                <a:cubicBezTo>
                  <a:pt x="2810416" y="814078"/>
                  <a:pt x="2809145" y="815342"/>
                  <a:pt x="2806610" y="815342"/>
                </a:cubicBezTo>
                <a:cubicBezTo>
                  <a:pt x="2805339" y="816613"/>
                  <a:pt x="2805339" y="816613"/>
                  <a:pt x="2805339" y="816613"/>
                </a:cubicBezTo>
                <a:cubicBezTo>
                  <a:pt x="2805339" y="816613"/>
                  <a:pt x="2804069" y="816613"/>
                  <a:pt x="2804069" y="816613"/>
                </a:cubicBezTo>
                <a:cubicBezTo>
                  <a:pt x="2804069" y="816613"/>
                  <a:pt x="2802797" y="817884"/>
                  <a:pt x="2802797" y="817884"/>
                </a:cubicBezTo>
                <a:cubicBezTo>
                  <a:pt x="2804069" y="819155"/>
                  <a:pt x="2804069" y="819155"/>
                  <a:pt x="2804069" y="820426"/>
                </a:cubicBezTo>
                <a:cubicBezTo>
                  <a:pt x="2804069" y="820426"/>
                  <a:pt x="2804069" y="821697"/>
                  <a:pt x="2804069" y="821697"/>
                </a:cubicBezTo>
                <a:cubicBezTo>
                  <a:pt x="2802797" y="822968"/>
                  <a:pt x="2802797" y="822968"/>
                  <a:pt x="2801527" y="822968"/>
                </a:cubicBezTo>
                <a:cubicBezTo>
                  <a:pt x="2801527" y="822968"/>
                  <a:pt x="2801527" y="824233"/>
                  <a:pt x="2801527" y="824233"/>
                </a:cubicBezTo>
                <a:cubicBezTo>
                  <a:pt x="2800256" y="824233"/>
                  <a:pt x="2800256" y="824233"/>
                  <a:pt x="2798985" y="824233"/>
                </a:cubicBezTo>
                <a:cubicBezTo>
                  <a:pt x="2797720" y="824233"/>
                  <a:pt x="2797720" y="822968"/>
                  <a:pt x="2796449" y="822968"/>
                </a:cubicBezTo>
                <a:cubicBezTo>
                  <a:pt x="2796449" y="822968"/>
                  <a:pt x="2795179" y="822968"/>
                  <a:pt x="2795179" y="822968"/>
                </a:cubicBezTo>
                <a:cubicBezTo>
                  <a:pt x="2795179" y="822968"/>
                  <a:pt x="2793908" y="821697"/>
                  <a:pt x="2793908" y="821697"/>
                </a:cubicBezTo>
                <a:cubicBezTo>
                  <a:pt x="2793908" y="821697"/>
                  <a:pt x="2792637" y="821697"/>
                  <a:pt x="2792637" y="821697"/>
                </a:cubicBezTo>
                <a:cubicBezTo>
                  <a:pt x="2791366" y="821697"/>
                  <a:pt x="2791366" y="821697"/>
                  <a:pt x="2790095" y="821697"/>
                </a:cubicBezTo>
                <a:cubicBezTo>
                  <a:pt x="2788830" y="822968"/>
                  <a:pt x="2788830" y="822968"/>
                  <a:pt x="2787559" y="822968"/>
                </a:cubicBezTo>
                <a:cubicBezTo>
                  <a:pt x="2786289" y="822968"/>
                  <a:pt x="2785018" y="822968"/>
                  <a:pt x="2783747" y="822968"/>
                </a:cubicBezTo>
                <a:cubicBezTo>
                  <a:pt x="2783747" y="822968"/>
                  <a:pt x="2782476" y="824233"/>
                  <a:pt x="2782476" y="824233"/>
                </a:cubicBezTo>
                <a:cubicBezTo>
                  <a:pt x="2782476" y="824233"/>
                  <a:pt x="2781206" y="824233"/>
                  <a:pt x="2781206" y="824233"/>
                </a:cubicBezTo>
                <a:cubicBezTo>
                  <a:pt x="2779941" y="824233"/>
                  <a:pt x="2779941" y="825504"/>
                  <a:pt x="2778670" y="825504"/>
                </a:cubicBezTo>
                <a:cubicBezTo>
                  <a:pt x="2777399" y="824233"/>
                  <a:pt x="2777399" y="824233"/>
                  <a:pt x="2777399" y="824233"/>
                </a:cubicBezTo>
                <a:cubicBezTo>
                  <a:pt x="2777399" y="824233"/>
                  <a:pt x="2776128" y="825504"/>
                  <a:pt x="2776128" y="825504"/>
                </a:cubicBezTo>
                <a:cubicBezTo>
                  <a:pt x="2777399" y="826775"/>
                  <a:pt x="2777399" y="826775"/>
                  <a:pt x="2777399" y="826775"/>
                </a:cubicBezTo>
                <a:cubicBezTo>
                  <a:pt x="2777399" y="826775"/>
                  <a:pt x="2776128" y="828046"/>
                  <a:pt x="2776128" y="828046"/>
                </a:cubicBezTo>
                <a:cubicBezTo>
                  <a:pt x="2776128" y="828046"/>
                  <a:pt x="2774857" y="826775"/>
                  <a:pt x="2774857" y="826775"/>
                </a:cubicBezTo>
                <a:cubicBezTo>
                  <a:pt x="2773587" y="826775"/>
                  <a:pt x="2772316" y="826775"/>
                  <a:pt x="2771045" y="826775"/>
                </a:cubicBezTo>
                <a:cubicBezTo>
                  <a:pt x="2771045" y="826775"/>
                  <a:pt x="2771045" y="828046"/>
                  <a:pt x="2771045" y="828046"/>
                </a:cubicBezTo>
                <a:cubicBezTo>
                  <a:pt x="2771045" y="828046"/>
                  <a:pt x="2769780" y="828046"/>
                  <a:pt x="2768509" y="828046"/>
                </a:cubicBezTo>
                <a:cubicBezTo>
                  <a:pt x="2768509" y="828046"/>
                  <a:pt x="2768509" y="826775"/>
                  <a:pt x="2768509" y="826775"/>
                </a:cubicBezTo>
                <a:cubicBezTo>
                  <a:pt x="2769780" y="826775"/>
                  <a:pt x="2769780" y="825504"/>
                  <a:pt x="2771045" y="825504"/>
                </a:cubicBezTo>
                <a:cubicBezTo>
                  <a:pt x="2771045" y="825504"/>
                  <a:pt x="2772316" y="825504"/>
                  <a:pt x="2772316" y="825504"/>
                </a:cubicBezTo>
                <a:cubicBezTo>
                  <a:pt x="2773587" y="824233"/>
                  <a:pt x="2774857" y="824233"/>
                  <a:pt x="2776128" y="822968"/>
                </a:cubicBezTo>
                <a:cubicBezTo>
                  <a:pt x="2777399" y="822968"/>
                  <a:pt x="2777399" y="821697"/>
                  <a:pt x="2777399" y="821697"/>
                </a:cubicBezTo>
                <a:cubicBezTo>
                  <a:pt x="2777399" y="821697"/>
                  <a:pt x="2778670" y="821697"/>
                  <a:pt x="2778670" y="821697"/>
                </a:cubicBezTo>
                <a:cubicBezTo>
                  <a:pt x="2779941" y="820426"/>
                  <a:pt x="2779941" y="820426"/>
                  <a:pt x="2779941" y="819155"/>
                </a:cubicBezTo>
                <a:cubicBezTo>
                  <a:pt x="2781206" y="819155"/>
                  <a:pt x="2782476" y="819155"/>
                  <a:pt x="2783747" y="819155"/>
                </a:cubicBezTo>
                <a:cubicBezTo>
                  <a:pt x="2785018" y="819155"/>
                  <a:pt x="2785018" y="817884"/>
                  <a:pt x="2785018" y="817884"/>
                </a:cubicBezTo>
                <a:cubicBezTo>
                  <a:pt x="2785018" y="816613"/>
                  <a:pt x="2786289" y="816613"/>
                  <a:pt x="2787559" y="815342"/>
                </a:cubicBezTo>
                <a:cubicBezTo>
                  <a:pt x="2787559" y="814078"/>
                  <a:pt x="2787559" y="812807"/>
                  <a:pt x="2787559" y="811536"/>
                </a:cubicBezTo>
                <a:cubicBezTo>
                  <a:pt x="2788830" y="811536"/>
                  <a:pt x="2788830" y="811536"/>
                  <a:pt x="2790095" y="811536"/>
                </a:cubicBezTo>
                <a:cubicBezTo>
                  <a:pt x="2791366" y="811536"/>
                  <a:pt x="2791366" y="810265"/>
                  <a:pt x="2792637" y="810265"/>
                </a:cubicBezTo>
                <a:cubicBezTo>
                  <a:pt x="2792637" y="810265"/>
                  <a:pt x="2792637" y="808994"/>
                  <a:pt x="2792637" y="808994"/>
                </a:cubicBezTo>
                <a:cubicBezTo>
                  <a:pt x="2793908" y="808994"/>
                  <a:pt x="2796449" y="807723"/>
                  <a:pt x="2797714" y="807723"/>
                </a:cubicBezTo>
                <a:cubicBezTo>
                  <a:pt x="2800256" y="807723"/>
                  <a:pt x="2802797" y="807723"/>
                  <a:pt x="2805339" y="807723"/>
                </a:cubicBezTo>
                <a:cubicBezTo>
                  <a:pt x="2806604" y="808994"/>
                  <a:pt x="2806604" y="808994"/>
                  <a:pt x="2807875" y="808994"/>
                </a:cubicBezTo>
                <a:cubicBezTo>
                  <a:pt x="2809145" y="808994"/>
                  <a:pt x="2809145" y="808994"/>
                  <a:pt x="2810416" y="808994"/>
                </a:cubicBezTo>
                <a:cubicBezTo>
                  <a:pt x="2811686" y="808994"/>
                  <a:pt x="2811686" y="808994"/>
                  <a:pt x="2812957" y="808994"/>
                </a:cubicBezTo>
                <a:cubicBezTo>
                  <a:pt x="2812957" y="808994"/>
                  <a:pt x="2812957" y="807723"/>
                  <a:pt x="2812957" y="806452"/>
                </a:cubicBezTo>
                <a:cubicBezTo>
                  <a:pt x="2814228" y="805188"/>
                  <a:pt x="2815494" y="805188"/>
                  <a:pt x="2816765" y="803917"/>
                </a:cubicBezTo>
                <a:cubicBezTo>
                  <a:pt x="2818036" y="802646"/>
                  <a:pt x="2819307" y="801375"/>
                  <a:pt x="2820578" y="800104"/>
                </a:cubicBezTo>
                <a:cubicBezTo>
                  <a:pt x="2820578" y="800104"/>
                  <a:pt x="2819307" y="801375"/>
                  <a:pt x="2818036" y="801375"/>
                </a:cubicBezTo>
                <a:cubicBezTo>
                  <a:pt x="2818036" y="801375"/>
                  <a:pt x="2816765" y="802646"/>
                  <a:pt x="2816765" y="802646"/>
                </a:cubicBezTo>
                <a:cubicBezTo>
                  <a:pt x="2815494" y="802646"/>
                  <a:pt x="2814228" y="803917"/>
                  <a:pt x="2812957" y="803917"/>
                </a:cubicBezTo>
                <a:cubicBezTo>
                  <a:pt x="2811686" y="805188"/>
                  <a:pt x="2811686" y="805188"/>
                  <a:pt x="2810416" y="805188"/>
                </a:cubicBezTo>
                <a:cubicBezTo>
                  <a:pt x="2810416" y="805188"/>
                  <a:pt x="2809145" y="806452"/>
                  <a:pt x="2809145" y="806452"/>
                </a:cubicBezTo>
                <a:cubicBezTo>
                  <a:pt x="2807875" y="806452"/>
                  <a:pt x="2805339" y="806452"/>
                  <a:pt x="2804069" y="806452"/>
                </a:cubicBezTo>
                <a:cubicBezTo>
                  <a:pt x="2802797" y="806452"/>
                  <a:pt x="2802797" y="805188"/>
                  <a:pt x="2801527" y="805188"/>
                </a:cubicBezTo>
                <a:cubicBezTo>
                  <a:pt x="2800256" y="805188"/>
                  <a:pt x="2800256" y="803917"/>
                  <a:pt x="2798985" y="803917"/>
                </a:cubicBezTo>
                <a:cubicBezTo>
                  <a:pt x="2797720" y="803917"/>
                  <a:pt x="2797720" y="803917"/>
                  <a:pt x="2796449" y="803917"/>
                </a:cubicBezTo>
                <a:cubicBezTo>
                  <a:pt x="2795179" y="803917"/>
                  <a:pt x="2792637" y="803917"/>
                  <a:pt x="2791366" y="803917"/>
                </a:cubicBezTo>
                <a:cubicBezTo>
                  <a:pt x="2791366" y="803917"/>
                  <a:pt x="2791366" y="802646"/>
                  <a:pt x="2791366" y="802646"/>
                </a:cubicBezTo>
                <a:cubicBezTo>
                  <a:pt x="2791366" y="801375"/>
                  <a:pt x="2792637" y="801375"/>
                  <a:pt x="2793908" y="801375"/>
                </a:cubicBezTo>
                <a:cubicBezTo>
                  <a:pt x="2792637" y="801375"/>
                  <a:pt x="2791366" y="801375"/>
                  <a:pt x="2790095" y="801375"/>
                </a:cubicBezTo>
                <a:cubicBezTo>
                  <a:pt x="2790095" y="801375"/>
                  <a:pt x="2790095" y="800104"/>
                  <a:pt x="2790095" y="800104"/>
                </a:cubicBezTo>
                <a:cubicBezTo>
                  <a:pt x="2787559" y="800104"/>
                  <a:pt x="2786289" y="801375"/>
                  <a:pt x="2785018" y="801375"/>
                </a:cubicBezTo>
                <a:cubicBezTo>
                  <a:pt x="2783747" y="801375"/>
                  <a:pt x="2783747" y="802646"/>
                  <a:pt x="2782476" y="802646"/>
                </a:cubicBezTo>
                <a:cubicBezTo>
                  <a:pt x="2781206" y="802646"/>
                  <a:pt x="2781206" y="802646"/>
                  <a:pt x="2779941" y="802646"/>
                </a:cubicBezTo>
                <a:cubicBezTo>
                  <a:pt x="2779941" y="802646"/>
                  <a:pt x="2778670" y="802646"/>
                  <a:pt x="2778670" y="802646"/>
                </a:cubicBezTo>
                <a:cubicBezTo>
                  <a:pt x="2778670" y="801375"/>
                  <a:pt x="2779941" y="801375"/>
                  <a:pt x="2779941" y="801375"/>
                </a:cubicBezTo>
                <a:cubicBezTo>
                  <a:pt x="2778670" y="801375"/>
                  <a:pt x="2777399" y="801375"/>
                  <a:pt x="2776128" y="801375"/>
                </a:cubicBezTo>
                <a:cubicBezTo>
                  <a:pt x="2777399" y="800104"/>
                  <a:pt x="2777399" y="800104"/>
                  <a:pt x="2778670" y="800104"/>
                </a:cubicBezTo>
                <a:cubicBezTo>
                  <a:pt x="2778670" y="800104"/>
                  <a:pt x="2778670" y="798833"/>
                  <a:pt x="2778670" y="798833"/>
                </a:cubicBezTo>
                <a:cubicBezTo>
                  <a:pt x="2777399" y="798833"/>
                  <a:pt x="2776128" y="798833"/>
                  <a:pt x="2774857" y="798833"/>
                </a:cubicBezTo>
                <a:cubicBezTo>
                  <a:pt x="2776128" y="797562"/>
                  <a:pt x="2777399" y="797562"/>
                  <a:pt x="2778670" y="796297"/>
                </a:cubicBezTo>
                <a:cubicBezTo>
                  <a:pt x="2779941" y="796297"/>
                  <a:pt x="2779941" y="796297"/>
                  <a:pt x="2781206" y="796297"/>
                </a:cubicBezTo>
                <a:cubicBezTo>
                  <a:pt x="2782476" y="796297"/>
                  <a:pt x="2783747" y="795026"/>
                  <a:pt x="2785018" y="795026"/>
                </a:cubicBezTo>
                <a:cubicBezTo>
                  <a:pt x="2785018" y="795026"/>
                  <a:pt x="2786289" y="795026"/>
                  <a:pt x="2786289" y="795026"/>
                </a:cubicBezTo>
                <a:cubicBezTo>
                  <a:pt x="2787559" y="795026"/>
                  <a:pt x="2787559" y="793755"/>
                  <a:pt x="2788830" y="793755"/>
                </a:cubicBezTo>
                <a:cubicBezTo>
                  <a:pt x="2790095" y="792484"/>
                  <a:pt x="2790095" y="792484"/>
                  <a:pt x="2791366" y="792484"/>
                </a:cubicBezTo>
                <a:cubicBezTo>
                  <a:pt x="2792637" y="791213"/>
                  <a:pt x="2793908" y="788671"/>
                  <a:pt x="2795179" y="787407"/>
                </a:cubicBezTo>
                <a:cubicBezTo>
                  <a:pt x="2795179" y="787407"/>
                  <a:pt x="2793908" y="787407"/>
                  <a:pt x="2793908" y="787407"/>
                </a:cubicBezTo>
                <a:cubicBezTo>
                  <a:pt x="2793908" y="787407"/>
                  <a:pt x="2792637" y="786136"/>
                  <a:pt x="2792637" y="786136"/>
                </a:cubicBezTo>
                <a:cubicBezTo>
                  <a:pt x="2793908" y="786136"/>
                  <a:pt x="2793908" y="784865"/>
                  <a:pt x="2795179" y="784865"/>
                </a:cubicBezTo>
                <a:cubicBezTo>
                  <a:pt x="2793908" y="784865"/>
                  <a:pt x="2793908" y="783594"/>
                  <a:pt x="2792637" y="783594"/>
                </a:cubicBezTo>
                <a:cubicBezTo>
                  <a:pt x="2792637" y="782323"/>
                  <a:pt x="2792637" y="782323"/>
                  <a:pt x="2792637" y="781052"/>
                </a:cubicBezTo>
                <a:cubicBezTo>
                  <a:pt x="2790095" y="781052"/>
                  <a:pt x="2788830" y="782323"/>
                  <a:pt x="2786289" y="782323"/>
                </a:cubicBezTo>
                <a:cubicBezTo>
                  <a:pt x="2786289" y="782323"/>
                  <a:pt x="2786289" y="783594"/>
                  <a:pt x="2786289" y="783594"/>
                </a:cubicBezTo>
                <a:cubicBezTo>
                  <a:pt x="2786289" y="783594"/>
                  <a:pt x="2785018" y="783594"/>
                  <a:pt x="2785018" y="783594"/>
                </a:cubicBezTo>
                <a:cubicBezTo>
                  <a:pt x="2783747" y="783594"/>
                  <a:pt x="2783747" y="783594"/>
                  <a:pt x="2782476" y="783594"/>
                </a:cubicBezTo>
                <a:cubicBezTo>
                  <a:pt x="2782476" y="783594"/>
                  <a:pt x="2783747" y="782323"/>
                  <a:pt x="2783747" y="782323"/>
                </a:cubicBezTo>
                <a:cubicBezTo>
                  <a:pt x="2785018" y="781052"/>
                  <a:pt x="2786289" y="779781"/>
                  <a:pt x="2787559" y="779781"/>
                </a:cubicBezTo>
                <a:cubicBezTo>
                  <a:pt x="2787559" y="779781"/>
                  <a:pt x="2788830" y="778516"/>
                  <a:pt x="2790095" y="777245"/>
                </a:cubicBezTo>
                <a:cubicBezTo>
                  <a:pt x="2791366" y="775974"/>
                  <a:pt x="2792637" y="775974"/>
                  <a:pt x="2795179" y="774703"/>
                </a:cubicBezTo>
                <a:cubicBezTo>
                  <a:pt x="2796449" y="774703"/>
                  <a:pt x="2796449" y="774703"/>
                  <a:pt x="2797714" y="774703"/>
                </a:cubicBezTo>
                <a:cubicBezTo>
                  <a:pt x="2798985" y="774703"/>
                  <a:pt x="2801527" y="773432"/>
                  <a:pt x="2802797" y="773432"/>
                </a:cubicBezTo>
                <a:cubicBezTo>
                  <a:pt x="2804069" y="773432"/>
                  <a:pt x="2804069" y="774703"/>
                  <a:pt x="2805339" y="774703"/>
                </a:cubicBezTo>
                <a:cubicBezTo>
                  <a:pt x="2806604" y="774703"/>
                  <a:pt x="2806604" y="774703"/>
                  <a:pt x="2807875" y="774703"/>
                </a:cubicBezTo>
                <a:cubicBezTo>
                  <a:pt x="2807875" y="773432"/>
                  <a:pt x="2806604" y="773432"/>
                  <a:pt x="2806604" y="773432"/>
                </a:cubicBezTo>
                <a:cubicBezTo>
                  <a:pt x="2806604" y="773432"/>
                  <a:pt x="2805339" y="772161"/>
                  <a:pt x="2805339" y="772161"/>
                </a:cubicBezTo>
                <a:cubicBezTo>
                  <a:pt x="2806604" y="772161"/>
                  <a:pt x="2806604" y="772161"/>
                  <a:pt x="2807875" y="772161"/>
                </a:cubicBezTo>
                <a:cubicBezTo>
                  <a:pt x="2809145" y="772161"/>
                  <a:pt x="2809145" y="773432"/>
                  <a:pt x="2810416" y="773432"/>
                </a:cubicBezTo>
                <a:cubicBezTo>
                  <a:pt x="2811686" y="773432"/>
                  <a:pt x="2811686" y="773432"/>
                  <a:pt x="2812957" y="773432"/>
                </a:cubicBezTo>
                <a:cubicBezTo>
                  <a:pt x="2812957" y="772161"/>
                  <a:pt x="2814228" y="772161"/>
                  <a:pt x="2814228" y="772161"/>
                </a:cubicBezTo>
                <a:cubicBezTo>
                  <a:pt x="2812957" y="772161"/>
                  <a:pt x="2812957" y="772161"/>
                  <a:pt x="2811686" y="772161"/>
                </a:cubicBezTo>
                <a:cubicBezTo>
                  <a:pt x="2810416" y="772161"/>
                  <a:pt x="2810416" y="770890"/>
                  <a:pt x="2809145" y="770890"/>
                </a:cubicBezTo>
                <a:cubicBezTo>
                  <a:pt x="2807875" y="770890"/>
                  <a:pt x="2807875" y="769626"/>
                  <a:pt x="2806604" y="769626"/>
                </a:cubicBezTo>
                <a:cubicBezTo>
                  <a:pt x="2806604" y="768355"/>
                  <a:pt x="2807875" y="768355"/>
                  <a:pt x="2807875" y="767084"/>
                </a:cubicBezTo>
                <a:cubicBezTo>
                  <a:pt x="2807875" y="767084"/>
                  <a:pt x="2806604" y="765813"/>
                  <a:pt x="2806604" y="764542"/>
                </a:cubicBezTo>
                <a:cubicBezTo>
                  <a:pt x="2807875" y="763271"/>
                  <a:pt x="2809145" y="762000"/>
                  <a:pt x="2810416" y="762000"/>
                </a:cubicBezTo>
                <a:cubicBezTo>
                  <a:pt x="2810416" y="762000"/>
                  <a:pt x="2809145" y="762000"/>
                  <a:pt x="2809145" y="762000"/>
                </a:cubicBezTo>
                <a:cubicBezTo>
                  <a:pt x="2809145" y="760729"/>
                  <a:pt x="2810416" y="760729"/>
                  <a:pt x="2810416" y="759464"/>
                </a:cubicBezTo>
                <a:cubicBezTo>
                  <a:pt x="2809145" y="759464"/>
                  <a:pt x="2807875" y="759464"/>
                  <a:pt x="2806604" y="759464"/>
                </a:cubicBezTo>
                <a:cubicBezTo>
                  <a:pt x="2805339" y="760729"/>
                  <a:pt x="2805339" y="760729"/>
                  <a:pt x="2804069" y="762000"/>
                </a:cubicBezTo>
                <a:cubicBezTo>
                  <a:pt x="2804069" y="760729"/>
                  <a:pt x="2804069" y="760729"/>
                  <a:pt x="2804069" y="759464"/>
                </a:cubicBezTo>
                <a:cubicBezTo>
                  <a:pt x="2802797" y="760729"/>
                  <a:pt x="2802797" y="760729"/>
                  <a:pt x="2801527" y="760729"/>
                </a:cubicBezTo>
                <a:cubicBezTo>
                  <a:pt x="2798985" y="759464"/>
                  <a:pt x="2797714" y="756922"/>
                  <a:pt x="2796449" y="755651"/>
                </a:cubicBezTo>
                <a:cubicBezTo>
                  <a:pt x="2797714" y="754380"/>
                  <a:pt x="2798985" y="751845"/>
                  <a:pt x="2800256" y="749303"/>
                </a:cubicBezTo>
                <a:cubicBezTo>
                  <a:pt x="2802797" y="749303"/>
                  <a:pt x="2804069" y="748032"/>
                  <a:pt x="2806604" y="748032"/>
                </a:cubicBezTo>
                <a:cubicBezTo>
                  <a:pt x="2804069" y="748032"/>
                  <a:pt x="2800256" y="748032"/>
                  <a:pt x="2797714" y="748032"/>
                </a:cubicBezTo>
                <a:cubicBezTo>
                  <a:pt x="2796449" y="749303"/>
                  <a:pt x="2796449" y="749303"/>
                  <a:pt x="2796449" y="750574"/>
                </a:cubicBezTo>
                <a:cubicBezTo>
                  <a:pt x="2795179" y="750574"/>
                  <a:pt x="2793908" y="750574"/>
                  <a:pt x="2792637" y="750574"/>
                </a:cubicBezTo>
                <a:cubicBezTo>
                  <a:pt x="2792637" y="750574"/>
                  <a:pt x="2792637" y="751845"/>
                  <a:pt x="2792637" y="751845"/>
                </a:cubicBezTo>
                <a:cubicBezTo>
                  <a:pt x="2791366" y="751845"/>
                  <a:pt x="2790095" y="751845"/>
                  <a:pt x="2788824" y="751845"/>
                </a:cubicBezTo>
                <a:lnTo>
                  <a:pt x="2786287" y="751210"/>
                </a:lnTo>
                <a:lnTo>
                  <a:pt x="2786287" y="751840"/>
                </a:lnTo>
                <a:cubicBezTo>
                  <a:pt x="2787557" y="751840"/>
                  <a:pt x="2787557" y="753110"/>
                  <a:pt x="2787557" y="753110"/>
                </a:cubicBezTo>
                <a:cubicBezTo>
                  <a:pt x="2786287" y="753110"/>
                  <a:pt x="2785017" y="754380"/>
                  <a:pt x="2783747" y="755650"/>
                </a:cubicBezTo>
                <a:cubicBezTo>
                  <a:pt x="2783747" y="755650"/>
                  <a:pt x="2782477" y="755650"/>
                  <a:pt x="2781207" y="755650"/>
                </a:cubicBezTo>
                <a:lnTo>
                  <a:pt x="2782370" y="753323"/>
                </a:lnTo>
                <a:lnTo>
                  <a:pt x="2778670" y="751845"/>
                </a:lnTo>
                <a:cubicBezTo>
                  <a:pt x="2777399" y="751845"/>
                  <a:pt x="2777399" y="751845"/>
                  <a:pt x="2776128" y="751845"/>
                </a:cubicBezTo>
                <a:cubicBezTo>
                  <a:pt x="2776128" y="751845"/>
                  <a:pt x="2777399" y="753109"/>
                  <a:pt x="2777399" y="754380"/>
                </a:cubicBezTo>
                <a:cubicBezTo>
                  <a:pt x="2776128" y="754380"/>
                  <a:pt x="2774857" y="753109"/>
                  <a:pt x="2773587" y="751845"/>
                </a:cubicBezTo>
                <a:cubicBezTo>
                  <a:pt x="2773587" y="750574"/>
                  <a:pt x="2773587" y="750574"/>
                  <a:pt x="2773587" y="749303"/>
                </a:cubicBezTo>
                <a:cubicBezTo>
                  <a:pt x="2774857" y="749303"/>
                  <a:pt x="2774857" y="750574"/>
                  <a:pt x="2776128" y="750574"/>
                </a:cubicBezTo>
                <a:cubicBezTo>
                  <a:pt x="2774857" y="749303"/>
                  <a:pt x="2774857" y="749303"/>
                  <a:pt x="2774857" y="748032"/>
                </a:cubicBezTo>
                <a:cubicBezTo>
                  <a:pt x="2776128" y="746761"/>
                  <a:pt x="2776128" y="744219"/>
                  <a:pt x="2777399" y="742955"/>
                </a:cubicBezTo>
                <a:cubicBezTo>
                  <a:pt x="2778670" y="741684"/>
                  <a:pt x="2778670" y="741684"/>
                  <a:pt x="2779935" y="740413"/>
                </a:cubicBezTo>
                <a:cubicBezTo>
                  <a:pt x="2779935" y="739141"/>
                  <a:pt x="2778670" y="739141"/>
                  <a:pt x="2778670" y="737870"/>
                </a:cubicBezTo>
                <a:cubicBezTo>
                  <a:pt x="2777399" y="737870"/>
                  <a:pt x="2777399" y="737870"/>
                  <a:pt x="2776128" y="737870"/>
                </a:cubicBezTo>
                <a:cubicBezTo>
                  <a:pt x="2774857" y="736599"/>
                  <a:pt x="2774857" y="736599"/>
                  <a:pt x="2774857" y="735328"/>
                </a:cubicBezTo>
                <a:cubicBezTo>
                  <a:pt x="2774857" y="735328"/>
                  <a:pt x="2776128" y="734064"/>
                  <a:pt x="2776128" y="732793"/>
                </a:cubicBezTo>
                <a:cubicBezTo>
                  <a:pt x="2777399" y="732793"/>
                  <a:pt x="2778670" y="732793"/>
                  <a:pt x="2779935" y="732793"/>
                </a:cubicBezTo>
                <a:cubicBezTo>
                  <a:pt x="2778670" y="732793"/>
                  <a:pt x="2777399" y="731522"/>
                  <a:pt x="2776128" y="731522"/>
                </a:cubicBezTo>
                <a:cubicBezTo>
                  <a:pt x="2776128" y="730251"/>
                  <a:pt x="2776128" y="730251"/>
                  <a:pt x="2776128" y="728980"/>
                </a:cubicBezTo>
                <a:cubicBezTo>
                  <a:pt x="2776128" y="728980"/>
                  <a:pt x="2774857" y="728980"/>
                  <a:pt x="2774857" y="728980"/>
                </a:cubicBezTo>
                <a:cubicBezTo>
                  <a:pt x="2774857" y="728980"/>
                  <a:pt x="2774857" y="730251"/>
                  <a:pt x="2774857" y="730251"/>
                </a:cubicBezTo>
                <a:cubicBezTo>
                  <a:pt x="2774857" y="731522"/>
                  <a:pt x="2773587" y="731522"/>
                  <a:pt x="2773587" y="732793"/>
                </a:cubicBezTo>
                <a:cubicBezTo>
                  <a:pt x="2773587" y="731522"/>
                  <a:pt x="2772316" y="731522"/>
                  <a:pt x="2772316" y="730251"/>
                </a:cubicBezTo>
                <a:cubicBezTo>
                  <a:pt x="2771045" y="730251"/>
                  <a:pt x="2771045" y="731522"/>
                  <a:pt x="2769780" y="731522"/>
                </a:cubicBezTo>
                <a:cubicBezTo>
                  <a:pt x="2769780" y="731522"/>
                  <a:pt x="2769780" y="732793"/>
                  <a:pt x="2769780" y="732793"/>
                </a:cubicBezTo>
                <a:cubicBezTo>
                  <a:pt x="2769780" y="732793"/>
                  <a:pt x="2768509" y="732793"/>
                  <a:pt x="2768509" y="732793"/>
                </a:cubicBezTo>
                <a:cubicBezTo>
                  <a:pt x="2768509" y="731522"/>
                  <a:pt x="2768509" y="731522"/>
                  <a:pt x="2768509" y="730251"/>
                </a:cubicBezTo>
                <a:cubicBezTo>
                  <a:pt x="2768509" y="730251"/>
                  <a:pt x="2767239" y="730251"/>
                  <a:pt x="2767239" y="730251"/>
                </a:cubicBezTo>
                <a:cubicBezTo>
                  <a:pt x="2767239" y="731522"/>
                  <a:pt x="2768509" y="732793"/>
                  <a:pt x="2768509" y="734057"/>
                </a:cubicBezTo>
                <a:cubicBezTo>
                  <a:pt x="2768509" y="734057"/>
                  <a:pt x="2767239" y="735328"/>
                  <a:pt x="2767239" y="735328"/>
                </a:cubicBezTo>
                <a:cubicBezTo>
                  <a:pt x="2767239" y="735328"/>
                  <a:pt x="2767239" y="736599"/>
                  <a:pt x="2767239" y="736599"/>
                </a:cubicBezTo>
                <a:cubicBezTo>
                  <a:pt x="2767239" y="737870"/>
                  <a:pt x="2765968" y="737870"/>
                  <a:pt x="2765968" y="739141"/>
                </a:cubicBezTo>
                <a:cubicBezTo>
                  <a:pt x="2765968" y="739141"/>
                  <a:pt x="2765968" y="740413"/>
                  <a:pt x="2765968" y="740413"/>
                </a:cubicBezTo>
                <a:cubicBezTo>
                  <a:pt x="2764697" y="740413"/>
                  <a:pt x="2763426" y="740413"/>
                  <a:pt x="2762155" y="740413"/>
                </a:cubicBezTo>
                <a:cubicBezTo>
                  <a:pt x="2762155" y="739141"/>
                  <a:pt x="2762155" y="739141"/>
                  <a:pt x="2762155" y="739141"/>
                </a:cubicBezTo>
                <a:cubicBezTo>
                  <a:pt x="2762155" y="739141"/>
                  <a:pt x="2763426" y="737870"/>
                  <a:pt x="2763426" y="737870"/>
                </a:cubicBezTo>
                <a:cubicBezTo>
                  <a:pt x="2763426" y="736599"/>
                  <a:pt x="2763426" y="735328"/>
                  <a:pt x="2763426" y="734064"/>
                </a:cubicBezTo>
                <a:cubicBezTo>
                  <a:pt x="2764697" y="732793"/>
                  <a:pt x="2764697" y="732793"/>
                  <a:pt x="2765968" y="731522"/>
                </a:cubicBezTo>
                <a:cubicBezTo>
                  <a:pt x="2765968" y="731522"/>
                  <a:pt x="2764697" y="731522"/>
                  <a:pt x="2764697" y="731522"/>
                </a:cubicBezTo>
                <a:cubicBezTo>
                  <a:pt x="2764697" y="731522"/>
                  <a:pt x="2763426" y="730251"/>
                  <a:pt x="2763426" y="730251"/>
                </a:cubicBezTo>
                <a:cubicBezTo>
                  <a:pt x="2763426" y="730251"/>
                  <a:pt x="2764697" y="728980"/>
                  <a:pt x="2764697" y="728980"/>
                </a:cubicBezTo>
                <a:cubicBezTo>
                  <a:pt x="2764697" y="727709"/>
                  <a:pt x="2764697" y="727709"/>
                  <a:pt x="2764697" y="726438"/>
                </a:cubicBezTo>
                <a:cubicBezTo>
                  <a:pt x="2764697" y="725174"/>
                  <a:pt x="2765968" y="723903"/>
                  <a:pt x="2765968" y="722632"/>
                </a:cubicBezTo>
                <a:cubicBezTo>
                  <a:pt x="2764697" y="722632"/>
                  <a:pt x="2764697" y="722632"/>
                  <a:pt x="2764697" y="722632"/>
                </a:cubicBezTo>
                <a:cubicBezTo>
                  <a:pt x="2765968" y="721361"/>
                  <a:pt x="2765968" y="721361"/>
                  <a:pt x="2767239" y="720090"/>
                </a:cubicBezTo>
                <a:cubicBezTo>
                  <a:pt x="2767239" y="718819"/>
                  <a:pt x="2767239" y="718819"/>
                  <a:pt x="2767239" y="718819"/>
                </a:cubicBezTo>
                <a:lnTo>
                  <a:pt x="2768194" y="716912"/>
                </a:lnTo>
                <a:lnTo>
                  <a:pt x="2769138" y="716283"/>
                </a:lnTo>
                <a:lnTo>
                  <a:pt x="2769774" y="716283"/>
                </a:lnTo>
                <a:cubicBezTo>
                  <a:pt x="2769774" y="716283"/>
                  <a:pt x="2771045" y="715012"/>
                  <a:pt x="2771045" y="715012"/>
                </a:cubicBezTo>
                <a:lnTo>
                  <a:pt x="2769138" y="716283"/>
                </a:lnTo>
                <a:lnTo>
                  <a:pt x="2768509" y="716283"/>
                </a:lnTo>
                <a:lnTo>
                  <a:pt x="2768194" y="716912"/>
                </a:lnTo>
                <a:lnTo>
                  <a:pt x="2763426" y="720090"/>
                </a:lnTo>
                <a:cubicBezTo>
                  <a:pt x="2763426" y="718819"/>
                  <a:pt x="2762155" y="718819"/>
                  <a:pt x="2762155" y="718819"/>
                </a:cubicBezTo>
                <a:cubicBezTo>
                  <a:pt x="2760884" y="718819"/>
                  <a:pt x="2760884" y="718819"/>
                  <a:pt x="2760884" y="718819"/>
                </a:cubicBezTo>
                <a:cubicBezTo>
                  <a:pt x="2759619" y="718819"/>
                  <a:pt x="2759619" y="717548"/>
                  <a:pt x="2758348" y="717548"/>
                </a:cubicBezTo>
                <a:lnTo>
                  <a:pt x="2757086" y="717548"/>
                </a:lnTo>
                <a:lnTo>
                  <a:pt x="2757077" y="717550"/>
                </a:lnTo>
                <a:lnTo>
                  <a:pt x="2757082" y="717548"/>
                </a:lnTo>
                <a:lnTo>
                  <a:pt x="2757077" y="717548"/>
                </a:lnTo>
                <a:cubicBezTo>
                  <a:pt x="2757077" y="717548"/>
                  <a:pt x="2755807" y="717548"/>
                  <a:pt x="2755807" y="717548"/>
                </a:cubicBezTo>
                <a:cubicBezTo>
                  <a:pt x="2755807" y="717548"/>
                  <a:pt x="2757077" y="716277"/>
                  <a:pt x="2757077" y="716277"/>
                </a:cubicBezTo>
                <a:lnTo>
                  <a:pt x="2759614" y="716277"/>
                </a:lnTo>
                <a:lnTo>
                  <a:pt x="2758348" y="715010"/>
                </a:lnTo>
                <a:lnTo>
                  <a:pt x="2760885" y="713741"/>
                </a:lnTo>
                <a:lnTo>
                  <a:pt x="2760884" y="713741"/>
                </a:lnTo>
                <a:lnTo>
                  <a:pt x="2760884" y="713739"/>
                </a:lnTo>
                <a:lnTo>
                  <a:pt x="2757840" y="712978"/>
                </a:lnTo>
                <a:lnTo>
                  <a:pt x="2757078" y="713741"/>
                </a:lnTo>
                <a:lnTo>
                  <a:pt x="2756654" y="713317"/>
                </a:lnTo>
                <a:lnTo>
                  <a:pt x="2755808" y="713741"/>
                </a:lnTo>
                <a:lnTo>
                  <a:pt x="2756570" y="713233"/>
                </a:lnTo>
                <a:lnTo>
                  <a:pt x="2755810" y="712472"/>
                </a:lnTo>
                <a:lnTo>
                  <a:pt x="2755808" y="712470"/>
                </a:lnTo>
                <a:lnTo>
                  <a:pt x="2755807" y="712471"/>
                </a:lnTo>
                <a:lnTo>
                  <a:pt x="2755807" y="712470"/>
                </a:lnTo>
                <a:lnTo>
                  <a:pt x="2755807" y="711199"/>
                </a:lnTo>
                <a:lnTo>
                  <a:pt x="2757078" y="711199"/>
                </a:lnTo>
                <a:lnTo>
                  <a:pt x="2758348" y="711199"/>
                </a:lnTo>
                <a:lnTo>
                  <a:pt x="2757501" y="711623"/>
                </a:lnTo>
                <a:lnTo>
                  <a:pt x="2757501" y="711623"/>
                </a:lnTo>
                <a:lnTo>
                  <a:pt x="2758348" y="711200"/>
                </a:lnTo>
                <a:lnTo>
                  <a:pt x="2758856" y="711708"/>
                </a:lnTo>
                <a:lnTo>
                  <a:pt x="2759619" y="711199"/>
                </a:lnTo>
                <a:lnTo>
                  <a:pt x="2758983" y="711835"/>
                </a:lnTo>
                <a:lnTo>
                  <a:pt x="2760884" y="713736"/>
                </a:lnTo>
                <a:lnTo>
                  <a:pt x="2760884" y="712470"/>
                </a:lnTo>
                <a:cubicBezTo>
                  <a:pt x="2762155" y="713741"/>
                  <a:pt x="2763426" y="713741"/>
                  <a:pt x="2764697" y="713741"/>
                </a:cubicBezTo>
                <a:cubicBezTo>
                  <a:pt x="2764697" y="713741"/>
                  <a:pt x="2764697" y="712470"/>
                  <a:pt x="2764697" y="712470"/>
                </a:cubicBezTo>
                <a:cubicBezTo>
                  <a:pt x="2763426" y="712470"/>
                  <a:pt x="2763426" y="712470"/>
                  <a:pt x="2762155" y="712470"/>
                </a:cubicBezTo>
                <a:cubicBezTo>
                  <a:pt x="2762155" y="712470"/>
                  <a:pt x="2763426" y="711199"/>
                  <a:pt x="2763426" y="711199"/>
                </a:cubicBezTo>
                <a:cubicBezTo>
                  <a:pt x="2763426" y="711199"/>
                  <a:pt x="2763426" y="709928"/>
                  <a:pt x="2763426" y="709928"/>
                </a:cubicBezTo>
                <a:cubicBezTo>
                  <a:pt x="2763426" y="709928"/>
                  <a:pt x="2764697" y="708657"/>
                  <a:pt x="2765968" y="708657"/>
                </a:cubicBezTo>
                <a:lnTo>
                  <a:pt x="2766392" y="709081"/>
                </a:lnTo>
                <a:lnTo>
                  <a:pt x="2764697" y="709928"/>
                </a:lnTo>
                <a:cubicBezTo>
                  <a:pt x="2765968" y="709928"/>
                  <a:pt x="2765968" y="709928"/>
                  <a:pt x="2767239" y="709928"/>
                </a:cubicBezTo>
                <a:lnTo>
                  <a:pt x="2766392" y="709081"/>
                </a:lnTo>
                <a:lnTo>
                  <a:pt x="2767239" y="708657"/>
                </a:lnTo>
                <a:cubicBezTo>
                  <a:pt x="2767239" y="708657"/>
                  <a:pt x="2767239" y="708657"/>
                  <a:pt x="2765968" y="708657"/>
                </a:cubicBezTo>
                <a:cubicBezTo>
                  <a:pt x="2764697" y="708657"/>
                  <a:pt x="2763426" y="708657"/>
                  <a:pt x="2762155" y="708657"/>
                </a:cubicBezTo>
                <a:cubicBezTo>
                  <a:pt x="2762155" y="707386"/>
                  <a:pt x="2762155" y="707386"/>
                  <a:pt x="2762155" y="707386"/>
                </a:cubicBezTo>
                <a:cubicBezTo>
                  <a:pt x="2760884" y="706122"/>
                  <a:pt x="2760884" y="706122"/>
                  <a:pt x="2760884" y="704851"/>
                </a:cubicBezTo>
                <a:lnTo>
                  <a:pt x="2760889" y="704852"/>
                </a:lnTo>
                <a:lnTo>
                  <a:pt x="2760889" y="704851"/>
                </a:lnTo>
                <a:cubicBezTo>
                  <a:pt x="2760889" y="703581"/>
                  <a:pt x="2760889" y="703581"/>
                  <a:pt x="2760889" y="703581"/>
                </a:cubicBezTo>
                <a:cubicBezTo>
                  <a:pt x="2760889" y="703581"/>
                  <a:pt x="2759619" y="703581"/>
                  <a:pt x="2759619" y="703581"/>
                </a:cubicBezTo>
                <a:cubicBezTo>
                  <a:pt x="2759619" y="704851"/>
                  <a:pt x="2759619" y="704851"/>
                  <a:pt x="2759619" y="704851"/>
                </a:cubicBezTo>
                <a:cubicBezTo>
                  <a:pt x="2758348" y="704851"/>
                  <a:pt x="2757079" y="703581"/>
                  <a:pt x="2755808" y="703581"/>
                </a:cubicBezTo>
                <a:cubicBezTo>
                  <a:pt x="2755808" y="702311"/>
                  <a:pt x="2757079" y="702311"/>
                  <a:pt x="2757079" y="702311"/>
                </a:cubicBezTo>
                <a:cubicBezTo>
                  <a:pt x="2757079" y="702311"/>
                  <a:pt x="2758348" y="702311"/>
                  <a:pt x="2758348" y="702311"/>
                </a:cubicBezTo>
                <a:cubicBezTo>
                  <a:pt x="2758348" y="701040"/>
                  <a:pt x="2758348" y="701040"/>
                  <a:pt x="2758348" y="699770"/>
                </a:cubicBezTo>
                <a:cubicBezTo>
                  <a:pt x="2759619" y="699770"/>
                  <a:pt x="2760889" y="701040"/>
                  <a:pt x="2762158" y="701040"/>
                </a:cubicBezTo>
                <a:cubicBezTo>
                  <a:pt x="2762158" y="699770"/>
                  <a:pt x="2762158" y="699770"/>
                  <a:pt x="2762158" y="698500"/>
                </a:cubicBezTo>
                <a:cubicBezTo>
                  <a:pt x="2762158" y="698500"/>
                  <a:pt x="2763428" y="698500"/>
                  <a:pt x="2763428" y="698500"/>
                </a:cubicBezTo>
                <a:lnTo>
                  <a:pt x="2764697" y="701038"/>
                </a:lnTo>
                <a:lnTo>
                  <a:pt x="2765968" y="699767"/>
                </a:lnTo>
                <a:cubicBezTo>
                  <a:pt x="2765968" y="699767"/>
                  <a:pt x="2767239" y="701038"/>
                  <a:pt x="2767239" y="701038"/>
                </a:cubicBezTo>
                <a:cubicBezTo>
                  <a:pt x="2768509" y="699767"/>
                  <a:pt x="2768509" y="699767"/>
                  <a:pt x="2768509" y="699767"/>
                </a:cubicBezTo>
                <a:cubicBezTo>
                  <a:pt x="2767239" y="699767"/>
                  <a:pt x="2767239" y="698502"/>
                  <a:pt x="2767239" y="698502"/>
                </a:cubicBezTo>
                <a:cubicBezTo>
                  <a:pt x="2767239" y="697231"/>
                  <a:pt x="2767239" y="697231"/>
                  <a:pt x="2767239" y="697231"/>
                </a:cubicBezTo>
                <a:cubicBezTo>
                  <a:pt x="2768509" y="697231"/>
                  <a:pt x="2768509" y="698502"/>
                  <a:pt x="2769780" y="698502"/>
                </a:cubicBezTo>
                <a:cubicBezTo>
                  <a:pt x="2769780" y="697231"/>
                  <a:pt x="2771051" y="697231"/>
                  <a:pt x="2771051" y="697231"/>
                </a:cubicBezTo>
                <a:cubicBezTo>
                  <a:pt x="2772316" y="697231"/>
                  <a:pt x="2773587" y="698502"/>
                  <a:pt x="2774857" y="698502"/>
                </a:cubicBezTo>
                <a:cubicBezTo>
                  <a:pt x="2774857" y="698502"/>
                  <a:pt x="2773587" y="697231"/>
                  <a:pt x="2773587" y="697231"/>
                </a:cubicBezTo>
                <a:cubicBezTo>
                  <a:pt x="2772316" y="697231"/>
                  <a:pt x="2771051" y="695960"/>
                  <a:pt x="2769780" y="695960"/>
                </a:cubicBezTo>
                <a:cubicBezTo>
                  <a:pt x="2769780" y="695960"/>
                  <a:pt x="2771051" y="695960"/>
                  <a:pt x="2771051" y="695960"/>
                </a:cubicBezTo>
                <a:cubicBezTo>
                  <a:pt x="2771051" y="695960"/>
                  <a:pt x="2772316" y="694689"/>
                  <a:pt x="2772316" y="694689"/>
                </a:cubicBezTo>
                <a:cubicBezTo>
                  <a:pt x="2772316" y="694689"/>
                  <a:pt x="2771051" y="693418"/>
                  <a:pt x="2771051" y="693418"/>
                </a:cubicBezTo>
                <a:cubicBezTo>
                  <a:pt x="2771051" y="693418"/>
                  <a:pt x="2772316" y="693418"/>
                  <a:pt x="2773587" y="693418"/>
                </a:cubicBezTo>
                <a:cubicBezTo>
                  <a:pt x="2773587" y="693418"/>
                  <a:pt x="2773587" y="692147"/>
                  <a:pt x="2773587" y="692147"/>
                </a:cubicBezTo>
                <a:cubicBezTo>
                  <a:pt x="2774857" y="692147"/>
                  <a:pt x="2774857" y="692147"/>
                  <a:pt x="2774857" y="692147"/>
                </a:cubicBezTo>
                <a:cubicBezTo>
                  <a:pt x="2774857" y="692147"/>
                  <a:pt x="2774857" y="690876"/>
                  <a:pt x="2774857" y="690876"/>
                </a:cubicBezTo>
                <a:cubicBezTo>
                  <a:pt x="2774857" y="689612"/>
                  <a:pt x="2776128" y="689612"/>
                  <a:pt x="2776128" y="689612"/>
                </a:cubicBezTo>
                <a:cubicBezTo>
                  <a:pt x="2776128" y="689612"/>
                  <a:pt x="2776128" y="688341"/>
                  <a:pt x="2776128" y="688341"/>
                </a:cubicBezTo>
                <a:cubicBezTo>
                  <a:pt x="2777399" y="688341"/>
                  <a:pt x="2778670" y="689612"/>
                  <a:pt x="2779941" y="689612"/>
                </a:cubicBezTo>
                <a:cubicBezTo>
                  <a:pt x="2778670" y="689612"/>
                  <a:pt x="2778670" y="690876"/>
                  <a:pt x="2778670" y="690876"/>
                </a:cubicBezTo>
                <a:cubicBezTo>
                  <a:pt x="2779941" y="690876"/>
                  <a:pt x="2779941" y="689612"/>
                  <a:pt x="2781206" y="689612"/>
                </a:cubicBezTo>
                <a:cubicBezTo>
                  <a:pt x="2781206" y="689612"/>
                  <a:pt x="2782476" y="689612"/>
                  <a:pt x="2782476" y="689612"/>
                </a:cubicBezTo>
                <a:cubicBezTo>
                  <a:pt x="2782476" y="689612"/>
                  <a:pt x="2782476" y="690876"/>
                  <a:pt x="2782476" y="690876"/>
                </a:cubicBezTo>
                <a:cubicBezTo>
                  <a:pt x="2782476" y="690876"/>
                  <a:pt x="2783747" y="689612"/>
                  <a:pt x="2783747" y="689612"/>
                </a:cubicBezTo>
                <a:cubicBezTo>
                  <a:pt x="2783747" y="689612"/>
                  <a:pt x="2785018" y="689612"/>
                  <a:pt x="2785018" y="689612"/>
                </a:cubicBezTo>
                <a:cubicBezTo>
                  <a:pt x="2786289" y="688341"/>
                  <a:pt x="2786289" y="688341"/>
                  <a:pt x="2787559" y="688341"/>
                </a:cubicBezTo>
                <a:cubicBezTo>
                  <a:pt x="2787559" y="688341"/>
                  <a:pt x="2788830" y="688341"/>
                  <a:pt x="2790095" y="688341"/>
                </a:cubicBezTo>
                <a:cubicBezTo>
                  <a:pt x="2791366" y="688341"/>
                  <a:pt x="2792637" y="687070"/>
                  <a:pt x="2793908" y="687070"/>
                </a:cubicBezTo>
                <a:cubicBezTo>
                  <a:pt x="2795179" y="687070"/>
                  <a:pt x="2795179" y="687070"/>
                  <a:pt x="2796449" y="687070"/>
                </a:cubicBezTo>
                <a:cubicBezTo>
                  <a:pt x="2796449" y="687070"/>
                  <a:pt x="2797720" y="685799"/>
                  <a:pt x="2797720" y="685799"/>
                </a:cubicBezTo>
                <a:close/>
                <a:moveTo>
                  <a:pt x="2754538" y="685799"/>
                </a:moveTo>
                <a:cubicBezTo>
                  <a:pt x="2755808" y="685799"/>
                  <a:pt x="2755808" y="687069"/>
                  <a:pt x="2755808" y="688339"/>
                </a:cubicBezTo>
                <a:cubicBezTo>
                  <a:pt x="2755808" y="689610"/>
                  <a:pt x="2754538" y="689610"/>
                  <a:pt x="2753266" y="690880"/>
                </a:cubicBezTo>
                <a:cubicBezTo>
                  <a:pt x="2751997" y="690880"/>
                  <a:pt x="2751997" y="692150"/>
                  <a:pt x="2751997" y="692150"/>
                </a:cubicBezTo>
                <a:cubicBezTo>
                  <a:pt x="2751997" y="692150"/>
                  <a:pt x="2753266" y="692150"/>
                  <a:pt x="2753266" y="692150"/>
                </a:cubicBezTo>
                <a:cubicBezTo>
                  <a:pt x="2751997" y="693420"/>
                  <a:pt x="2751997" y="693420"/>
                  <a:pt x="2750727" y="694691"/>
                </a:cubicBezTo>
                <a:cubicBezTo>
                  <a:pt x="2750727" y="694691"/>
                  <a:pt x="2749458" y="694691"/>
                  <a:pt x="2748187" y="694691"/>
                </a:cubicBezTo>
                <a:cubicBezTo>
                  <a:pt x="2748187" y="694691"/>
                  <a:pt x="2746918" y="694691"/>
                  <a:pt x="2745647" y="694691"/>
                </a:cubicBezTo>
                <a:cubicBezTo>
                  <a:pt x="2745647" y="693420"/>
                  <a:pt x="2744377" y="693420"/>
                  <a:pt x="2744377" y="693420"/>
                </a:cubicBezTo>
                <a:cubicBezTo>
                  <a:pt x="2744377" y="692150"/>
                  <a:pt x="2745647" y="692150"/>
                  <a:pt x="2745647" y="692150"/>
                </a:cubicBezTo>
                <a:cubicBezTo>
                  <a:pt x="2744377" y="692150"/>
                  <a:pt x="2744377" y="690880"/>
                  <a:pt x="2743107" y="690880"/>
                </a:cubicBezTo>
                <a:cubicBezTo>
                  <a:pt x="2743107" y="690880"/>
                  <a:pt x="2744377" y="689610"/>
                  <a:pt x="2744377" y="689610"/>
                </a:cubicBezTo>
                <a:cubicBezTo>
                  <a:pt x="2745647" y="689610"/>
                  <a:pt x="2746918" y="690880"/>
                  <a:pt x="2748187" y="690880"/>
                </a:cubicBezTo>
                <a:cubicBezTo>
                  <a:pt x="2748187" y="689610"/>
                  <a:pt x="2748187" y="689610"/>
                  <a:pt x="2746918" y="689609"/>
                </a:cubicBezTo>
                <a:cubicBezTo>
                  <a:pt x="2749458" y="688339"/>
                  <a:pt x="2751997" y="687069"/>
                  <a:pt x="2754538" y="685799"/>
                </a:cubicBezTo>
                <a:close/>
                <a:moveTo>
                  <a:pt x="2174149" y="685799"/>
                </a:moveTo>
                <a:cubicBezTo>
                  <a:pt x="2175419" y="685799"/>
                  <a:pt x="2175419" y="685799"/>
                  <a:pt x="2176688" y="685799"/>
                </a:cubicBezTo>
                <a:cubicBezTo>
                  <a:pt x="2176688" y="685799"/>
                  <a:pt x="2177959" y="685799"/>
                  <a:pt x="2177959" y="685799"/>
                </a:cubicBezTo>
                <a:lnTo>
                  <a:pt x="2177323" y="686435"/>
                </a:lnTo>
                <a:lnTo>
                  <a:pt x="2180499" y="687070"/>
                </a:lnTo>
                <a:cubicBezTo>
                  <a:pt x="2179229" y="687070"/>
                  <a:pt x="2179229" y="688341"/>
                  <a:pt x="2177960" y="688341"/>
                </a:cubicBezTo>
                <a:cubicBezTo>
                  <a:pt x="2177960" y="688341"/>
                  <a:pt x="2176688" y="688341"/>
                  <a:pt x="2175418" y="689611"/>
                </a:cubicBezTo>
                <a:lnTo>
                  <a:pt x="2173133" y="688087"/>
                </a:lnTo>
                <a:lnTo>
                  <a:pt x="2172880" y="688341"/>
                </a:lnTo>
                <a:cubicBezTo>
                  <a:pt x="2172880" y="688341"/>
                  <a:pt x="2171609" y="688341"/>
                  <a:pt x="2171609" y="688341"/>
                </a:cubicBezTo>
                <a:lnTo>
                  <a:pt x="2172372" y="687579"/>
                </a:lnTo>
                <a:lnTo>
                  <a:pt x="2171609" y="687070"/>
                </a:lnTo>
                <a:cubicBezTo>
                  <a:pt x="2171609" y="685800"/>
                  <a:pt x="2171609" y="685800"/>
                  <a:pt x="2171609" y="685800"/>
                </a:cubicBezTo>
                <a:lnTo>
                  <a:pt x="2174148" y="685800"/>
                </a:lnTo>
                <a:close/>
                <a:moveTo>
                  <a:pt x="2160181" y="685799"/>
                </a:moveTo>
                <a:cubicBezTo>
                  <a:pt x="2160181" y="685799"/>
                  <a:pt x="2161453" y="685799"/>
                  <a:pt x="2161453" y="685799"/>
                </a:cubicBezTo>
                <a:cubicBezTo>
                  <a:pt x="2161453" y="685799"/>
                  <a:pt x="2161453" y="687069"/>
                  <a:pt x="2161453" y="687069"/>
                </a:cubicBezTo>
                <a:cubicBezTo>
                  <a:pt x="2161453" y="687069"/>
                  <a:pt x="2160181" y="688340"/>
                  <a:pt x="2160181" y="688340"/>
                </a:cubicBezTo>
                <a:cubicBezTo>
                  <a:pt x="2158911" y="688340"/>
                  <a:pt x="2158911" y="688340"/>
                  <a:pt x="2160181" y="690881"/>
                </a:cubicBezTo>
                <a:cubicBezTo>
                  <a:pt x="2158911" y="689610"/>
                  <a:pt x="2158911" y="689610"/>
                  <a:pt x="2158911" y="688340"/>
                </a:cubicBezTo>
                <a:cubicBezTo>
                  <a:pt x="2158911" y="688340"/>
                  <a:pt x="2160181" y="687069"/>
                  <a:pt x="2160181" y="687069"/>
                </a:cubicBezTo>
                <a:cubicBezTo>
                  <a:pt x="2160181" y="687069"/>
                  <a:pt x="2160181" y="685799"/>
                  <a:pt x="2160181" y="685799"/>
                </a:cubicBezTo>
                <a:close/>
                <a:moveTo>
                  <a:pt x="2122077" y="685799"/>
                </a:moveTo>
                <a:cubicBezTo>
                  <a:pt x="2123348" y="685799"/>
                  <a:pt x="2123348" y="685799"/>
                  <a:pt x="2124616" y="685799"/>
                </a:cubicBezTo>
                <a:cubicBezTo>
                  <a:pt x="2124616" y="685799"/>
                  <a:pt x="2125888" y="687070"/>
                  <a:pt x="2125888" y="687070"/>
                </a:cubicBezTo>
                <a:cubicBezTo>
                  <a:pt x="2124616" y="687070"/>
                  <a:pt x="2123348" y="688341"/>
                  <a:pt x="2122077" y="687070"/>
                </a:cubicBezTo>
                <a:cubicBezTo>
                  <a:pt x="2122077" y="687070"/>
                  <a:pt x="2122077" y="687070"/>
                  <a:pt x="2120808" y="688341"/>
                </a:cubicBezTo>
                <a:cubicBezTo>
                  <a:pt x="2120808" y="687070"/>
                  <a:pt x="2120808" y="687070"/>
                  <a:pt x="2120808" y="687070"/>
                </a:cubicBezTo>
                <a:cubicBezTo>
                  <a:pt x="2120808" y="685799"/>
                  <a:pt x="2122077" y="685799"/>
                  <a:pt x="2122077" y="685799"/>
                </a:cubicBezTo>
                <a:close/>
                <a:moveTo>
                  <a:pt x="1714422" y="685799"/>
                </a:moveTo>
                <a:cubicBezTo>
                  <a:pt x="1714422" y="685799"/>
                  <a:pt x="1715692" y="685799"/>
                  <a:pt x="1715692" y="685799"/>
                </a:cubicBezTo>
                <a:cubicBezTo>
                  <a:pt x="1716963" y="685799"/>
                  <a:pt x="1716963" y="685799"/>
                  <a:pt x="1718232" y="685799"/>
                </a:cubicBezTo>
                <a:cubicBezTo>
                  <a:pt x="1720773" y="685799"/>
                  <a:pt x="1722042" y="687070"/>
                  <a:pt x="1723311" y="687070"/>
                </a:cubicBezTo>
                <a:cubicBezTo>
                  <a:pt x="1723311" y="687070"/>
                  <a:pt x="1723311" y="687070"/>
                  <a:pt x="1719502" y="688341"/>
                </a:cubicBezTo>
                <a:cubicBezTo>
                  <a:pt x="1718232" y="688341"/>
                  <a:pt x="1718232" y="687070"/>
                  <a:pt x="1716963" y="687070"/>
                </a:cubicBezTo>
                <a:cubicBezTo>
                  <a:pt x="1716963" y="685799"/>
                  <a:pt x="1715692" y="685799"/>
                  <a:pt x="1714422" y="685799"/>
                </a:cubicBezTo>
                <a:close/>
                <a:moveTo>
                  <a:pt x="3191415" y="676910"/>
                </a:moveTo>
                <a:lnTo>
                  <a:pt x="3191415" y="676910"/>
                </a:lnTo>
                <a:lnTo>
                  <a:pt x="3191416" y="676910"/>
                </a:lnTo>
                <a:close/>
                <a:moveTo>
                  <a:pt x="2800257" y="675641"/>
                </a:moveTo>
                <a:lnTo>
                  <a:pt x="2801527" y="675641"/>
                </a:lnTo>
                <a:cubicBezTo>
                  <a:pt x="2801527" y="675641"/>
                  <a:pt x="2801527" y="676911"/>
                  <a:pt x="2801527" y="676911"/>
                </a:cubicBezTo>
                <a:cubicBezTo>
                  <a:pt x="2801527" y="675641"/>
                  <a:pt x="2800257" y="675641"/>
                  <a:pt x="2800257" y="675641"/>
                </a:cubicBezTo>
                <a:close/>
                <a:moveTo>
                  <a:pt x="3193956" y="673100"/>
                </a:moveTo>
                <a:cubicBezTo>
                  <a:pt x="3195226" y="673100"/>
                  <a:pt x="3195226" y="673100"/>
                  <a:pt x="3196496" y="673100"/>
                </a:cubicBezTo>
                <a:lnTo>
                  <a:pt x="3197608" y="674211"/>
                </a:lnTo>
                <a:lnTo>
                  <a:pt x="3205387" y="673100"/>
                </a:lnTo>
                <a:cubicBezTo>
                  <a:pt x="3206657" y="673100"/>
                  <a:pt x="3206657" y="674370"/>
                  <a:pt x="3207927" y="674370"/>
                </a:cubicBezTo>
                <a:cubicBezTo>
                  <a:pt x="3207927" y="675640"/>
                  <a:pt x="3209197" y="675640"/>
                  <a:pt x="3209197" y="675640"/>
                </a:cubicBezTo>
                <a:cubicBezTo>
                  <a:pt x="3210467" y="676910"/>
                  <a:pt x="3210467" y="676910"/>
                  <a:pt x="3210467" y="676910"/>
                </a:cubicBezTo>
                <a:cubicBezTo>
                  <a:pt x="3209197" y="676910"/>
                  <a:pt x="3209197" y="676910"/>
                  <a:pt x="3209197" y="676910"/>
                </a:cubicBezTo>
                <a:cubicBezTo>
                  <a:pt x="3207927" y="676910"/>
                  <a:pt x="3207927" y="676910"/>
                  <a:pt x="3206657" y="676910"/>
                </a:cubicBezTo>
                <a:cubicBezTo>
                  <a:pt x="3205387" y="678181"/>
                  <a:pt x="3205387" y="678181"/>
                  <a:pt x="3204117" y="679451"/>
                </a:cubicBezTo>
                <a:cubicBezTo>
                  <a:pt x="3202846" y="679451"/>
                  <a:pt x="3202846" y="680721"/>
                  <a:pt x="3201576" y="680721"/>
                </a:cubicBezTo>
                <a:cubicBezTo>
                  <a:pt x="3200306" y="680721"/>
                  <a:pt x="3197766" y="680721"/>
                  <a:pt x="3196496" y="680721"/>
                </a:cubicBezTo>
                <a:cubicBezTo>
                  <a:pt x="3195226" y="680721"/>
                  <a:pt x="3195226" y="681991"/>
                  <a:pt x="3193956" y="683261"/>
                </a:cubicBezTo>
                <a:cubicBezTo>
                  <a:pt x="3193956" y="683261"/>
                  <a:pt x="3193956" y="684532"/>
                  <a:pt x="3193956" y="684532"/>
                </a:cubicBezTo>
                <a:cubicBezTo>
                  <a:pt x="3192686" y="684532"/>
                  <a:pt x="3192686" y="685802"/>
                  <a:pt x="3191415" y="685802"/>
                </a:cubicBezTo>
                <a:cubicBezTo>
                  <a:pt x="3191415" y="685802"/>
                  <a:pt x="3190145" y="685802"/>
                  <a:pt x="3190145" y="685802"/>
                </a:cubicBezTo>
                <a:cubicBezTo>
                  <a:pt x="3190145" y="685802"/>
                  <a:pt x="3191415" y="684532"/>
                  <a:pt x="3191415" y="683261"/>
                </a:cubicBezTo>
                <a:cubicBezTo>
                  <a:pt x="3191415" y="683261"/>
                  <a:pt x="3192686" y="683261"/>
                  <a:pt x="3192686" y="683261"/>
                </a:cubicBezTo>
                <a:cubicBezTo>
                  <a:pt x="3192686" y="683261"/>
                  <a:pt x="3193956" y="681991"/>
                  <a:pt x="3193956" y="681991"/>
                </a:cubicBezTo>
                <a:cubicBezTo>
                  <a:pt x="3192686" y="681991"/>
                  <a:pt x="3192686" y="680721"/>
                  <a:pt x="3191415" y="680721"/>
                </a:cubicBezTo>
                <a:cubicBezTo>
                  <a:pt x="3190145" y="680721"/>
                  <a:pt x="3190145" y="680721"/>
                  <a:pt x="3188875" y="680721"/>
                </a:cubicBezTo>
                <a:cubicBezTo>
                  <a:pt x="3188875" y="680721"/>
                  <a:pt x="3188875" y="679451"/>
                  <a:pt x="3188875" y="679451"/>
                </a:cubicBezTo>
                <a:cubicBezTo>
                  <a:pt x="3188875" y="678181"/>
                  <a:pt x="3190145" y="678181"/>
                  <a:pt x="3190145" y="678181"/>
                </a:cubicBezTo>
                <a:cubicBezTo>
                  <a:pt x="3190145" y="678181"/>
                  <a:pt x="3190145" y="676910"/>
                  <a:pt x="3190145" y="676910"/>
                </a:cubicBezTo>
                <a:lnTo>
                  <a:pt x="3190144" y="676910"/>
                </a:lnTo>
                <a:lnTo>
                  <a:pt x="3187605" y="678180"/>
                </a:lnTo>
                <a:cubicBezTo>
                  <a:pt x="3187605" y="678180"/>
                  <a:pt x="3187605" y="678180"/>
                  <a:pt x="3187606" y="676910"/>
                </a:cubicBezTo>
                <a:lnTo>
                  <a:pt x="3188875" y="676593"/>
                </a:lnTo>
                <a:lnTo>
                  <a:pt x="3188875" y="675640"/>
                </a:lnTo>
                <a:cubicBezTo>
                  <a:pt x="3188875" y="675640"/>
                  <a:pt x="3190145" y="675640"/>
                  <a:pt x="3190145" y="675640"/>
                </a:cubicBezTo>
                <a:lnTo>
                  <a:pt x="3190653" y="676148"/>
                </a:lnTo>
                <a:lnTo>
                  <a:pt x="3192686" y="675640"/>
                </a:lnTo>
                <a:cubicBezTo>
                  <a:pt x="3192686" y="675640"/>
                  <a:pt x="3193956" y="674370"/>
                  <a:pt x="3193956" y="674370"/>
                </a:cubicBezTo>
                <a:cubicBezTo>
                  <a:pt x="3193956" y="673100"/>
                  <a:pt x="3193956" y="673100"/>
                  <a:pt x="3193956" y="673100"/>
                </a:cubicBezTo>
                <a:close/>
                <a:moveTo>
                  <a:pt x="2793906" y="673100"/>
                </a:moveTo>
                <a:cubicBezTo>
                  <a:pt x="2795176" y="673100"/>
                  <a:pt x="2795176" y="673100"/>
                  <a:pt x="2796448" y="673100"/>
                </a:cubicBezTo>
                <a:cubicBezTo>
                  <a:pt x="2797716" y="673100"/>
                  <a:pt x="2797716" y="674370"/>
                  <a:pt x="2798987" y="674370"/>
                </a:cubicBezTo>
                <a:cubicBezTo>
                  <a:pt x="2798987" y="674370"/>
                  <a:pt x="2797716" y="675641"/>
                  <a:pt x="2797716" y="675641"/>
                </a:cubicBezTo>
                <a:lnTo>
                  <a:pt x="2796446" y="675641"/>
                </a:lnTo>
                <a:cubicBezTo>
                  <a:pt x="2796446" y="675641"/>
                  <a:pt x="2796446" y="674370"/>
                  <a:pt x="2796446" y="674370"/>
                </a:cubicBezTo>
                <a:cubicBezTo>
                  <a:pt x="2795176" y="674370"/>
                  <a:pt x="2795176" y="674370"/>
                  <a:pt x="2795176" y="676911"/>
                </a:cubicBezTo>
                <a:cubicBezTo>
                  <a:pt x="2795176" y="675641"/>
                  <a:pt x="2793906" y="675641"/>
                  <a:pt x="2793906" y="675641"/>
                </a:cubicBezTo>
                <a:lnTo>
                  <a:pt x="2793906" y="673100"/>
                </a:lnTo>
                <a:close/>
                <a:moveTo>
                  <a:pt x="1680128" y="673100"/>
                </a:moveTo>
                <a:cubicBezTo>
                  <a:pt x="1680128" y="673100"/>
                  <a:pt x="1681398" y="673100"/>
                  <a:pt x="1681398" y="673100"/>
                </a:cubicBezTo>
                <a:cubicBezTo>
                  <a:pt x="1681398" y="673100"/>
                  <a:pt x="1682668" y="673100"/>
                  <a:pt x="1682668" y="673100"/>
                </a:cubicBezTo>
                <a:cubicBezTo>
                  <a:pt x="1682668" y="673100"/>
                  <a:pt x="1683938" y="673100"/>
                  <a:pt x="1683938" y="673100"/>
                </a:cubicBezTo>
                <a:cubicBezTo>
                  <a:pt x="1683938" y="674370"/>
                  <a:pt x="1683938" y="674370"/>
                  <a:pt x="1683938" y="674370"/>
                </a:cubicBezTo>
                <a:cubicBezTo>
                  <a:pt x="1685208" y="674370"/>
                  <a:pt x="1685208" y="674370"/>
                  <a:pt x="1686478" y="674370"/>
                </a:cubicBezTo>
                <a:cubicBezTo>
                  <a:pt x="1687749" y="675640"/>
                  <a:pt x="1689019" y="675640"/>
                  <a:pt x="1690289" y="675640"/>
                </a:cubicBezTo>
                <a:cubicBezTo>
                  <a:pt x="1690289" y="675640"/>
                  <a:pt x="1689019" y="676910"/>
                  <a:pt x="1689019" y="676910"/>
                </a:cubicBezTo>
                <a:cubicBezTo>
                  <a:pt x="1690289" y="676910"/>
                  <a:pt x="1690289" y="676910"/>
                  <a:pt x="1691559" y="676910"/>
                </a:cubicBezTo>
                <a:cubicBezTo>
                  <a:pt x="1691559" y="676910"/>
                  <a:pt x="1691559" y="678181"/>
                  <a:pt x="1691559" y="678181"/>
                </a:cubicBezTo>
                <a:cubicBezTo>
                  <a:pt x="1691559" y="678181"/>
                  <a:pt x="1690289" y="678181"/>
                  <a:pt x="1690289" y="678181"/>
                </a:cubicBezTo>
                <a:cubicBezTo>
                  <a:pt x="1690289" y="679451"/>
                  <a:pt x="1690289" y="679451"/>
                  <a:pt x="1690289" y="679451"/>
                </a:cubicBezTo>
                <a:cubicBezTo>
                  <a:pt x="1690289" y="680721"/>
                  <a:pt x="1689019" y="680721"/>
                  <a:pt x="1689019" y="680721"/>
                </a:cubicBezTo>
                <a:cubicBezTo>
                  <a:pt x="1689019" y="680721"/>
                  <a:pt x="1687749" y="680721"/>
                  <a:pt x="1687749" y="680721"/>
                </a:cubicBezTo>
                <a:cubicBezTo>
                  <a:pt x="1686478" y="680721"/>
                  <a:pt x="1686478" y="680721"/>
                  <a:pt x="1685208" y="680721"/>
                </a:cubicBezTo>
                <a:cubicBezTo>
                  <a:pt x="1683938" y="680721"/>
                  <a:pt x="1683938" y="680721"/>
                  <a:pt x="1683938" y="680721"/>
                </a:cubicBezTo>
                <a:cubicBezTo>
                  <a:pt x="1682668" y="680721"/>
                  <a:pt x="1682668" y="679451"/>
                  <a:pt x="1682668" y="679451"/>
                </a:cubicBezTo>
                <a:cubicBezTo>
                  <a:pt x="1682668" y="678181"/>
                  <a:pt x="1681398" y="678181"/>
                  <a:pt x="1681398" y="678181"/>
                </a:cubicBezTo>
                <a:cubicBezTo>
                  <a:pt x="1681398" y="676910"/>
                  <a:pt x="1680127" y="676910"/>
                  <a:pt x="1680127" y="676910"/>
                </a:cubicBezTo>
                <a:cubicBezTo>
                  <a:pt x="1680127" y="676910"/>
                  <a:pt x="1678857" y="676910"/>
                  <a:pt x="1678857" y="676910"/>
                </a:cubicBezTo>
                <a:cubicBezTo>
                  <a:pt x="1677587" y="675640"/>
                  <a:pt x="1677587" y="675640"/>
                  <a:pt x="1676318" y="675640"/>
                </a:cubicBezTo>
                <a:cubicBezTo>
                  <a:pt x="1677588" y="674370"/>
                  <a:pt x="1677588" y="674370"/>
                  <a:pt x="1677588" y="674370"/>
                </a:cubicBezTo>
                <a:cubicBezTo>
                  <a:pt x="1678858" y="674370"/>
                  <a:pt x="1678858" y="673100"/>
                  <a:pt x="1680128" y="673100"/>
                </a:cubicBezTo>
                <a:close/>
                <a:moveTo>
                  <a:pt x="3213004" y="673099"/>
                </a:moveTo>
                <a:cubicBezTo>
                  <a:pt x="3213004" y="673099"/>
                  <a:pt x="3214275" y="673099"/>
                  <a:pt x="3215545" y="673099"/>
                </a:cubicBezTo>
                <a:lnTo>
                  <a:pt x="3215543" y="673100"/>
                </a:lnTo>
                <a:lnTo>
                  <a:pt x="3218085" y="673100"/>
                </a:lnTo>
                <a:cubicBezTo>
                  <a:pt x="3218085" y="674370"/>
                  <a:pt x="3219355" y="674370"/>
                  <a:pt x="3219355" y="675641"/>
                </a:cubicBezTo>
                <a:cubicBezTo>
                  <a:pt x="3219355" y="676911"/>
                  <a:pt x="3218085" y="676911"/>
                  <a:pt x="3218085" y="676911"/>
                </a:cubicBezTo>
                <a:cubicBezTo>
                  <a:pt x="3216815" y="675641"/>
                  <a:pt x="3215545" y="675641"/>
                  <a:pt x="3214275" y="674370"/>
                </a:cubicBezTo>
                <a:lnTo>
                  <a:pt x="3213852" y="673947"/>
                </a:lnTo>
                <a:lnTo>
                  <a:pt x="3213004" y="674371"/>
                </a:lnTo>
                <a:cubicBezTo>
                  <a:pt x="3213004" y="674371"/>
                  <a:pt x="3213004" y="673099"/>
                  <a:pt x="3213004" y="673099"/>
                </a:cubicBezTo>
                <a:close/>
                <a:moveTo>
                  <a:pt x="2198277" y="673099"/>
                </a:moveTo>
                <a:cubicBezTo>
                  <a:pt x="2199548" y="673099"/>
                  <a:pt x="2199548" y="673099"/>
                  <a:pt x="2199548" y="673099"/>
                </a:cubicBezTo>
                <a:cubicBezTo>
                  <a:pt x="2200818" y="674370"/>
                  <a:pt x="2200818" y="674370"/>
                  <a:pt x="2200818" y="674370"/>
                </a:cubicBezTo>
                <a:cubicBezTo>
                  <a:pt x="2200818" y="675641"/>
                  <a:pt x="2199548" y="675641"/>
                  <a:pt x="2199548" y="675641"/>
                </a:cubicBezTo>
                <a:cubicBezTo>
                  <a:pt x="2198277" y="674370"/>
                  <a:pt x="2198277" y="674370"/>
                  <a:pt x="2197007" y="674370"/>
                </a:cubicBezTo>
                <a:cubicBezTo>
                  <a:pt x="2197007" y="673099"/>
                  <a:pt x="2198277" y="673099"/>
                  <a:pt x="2198277" y="673099"/>
                </a:cubicBezTo>
                <a:close/>
                <a:moveTo>
                  <a:pt x="2134783" y="673099"/>
                </a:moveTo>
                <a:cubicBezTo>
                  <a:pt x="2134783" y="673099"/>
                  <a:pt x="2136056" y="673099"/>
                  <a:pt x="2136056" y="673099"/>
                </a:cubicBezTo>
                <a:cubicBezTo>
                  <a:pt x="2134783" y="674370"/>
                  <a:pt x="2134783" y="674370"/>
                  <a:pt x="2134783" y="675641"/>
                </a:cubicBezTo>
                <a:cubicBezTo>
                  <a:pt x="2133511" y="675641"/>
                  <a:pt x="2133511" y="674370"/>
                  <a:pt x="2133511" y="674370"/>
                </a:cubicBezTo>
                <a:cubicBezTo>
                  <a:pt x="2133511" y="673099"/>
                  <a:pt x="2134783" y="673099"/>
                  <a:pt x="2134783" y="673099"/>
                </a:cubicBezTo>
                <a:close/>
                <a:moveTo>
                  <a:pt x="1655997" y="673099"/>
                </a:moveTo>
                <a:cubicBezTo>
                  <a:pt x="1657267" y="674369"/>
                  <a:pt x="1657267" y="674369"/>
                  <a:pt x="1658538" y="674369"/>
                </a:cubicBezTo>
                <a:cubicBezTo>
                  <a:pt x="1659807" y="675639"/>
                  <a:pt x="1659807" y="675639"/>
                  <a:pt x="1661078" y="675639"/>
                </a:cubicBezTo>
                <a:cubicBezTo>
                  <a:pt x="1662349" y="675639"/>
                  <a:pt x="1663618" y="675639"/>
                  <a:pt x="1664888" y="675639"/>
                </a:cubicBezTo>
                <a:cubicBezTo>
                  <a:pt x="1664888" y="675639"/>
                  <a:pt x="1666160" y="675639"/>
                  <a:pt x="1666160" y="675639"/>
                </a:cubicBezTo>
                <a:cubicBezTo>
                  <a:pt x="1666160" y="676910"/>
                  <a:pt x="1666160" y="678180"/>
                  <a:pt x="1667427" y="675639"/>
                </a:cubicBezTo>
                <a:cubicBezTo>
                  <a:pt x="1667427" y="676910"/>
                  <a:pt x="1667427" y="676910"/>
                  <a:pt x="1667427" y="676910"/>
                </a:cubicBezTo>
                <a:cubicBezTo>
                  <a:pt x="1667427" y="676910"/>
                  <a:pt x="1667427" y="678180"/>
                  <a:pt x="1667427" y="678180"/>
                </a:cubicBezTo>
                <a:cubicBezTo>
                  <a:pt x="1667427" y="678180"/>
                  <a:pt x="1666160" y="679450"/>
                  <a:pt x="1666160" y="679450"/>
                </a:cubicBezTo>
                <a:cubicBezTo>
                  <a:pt x="1666160" y="680720"/>
                  <a:pt x="1664888" y="680720"/>
                  <a:pt x="1664888" y="680720"/>
                </a:cubicBezTo>
                <a:cubicBezTo>
                  <a:pt x="1664888" y="680720"/>
                  <a:pt x="1663618" y="681991"/>
                  <a:pt x="1663618" y="681991"/>
                </a:cubicBezTo>
                <a:cubicBezTo>
                  <a:pt x="1662349" y="683261"/>
                  <a:pt x="1662349" y="683261"/>
                  <a:pt x="1661078" y="683261"/>
                </a:cubicBezTo>
                <a:cubicBezTo>
                  <a:pt x="1661078" y="683261"/>
                  <a:pt x="1659809" y="683261"/>
                  <a:pt x="1659809" y="683261"/>
                </a:cubicBezTo>
                <a:cubicBezTo>
                  <a:pt x="1658538" y="683261"/>
                  <a:pt x="1658538" y="681991"/>
                  <a:pt x="1658538" y="681991"/>
                </a:cubicBezTo>
                <a:cubicBezTo>
                  <a:pt x="1658538" y="681991"/>
                  <a:pt x="1657267" y="681991"/>
                  <a:pt x="1657267" y="681991"/>
                </a:cubicBezTo>
                <a:cubicBezTo>
                  <a:pt x="1655997" y="680720"/>
                  <a:pt x="1655997" y="680720"/>
                  <a:pt x="1654728" y="679450"/>
                </a:cubicBezTo>
                <a:cubicBezTo>
                  <a:pt x="1654728" y="678180"/>
                  <a:pt x="1653458" y="678180"/>
                  <a:pt x="1652187" y="678180"/>
                </a:cubicBezTo>
                <a:cubicBezTo>
                  <a:pt x="1652187" y="678180"/>
                  <a:pt x="1650917" y="676910"/>
                  <a:pt x="1650917" y="676910"/>
                </a:cubicBezTo>
                <a:cubicBezTo>
                  <a:pt x="1650917" y="676910"/>
                  <a:pt x="1650917" y="675639"/>
                  <a:pt x="1650917" y="675639"/>
                </a:cubicBezTo>
                <a:cubicBezTo>
                  <a:pt x="1650917" y="675639"/>
                  <a:pt x="1652187" y="675639"/>
                  <a:pt x="1652187" y="675639"/>
                </a:cubicBezTo>
                <a:cubicBezTo>
                  <a:pt x="1652187" y="674369"/>
                  <a:pt x="1653458" y="674369"/>
                  <a:pt x="1654728" y="674369"/>
                </a:cubicBezTo>
                <a:cubicBezTo>
                  <a:pt x="1654728" y="673099"/>
                  <a:pt x="1655997" y="673099"/>
                  <a:pt x="1655997" y="673099"/>
                </a:cubicBezTo>
                <a:close/>
                <a:moveTo>
                  <a:pt x="1836352" y="668024"/>
                </a:moveTo>
                <a:lnTo>
                  <a:pt x="1837622" y="668024"/>
                </a:lnTo>
                <a:cubicBezTo>
                  <a:pt x="1837622" y="668024"/>
                  <a:pt x="1837622" y="669290"/>
                  <a:pt x="1837622" y="669290"/>
                </a:cubicBezTo>
                <a:close/>
                <a:moveTo>
                  <a:pt x="3096156" y="662968"/>
                </a:moveTo>
                <a:cubicBezTo>
                  <a:pt x="3096156" y="662968"/>
                  <a:pt x="3096156" y="664185"/>
                  <a:pt x="3096156" y="664185"/>
                </a:cubicBezTo>
                <a:cubicBezTo>
                  <a:pt x="3097453" y="664185"/>
                  <a:pt x="3097453" y="662968"/>
                  <a:pt x="3097453" y="662968"/>
                </a:cubicBezTo>
                <a:cubicBezTo>
                  <a:pt x="3097453" y="662968"/>
                  <a:pt x="3096156" y="662968"/>
                  <a:pt x="3096156" y="662968"/>
                </a:cubicBezTo>
                <a:close/>
                <a:moveTo>
                  <a:pt x="2933604" y="660399"/>
                </a:moveTo>
                <a:cubicBezTo>
                  <a:pt x="2934875" y="660399"/>
                  <a:pt x="2934875" y="661670"/>
                  <a:pt x="2936145" y="661670"/>
                </a:cubicBezTo>
                <a:cubicBezTo>
                  <a:pt x="2934875" y="662941"/>
                  <a:pt x="2934875" y="662941"/>
                  <a:pt x="2933604" y="662941"/>
                </a:cubicBezTo>
                <a:cubicBezTo>
                  <a:pt x="2933604" y="661670"/>
                  <a:pt x="2933604" y="661670"/>
                  <a:pt x="2933604" y="660399"/>
                </a:cubicBezTo>
                <a:close/>
                <a:moveTo>
                  <a:pt x="1667429" y="660399"/>
                </a:moveTo>
                <a:cubicBezTo>
                  <a:pt x="1668701" y="661670"/>
                  <a:pt x="1668701" y="661670"/>
                  <a:pt x="1669970" y="661670"/>
                </a:cubicBezTo>
                <a:cubicBezTo>
                  <a:pt x="1667429" y="662941"/>
                  <a:pt x="1666163" y="662941"/>
                  <a:pt x="1663620" y="662941"/>
                </a:cubicBezTo>
                <a:cubicBezTo>
                  <a:pt x="1664891" y="662941"/>
                  <a:pt x="1664891" y="661670"/>
                  <a:pt x="1664891" y="661670"/>
                </a:cubicBezTo>
                <a:cubicBezTo>
                  <a:pt x="1666163" y="660399"/>
                  <a:pt x="1666163" y="660399"/>
                  <a:pt x="1667429" y="660399"/>
                </a:cubicBezTo>
                <a:close/>
                <a:moveTo>
                  <a:pt x="1572176" y="657276"/>
                </a:moveTo>
                <a:lnTo>
                  <a:pt x="1570858" y="657834"/>
                </a:lnTo>
                <a:lnTo>
                  <a:pt x="1569587" y="657834"/>
                </a:lnTo>
                <a:lnTo>
                  <a:pt x="1569636" y="657859"/>
                </a:lnTo>
                <a:cubicBezTo>
                  <a:pt x="1569636" y="657859"/>
                  <a:pt x="1569636" y="659130"/>
                  <a:pt x="1569636" y="660399"/>
                </a:cubicBezTo>
                <a:cubicBezTo>
                  <a:pt x="1569636" y="660399"/>
                  <a:pt x="1570906" y="660399"/>
                  <a:pt x="1570906" y="660399"/>
                </a:cubicBezTo>
                <a:cubicBezTo>
                  <a:pt x="1570906" y="660399"/>
                  <a:pt x="1572176" y="659130"/>
                  <a:pt x="1572176" y="659130"/>
                </a:cubicBezTo>
                <a:close/>
                <a:moveTo>
                  <a:pt x="1555645" y="656579"/>
                </a:moveTo>
                <a:cubicBezTo>
                  <a:pt x="1555645" y="657834"/>
                  <a:pt x="1554362" y="657834"/>
                  <a:pt x="1554362" y="659173"/>
                </a:cubicBezTo>
                <a:lnTo>
                  <a:pt x="1556453" y="659854"/>
                </a:lnTo>
                <a:lnTo>
                  <a:pt x="1556935" y="659130"/>
                </a:lnTo>
                <a:lnTo>
                  <a:pt x="1557260" y="657834"/>
                </a:lnTo>
                <a:lnTo>
                  <a:pt x="1556930" y="657834"/>
                </a:lnTo>
                <a:cubicBezTo>
                  <a:pt x="1556930" y="657834"/>
                  <a:pt x="1555645" y="656579"/>
                  <a:pt x="1555645" y="656579"/>
                </a:cubicBezTo>
                <a:close/>
                <a:moveTo>
                  <a:pt x="1567096" y="655319"/>
                </a:moveTo>
                <a:lnTo>
                  <a:pt x="1567096" y="655324"/>
                </a:lnTo>
                <a:lnTo>
                  <a:pt x="1567106" y="655324"/>
                </a:lnTo>
                <a:lnTo>
                  <a:pt x="1567978" y="657031"/>
                </a:lnTo>
                <a:lnTo>
                  <a:pt x="1568794" y="657438"/>
                </a:lnTo>
                <a:lnTo>
                  <a:pt x="1569673" y="656579"/>
                </a:lnTo>
                <a:lnTo>
                  <a:pt x="1569028" y="655319"/>
                </a:lnTo>
                <a:lnTo>
                  <a:pt x="1568366" y="655319"/>
                </a:lnTo>
                <a:cubicBezTo>
                  <a:pt x="1568366" y="655319"/>
                  <a:pt x="1567096" y="655319"/>
                  <a:pt x="1567096" y="655319"/>
                </a:cubicBezTo>
                <a:close/>
                <a:moveTo>
                  <a:pt x="2834551" y="651510"/>
                </a:moveTo>
                <a:cubicBezTo>
                  <a:pt x="2835821" y="651510"/>
                  <a:pt x="2837092" y="651510"/>
                  <a:pt x="2838361" y="651510"/>
                </a:cubicBezTo>
                <a:cubicBezTo>
                  <a:pt x="2837092" y="651510"/>
                  <a:pt x="2835821" y="651510"/>
                  <a:pt x="2833280" y="654050"/>
                </a:cubicBezTo>
                <a:cubicBezTo>
                  <a:pt x="2833280" y="654050"/>
                  <a:pt x="2832010" y="652780"/>
                  <a:pt x="2832010" y="652780"/>
                </a:cubicBezTo>
                <a:cubicBezTo>
                  <a:pt x="2833280" y="651510"/>
                  <a:pt x="2833280" y="651510"/>
                  <a:pt x="2834551" y="651510"/>
                </a:cubicBezTo>
                <a:close/>
                <a:moveTo>
                  <a:pt x="2838361" y="647700"/>
                </a:moveTo>
                <a:cubicBezTo>
                  <a:pt x="2839633" y="647700"/>
                  <a:pt x="2839633" y="647700"/>
                  <a:pt x="2840902" y="647700"/>
                </a:cubicBezTo>
                <a:cubicBezTo>
                  <a:pt x="2842173" y="647700"/>
                  <a:pt x="2842173" y="647700"/>
                  <a:pt x="2843443" y="647700"/>
                </a:cubicBezTo>
                <a:cubicBezTo>
                  <a:pt x="2843443" y="647700"/>
                  <a:pt x="2842173" y="648970"/>
                  <a:pt x="2842173" y="648970"/>
                </a:cubicBezTo>
                <a:cubicBezTo>
                  <a:pt x="2842173" y="648970"/>
                  <a:pt x="2842173" y="650240"/>
                  <a:pt x="2842173" y="650240"/>
                </a:cubicBezTo>
                <a:cubicBezTo>
                  <a:pt x="2842173" y="650240"/>
                  <a:pt x="2840902" y="651510"/>
                  <a:pt x="2840902" y="651510"/>
                </a:cubicBezTo>
                <a:cubicBezTo>
                  <a:pt x="2842173" y="651510"/>
                  <a:pt x="2842173" y="652780"/>
                  <a:pt x="2842173" y="652780"/>
                </a:cubicBezTo>
                <a:cubicBezTo>
                  <a:pt x="2840902" y="652780"/>
                  <a:pt x="2840902" y="652780"/>
                  <a:pt x="2839633" y="652780"/>
                </a:cubicBezTo>
                <a:cubicBezTo>
                  <a:pt x="2839633" y="652780"/>
                  <a:pt x="2838361" y="651510"/>
                  <a:pt x="2838361" y="651510"/>
                </a:cubicBezTo>
                <a:cubicBezTo>
                  <a:pt x="2838361" y="651510"/>
                  <a:pt x="2838361" y="650240"/>
                  <a:pt x="2838361" y="650240"/>
                </a:cubicBezTo>
                <a:cubicBezTo>
                  <a:pt x="2837092" y="648970"/>
                  <a:pt x="2837092" y="648970"/>
                  <a:pt x="2837092" y="648970"/>
                </a:cubicBezTo>
                <a:cubicBezTo>
                  <a:pt x="2837092" y="647700"/>
                  <a:pt x="2838361" y="647700"/>
                  <a:pt x="2838361" y="647700"/>
                </a:cubicBezTo>
                <a:close/>
                <a:moveTo>
                  <a:pt x="789858" y="647700"/>
                </a:moveTo>
                <a:cubicBezTo>
                  <a:pt x="791128" y="647700"/>
                  <a:pt x="792398" y="647700"/>
                  <a:pt x="793668" y="647700"/>
                </a:cubicBezTo>
                <a:cubicBezTo>
                  <a:pt x="794939" y="647700"/>
                  <a:pt x="797479" y="648970"/>
                  <a:pt x="798749" y="648970"/>
                </a:cubicBezTo>
                <a:cubicBezTo>
                  <a:pt x="798749" y="648970"/>
                  <a:pt x="797479" y="650241"/>
                  <a:pt x="797479" y="650241"/>
                </a:cubicBezTo>
                <a:cubicBezTo>
                  <a:pt x="796209" y="650241"/>
                  <a:pt x="794939" y="650241"/>
                  <a:pt x="793668" y="650241"/>
                </a:cubicBezTo>
                <a:cubicBezTo>
                  <a:pt x="792398" y="650241"/>
                  <a:pt x="792398" y="651511"/>
                  <a:pt x="791128" y="651511"/>
                </a:cubicBezTo>
                <a:cubicBezTo>
                  <a:pt x="789858" y="651511"/>
                  <a:pt x="788589" y="650241"/>
                  <a:pt x="787318" y="650241"/>
                </a:cubicBezTo>
                <a:cubicBezTo>
                  <a:pt x="788589" y="648970"/>
                  <a:pt x="788589" y="648970"/>
                  <a:pt x="789858" y="647700"/>
                </a:cubicBezTo>
                <a:close/>
                <a:moveTo>
                  <a:pt x="3200304" y="647699"/>
                </a:moveTo>
                <a:lnTo>
                  <a:pt x="3201575" y="648970"/>
                </a:lnTo>
                <a:lnTo>
                  <a:pt x="3201575" y="648970"/>
                </a:lnTo>
                <a:cubicBezTo>
                  <a:pt x="3201575" y="648970"/>
                  <a:pt x="3202846" y="647699"/>
                  <a:pt x="3202846" y="647699"/>
                </a:cubicBezTo>
                <a:cubicBezTo>
                  <a:pt x="3204116" y="647699"/>
                  <a:pt x="3204116" y="648970"/>
                  <a:pt x="3204116" y="648970"/>
                </a:cubicBezTo>
                <a:cubicBezTo>
                  <a:pt x="3202846" y="648970"/>
                  <a:pt x="3202846" y="648970"/>
                  <a:pt x="3201575" y="650241"/>
                </a:cubicBezTo>
                <a:lnTo>
                  <a:pt x="3200306" y="648971"/>
                </a:lnTo>
                <a:lnTo>
                  <a:pt x="3200304" y="648971"/>
                </a:lnTo>
                <a:cubicBezTo>
                  <a:pt x="3200304" y="647699"/>
                  <a:pt x="3200304" y="647699"/>
                  <a:pt x="3200304" y="647699"/>
                </a:cubicBezTo>
                <a:close/>
                <a:moveTo>
                  <a:pt x="2933605" y="647699"/>
                </a:moveTo>
                <a:lnTo>
                  <a:pt x="2934171" y="648264"/>
                </a:lnTo>
                <a:lnTo>
                  <a:pt x="2934593" y="648264"/>
                </a:lnTo>
                <a:lnTo>
                  <a:pt x="2934876" y="647699"/>
                </a:lnTo>
                <a:lnTo>
                  <a:pt x="2934876" y="648265"/>
                </a:lnTo>
                <a:lnTo>
                  <a:pt x="2935214" y="648433"/>
                </a:lnTo>
                <a:lnTo>
                  <a:pt x="2937416" y="647699"/>
                </a:lnTo>
                <a:lnTo>
                  <a:pt x="2937416" y="649535"/>
                </a:lnTo>
                <a:lnTo>
                  <a:pt x="2937416" y="650241"/>
                </a:lnTo>
                <a:lnTo>
                  <a:pt x="2936886" y="650064"/>
                </a:lnTo>
                <a:lnTo>
                  <a:pt x="2936146" y="650805"/>
                </a:lnTo>
                <a:lnTo>
                  <a:pt x="2935958" y="650617"/>
                </a:lnTo>
                <a:lnTo>
                  <a:pt x="2934876" y="652781"/>
                </a:lnTo>
                <a:lnTo>
                  <a:pt x="2934241" y="650241"/>
                </a:lnTo>
                <a:lnTo>
                  <a:pt x="2933604" y="650241"/>
                </a:lnTo>
                <a:lnTo>
                  <a:pt x="2934029" y="649393"/>
                </a:lnTo>
                <a:lnTo>
                  <a:pt x="2933952" y="649086"/>
                </a:lnTo>
                <a:lnTo>
                  <a:pt x="2933605" y="648970"/>
                </a:lnTo>
                <a:lnTo>
                  <a:pt x="2933898" y="648872"/>
                </a:lnTo>
                <a:lnTo>
                  <a:pt x="2933794" y="648453"/>
                </a:lnTo>
                <a:lnTo>
                  <a:pt x="2933605" y="648264"/>
                </a:lnTo>
                <a:lnTo>
                  <a:pt x="2933746" y="648264"/>
                </a:lnTo>
                <a:close/>
                <a:moveTo>
                  <a:pt x="2924716" y="647699"/>
                </a:moveTo>
                <a:cubicBezTo>
                  <a:pt x="2924716" y="648970"/>
                  <a:pt x="2923446" y="648970"/>
                  <a:pt x="2923446" y="650241"/>
                </a:cubicBezTo>
                <a:cubicBezTo>
                  <a:pt x="2923446" y="648970"/>
                  <a:pt x="2922175" y="648970"/>
                  <a:pt x="2920905" y="648970"/>
                </a:cubicBezTo>
                <a:cubicBezTo>
                  <a:pt x="2922175" y="647699"/>
                  <a:pt x="2923446" y="647699"/>
                  <a:pt x="2924716" y="647699"/>
                </a:cubicBezTo>
                <a:close/>
                <a:moveTo>
                  <a:pt x="1570858" y="645200"/>
                </a:moveTo>
                <a:lnTo>
                  <a:pt x="1567122" y="647699"/>
                </a:lnTo>
                <a:lnTo>
                  <a:pt x="1568366" y="647699"/>
                </a:lnTo>
                <a:cubicBezTo>
                  <a:pt x="1567096" y="648970"/>
                  <a:pt x="1567096" y="648970"/>
                  <a:pt x="1565826" y="650239"/>
                </a:cubicBezTo>
                <a:lnTo>
                  <a:pt x="1565826" y="651473"/>
                </a:lnTo>
                <a:lnTo>
                  <a:pt x="1568389" y="650220"/>
                </a:lnTo>
                <a:cubicBezTo>
                  <a:pt x="1568389" y="650220"/>
                  <a:pt x="1568389" y="648965"/>
                  <a:pt x="1568389" y="648965"/>
                </a:cubicBezTo>
                <a:cubicBezTo>
                  <a:pt x="1569673" y="647710"/>
                  <a:pt x="1569673" y="646455"/>
                  <a:pt x="1570858" y="645200"/>
                </a:cubicBezTo>
                <a:close/>
                <a:moveTo>
                  <a:pt x="2090336" y="645177"/>
                </a:moveTo>
                <a:cubicBezTo>
                  <a:pt x="2090336" y="645177"/>
                  <a:pt x="2089060" y="646457"/>
                  <a:pt x="2089060" y="646457"/>
                </a:cubicBezTo>
                <a:cubicBezTo>
                  <a:pt x="2089060" y="647737"/>
                  <a:pt x="2087787" y="647737"/>
                  <a:pt x="2086515" y="647737"/>
                </a:cubicBezTo>
                <a:cubicBezTo>
                  <a:pt x="2087787" y="647737"/>
                  <a:pt x="2087787" y="646457"/>
                  <a:pt x="2087787" y="646457"/>
                </a:cubicBezTo>
                <a:cubicBezTo>
                  <a:pt x="2089060" y="646457"/>
                  <a:pt x="2089060" y="645177"/>
                  <a:pt x="2090336" y="645177"/>
                </a:cubicBezTo>
                <a:close/>
                <a:moveTo>
                  <a:pt x="2184304" y="641368"/>
                </a:moveTo>
                <a:cubicBezTo>
                  <a:pt x="2184304" y="642648"/>
                  <a:pt x="2184304" y="642648"/>
                  <a:pt x="2184304" y="642648"/>
                </a:cubicBezTo>
                <a:cubicBezTo>
                  <a:pt x="2185577" y="642648"/>
                  <a:pt x="2185577" y="642648"/>
                  <a:pt x="2186851" y="642648"/>
                </a:cubicBezTo>
                <a:cubicBezTo>
                  <a:pt x="2186851" y="641368"/>
                  <a:pt x="2185577" y="641368"/>
                  <a:pt x="2185577" y="641368"/>
                </a:cubicBezTo>
                <a:cubicBezTo>
                  <a:pt x="2185577" y="641368"/>
                  <a:pt x="2184304" y="641368"/>
                  <a:pt x="2184304" y="641368"/>
                </a:cubicBezTo>
                <a:close/>
                <a:moveTo>
                  <a:pt x="1560784" y="641351"/>
                </a:moveTo>
                <a:cubicBezTo>
                  <a:pt x="1560784" y="642606"/>
                  <a:pt x="1559499" y="642606"/>
                  <a:pt x="1558215" y="643861"/>
                </a:cubicBezTo>
                <a:cubicBezTo>
                  <a:pt x="1558215" y="643861"/>
                  <a:pt x="1556930" y="643861"/>
                  <a:pt x="1556930" y="643861"/>
                </a:cubicBezTo>
                <a:cubicBezTo>
                  <a:pt x="1556930" y="645200"/>
                  <a:pt x="1555645" y="645200"/>
                  <a:pt x="1554362" y="645200"/>
                </a:cubicBezTo>
                <a:cubicBezTo>
                  <a:pt x="1553078" y="646455"/>
                  <a:pt x="1553078" y="647710"/>
                  <a:pt x="1551892" y="648965"/>
                </a:cubicBezTo>
                <a:cubicBezTo>
                  <a:pt x="1551892" y="648965"/>
                  <a:pt x="1553078" y="648965"/>
                  <a:pt x="1553078" y="648965"/>
                </a:cubicBezTo>
                <a:cubicBezTo>
                  <a:pt x="1554362" y="648965"/>
                  <a:pt x="1555645" y="647710"/>
                  <a:pt x="1556930" y="646455"/>
                </a:cubicBezTo>
                <a:cubicBezTo>
                  <a:pt x="1558215" y="646455"/>
                  <a:pt x="1558215" y="646455"/>
                  <a:pt x="1559499" y="646455"/>
                </a:cubicBezTo>
                <a:cubicBezTo>
                  <a:pt x="1559499" y="647710"/>
                  <a:pt x="1559499" y="647710"/>
                  <a:pt x="1559499" y="648965"/>
                </a:cubicBezTo>
                <a:cubicBezTo>
                  <a:pt x="1560784" y="648965"/>
                  <a:pt x="1561969" y="648965"/>
                  <a:pt x="1563253" y="648965"/>
                </a:cubicBezTo>
                <a:lnTo>
                  <a:pt x="1563913" y="649610"/>
                </a:lnTo>
                <a:lnTo>
                  <a:pt x="1567077" y="647710"/>
                </a:lnTo>
                <a:lnTo>
                  <a:pt x="1565821" y="647710"/>
                </a:lnTo>
                <a:cubicBezTo>
                  <a:pt x="1565821" y="645200"/>
                  <a:pt x="1564537" y="643861"/>
                  <a:pt x="1564537" y="642606"/>
                </a:cubicBezTo>
                <a:cubicBezTo>
                  <a:pt x="1564537" y="642606"/>
                  <a:pt x="1563253" y="642606"/>
                  <a:pt x="1563253" y="642606"/>
                </a:cubicBezTo>
                <a:cubicBezTo>
                  <a:pt x="1561969" y="642606"/>
                  <a:pt x="1561969" y="641351"/>
                  <a:pt x="1560784" y="641351"/>
                </a:cubicBezTo>
                <a:close/>
                <a:moveTo>
                  <a:pt x="2920904" y="634999"/>
                </a:moveTo>
                <a:cubicBezTo>
                  <a:pt x="2922175" y="634999"/>
                  <a:pt x="2922175" y="634999"/>
                  <a:pt x="2923445" y="634999"/>
                </a:cubicBezTo>
                <a:lnTo>
                  <a:pt x="2923445" y="635564"/>
                </a:lnTo>
                <a:lnTo>
                  <a:pt x="2924716" y="635564"/>
                </a:lnTo>
                <a:lnTo>
                  <a:pt x="2923445" y="636200"/>
                </a:lnTo>
                <a:lnTo>
                  <a:pt x="2923445" y="637541"/>
                </a:lnTo>
                <a:cubicBezTo>
                  <a:pt x="2922175" y="637541"/>
                  <a:pt x="2922175" y="636270"/>
                  <a:pt x="2920904" y="636270"/>
                </a:cubicBezTo>
                <a:lnTo>
                  <a:pt x="2921375" y="636034"/>
                </a:lnTo>
                <a:lnTo>
                  <a:pt x="2920905" y="635564"/>
                </a:lnTo>
                <a:lnTo>
                  <a:pt x="2921468" y="635564"/>
                </a:lnTo>
                <a:close/>
                <a:moveTo>
                  <a:pt x="2832009" y="634999"/>
                </a:moveTo>
                <a:cubicBezTo>
                  <a:pt x="2833280" y="634999"/>
                  <a:pt x="2833280" y="634999"/>
                  <a:pt x="2834551" y="634999"/>
                </a:cubicBezTo>
                <a:lnTo>
                  <a:pt x="2834551" y="635000"/>
                </a:lnTo>
                <a:cubicBezTo>
                  <a:pt x="2834551" y="636270"/>
                  <a:pt x="2834551" y="636270"/>
                  <a:pt x="2834551" y="637540"/>
                </a:cubicBezTo>
                <a:lnTo>
                  <a:pt x="2834551" y="637541"/>
                </a:lnTo>
                <a:lnTo>
                  <a:pt x="2834550" y="637540"/>
                </a:lnTo>
                <a:lnTo>
                  <a:pt x="2833280" y="637540"/>
                </a:lnTo>
                <a:lnTo>
                  <a:pt x="2833280" y="637541"/>
                </a:lnTo>
                <a:lnTo>
                  <a:pt x="2833279" y="637540"/>
                </a:lnTo>
                <a:lnTo>
                  <a:pt x="2832009" y="637540"/>
                </a:lnTo>
                <a:lnTo>
                  <a:pt x="2832645" y="636905"/>
                </a:lnTo>
                <a:lnTo>
                  <a:pt x="2832009" y="636270"/>
                </a:lnTo>
                <a:cubicBezTo>
                  <a:pt x="2832009" y="636270"/>
                  <a:pt x="2832009" y="634999"/>
                  <a:pt x="2832009" y="634999"/>
                </a:cubicBezTo>
                <a:close/>
                <a:moveTo>
                  <a:pt x="2210977" y="634999"/>
                </a:moveTo>
                <a:cubicBezTo>
                  <a:pt x="2212247" y="636269"/>
                  <a:pt x="2212247" y="636269"/>
                  <a:pt x="2213517" y="636269"/>
                </a:cubicBezTo>
                <a:cubicBezTo>
                  <a:pt x="2213517" y="636269"/>
                  <a:pt x="2214787" y="636269"/>
                  <a:pt x="2216057" y="636269"/>
                </a:cubicBezTo>
                <a:cubicBezTo>
                  <a:pt x="2216057" y="637540"/>
                  <a:pt x="2217327" y="637540"/>
                  <a:pt x="2217327" y="637540"/>
                </a:cubicBezTo>
                <a:cubicBezTo>
                  <a:pt x="2216057" y="638811"/>
                  <a:pt x="2214787" y="638811"/>
                  <a:pt x="2214787" y="637540"/>
                </a:cubicBezTo>
                <a:cubicBezTo>
                  <a:pt x="2214787" y="637540"/>
                  <a:pt x="2213517" y="637540"/>
                  <a:pt x="2213517" y="637540"/>
                </a:cubicBezTo>
                <a:cubicBezTo>
                  <a:pt x="2212247" y="637540"/>
                  <a:pt x="2212247" y="637540"/>
                  <a:pt x="2210977" y="637540"/>
                </a:cubicBezTo>
                <a:lnTo>
                  <a:pt x="2209707" y="636271"/>
                </a:lnTo>
                <a:lnTo>
                  <a:pt x="2209706" y="636269"/>
                </a:lnTo>
                <a:lnTo>
                  <a:pt x="2209707" y="636268"/>
                </a:lnTo>
                <a:close/>
                <a:moveTo>
                  <a:pt x="1219131" y="634999"/>
                </a:moveTo>
                <a:lnTo>
                  <a:pt x="1222179" y="637032"/>
                </a:lnTo>
                <a:lnTo>
                  <a:pt x="1222942" y="636270"/>
                </a:lnTo>
                <a:cubicBezTo>
                  <a:pt x="1224213" y="637540"/>
                  <a:pt x="1225482" y="637540"/>
                  <a:pt x="1225482" y="638810"/>
                </a:cubicBezTo>
                <a:cubicBezTo>
                  <a:pt x="1224213" y="640080"/>
                  <a:pt x="1224213" y="640080"/>
                  <a:pt x="1222942" y="641350"/>
                </a:cubicBezTo>
                <a:cubicBezTo>
                  <a:pt x="1222942" y="641350"/>
                  <a:pt x="1221672" y="641350"/>
                  <a:pt x="1221672" y="641350"/>
                </a:cubicBezTo>
                <a:cubicBezTo>
                  <a:pt x="1220403" y="640080"/>
                  <a:pt x="1220403" y="640080"/>
                  <a:pt x="1219131" y="638810"/>
                </a:cubicBezTo>
                <a:lnTo>
                  <a:pt x="1220402" y="637541"/>
                </a:lnTo>
                <a:lnTo>
                  <a:pt x="1219131" y="637541"/>
                </a:lnTo>
                <a:lnTo>
                  <a:pt x="1219131" y="635000"/>
                </a:lnTo>
                <a:close/>
                <a:moveTo>
                  <a:pt x="1207703" y="634999"/>
                </a:moveTo>
                <a:cubicBezTo>
                  <a:pt x="1208974" y="634999"/>
                  <a:pt x="1208974" y="634999"/>
                  <a:pt x="1210243" y="634999"/>
                </a:cubicBezTo>
                <a:cubicBezTo>
                  <a:pt x="1210243" y="634999"/>
                  <a:pt x="1208974" y="636271"/>
                  <a:pt x="1206433" y="636271"/>
                </a:cubicBezTo>
                <a:cubicBezTo>
                  <a:pt x="1207703" y="636271"/>
                  <a:pt x="1207703" y="634999"/>
                  <a:pt x="1207703" y="634999"/>
                </a:cubicBezTo>
                <a:close/>
                <a:moveTo>
                  <a:pt x="857167" y="634999"/>
                </a:moveTo>
                <a:cubicBezTo>
                  <a:pt x="858437" y="636269"/>
                  <a:pt x="858437" y="637539"/>
                  <a:pt x="859708" y="638809"/>
                </a:cubicBezTo>
                <a:cubicBezTo>
                  <a:pt x="860977" y="638809"/>
                  <a:pt x="860977" y="638809"/>
                  <a:pt x="862248" y="638809"/>
                </a:cubicBezTo>
                <a:cubicBezTo>
                  <a:pt x="863517" y="638809"/>
                  <a:pt x="863517" y="637539"/>
                  <a:pt x="864788" y="637539"/>
                </a:cubicBezTo>
                <a:cubicBezTo>
                  <a:pt x="864788" y="638808"/>
                  <a:pt x="863517" y="640078"/>
                  <a:pt x="863517" y="641350"/>
                </a:cubicBezTo>
                <a:cubicBezTo>
                  <a:pt x="860977" y="642619"/>
                  <a:pt x="859708" y="643889"/>
                  <a:pt x="858437" y="645159"/>
                </a:cubicBezTo>
                <a:cubicBezTo>
                  <a:pt x="854626" y="648969"/>
                  <a:pt x="852087" y="651510"/>
                  <a:pt x="848278" y="655320"/>
                </a:cubicBezTo>
                <a:cubicBezTo>
                  <a:pt x="848278" y="655320"/>
                  <a:pt x="847007" y="656590"/>
                  <a:pt x="845736" y="656590"/>
                </a:cubicBezTo>
                <a:cubicBezTo>
                  <a:pt x="844467" y="657860"/>
                  <a:pt x="844467" y="657860"/>
                  <a:pt x="843197" y="659131"/>
                </a:cubicBezTo>
                <a:cubicBezTo>
                  <a:pt x="841928" y="659131"/>
                  <a:pt x="840657" y="660401"/>
                  <a:pt x="839388" y="660401"/>
                </a:cubicBezTo>
                <a:lnTo>
                  <a:pt x="838120" y="660402"/>
                </a:lnTo>
                <a:lnTo>
                  <a:pt x="839388" y="664210"/>
                </a:lnTo>
                <a:cubicBezTo>
                  <a:pt x="840659" y="664210"/>
                  <a:pt x="841928" y="665480"/>
                  <a:pt x="843198" y="666750"/>
                </a:cubicBezTo>
                <a:cubicBezTo>
                  <a:pt x="843198" y="668020"/>
                  <a:pt x="841928" y="668020"/>
                  <a:pt x="841928" y="669291"/>
                </a:cubicBezTo>
                <a:cubicBezTo>
                  <a:pt x="839389" y="668020"/>
                  <a:pt x="838119" y="668020"/>
                  <a:pt x="835578" y="666750"/>
                </a:cubicBezTo>
                <a:cubicBezTo>
                  <a:pt x="833038" y="666750"/>
                  <a:pt x="831768" y="666750"/>
                  <a:pt x="830497" y="666750"/>
                </a:cubicBezTo>
                <a:cubicBezTo>
                  <a:pt x="830497" y="664210"/>
                  <a:pt x="833038" y="664210"/>
                  <a:pt x="833038" y="664210"/>
                </a:cubicBezTo>
                <a:cubicBezTo>
                  <a:pt x="830497" y="664210"/>
                  <a:pt x="827958" y="662940"/>
                  <a:pt x="825417" y="662940"/>
                </a:cubicBezTo>
                <a:cubicBezTo>
                  <a:pt x="825417" y="662940"/>
                  <a:pt x="825417" y="661669"/>
                  <a:pt x="825417" y="661669"/>
                </a:cubicBezTo>
                <a:cubicBezTo>
                  <a:pt x="826687" y="661669"/>
                  <a:pt x="826687" y="660399"/>
                  <a:pt x="827958" y="660399"/>
                </a:cubicBezTo>
                <a:lnTo>
                  <a:pt x="828867" y="660581"/>
                </a:lnTo>
                <a:lnTo>
                  <a:pt x="829227" y="660401"/>
                </a:lnTo>
                <a:cubicBezTo>
                  <a:pt x="829227" y="660401"/>
                  <a:pt x="829227" y="659131"/>
                  <a:pt x="829227" y="657861"/>
                </a:cubicBezTo>
                <a:cubicBezTo>
                  <a:pt x="827957" y="657861"/>
                  <a:pt x="827957" y="656591"/>
                  <a:pt x="826687" y="656591"/>
                </a:cubicBezTo>
                <a:lnTo>
                  <a:pt x="826264" y="655320"/>
                </a:lnTo>
                <a:lnTo>
                  <a:pt x="825417" y="655320"/>
                </a:lnTo>
                <a:lnTo>
                  <a:pt x="826052" y="654686"/>
                </a:lnTo>
                <a:lnTo>
                  <a:pt x="825417" y="652781"/>
                </a:lnTo>
                <a:cubicBezTo>
                  <a:pt x="825417" y="651510"/>
                  <a:pt x="826687" y="651510"/>
                  <a:pt x="826687" y="650240"/>
                </a:cubicBezTo>
                <a:lnTo>
                  <a:pt x="827535" y="650240"/>
                </a:lnTo>
                <a:lnTo>
                  <a:pt x="829228" y="647700"/>
                </a:lnTo>
                <a:lnTo>
                  <a:pt x="829482" y="648715"/>
                </a:lnTo>
                <a:lnTo>
                  <a:pt x="830498" y="647700"/>
                </a:lnTo>
                <a:cubicBezTo>
                  <a:pt x="831768" y="647700"/>
                  <a:pt x="831768" y="648970"/>
                  <a:pt x="833038" y="648970"/>
                </a:cubicBezTo>
                <a:cubicBezTo>
                  <a:pt x="833038" y="650240"/>
                  <a:pt x="834308" y="652780"/>
                  <a:pt x="834308" y="654050"/>
                </a:cubicBezTo>
                <a:cubicBezTo>
                  <a:pt x="834308" y="655321"/>
                  <a:pt x="833038" y="655321"/>
                  <a:pt x="833038" y="656591"/>
                </a:cubicBezTo>
                <a:cubicBezTo>
                  <a:pt x="834308" y="656591"/>
                  <a:pt x="834308" y="657861"/>
                  <a:pt x="835578" y="657861"/>
                </a:cubicBezTo>
                <a:lnTo>
                  <a:pt x="832192" y="661246"/>
                </a:lnTo>
                <a:lnTo>
                  <a:pt x="834308" y="661669"/>
                </a:lnTo>
                <a:lnTo>
                  <a:pt x="838119" y="660399"/>
                </a:lnTo>
                <a:lnTo>
                  <a:pt x="839388" y="657862"/>
                </a:lnTo>
                <a:cubicBezTo>
                  <a:pt x="839388" y="656591"/>
                  <a:pt x="838117" y="655321"/>
                  <a:pt x="838117" y="654051"/>
                </a:cubicBezTo>
                <a:cubicBezTo>
                  <a:pt x="838117" y="652781"/>
                  <a:pt x="839388" y="652781"/>
                  <a:pt x="839388" y="651511"/>
                </a:cubicBezTo>
                <a:cubicBezTo>
                  <a:pt x="840657" y="651511"/>
                  <a:pt x="840657" y="650241"/>
                  <a:pt x="840657" y="648971"/>
                </a:cubicBezTo>
                <a:cubicBezTo>
                  <a:pt x="840657" y="648971"/>
                  <a:pt x="841928" y="648971"/>
                  <a:pt x="841928" y="648971"/>
                </a:cubicBezTo>
                <a:cubicBezTo>
                  <a:pt x="841928" y="647700"/>
                  <a:pt x="843198" y="647700"/>
                  <a:pt x="843198" y="646430"/>
                </a:cubicBezTo>
                <a:cubicBezTo>
                  <a:pt x="844467" y="646430"/>
                  <a:pt x="844467" y="646430"/>
                  <a:pt x="845738" y="646430"/>
                </a:cubicBezTo>
                <a:cubicBezTo>
                  <a:pt x="845738" y="646430"/>
                  <a:pt x="844467" y="647700"/>
                  <a:pt x="844467" y="647700"/>
                </a:cubicBezTo>
                <a:cubicBezTo>
                  <a:pt x="845738" y="647700"/>
                  <a:pt x="845738" y="648971"/>
                  <a:pt x="847007" y="648971"/>
                </a:cubicBezTo>
                <a:cubicBezTo>
                  <a:pt x="847007" y="647700"/>
                  <a:pt x="847007" y="647700"/>
                  <a:pt x="847007" y="646430"/>
                </a:cubicBezTo>
                <a:cubicBezTo>
                  <a:pt x="847007" y="646430"/>
                  <a:pt x="848278" y="645160"/>
                  <a:pt x="848278" y="645160"/>
                </a:cubicBezTo>
                <a:cubicBezTo>
                  <a:pt x="848278" y="643890"/>
                  <a:pt x="849547" y="643890"/>
                  <a:pt x="850817" y="643890"/>
                </a:cubicBezTo>
                <a:cubicBezTo>
                  <a:pt x="850817" y="643890"/>
                  <a:pt x="849547" y="642620"/>
                  <a:pt x="849547" y="642620"/>
                </a:cubicBezTo>
                <a:cubicBezTo>
                  <a:pt x="850817" y="641350"/>
                  <a:pt x="852087" y="641350"/>
                  <a:pt x="853357" y="640079"/>
                </a:cubicBezTo>
                <a:cubicBezTo>
                  <a:pt x="853357" y="638809"/>
                  <a:pt x="854628" y="637539"/>
                  <a:pt x="854628" y="636269"/>
                </a:cubicBezTo>
                <a:cubicBezTo>
                  <a:pt x="855897" y="636269"/>
                  <a:pt x="855897" y="634999"/>
                  <a:pt x="857167" y="634999"/>
                </a:cubicBezTo>
                <a:close/>
                <a:moveTo>
                  <a:pt x="839388" y="634999"/>
                </a:moveTo>
                <a:lnTo>
                  <a:pt x="839389" y="634999"/>
                </a:lnTo>
                <a:lnTo>
                  <a:pt x="840658" y="634999"/>
                </a:lnTo>
                <a:lnTo>
                  <a:pt x="840658" y="636269"/>
                </a:lnTo>
                <a:lnTo>
                  <a:pt x="840659" y="636270"/>
                </a:lnTo>
                <a:lnTo>
                  <a:pt x="840658" y="636271"/>
                </a:lnTo>
                <a:lnTo>
                  <a:pt x="840658" y="637541"/>
                </a:lnTo>
                <a:lnTo>
                  <a:pt x="839389" y="637541"/>
                </a:lnTo>
                <a:lnTo>
                  <a:pt x="838117" y="637541"/>
                </a:lnTo>
                <a:lnTo>
                  <a:pt x="838541" y="636693"/>
                </a:lnTo>
                <a:lnTo>
                  <a:pt x="838118" y="636270"/>
                </a:lnTo>
                <a:lnTo>
                  <a:pt x="839387" y="635001"/>
                </a:lnTo>
                <a:close/>
                <a:moveTo>
                  <a:pt x="1870631" y="622300"/>
                </a:moveTo>
                <a:cubicBezTo>
                  <a:pt x="1871902" y="622300"/>
                  <a:pt x="1871902" y="623570"/>
                  <a:pt x="1871902" y="623570"/>
                </a:cubicBezTo>
                <a:cubicBezTo>
                  <a:pt x="1870632" y="623570"/>
                  <a:pt x="1870632" y="624841"/>
                  <a:pt x="1869361" y="624841"/>
                </a:cubicBezTo>
                <a:cubicBezTo>
                  <a:pt x="1869361" y="624841"/>
                  <a:pt x="1868090" y="626111"/>
                  <a:pt x="1868090" y="626111"/>
                </a:cubicBezTo>
                <a:cubicBezTo>
                  <a:pt x="1868090" y="626111"/>
                  <a:pt x="1866820" y="626111"/>
                  <a:pt x="1866820" y="626111"/>
                </a:cubicBezTo>
                <a:cubicBezTo>
                  <a:pt x="1868090" y="626111"/>
                  <a:pt x="1868090" y="624841"/>
                  <a:pt x="1869361" y="623570"/>
                </a:cubicBezTo>
                <a:cubicBezTo>
                  <a:pt x="1870631" y="623570"/>
                  <a:pt x="1870631" y="622300"/>
                  <a:pt x="1870631" y="622300"/>
                </a:cubicBezTo>
                <a:close/>
                <a:moveTo>
                  <a:pt x="2743106" y="622299"/>
                </a:moveTo>
                <a:lnTo>
                  <a:pt x="2744236" y="622864"/>
                </a:lnTo>
                <a:lnTo>
                  <a:pt x="2745647" y="622864"/>
                </a:lnTo>
                <a:lnTo>
                  <a:pt x="2745647" y="623569"/>
                </a:lnTo>
                <a:lnTo>
                  <a:pt x="2745647" y="624135"/>
                </a:lnTo>
                <a:lnTo>
                  <a:pt x="2745647" y="624840"/>
                </a:lnTo>
                <a:cubicBezTo>
                  <a:pt x="2745647" y="626110"/>
                  <a:pt x="2745647" y="626110"/>
                  <a:pt x="2745647" y="627381"/>
                </a:cubicBezTo>
                <a:lnTo>
                  <a:pt x="2743482" y="623052"/>
                </a:lnTo>
                <a:lnTo>
                  <a:pt x="2743106" y="622864"/>
                </a:lnTo>
                <a:lnTo>
                  <a:pt x="2743388" y="622864"/>
                </a:lnTo>
                <a:close/>
                <a:moveTo>
                  <a:pt x="2222404" y="622299"/>
                </a:moveTo>
                <a:cubicBezTo>
                  <a:pt x="2222404" y="622299"/>
                  <a:pt x="2223677" y="622299"/>
                  <a:pt x="2223677" y="622299"/>
                </a:cubicBezTo>
                <a:cubicBezTo>
                  <a:pt x="2223677" y="622299"/>
                  <a:pt x="2222404" y="623571"/>
                  <a:pt x="2222404" y="623571"/>
                </a:cubicBezTo>
                <a:cubicBezTo>
                  <a:pt x="2222404" y="623571"/>
                  <a:pt x="2222404" y="622299"/>
                  <a:pt x="2222404" y="622299"/>
                </a:cubicBezTo>
                <a:close/>
                <a:moveTo>
                  <a:pt x="1222943" y="622299"/>
                </a:moveTo>
                <a:cubicBezTo>
                  <a:pt x="1221672" y="622299"/>
                  <a:pt x="1221672" y="623570"/>
                  <a:pt x="1221672" y="623570"/>
                </a:cubicBezTo>
                <a:cubicBezTo>
                  <a:pt x="1221672" y="623570"/>
                  <a:pt x="1219131" y="624841"/>
                  <a:pt x="1219131" y="624841"/>
                </a:cubicBezTo>
                <a:cubicBezTo>
                  <a:pt x="1219131" y="624841"/>
                  <a:pt x="1220403" y="623570"/>
                  <a:pt x="1220403" y="623570"/>
                </a:cubicBezTo>
                <a:cubicBezTo>
                  <a:pt x="1221672" y="622299"/>
                  <a:pt x="1221672" y="622299"/>
                  <a:pt x="1222943" y="622299"/>
                </a:cubicBezTo>
                <a:close/>
                <a:moveTo>
                  <a:pt x="2222405" y="609600"/>
                </a:moveTo>
                <a:cubicBezTo>
                  <a:pt x="2222405" y="609600"/>
                  <a:pt x="2223676" y="609600"/>
                  <a:pt x="2223676" y="609600"/>
                </a:cubicBezTo>
                <a:cubicBezTo>
                  <a:pt x="2223676" y="609600"/>
                  <a:pt x="2224946" y="610870"/>
                  <a:pt x="2224946" y="610870"/>
                </a:cubicBezTo>
                <a:cubicBezTo>
                  <a:pt x="2226217" y="610870"/>
                  <a:pt x="2227487" y="610870"/>
                  <a:pt x="2228757" y="610870"/>
                </a:cubicBezTo>
                <a:cubicBezTo>
                  <a:pt x="2228757" y="610870"/>
                  <a:pt x="2230028" y="612141"/>
                  <a:pt x="2230028" y="612141"/>
                </a:cubicBezTo>
                <a:cubicBezTo>
                  <a:pt x="2228757" y="613411"/>
                  <a:pt x="2227487" y="613411"/>
                  <a:pt x="2228757" y="613411"/>
                </a:cubicBezTo>
                <a:cubicBezTo>
                  <a:pt x="2227486" y="612141"/>
                  <a:pt x="2226217" y="612141"/>
                  <a:pt x="2224946" y="612141"/>
                </a:cubicBezTo>
                <a:cubicBezTo>
                  <a:pt x="2224946" y="612141"/>
                  <a:pt x="2223676" y="610870"/>
                  <a:pt x="2222405" y="610870"/>
                </a:cubicBezTo>
                <a:cubicBezTo>
                  <a:pt x="2222405" y="609600"/>
                  <a:pt x="2222405" y="609600"/>
                  <a:pt x="2222405" y="609600"/>
                </a:cubicBezTo>
                <a:close/>
                <a:moveTo>
                  <a:pt x="1375328" y="609600"/>
                </a:moveTo>
                <a:cubicBezTo>
                  <a:pt x="1375328" y="610870"/>
                  <a:pt x="1375328" y="610870"/>
                  <a:pt x="1375328" y="612141"/>
                </a:cubicBezTo>
                <a:cubicBezTo>
                  <a:pt x="1375328" y="612141"/>
                  <a:pt x="1374057" y="613411"/>
                  <a:pt x="1374057" y="613411"/>
                </a:cubicBezTo>
                <a:cubicBezTo>
                  <a:pt x="1374057" y="612141"/>
                  <a:pt x="1372787" y="612141"/>
                  <a:pt x="1372787" y="612141"/>
                </a:cubicBezTo>
                <a:cubicBezTo>
                  <a:pt x="1371517" y="612141"/>
                  <a:pt x="1371517" y="610870"/>
                  <a:pt x="1371517" y="610870"/>
                </a:cubicBezTo>
                <a:cubicBezTo>
                  <a:pt x="1372787" y="609600"/>
                  <a:pt x="1374057" y="609600"/>
                  <a:pt x="1375328" y="609600"/>
                </a:cubicBezTo>
                <a:close/>
                <a:moveTo>
                  <a:pt x="2936146" y="609599"/>
                </a:moveTo>
                <a:lnTo>
                  <a:pt x="2936147" y="609601"/>
                </a:lnTo>
                <a:lnTo>
                  <a:pt x="2937416" y="610870"/>
                </a:lnTo>
                <a:lnTo>
                  <a:pt x="2936940" y="611188"/>
                </a:lnTo>
                <a:lnTo>
                  <a:pt x="2937416" y="612141"/>
                </a:lnTo>
                <a:lnTo>
                  <a:pt x="2935510" y="612141"/>
                </a:lnTo>
                <a:lnTo>
                  <a:pt x="2933605" y="613411"/>
                </a:lnTo>
                <a:lnTo>
                  <a:pt x="2933605" y="612141"/>
                </a:lnTo>
                <a:lnTo>
                  <a:pt x="2933605" y="609600"/>
                </a:lnTo>
                <a:lnTo>
                  <a:pt x="2936145" y="609600"/>
                </a:lnTo>
                <a:close/>
                <a:moveTo>
                  <a:pt x="2920904" y="609599"/>
                </a:moveTo>
                <a:lnTo>
                  <a:pt x="2920906" y="609600"/>
                </a:lnTo>
                <a:lnTo>
                  <a:pt x="2920905" y="609599"/>
                </a:lnTo>
                <a:cubicBezTo>
                  <a:pt x="2922175" y="609599"/>
                  <a:pt x="2923446" y="610871"/>
                  <a:pt x="2924716" y="610871"/>
                </a:cubicBezTo>
                <a:lnTo>
                  <a:pt x="2923445" y="610871"/>
                </a:lnTo>
                <a:lnTo>
                  <a:pt x="2922175" y="612141"/>
                </a:lnTo>
                <a:cubicBezTo>
                  <a:pt x="2922175" y="612141"/>
                  <a:pt x="2920904" y="610870"/>
                  <a:pt x="2920904" y="609599"/>
                </a:cubicBezTo>
                <a:close/>
                <a:moveTo>
                  <a:pt x="2755807" y="609599"/>
                </a:moveTo>
                <a:cubicBezTo>
                  <a:pt x="2755807" y="609599"/>
                  <a:pt x="2757077" y="609599"/>
                  <a:pt x="2757077" y="609599"/>
                </a:cubicBezTo>
                <a:cubicBezTo>
                  <a:pt x="2757077" y="609599"/>
                  <a:pt x="2757077" y="610871"/>
                  <a:pt x="2758348" y="610871"/>
                </a:cubicBezTo>
                <a:cubicBezTo>
                  <a:pt x="2757077" y="610871"/>
                  <a:pt x="2757077" y="609599"/>
                  <a:pt x="2755807" y="609599"/>
                </a:cubicBezTo>
                <a:close/>
                <a:moveTo>
                  <a:pt x="2743107" y="609599"/>
                </a:moveTo>
                <a:lnTo>
                  <a:pt x="2743869" y="610107"/>
                </a:lnTo>
                <a:lnTo>
                  <a:pt x="2743920" y="610057"/>
                </a:lnTo>
                <a:lnTo>
                  <a:pt x="2743463" y="609600"/>
                </a:lnTo>
                <a:lnTo>
                  <a:pt x="2744377" y="609600"/>
                </a:lnTo>
                <a:lnTo>
                  <a:pt x="2744733" y="609600"/>
                </a:lnTo>
                <a:cubicBezTo>
                  <a:pt x="2746003" y="609600"/>
                  <a:pt x="2747273" y="610870"/>
                  <a:pt x="2748543" y="610870"/>
                </a:cubicBezTo>
                <a:cubicBezTo>
                  <a:pt x="2748543" y="612141"/>
                  <a:pt x="2748543" y="612141"/>
                  <a:pt x="2748543" y="613411"/>
                </a:cubicBezTo>
                <a:lnTo>
                  <a:pt x="2747833" y="613056"/>
                </a:lnTo>
                <a:lnTo>
                  <a:pt x="2749458" y="614680"/>
                </a:lnTo>
                <a:cubicBezTo>
                  <a:pt x="2750728" y="614680"/>
                  <a:pt x="2751999" y="615950"/>
                  <a:pt x="2753266" y="615950"/>
                </a:cubicBezTo>
                <a:cubicBezTo>
                  <a:pt x="2753266" y="615950"/>
                  <a:pt x="2751999" y="615950"/>
                  <a:pt x="2750728" y="615950"/>
                </a:cubicBezTo>
                <a:cubicBezTo>
                  <a:pt x="2749458" y="614680"/>
                  <a:pt x="2748187" y="613410"/>
                  <a:pt x="2744377" y="613410"/>
                </a:cubicBezTo>
                <a:lnTo>
                  <a:pt x="2743742" y="612141"/>
                </a:lnTo>
                <a:lnTo>
                  <a:pt x="2743107" y="612141"/>
                </a:lnTo>
                <a:lnTo>
                  <a:pt x="2743107" y="610872"/>
                </a:lnTo>
                <a:lnTo>
                  <a:pt x="2743106" y="610870"/>
                </a:lnTo>
                <a:lnTo>
                  <a:pt x="2743107" y="610869"/>
                </a:lnTo>
                <a:close/>
                <a:moveTo>
                  <a:pt x="2994600" y="608339"/>
                </a:moveTo>
                <a:cubicBezTo>
                  <a:pt x="2994600" y="609633"/>
                  <a:pt x="2993303" y="609633"/>
                  <a:pt x="2993303" y="609633"/>
                </a:cubicBezTo>
                <a:lnTo>
                  <a:pt x="2995896" y="609633"/>
                </a:lnTo>
                <a:cubicBezTo>
                  <a:pt x="2997049" y="609633"/>
                  <a:pt x="2998345" y="608339"/>
                  <a:pt x="2999641" y="608339"/>
                </a:cubicBezTo>
                <a:cubicBezTo>
                  <a:pt x="2997049" y="608339"/>
                  <a:pt x="2995896" y="608339"/>
                  <a:pt x="2994600" y="608339"/>
                </a:cubicBezTo>
                <a:close/>
                <a:moveTo>
                  <a:pt x="1339781" y="596900"/>
                </a:moveTo>
                <a:cubicBezTo>
                  <a:pt x="1341051" y="598170"/>
                  <a:pt x="1341051" y="598170"/>
                  <a:pt x="1339781" y="599440"/>
                </a:cubicBezTo>
                <a:cubicBezTo>
                  <a:pt x="1339781" y="599440"/>
                  <a:pt x="1339781" y="600710"/>
                  <a:pt x="1339781" y="600710"/>
                </a:cubicBezTo>
                <a:cubicBezTo>
                  <a:pt x="1339781" y="600710"/>
                  <a:pt x="1339781" y="601980"/>
                  <a:pt x="1339781" y="601980"/>
                </a:cubicBezTo>
                <a:cubicBezTo>
                  <a:pt x="1338511" y="601980"/>
                  <a:pt x="1338511" y="603250"/>
                  <a:pt x="1337241" y="603250"/>
                </a:cubicBezTo>
                <a:cubicBezTo>
                  <a:pt x="1337241" y="603250"/>
                  <a:pt x="1337241" y="603250"/>
                  <a:pt x="1335971" y="603250"/>
                </a:cubicBezTo>
                <a:cubicBezTo>
                  <a:pt x="1335971" y="603250"/>
                  <a:pt x="1334701" y="601980"/>
                  <a:pt x="1333431" y="601980"/>
                </a:cubicBezTo>
                <a:cubicBezTo>
                  <a:pt x="1333431" y="601980"/>
                  <a:pt x="1333431" y="600710"/>
                  <a:pt x="1333431" y="600710"/>
                </a:cubicBezTo>
                <a:cubicBezTo>
                  <a:pt x="1334701" y="599440"/>
                  <a:pt x="1335971" y="599440"/>
                  <a:pt x="1337241" y="599440"/>
                </a:cubicBezTo>
                <a:cubicBezTo>
                  <a:pt x="1337241" y="598170"/>
                  <a:pt x="1337241" y="598170"/>
                  <a:pt x="1337241" y="598170"/>
                </a:cubicBezTo>
                <a:cubicBezTo>
                  <a:pt x="1338511" y="598170"/>
                  <a:pt x="1338511" y="596900"/>
                  <a:pt x="1339781" y="596900"/>
                </a:cubicBezTo>
                <a:close/>
                <a:moveTo>
                  <a:pt x="1021006" y="596899"/>
                </a:moveTo>
                <a:cubicBezTo>
                  <a:pt x="1019736" y="598170"/>
                  <a:pt x="1019736" y="598170"/>
                  <a:pt x="1019736" y="599441"/>
                </a:cubicBezTo>
                <a:cubicBezTo>
                  <a:pt x="1018465" y="599441"/>
                  <a:pt x="1018465" y="599441"/>
                  <a:pt x="1018465" y="599441"/>
                </a:cubicBezTo>
                <a:cubicBezTo>
                  <a:pt x="1017194" y="599441"/>
                  <a:pt x="1017194" y="599441"/>
                  <a:pt x="1015924" y="599441"/>
                </a:cubicBezTo>
                <a:cubicBezTo>
                  <a:pt x="1015924" y="599441"/>
                  <a:pt x="1017194" y="598170"/>
                  <a:pt x="1017194" y="598170"/>
                </a:cubicBezTo>
                <a:cubicBezTo>
                  <a:pt x="1018465" y="598170"/>
                  <a:pt x="1019736" y="596899"/>
                  <a:pt x="1021006" y="596899"/>
                </a:cubicBezTo>
                <a:close/>
                <a:moveTo>
                  <a:pt x="2250350" y="588010"/>
                </a:moveTo>
                <a:cubicBezTo>
                  <a:pt x="2250350" y="589281"/>
                  <a:pt x="2251620" y="589281"/>
                  <a:pt x="2251620" y="589281"/>
                </a:cubicBezTo>
                <a:cubicBezTo>
                  <a:pt x="2251620" y="590551"/>
                  <a:pt x="2251620" y="590551"/>
                  <a:pt x="2252891" y="589281"/>
                </a:cubicBezTo>
                <a:cubicBezTo>
                  <a:pt x="2254161" y="590551"/>
                  <a:pt x="2254161" y="590551"/>
                  <a:pt x="2254161" y="591821"/>
                </a:cubicBezTo>
                <a:cubicBezTo>
                  <a:pt x="2252891" y="591821"/>
                  <a:pt x="2252891" y="591821"/>
                  <a:pt x="2251620" y="591821"/>
                </a:cubicBezTo>
                <a:cubicBezTo>
                  <a:pt x="2251620" y="591821"/>
                  <a:pt x="2250350" y="590551"/>
                  <a:pt x="2250350" y="590551"/>
                </a:cubicBezTo>
                <a:cubicBezTo>
                  <a:pt x="2250350" y="589281"/>
                  <a:pt x="2250350" y="589281"/>
                  <a:pt x="2250350" y="588010"/>
                </a:cubicBezTo>
                <a:close/>
                <a:moveTo>
                  <a:pt x="2247810" y="584200"/>
                </a:moveTo>
                <a:cubicBezTo>
                  <a:pt x="2247810" y="585470"/>
                  <a:pt x="2249080" y="585470"/>
                  <a:pt x="2249080" y="585470"/>
                </a:cubicBezTo>
                <a:cubicBezTo>
                  <a:pt x="2249080" y="586740"/>
                  <a:pt x="2250350" y="586740"/>
                  <a:pt x="2250350" y="588010"/>
                </a:cubicBezTo>
                <a:cubicBezTo>
                  <a:pt x="2250350" y="588010"/>
                  <a:pt x="2249080" y="586740"/>
                  <a:pt x="2249080" y="586740"/>
                </a:cubicBezTo>
                <a:cubicBezTo>
                  <a:pt x="2247810" y="586740"/>
                  <a:pt x="2247810" y="585470"/>
                  <a:pt x="2247810" y="585470"/>
                </a:cubicBezTo>
                <a:cubicBezTo>
                  <a:pt x="2247810" y="585470"/>
                  <a:pt x="2247810" y="584200"/>
                  <a:pt x="2247810" y="584200"/>
                </a:cubicBezTo>
                <a:close/>
                <a:moveTo>
                  <a:pt x="2979325" y="584199"/>
                </a:moveTo>
                <a:cubicBezTo>
                  <a:pt x="2980595" y="584199"/>
                  <a:pt x="2980595" y="584199"/>
                  <a:pt x="2981865" y="584199"/>
                </a:cubicBezTo>
                <a:cubicBezTo>
                  <a:pt x="2981865" y="584199"/>
                  <a:pt x="2983135" y="585469"/>
                  <a:pt x="2983135" y="585469"/>
                </a:cubicBezTo>
                <a:cubicBezTo>
                  <a:pt x="2981865" y="586740"/>
                  <a:pt x="2981865" y="586740"/>
                  <a:pt x="2980595" y="588010"/>
                </a:cubicBezTo>
                <a:cubicBezTo>
                  <a:pt x="2979325" y="588010"/>
                  <a:pt x="2978055" y="588010"/>
                  <a:pt x="2976785" y="588010"/>
                </a:cubicBezTo>
                <a:lnTo>
                  <a:pt x="2975517" y="588010"/>
                </a:lnTo>
                <a:lnTo>
                  <a:pt x="2975516" y="588011"/>
                </a:lnTo>
                <a:cubicBezTo>
                  <a:pt x="2974245" y="588011"/>
                  <a:pt x="2972975" y="588011"/>
                  <a:pt x="2971705" y="588011"/>
                </a:cubicBezTo>
                <a:lnTo>
                  <a:pt x="2971706" y="588010"/>
                </a:lnTo>
                <a:lnTo>
                  <a:pt x="2971705" y="588010"/>
                </a:lnTo>
                <a:lnTo>
                  <a:pt x="2972657" y="587058"/>
                </a:lnTo>
                <a:lnTo>
                  <a:pt x="2971704" y="586741"/>
                </a:lnTo>
                <a:cubicBezTo>
                  <a:pt x="2971704" y="586741"/>
                  <a:pt x="2975516" y="584200"/>
                  <a:pt x="2975516" y="584200"/>
                </a:cubicBezTo>
                <a:lnTo>
                  <a:pt x="2975862" y="584893"/>
                </a:lnTo>
                <a:lnTo>
                  <a:pt x="2976786" y="584200"/>
                </a:lnTo>
                <a:lnTo>
                  <a:pt x="2978478" y="585046"/>
                </a:lnTo>
                <a:close/>
                <a:moveTo>
                  <a:pt x="2959004" y="584199"/>
                </a:moveTo>
                <a:cubicBezTo>
                  <a:pt x="2960275" y="584199"/>
                  <a:pt x="2961545" y="584199"/>
                  <a:pt x="2962816" y="584199"/>
                </a:cubicBezTo>
                <a:cubicBezTo>
                  <a:pt x="2962816" y="584199"/>
                  <a:pt x="2964086" y="585470"/>
                  <a:pt x="2964086" y="585470"/>
                </a:cubicBezTo>
                <a:cubicBezTo>
                  <a:pt x="2964086" y="585470"/>
                  <a:pt x="2962816" y="586741"/>
                  <a:pt x="2962816" y="586741"/>
                </a:cubicBezTo>
                <a:cubicBezTo>
                  <a:pt x="2961545" y="585470"/>
                  <a:pt x="2960275" y="585470"/>
                  <a:pt x="2959004" y="584199"/>
                </a:cubicBezTo>
                <a:close/>
                <a:moveTo>
                  <a:pt x="1361357" y="584199"/>
                </a:moveTo>
                <a:cubicBezTo>
                  <a:pt x="1362628" y="584199"/>
                  <a:pt x="1362628" y="584199"/>
                  <a:pt x="1363898" y="584199"/>
                </a:cubicBezTo>
                <a:cubicBezTo>
                  <a:pt x="1363898" y="584199"/>
                  <a:pt x="1363898" y="585469"/>
                  <a:pt x="1363898" y="585469"/>
                </a:cubicBezTo>
                <a:cubicBezTo>
                  <a:pt x="1363898" y="585469"/>
                  <a:pt x="1365168" y="586739"/>
                  <a:pt x="1366438" y="586739"/>
                </a:cubicBezTo>
                <a:cubicBezTo>
                  <a:pt x="1366438" y="588010"/>
                  <a:pt x="1365168" y="588010"/>
                  <a:pt x="1365168" y="589280"/>
                </a:cubicBezTo>
                <a:cubicBezTo>
                  <a:pt x="1365168" y="590550"/>
                  <a:pt x="1363898" y="590550"/>
                  <a:pt x="1362628" y="591820"/>
                </a:cubicBezTo>
                <a:cubicBezTo>
                  <a:pt x="1362628" y="591820"/>
                  <a:pt x="1362628" y="593091"/>
                  <a:pt x="1362628" y="593091"/>
                </a:cubicBezTo>
                <a:cubicBezTo>
                  <a:pt x="1362628" y="593091"/>
                  <a:pt x="1361357" y="594361"/>
                  <a:pt x="1361357" y="594361"/>
                </a:cubicBezTo>
                <a:cubicBezTo>
                  <a:pt x="1360087" y="594361"/>
                  <a:pt x="1360087" y="593091"/>
                  <a:pt x="1358817" y="593091"/>
                </a:cubicBezTo>
                <a:cubicBezTo>
                  <a:pt x="1360087" y="590550"/>
                  <a:pt x="1360087" y="589280"/>
                  <a:pt x="1361357" y="586739"/>
                </a:cubicBezTo>
                <a:cubicBezTo>
                  <a:pt x="1360087" y="586739"/>
                  <a:pt x="1360087" y="585469"/>
                  <a:pt x="1360087" y="585469"/>
                </a:cubicBezTo>
                <a:cubicBezTo>
                  <a:pt x="1360087" y="585469"/>
                  <a:pt x="1361357" y="584199"/>
                  <a:pt x="1361357" y="584199"/>
                </a:cubicBezTo>
                <a:close/>
                <a:moveTo>
                  <a:pt x="970200" y="584199"/>
                </a:moveTo>
                <a:cubicBezTo>
                  <a:pt x="971469" y="585469"/>
                  <a:pt x="971469" y="585469"/>
                  <a:pt x="971469" y="586740"/>
                </a:cubicBezTo>
                <a:cubicBezTo>
                  <a:pt x="970200" y="588010"/>
                  <a:pt x="970200" y="589281"/>
                  <a:pt x="967657" y="589281"/>
                </a:cubicBezTo>
                <a:cubicBezTo>
                  <a:pt x="966389" y="589281"/>
                  <a:pt x="966389" y="589281"/>
                  <a:pt x="965119" y="589281"/>
                </a:cubicBezTo>
                <a:cubicBezTo>
                  <a:pt x="965119" y="588010"/>
                  <a:pt x="966389" y="588010"/>
                  <a:pt x="966389" y="586740"/>
                </a:cubicBezTo>
                <a:cubicBezTo>
                  <a:pt x="967657" y="585469"/>
                  <a:pt x="968929" y="585469"/>
                  <a:pt x="970200" y="584199"/>
                </a:cubicBezTo>
                <a:close/>
                <a:moveTo>
                  <a:pt x="3037671" y="582927"/>
                </a:moveTo>
                <a:cubicBezTo>
                  <a:pt x="3038968" y="582927"/>
                  <a:pt x="3038968" y="584221"/>
                  <a:pt x="3038968" y="584221"/>
                </a:cubicBezTo>
                <a:cubicBezTo>
                  <a:pt x="3040264" y="585438"/>
                  <a:pt x="3041561" y="585438"/>
                  <a:pt x="3042857" y="585438"/>
                </a:cubicBezTo>
                <a:cubicBezTo>
                  <a:pt x="3042857" y="585438"/>
                  <a:pt x="3042857" y="584221"/>
                  <a:pt x="3042857" y="584221"/>
                </a:cubicBezTo>
                <a:cubicBezTo>
                  <a:pt x="3041561" y="584221"/>
                  <a:pt x="3041561" y="584221"/>
                  <a:pt x="3040264" y="584221"/>
                </a:cubicBezTo>
                <a:cubicBezTo>
                  <a:pt x="3041561" y="584221"/>
                  <a:pt x="3041561" y="582927"/>
                  <a:pt x="3041561" y="582927"/>
                </a:cubicBezTo>
                <a:close/>
                <a:moveTo>
                  <a:pt x="1362627" y="575310"/>
                </a:moveTo>
                <a:cubicBezTo>
                  <a:pt x="1361357" y="575310"/>
                  <a:pt x="1361357" y="576581"/>
                  <a:pt x="1361357" y="576581"/>
                </a:cubicBezTo>
                <a:lnTo>
                  <a:pt x="1360722" y="576263"/>
                </a:lnTo>
                <a:close/>
                <a:moveTo>
                  <a:pt x="1358817" y="575310"/>
                </a:moveTo>
                <a:lnTo>
                  <a:pt x="1360722" y="576263"/>
                </a:lnTo>
                <a:lnTo>
                  <a:pt x="1360087" y="576581"/>
                </a:lnTo>
                <a:cubicBezTo>
                  <a:pt x="1358817" y="574040"/>
                  <a:pt x="1358817" y="574040"/>
                  <a:pt x="1358817" y="575310"/>
                </a:cubicBezTo>
                <a:close/>
                <a:moveTo>
                  <a:pt x="1374056" y="571500"/>
                </a:moveTo>
                <a:cubicBezTo>
                  <a:pt x="1375326" y="571500"/>
                  <a:pt x="1375326" y="572770"/>
                  <a:pt x="1376597" y="572770"/>
                </a:cubicBezTo>
                <a:cubicBezTo>
                  <a:pt x="1376597" y="572770"/>
                  <a:pt x="1375326" y="574040"/>
                  <a:pt x="1375326" y="574040"/>
                </a:cubicBezTo>
                <a:cubicBezTo>
                  <a:pt x="1375326" y="574040"/>
                  <a:pt x="1375326" y="575310"/>
                  <a:pt x="1375326" y="576580"/>
                </a:cubicBezTo>
                <a:cubicBezTo>
                  <a:pt x="1375326" y="576580"/>
                  <a:pt x="1374056" y="577850"/>
                  <a:pt x="1374056" y="577850"/>
                </a:cubicBezTo>
                <a:cubicBezTo>
                  <a:pt x="1372786" y="577850"/>
                  <a:pt x="1372786" y="576580"/>
                  <a:pt x="1372786" y="576580"/>
                </a:cubicBezTo>
                <a:cubicBezTo>
                  <a:pt x="1372786" y="576580"/>
                  <a:pt x="1371516" y="576580"/>
                  <a:pt x="1371516" y="576580"/>
                </a:cubicBezTo>
                <a:cubicBezTo>
                  <a:pt x="1371516" y="575310"/>
                  <a:pt x="1372786" y="574040"/>
                  <a:pt x="1372786" y="572770"/>
                </a:cubicBezTo>
                <a:cubicBezTo>
                  <a:pt x="1372786" y="571500"/>
                  <a:pt x="1374056" y="571500"/>
                  <a:pt x="1374056" y="571500"/>
                </a:cubicBezTo>
                <a:close/>
                <a:moveTo>
                  <a:pt x="2260511" y="571499"/>
                </a:moveTo>
                <a:cubicBezTo>
                  <a:pt x="2260511" y="571499"/>
                  <a:pt x="2260511" y="571499"/>
                  <a:pt x="2261783" y="571499"/>
                </a:cubicBezTo>
                <a:lnTo>
                  <a:pt x="2261783" y="571501"/>
                </a:lnTo>
                <a:lnTo>
                  <a:pt x="2263053" y="572770"/>
                </a:lnTo>
                <a:lnTo>
                  <a:pt x="2261783" y="572770"/>
                </a:lnTo>
                <a:lnTo>
                  <a:pt x="2261783" y="572771"/>
                </a:lnTo>
                <a:lnTo>
                  <a:pt x="2261783" y="572770"/>
                </a:lnTo>
                <a:lnTo>
                  <a:pt x="2261782" y="572770"/>
                </a:lnTo>
                <a:cubicBezTo>
                  <a:pt x="2260511" y="572770"/>
                  <a:pt x="2260511" y="571500"/>
                  <a:pt x="2260511" y="571500"/>
                </a:cubicBezTo>
                <a:lnTo>
                  <a:pt x="2260511" y="571500"/>
                </a:lnTo>
                <a:close/>
                <a:moveTo>
                  <a:pt x="1362627" y="571499"/>
                </a:moveTo>
                <a:cubicBezTo>
                  <a:pt x="1362627" y="571499"/>
                  <a:pt x="1362627" y="572769"/>
                  <a:pt x="1362627" y="572769"/>
                </a:cubicBezTo>
                <a:cubicBezTo>
                  <a:pt x="1363897" y="572769"/>
                  <a:pt x="1363897" y="572769"/>
                  <a:pt x="1365167" y="572769"/>
                </a:cubicBezTo>
                <a:cubicBezTo>
                  <a:pt x="1365167" y="572769"/>
                  <a:pt x="1365167" y="574040"/>
                  <a:pt x="1365167" y="574040"/>
                </a:cubicBezTo>
                <a:cubicBezTo>
                  <a:pt x="1365167" y="574040"/>
                  <a:pt x="1363897" y="575310"/>
                  <a:pt x="1363897" y="575310"/>
                </a:cubicBezTo>
                <a:cubicBezTo>
                  <a:pt x="1363897" y="575310"/>
                  <a:pt x="1362627" y="575310"/>
                  <a:pt x="1362627" y="575310"/>
                </a:cubicBezTo>
                <a:cubicBezTo>
                  <a:pt x="1361357" y="575310"/>
                  <a:pt x="1361357" y="574040"/>
                  <a:pt x="1360087" y="574040"/>
                </a:cubicBezTo>
                <a:cubicBezTo>
                  <a:pt x="1361357" y="574040"/>
                  <a:pt x="1361357" y="572769"/>
                  <a:pt x="1361357" y="572769"/>
                </a:cubicBezTo>
                <a:cubicBezTo>
                  <a:pt x="1361357" y="571499"/>
                  <a:pt x="1362627" y="571499"/>
                  <a:pt x="1362627" y="571499"/>
                </a:cubicBezTo>
                <a:close/>
                <a:moveTo>
                  <a:pt x="2503078" y="568963"/>
                </a:moveTo>
                <a:cubicBezTo>
                  <a:pt x="2503078" y="568963"/>
                  <a:pt x="2504353" y="568963"/>
                  <a:pt x="2504353" y="568963"/>
                </a:cubicBezTo>
                <a:cubicBezTo>
                  <a:pt x="2504353" y="570231"/>
                  <a:pt x="2504353" y="570231"/>
                  <a:pt x="2504353" y="570231"/>
                </a:cubicBezTo>
                <a:cubicBezTo>
                  <a:pt x="2503078" y="568963"/>
                  <a:pt x="2503078" y="568963"/>
                  <a:pt x="2503078" y="568963"/>
                </a:cubicBezTo>
                <a:close/>
                <a:moveTo>
                  <a:pt x="1523919" y="559364"/>
                </a:moveTo>
                <a:cubicBezTo>
                  <a:pt x="1523919" y="559364"/>
                  <a:pt x="1525189" y="558094"/>
                  <a:pt x="1526460" y="559364"/>
                </a:cubicBezTo>
                <a:cubicBezTo>
                  <a:pt x="1526460" y="559364"/>
                  <a:pt x="1527730" y="559364"/>
                  <a:pt x="1527730" y="559364"/>
                </a:cubicBezTo>
                <a:cubicBezTo>
                  <a:pt x="1527730" y="559364"/>
                  <a:pt x="1527730" y="560635"/>
                  <a:pt x="1527730" y="560635"/>
                </a:cubicBezTo>
                <a:cubicBezTo>
                  <a:pt x="1526460" y="560635"/>
                  <a:pt x="1526460" y="560635"/>
                  <a:pt x="1526460" y="560635"/>
                </a:cubicBezTo>
                <a:cubicBezTo>
                  <a:pt x="1526460" y="560635"/>
                  <a:pt x="1525189" y="561905"/>
                  <a:pt x="1525189" y="561905"/>
                </a:cubicBezTo>
                <a:cubicBezTo>
                  <a:pt x="1525189" y="560635"/>
                  <a:pt x="1523919" y="560635"/>
                  <a:pt x="1523919" y="559364"/>
                </a:cubicBezTo>
                <a:close/>
                <a:moveTo>
                  <a:pt x="2299877" y="558800"/>
                </a:moveTo>
                <a:cubicBezTo>
                  <a:pt x="2299877" y="561341"/>
                  <a:pt x="2299877" y="561341"/>
                  <a:pt x="2299877" y="562611"/>
                </a:cubicBezTo>
                <a:cubicBezTo>
                  <a:pt x="2299877" y="561341"/>
                  <a:pt x="2298604" y="561341"/>
                  <a:pt x="2298604" y="561341"/>
                </a:cubicBezTo>
                <a:cubicBezTo>
                  <a:pt x="2298604" y="561341"/>
                  <a:pt x="2298604" y="560070"/>
                  <a:pt x="2298604" y="560070"/>
                </a:cubicBezTo>
                <a:cubicBezTo>
                  <a:pt x="2298604" y="560070"/>
                  <a:pt x="2299877" y="558800"/>
                  <a:pt x="2299877" y="558800"/>
                </a:cubicBezTo>
                <a:close/>
                <a:moveTo>
                  <a:pt x="2288452" y="558800"/>
                </a:moveTo>
                <a:cubicBezTo>
                  <a:pt x="2289721" y="558800"/>
                  <a:pt x="2290990" y="558800"/>
                  <a:pt x="2292261" y="560070"/>
                </a:cubicBezTo>
                <a:cubicBezTo>
                  <a:pt x="2293531" y="560070"/>
                  <a:pt x="2293531" y="560070"/>
                  <a:pt x="2292261" y="561340"/>
                </a:cubicBezTo>
                <a:cubicBezTo>
                  <a:pt x="2293531" y="562610"/>
                  <a:pt x="2293531" y="562610"/>
                  <a:pt x="2294801" y="563881"/>
                </a:cubicBezTo>
                <a:cubicBezTo>
                  <a:pt x="2294801" y="563881"/>
                  <a:pt x="2294801" y="565151"/>
                  <a:pt x="2294801" y="565151"/>
                </a:cubicBezTo>
                <a:cubicBezTo>
                  <a:pt x="2294801" y="565151"/>
                  <a:pt x="2293531" y="565151"/>
                  <a:pt x="2292261" y="565151"/>
                </a:cubicBezTo>
                <a:cubicBezTo>
                  <a:pt x="2292261" y="565151"/>
                  <a:pt x="2290991" y="566421"/>
                  <a:pt x="2290991" y="566421"/>
                </a:cubicBezTo>
                <a:cubicBezTo>
                  <a:pt x="2290991" y="566421"/>
                  <a:pt x="2289721" y="566421"/>
                  <a:pt x="2289721" y="566421"/>
                </a:cubicBezTo>
                <a:cubicBezTo>
                  <a:pt x="2288452" y="566421"/>
                  <a:pt x="2288452" y="565151"/>
                  <a:pt x="2288452" y="565151"/>
                </a:cubicBezTo>
                <a:cubicBezTo>
                  <a:pt x="2287181" y="565151"/>
                  <a:pt x="2287181" y="563881"/>
                  <a:pt x="2285909" y="563881"/>
                </a:cubicBezTo>
                <a:cubicBezTo>
                  <a:pt x="2285909" y="563881"/>
                  <a:pt x="2285909" y="562610"/>
                  <a:pt x="2285909" y="562610"/>
                </a:cubicBezTo>
                <a:cubicBezTo>
                  <a:pt x="2285909" y="562610"/>
                  <a:pt x="2285909" y="561340"/>
                  <a:pt x="2285909" y="561340"/>
                </a:cubicBezTo>
                <a:cubicBezTo>
                  <a:pt x="2287181" y="560070"/>
                  <a:pt x="2287181" y="560070"/>
                  <a:pt x="2288452" y="558800"/>
                </a:cubicBezTo>
                <a:close/>
                <a:moveTo>
                  <a:pt x="1513758" y="558800"/>
                </a:moveTo>
                <a:cubicBezTo>
                  <a:pt x="1513758" y="558800"/>
                  <a:pt x="1515028" y="558800"/>
                  <a:pt x="1515028" y="558800"/>
                </a:cubicBezTo>
                <a:cubicBezTo>
                  <a:pt x="1515028" y="560070"/>
                  <a:pt x="1515028" y="560070"/>
                  <a:pt x="1515028" y="562611"/>
                </a:cubicBezTo>
                <a:cubicBezTo>
                  <a:pt x="1513758" y="561340"/>
                  <a:pt x="1513758" y="561340"/>
                  <a:pt x="1512488" y="562611"/>
                </a:cubicBezTo>
                <a:cubicBezTo>
                  <a:pt x="1512488" y="561341"/>
                  <a:pt x="1511217" y="561341"/>
                  <a:pt x="1511217" y="561341"/>
                </a:cubicBezTo>
                <a:cubicBezTo>
                  <a:pt x="1512488" y="561341"/>
                  <a:pt x="1512488" y="560070"/>
                  <a:pt x="1512488" y="560070"/>
                </a:cubicBezTo>
                <a:cubicBezTo>
                  <a:pt x="1513758" y="558800"/>
                  <a:pt x="1513758" y="558800"/>
                  <a:pt x="1513758" y="558800"/>
                </a:cubicBezTo>
                <a:close/>
                <a:moveTo>
                  <a:pt x="3019966" y="558799"/>
                </a:moveTo>
                <a:cubicBezTo>
                  <a:pt x="3018696" y="560069"/>
                  <a:pt x="3017426" y="561339"/>
                  <a:pt x="3016155" y="562610"/>
                </a:cubicBezTo>
                <a:cubicBezTo>
                  <a:pt x="3016155" y="562610"/>
                  <a:pt x="3014885" y="563880"/>
                  <a:pt x="3014885" y="563880"/>
                </a:cubicBezTo>
                <a:cubicBezTo>
                  <a:pt x="3014885" y="563880"/>
                  <a:pt x="3013615" y="562610"/>
                  <a:pt x="3013615" y="562610"/>
                </a:cubicBezTo>
                <a:cubicBezTo>
                  <a:pt x="3012345" y="562610"/>
                  <a:pt x="3011074" y="562610"/>
                  <a:pt x="3009804" y="562610"/>
                </a:cubicBezTo>
                <a:cubicBezTo>
                  <a:pt x="3011074" y="561339"/>
                  <a:pt x="3011074" y="560069"/>
                  <a:pt x="3012345" y="560069"/>
                </a:cubicBezTo>
                <a:cubicBezTo>
                  <a:pt x="3013615" y="560069"/>
                  <a:pt x="3016155" y="560069"/>
                  <a:pt x="3017426" y="560069"/>
                </a:cubicBezTo>
                <a:cubicBezTo>
                  <a:pt x="3018696" y="558799"/>
                  <a:pt x="3018696" y="558799"/>
                  <a:pt x="3019966" y="558799"/>
                </a:cubicBezTo>
                <a:close/>
                <a:moveTo>
                  <a:pt x="1921435" y="558799"/>
                </a:moveTo>
                <a:cubicBezTo>
                  <a:pt x="1921435" y="558799"/>
                  <a:pt x="1922705" y="558799"/>
                  <a:pt x="1922705" y="558799"/>
                </a:cubicBezTo>
                <a:cubicBezTo>
                  <a:pt x="1922705" y="560069"/>
                  <a:pt x="1921435" y="560069"/>
                  <a:pt x="1921435" y="561340"/>
                </a:cubicBezTo>
                <a:cubicBezTo>
                  <a:pt x="1920164" y="561340"/>
                  <a:pt x="1918893" y="561340"/>
                  <a:pt x="1918893" y="562610"/>
                </a:cubicBezTo>
                <a:cubicBezTo>
                  <a:pt x="1918893" y="562610"/>
                  <a:pt x="1917623" y="563881"/>
                  <a:pt x="1917623" y="563881"/>
                </a:cubicBezTo>
                <a:cubicBezTo>
                  <a:pt x="1917623" y="562610"/>
                  <a:pt x="1917623" y="562610"/>
                  <a:pt x="1917623" y="561340"/>
                </a:cubicBezTo>
                <a:cubicBezTo>
                  <a:pt x="1918893" y="561340"/>
                  <a:pt x="1918893" y="560069"/>
                  <a:pt x="1920164" y="560069"/>
                </a:cubicBezTo>
                <a:cubicBezTo>
                  <a:pt x="1920164" y="558799"/>
                  <a:pt x="1921435" y="558799"/>
                  <a:pt x="1921435" y="558799"/>
                </a:cubicBezTo>
                <a:close/>
                <a:moveTo>
                  <a:pt x="1753788" y="558799"/>
                </a:moveTo>
                <a:cubicBezTo>
                  <a:pt x="1753788" y="558799"/>
                  <a:pt x="1755058" y="558799"/>
                  <a:pt x="1755058" y="558799"/>
                </a:cubicBezTo>
                <a:cubicBezTo>
                  <a:pt x="1755058" y="558799"/>
                  <a:pt x="1755058" y="560071"/>
                  <a:pt x="1755058" y="560071"/>
                </a:cubicBezTo>
                <a:cubicBezTo>
                  <a:pt x="1753788" y="560071"/>
                  <a:pt x="1753788" y="560071"/>
                  <a:pt x="1752517" y="560071"/>
                </a:cubicBezTo>
                <a:cubicBezTo>
                  <a:pt x="1753788" y="560071"/>
                  <a:pt x="1753788" y="558799"/>
                  <a:pt x="1753788" y="558799"/>
                </a:cubicBezTo>
                <a:close/>
                <a:moveTo>
                  <a:pt x="1746171" y="558799"/>
                </a:moveTo>
                <a:cubicBezTo>
                  <a:pt x="1746171" y="558799"/>
                  <a:pt x="1747440" y="558799"/>
                  <a:pt x="1747440" y="558799"/>
                </a:cubicBezTo>
                <a:cubicBezTo>
                  <a:pt x="1747440" y="558799"/>
                  <a:pt x="1747440" y="560069"/>
                  <a:pt x="1747440" y="560069"/>
                </a:cubicBezTo>
                <a:cubicBezTo>
                  <a:pt x="1747440" y="560069"/>
                  <a:pt x="1747440" y="561339"/>
                  <a:pt x="1747440" y="561339"/>
                </a:cubicBezTo>
                <a:cubicBezTo>
                  <a:pt x="1747440" y="560069"/>
                  <a:pt x="1748711" y="560069"/>
                  <a:pt x="1748711" y="560069"/>
                </a:cubicBezTo>
                <a:cubicBezTo>
                  <a:pt x="1748711" y="560069"/>
                  <a:pt x="1749980" y="560069"/>
                  <a:pt x="1751251" y="560069"/>
                </a:cubicBezTo>
                <a:cubicBezTo>
                  <a:pt x="1752521" y="560069"/>
                  <a:pt x="1752521" y="561339"/>
                  <a:pt x="1753792" y="561339"/>
                </a:cubicBezTo>
                <a:cubicBezTo>
                  <a:pt x="1755060" y="561339"/>
                  <a:pt x="1756331" y="561339"/>
                  <a:pt x="1757601" y="561339"/>
                </a:cubicBezTo>
                <a:cubicBezTo>
                  <a:pt x="1757601" y="562610"/>
                  <a:pt x="1757601" y="562610"/>
                  <a:pt x="1757601" y="563880"/>
                </a:cubicBezTo>
                <a:cubicBezTo>
                  <a:pt x="1757601" y="563880"/>
                  <a:pt x="1758871" y="565150"/>
                  <a:pt x="1758871" y="565150"/>
                </a:cubicBezTo>
                <a:cubicBezTo>
                  <a:pt x="1757601" y="565150"/>
                  <a:pt x="1757601" y="566420"/>
                  <a:pt x="1757601" y="566420"/>
                </a:cubicBezTo>
                <a:cubicBezTo>
                  <a:pt x="1756331" y="566420"/>
                  <a:pt x="1755060" y="566420"/>
                  <a:pt x="1753792" y="566420"/>
                </a:cubicBezTo>
                <a:cubicBezTo>
                  <a:pt x="1753792" y="566420"/>
                  <a:pt x="1752521" y="567691"/>
                  <a:pt x="1751251" y="567691"/>
                </a:cubicBezTo>
                <a:cubicBezTo>
                  <a:pt x="1749980" y="567691"/>
                  <a:pt x="1749980" y="567691"/>
                  <a:pt x="1748711" y="567691"/>
                </a:cubicBezTo>
                <a:cubicBezTo>
                  <a:pt x="1747440" y="567691"/>
                  <a:pt x="1746171" y="567691"/>
                  <a:pt x="1744901" y="567691"/>
                </a:cubicBezTo>
                <a:cubicBezTo>
                  <a:pt x="1744901" y="568961"/>
                  <a:pt x="1743631" y="568961"/>
                  <a:pt x="1743631" y="568961"/>
                </a:cubicBezTo>
                <a:cubicBezTo>
                  <a:pt x="1743631" y="568961"/>
                  <a:pt x="1742362" y="568961"/>
                  <a:pt x="1742362" y="568961"/>
                </a:cubicBezTo>
                <a:cubicBezTo>
                  <a:pt x="1742362" y="567691"/>
                  <a:pt x="1741092" y="567691"/>
                  <a:pt x="1741092" y="566420"/>
                </a:cubicBezTo>
                <a:cubicBezTo>
                  <a:pt x="1741092" y="566420"/>
                  <a:pt x="1739821" y="565150"/>
                  <a:pt x="1739821" y="565150"/>
                </a:cubicBezTo>
                <a:cubicBezTo>
                  <a:pt x="1739821" y="563880"/>
                  <a:pt x="1739821" y="563880"/>
                  <a:pt x="1739821" y="563880"/>
                </a:cubicBezTo>
                <a:cubicBezTo>
                  <a:pt x="1741092" y="563880"/>
                  <a:pt x="1741092" y="563880"/>
                  <a:pt x="1742362" y="563880"/>
                </a:cubicBezTo>
                <a:cubicBezTo>
                  <a:pt x="1742362" y="563880"/>
                  <a:pt x="1743631" y="563880"/>
                  <a:pt x="1743631" y="563880"/>
                </a:cubicBezTo>
                <a:cubicBezTo>
                  <a:pt x="1743631" y="563880"/>
                  <a:pt x="1744901" y="563880"/>
                  <a:pt x="1746171" y="558799"/>
                </a:cubicBezTo>
                <a:close/>
                <a:moveTo>
                  <a:pt x="1727120" y="558799"/>
                </a:moveTo>
                <a:cubicBezTo>
                  <a:pt x="1728390" y="558799"/>
                  <a:pt x="1729660" y="558799"/>
                  <a:pt x="1730931" y="558799"/>
                </a:cubicBezTo>
                <a:cubicBezTo>
                  <a:pt x="1732200" y="558799"/>
                  <a:pt x="1732200" y="560069"/>
                  <a:pt x="1733470" y="560069"/>
                </a:cubicBezTo>
                <a:cubicBezTo>
                  <a:pt x="1734740" y="560069"/>
                  <a:pt x="1734740" y="560069"/>
                  <a:pt x="1736010" y="560069"/>
                </a:cubicBezTo>
                <a:cubicBezTo>
                  <a:pt x="1736010" y="560069"/>
                  <a:pt x="1737280" y="561339"/>
                  <a:pt x="1738551" y="561339"/>
                </a:cubicBezTo>
                <a:cubicBezTo>
                  <a:pt x="1738551" y="562609"/>
                  <a:pt x="1739821" y="562609"/>
                  <a:pt x="1739821" y="563879"/>
                </a:cubicBezTo>
                <a:cubicBezTo>
                  <a:pt x="1739821" y="563879"/>
                  <a:pt x="1739821" y="565149"/>
                  <a:pt x="1739821" y="565149"/>
                </a:cubicBezTo>
                <a:cubicBezTo>
                  <a:pt x="1738551" y="566420"/>
                  <a:pt x="1738551" y="566420"/>
                  <a:pt x="1737280" y="567690"/>
                </a:cubicBezTo>
                <a:cubicBezTo>
                  <a:pt x="1737280" y="568960"/>
                  <a:pt x="1736010" y="568960"/>
                  <a:pt x="1736010" y="570230"/>
                </a:cubicBezTo>
                <a:cubicBezTo>
                  <a:pt x="1736010" y="571500"/>
                  <a:pt x="1736010" y="571500"/>
                  <a:pt x="1736010" y="572770"/>
                </a:cubicBezTo>
                <a:cubicBezTo>
                  <a:pt x="1734740" y="574040"/>
                  <a:pt x="1733470" y="576581"/>
                  <a:pt x="1732200" y="577851"/>
                </a:cubicBezTo>
                <a:cubicBezTo>
                  <a:pt x="1732200" y="579121"/>
                  <a:pt x="1730931" y="579121"/>
                  <a:pt x="1730931" y="580391"/>
                </a:cubicBezTo>
                <a:cubicBezTo>
                  <a:pt x="1729660" y="580391"/>
                  <a:pt x="1729660" y="581661"/>
                  <a:pt x="1728390" y="581661"/>
                </a:cubicBezTo>
                <a:cubicBezTo>
                  <a:pt x="1727120" y="582931"/>
                  <a:pt x="1725850" y="582931"/>
                  <a:pt x="1724580" y="584201"/>
                </a:cubicBezTo>
                <a:cubicBezTo>
                  <a:pt x="1723310" y="584201"/>
                  <a:pt x="1723310" y="585471"/>
                  <a:pt x="1723310" y="585471"/>
                </a:cubicBezTo>
                <a:cubicBezTo>
                  <a:pt x="1722041" y="586742"/>
                  <a:pt x="1722041" y="586742"/>
                  <a:pt x="1720772" y="586742"/>
                </a:cubicBezTo>
                <a:cubicBezTo>
                  <a:pt x="1719501" y="586742"/>
                  <a:pt x="1718230" y="586742"/>
                  <a:pt x="1716960" y="588012"/>
                </a:cubicBezTo>
                <a:cubicBezTo>
                  <a:pt x="1715690" y="588012"/>
                  <a:pt x="1715690" y="588012"/>
                  <a:pt x="1714421" y="588012"/>
                </a:cubicBezTo>
                <a:cubicBezTo>
                  <a:pt x="1713151" y="588012"/>
                  <a:pt x="1710610" y="589282"/>
                  <a:pt x="1709340" y="589282"/>
                </a:cubicBezTo>
                <a:cubicBezTo>
                  <a:pt x="1709340" y="589282"/>
                  <a:pt x="1708071" y="589282"/>
                  <a:pt x="1706800" y="589282"/>
                </a:cubicBezTo>
                <a:cubicBezTo>
                  <a:pt x="1705530" y="589282"/>
                  <a:pt x="1705530" y="589282"/>
                  <a:pt x="1704261" y="589282"/>
                </a:cubicBezTo>
                <a:cubicBezTo>
                  <a:pt x="1702990" y="589282"/>
                  <a:pt x="1702990" y="589282"/>
                  <a:pt x="1702990" y="589282"/>
                </a:cubicBezTo>
                <a:cubicBezTo>
                  <a:pt x="1702990" y="588012"/>
                  <a:pt x="1702990" y="588012"/>
                  <a:pt x="1702990" y="586742"/>
                </a:cubicBezTo>
                <a:cubicBezTo>
                  <a:pt x="1702990" y="585471"/>
                  <a:pt x="1701721" y="585471"/>
                  <a:pt x="1701721" y="585471"/>
                </a:cubicBezTo>
                <a:cubicBezTo>
                  <a:pt x="1701721" y="584201"/>
                  <a:pt x="1701721" y="584201"/>
                  <a:pt x="1701721" y="582931"/>
                </a:cubicBezTo>
                <a:cubicBezTo>
                  <a:pt x="1701721" y="581661"/>
                  <a:pt x="1701721" y="581661"/>
                  <a:pt x="1701721" y="580391"/>
                </a:cubicBezTo>
                <a:cubicBezTo>
                  <a:pt x="1702990" y="579121"/>
                  <a:pt x="1704261" y="577851"/>
                  <a:pt x="1705530" y="576581"/>
                </a:cubicBezTo>
                <a:cubicBezTo>
                  <a:pt x="1705530" y="576581"/>
                  <a:pt x="1706800" y="575310"/>
                  <a:pt x="1706800" y="574040"/>
                </a:cubicBezTo>
                <a:cubicBezTo>
                  <a:pt x="1708071" y="574040"/>
                  <a:pt x="1708071" y="572770"/>
                  <a:pt x="1709340" y="572770"/>
                </a:cubicBezTo>
                <a:cubicBezTo>
                  <a:pt x="1710610" y="570230"/>
                  <a:pt x="1711880" y="568960"/>
                  <a:pt x="1713151" y="566420"/>
                </a:cubicBezTo>
                <a:cubicBezTo>
                  <a:pt x="1714421" y="565149"/>
                  <a:pt x="1715690" y="565149"/>
                  <a:pt x="1716960" y="563879"/>
                </a:cubicBezTo>
                <a:cubicBezTo>
                  <a:pt x="1716960" y="563879"/>
                  <a:pt x="1718230" y="563879"/>
                  <a:pt x="1719501" y="561339"/>
                </a:cubicBezTo>
                <a:cubicBezTo>
                  <a:pt x="1719501" y="561339"/>
                  <a:pt x="1720772" y="560069"/>
                  <a:pt x="1720772" y="560069"/>
                </a:cubicBezTo>
                <a:cubicBezTo>
                  <a:pt x="1722041" y="560069"/>
                  <a:pt x="1722041" y="560069"/>
                  <a:pt x="1723310" y="560069"/>
                </a:cubicBezTo>
                <a:cubicBezTo>
                  <a:pt x="1724580" y="560069"/>
                  <a:pt x="1725850" y="558799"/>
                  <a:pt x="1727120" y="558799"/>
                </a:cubicBezTo>
                <a:close/>
                <a:moveTo>
                  <a:pt x="1689020" y="558799"/>
                </a:moveTo>
                <a:cubicBezTo>
                  <a:pt x="1689020" y="558799"/>
                  <a:pt x="1690291" y="558799"/>
                  <a:pt x="1690291" y="558799"/>
                </a:cubicBezTo>
                <a:lnTo>
                  <a:pt x="1692832" y="558799"/>
                </a:lnTo>
                <a:lnTo>
                  <a:pt x="1695371" y="558799"/>
                </a:lnTo>
                <a:cubicBezTo>
                  <a:pt x="1695371" y="558799"/>
                  <a:pt x="1695371" y="560069"/>
                  <a:pt x="1695371" y="560069"/>
                </a:cubicBezTo>
                <a:cubicBezTo>
                  <a:pt x="1694100" y="561340"/>
                  <a:pt x="1694100" y="561340"/>
                  <a:pt x="1692831" y="561340"/>
                </a:cubicBezTo>
                <a:cubicBezTo>
                  <a:pt x="1692831" y="561340"/>
                  <a:pt x="1692831" y="562610"/>
                  <a:pt x="1692831" y="562610"/>
                </a:cubicBezTo>
                <a:cubicBezTo>
                  <a:pt x="1692831" y="563881"/>
                  <a:pt x="1691560" y="563881"/>
                  <a:pt x="1691560" y="563881"/>
                </a:cubicBezTo>
                <a:lnTo>
                  <a:pt x="1690714" y="563034"/>
                </a:lnTo>
                <a:lnTo>
                  <a:pt x="1689020" y="563881"/>
                </a:lnTo>
                <a:cubicBezTo>
                  <a:pt x="1689020" y="563881"/>
                  <a:pt x="1689020" y="562610"/>
                  <a:pt x="1689020" y="562610"/>
                </a:cubicBezTo>
                <a:lnTo>
                  <a:pt x="1689656" y="561975"/>
                </a:lnTo>
                <a:lnTo>
                  <a:pt x="1689021" y="561340"/>
                </a:lnTo>
                <a:lnTo>
                  <a:pt x="1689655" y="560070"/>
                </a:lnTo>
                <a:close/>
                <a:moveTo>
                  <a:pt x="1498517" y="546100"/>
                </a:moveTo>
                <a:cubicBezTo>
                  <a:pt x="1499787" y="546100"/>
                  <a:pt x="1499787" y="546100"/>
                  <a:pt x="1501058" y="546100"/>
                </a:cubicBezTo>
                <a:cubicBezTo>
                  <a:pt x="1501058" y="546100"/>
                  <a:pt x="1502328" y="546100"/>
                  <a:pt x="1502328" y="546100"/>
                </a:cubicBezTo>
                <a:cubicBezTo>
                  <a:pt x="1502328" y="546100"/>
                  <a:pt x="1502328" y="547370"/>
                  <a:pt x="1502328" y="547370"/>
                </a:cubicBezTo>
                <a:cubicBezTo>
                  <a:pt x="1502328" y="547370"/>
                  <a:pt x="1501058" y="547370"/>
                  <a:pt x="1501058" y="547370"/>
                </a:cubicBezTo>
                <a:cubicBezTo>
                  <a:pt x="1501058" y="547370"/>
                  <a:pt x="1499788" y="547370"/>
                  <a:pt x="1498517" y="547370"/>
                </a:cubicBezTo>
                <a:cubicBezTo>
                  <a:pt x="1498517" y="547370"/>
                  <a:pt x="1499788" y="547370"/>
                  <a:pt x="1498517" y="546100"/>
                </a:cubicBezTo>
                <a:close/>
                <a:moveTo>
                  <a:pt x="5232304" y="546099"/>
                </a:moveTo>
                <a:cubicBezTo>
                  <a:pt x="5232304" y="546099"/>
                  <a:pt x="5233575" y="546099"/>
                  <a:pt x="5233575" y="546099"/>
                </a:cubicBezTo>
                <a:cubicBezTo>
                  <a:pt x="5233575" y="546099"/>
                  <a:pt x="5234846" y="547370"/>
                  <a:pt x="5234846" y="547370"/>
                </a:cubicBezTo>
                <a:cubicBezTo>
                  <a:pt x="5234846" y="547370"/>
                  <a:pt x="5233575" y="548641"/>
                  <a:pt x="5233575" y="548641"/>
                </a:cubicBezTo>
                <a:cubicBezTo>
                  <a:pt x="5233575" y="548641"/>
                  <a:pt x="5233575" y="548641"/>
                  <a:pt x="5232304" y="548641"/>
                </a:cubicBezTo>
                <a:cubicBezTo>
                  <a:pt x="5232304" y="547370"/>
                  <a:pt x="5232304" y="547370"/>
                  <a:pt x="5232304" y="546099"/>
                </a:cubicBezTo>
                <a:close/>
                <a:moveTo>
                  <a:pt x="3023775" y="546099"/>
                </a:moveTo>
                <a:cubicBezTo>
                  <a:pt x="3026315" y="546099"/>
                  <a:pt x="3027585" y="546099"/>
                  <a:pt x="3028855" y="546099"/>
                </a:cubicBezTo>
                <a:cubicBezTo>
                  <a:pt x="3027585" y="547370"/>
                  <a:pt x="3026315" y="547370"/>
                  <a:pt x="3025045" y="548641"/>
                </a:cubicBezTo>
                <a:cubicBezTo>
                  <a:pt x="3023775" y="547370"/>
                  <a:pt x="3023775" y="547370"/>
                  <a:pt x="3022505" y="547370"/>
                </a:cubicBezTo>
                <a:cubicBezTo>
                  <a:pt x="3022505" y="547370"/>
                  <a:pt x="3023775" y="546099"/>
                  <a:pt x="3023775" y="546099"/>
                </a:cubicBezTo>
                <a:close/>
                <a:moveTo>
                  <a:pt x="1851592" y="533407"/>
                </a:moveTo>
                <a:lnTo>
                  <a:pt x="1854125" y="534670"/>
                </a:lnTo>
                <a:lnTo>
                  <a:pt x="1855818" y="533822"/>
                </a:lnTo>
                <a:lnTo>
                  <a:pt x="1855402" y="533407"/>
                </a:lnTo>
                <a:cubicBezTo>
                  <a:pt x="1854131" y="533407"/>
                  <a:pt x="1854131" y="533407"/>
                  <a:pt x="1852862" y="533407"/>
                </a:cubicBezTo>
                <a:cubicBezTo>
                  <a:pt x="1851592" y="533407"/>
                  <a:pt x="1851592" y="533407"/>
                  <a:pt x="1851592" y="533407"/>
                </a:cubicBezTo>
                <a:close/>
                <a:moveTo>
                  <a:pt x="5220874" y="533400"/>
                </a:moveTo>
                <a:cubicBezTo>
                  <a:pt x="5222145" y="534670"/>
                  <a:pt x="5223415" y="534670"/>
                  <a:pt x="5224685" y="535941"/>
                </a:cubicBezTo>
                <a:cubicBezTo>
                  <a:pt x="5224685" y="537211"/>
                  <a:pt x="5223415" y="537211"/>
                  <a:pt x="5223415" y="537211"/>
                </a:cubicBezTo>
                <a:cubicBezTo>
                  <a:pt x="5223415" y="537211"/>
                  <a:pt x="5222145" y="537211"/>
                  <a:pt x="5220874" y="535941"/>
                </a:cubicBezTo>
                <a:cubicBezTo>
                  <a:pt x="5220874" y="535941"/>
                  <a:pt x="5219604" y="534670"/>
                  <a:pt x="5219604" y="534670"/>
                </a:cubicBezTo>
                <a:cubicBezTo>
                  <a:pt x="5219604" y="533400"/>
                  <a:pt x="5220874" y="533400"/>
                  <a:pt x="5220874" y="533400"/>
                </a:cubicBezTo>
                <a:close/>
                <a:moveTo>
                  <a:pt x="2602146" y="533400"/>
                </a:moveTo>
                <a:cubicBezTo>
                  <a:pt x="2603415" y="533400"/>
                  <a:pt x="2604684" y="533400"/>
                  <a:pt x="2605954" y="533400"/>
                </a:cubicBezTo>
                <a:cubicBezTo>
                  <a:pt x="2607223" y="534671"/>
                  <a:pt x="2607223" y="534671"/>
                  <a:pt x="2607223" y="535940"/>
                </a:cubicBezTo>
                <a:cubicBezTo>
                  <a:pt x="2607223" y="535940"/>
                  <a:pt x="2608493" y="537211"/>
                  <a:pt x="2608493" y="537211"/>
                </a:cubicBezTo>
                <a:cubicBezTo>
                  <a:pt x="2608493" y="537211"/>
                  <a:pt x="2607223" y="538480"/>
                  <a:pt x="2607223" y="538480"/>
                </a:cubicBezTo>
                <a:cubicBezTo>
                  <a:pt x="2608493" y="539751"/>
                  <a:pt x="2608493" y="539751"/>
                  <a:pt x="2609762" y="541020"/>
                </a:cubicBezTo>
                <a:cubicBezTo>
                  <a:pt x="2611031" y="541020"/>
                  <a:pt x="2611031" y="541020"/>
                  <a:pt x="2612301" y="541020"/>
                </a:cubicBezTo>
                <a:cubicBezTo>
                  <a:pt x="2613577" y="539751"/>
                  <a:pt x="2613577" y="539751"/>
                  <a:pt x="2613577" y="538480"/>
                </a:cubicBezTo>
                <a:cubicBezTo>
                  <a:pt x="2614847" y="537211"/>
                  <a:pt x="2617385" y="535940"/>
                  <a:pt x="2618654" y="534671"/>
                </a:cubicBezTo>
                <a:cubicBezTo>
                  <a:pt x="2619924" y="533400"/>
                  <a:pt x="2619924" y="533400"/>
                  <a:pt x="2621193" y="533400"/>
                </a:cubicBezTo>
                <a:cubicBezTo>
                  <a:pt x="2622462" y="534671"/>
                  <a:pt x="2623731" y="534671"/>
                  <a:pt x="2625001" y="534671"/>
                </a:cubicBezTo>
                <a:cubicBezTo>
                  <a:pt x="2623731" y="535940"/>
                  <a:pt x="2622462" y="535940"/>
                  <a:pt x="2621193" y="535940"/>
                </a:cubicBezTo>
                <a:cubicBezTo>
                  <a:pt x="2621193" y="535940"/>
                  <a:pt x="2619924" y="537211"/>
                  <a:pt x="2619924" y="537211"/>
                </a:cubicBezTo>
                <a:cubicBezTo>
                  <a:pt x="2619924" y="537211"/>
                  <a:pt x="2619924" y="538480"/>
                  <a:pt x="2619924" y="538480"/>
                </a:cubicBezTo>
                <a:cubicBezTo>
                  <a:pt x="2618654" y="538480"/>
                  <a:pt x="2617385" y="539751"/>
                  <a:pt x="2616116" y="539751"/>
                </a:cubicBezTo>
                <a:cubicBezTo>
                  <a:pt x="2616116" y="541020"/>
                  <a:pt x="2617385" y="541020"/>
                  <a:pt x="2617385" y="542291"/>
                </a:cubicBezTo>
                <a:cubicBezTo>
                  <a:pt x="2617385" y="542291"/>
                  <a:pt x="2618654" y="542291"/>
                  <a:pt x="2619924" y="542291"/>
                </a:cubicBezTo>
                <a:cubicBezTo>
                  <a:pt x="2621193" y="542291"/>
                  <a:pt x="2621193" y="541020"/>
                  <a:pt x="2622462" y="541020"/>
                </a:cubicBezTo>
                <a:cubicBezTo>
                  <a:pt x="2622462" y="541020"/>
                  <a:pt x="2623731" y="541020"/>
                  <a:pt x="2623731" y="541020"/>
                </a:cubicBezTo>
                <a:cubicBezTo>
                  <a:pt x="2625001" y="541020"/>
                  <a:pt x="2625001" y="542291"/>
                  <a:pt x="2625001" y="543560"/>
                </a:cubicBezTo>
                <a:cubicBezTo>
                  <a:pt x="2623731" y="544831"/>
                  <a:pt x="2623731" y="544831"/>
                  <a:pt x="2622462" y="544831"/>
                </a:cubicBezTo>
                <a:cubicBezTo>
                  <a:pt x="2621193" y="546100"/>
                  <a:pt x="2621193" y="546100"/>
                  <a:pt x="2619924" y="547371"/>
                </a:cubicBezTo>
                <a:cubicBezTo>
                  <a:pt x="2619924" y="548640"/>
                  <a:pt x="2621193" y="548640"/>
                  <a:pt x="2621193" y="549911"/>
                </a:cubicBezTo>
                <a:cubicBezTo>
                  <a:pt x="2621193" y="548640"/>
                  <a:pt x="2622462" y="548640"/>
                  <a:pt x="2622462" y="548640"/>
                </a:cubicBezTo>
                <a:cubicBezTo>
                  <a:pt x="2623731" y="548640"/>
                  <a:pt x="2625001" y="548640"/>
                  <a:pt x="2626270" y="548640"/>
                </a:cubicBezTo>
                <a:cubicBezTo>
                  <a:pt x="2626270" y="548640"/>
                  <a:pt x="2626270" y="549911"/>
                  <a:pt x="2626270" y="549911"/>
                </a:cubicBezTo>
                <a:cubicBezTo>
                  <a:pt x="2626270" y="551183"/>
                  <a:pt x="2625001" y="551183"/>
                  <a:pt x="2625001" y="552451"/>
                </a:cubicBezTo>
                <a:cubicBezTo>
                  <a:pt x="2626270" y="552451"/>
                  <a:pt x="2626270" y="551183"/>
                  <a:pt x="2627539" y="551183"/>
                </a:cubicBezTo>
                <a:cubicBezTo>
                  <a:pt x="2630085" y="551183"/>
                  <a:pt x="2632623" y="551183"/>
                  <a:pt x="2635162" y="551183"/>
                </a:cubicBezTo>
                <a:cubicBezTo>
                  <a:pt x="2635162" y="551183"/>
                  <a:pt x="2636431" y="552451"/>
                  <a:pt x="2637700" y="552451"/>
                </a:cubicBezTo>
                <a:cubicBezTo>
                  <a:pt x="2637700" y="552451"/>
                  <a:pt x="2636431" y="553723"/>
                  <a:pt x="2636431" y="553723"/>
                </a:cubicBezTo>
                <a:cubicBezTo>
                  <a:pt x="2635162" y="553723"/>
                  <a:pt x="2635162" y="553723"/>
                  <a:pt x="2633893" y="553723"/>
                </a:cubicBezTo>
                <a:cubicBezTo>
                  <a:pt x="2633893" y="553723"/>
                  <a:pt x="2632623" y="554991"/>
                  <a:pt x="2631354" y="554991"/>
                </a:cubicBezTo>
                <a:cubicBezTo>
                  <a:pt x="2631354" y="556263"/>
                  <a:pt x="2631354" y="556263"/>
                  <a:pt x="2631354" y="557531"/>
                </a:cubicBezTo>
                <a:cubicBezTo>
                  <a:pt x="2631354" y="557531"/>
                  <a:pt x="2630085" y="558803"/>
                  <a:pt x="2630085" y="558803"/>
                </a:cubicBezTo>
                <a:cubicBezTo>
                  <a:pt x="2630085" y="560071"/>
                  <a:pt x="2630085" y="560071"/>
                  <a:pt x="2630085" y="561343"/>
                </a:cubicBezTo>
                <a:cubicBezTo>
                  <a:pt x="2631354" y="562611"/>
                  <a:pt x="2632623" y="562611"/>
                  <a:pt x="2633893" y="563883"/>
                </a:cubicBezTo>
                <a:cubicBezTo>
                  <a:pt x="2633893" y="565151"/>
                  <a:pt x="2635162" y="565151"/>
                  <a:pt x="2635162" y="566423"/>
                </a:cubicBezTo>
                <a:cubicBezTo>
                  <a:pt x="2635162" y="567691"/>
                  <a:pt x="2633893" y="567691"/>
                  <a:pt x="2633893" y="568963"/>
                </a:cubicBezTo>
                <a:cubicBezTo>
                  <a:pt x="2633893" y="568963"/>
                  <a:pt x="2632623" y="568963"/>
                  <a:pt x="2631354" y="568963"/>
                </a:cubicBezTo>
                <a:cubicBezTo>
                  <a:pt x="2630085" y="568963"/>
                  <a:pt x="2630085" y="567691"/>
                  <a:pt x="2630085" y="567691"/>
                </a:cubicBezTo>
                <a:cubicBezTo>
                  <a:pt x="2630085" y="567691"/>
                  <a:pt x="2628808" y="566423"/>
                  <a:pt x="2627539" y="566423"/>
                </a:cubicBezTo>
                <a:cubicBezTo>
                  <a:pt x="2627539" y="566423"/>
                  <a:pt x="2626270" y="567691"/>
                  <a:pt x="2626270" y="567691"/>
                </a:cubicBezTo>
                <a:cubicBezTo>
                  <a:pt x="2626270" y="568963"/>
                  <a:pt x="2627539" y="568963"/>
                  <a:pt x="2627539" y="570231"/>
                </a:cubicBezTo>
                <a:cubicBezTo>
                  <a:pt x="2626270" y="570231"/>
                  <a:pt x="2626270" y="570231"/>
                  <a:pt x="2625001" y="570231"/>
                </a:cubicBezTo>
                <a:cubicBezTo>
                  <a:pt x="2625001" y="570231"/>
                  <a:pt x="2625001" y="571503"/>
                  <a:pt x="2625001" y="571503"/>
                </a:cubicBezTo>
                <a:cubicBezTo>
                  <a:pt x="2625001" y="572774"/>
                  <a:pt x="2626270" y="572774"/>
                  <a:pt x="2626270" y="572774"/>
                </a:cubicBezTo>
                <a:cubicBezTo>
                  <a:pt x="2626270" y="572774"/>
                  <a:pt x="2626270" y="574043"/>
                  <a:pt x="2626270" y="574043"/>
                </a:cubicBezTo>
                <a:cubicBezTo>
                  <a:pt x="2625001" y="575314"/>
                  <a:pt x="2625001" y="575314"/>
                  <a:pt x="2623731" y="576583"/>
                </a:cubicBezTo>
                <a:cubicBezTo>
                  <a:pt x="2621193" y="575314"/>
                  <a:pt x="2619924" y="575314"/>
                  <a:pt x="2618654" y="575314"/>
                </a:cubicBezTo>
                <a:cubicBezTo>
                  <a:pt x="2617385" y="575314"/>
                  <a:pt x="2617385" y="574043"/>
                  <a:pt x="2617385" y="574043"/>
                </a:cubicBezTo>
                <a:cubicBezTo>
                  <a:pt x="2617385" y="574043"/>
                  <a:pt x="2616116" y="574043"/>
                  <a:pt x="2616116" y="574043"/>
                </a:cubicBezTo>
                <a:cubicBezTo>
                  <a:pt x="2616116" y="574043"/>
                  <a:pt x="2616116" y="575314"/>
                  <a:pt x="2616116" y="575314"/>
                </a:cubicBezTo>
                <a:cubicBezTo>
                  <a:pt x="2617385" y="575314"/>
                  <a:pt x="2617385" y="576583"/>
                  <a:pt x="2617385" y="576583"/>
                </a:cubicBezTo>
                <a:cubicBezTo>
                  <a:pt x="2617385" y="576583"/>
                  <a:pt x="2616116" y="577854"/>
                  <a:pt x="2616116" y="577854"/>
                </a:cubicBezTo>
                <a:cubicBezTo>
                  <a:pt x="2613577" y="577854"/>
                  <a:pt x="2609762" y="579123"/>
                  <a:pt x="2607223" y="579123"/>
                </a:cubicBezTo>
                <a:cubicBezTo>
                  <a:pt x="2605954" y="580394"/>
                  <a:pt x="2605954" y="580394"/>
                  <a:pt x="2604684" y="581663"/>
                </a:cubicBezTo>
                <a:cubicBezTo>
                  <a:pt x="2602146" y="584202"/>
                  <a:pt x="2599605" y="585474"/>
                  <a:pt x="2597067" y="586742"/>
                </a:cubicBezTo>
                <a:cubicBezTo>
                  <a:pt x="2597067" y="588014"/>
                  <a:pt x="2595792" y="588014"/>
                  <a:pt x="2595792" y="588014"/>
                </a:cubicBezTo>
                <a:cubicBezTo>
                  <a:pt x="2595792" y="586742"/>
                  <a:pt x="2595792" y="586742"/>
                  <a:pt x="2595792" y="586742"/>
                </a:cubicBezTo>
                <a:cubicBezTo>
                  <a:pt x="2595792" y="586742"/>
                  <a:pt x="2594522" y="586742"/>
                  <a:pt x="2593252" y="586742"/>
                </a:cubicBezTo>
                <a:cubicBezTo>
                  <a:pt x="2593252" y="586742"/>
                  <a:pt x="2591983" y="586742"/>
                  <a:pt x="2591983" y="586742"/>
                </a:cubicBezTo>
                <a:cubicBezTo>
                  <a:pt x="2591983" y="586742"/>
                  <a:pt x="2590713" y="586742"/>
                  <a:pt x="2590713" y="586742"/>
                </a:cubicBezTo>
                <a:cubicBezTo>
                  <a:pt x="2590713" y="586742"/>
                  <a:pt x="2589443" y="588014"/>
                  <a:pt x="2588174" y="589282"/>
                </a:cubicBezTo>
                <a:cubicBezTo>
                  <a:pt x="2586904" y="589282"/>
                  <a:pt x="2586904" y="589282"/>
                  <a:pt x="2585634" y="589282"/>
                </a:cubicBezTo>
                <a:cubicBezTo>
                  <a:pt x="2585634" y="589282"/>
                  <a:pt x="2584363" y="590554"/>
                  <a:pt x="2584363" y="590554"/>
                </a:cubicBezTo>
                <a:cubicBezTo>
                  <a:pt x="2584363" y="590554"/>
                  <a:pt x="2583095" y="589282"/>
                  <a:pt x="2583095" y="589282"/>
                </a:cubicBezTo>
                <a:cubicBezTo>
                  <a:pt x="2583095" y="589282"/>
                  <a:pt x="2584363" y="588014"/>
                  <a:pt x="2584363" y="588014"/>
                </a:cubicBezTo>
                <a:cubicBezTo>
                  <a:pt x="2581825" y="589282"/>
                  <a:pt x="2580554" y="589282"/>
                  <a:pt x="2579278" y="589282"/>
                </a:cubicBezTo>
                <a:cubicBezTo>
                  <a:pt x="2579278" y="589282"/>
                  <a:pt x="2579278" y="590554"/>
                  <a:pt x="2579278" y="591822"/>
                </a:cubicBezTo>
                <a:cubicBezTo>
                  <a:pt x="2578006" y="593094"/>
                  <a:pt x="2576737" y="593094"/>
                  <a:pt x="2575470" y="594362"/>
                </a:cubicBezTo>
                <a:cubicBezTo>
                  <a:pt x="2574200" y="594362"/>
                  <a:pt x="2572930" y="594362"/>
                  <a:pt x="2571661" y="594362"/>
                </a:cubicBezTo>
                <a:cubicBezTo>
                  <a:pt x="2571661" y="594362"/>
                  <a:pt x="2570391" y="593094"/>
                  <a:pt x="2570391" y="593094"/>
                </a:cubicBezTo>
                <a:cubicBezTo>
                  <a:pt x="2570391" y="593094"/>
                  <a:pt x="2569121" y="594362"/>
                  <a:pt x="2569121" y="594362"/>
                </a:cubicBezTo>
                <a:cubicBezTo>
                  <a:pt x="2570391" y="595634"/>
                  <a:pt x="2570391" y="595634"/>
                  <a:pt x="2570391" y="596902"/>
                </a:cubicBezTo>
                <a:cubicBezTo>
                  <a:pt x="2569121" y="596902"/>
                  <a:pt x="2566585" y="598174"/>
                  <a:pt x="2565313" y="598174"/>
                </a:cubicBezTo>
                <a:cubicBezTo>
                  <a:pt x="2565313" y="598174"/>
                  <a:pt x="2564042" y="598174"/>
                  <a:pt x="2562767" y="598174"/>
                </a:cubicBezTo>
                <a:lnTo>
                  <a:pt x="2555788" y="598174"/>
                </a:lnTo>
                <a:lnTo>
                  <a:pt x="2556421" y="599441"/>
                </a:lnTo>
                <a:cubicBezTo>
                  <a:pt x="2555149" y="599441"/>
                  <a:pt x="2555149" y="600711"/>
                  <a:pt x="2553876" y="600711"/>
                </a:cubicBezTo>
                <a:cubicBezTo>
                  <a:pt x="2553876" y="600711"/>
                  <a:pt x="2552607" y="599441"/>
                  <a:pt x="2552607" y="599441"/>
                </a:cubicBezTo>
                <a:cubicBezTo>
                  <a:pt x="2553876" y="599441"/>
                  <a:pt x="2553876" y="598170"/>
                  <a:pt x="2553876" y="598170"/>
                </a:cubicBezTo>
                <a:lnTo>
                  <a:pt x="2554236" y="597810"/>
                </a:lnTo>
                <a:lnTo>
                  <a:pt x="2548801" y="595634"/>
                </a:lnTo>
                <a:cubicBezTo>
                  <a:pt x="2547523" y="595634"/>
                  <a:pt x="2546254" y="595634"/>
                  <a:pt x="2544985" y="595634"/>
                </a:cubicBezTo>
                <a:cubicBezTo>
                  <a:pt x="2543718" y="595634"/>
                  <a:pt x="2543718" y="596902"/>
                  <a:pt x="2542448" y="596902"/>
                </a:cubicBezTo>
                <a:cubicBezTo>
                  <a:pt x="2542448" y="595634"/>
                  <a:pt x="2541179" y="595634"/>
                  <a:pt x="2539911" y="595634"/>
                </a:cubicBezTo>
                <a:lnTo>
                  <a:pt x="2536523" y="593374"/>
                </a:lnTo>
                <a:lnTo>
                  <a:pt x="2537371" y="593091"/>
                </a:lnTo>
                <a:cubicBezTo>
                  <a:pt x="2536102" y="591822"/>
                  <a:pt x="2536102" y="593094"/>
                  <a:pt x="2536102" y="593094"/>
                </a:cubicBezTo>
                <a:lnTo>
                  <a:pt x="2536523" y="593374"/>
                </a:lnTo>
                <a:lnTo>
                  <a:pt x="2533564" y="594362"/>
                </a:lnTo>
                <a:cubicBezTo>
                  <a:pt x="2532294" y="594362"/>
                  <a:pt x="2532294" y="594362"/>
                  <a:pt x="2531018" y="594362"/>
                </a:cubicBezTo>
                <a:cubicBezTo>
                  <a:pt x="2529748" y="594362"/>
                  <a:pt x="2529748" y="593091"/>
                  <a:pt x="2529748" y="593091"/>
                </a:cubicBezTo>
                <a:cubicBezTo>
                  <a:pt x="2528479" y="593091"/>
                  <a:pt x="2528479" y="594362"/>
                  <a:pt x="2527210" y="594362"/>
                </a:cubicBezTo>
                <a:cubicBezTo>
                  <a:pt x="2525941" y="594362"/>
                  <a:pt x="2524671" y="593091"/>
                  <a:pt x="2523403" y="593091"/>
                </a:cubicBezTo>
                <a:cubicBezTo>
                  <a:pt x="2522133" y="594362"/>
                  <a:pt x="2520864" y="594362"/>
                  <a:pt x="2519594" y="595634"/>
                </a:cubicBezTo>
                <a:cubicBezTo>
                  <a:pt x="2517055" y="595634"/>
                  <a:pt x="2515777" y="595634"/>
                  <a:pt x="2513240" y="595634"/>
                </a:cubicBezTo>
                <a:cubicBezTo>
                  <a:pt x="2511970" y="594362"/>
                  <a:pt x="2511970" y="594362"/>
                  <a:pt x="2510701" y="594362"/>
                </a:cubicBezTo>
                <a:cubicBezTo>
                  <a:pt x="2510701" y="594362"/>
                  <a:pt x="2509433" y="595634"/>
                  <a:pt x="2509433" y="595634"/>
                </a:cubicBezTo>
                <a:cubicBezTo>
                  <a:pt x="2508163" y="595634"/>
                  <a:pt x="2506895" y="595634"/>
                  <a:pt x="2505625" y="595634"/>
                </a:cubicBezTo>
                <a:cubicBezTo>
                  <a:pt x="2505625" y="594362"/>
                  <a:pt x="2505625" y="593094"/>
                  <a:pt x="2505625" y="591822"/>
                </a:cubicBezTo>
                <a:cubicBezTo>
                  <a:pt x="2505625" y="590554"/>
                  <a:pt x="2506895" y="590554"/>
                  <a:pt x="2506895" y="590554"/>
                </a:cubicBezTo>
                <a:cubicBezTo>
                  <a:pt x="2506895" y="590554"/>
                  <a:pt x="2505625" y="590554"/>
                  <a:pt x="2505625" y="590554"/>
                </a:cubicBezTo>
                <a:cubicBezTo>
                  <a:pt x="2505625" y="589282"/>
                  <a:pt x="2504353" y="589282"/>
                  <a:pt x="2504353" y="588014"/>
                </a:cubicBezTo>
                <a:cubicBezTo>
                  <a:pt x="2504353" y="588014"/>
                  <a:pt x="2505625" y="588014"/>
                  <a:pt x="2505625" y="588014"/>
                </a:cubicBezTo>
                <a:cubicBezTo>
                  <a:pt x="2505625" y="588014"/>
                  <a:pt x="2505625" y="586742"/>
                  <a:pt x="2505625" y="586742"/>
                </a:cubicBezTo>
                <a:cubicBezTo>
                  <a:pt x="2505625" y="586742"/>
                  <a:pt x="2506895" y="588014"/>
                  <a:pt x="2508163" y="588014"/>
                </a:cubicBezTo>
                <a:cubicBezTo>
                  <a:pt x="2508163" y="588014"/>
                  <a:pt x="2509433" y="589282"/>
                  <a:pt x="2509433" y="589282"/>
                </a:cubicBezTo>
                <a:cubicBezTo>
                  <a:pt x="2510701" y="589282"/>
                  <a:pt x="2510701" y="588014"/>
                  <a:pt x="2511970" y="588014"/>
                </a:cubicBezTo>
                <a:cubicBezTo>
                  <a:pt x="2513240" y="588014"/>
                  <a:pt x="2513240" y="588014"/>
                  <a:pt x="2514508" y="588014"/>
                </a:cubicBezTo>
                <a:cubicBezTo>
                  <a:pt x="2514508" y="588014"/>
                  <a:pt x="2515777" y="586742"/>
                  <a:pt x="2515777" y="586742"/>
                </a:cubicBezTo>
                <a:cubicBezTo>
                  <a:pt x="2515777" y="586742"/>
                  <a:pt x="2515777" y="585471"/>
                  <a:pt x="2515777" y="585471"/>
                </a:cubicBezTo>
                <a:lnTo>
                  <a:pt x="2518324" y="585471"/>
                </a:lnTo>
                <a:lnTo>
                  <a:pt x="2519594" y="585471"/>
                </a:lnTo>
                <a:cubicBezTo>
                  <a:pt x="2520864" y="585471"/>
                  <a:pt x="2520864" y="584202"/>
                  <a:pt x="2522133" y="584202"/>
                </a:cubicBezTo>
                <a:cubicBezTo>
                  <a:pt x="2523403" y="584202"/>
                  <a:pt x="2524671" y="582931"/>
                  <a:pt x="2525941" y="582931"/>
                </a:cubicBezTo>
                <a:cubicBezTo>
                  <a:pt x="2527210" y="584202"/>
                  <a:pt x="2527210" y="584202"/>
                  <a:pt x="2528479" y="584202"/>
                </a:cubicBezTo>
                <a:cubicBezTo>
                  <a:pt x="2528479" y="584202"/>
                  <a:pt x="2527210" y="582931"/>
                  <a:pt x="2527210" y="582931"/>
                </a:cubicBezTo>
                <a:lnTo>
                  <a:pt x="2525941" y="582931"/>
                </a:lnTo>
                <a:lnTo>
                  <a:pt x="2523403" y="582931"/>
                </a:lnTo>
                <a:cubicBezTo>
                  <a:pt x="2520864" y="582931"/>
                  <a:pt x="2519594" y="584202"/>
                  <a:pt x="2518324" y="585471"/>
                </a:cubicBezTo>
                <a:cubicBezTo>
                  <a:pt x="2518324" y="585471"/>
                  <a:pt x="2517055" y="584202"/>
                  <a:pt x="2515777" y="584202"/>
                </a:cubicBezTo>
                <a:cubicBezTo>
                  <a:pt x="2515777" y="584202"/>
                  <a:pt x="2517055" y="582931"/>
                  <a:pt x="2517055" y="582931"/>
                </a:cubicBezTo>
                <a:cubicBezTo>
                  <a:pt x="2517055" y="582931"/>
                  <a:pt x="2518324" y="581663"/>
                  <a:pt x="2519594" y="581663"/>
                </a:cubicBezTo>
                <a:cubicBezTo>
                  <a:pt x="2520864" y="581663"/>
                  <a:pt x="2520864" y="580391"/>
                  <a:pt x="2520864" y="580391"/>
                </a:cubicBezTo>
                <a:cubicBezTo>
                  <a:pt x="2519594" y="581663"/>
                  <a:pt x="2518324" y="581663"/>
                  <a:pt x="2517055" y="582931"/>
                </a:cubicBezTo>
                <a:cubicBezTo>
                  <a:pt x="2515783" y="582931"/>
                  <a:pt x="2515783" y="582931"/>
                  <a:pt x="2514508" y="582931"/>
                </a:cubicBezTo>
                <a:cubicBezTo>
                  <a:pt x="2513240" y="582931"/>
                  <a:pt x="2513240" y="581663"/>
                  <a:pt x="2513240" y="581663"/>
                </a:cubicBezTo>
                <a:cubicBezTo>
                  <a:pt x="2511970" y="581663"/>
                  <a:pt x="2510701" y="580391"/>
                  <a:pt x="2509433" y="580391"/>
                </a:cubicBezTo>
                <a:cubicBezTo>
                  <a:pt x="2509433" y="580391"/>
                  <a:pt x="2509433" y="579123"/>
                  <a:pt x="2509433" y="579123"/>
                </a:cubicBezTo>
                <a:cubicBezTo>
                  <a:pt x="2510701" y="579123"/>
                  <a:pt x="2510701" y="577851"/>
                  <a:pt x="2511970" y="577851"/>
                </a:cubicBezTo>
                <a:cubicBezTo>
                  <a:pt x="2511970" y="577851"/>
                  <a:pt x="2511970" y="576583"/>
                  <a:pt x="2511970" y="576583"/>
                </a:cubicBezTo>
                <a:cubicBezTo>
                  <a:pt x="2510701" y="576583"/>
                  <a:pt x="2509433" y="576583"/>
                  <a:pt x="2508163" y="576583"/>
                </a:cubicBezTo>
                <a:cubicBezTo>
                  <a:pt x="2506895" y="577851"/>
                  <a:pt x="2504353" y="577851"/>
                  <a:pt x="2501810" y="577851"/>
                </a:cubicBezTo>
                <a:cubicBezTo>
                  <a:pt x="2499265" y="577851"/>
                  <a:pt x="2497996" y="577851"/>
                  <a:pt x="2495457" y="577851"/>
                </a:cubicBezTo>
                <a:cubicBezTo>
                  <a:pt x="2495457" y="579123"/>
                  <a:pt x="2495457" y="579123"/>
                  <a:pt x="2495457" y="579123"/>
                </a:cubicBezTo>
                <a:cubicBezTo>
                  <a:pt x="2492920" y="579123"/>
                  <a:pt x="2491649" y="579123"/>
                  <a:pt x="2490380" y="579123"/>
                </a:cubicBezTo>
                <a:cubicBezTo>
                  <a:pt x="2490380" y="577851"/>
                  <a:pt x="2489111" y="577851"/>
                  <a:pt x="2489111" y="576583"/>
                </a:cubicBezTo>
                <a:cubicBezTo>
                  <a:pt x="2487843" y="575311"/>
                  <a:pt x="2487843" y="575311"/>
                  <a:pt x="2486572" y="574043"/>
                </a:cubicBezTo>
                <a:cubicBezTo>
                  <a:pt x="2486572" y="574043"/>
                  <a:pt x="2487843" y="574043"/>
                  <a:pt x="2487843" y="574043"/>
                </a:cubicBezTo>
                <a:cubicBezTo>
                  <a:pt x="2489111" y="572771"/>
                  <a:pt x="2489111" y="572771"/>
                  <a:pt x="2490380" y="572771"/>
                </a:cubicBezTo>
                <a:cubicBezTo>
                  <a:pt x="2491649" y="572771"/>
                  <a:pt x="2492920" y="572771"/>
                  <a:pt x="2494189" y="572771"/>
                </a:cubicBezTo>
                <a:cubicBezTo>
                  <a:pt x="2494189" y="572771"/>
                  <a:pt x="2495457" y="571503"/>
                  <a:pt x="2496728" y="571503"/>
                </a:cubicBezTo>
                <a:cubicBezTo>
                  <a:pt x="2496728" y="571503"/>
                  <a:pt x="2497996" y="571503"/>
                  <a:pt x="2499265" y="571503"/>
                </a:cubicBezTo>
                <a:cubicBezTo>
                  <a:pt x="2500541" y="571503"/>
                  <a:pt x="2500541" y="571503"/>
                  <a:pt x="2501810" y="571503"/>
                </a:cubicBezTo>
                <a:cubicBezTo>
                  <a:pt x="2503078" y="571503"/>
                  <a:pt x="2503078" y="570231"/>
                  <a:pt x="2504353" y="570231"/>
                </a:cubicBezTo>
                <a:cubicBezTo>
                  <a:pt x="2504353" y="571503"/>
                  <a:pt x="2505625" y="571503"/>
                  <a:pt x="2505625" y="571503"/>
                </a:cubicBezTo>
                <a:cubicBezTo>
                  <a:pt x="2505625" y="571503"/>
                  <a:pt x="2506895" y="572771"/>
                  <a:pt x="2506895" y="572771"/>
                </a:cubicBezTo>
                <a:cubicBezTo>
                  <a:pt x="2508163" y="571503"/>
                  <a:pt x="2508163" y="571503"/>
                  <a:pt x="2509433" y="570231"/>
                </a:cubicBezTo>
                <a:cubicBezTo>
                  <a:pt x="2510701" y="570231"/>
                  <a:pt x="2510701" y="570231"/>
                  <a:pt x="2511970" y="570231"/>
                </a:cubicBezTo>
                <a:cubicBezTo>
                  <a:pt x="2514508" y="568963"/>
                  <a:pt x="2515777" y="568963"/>
                  <a:pt x="2518324" y="568963"/>
                </a:cubicBezTo>
                <a:cubicBezTo>
                  <a:pt x="2518324" y="567691"/>
                  <a:pt x="2519594" y="567691"/>
                  <a:pt x="2519594" y="566423"/>
                </a:cubicBezTo>
                <a:cubicBezTo>
                  <a:pt x="2519594" y="566423"/>
                  <a:pt x="2519594" y="565151"/>
                  <a:pt x="2519594" y="565151"/>
                </a:cubicBezTo>
                <a:cubicBezTo>
                  <a:pt x="2518324" y="566423"/>
                  <a:pt x="2518324" y="566423"/>
                  <a:pt x="2517055" y="566423"/>
                </a:cubicBezTo>
                <a:cubicBezTo>
                  <a:pt x="2517055" y="566423"/>
                  <a:pt x="2515777" y="567691"/>
                  <a:pt x="2515777" y="567691"/>
                </a:cubicBezTo>
                <a:cubicBezTo>
                  <a:pt x="2514508" y="567691"/>
                  <a:pt x="2513240" y="567691"/>
                  <a:pt x="2511970" y="567691"/>
                </a:cubicBezTo>
                <a:cubicBezTo>
                  <a:pt x="2509433" y="566423"/>
                  <a:pt x="2508163" y="566423"/>
                  <a:pt x="2505625" y="566423"/>
                </a:cubicBezTo>
                <a:cubicBezTo>
                  <a:pt x="2505625" y="565151"/>
                  <a:pt x="2505625" y="565151"/>
                  <a:pt x="2505625" y="565151"/>
                </a:cubicBezTo>
                <a:cubicBezTo>
                  <a:pt x="2508163" y="565151"/>
                  <a:pt x="2509433" y="563880"/>
                  <a:pt x="2510701" y="563880"/>
                </a:cubicBezTo>
                <a:cubicBezTo>
                  <a:pt x="2510701" y="563880"/>
                  <a:pt x="2511970" y="563880"/>
                  <a:pt x="2513240" y="563880"/>
                </a:cubicBezTo>
                <a:cubicBezTo>
                  <a:pt x="2514508" y="563880"/>
                  <a:pt x="2514508" y="562611"/>
                  <a:pt x="2515777" y="562611"/>
                </a:cubicBezTo>
                <a:cubicBezTo>
                  <a:pt x="2517055" y="562611"/>
                  <a:pt x="2517055" y="562611"/>
                  <a:pt x="2518324" y="562611"/>
                </a:cubicBezTo>
                <a:cubicBezTo>
                  <a:pt x="2519594" y="561340"/>
                  <a:pt x="2519594" y="561340"/>
                  <a:pt x="2520864" y="561340"/>
                </a:cubicBezTo>
                <a:cubicBezTo>
                  <a:pt x="2519594" y="561340"/>
                  <a:pt x="2518324" y="560071"/>
                  <a:pt x="2517055" y="560071"/>
                </a:cubicBezTo>
                <a:cubicBezTo>
                  <a:pt x="2515777" y="560071"/>
                  <a:pt x="2515777" y="561340"/>
                  <a:pt x="2514508" y="561340"/>
                </a:cubicBezTo>
                <a:cubicBezTo>
                  <a:pt x="2514508" y="560071"/>
                  <a:pt x="2513240" y="560071"/>
                  <a:pt x="2513240" y="560071"/>
                </a:cubicBezTo>
                <a:cubicBezTo>
                  <a:pt x="2513240" y="560071"/>
                  <a:pt x="2514508" y="558800"/>
                  <a:pt x="2514508" y="558800"/>
                </a:cubicBezTo>
                <a:cubicBezTo>
                  <a:pt x="2514508" y="558800"/>
                  <a:pt x="2514508" y="557531"/>
                  <a:pt x="2514508" y="557531"/>
                </a:cubicBezTo>
                <a:cubicBezTo>
                  <a:pt x="2513240" y="558800"/>
                  <a:pt x="2511970" y="558800"/>
                  <a:pt x="2510701" y="560071"/>
                </a:cubicBezTo>
                <a:cubicBezTo>
                  <a:pt x="2510701" y="560071"/>
                  <a:pt x="2509433" y="560071"/>
                  <a:pt x="2509433" y="560071"/>
                </a:cubicBezTo>
                <a:cubicBezTo>
                  <a:pt x="2509433" y="558800"/>
                  <a:pt x="2509433" y="558800"/>
                  <a:pt x="2509433" y="557531"/>
                </a:cubicBezTo>
                <a:cubicBezTo>
                  <a:pt x="2508163" y="557531"/>
                  <a:pt x="2508163" y="558800"/>
                  <a:pt x="2508163" y="558800"/>
                </a:cubicBezTo>
                <a:cubicBezTo>
                  <a:pt x="2506895" y="558800"/>
                  <a:pt x="2506895" y="560071"/>
                  <a:pt x="2505625" y="560071"/>
                </a:cubicBezTo>
                <a:cubicBezTo>
                  <a:pt x="2505625" y="560071"/>
                  <a:pt x="2504353" y="560071"/>
                  <a:pt x="2504353" y="560071"/>
                </a:cubicBezTo>
                <a:cubicBezTo>
                  <a:pt x="2503078" y="558800"/>
                  <a:pt x="2503078" y="558800"/>
                  <a:pt x="2503078" y="557531"/>
                </a:cubicBezTo>
                <a:cubicBezTo>
                  <a:pt x="2501810" y="557531"/>
                  <a:pt x="2501810" y="558800"/>
                  <a:pt x="2500534" y="558800"/>
                </a:cubicBezTo>
                <a:cubicBezTo>
                  <a:pt x="2499265" y="558800"/>
                  <a:pt x="2499265" y="558800"/>
                  <a:pt x="2497996" y="558800"/>
                </a:cubicBezTo>
                <a:cubicBezTo>
                  <a:pt x="2497996" y="558800"/>
                  <a:pt x="2497996" y="557531"/>
                  <a:pt x="2497996" y="557531"/>
                </a:cubicBezTo>
                <a:cubicBezTo>
                  <a:pt x="2497996" y="557531"/>
                  <a:pt x="2496728" y="556260"/>
                  <a:pt x="2496728" y="556260"/>
                </a:cubicBezTo>
                <a:cubicBezTo>
                  <a:pt x="2496728" y="557531"/>
                  <a:pt x="2495457" y="557531"/>
                  <a:pt x="2495457" y="558800"/>
                </a:cubicBezTo>
                <a:cubicBezTo>
                  <a:pt x="2494189" y="558800"/>
                  <a:pt x="2492920" y="560071"/>
                  <a:pt x="2491649" y="560071"/>
                </a:cubicBezTo>
                <a:cubicBezTo>
                  <a:pt x="2490380" y="561340"/>
                  <a:pt x="2490380" y="561340"/>
                  <a:pt x="2489111" y="562611"/>
                </a:cubicBezTo>
                <a:cubicBezTo>
                  <a:pt x="2486572" y="562611"/>
                  <a:pt x="2485303" y="562611"/>
                  <a:pt x="2484023" y="562611"/>
                </a:cubicBezTo>
                <a:cubicBezTo>
                  <a:pt x="2482756" y="561340"/>
                  <a:pt x="2481486" y="561340"/>
                  <a:pt x="2480217" y="560071"/>
                </a:cubicBezTo>
                <a:cubicBezTo>
                  <a:pt x="2478948" y="558800"/>
                  <a:pt x="2477680" y="558800"/>
                  <a:pt x="2476412" y="558800"/>
                </a:cubicBezTo>
                <a:cubicBezTo>
                  <a:pt x="2476412" y="557531"/>
                  <a:pt x="2477680" y="557531"/>
                  <a:pt x="2477680" y="556260"/>
                </a:cubicBezTo>
                <a:cubicBezTo>
                  <a:pt x="2477680" y="556260"/>
                  <a:pt x="2478948" y="556260"/>
                  <a:pt x="2480217" y="556260"/>
                </a:cubicBezTo>
                <a:cubicBezTo>
                  <a:pt x="2481486" y="557531"/>
                  <a:pt x="2482756" y="557531"/>
                  <a:pt x="2484023" y="558800"/>
                </a:cubicBezTo>
                <a:cubicBezTo>
                  <a:pt x="2484023" y="558800"/>
                  <a:pt x="2485303" y="558800"/>
                  <a:pt x="2485303" y="558800"/>
                </a:cubicBezTo>
                <a:cubicBezTo>
                  <a:pt x="2485303" y="558800"/>
                  <a:pt x="2484023" y="557531"/>
                  <a:pt x="2484023" y="557531"/>
                </a:cubicBezTo>
                <a:cubicBezTo>
                  <a:pt x="2482756" y="556260"/>
                  <a:pt x="2482756" y="556260"/>
                  <a:pt x="2481486" y="554991"/>
                </a:cubicBezTo>
                <a:cubicBezTo>
                  <a:pt x="2481486" y="554991"/>
                  <a:pt x="2482756" y="553720"/>
                  <a:pt x="2482756" y="553720"/>
                </a:cubicBezTo>
                <a:cubicBezTo>
                  <a:pt x="2482756" y="553720"/>
                  <a:pt x="2484023" y="553720"/>
                  <a:pt x="2484023" y="553720"/>
                </a:cubicBezTo>
                <a:cubicBezTo>
                  <a:pt x="2485303" y="554991"/>
                  <a:pt x="2487843" y="554991"/>
                  <a:pt x="2489111" y="556260"/>
                </a:cubicBezTo>
                <a:cubicBezTo>
                  <a:pt x="2489111" y="556260"/>
                  <a:pt x="2490380" y="556260"/>
                  <a:pt x="2490380" y="556260"/>
                </a:cubicBezTo>
                <a:cubicBezTo>
                  <a:pt x="2490380" y="556260"/>
                  <a:pt x="2489111" y="554991"/>
                  <a:pt x="2489111" y="554991"/>
                </a:cubicBezTo>
                <a:cubicBezTo>
                  <a:pt x="2490380" y="553720"/>
                  <a:pt x="2490380" y="553720"/>
                  <a:pt x="2490380" y="553720"/>
                </a:cubicBezTo>
                <a:lnTo>
                  <a:pt x="2487843" y="553720"/>
                </a:lnTo>
                <a:cubicBezTo>
                  <a:pt x="2486572" y="553720"/>
                  <a:pt x="2486572" y="552451"/>
                  <a:pt x="2485303" y="552451"/>
                </a:cubicBezTo>
                <a:cubicBezTo>
                  <a:pt x="2485303" y="552451"/>
                  <a:pt x="2486572" y="551180"/>
                  <a:pt x="2487843" y="551180"/>
                </a:cubicBezTo>
                <a:cubicBezTo>
                  <a:pt x="2489111" y="551180"/>
                  <a:pt x="2490380" y="551180"/>
                  <a:pt x="2491649" y="551180"/>
                </a:cubicBezTo>
                <a:cubicBezTo>
                  <a:pt x="2491649" y="551180"/>
                  <a:pt x="2490380" y="549911"/>
                  <a:pt x="2490380" y="549911"/>
                </a:cubicBezTo>
                <a:cubicBezTo>
                  <a:pt x="2489111" y="548640"/>
                  <a:pt x="2489111" y="548640"/>
                  <a:pt x="2487843" y="548640"/>
                </a:cubicBezTo>
                <a:cubicBezTo>
                  <a:pt x="2486572" y="548640"/>
                  <a:pt x="2486572" y="547371"/>
                  <a:pt x="2485303" y="547371"/>
                </a:cubicBezTo>
                <a:cubicBezTo>
                  <a:pt x="2486572" y="547371"/>
                  <a:pt x="2486572" y="546100"/>
                  <a:pt x="2486572" y="546100"/>
                </a:cubicBezTo>
                <a:cubicBezTo>
                  <a:pt x="2486572" y="546100"/>
                  <a:pt x="2487843" y="546100"/>
                  <a:pt x="2489111" y="546100"/>
                </a:cubicBezTo>
                <a:cubicBezTo>
                  <a:pt x="2490380" y="546100"/>
                  <a:pt x="2490380" y="547371"/>
                  <a:pt x="2491649" y="547371"/>
                </a:cubicBezTo>
                <a:cubicBezTo>
                  <a:pt x="2491649" y="547371"/>
                  <a:pt x="2491649" y="546100"/>
                  <a:pt x="2491649" y="546100"/>
                </a:cubicBezTo>
                <a:cubicBezTo>
                  <a:pt x="2490380" y="544831"/>
                  <a:pt x="2490380" y="544831"/>
                  <a:pt x="2489111" y="543560"/>
                </a:cubicBezTo>
                <a:cubicBezTo>
                  <a:pt x="2490380" y="543560"/>
                  <a:pt x="2490380" y="542288"/>
                  <a:pt x="2491649" y="542288"/>
                </a:cubicBezTo>
                <a:cubicBezTo>
                  <a:pt x="2492920" y="543560"/>
                  <a:pt x="2494189" y="543560"/>
                  <a:pt x="2495457" y="543560"/>
                </a:cubicBezTo>
                <a:cubicBezTo>
                  <a:pt x="2495457" y="544831"/>
                  <a:pt x="2496728" y="544831"/>
                  <a:pt x="2497996" y="546100"/>
                </a:cubicBezTo>
                <a:cubicBezTo>
                  <a:pt x="2496728" y="546100"/>
                  <a:pt x="2496728" y="547371"/>
                  <a:pt x="2496728" y="547371"/>
                </a:cubicBezTo>
                <a:cubicBezTo>
                  <a:pt x="2497996" y="547371"/>
                  <a:pt x="2497996" y="547371"/>
                  <a:pt x="2499265" y="547371"/>
                </a:cubicBezTo>
                <a:cubicBezTo>
                  <a:pt x="2500534" y="547371"/>
                  <a:pt x="2500534" y="546100"/>
                  <a:pt x="2501810" y="546100"/>
                </a:cubicBezTo>
                <a:cubicBezTo>
                  <a:pt x="2503078" y="546100"/>
                  <a:pt x="2504353" y="547371"/>
                  <a:pt x="2505625" y="547371"/>
                </a:cubicBezTo>
                <a:cubicBezTo>
                  <a:pt x="2505625" y="547371"/>
                  <a:pt x="2505625" y="548640"/>
                  <a:pt x="2505625" y="548640"/>
                </a:cubicBezTo>
                <a:cubicBezTo>
                  <a:pt x="2505625" y="548640"/>
                  <a:pt x="2506895" y="548640"/>
                  <a:pt x="2506895" y="548640"/>
                </a:cubicBezTo>
                <a:cubicBezTo>
                  <a:pt x="2508163" y="548640"/>
                  <a:pt x="2508163" y="547371"/>
                  <a:pt x="2508163" y="547371"/>
                </a:cubicBezTo>
                <a:cubicBezTo>
                  <a:pt x="2506895" y="546100"/>
                  <a:pt x="2505625" y="546100"/>
                  <a:pt x="2504353" y="544831"/>
                </a:cubicBezTo>
                <a:cubicBezTo>
                  <a:pt x="2503078" y="544831"/>
                  <a:pt x="2500541" y="543560"/>
                  <a:pt x="2499265" y="543560"/>
                </a:cubicBezTo>
                <a:cubicBezTo>
                  <a:pt x="2499265" y="542288"/>
                  <a:pt x="2499265" y="542288"/>
                  <a:pt x="2499265" y="542288"/>
                </a:cubicBezTo>
                <a:cubicBezTo>
                  <a:pt x="2500541" y="542288"/>
                  <a:pt x="2501810" y="542288"/>
                  <a:pt x="2503078" y="542288"/>
                </a:cubicBezTo>
                <a:cubicBezTo>
                  <a:pt x="2504353" y="542288"/>
                  <a:pt x="2505625" y="542288"/>
                  <a:pt x="2506895" y="542288"/>
                </a:cubicBezTo>
                <a:cubicBezTo>
                  <a:pt x="2506895" y="542288"/>
                  <a:pt x="2508163" y="541020"/>
                  <a:pt x="2508163" y="541020"/>
                </a:cubicBezTo>
                <a:cubicBezTo>
                  <a:pt x="2508163" y="541020"/>
                  <a:pt x="2506895" y="541020"/>
                  <a:pt x="2505625" y="541020"/>
                </a:cubicBezTo>
                <a:cubicBezTo>
                  <a:pt x="2504353" y="539748"/>
                  <a:pt x="2504353" y="539748"/>
                  <a:pt x="2503078" y="539748"/>
                </a:cubicBezTo>
                <a:cubicBezTo>
                  <a:pt x="2501810" y="539748"/>
                  <a:pt x="2501810" y="539748"/>
                  <a:pt x="2500541" y="539748"/>
                </a:cubicBezTo>
                <a:cubicBezTo>
                  <a:pt x="2500541" y="539748"/>
                  <a:pt x="2500541" y="541020"/>
                  <a:pt x="2500541" y="541020"/>
                </a:cubicBezTo>
                <a:cubicBezTo>
                  <a:pt x="2499273" y="541020"/>
                  <a:pt x="2499273" y="541020"/>
                  <a:pt x="2497996" y="541020"/>
                </a:cubicBezTo>
                <a:cubicBezTo>
                  <a:pt x="2497996" y="541020"/>
                  <a:pt x="2496728" y="539748"/>
                  <a:pt x="2496728" y="539748"/>
                </a:cubicBezTo>
                <a:cubicBezTo>
                  <a:pt x="2496728" y="539748"/>
                  <a:pt x="2496728" y="538480"/>
                  <a:pt x="2496728" y="538480"/>
                </a:cubicBezTo>
                <a:cubicBezTo>
                  <a:pt x="2497996" y="537208"/>
                  <a:pt x="2500541" y="537208"/>
                  <a:pt x="2501810" y="537208"/>
                </a:cubicBezTo>
                <a:cubicBezTo>
                  <a:pt x="2503078" y="537208"/>
                  <a:pt x="2504353" y="537208"/>
                  <a:pt x="2505625" y="537208"/>
                </a:cubicBezTo>
                <a:cubicBezTo>
                  <a:pt x="2506895" y="535940"/>
                  <a:pt x="2508163" y="535940"/>
                  <a:pt x="2509433" y="535940"/>
                </a:cubicBezTo>
                <a:cubicBezTo>
                  <a:pt x="2510701" y="537208"/>
                  <a:pt x="2510701" y="537208"/>
                  <a:pt x="2511970" y="538480"/>
                </a:cubicBezTo>
                <a:cubicBezTo>
                  <a:pt x="2511970" y="539748"/>
                  <a:pt x="2511970" y="539748"/>
                  <a:pt x="2511970" y="541020"/>
                </a:cubicBezTo>
                <a:cubicBezTo>
                  <a:pt x="2514508" y="541020"/>
                  <a:pt x="2515777" y="542288"/>
                  <a:pt x="2517055" y="542288"/>
                </a:cubicBezTo>
                <a:cubicBezTo>
                  <a:pt x="2517055" y="542288"/>
                  <a:pt x="2518324" y="543560"/>
                  <a:pt x="2518324" y="543560"/>
                </a:cubicBezTo>
                <a:cubicBezTo>
                  <a:pt x="2518324" y="543560"/>
                  <a:pt x="2519594" y="542288"/>
                  <a:pt x="2519594" y="542288"/>
                </a:cubicBezTo>
                <a:cubicBezTo>
                  <a:pt x="2519594" y="542288"/>
                  <a:pt x="2520864" y="543560"/>
                  <a:pt x="2522133" y="543560"/>
                </a:cubicBezTo>
                <a:cubicBezTo>
                  <a:pt x="2522133" y="543560"/>
                  <a:pt x="2520864" y="544831"/>
                  <a:pt x="2519594" y="544831"/>
                </a:cubicBezTo>
                <a:cubicBezTo>
                  <a:pt x="2520864" y="546100"/>
                  <a:pt x="2522133" y="546100"/>
                  <a:pt x="2523403" y="546100"/>
                </a:cubicBezTo>
                <a:cubicBezTo>
                  <a:pt x="2524671" y="546100"/>
                  <a:pt x="2524671" y="547371"/>
                  <a:pt x="2524671" y="547371"/>
                </a:cubicBezTo>
                <a:cubicBezTo>
                  <a:pt x="2523403" y="548640"/>
                  <a:pt x="2523403" y="548640"/>
                  <a:pt x="2522133" y="549911"/>
                </a:cubicBezTo>
                <a:cubicBezTo>
                  <a:pt x="2520864" y="548640"/>
                  <a:pt x="2520864" y="548640"/>
                  <a:pt x="2519594" y="548640"/>
                </a:cubicBezTo>
                <a:cubicBezTo>
                  <a:pt x="2520864" y="549911"/>
                  <a:pt x="2520864" y="549911"/>
                  <a:pt x="2522133" y="551180"/>
                </a:cubicBezTo>
                <a:cubicBezTo>
                  <a:pt x="2522133" y="551180"/>
                  <a:pt x="2520864" y="552451"/>
                  <a:pt x="2520864" y="552451"/>
                </a:cubicBezTo>
                <a:cubicBezTo>
                  <a:pt x="2522133" y="552451"/>
                  <a:pt x="2523403" y="552451"/>
                  <a:pt x="2524671" y="552451"/>
                </a:cubicBezTo>
                <a:cubicBezTo>
                  <a:pt x="2524671" y="552451"/>
                  <a:pt x="2524671" y="553720"/>
                  <a:pt x="2524671" y="553720"/>
                </a:cubicBezTo>
                <a:cubicBezTo>
                  <a:pt x="2523403" y="554991"/>
                  <a:pt x="2523403" y="554991"/>
                  <a:pt x="2522133" y="556260"/>
                </a:cubicBezTo>
                <a:cubicBezTo>
                  <a:pt x="2522133" y="556260"/>
                  <a:pt x="2522133" y="557531"/>
                  <a:pt x="2522133" y="557531"/>
                </a:cubicBezTo>
                <a:cubicBezTo>
                  <a:pt x="2523403" y="557531"/>
                  <a:pt x="2523403" y="557531"/>
                  <a:pt x="2524671" y="557531"/>
                </a:cubicBezTo>
                <a:cubicBezTo>
                  <a:pt x="2525941" y="558800"/>
                  <a:pt x="2525941" y="560071"/>
                  <a:pt x="2527210" y="561340"/>
                </a:cubicBezTo>
                <a:cubicBezTo>
                  <a:pt x="2527210" y="560071"/>
                  <a:pt x="2527210" y="558800"/>
                  <a:pt x="2527210" y="557531"/>
                </a:cubicBezTo>
                <a:cubicBezTo>
                  <a:pt x="2528479" y="557531"/>
                  <a:pt x="2528479" y="556260"/>
                  <a:pt x="2529748" y="556260"/>
                </a:cubicBezTo>
                <a:cubicBezTo>
                  <a:pt x="2529748" y="556260"/>
                  <a:pt x="2531018" y="554991"/>
                  <a:pt x="2531018" y="553720"/>
                </a:cubicBezTo>
                <a:cubicBezTo>
                  <a:pt x="2532294" y="553720"/>
                  <a:pt x="2533564" y="552451"/>
                  <a:pt x="2534833" y="552451"/>
                </a:cubicBezTo>
                <a:cubicBezTo>
                  <a:pt x="2534833" y="553720"/>
                  <a:pt x="2534833" y="553720"/>
                  <a:pt x="2534833" y="554991"/>
                </a:cubicBezTo>
                <a:cubicBezTo>
                  <a:pt x="2534833" y="554991"/>
                  <a:pt x="2536102" y="554991"/>
                  <a:pt x="2537371" y="554991"/>
                </a:cubicBezTo>
                <a:cubicBezTo>
                  <a:pt x="2538643" y="553720"/>
                  <a:pt x="2538643" y="553720"/>
                  <a:pt x="2539911" y="552451"/>
                </a:cubicBezTo>
                <a:cubicBezTo>
                  <a:pt x="2539911" y="551180"/>
                  <a:pt x="2539911" y="549911"/>
                  <a:pt x="2539911" y="548640"/>
                </a:cubicBezTo>
                <a:cubicBezTo>
                  <a:pt x="2538643" y="548640"/>
                  <a:pt x="2538643" y="547371"/>
                  <a:pt x="2537371" y="547371"/>
                </a:cubicBezTo>
                <a:cubicBezTo>
                  <a:pt x="2537371" y="546100"/>
                  <a:pt x="2536102" y="543560"/>
                  <a:pt x="2536102" y="542291"/>
                </a:cubicBezTo>
                <a:cubicBezTo>
                  <a:pt x="2537371" y="541020"/>
                  <a:pt x="2538643" y="541020"/>
                  <a:pt x="2539911" y="539751"/>
                </a:cubicBezTo>
                <a:cubicBezTo>
                  <a:pt x="2541179" y="539751"/>
                  <a:pt x="2541179" y="541020"/>
                  <a:pt x="2542448" y="541020"/>
                </a:cubicBezTo>
                <a:cubicBezTo>
                  <a:pt x="2543718" y="543560"/>
                  <a:pt x="2543718" y="544831"/>
                  <a:pt x="2543718" y="546100"/>
                </a:cubicBezTo>
                <a:cubicBezTo>
                  <a:pt x="2544985" y="546100"/>
                  <a:pt x="2544985" y="546100"/>
                  <a:pt x="2546254" y="546100"/>
                </a:cubicBezTo>
                <a:cubicBezTo>
                  <a:pt x="2547523" y="547371"/>
                  <a:pt x="2547523" y="548640"/>
                  <a:pt x="2547523" y="549911"/>
                </a:cubicBezTo>
                <a:cubicBezTo>
                  <a:pt x="2547523" y="549911"/>
                  <a:pt x="2548801" y="549911"/>
                  <a:pt x="2550072" y="549911"/>
                </a:cubicBezTo>
                <a:cubicBezTo>
                  <a:pt x="2551341" y="548640"/>
                  <a:pt x="2551341" y="547371"/>
                  <a:pt x="2552610" y="546100"/>
                </a:cubicBezTo>
                <a:cubicBezTo>
                  <a:pt x="2552610" y="546100"/>
                  <a:pt x="2551341" y="544831"/>
                  <a:pt x="2551341" y="544831"/>
                </a:cubicBezTo>
                <a:cubicBezTo>
                  <a:pt x="2552610" y="543560"/>
                  <a:pt x="2552610" y="543560"/>
                  <a:pt x="2552610" y="542291"/>
                </a:cubicBezTo>
                <a:cubicBezTo>
                  <a:pt x="2553879" y="541020"/>
                  <a:pt x="2556421" y="539751"/>
                  <a:pt x="2558963" y="538480"/>
                </a:cubicBezTo>
                <a:cubicBezTo>
                  <a:pt x="2560228" y="538480"/>
                  <a:pt x="2561497" y="539751"/>
                  <a:pt x="2562767" y="539751"/>
                </a:cubicBezTo>
                <a:cubicBezTo>
                  <a:pt x="2562767" y="541020"/>
                  <a:pt x="2562767" y="541020"/>
                  <a:pt x="2562767" y="542291"/>
                </a:cubicBezTo>
                <a:cubicBezTo>
                  <a:pt x="2562767" y="543560"/>
                  <a:pt x="2564036" y="543560"/>
                  <a:pt x="2564036" y="543560"/>
                </a:cubicBezTo>
                <a:cubicBezTo>
                  <a:pt x="2564036" y="543560"/>
                  <a:pt x="2564036" y="544831"/>
                  <a:pt x="2564036" y="544831"/>
                </a:cubicBezTo>
                <a:cubicBezTo>
                  <a:pt x="2565313" y="546100"/>
                  <a:pt x="2566585" y="547371"/>
                  <a:pt x="2567852" y="548640"/>
                </a:cubicBezTo>
                <a:cubicBezTo>
                  <a:pt x="2567852" y="549911"/>
                  <a:pt x="2566585" y="552451"/>
                  <a:pt x="2566585" y="553720"/>
                </a:cubicBezTo>
                <a:cubicBezTo>
                  <a:pt x="2567852" y="551180"/>
                  <a:pt x="2569121" y="549911"/>
                  <a:pt x="2570391" y="547371"/>
                </a:cubicBezTo>
                <a:cubicBezTo>
                  <a:pt x="2569121" y="546100"/>
                  <a:pt x="2567852" y="544831"/>
                  <a:pt x="2566585" y="543560"/>
                </a:cubicBezTo>
                <a:cubicBezTo>
                  <a:pt x="2567852" y="542291"/>
                  <a:pt x="2567852" y="541020"/>
                  <a:pt x="2567852" y="539751"/>
                </a:cubicBezTo>
                <a:cubicBezTo>
                  <a:pt x="2569121" y="539751"/>
                  <a:pt x="2569121" y="539751"/>
                  <a:pt x="2570391" y="539751"/>
                </a:cubicBezTo>
                <a:cubicBezTo>
                  <a:pt x="2570391" y="539751"/>
                  <a:pt x="2571661" y="539751"/>
                  <a:pt x="2571661" y="539751"/>
                </a:cubicBezTo>
                <a:cubicBezTo>
                  <a:pt x="2572930" y="539751"/>
                  <a:pt x="2572930" y="539751"/>
                  <a:pt x="2574200" y="539751"/>
                </a:cubicBezTo>
                <a:cubicBezTo>
                  <a:pt x="2575470" y="541020"/>
                  <a:pt x="2576737" y="542291"/>
                  <a:pt x="2578006" y="543560"/>
                </a:cubicBezTo>
                <a:cubicBezTo>
                  <a:pt x="2579278" y="543560"/>
                  <a:pt x="2580548" y="543560"/>
                  <a:pt x="2581825" y="543560"/>
                </a:cubicBezTo>
                <a:cubicBezTo>
                  <a:pt x="2581825" y="543560"/>
                  <a:pt x="2583095" y="542291"/>
                  <a:pt x="2583095" y="541020"/>
                </a:cubicBezTo>
                <a:cubicBezTo>
                  <a:pt x="2584363" y="539751"/>
                  <a:pt x="2584363" y="539751"/>
                  <a:pt x="2585634" y="538480"/>
                </a:cubicBezTo>
                <a:cubicBezTo>
                  <a:pt x="2586904" y="539751"/>
                  <a:pt x="2586904" y="539751"/>
                  <a:pt x="2588174" y="539751"/>
                </a:cubicBezTo>
                <a:cubicBezTo>
                  <a:pt x="2588174" y="541020"/>
                  <a:pt x="2588174" y="541020"/>
                  <a:pt x="2588174" y="542291"/>
                </a:cubicBezTo>
                <a:cubicBezTo>
                  <a:pt x="2589443" y="542291"/>
                  <a:pt x="2590713" y="541020"/>
                  <a:pt x="2591983" y="541020"/>
                </a:cubicBezTo>
                <a:cubicBezTo>
                  <a:pt x="2593252" y="541020"/>
                  <a:pt x="2594522" y="541020"/>
                  <a:pt x="2595792" y="541020"/>
                </a:cubicBezTo>
                <a:cubicBezTo>
                  <a:pt x="2595792" y="541020"/>
                  <a:pt x="2597067" y="539751"/>
                  <a:pt x="2597067" y="539751"/>
                </a:cubicBezTo>
                <a:cubicBezTo>
                  <a:pt x="2597067" y="538480"/>
                  <a:pt x="2595792" y="538480"/>
                  <a:pt x="2595792" y="537211"/>
                </a:cubicBezTo>
                <a:cubicBezTo>
                  <a:pt x="2595792" y="535940"/>
                  <a:pt x="2597067" y="535940"/>
                  <a:pt x="2597067" y="534671"/>
                </a:cubicBezTo>
                <a:cubicBezTo>
                  <a:pt x="2598337" y="534671"/>
                  <a:pt x="2598337" y="534671"/>
                  <a:pt x="2599605" y="534671"/>
                </a:cubicBezTo>
                <a:cubicBezTo>
                  <a:pt x="2600874" y="534671"/>
                  <a:pt x="2600874" y="533400"/>
                  <a:pt x="2602146" y="533400"/>
                </a:cubicBezTo>
                <a:close/>
                <a:moveTo>
                  <a:pt x="1716960" y="533400"/>
                </a:moveTo>
                <a:cubicBezTo>
                  <a:pt x="1718230" y="533400"/>
                  <a:pt x="1718230" y="533400"/>
                  <a:pt x="1719501" y="533400"/>
                </a:cubicBezTo>
                <a:cubicBezTo>
                  <a:pt x="1720772" y="533400"/>
                  <a:pt x="1722041" y="533400"/>
                  <a:pt x="1723310" y="533400"/>
                </a:cubicBezTo>
                <a:cubicBezTo>
                  <a:pt x="1723310" y="534670"/>
                  <a:pt x="1724581" y="534670"/>
                  <a:pt x="1724581" y="535940"/>
                </a:cubicBezTo>
                <a:cubicBezTo>
                  <a:pt x="1724581" y="537210"/>
                  <a:pt x="1723310" y="537210"/>
                  <a:pt x="1723310" y="538481"/>
                </a:cubicBezTo>
                <a:cubicBezTo>
                  <a:pt x="1722041" y="538481"/>
                  <a:pt x="1722041" y="538481"/>
                  <a:pt x="1720772" y="538481"/>
                </a:cubicBezTo>
                <a:cubicBezTo>
                  <a:pt x="1720772" y="539751"/>
                  <a:pt x="1719501" y="539751"/>
                  <a:pt x="1719501" y="541021"/>
                </a:cubicBezTo>
                <a:cubicBezTo>
                  <a:pt x="1718230" y="541021"/>
                  <a:pt x="1716960" y="541021"/>
                  <a:pt x="1715690" y="539751"/>
                </a:cubicBezTo>
                <a:cubicBezTo>
                  <a:pt x="1715690" y="539751"/>
                  <a:pt x="1714420" y="538481"/>
                  <a:pt x="1714420" y="537210"/>
                </a:cubicBezTo>
                <a:cubicBezTo>
                  <a:pt x="1714420" y="537210"/>
                  <a:pt x="1715690" y="535940"/>
                  <a:pt x="1715690" y="535940"/>
                </a:cubicBezTo>
                <a:cubicBezTo>
                  <a:pt x="1715690" y="535940"/>
                  <a:pt x="1716960" y="534670"/>
                  <a:pt x="1716960" y="533400"/>
                </a:cubicBezTo>
                <a:close/>
                <a:moveTo>
                  <a:pt x="1696640" y="533400"/>
                </a:moveTo>
                <a:cubicBezTo>
                  <a:pt x="1696640" y="533400"/>
                  <a:pt x="1697909" y="533400"/>
                  <a:pt x="1697909" y="533400"/>
                </a:cubicBezTo>
                <a:cubicBezTo>
                  <a:pt x="1699180" y="534670"/>
                  <a:pt x="1699180" y="534670"/>
                  <a:pt x="1699180" y="535940"/>
                </a:cubicBezTo>
                <a:cubicBezTo>
                  <a:pt x="1697909" y="537210"/>
                  <a:pt x="1697909" y="537210"/>
                  <a:pt x="1696640" y="538480"/>
                </a:cubicBezTo>
                <a:cubicBezTo>
                  <a:pt x="1695370" y="539750"/>
                  <a:pt x="1695370" y="539750"/>
                  <a:pt x="1694100" y="541020"/>
                </a:cubicBezTo>
                <a:cubicBezTo>
                  <a:pt x="1694100" y="541020"/>
                  <a:pt x="1692830" y="541020"/>
                  <a:pt x="1692830" y="541020"/>
                </a:cubicBezTo>
                <a:cubicBezTo>
                  <a:pt x="1692830" y="541020"/>
                  <a:pt x="1691560" y="542290"/>
                  <a:pt x="1691560" y="542290"/>
                </a:cubicBezTo>
                <a:cubicBezTo>
                  <a:pt x="1689020" y="543561"/>
                  <a:pt x="1687750" y="546101"/>
                  <a:pt x="1685210" y="547371"/>
                </a:cubicBezTo>
                <a:cubicBezTo>
                  <a:pt x="1683940" y="547371"/>
                  <a:pt x="1683940" y="547371"/>
                  <a:pt x="1682670" y="547371"/>
                </a:cubicBezTo>
                <a:cubicBezTo>
                  <a:pt x="1681400" y="547371"/>
                  <a:pt x="1680130" y="547371"/>
                  <a:pt x="1678860" y="547371"/>
                </a:cubicBezTo>
                <a:cubicBezTo>
                  <a:pt x="1678860" y="548641"/>
                  <a:pt x="1677590" y="548641"/>
                  <a:pt x="1677590" y="548641"/>
                </a:cubicBezTo>
                <a:cubicBezTo>
                  <a:pt x="1677590" y="547371"/>
                  <a:pt x="1676320" y="547371"/>
                  <a:pt x="1676320" y="546101"/>
                </a:cubicBezTo>
                <a:cubicBezTo>
                  <a:pt x="1677590" y="546101"/>
                  <a:pt x="1677590" y="544831"/>
                  <a:pt x="1678860" y="544831"/>
                </a:cubicBezTo>
                <a:cubicBezTo>
                  <a:pt x="1680130" y="543561"/>
                  <a:pt x="1680130" y="543561"/>
                  <a:pt x="1680130" y="542290"/>
                </a:cubicBezTo>
                <a:cubicBezTo>
                  <a:pt x="1681400" y="542290"/>
                  <a:pt x="1681400" y="541020"/>
                  <a:pt x="1682670" y="541020"/>
                </a:cubicBezTo>
                <a:cubicBezTo>
                  <a:pt x="1685210" y="539750"/>
                  <a:pt x="1686480" y="539750"/>
                  <a:pt x="1687750" y="539750"/>
                </a:cubicBezTo>
                <a:cubicBezTo>
                  <a:pt x="1689020" y="539750"/>
                  <a:pt x="1689020" y="538480"/>
                  <a:pt x="1690290" y="538480"/>
                </a:cubicBezTo>
                <a:cubicBezTo>
                  <a:pt x="1691560" y="537210"/>
                  <a:pt x="1691560" y="537210"/>
                  <a:pt x="1692830" y="535940"/>
                </a:cubicBezTo>
                <a:cubicBezTo>
                  <a:pt x="1692830" y="535940"/>
                  <a:pt x="1694100" y="535940"/>
                  <a:pt x="1694100" y="535940"/>
                </a:cubicBezTo>
                <a:cubicBezTo>
                  <a:pt x="1694100" y="534670"/>
                  <a:pt x="1694100" y="534670"/>
                  <a:pt x="1694100" y="534670"/>
                </a:cubicBezTo>
                <a:cubicBezTo>
                  <a:pt x="1695370" y="534670"/>
                  <a:pt x="1695370" y="533400"/>
                  <a:pt x="1696640" y="533400"/>
                </a:cubicBezTo>
                <a:close/>
                <a:moveTo>
                  <a:pt x="1386766" y="533400"/>
                </a:moveTo>
                <a:cubicBezTo>
                  <a:pt x="1386766" y="533400"/>
                  <a:pt x="1386766" y="534670"/>
                  <a:pt x="1386766" y="534670"/>
                </a:cubicBezTo>
                <a:cubicBezTo>
                  <a:pt x="1388036" y="535940"/>
                  <a:pt x="1388036" y="535940"/>
                  <a:pt x="1389307" y="535940"/>
                </a:cubicBezTo>
                <a:cubicBezTo>
                  <a:pt x="1389307" y="535940"/>
                  <a:pt x="1388036" y="537210"/>
                  <a:pt x="1388036" y="537210"/>
                </a:cubicBezTo>
                <a:cubicBezTo>
                  <a:pt x="1388036" y="538480"/>
                  <a:pt x="1388036" y="538480"/>
                  <a:pt x="1388036" y="539750"/>
                </a:cubicBezTo>
                <a:cubicBezTo>
                  <a:pt x="1388036" y="539750"/>
                  <a:pt x="1386766" y="539750"/>
                  <a:pt x="1386766" y="539750"/>
                </a:cubicBezTo>
                <a:cubicBezTo>
                  <a:pt x="1386766" y="538480"/>
                  <a:pt x="1385496" y="538480"/>
                  <a:pt x="1385496" y="537210"/>
                </a:cubicBezTo>
                <a:cubicBezTo>
                  <a:pt x="1385496" y="537210"/>
                  <a:pt x="1384226" y="537210"/>
                  <a:pt x="1384226" y="537210"/>
                </a:cubicBezTo>
                <a:cubicBezTo>
                  <a:pt x="1384226" y="537210"/>
                  <a:pt x="1384226" y="535940"/>
                  <a:pt x="1384226" y="534670"/>
                </a:cubicBezTo>
                <a:cubicBezTo>
                  <a:pt x="1385496" y="534670"/>
                  <a:pt x="1385496" y="533400"/>
                  <a:pt x="1386766" y="533400"/>
                </a:cubicBezTo>
                <a:close/>
                <a:moveTo>
                  <a:pt x="3036475" y="533399"/>
                </a:moveTo>
                <a:lnTo>
                  <a:pt x="3037746" y="533399"/>
                </a:lnTo>
                <a:lnTo>
                  <a:pt x="3040286" y="533399"/>
                </a:lnTo>
                <a:lnTo>
                  <a:pt x="3038381" y="534669"/>
                </a:lnTo>
                <a:lnTo>
                  <a:pt x="3039016" y="535940"/>
                </a:lnTo>
                <a:cubicBezTo>
                  <a:pt x="3039016" y="535940"/>
                  <a:pt x="3037746" y="537210"/>
                  <a:pt x="3036475" y="538481"/>
                </a:cubicBezTo>
                <a:cubicBezTo>
                  <a:pt x="3036475" y="538481"/>
                  <a:pt x="3035205" y="537210"/>
                  <a:pt x="3035205" y="535940"/>
                </a:cubicBezTo>
                <a:lnTo>
                  <a:pt x="3035839" y="535305"/>
                </a:lnTo>
                <a:lnTo>
                  <a:pt x="3035204" y="534670"/>
                </a:lnTo>
                <a:cubicBezTo>
                  <a:pt x="3035204" y="534670"/>
                  <a:pt x="3036475" y="533399"/>
                  <a:pt x="3036475" y="533399"/>
                </a:cubicBezTo>
                <a:close/>
                <a:moveTo>
                  <a:pt x="3023775" y="533399"/>
                </a:moveTo>
                <a:cubicBezTo>
                  <a:pt x="3023775" y="533399"/>
                  <a:pt x="3025046" y="533399"/>
                  <a:pt x="3025046" y="533399"/>
                </a:cubicBezTo>
                <a:cubicBezTo>
                  <a:pt x="3025046" y="533399"/>
                  <a:pt x="3025046" y="534670"/>
                  <a:pt x="3025046" y="534670"/>
                </a:cubicBezTo>
                <a:cubicBezTo>
                  <a:pt x="3025046" y="534670"/>
                  <a:pt x="3023775" y="535941"/>
                  <a:pt x="3023775" y="535941"/>
                </a:cubicBezTo>
                <a:cubicBezTo>
                  <a:pt x="3023775" y="535941"/>
                  <a:pt x="3022504" y="534670"/>
                  <a:pt x="3022504" y="534670"/>
                </a:cubicBezTo>
                <a:cubicBezTo>
                  <a:pt x="3022504" y="534670"/>
                  <a:pt x="3023775" y="533399"/>
                  <a:pt x="3023775" y="533399"/>
                </a:cubicBezTo>
                <a:close/>
                <a:moveTo>
                  <a:pt x="1448965" y="520700"/>
                </a:moveTo>
                <a:cubicBezTo>
                  <a:pt x="1450249" y="520700"/>
                  <a:pt x="1451533" y="520700"/>
                  <a:pt x="1452818" y="520700"/>
                </a:cubicBezTo>
                <a:cubicBezTo>
                  <a:pt x="1455287" y="520700"/>
                  <a:pt x="1456571" y="520700"/>
                  <a:pt x="1459139" y="520700"/>
                </a:cubicBezTo>
                <a:cubicBezTo>
                  <a:pt x="1460423" y="521955"/>
                  <a:pt x="1460423" y="521955"/>
                  <a:pt x="1460423" y="523210"/>
                </a:cubicBezTo>
                <a:cubicBezTo>
                  <a:pt x="1460423" y="523210"/>
                  <a:pt x="1460423" y="524549"/>
                  <a:pt x="1460423" y="524549"/>
                </a:cubicBezTo>
                <a:cubicBezTo>
                  <a:pt x="1461707" y="524549"/>
                  <a:pt x="1461707" y="524549"/>
                  <a:pt x="1462992" y="524549"/>
                </a:cubicBezTo>
                <a:cubicBezTo>
                  <a:pt x="1464177" y="524549"/>
                  <a:pt x="1465461" y="525804"/>
                  <a:pt x="1466745" y="525804"/>
                </a:cubicBezTo>
                <a:cubicBezTo>
                  <a:pt x="1466745" y="525804"/>
                  <a:pt x="1468029" y="525804"/>
                  <a:pt x="1469313" y="525804"/>
                </a:cubicBezTo>
                <a:cubicBezTo>
                  <a:pt x="1468029" y="527059"/>
                  <a:pt x="1468029" y="527059"/>
                  <a:pt x="1468029" y="528314"/>
                </a:cubicBezTo>
                <a:cubicBezTo>
                  <a:pt x="1468029" y="529569"/>
                  <a:pt x="1466745" y="529569"/>
                  <a:pt x="1466745" y="529569"/>
                </a:cubicBezTo>
                <a:cubicBezTo>
                  <a:pt x="1466745" y="529569"/>
                  <a:pt x="1468029" y="530824"/>
                  <a:pt x="1468029" y="530824"/>
                </a:cubicBezTo>
                <a:cubicBezTo>
                  <a:pt x="1468029" y="530824"/>
                  <a:pt x="1468029" y="532163"/>
                  <a:pt x="1468029" y="532163"/>
                </a:cubicBezTo>
                <a:cubicBezTo>
                  <a:pt x="1469313" y="532163"/>
                  <a:pt x="1470597" y="533418"/>
                  <a:pt x="1471881" y="533418"/>
                </a:cubicBezTo>
                <a:cubicBezTo>
                  <a:pt x="1471881" y="533418"/>
                  <a:pt x="1473067" y="534673"/>
                  <a:pt x="1473067" y="534673"/>
                </a:cubicBezTo>
                <a:cubicBezTo>
                  <a:pt x="1473067" y="535928"/>
                  <a:pt x="1473067" y="537183"/>
                  <a:pt x="1473067" y="538521"/>
                </a:cubicBezTo>
                <a:cubicBezTo>
                  <a:pt x="1474351" y="538521"/>
                  <a:pt x="1474351" y="538521"/>
                  <a:pt x="1475635" y="538521"/>
                </a:cubicBezTo>
                <a:cubicBezTo>
                  <a:pt x="1475635" y="538521"/>
                  <a:pt x="1475635" y="539777"/>
                  <a:pt x="1475635" y="539777"/>
                </a:cubicBezTo>
                <a:cubicBezTo>
                  <a:pt x="1474351" y="539777"/>
                  <a:pt x="1474351" y="541032"/>
                  <a:pt x="1473067" y="542287"/>
                </a:cubicBezTo>
                <a:cubicBezTo>
                  <a:pt x="1473067" y="542287"/>
                  <a:pt x="1473067" y="543542"/>
                  <a:pt x="1473067" y="543542"/>
                </a:cubicBezTo>
                <a:cubicBezTo>
                  <a:pt x="1471881" y="544797"/>
                  <a:pt x="1471881" y="546135"/>
                  <a:pt x="1470597" y="547390"/>
                </a:cubicBezTo>
                <a:cubicBezTo>
                  <a:pt x="1470597" y="547390"/>
                  <a:pt x="1470597" y="548645"/>
                  <a:pt x="1470597" y="549901"/>
                </a:cubicBezTo>
                <a:cubicBezTo>
                  <a:pt x="1470597" y="549901"/>
                  <a:pt x="1469313" y="551156"/>
                  <a:pt x="1469313" y="551156"/>
                </a:cubicBezTo>
                <a:cubicBezTo>
                  <a:pt x="1470597" y="551156"/>
                  <a:pt x="1470597" y="552411"/>
                  <a:pt x="1471881" y="552411"/>
                </a:cubicBezTo>
                <a:cubicBezTo>
                  <a:pt x="1470597" y="553749"/>
                  <a:pt x="1470597" y="553749"/>
                  <a:pt x="1470597" y="555004"/>
                </a:cubicBezTo>
                <a:cubicBezTo>
                  <a:pt x="1471881" y="555004"/>
                  <a:pt x="1473067" y="556259"/>
                  <a:pt x="1474351" y="556259"/>
                </a:cubicBezTo>
                <a:cubicBezTo>
                  <a:pt x="1474351" y="556259"/>
                  <a:pt x="1474351" y="557514"/>
                  <a:pt x="1474351" y="557514"/>
                </a:cubicBezTo>
                <a:cubicBezTo>
                  <a:pt x="1473067" y="557514"/>
                  <a:pt x="1473067" y="558769"/>
                  <a:pt x="1473067" y="558769"/>
                </a:cubicBezTo>
                <a:cubicBezTo>
                  <a:pt x="1473067" y="558769"/>
                  <a:pt x="1474351" y="560108"/>
                  <a:pt x="1474351" y="560108"/>
                </a:cubicBezTo>
                <a:cubicBezTo>
                  <a:pt x="1474351" y="561363"/>
                  <a:pt x="1474351" y="561363"/>
                  <a:pt x="1474351" y="562618"/>
                </a:cubicBezTo>
                <a:cubicBezTo>
                  <a:pt x="1474351" y="562618"/>
                  <a:pt x="1474351" y="563873"/>
                  <a:pt x="1474351" y="563873"/>
                </a:cubicBezTo>
                <a:cubicBezTo>
                  <a:pt x="1475635" y="563873"/>
                  <a:pt x="1475635" y="563873"/>
                  <a:pt x="1476919" y="563873"/>
                </a:cubicBezTo>
                <a:cubicBezTo>
                  <a:pt x="1476919" y="563873"/>
                  <a:pt x="1478203" y="565128"/>
                  <a:pt x="1479487" y="565128"/>
                </a:cubicBezTo>
                <a:cubicBezTo>
                  <a:pt x="1479487" y="566383"/>
                  <a:pt x="1479487" y="566383"/>
                  <a:pt x="1479487" y="567722"/>
                </a:cubicBezTo>
                <a:cubicBezTo>
                  <a:pt x="1478203" y="568977"/>
                  <a:pt x="1478203" y="568977"/>
                  <a:pt x="1476919" y="570232"/>
                </a:cubicBezTo>
                <a:cubicBezTo>
                  <a:pt x="1475635" y="570232"/>
                  <a:pt x="1475635" y="570232"/>
                  <a:pt x="1474351" y="570232"/>
                </a:cubicBezTo>
                <a:cubicBezTo>
                  <a:pt x="1474351" y="570232"/>
                  <a:pt x="1473067" y="571487"/>
                  <a:pt x="1471881" y="571487"/>
                </a:cubicBezTo>
                <a:cubicBezTo>
                  <a:pt x="1470597" y="571487"/>
                  <a:pt x="1470597" y="570232"/>
                  <a:pt x="1469313" y="570232"/>
                </a:cubicBezTo>
                <a:cubicBezTo>
                  <a:pt x="1469313" y="568977"/>
                  <a:pt x="1469313" y="568977"/>
                  <a:pt x="1469313" y="567722"/>
                </a:cubicBezTo>
                <a:cubicBezTo>
                  <a:pt x="1468029" y="568977"/>
                  <a:pt x="1466745" y="568977"/>
                  <a:pt x="1465461" y="570232"/>
                </a:cubicBezTo>
                <a:cubicBezTo>
                  <a:pt x="1465461" y="571487"/>
                  <a:pt x="1464177" y="571487"/>
                  <a:pt x="1464177" y="572742"/>
                </a:cubicBezTo>
                <a:cubicBezTo>
                  <a:pt x="1464177" y="572742"/>
                  <a:pt x="1462992" y="574081"/>
                  <a:pt x="1461707" y="574081"/>
                </a:cubicBezTo>
                <a:cubicBezTo>
                  <a:pt x="1461707" y="574081"/>
                  <a:pt x="1461707" y="575336"/>
                  <a:pt x="1461707" y="575336"/>
                </a:cubicBezTo>
                <a:cubicBezTo>
                  <a:pt x="1462992" y="575336"/>
                  <a:pt x="1464177" y="574081"/>
                  <a:pt x="1465461" y="574081"/>
                </a:cubicBezTo>
                <a:cubicBezTo>
                  <a:pt x="1466745" y="575336"/>
                  <a:pt x="1466745" y="575336"/>
                  <a:pt x="1468029" y="575336"/>
                </a:cubicBezTo>
                <a:cubicBezTo>
                  <a:pt x="1468029" y="575336"/>
                  <a:pt x="1468029" y="576591"/>
                  <a:pt x="1468029" y="576591"/>
                </a:cubicBezTo>
                <a:cubicBezTo>
                  <a:pt x="1465461" y="579101"/>
                  <a:pt x="1461707" y="580356"/>
                  <a:pt x="1459139" y="582950"/>
                </a:cubicBezTo>
                <a:cubicBezTo>
                  <a:pt x="1457855" y="584205"/>
                  <a:pt x="1457855" y="584205"/>
                  <a:pt x="1456571" y="584205"/>
                </a:cubicBezTo>
                <a:cubicBezTo>
                  <a:pt x="1456571" y="584205"/>
                  <a:pt x="1456571" y="585460"/>
                  <a:pt x="1456571" y="585460"/>
                </a:cubicBezTo>
                <a:cubicBezTo>
                  <a:pt x="1455287" y="585460"/>
                  <a:pt x="1455287" y="586715"/>
                  <a:pt x="1454102" y="586715"/>
                </a:cubicBezTo>
                <a:cubicBezTo>
                  <a:pt x="1454102" y="588054"/>
                  <a:pt x="1454102" y="588054"/>
                  <a:pt x="1454102" y="589309"/>
                </a:cubicBezTo>
                <a:cubicBezTo>
                  <a:pt x="1455287" y="590564"/>
                  <a:pt x="1455287" y="590564"/>
                  <a:pt x="1456571" y="590564"/>
                </a:cubicBezTo>
                <a:cubicBezTo>
                  <a:pt x="1457855" y="590564"/>
                  <a:pt x="1459139" y="589309"/>
                  <a:pt x="1460423" y="589309"/>
                </a:cubicBezTo>
                <a:cubicBezTo>
                  <a:pt x="1461707" y="589309"/>
                  <a:pt x="1461707" y="589309"/>
                  <a:pt x="1462992" y="589309"/>
                </a:cubicBezTo>
                <a:cubicBezTo>
                  <a:pt x="1464177" y="590564"/>
                  <a:pt x="1464177" y="590564"/>
                  <a:pt x="1464177" y="591819"/>
                </a:cubicBezTo>
                <a:cubicBezTo>
                  <a:pt x="1465461" y="591819"/>
                  <a:pt x="1466745" y="593074"/>
                  <a:pt x="1468029" y="593074"/>
                </a:cubicBezTo>
                <a:cubicBezTo>
                  <a:pt x="1469313" y="591819"/>
                  <a:pt x="1470597" y="591819"/>
                  <a:pt x="1471881" y="590564"/>
                </a:cubicBezTo>
                <a:cubicBezTo>
                  <a:pt x="1471881" y="590564"/>
                  <a:pt x="1471881" y="589309"/>
                  <a:pt x="1471881" y="589309"/>
                </a:cubicBezTo>
                <a:cubicBezTo>
                  <a:pt x="1473067" y="589309"/>
                  <a:pt x="1473067" y="588054"/>
                  <a:pt x="1474351" y="588054"/>
                </a:cubicBezTo>
                <a:cubicBezTo>
                  <a:pt x="1474351" y="588054"/>
                  <a:pt x="1475635" y="588054"/>
                  <a:pt x="1475635" y="588054"/>
                </a:cubicBezTo>
                <a:cubicBezTo>
                  <a:pt x="1475635" y="588054"/>
                  <a:pt x="1474351" y="589309"/>
                  <a:pt x="1474351" y="589309"/>
                </a:cubicBezTo>
                <a:cubicBezTo>
                  <a:pt x="1474351" y="590564"/>
                  <a:pt x="1474351" y="590564"/>
                  <a:pt x="1474351" y="590564"/>
                </a:cubicBezTo>
                <a:cubicBezTo>
                  <a:pt x="1475635" y="590564"/>
                  <a:pt x="1476919" y="590564"/>
                  <a:pt x="1478203" y="590564"/>
                </a:cubicBezTo>
                <a:cubicBezTo>
                  <a:pt x="1479487" y="591819"/>
                  <a:pt x="1479487" y="591819"/>
                  <a:pt x="1480772" y="591819"/>
                </a:cubicBezTo>
                <a:cubicBezTo>
                  <a:pt x="1480772" y="590564"/>
                  <a:pt x="1481957" y="590564"/>
                  <a:pt x="1483241" y="589309"/>
                </a:cubicBezTo>
                <a:cubicBezTo>
                  <a:pt x="1484525" y="589309"/>
                  <a:pt x="1484525" y="589309"/>
                  <a:pt x="1485809" y="589309"/>
                </a:cubicBezTo>
                <a:cubicBezTo>
                  <a:pt x="1484525" y="590564"/>
                  <a:pt x="1484525" y="590564"/>
                  <a:pt x="1483241" y="591819"/>
                </a:cubicBezTo>
                <a:cubicBezTo>
                  <a:pt x="1481957" y="593074"/>
                  <a:pt x="1480772" y="593074"/>
                  <a:pt x="1479487" y="593074"/>
                </a:cubicBezTo>
                <a:cubicBezTo>
                  <a:pt x="1479487" y="594329"/>
                  <a:pt x="1478203" y="595668"/>
                  <a:pt x="1476919" y="596923"/>
                </a:cubicBezTo>
                <a:cubicBezTo>
                  <a:pt x="1476919" y="596923"/>
                  <a:pt x="1475635" y="598178"/>
                  <a:pt x="1475635" y="598178"/>
                </a:cubicBezTo>
                <a:cubicBezTo>
                  <a:pt x="1475635" y="596923"/>
                  <a:pt x="1474351" y="596923"/>
                  <a:pt x="1474351" y="595668"/>
                </a:cubicBezTo>
                <a:cubicBezTo>
                  <a:pt x="1474351" y="595668"/>
                  <a:pt x="1473067" y="595668"/>
                  <a:pt x="1473067" y="595668"/>
                </a:cubicBezTo>
                <a:cubicBezTo>
                  <a:pt x="1473067" y="595668"/>
                  <a:pt x="1471881" y="595668"/>
                  <a:pt x="1471881" y="595668"/>
                </a:cubicBezTo>
                <a:cubicBezTo>
                  <a:pt x="1471881" y="595668"/>
                  <a:pt x="1471881" y="596923"/>
                  <a:pt x="1471881" y="596923"/>
                </a:cubicBezTo>
                <a:cubicBezTo>
                  <a:pt x="1473067" y="596923"/>
                  <a:pt x="1473067" y="598178"/>
                  <a:pt x="1474351" y="598178"/>
                </a:cubicBezTo>
                <a:cubicBezTo>
                  <a:pt x="1474351" y="598178"/>
                  <a:pt x="1474351" y="599433"/>
                  <a:pt x="1474351" y="599433"/>
                </a:cubicBezTo>
                <a:cubicBezTo>
                  <a:pt x="1475635" y="600688"/>
                  <a:pt x="1476919" y="600688"/>
                  <a:pt x="1478203" y="601943"/>
                </a:cubicBezTo>
                <a:cubicBezTo>
                  <a:pt x="1478203" y="603282"/>
                  <a:pt x="1478203" y="603282"/>
                  <a:pt x="1478203" y="604537"/>
                </a:cubicBezTo>
                <a:cubicBezTo>
                  <a:pt x="1479487" y="604537"/>
                  <a:pt x="1479487" y="604537"/>
                  <a:pt x="1479487" y="604537"/>
                </a:cubicBezTo>
                <a:cubicBezTo>
                  <a:pt x="1479487" y="605792"/>
                  <a:pt x="1479487" y="605792"/>
                  <a:pt x="1479487" y="607047"/>
                </a:cubicBezTo>
                <a:cubicBezTo>
                  <a:pt x="1478203" y="607047"/>
                  <a:pt x="1478203" y="608302"/>
                  <a:pt x="1476919" y="608302"/>
                </a:cubicBezTo>
                <a:cubicBezTo>
                  <a:pt x="1476919" y="609641"/>
                  <a:pt x="1476919" y="609641"/>
                  <a:pt x="1476919" y="610896"/>
                </a:cubicBezTo>
                <a:cubicBezTo>
                  <a:pt x="1476919" y="612151"/>
                  <a:pt x="1476919" y="612151"/>
                  <a:pt x="1476919" y="613406"/>
                </a:cubicBezTo>
                <a:cubicBezTo>
                  <a:pt x="1475635" y="614661"/>
                  <a:pt x="1475635" y="615916"/>
                  <a:pt x="1474351" y="617254"/>
                </a:cubicBezTo>
                <a:cubicBezTo>
                  <a:pt x="1474351" y="617254"/>
                  <a:pt x="1475635" y="618510"/>
                  <a:pt x="1475635" y="618510"/>
                </a:cubicBezTo>
                <a:cubicBezTo>
                  <a:pt x="1476919" y="619765"/>
                  <a:pt x="1476919" y="619765"/>
                  <a:pt x="1476919" y="621020"/>
                </a:cubicBezTo>
                <a:cubicBezTo>
                  <a:pt x="1475635" y="621020"/>
                  <a:pt x="1475635" y="622275"/>
                  <a:pt x="1474351" y="622275"/>
                </a:cubicBezTo>
                <a:cubicBezTo>
                  <a:pt x="1475635" y="622275"/>
                  <a:pt x="1475635" y="623613"/>
                  <a:pt x="1475635" y="623613"/>
                </a:cubicBezTo>
                <a:cubicBezTo>
                  <a:pt x="1476919" y="623613"/>
                  <a:pt x="1476919" y="623613"/>
                  <a:pt x="1478203" y="623613"/>
                </a:cubicBezTo>
                <a:cubicBezTo>
                  <a:pt x="1479487" y="622275"/>
                  <a:pt x="1479487" y="622275"/>
                  <a:pt x="1480772" y="621020"/>
                </a:cubicBezTo>
                <a:cubicBezTo>
                  <a:pt x="1481957" y="621020"/>
                  <a:pt x="1481957" y="619765"/>
                  <a:pt x="1481957" y="619765"/>
                </a:cubicBezTo>
                <a:cubicBezTo>
                  <a:pt x="1483241" y="618510"/>
                  <a:pt x="1484525" y="618510"/>
                  <a:pt x="1485809" y="617254"/>
                </a:cubicBezTo>
                <a:cubicBezTo>
                  <a:pt x="1485809" y="617254"/>
                  <a:pt x="1485809" y="615916"/>
                  <a:pt x="1485809" y="615916"/>
                </a:cubicBezTo>
                <a:cubicBezTo>
                  <a:pt x="1484525" y="615916"/>
                  <a:pt x="1484525" y="615916"/>
                  <a:pt x="1484525" y="615916"/>
                </a:cubicBezTo>
                <a:cubicBezTo>
                  <a:pt x="1484525" y="614661"/>
                  <a:pt x="1485809" y="614661"/>
                  <a:pt x="1485809" y="613406"/>
                </a:cubicBezTo>
                <a:cubicBezTo>
                  <a:pt x="1487094" y="613406"/>
                  <a:pt x="1487094" y="613406"/>
                  <a:pt x="1488378" y="613406"/>
                </a:cubicBezTo>
                <a:cubicBezTo>
                  <a:pt x="1488378" y="613406"/>
                  <a:pt x="1489662" y="612151"/>
                  <a:pt x="1489662" y="612151"/>
                </a:cubicBezTo>
                <a:cubicBezTo>
                  <a:pt x="1489662" y="610896"/>
                  <a:pt x="1488378" y="609641"/>
                  <a:pt x="1488378" y="608302"/>
                </a:cubicBezTo>
                <a:cubicBezTo>
                  <a:pt x="1488378" y="607047"/>
                  <a:pt x="1488378" y="607047"/>
                  <a:pt x="1488378" y="605792"/>
                </a:cubicBezTo>
                <a:cubicBezTo>
                  <a:pt x="1489662" y="604537"/>
                  <a:pt x="1490847" y="603282"/>
                  <a:pt x="1492131" y="601943"/>
                </a:cubicBezTo>
                <a:cubicBezTo>
                  <a:pt x="1493416" y="600688"/>
                  <a:pt x="1494700" y="598178"/>
                  <a:pt x="1495984" y="596923"/>
                </a:cubicBezTo>
                <a:cubicBezTo>
                  <a:pt x="1497268" y="595668"/>
                  <a:pt x="1497268" y="595668"/>
                  <a:pt x="1497268" y="594329"/>
                </a:cubicBezTo>
                <a:cubicBezTo>
                  <a:pt x="1497268" y="594329"/>
                  <a:pt x="1498553" y="594329"/>
                  <a:pt x="1498553" y="594329"/>
                </a:cubicBezTo>
                <a:cubicBezTo>
                  <a:pt x="1498553" y="594329"/>
                  <a:pt x="1499738" y="594329"/>
                  <a:pt x="1499738" y="594329"/>
                </a:cubicBezTo>
                <a:cubicBezTo>
                  <a:pt x="1499738" y="594329"/>
                  <a:pt x="1501022" y="595668"/>
                  <a:pt x="1501022" y="595668"/>
                </a:cubicBezTo>
                <a:cubicBezTo>
                  <a:pt x="1502306" y="596923"/>
                  <a:pt x="1503590" y="598178"/>
                  <a:pt x="1504874" y="599433"/>
                </a:cubicBezTo>
                <a:cubicBezTo>
                  <a:pt x="1504874" y="600688"/>
                  <a:pt x="1506158" y="600688"/>
                  <a:pt x="1506158" y="601943"/>
                </a:cubicBezTo>
                <a:cubicBezTo>
                  <a:pt x="1507442" y="601943"/>
                  <a:pt x="1508628" y="603282"/>
                  <a:pt x="1509912" y="603282"/>
                </a:cubicBezTo>
                <a:cubicBezTo>
                  <a:pt x="1509912" y="604537"/>
                  <a:pt x="1509912" y="604537"/>
                  <a:pt x="1509912" y="605792"/>
                </a:cubicBezTo>
                <a:cubicBezTo>
                  <a:pt x="1508628" y="607047"/>
                  <a:pt x="1508628" y="607047"/>
                  <a:pt x="1508628" y="608302"/>
                </a:cubicBezTo>
                <a:cubicBezTo>
                  <a:pt x="1509912" y="609641"/>
                  <a:pt x="1509912" y="610896"/>
                  <a:pt x="1511196" y="612151"/>
                </a:cubicBezTo>
                <a:cubicBezTo>
                  <a:pt x="1511196" y="613406"/>
                  <a:pt x="1509912" y="613406"/>
                  <a:pt x="1509912" y="614661"/>
                </a:cubicBezTo>
                <a:cubicBezTo>
                  <a:pt x="1508628" y="614661"/>
                  <a:pt x="1508628" y="615916"/>
                  <a:pt x="1507442" y="615916"/>
                </a:cubicBezTo>
                <a:cubicBezTo>
                  <a:pt x="1506158" y="614661"/>
                  <a:pt x="1506158" y="614661"/>
                  <a:pt x="1504874" y="614661"/>
                </a:cubicBezTo>
                <a:cubicBezTo>
                  <a:pt x="1504874" y="614661"/>
                  <a:pt x="1503590" y="615916"/>
                  <a:pt x="1503590" y="615916"/>
                </a:cubicBezTo>
                <a:cubicBezTo>
                  <a:pt x="1503590" y="617254"/>
                  <a:pt x="1502306" y="617254"/>
                  <a:pt x="1502306" y="618510"/>
                </a:cubicBezTo>
                <a:cubicBezTo>
                  <a:pt x="1502306" y="619765"/>
                  <a:pt x="1503590" y="619765"/>
                  <a:pt x="1503590" y="621020"/>
                </a:cubicBezTo>
                <a:cubicBezTo>
                  <a:pt x="1502306" y="622275"/>
                  <a:pt x="1502306" y="622275"/>
                  <a:pt x="1501022" y="623613"/>
                </a:cubicBezTo>
                <a:cubicBezTo>
                  <a:pt x="1499738" y="623613"/>
                  <a:pt x="1499738" y="624868"/>
                  <a:pt x="1499738" y="626123"/>
                </a:cubicBezTo>
                <a:cubicBezTo>
                  <a:pt x="1499738" y="626123"/>
                  <a:pt x="1501022" y="627378"/>
                  <a:pt x="1501022" y="627378"/>
                </a:cubicBezTo>
                <a:cubicBezTo>
                  <a:pt x="1501022" y="628634"/>
                  <a:pt x="1502306" y="629889"/>
                  <a:pt x="1502306" y="631227"/>
                </a:cubicBezTo>
                <a:cubicBezTo>
                  <a:pt x="1503590" y="633737"/>
                  <a:pt x="1506158" y="636247"/>
                  <a:pt x="1507442" y="638841"/>
                </a:cubicBezTo>
                <a:cubicBezTo>
                  <a:pt x="1508628" y="640096"/>
                  <a:pt x="1509912" y="640096"/>
                  <a:pt x="1511196" y="641351"/>
                </a:cubicBezTo>
                <a:cubicBezTo>
                  <a:pt x="1511196" y="642606"/>
                  <a:pt x="1511196" y="642606"/>
                  <a:pt x="1511196" y="643861"/>
                </a:cubicBezTo>
                <a:cubicBezTo>
                  <a:pt x="1512480" y="643861"/>
                  <a:pt x="1513764" y="645200"/>
                  <a:pt x="1515049" y="645200"/>
                </a:cubicBezTo>
                <a:cubicBezTo>
                  <a:pt x="1516333" y="645200"/>
                  <a:pt x="1516333" y="645200"/>
                  <a:pt x="1517519" y="645200"/>
                </a:cubicBezTo>
                <a:cubicBezTo>
                  <a:pt x="1517519" y="643861"/>
                  <a:pt x="1516333" y="643861"/>
                  <a:pt x="1516333" y="642606"/>
                </a:cubicBezTo>
                <a:cubicBezTo>
                  <a:pt x="1516333" y="642606"/>
                  <a:pt x="1515049" y="642606"/>
                  <a:pt x="1515049" y="642606"/>
                </a:cubicBezTo>
                <a:cubicBezTo>
                  <a:pt x="1516333" y="641351"/>
                  <a:pt x="1516333" y="641351"/>
                  <a:pt x="1517519" y="640096"/>
                </a:cubicBezTo>
                <a:cubicBezTo>
                  <a:pt x="1518802" y="638841"/>
                  <a:pt x="1518802" y="638841"/>
                  <a:pt x="1520086" y="638841"/>
                </a:cubicBezTo>
                <a:cubicBezTo>
                  <a:pt x="1521371" y="640096"/>
                  <a:pt x="1521371" y="640096"/>
                  <a:pt x="1522655" y="641351"/>
                </a:cubicBezTo>
                <a:cubicBezTo>
                  <a:pt x="1522655" y="640096"/>
                  <a:pt x="1523939" y="640096"/>
                  <a:pt x="1523939" y="640096"/>
                </a:cubicBezTo>
                <a:cubicBezTo>
                  <a:pt x="1523939" y="638841"/>
                  <a:pt x="1523939" y="638841"/>
                  <a:pt x="1523939" y="637586"/>
                </a:cubicBezTo>
                <a:cubicBezTo>
                  <a:pt x="1525223" y="636247"/>
                  <a:pt x="1525223" y="636247"/>
                  <a:pt x="1526408" y="634992"/>
                </a:cubicBezTo>
                <a:cubicBezTo>
                  <a:pt x="1526408" y="633737"/>
                  <a:pt x="1526408" y="632482"/>
                  <a:pt x="1526408" y="631227"/>
                </a:cubicBezTo>
                <a:cubicBezTo>
                  <a:pt x="1527693" y="631227"/>
                  <a:pt x="1527693" y="629889"/>
                  <a:pt x="1528977" y="629889"/>
                </a:cubicBezTo>
                <a:cubicBezTo>
                  <a:pt x="1530261" y="628634"/>
                  <a:pt x="1530261" y="627378"/>
                  <a:pt x="1531545" y="626123"/>
                </a:cubicBezTo>
                <a:cubicBezTo>
                  <a:pt x="1531545" y="626123"/>
                  <a:pt x="1532829" y="626123"/>
                  <a:pt x="1532829" y="626123"/>
                </a:cubicBezTo>
                <a:cubicBezTo>
                  <a:pt x="1532829" y="624868"/>
                  <a:pt x="1534113" y="624868"/>
                  <a:pt x="1534113" y="623613"/>
                </a:cubicBezTo>
                <a:cubicBezTo>
                  <a:pt x="1536583" y="621020"/>
                  <a:pt x="1537867" y="619765"/>
                  <a:pt x="1540435" y="618510"/>
                </a:cubicBezTo>
                <a:cubicBezTo>
                  <a:pt x="1541719" y="617254"/>
                  <a:pt x="1543003" y="614661"/>
                  <a:pt x="1544189" y="613406"/>
                </a:cubicBezTo>
                <a:cubicBezTo>
                  <a:pt x="1545472" y="612151"/>
                  <a:pt x="1545472" y="609641"/>
                  <a:pt x="1546756" y="608302"/>
                </a:cubicBezTo>
                <a:cubicBezTo>
                  <a:pt x="1548041" y="605792"/>
                  <a:pt x="1548041" y="604537"/>
                  <a:pt x="1549325" y="603282"/>
                </a:cubicBezTo>
                <a:cubicBezTo>
                  <a:pt x="1549325" y="602027"/>
                  <a:pt x="1550609" y="602027"/>
                  <a:pt x="1551892" y="600688"/>
                </a:cubicBezTo>
                <a:cubicBezTo>
                  <a:pt x="1553078" y="600688"/>
                  <a:pt x="1554362" y="602027"/>
                  <a:pt x="1555645" y="602027"/>
                </a:cubicBezTo>
                <a:cubicBezTo>
                  <a:pt x="1556930" y="602027"/>
                  <a:pt x="1556930" y="600688"/>
                  <a:pt x="1558215" y="600688"/>
                </a:cubicBezTo>
                <a:cubicBezTo>
                  <a:pt x="1559499" y="600688"/>
                  <a:pt x="1559499" y="600688"/>
                  <a:pt x="1560784" y="600688"/>
                </a:cubicBezTo>
                <a:cubicBezTo>
                  <a:pt x="1561969" y="600688"/>
                  <a:pt x="1563253" y="599433"/>
                  <a:pt x="1564537" y="599433"/>
                </a:cubicBezTo>
                <a:cubicBezTo>
                  <a:pt x="1564537" y="599433"/>
                  <a:pt x="1564537" y="598178"/>
                  <a:pt x="1564537" y="598178"/>
                </a:cubicBezTo>
                <a:cubicBezTo>
                  <a:pt x="1563253" y="598178"/>
                  <a:pt x="1563253" y="598178"/>
                  <a:pt x="1561969" y="598178"/>
                </a:cubicBezTo>
                <a:cubicBezTo>
                  <a:pt x="1560784" y="598178"/>
                  <a:pt x="1559499" y="596923"/>
                  <a:pt x="1558215" y="596923"/>
                </a:cubicBezTo>
                <a:cubicBezTo>
                  <a:pt x="1558215" y="596923"/>
                  <a:pt x="1559499" y="595668"/>
                  <a:pt x="1559499" y="595668"/>
                </a:cubicBezTo>
                <a:cubicBezTo>
                  <a:pt x="1560784" y="595668"/>
                  <a:pt x="1561969" y="594329"/>
                  <a:pt x="1563253" y="594329"/>
                </a:cubicBezTo>
                <a:cubicBezTo>
                  <a:pt x="1564537" y="594329"/>
                  <a:pt x="1564537" y="594329"/>
                  <a:pt x="1565821" y="594329"/>
                </a:cubicBezTo>
                <a:cubicBezTo>
                  <a:pt x="1565821" y="594329"/>
                  <a:pt x="1567106" y="593074"/>
                  <a:pt x="1567106" y="593074"/>
                </a:cubicBezTo>
                <a:cubicBezTo>
                  <a:pt x="1568389" y="593074"/>
                  <a:pt x="1568389" y="593074"/>
                  <a:pt x="1569673" y="593074"/>
                </a:cubicBezTo>
                <a:cubicBezTo>
                  <a:pt x="1569673" y="593074"/>
                  <a:pt x="1570858" y="591819"/>
                  <a:pt x="1570858" y="591819"/>
                </a:cubicBezTo>
                <a:cubicBezTo>
                  <a:pt x="1569673" y="591819"/>
                  <a:pt x="1569673" y="590564"/>
                  <a:pt x="1568389" y="590564"/>
                </a:cubicBezTo>
                <a:cubicBezTo>
                  <a:pt x="1568389" y="590564"/>
                  <a:pt x="1567106" y="590564"/>
                  <a:pt x="1567106" y="590564"/>
                </a:cubicBezTo>
                <a:cubicBezTo>
                  <a:pt x="1565821" y="590564"/>
                  <a:pt x="1565821" y="589309"/>
                  <a:pt x="1564537" y="589309"/>
                </a:cubicBezTo>
                <a:cubicBezTo>
                  <a:pt x="1563253" y="589309"/>
                  <a:pt x="1563253" y="589309"/>
                  <a:pt x="1561969" y="589309"/>
                </a:cubicBezTo>
                <a:cubicBezTo>
                  <a:pt x="1561969" y="588054"/>
                  <a:pt x="1561969" y="586715"/>
                  <a:pt x="1561969" y="585460"/>
                </a:cubicBezTo>
                <a:cubicBezTo>
                  <a:pt x="1561969" y="584205"/>
                  <a:pt x="1563253" y="584205"/>
                  <a:pt x="1563253" y="582950"/>
                </a:cubicBezTo>
                <a:lnTo>
                  <a:pt x="1563253" y="581352"/>
                </a:lnTo>
                <a:lnTo>
                  <a:pt x="1562017" y="581661"/>
                </a:lnTo>
                <a:cubicBezTo>
                  <a:pt x="1562017" y="580391"/>
                  <a:pt x="1563288" y="580391"/>
                  <a:pt x="1563288" y="579120"/>
                </a:cubicBezTo>
                <a:cubicBezTo>
                  <a:pt x="1562017" y="577850"/>
                  <a:pt x="1562017" y="577850"/>
                  <a:pt x="1562017" y="576580"/>
                </a:cubicBezTo>
                <a:lnTo>
                  <a:pt x="1565765" y="574081"/>
                </a:lnTo>
                <a:lnTo>
                  <a:pt x="1564537" y="574081"/>
                </a:lnTo>
                <a:lnTo>
                  <a:pt x="1566451" y="573416"/>
                </a:lnTo>
                <a:lnTo>
                  <a:pt x="1568368" y="571499"/>
                </a:lnTo>
                <a:lnTo>
                  <a:pt x="1569025" y="571499"/>
                </a:lnTo>
                <a:lnTo>
                  <a:pt x="1569673" y="570232"/>
                </a:lnTo>
                <a:cubicBezTo>
                  <a:pt x="1569673" y="570232"/>
                  <a:pt x="1568389" y="570232"/>
                  <a:pt x="1567106" y="570232"/>
                </a:cubicBezTo>
                <a:cubicBezTo>
                  <a:pt x="1567106" y="570232"/>
                  <a:pt x="1565821" y="568977"/>
                  <a:pt x="1565821" y="568977"/>
                </a:cubicBezTo>
                <a:cubicBezTo>
                  <a:pt x="1567106" y="568977"/>
                  <a:pt x="1568389" y="568977"/>
                  <a:pt x="1569673" y="568977"/>
                </a:cubicBezTo>
                <a:cubicBezTo>
                  <a:pt x="1570858" y="568977"/>
                  <a:pt x="1570858" y="570232"/>
                  <a:pt x="1572143" y="570232"/>
                </a:cubicBezTo>
                <a:cubicBezTo>
                  <a:pt x="1573426" y="570232"/>
                  <a:pt x="1573426" y="570232"/>
                  <a:pt x="1574711" y="570232"/>
                </a:cubicBezTo>
                <a:cubicBezTo>
                  <a:pt x="1575995" y="570232"/>
                  <a:pt x="1575995" y="568977"/>
                  <a:pt x="1577279" y="568977"/>
                </a:cubicBezTo>
                <a:cubicBezTo>
                  <a:pt x="1579748" y="568977"/>
                  <a:pt x="1581032" y="567722"/>
                  <a:pt x="1583600" y="567722"/>
                </a:cubicBezTo>
                <a:cubicBezTo>
                  <a:pt x="1584885" y="567722"/>
                  <a:pt x="1587453" y="568977"/>
                  <a:pt x="1588637" y="568977"/>
                </a:cubicBezTo>
                <a:cubicBezTo>
                  <a:pt x="1589922" y="568977"/>
                  <a:pt x="1589922" y="570232"/>
                  <a:pt x="1589922" y="570232"/>
                </a:cubicBezTo>
                <a:cubicBezTo>
                  <a:pt x="1591207" y="570232"/>
                  <a:pt x="1591207" y="571487"/>
                  <a:pt x="1592490" y="571487"/>
                </a:cubicBezTo>
                <a:cubicBezTo>
                  <a:pt x="1595059" y="571487"/>
                  <a:pt x="1597529" y="571487"/>
                  <a:pt x="1600096" y="571487"/>
                </a:cubicBezTo>
                <a:cubicBezTo>
                  <a:pt x="1600096" y="570232"/>
                  <a:pt x="1601380" y="570232"/>
                  <a:pt x="1602664" y="568977"/>
                </a:cubicBezTo>
                <a:cubicBezTo>
                  <a:pt x="1603948" y="570232"/>
                  <a:pt x="1605232" y="570232"/>
                  <a:pt x="1606418" y="570232"/>
                </a:cubicBezTo>
                <a:cubicBezTo>
                  <a:pt x="1607702" y="570232"/>
                  <a:pt x="1610270" y="570232"/>
                  <a:pt x="1611554" y="570232"/>
                </a:cubicBezTo>
                <a:cubicBezTo>
                  <a:pt x="1611554" y="570232"/>
                  <a:pt x="1611554" y="571487"/>
                  <a:pt x="1611554" y="571487"/>
                </a:cubicBezTo>
                <a:cubicBezTo>
                  <a:pt x="1611554" y="571487"/>
                  <a:pt x="1610270" y="572742"/>
                  <a:pt x="1610270" y="572742"/>
                </a:cubicBezTo>
                <a:cubicBezTo>
                  <a:pt x="1611554" y="572742"/>
                  <a:pt x="1611554" y="574081"/>
                  <a:pt x="1612838" y="574081"/>
                </a:cubicBezTo>
                <a:cubicBezTo>
                  <a:pt x="1611554" y="574081"/>
                  <a:pt x="1611554" y="575336"/>
                  <a:pt x="1610270" y="575336"/>
                </a:cubicBezTo>
                <a:cubicBezTo>
                  <a:pt x="1610270" y="574081"/>
                  <a:pt x="1608986" y="574081"/>
                  <a:pt x="1607702" y="574081"/>
                </a:cubicBezTo>
                <a:cubicBezTo>
                  <a:pt x="1606418" y="574081"/>
                  <a:pt x="1606418" y="574081"/>
                  <a:pt x="1605232" y="574081"/>
                </a:cubicBezTo>
                <a:cubicBezTo>
                  <a:pt x="1606418" y="574081"/>
                  <a:pt x="1606418" y="575336"/>
                  <a:pt x="1606418" y="575336"/>
                </a:cubicBezTo>
                <a:cubicBezTo>
                  <a:pt x="1610270" y="575336"/>
                  <a:pt x="1612838" y="576591"/>
                  <a:pt x="1615308" y="576591"/>
                </a:cubicBezTo>
                <a:cubicBezTo>
                  <a:pt x="1616592" y="577846"/>
                  <a:pt x="1616592" y="577846"/>
                  <a:pt x="1616592" y="579101"/>
                </a:cubicBezTo>
                <a:cubicBezTo>
                  <a:pt x="1615308" y="579101"/>
                  <a:pt x="1615308" y="580356"/>
                  <a:pt x="1614123" y="580356"/>
                </a:cubicBezTo>
                <a:cubicBezTo>
                  <a:pt x="1615308" y="580356"/>
                  <a:pt x="1615308" y="580356"/>
                  <a:pt x="1616592" y="580356"/>
                </a:cubicBezTo>
                <a:cubicBezTo>
                  <a:pt x="1616592" y="580356"/>
                  <a:pt x="1617875" y="579101"/>
                  <a:pt x="1619159" y="579101"/>
                </a:cubicBezTo>
                <a:cubicBezTo>
                  <a:pt x="1620444" y="579101"/>
                  <a:pt x="1623013" y="579101"/>
                  <a:pt x="1624198" y="579101"/>
                </a:cubicBezTo>
                <a:cubicBezTo>
                  <a:pt x="1624198" y="579101"/>
                  <a:pt x="1625482" y="580356"/>
                  <a:pt x="1625482" y="580356"/>
                </a:cubicBezTo>
                <a:cubicBezTo>
                  <a:pt x="1626766" y="580356"/>
                  <a:pt x="1626766" y="580356"/>
                  <a:pt x="1628051" y="580356"/>
                </a:cubicBezTo>
                <a:cubicBezTo>
                  <a:pt x="1629335" y="581695"/>
                  <a:pt x="1629335" y="581695"/>
                  <a:pt x="1629335" y="581695"/>
                </a:cubicBezTo>
                <a:cubicBezTo>
                  <a:pt x="1629335" y="582950"/>
                  <a:pt x="1628051" y="582950"/>
                  <a:pt x="1628051" y="584205"/>
                </a:cubicBezTo>
                <a:cubicBezTo>
                  <a:pt x="1626766" y="585460"/>
                  <a:pt x="1624198" y="586715"/>
                  <a:pt x="1623013" y="588054"/>
                </a:cubicBezTo>
                <a:cubicBezTo>
                  <a:pt x="1621728" y="588054"/>
                  <a:pt x="1620444" y="589309"/>
                  <a:pt x="1619159" y="589309"/>
                </a:cubicBezTo>
                <a:cubicBezTo>
                  <a:pt x="1617875" y="589309"/>
                  <a:pt x="1617875" y="590564"/>
                  <a:pt x="1616592" y="590564"/>
                </a:cubicBezTo>
                <a:cubicBezTo>
                  <a:pt x="1617875" y="590564"/>
                  <a:pt x="1620444" y="589309"/>
                  <a:pt x="1621728" y="589309"/>
                </a:cubicBezTo>
                <a:cubicBezTo>
                  <a:pt x="1623013" y="589309"/>
                  <a:pt x="1623013" y="589309"/>
                  <a:pt x="1624198" y="589309"/>
                </a:cubicBezTo>
                <a:cubicBezTo>
                  <a:pt x="1625482" y="589309"/>
                  <a:pt x="1625482" y="590564"/>
                  <a:pt x="1625482" y="590564"/>
                </a:cubicBezTo>
                <a:cubicBezTo>
                  <a:pt x="1625482" y="590564"/>
                  <a:pt x="1626766" y="590564"/>
                  <a:pt x="1626766" y="590564"/>
                </a:cubicBezTo>
                <a:cubicBezTo>
                  <a:pt x="1626766" y="590564"/>
                  <a:pt x="1628051" y="590564"/>
                  <a:pt x="1628051" y="590564"/>
                </a:cubicBezTo>
                <a:cubicBezTo>
                  <a:pt x="1628051" y="591819"/>
                  <a:pt x="1626766" y="591819"/>
                  <a:pt x="1626766" y="593074"/>
                </a:cubicBezTo>
                <a:cubicBezTo>
                  <a:pt x="1626766" y="593074"/>
                  <a:pt x="1628051" y="593074"/>
                  <a:pt x="1628051" y="593074"/>
                </a:cubicBezTo>
                <a:cubicBezTo>
                  <a:pt x="1626766" y="594329"/>
                  <a:pt x="1625482" y="594329"/>
                  <a:pt x="1624198" y="595668"/>
                </a:cubicBezTo>
                <a:cubicBezTo>
                  <a:pt x="1623013" y="596923"/>
                  <a:pt x="1620444" y="596923"/>
                  <a:pt x="1619159" y="598178"/>
                </a:cubicBezTo>
                <a:cubicBezTo>
                  <a:pt x="1617875" y="598178"/>
                  <a:pt x="1617875" y="598178"/>
                  <a:pt x="1616592" y="598178"/>
                </a:cubicBezTo>
                <a:cubicBezTo>
                  <a:pt x="1616592" y="598178"/>
                  <a:pt x="1615308" y="599433"/>
                  <a:pt x="1615308" y="599433"/>
                </a:cubicBezTo>
                <a:cubicBezTo>
                  <a:pt x="1615308" y="599433"/>
                  <a:pt x="1614123" y="599433"/>
                  <a:pt x="1612838" y="599433"/>
                </a:cubicBezTo>
                <a:cubicBezTo>
                  <a:pt x="1611554" y="599433"/>
                  <a:pt x="1610270" y="598178"/>
                  <a:pt x="1608986" y="598178"/>
                </a:cubicBezTo>
                <a:cubicBezTo>
                  <a:pt x="1607702" y="599433"/>
                  <a:pt x="1606418" y="599433"/>
                  <a:pt x="1605232" y="599433"/>
                </a:cubicBezTo>
                <a:cubicBezTo>
                  <a:pt x="1605232" y="598178"/>
                  <a:pt x="1603948" y="598178"/>
                  <a:pt x="1603948" y="598178"/>
                </a:cubicBezTo>
                <a:cubicBezTo>
                  <a:pt x="1602664" y="599433"/>
                  <a:pt x="1602664" y="599433"/>
                  <a:pt x="1601380" y="599433"/>
                </a:cubicBezTo>
                <a:cubicBezTo>
                  <a:pt x="1601380" y="599433"/>
                  <a:pt x="1601380" y="600688"/>
                  <a:pt x="1601380" y="600688"/>
                </a:cubicBezTo>
                <a:cubicBezTo>
                  <a:pt x="1601380" y="600688"/>
                  <a:pt x="1600096" y="602027"/>
                  <a:pt x="1600096" y="602027"/>
                </a:cubicBezTo>
                <a:cubicBezTo>
                  <a:pt x="1600096" y="602027"/>
                  <a:pt x="1601380" y="602027"/>
                  <a:pt x="1602664" y="602027"/>
                </a:cubicBezTo>
                <a:cubicBezTo>
                  <a:pt x="1603948" y="603282"/>
                  <a:pt x="1603948" y="603282"/>
                  <a:pt x="1605232" y="603282"/>
                </a:cubicBezTo>
                <a:cubicBezTo>
                  <a:pt x="1603948" y="603282"/>
                  <a:pt x="1603948" y="604537"/>
                  <a:pt x="1603948" y="604537"/>
                </a:cubicBezTo>
                <a:cubicBezTo>
                  <a:pt x="1603948" y="604537"/>
                  <a:pt x="1602664" y="605792"/>
                  <a:pt x="1602664" y="605792"/>
                </a:cubicBezTo>
                <a:cubicBezTo>
                  <a:pt x="1602664" y="605792"/>
                  <a:pt x="1603948" y="605792"/>
                  <a:pt x="1605232" y="605792"/>
                </a:cubicBezTo>
                <a:cubicBezTo>
                  <a:pt x="1605232" y="607047"/>
                  <a:pt x="1603948" y="607047"/>
                  <a:pt x="1603948" y="608302"/>
                </a:cubicBezTo>
                <a:cubicBezTo>
                  <a:pt x="1603948" y="608302"/>
                  <a:pt x="1603948" y="609641"/>
                  <a:pt x="1603948" y="609641"/>
                </a:cubicBezTo>
                <a:cubicBezTo>
                  <a:pt x="1603948" y="609641"/>
                  <a:pt x="1605232" y="609641"/>
                  <a:pt x="1605232" y="609641"/>
                </a:cubicBezTo>
                <a:cubicBezTo>
                  <a:pt x="1605232" y="609641"/>
                  <a:pt x="1606418" y="608302"/>
                  <a:pt x="1606418" y="608302"/>
                </a:cubicBezTo>
                <a:cubicBezTo>
                  <a:pt x="1606418" y="608302"/>
                  <a:pt x="1607702" y="608302"/>
                  <a:pt x="1607702" y="608302"/>
                </a:cubicBezTo>
                <a:cubicBezTo>
                  <a:pt x="1607702" y="608302"/>
                  <a:pt x="1607702" y="609641"/>
                  <a:pt x="1607702" y="609641"/>
                </a:cubicBezTo>
                <a:cubicBezTo>
                  <a:pt x="1606418" y="610896"/>
                  <a:pt x="1605232" y="610896"/>
                  <a:pt x="1603948" y="612151"/>
                </a:cubicBezTo>
                <a:cubicBezTo>
                  <a:pt x="1603948" y="613406"/>
                  <a:pt x="1602664" y="613406"/>
                  <a:pt x="1602664" y="614661"/>
                </a:cubicBezTo>
                <a:cubicBezTo>
                  <a:pt x="1602664" y="615916"/>
                  <a:pt x="1603948" y="615916"/>
                  <a:pt x="1603948" y="617254"/>
                </a:cubicBezTo>
                <a:cubicBezTo>
                  <a:pt x="1606418" y="617254"/>
                  <a:pt x="1607702" y="618510"/>
                  <a:pt x="1608986" y="618510"/>
                </a:cubicBezTo>
                <a:cubicBezTo>
                  <a:pt x="1608986" y="618510"/>
                  <a:pt x="1608986" y="619765"/>
                  <a:pt x="1608986" y="619765"/>
                </a:cubicBezTo>
                <a:cubicBezTo>
                  <a:pt x="1610270" y="621020"/>
                  <a:pt x="1612838" y="622275"/>
                  <a:pt x="1614123" y="623613"/>
                </a:cubicBezTo>
                <a:cubicBezTo>
                  <a:pt x="1614123" y="623613"/>
                  <a:pt x="1614123" y="624868"/>
                  <a:pt x="1614123" y="626123"/>
                </a:cubicBezTo>
                <a:cubicBezTo>
                  <a:pt x="1614123" y="627378"/>
                  <a:pt x="1612838" y="627378"/>
                  <a:pt x="1612838" y="627378"/>
                </a:cubicBezTo>
                <a:cubicBezTo>
                  <a:pt x="1612838" y="627378"/>
                  <a:pt x="1612838" y="628634"/>
                  <a:pt x="1612838" y="628634"/>
                </a:cubicBezTo>
                <a:cubicBezTo>
                  <a:pt x="1611554" y="629889"/>
                  <a:pt x="1610270" y="631227"/>
                  <a:pt x="1608986" y="632482"/>
                </a:cubicBezTo>
                <a:cubicBezTo>
                  <a:pt x="1608986" y="632482"/>
                  <a:pt x="1610270" y="633737"/>
                  <a:pt x="1610270" y="633737"/>
                </a:cubicBezTo>
                <a:cubicBezTo>
                  <a:pt x="1610270" y="633737"/>
                  <a:pt x="1608986" y="634992"/>
                  <a:pt x="1608986" y="634992"/>
                </a:cubicBezTo>
                <a:cubicBezTo>
                  <a:pt x="1607702" y="634992"/>
                  <a:pt x="1606418" y="634992"/>
                  <a:pt x="1605232" y="634992"/>
                </a:cubicBezTo>
                <a:cubicBezTo>
                  <a:pt x="1603948" y="634992"/>
                  <a:pt x="1601380" y="636247"/>
                  <a:pt x="1600096" y="636247"/>
                </a:cubicBezTo>
                <a:cubicBezTo>
                  <a:pt x="1598812" y="636247"/>
                  <a:pt x="1598812" y="637586"/>
                  <a:pt x="1597529" y="637586"/>
                </a:cubicBezTo>
                <a:cubicBezTo>
                  <a:pt x="1597529" y="638841"/>
                  <a:pt x="1597529" y="638841"/>
                  <a:pt x="1597529" y="640096"/>
                </a:cubicBezTo>
                <a:cubicBezTo>
                  <a:pt x="1596344" y="641351"/>
                  <a:pt x="1595059" y="641351"/>
                  <a:pt x="1593775" y="642606"/>
                </a:cubicBezTo>
                <a:cubicBezTo>
                  <a:pt x="1593775" y="642606"/>
                  <a:pt x="1592490" y="643861"/>
                  <a:pt x="1592490" y="643861"/>
                </a:cubicBezTo>
                <a:cubicBezTo>
                  <a:pt x="1592490" y="645200"/>
                  <a:pt x="1591207" y="645200"/>
                  <a:pt x="1589922" y="645200"/>
                </a:cubicBezTo>
                <a:cubicBezTo>
                  <a:pt x="1588637" y="647710"/>
                  <a:pt x="1587453" y="648965"/>
                  <a:pt x="1586168" y="650220"/>
                </a:cubicBezTo>
                <a:cubicBezTo>
                  <a:pt x="1584885" y="650220"/>
                  <a:pt x="1584885" y="650220"/>
                  <a:pt x="1583600" y="650220"/>
                </a:cubicBezTo>
                <a:cubicBezTo>
                  <a:pt x="1583600" y="651475"/>
                  <a:pt x="1582316" y="651475"/>
                  <a:pt x="1581032" y="651475"/>
                </a:cubicBezTo>
                <a:cubicBezTo>
                  <a:pt x="1581032" y="652814"/>
                  <a:pt x="1579748" y="652814"/>
                  <a:pt x="1579748" y="654069"/>
                </a:cubicBezTo>
                <a:lnTo>
                  <a:pt x="1578420" y="654632"/>
                </a:lnTo>
                <a:lnTo>
                  <a:pt x="1579795" y="655319"/>
                </a:lnTo>
                <a:cubicBezTo>
                  <a:pt x="1579795" y="655319"/>
                  <a:pt x="1579795" y="656590"/>
                  <a:pt x="1579795" y="656590"/>
                </a:cubicBezTo>
                <a:cubicBezTo>
                  <a:pt x="1579795" y="656590"/>
                  <a:pt x="1578526" y="657862"/>
                  <a:pt x="1578526" y="657862"/>
                </a:cubicBezTo>
                <a:cubicBezTo>
                  <a:pt x="1579795" y="657862"/>
                  <a:pt x="1579795" y="659130"/>
                  <a:pt x="1581065" y="659130"/>
                </a:cubicBezTo>
                <a:cubicBezTo>
                  <a:pt x="1583605" y="659130"/>
                  <a:pt x="1584875" y="659130"/>
                  <a:pt x="1587416" y="659130"/>
                </a:cubicBezTo>
                <a:cubicBezTo>
                  <a:pt x="1588685" y="657862"/>
                  <a:pt x="1589955" y="657862"/>
                  <a:pt x="1591226" y="657862"/>
                </a:cubicBezTo>
                <a:cubicBezTo>
                  <a:pt x="1591226" y="657862"/>
                  <a:pt x="1592496" y="659130"/>
                  <a:pt x="1592496" y="659130"/>
                </a:cubicBezTo>
                <a:cubicBezTo>
                  <a:pt x="1592496" y="660402"/>
                  <a:pt x="1592496" y="660402"/>
                  <a:pt x="1592496" y="661670"/>
                </a:cubicBezTo>
                <a:cubicBezTo>
                  <a:pt x="1592496" y="661670"/>
                  <a:pt x="1593765" y="662942"/>
                  <a:pt x="1593765" y="662942"/>
                </a:cubicBezTo>
                <a:cubicBezTo>
                  <a:pt x="1595036" y="662942"/>
                  <a:pt x="1595036" y="662942"/>
                  <a:pt x="1596306" y="662942"/>
                </a:cubicBezTo>
                <a:cubicBezTo>
                  <a:pt x="1596306" y="664210"/>
                  <a:pt x="1597576" y="664210"/>
                  <a:pt x="1597576" y="665481"/>
                </a:cubicBezTo>
                <a:cubicBezTo>
                  <a:pt x="1597576" y="666750"/>
                  <a:pt x="1597576" y="666750"/>
                  <a:pt x="1597576" y="666750"/>
                </a:cubicBezTo>
                <a:cubicBezTo>
                  <a:pt x="1600116" y="666750"/>
                  <a:pt x="1601386" y="666750"/>
                  <a:pt x="1602656" y="666750"/>
                </a:cubicBezTo>
                <a:cubicBezTo>
                  <a:pt x="1603926" y="668021"/>
                  <a:pt x="1606466" y="668021"/>
                  <a:pt x="1607737" y="669290"/>
                </a:cubicBezTo>
                <a:cubicBezTo>
                  <a:pt x="1607737" y="669290"/>
                  <a:pt x="1607737" y="670561"/>
                  <a:pt x="1607737" y="670561"/>
                </a:cubicBezTo>
                <a:cubicBezTo>
                  <a:pt x="1609006" y="671833"/>
                  <a:pt x="1609006" y="671833"/>
                  <a:pt x="1610277" y="671833"/>
                </a:cubicBezTo>
                <a:cubicBezTo>
                  <a:pt x="1610277" y="671833"/>
                  <a:pt x="1610277" y="673101"/>
                  <a:pt x="1610277" y="673101"/>
                </a:cubicBezTo>
                <a:cubicBezTo>
                  <a:pt x="1609006" y="673101"/>
                  <a:pt x="1609006" y="674373"/>
                  <a:pt x="1609006" y="674373"/>
                </a:cubicBezTo>
                <a:cubicBezTo>
                  <a:pt x="1610277" y="675641"/>
                  <a:pt x="1610277" y="675641"/>
                  <a:pt x="1610277" y="676913"/>
                </a:cubicBezTo>
                <a:cubicBezTo>
                  <a:pt x="1610277" y="676913"/>
                  <a:pt x="1611546" y="676913"/>
                  <a:pt x="1611546" y="676913"/>
                </a:cubicBezTo>
                <a:cubicBezTo>
                  <a:pt x="1611546" y="676913"/>
                  <a:pt x="1611546" y="678181"/>
                  <a:pt x="1611546" y="678181"/>
                </a:cubicBezTo>
                <a:cubicBezTo>
                  <a:pt x="1610277" y="678181"/>
                  <a:pt x="1610277" y="679453"/>
                  <a:pt x="1609006" y="679453"/>
                </a:cubicBezTo>
                <a:cubicBezTo>
                  <a:pt x="1607737" y="679453"/>
                  <a:pt x="1607737" y="679453"/>
                  <a:pt x="1606466" y="679453"/>
                </a:cubicBezTo>
                <a:cubicBezTo>
                  <a:pt x="1605196" y="680721"/>
                  <a:pt x="1605196" y="680721"/>
                  <a:pt x="1603926" y="681993"/>
                </a:cubicBezTo>
                <a:cubicBezTo>
                  <a:pt x="1605196" y="683261"/>
                  <a:pt x="1605196" y="683261"/>
                  <a:pt x="1606466" y="683261"/>
                </a:cubicBezTo>
                <a:cubicBezTo>
                  <a:pt x="1607737" y="683261"/>
                  <a:pt x="1610277" y="681993"/>
                  <a:pt x="1611546" y="681993"/>
                </a:cubicBezTo>
                <a:cubicBezTo>
                  <a:pt x="1612817" y="680721"/>
                  <a:pt x="1612817" y="680721"/>
                  <a:pt x="1614086" y="679453"/>
                </a:cubicBezTo>
                <a:cubicBezTo>
                  <a:pt x="1614086" y="678181"/>
                  <a:pt x="1615356" y="678181"/>
                  <a:pt x="1615356" y="678181"/>
                </a:cubicBezTo>
                <a:cubicBezTo>
                  <a:pt x="1615356" y="678181"/>
                  <a:pt x="1615356" y="679453"/>
                  <a:pt x="1615356" y="679453"/>
                </a:cubicBezTo>
                <a:cubicBezTo>
                  <a:pt x="1616625" y="679453"/>
                  <a:pt x="1617895" y="679453"/>
                  <a:pt x="1619165" y="679453"/>
                </a:cubicBezTo>
                <a:cubicBezTo>
                  <a:pt x="1619165" y="679453"/>
                  <a:pt x="1620435" y="679453"/>
                  <a:pt x="1620435" y="679453"/>
                </a:cubicBezTo>
                <a:cubicBezTo>
                  <a:pt x="1620435" y="678181"/>
                  <a:pt x="1621705" y="678181"/>
                  <a:pt x="1621705" y="678181"/>
                </a:cubicBezTo>
                <a:cubicBezTo>
                  <a:pt x="1621705" y="678181"/>
                  <a:pt x="1621705" y="676913"/>
                  <a:pt x="1621705" y="676913"/>
                </a:cubicBezTo>
                <a:cubicBezTo>
                  <a:pt x="1621705" y="675641"/>
                  <a:pt x="1622976" y="675641"/>
                  <a:pt x="1622976" y="675641"/>
                </a:cubicBezTo>
                <a:cubicBezTo>
                  <a:pt x="1622976" y="675641"/>
                  <a:pt x="1624246" y="676913"/>
                  <a:pt x="1624246" y="676913"/>
                </a:cubicBezTo>
                <a:cubicBezTo>
                  <a:pt x="1625517" y="676913"/>
                  <a:pt x="1625517" y="676913"/>
                  <a:pt x="1626787" y="676913"/>
                </a:cubicBezTo>
                <a:cubicBezTo>
                  <a:pt x="1625517" y="676913"/>
                  <a:pt x="1625517" y="678181"/>
                  <a:pt x="1625517" y="678181"/>
                </a:cubicBezTo>
                <a:cubicBezTo>
                  <a:pt x="1624246" y="679453"/>
                  <a:pt x="1624246" y="679453"/>
                  <a:pt x="1622976" y="679453"/>
                </a:cubicBezTo>
                <a:cubicBezTo>
                  <a:pt x="1624246" y="679453"/>
                  <a:pt x="1624246" y="680721"/>
                  <a:pt x="1625517" y="680721"/>
                </a:cubicBezTo>
                <a:cubicBezTo>
                  <a:pt x="1626787" y="680721"/>
                  <a:pt x="1626787" y="680721"/>
                  <a:pt x="1631867" y="684530"/>
                </a:cubicBezTo>
                <a:cubicBezTo>
                  <a:pt x="1631867" y="684530"/>
                  <a:pt x="1631867" y="685801"/>
                  <a:pt x="1631867" y="685801"/>
                </a:cubicBezTo>
                <a:cubicBezTo>
                  <a:pt x="1631867" y="687069"/>
                  <a:pt x="1630596" y="687069"/>
                  <a:pt x="1629328" y="687069"/>
                </a:cubicBezTo>
                <a:cubicBezTo>
                  <a:pt x="1628057" y="688341"/>
                  <a:pt x="1628057" y="688341"/>
                  <a:pt x="1626787" y="689609"/>
                </a:cubicBezTo>
                <a:cubicBezTo>
                  <a:pt x="1626787" y="690881"/>
                  <a:pt x="1625517" y="690881"/>
                  <a:pt x="1625517" y="690881"/>
                </a:cubicBezTo>
                <a:cubicBezTo>
                  <a:pt x="1625517" y="690881"/>
                  <a:pt x="1624246" y="692149"/>
                  <a:pt x="1624246" y="693421"/>
                </a:cubicBezTo>
                <a:cubicBezTo>
                  <a:pt x="1624246" y="693421"/>
                  <a:pt x="1622976" y="694689"/>
                  <a:pt x="1622976" y="694689"/>
                </a:cubicBezTo>
                <a:cubicBezTo>
                  <a:pt x="1620435" y="693421"/>
                  <a:pt x="1619165" y="693421"/>
                  <a:pt x="1617895" y="693421"/>
                </a:cubicBezTo>
                <a:cubicBezTo>
                  <a:pt x="1616625" y="693421"/>
                  <a:pt x="1616625" y="693421"/>
                  <a:pt x="1615356" y="693421"/>
                </a:cubicBezTo>
                <a:cubicBezTo>
                  <a:pt x="1614086" y="692149"/>
                  <a:pt x="1614086" y="692149"/>
                  <a:pt x="1612817" y="692149"/>
                </a:cubicBezTo>
                <a:cubicBezTo>
                  <a:pt x="1611546" y="692149"/>
                  <a:pt x="1610277" y="692149"/>
                  <a:pt x="1609006" y="692149"/>
                </a:cubicBezTo>
                <a:cubicBezTo>
                  <a:pt x="1609006" y="692149"/>
                  <a:pt x="1607737" y="690881"/>
                  <a:pt x="1607737" y="690881"/>
                </a:cubicBezTo>
                <a:cubicBezTo>
                  <a:pt x="1606466" y="692149"/>
                  <a:pt x="1606466" y="692149"/>
                  <a:pt x="1605196" y="692149"/>
                </a:cubicBezTo>
                <a:cubicBezTo>
                  <a:pt x="1605196" y="692149"/>
                  <a:pt x="1603926" y="692149"/>
                  <a:pt x="1603926" y="692149"/>
                </a:cubicBezTo>
                <a:cubicBezTo>
                  <a:pt x="1602656" y="692149"/>
                  <a:pt x="1602656" y="692149"/>
                  <a:pt x="1601386" y="692149"/>
                </a:cubicBezTo>
                <a:cubicBezTo>
                  <a:pt x="1601386" y="693421"/>
                  <a:pt x="1600116" y="693421"/>
                  <a:pt x="1600116" y="693421"/>
                </a:cubicBezTo>
                <a:cubicBezTo>
                  <a:pt x="1598847" y="693421"/>
                  <a:pt x="1598847" y="693421"/>
                  <a:pt x="1597576" y="693421"/>
                </a:cubicBezTo>
                <a:cubicBezTo>
                  <a:pt x="1597576" y="692149"/>
                  <a:pt x="1597576" y="692149"/>
                  <a:pt x="1597576" y="690881"/>
                </a:cubicBezTo>
                <a:cubicBezTo>
                  <a:pt x="1598847" y="689609"/>
                  <a:pt x="1598847" y="689609"/>
                  <a:pt x="1600116" y="689609"/>
                </a:cubicBezTo>
                <a:cubicBezTo>
                  <a:pt x="1600116" y="688341"/>
                  <a:pt x="1601386" y="688341"/>
                  <a:pt x="1601386" y="687069"/>
                </a:cubicBezTo>
                <a:cubicBezTo>
                  <a:pt x="1601386" y="687069"/>
                  <a:pt x="1600116" y="685801"/>
                  <a:pt x="1600116" y="685801"/>
                </a:cubicBezTo>
                <a:cubicBezTo>
                  <a:pt x="1598847" y="685801"/>
                  <a:pt x="1598847" y="685801"/>
                  <a:pt x="1597576" y="685801"/>
                </a:cubicBezTo>
                <a:cubicBezTo>
                  <a:pt x="1596306" y="685801"/>
                  <a:pt x="1593765" y="687069"/>
                  <a:pt x="1592496" y="687069"/>
                </a:cubicBezTo>
                <a:cubicBezTo>
                  <a:pt x="1592496" y="687069"/>
                  <a:pt x="1591226" y="687069"/>
                  <a:pt x="1589955" y="687069"/>
                </a:cubicBezTo>
                <a:cubicBezTo>
                  <a:pt x="1589955" y="687069"/>
                  <a:pt x="1591226" y="685801"/>
                  <a:pt x="1591226" y="685801"/>
                </a:cubicBezTo>
                <a:cubicBezTo>
                  <a:pt x="1592496" y="685801"/>
                  <a:pt x="1592496" y="684530"/>
                  <a:pt x="1593765" y="684530"/>
                </a:cubicBezTo>
                <a:cubicBezTo>
                  <a:pt x="1592496" y="684530"/>
                  <a:pt x="1592496" y="683261"/>
                  <a:pt x="1592496" y="683261"/>
                </a:cubicBezTo>
                <a:cubicBezTo>
                  <a:pt x="1592496" y="683261"/>
                  <a:pt x="1591226" y="683261"/>
                  <a:pt x="1591226" y="683261"/>
                </a:cubicBezTo>
                <a:cubicBezTo>
                  <a:pt x="1591226" y="683261"/>
                  <a:pt x="1589955" y="684530"/>
                  <a:pt x="1589955" y="684530"/>
                </a:cubicBezTo>
                <a:cubicBezTo>
                  <a:pt x="1589955" y="684530"/>
                  <a:pt x="1588685" y="685801"/>
                  <a:pt x="1588685" y="685801"/>
                </a:cubicBezTo>
                <a:cubicBezTo>
                  <a:pt x="1588685" y="685801"/>
                  <a:pt x="1587416" y="685801"/>
                  <a:pt x="1587416" y="685801"/>
                </a:cubicBezTo>
                <a:cubicBezTo>
                  <a:pt x="1586145" y="685801"/>
                  <a:pt x="1586145" y="685801"/>
                  <a:pt x="1584875" y="685801"/>
                </a:cubicBezTo>
                <a:cubicBezTo>
                  <a:pt x="1583605" y="685801"/>
                  <a:pt x="1583605" y="687069"/>
                  <a:pt x="1583605" y="687069"/>
                </a:cubicBezTo>
                <a:cubicBezTo>
                  <a:pt x="1582335" y="688341"/>
                  <a:pt x="1582335" y="688341"/>
                  <a:pt x="1581065" y="689609"/>
                </a:cubicBezTo>
                <a:cubicBezTo>
                  <a:pt x="1581065" y="690881"/>
                  <a:pt x="1582335" y="690881"/>
                  <a:pt x="1582335" y="692149"/>
                </a:cubicBezTo>
                <a:cubicBezTo>
                  <a:pt x="1582335" y="693421"/>
                  <a:pt x="1582335" y="694689"/>
                  <a:pt x="1582335" y="695961"/>
                </a:cubicBezTo>
                <a:cubicBezTo>
                  <a:pt x="1581065" y="695961"/>
                  <a:pt x="1581065" y="695961"/>
                  <a:pt x="1579795" y="695961"/>
                </a:cubicBezTo>
                <a:cubicBezTo>
                  <a:pt x="1579795" y="695961"/>
                  <a:pt x="1578526" y="697229"/>
                  <a:pt x="1578526" y="697229"/>
                </a:cubicBezTo>
                <a:cubicBezTo>
                  <a:pt x="1577256" y="697229"/>
                  <a:pt x="1577256" y="698501"/>
                  <a:pt x="1575985" y="698501"/>
                </a:cubicBezTo>
                <a:cubicBezTo>
                  <a:pt x="1575985" y="697229"/>
                  <a:pt x="1574716" y="697229"/>
                  <a:pt x="1574716" y="697229"/>
                </a:cubicBezTo>
                <a:cubicBezTo>
                  <a:pt x="1574716" y="697229"/>
                  <a:pt x="1573446" y="697229"/>
                  <a:pt x="1573446" y="697229"/>
                </a:cubicBezTo>
                <a:cubicBezTo>
                  <a:pt x="1573446" y="698501"/>
                  <a:pt x="1572176" y="698501"/>
                  <a:pt x="1572176" y="699772"/>
                </a:cubicBezTo>
                <a:cubicBezTo>
                  <a:pt x="1570906" y="699772"/>
                  <a:pt x="1570906" y="701041"/>
                  <a:pt x="1569636" y="701041"/>
                </a:cubicBezTo>
                <a:cubicBezTo>
                  <a:pt x="1569636" y="702312"/>
                  <a:pt x="1569636" y="702312"/>
                  <a:pt x="1569636" y="703581"/>
                </a:cubicBezTo>
                <a:cubicBezTo>
                  <a:pt x="1568366" y="704852"/>
                  <a:pt x="1568366" y="704852"/>
                  <a:pt x="1567096" y="706121"/>
                </a:cubicBezTo>
                <a:cubicBezTo>
                  <a:pt x="1565826" y="706121"/>
                  <a:pt x="1565826" y="706121"/>
                  <a:pt x="1564555" y="706121"/>
                </a:cubicBezTo>
                <a:cubicBezTo>
                  <a:pt x="1563286" y="706121"/>
                  <a:pt x="1563286" y="707392"/>
                  <a:pt x="1562016" y="707392"/>
                </a:cubicBezTo>
                <a:cubicBezTo>
                  <a:pt x="1562016" y="707392"/>
                  <a:pt x="1562016" y="708660"/>
                  <a:pt x="1562016" y="708660"/>
                </a:cubicBezTo>
                <a:cubicBezTo>
                  <a:pt x="1562016" y="709932"/>
                  <a:pt x="1560746" y="709932"/>
                  <a:pt x="1559476" y="709932"/>
                </a:cubicBezTo>
                <a:cubicBezTo>
                  <a:pt x="1559476" y="709932"/>
                  <a:pt x="1558205" y="711200"/>
                  <a:pt x="1558205" y="711200"/>
                </a:cubicBezTo>
                <a:cubicBezTo>
                  <a:pt x="1556935" y="711200"/>
                  <a:pt x="1556935" y="711200"/>
                  <a:pt x="1555666" y="711200"/>
                </a:cubicBezTo>
                <a:cubicBezTo>
                  <a:pt x="1555666" y="711200"/>
                  <a:pt x="1554394" y="711200"/>
                  <a:pt x="1554394" y="711200"/>
                </a:cubicBezTo>
                <a:cubicBezTo>
                  <a:pt x="1554394" y="711200"/>
                  <a:pt x="1553126" y="712472"/>
                  <a:pt x="1553126" y="712472"/>
                </a:cubicBezTo>
                <a:cubicBezTo>
                  <a:pt x="1553126" y="711200"/>
                  <a:pt x="1551855" y="711200"/>
                  <a:pt x="1551855" y="711200"/>
                </a:cubicBezTo>
                <a:cubicBezTo>
                  <a:pt x="1550585" y="711200"/>
                  <a:pt x="1550585" y="709932"/>
                  <a:pt x="1550585" y="708660"/>
                </a:cubicBezTo>
                <a:cubicBezTo>
                  <a:pt x="1550585" y="707392"/>
                  <a:pt x="1551855" y="707392"/>
                  <a:pt x="1551855" y="706121"/>
                </a:cubicBezTo>
                <a:cubicBezTo>
                  <a:pt x="1551855" y="706121"/>
                  <a:pt x="1550585" y="704852"/>
                  <a:pt x="1550585" y="704852"/>
                </a:cubicBezTo>
                <a:cubicBezTo>
                  <a:pt x="1551855" y="704852"/>
                  <a:pt x="1551855" y="703581"/>
                  <a:pt x="1553126" y="702312"/>
                </a:cubicBezTo>
                <a:cubicBezTo>
                  <a:pt x="1551855" y="702312"/>
                  <a:pt x="1551855" y="701041"/>
                  <a:pt x="1551855" y="701041"/>
                </a:cubicBezTo>
                <a:cubicBezTo>
                  <a:pt x="1550585" y="701041"/>
                  <a:pt x="1550585" y="701041"/>
                  <a:pt x="1549316" y="701041"/>
                </a:cubicBezTo>
                <a:cubicBezTo>
                  <a:pt x="1549316" y="701041"/>
                  <a:pt x="1548045" y="701041"/>
                  <a:pt x="1548045" y="701041"/>
                </a:cubicBezTo>
                <a:cubicBezTo>
                  <a:pt x="1548045" y="702312"/>
                  <a:pt x="1546776" y="702312"/>
                  <a:pt x="1546776" y="702312"/>
                </a:cubicBezTo>
                <a:cubicBezTo>
                  <a:pt x="1545504" y="703581"/>
                  <a:pt x="1545504" y="703581"/>
                  <a:pt x="1544236" y="703581"/>
                </a:cubicBezTo>
                <a:cubicBezTo>
                  <a:pt x="1542965" y="703581"/>
                  <a:pt x="1542965" y="703581"/>
                  <a:pt x="1541695" y="703581"/>
                </a:cubicBezTo>
                <a:cubicBezTo>
                  <a:pt x="1541695" y="703581"/>
                  <a:pt x="1540425" y="703581"/>
                  <a:pt x="1540425" y="703581"/>
                </a:cubicBezTo>
                <a:cubicBezTo>
                  <a:pt x="1540425" y="704852"/>
                  <a:pt x="1539156" y="704852"/>
                  <a:pt x="1539156" y="704852"/>
                </a:cubicBezTo>
                <a:cubicBezTo>
                  <a:pt x="1539156" y="706121"/>
                  <a:pt x="1539156" y="706121"/>
                  <a:pt x="1539156" y="707392"/>
                </a:cubicBezTo>
                <a:cubicBezTo>
                  <a:pt x="1539156" y="707392"/>
                  <a:pt x="1537885" y="707392"/>
                  <a:pt x="1537885" y="707392"/>
                </a:cubicBezTo>
                <a:cubicBezTo>
                  <a:pt x="1537885" y="706121"/>
                  <a:pt x="1536615" y="706121"/>
                  <a:pt x="1536615" y="704852"/>
                </a:cubicBezTo>
                <a:cubicBezTo>
                  <a:pt x="1537885" y="703581"/>
                  <a:pt x="1537885" y="702312"/>
                  <a:pt x="1537885" y="701041"/>
                </a:cubicBezTo>
                <a:cubicBezTo>
                  <a:pt x="1537885" y="699772"/>
                  <a:pt x="1537885" y="699772"/>
                  <a:pt x="1537885" y="698501"/>
                </a:cubicBezTo>
                <a:cubicBezTo>
                  <a:pt x="1539156" y="698501"/>
                  <a:pt x="1541695" y="697232"/>
                  <a:pt x="1542965" y="695961"/>
                </a:cubicBezTo>
                <a:cubicBezTo>
                  <a:pt x="1544236" y="695961"/>
                  <a:pt x="1545504" y="694689"/>
                  <a:pt x="1546776" y="694689"/>
                </a:cubicBezTo>
                <a:cubicBezTo>
                  <a:pt x="1546776" y="694689"/>
                  <a:pt x="1548045" y="693421"/>
                  <a:pt x="1548045" y="693421"/>
                </a:cubicBezTo>
                <a:cubicBezTo>
                  <a:pt x="1548045" y="692152"/>
                  <a:pt x="1546776" y="690881"/>
                  <a:pt x="1546776" y="689609"/>
                </a:cubicBezTo>
                <a:cubicBezTo>
                  <a:pt x="1546776" y="689609"/>
                  <a:pt x="1546776" y="688341"/>
                  <a:pt x="1546776" y="688341"/>
                </a:cubicBezTo>
                <a:cubicBezTo>
                  <a:pt x="1545504" y="688341"/>
                  <a:pt x="1545504" y="687069"/>
                  <a:pt x="1545504" y="685801"/>
                </a:cubicBezTo>
                <a:cubicBezTo>
                  <a:pt x="1545504" y="684530"/>
                  <a:pt x="1546776" y="684530"/>
                  <a:pt x="1546776" y="683261"/>
                </a:cubicBezTo>
                <a:cubicBezTo>
                  <a:pt x="1548045" y="681990"/>
                  <a:pt x="1549316" y="680721"/>
                  <a:pt x="1550585" y="679450"/>
                </a:cubicBezTo>
                <a:cubicBezTo>
                  <a:pt x="1550585" y="679450"/>
                  <a:pt x="1550585" y="678181"/>
                  <a:pt x="1550585" y="678181"/>
                </a:cubicBezTo>
                <a:cubicBezTo>
                  <a:pt x="1550585" y="676910"/>
                  <a:pt x="1550585" y="676910"/>
                  <a:pt x="1550585" y="675641"/>
                </a:cubicBezTo>
                <a:cubicBezTo>
                  <a:pt x="1550585" y="675641"/>
                  <a:pt x="1551855" y="674370"/>
                  <a:pt x="1551855" y="674370"/>
                </a:cubicBezTo>
                <a:cubicBezTo>
                  <a:pt x="1551855" y="674370"/>
                  <a:pt x="1550585" y="673098"/>
                  <a:pt x="1550585" y="673098"/>
                </a:cubicBezTo>
                <a:cubicBezTo>
                  <a:pt x="1551855" y="670558"/>
                  <a:pt x="1551855" y="669290"/>
                  <a:pt x="1553126" y="668018"/>
                </a:cubicBezTo>
                <a:cubicBezTo>
                  <a:pt x="1553126" y="668018"/>
                  <a:pt x="1553126" y="666750"/>
                  <a:pt x="1553126" y="666750"/>
                </a:cubicBezTo>
                <a:cubicBezTo>
                  <a:pt x="1553126" y="665478"/>
                  <a:pt x="1554394" y="665478"/>
                  <a:pt x="1554394" y="664210"/>
                </a:cubicBezTo>
                <a:cubicBezTo>
                  <a:pt x="1554394" y="664210"/>
                  <a:pt x="1554394" y="662939"/>
                  <a:pt x="1554394" y="662939"/>
                </a:cubicBezTo>
                <a:lnTo>
                  <a:pt x="1554395" y="662938"/>
                </a:lnTo>
                <a:lnTo>
                  <a:pt x="1553078" y="662938"/>
                </a:lnTo>
                <a:cubicBezTo>
                  <a:pt x="1551892" y="662938"/>
                  <a:pt x="1551892" y="662938"/>
                  <a:pt x="1550609" y="662938"/>
                </a:cubicBezTo>
                <a:cubicBezTo>
                  <a:pt x="1549325" y="661683"/>
                  <a:pt x="1549325" y="661683"/>
                  <a:pt x="1549325" y="661683"/>
                </a:cubicBezTo>
                <a:cubicBezTo>
                  <a:pt x="1548041" y="661683"/>
                  <a:pt x="1548041" y="662938"/>
                  <a:pt x="1546756" y="662938"/>
                </a:cubicBezTo>
                <a:cubicBezTo>
                  <a:pt x="1546756" y="662938"/>
                  <a:pt x="1546756" y="661683"/>
                  <a:pt x="1546756" y="661683"/>
                </a:cubicBezTo>
                <a:cubicBezTo>
                  <a:pt x="1548041" y="660428"/>
                  <a:pt x="1548041" y="659173"/>
                  <a:pt x="1548041" y="657834"/>
                </a:cubicBezTo>
                <a:cubicBezTo>
                  <a:pt x="1549325" y="656579"/>
                  <a:pt x="1549325" y="656579"/>
                  <a:pt x="1549325" y="656579"/>
                </a:cubicBezTo>
                <a:cubicBezTo>
                  <a:pt x="1548041" y="656579"/>
                  <a:pt x="1548041" y="656579"/>
                  <a:pt x="1546756" y="656579"/>
                </a:cubicBezTo>
                <a:cubicBezTo>
                  <a:pt x="1546756" y="656579"/>
                  <a:pt x="1546756" y="655324"/>
                  <a:pt x="1546756" y="655324"/>
                </a:cubicBezTo>
                <a:cubicBezTo>
                  <a:pt x="1545472" y="656579"/>
                  <a:pt x="1543003" y="656579"/>
                  <a:pt x="1541719" y="657834"/>
                </a:cubicBezTo>
                <a:cubicBezTo>
                  <a:pt x="1540435" y="657834"/>
                  <a:pt x="1539151" y="659173"/>
                  <a:pt x="1537867" y="659173"/>
                </a:cubicBezTo>
                <a:cubicBezTo>
                  <a:pt x="1536583" y="657834"/>
                  <a:pt x="1535299" y="657834"/>
                  <a:pt x="1534113" y="657834"/>
                </a:cubicBezTo>
                <a:cubicBezTo>
                  <a:pt x="1534113" y="657834"/>
                  <a:pt x="1532829" y="659173"/>
                  <a:pt x="1531545" y="659173"/>
                </a:cubicBezTo>
                <a:cubicBezTo>
                  <a:pt x="1530261" y="657834"/>
                  <a:pt x="1528977" y="657834"/>
                  <a:pt x="1527693" y="657834"/>
                </a:cubicBezTo>
                <a:cubicBezTo>
                  <a:pt x="1527693" y="657834"/>
                  <a:pt x="1527693" y="659173"/>
                  <a:pt x="1527693" y="659173"/>
                </a:cubicBezTo>
                <a:cubicBezTo>
                  <a:pt x="1527693" y="659173"/>
                  <a:pt x="1528977" y="660428"/>
                  <a:pt x="1528977" y="660428"/>
                </a:cubicBezTo>
                <a:cubicBezTo>
                  <a:pt x="1528977" y="660428"/>
                  <a:pt x="1527693" y="661683"/>
                  <a:pt x="1527693" y="661683"/>
                </a:cubicBezTo>
                <a:cubicBezTo>
                  <a:pt x="1528977" y="662938"/>
                  <a:pt x="1528977" y="662938"/>
                  <a:pt x="1528977" y="664193"/>
                </a:cubicBezTo>
                <a:cubicBezTo>
                  <a:pt x="1530261" y="664193"/>
                  <a:pt x="1530261" y="665448"/>
                  <a:pt x="1531545" y="665448"/>
                </a:cubicBezTo>
                <a:cubicBezTo>
                  <a:pt x="1534113" y="665448"/>
                  <a:pt x="1535299" y="665448"/>
                  <a:pt x="1536583" y="665448"/>
                </a:cubicBezTo>
                <a:cubicBezTo>
                  <a:pt x="1537867" y="665448"/>
                  <a:pt x="1537867" y="666787"/>
                  <a:pt x="1539151" y="666787"/>
                </a:cubicBezTo>
                <a:cubicBezTo>
                  <a:pt x="1537867" y="668042"/>
                  <a:pt x="1537867" y="669297"/>
                  <a:pt x="1536583" y="670552"/>
                </a:cubicBezTo>
                <a:cubicBezTo>
                  <a:pt x="1535299" y="670552"/>
                  <a:pt x="1535299" y="671807"/>
                  <a:pt x="1534113" y="671807"/>
                </a:cubicBezTo>
                <a:cubicBezTo>
                  <a:pt x="1531545" y="674401"/>
                  <a:pt x="1528977" y="675656"/>
                  <a:pt x="1526408" y="678166"/>
                </a:cubicBezTo>
                <a:cubicBezTo>
                  <a:pt x="1526408" y="679421"/>
                  <a:pt x="1525223" y="680760"/>
                  <a:pt x="1523939" y="682015"/>
                </a:cubicBezTo>
                <a:cubicBezTo>
                  <a:pt x="1522655" y="683270"/>
                  <a:pt x="1521371" y="684525"/>
                  <a:pt x="1520086" y="685780"/>
                </a:cubicBezTo>
                <a:cubicBezTo>
                  <a:pt x="1518802" y="685780"/>
                  <a:pt x="1518802" y="685780"/>
                  <a:pt x="1517519" y="685780"/>
                </a:cubicBezTo>
                <a:cubicBezTo>
                  <a:pt x="1516333" y="685780"/>
                  <a:pt x="1516333" y="687118"/>
                  <a:pt x="1515049" y="687118"/>
                </a:cubicBezTo>
                <a:cubicBezTo>
                  <a:pt x="1513764" y="687118"/>
                  <a:pt x="1513764" y="688374"/>
                  <a:pt x="1513764" y="689629"/>
                </a:cubicBezTo>
                <a:lnTo>
                  <a:pt x="1512737" y="690131"/>
                </a:lnTo>
                <a:lnTo>
                  <a:pt x="1512480" y="689629"/>
                </a:lnTo>
                <a:cubicBezTo>
                  <a:pt x="1507442" y="689629"/>
                  <a:pt x="1503590" y="689629"/>
                  <a:pt x="1498553" y="690884"/>
                </a:cubicBezTo>
                <a:lnTo>
                  <a:pt x="1497580" y="691042"/>
                </a:lnTo>
                <a:lnTo>
                  <a:pt x="1497268" y="690884"/>
                </a:lnTo>
                <a:cubicBezTo>
                  <a:pt x="1495984" y="689629"/>
                  <a:pt x="1495984" y="689629"/>
                  <a:pt x="1494700" y="688374"/>
                </a:cubicBezTo>
                <a:cubicBezTo>
                  <a:pt x="1492131" y="688374"/>
                  <a:pt x="1490847" y="688374"/>
                  <a:pt x="1488378" y="688374"/>
                </a:cubicBezTo>
                <a:cubicBezTo>
                  <a:pt x="1488378" y="688374"/>
                  <a:pt x="1488378" y="687118"/>
                  <a:pt x="1488378" y="687118"/>
                </a:cubicBezTo>
                <a:cubicBezTo>
                  <a:pt x="1488378" y="687118"/>
                  <a:pt x="1489662" y="687118"/>
                  <a:pt x="1489662" y="687118"/>
                </a:cubicBezTo>
                <a:cubicBezTo>
                  <a:pt x="1489662" y="687118"/>
                  <a:pt x="1490847" y="685780"/>
                  <a:pt x="1490847" y="685780"/>
                </a:cubicBezTo>
                <a:cubicBezTo>
                  <a:pt x="1489662" y="684525"/>
                  <a:pt x="1489662" y="684525"/>
                  <a:pt x="1488378" y="684525"/>
                </a:cubicBezTo>
                <a:cubicBezTo>
                  <a:pt x="1487094" y="684525"/>
                  <a:pt x="1485809" y="684525"/>
                  <a:pt x="1484525" y="684525"/>
                </a:cubicBezTo>
                <a:cubicBezTo>
                  <a:pt x="1483241" y="683270"/>
                  <a:pt x="1480772" y="682015"/>
                  <a:pt x="1479487" y="680760"/>
                </a:cubicBezTo>
                <a:cubicBezTo>
                  <a:pt x="1478203" y="680760"/>
                  <a:pt x="1475635" y="679421"/>
                  <a:pt x="1474351" y="679421"/>
                </a:cubicBezTo>
                <a:lnTo>
                  <a:pt x="1473067" y="679647"/>
                </a:lnTo>
                <a:lnTo>
                  <a:pt x="1473067" y="679421"/>
                </a:lnTo>
                <a:cubicBezTo>
                  <a:pt x="1471881" y="679421"/>
                  <a:pt x="1471881" y="679421"/>
                  <a:pt x="1470597" y="679421"/>
                </a:cubicBezTo>
                <a:lnTo>
                  <a:pt x="1465041" y="680399"/>
                </a:lnTo>
                <a:lnTo>
                  <a:pt x="1460423" y="679421"/>
                </a:lnTo>
                <a:cubicBezTo>
                  <a:pt x="1456571" y="679421"/>
                  <a:pt x="1454102" y="680760"/>
                  <a:pt x="1451533" y="680760"/>
                </a:cubicBezTo>
                <a:cubicBezTo>
                  <a:pt x="1450249" y="680760"/>
                  <a:pt x="1448965" y="680760"/>
                  <a:pt x="1447681" y="680760"/>
                </a:cubicBezTo>
                <a:cubicBezTo>
                  <a:pt x="1447681" y="680760"/>
                  <a:pt x="1447681" y="682015"/>
                  <a:pt x="1447681" y="682015"/>
                </a:cubicBezTo>
                <a:cubicBezTo>
                  <a:pt x="1448965" y="682015"/>
                  <a:pt x="1448965" y="683270"/>
                  <a:pt x="1450249" y="683270"/>
                </a:cubicBezTo>
                <a:cubicBezTo>
                  <a:pt x="1450249" y="683270"/>
                  <a:pt x="1451533" y="682015"/>
                  <a:pt x="1451533" y="682015"/>
                </a:cubicBezTo>
                <a:cubicBezTo>
                  <a:pt x="1452818" y="680760"/>
                  <a:pt x="1452818" y="680760"/>
                  <a:pt x="1454102" y="680760"/>
                </a:cubicBezTo>
                <a:cubicBezTo>
                  <a:pt x="1457855" y="680760"/>
                  <a:pt x="1460423" y="680760"/>
                  <a:pt x="1462992" y="680760"/>
                </a:cubicBezTo>
                <a:lnTo>
                  <a:pt x="1465041" y="680399"/>
                </a:lnTo>
                <a:lnTo>
                  <a:pt x="1466745" y="680760"/>
                </a:lnTo>
                <a:lnTo>
                  <a:pt x="1473067" y="679647"/>
                </a:lnTo>
                <a:lnTo>
                  <a:pt x="1473067" y="680760"/>
                </a:lnTo>
                <a:cubicBezTo>
                  <a:pt x="1473067" y="680760"/>
                  <a:pt x="1471881" y="680760"/>
                  <a:pt x="1471881" y="680760"/>
                </a:cubicBezTo>
                <a:cubicBezTo>
                  <a:pt x="1470597" y="680760"/>
                  <a:pt x="1470597" y="682015"/>
                  <a:pt x="1470597" y="682015"/>
                </a:cubicBezTo>
                <a:cubicBezTo>
                  <a:pt x="1470597" y="682015"/>
                  <a:pt x="1471881" y="682015"/>
                  <a:pt x="1471881" y="682015"/>
                </a:cubicBezTo>
                <a:cubicBezTo>
                  <a:pt x="1471881" y="683270"/>
                  <a:pt x="1473067" y="684525"/>
                  <a:pt x="1473067" y="685780"/>
                </a:cubicBezTo>
                <a:cubicBezTo>
                  <a:pt x="1473067" y="685780"/>
                  <a:pt x="1474351" y="685780"/>
                  <a:pt x="1474351" y="685780"/>
                </a:cubicBezTo>
                <a:cubicBezTo>
                  <a:pt x="1475635" y="687118"/>
                  <a:pt x="1478203" y="688374"/>
                  <a:pt x="1479487" y="689629"/>
                </a:cubicBezTo>
                <a:cubicBezTo>
                  <a:pt x="1480772" y="690884"/>
                  <a:pt x="1481957" y="690884"/>
                  <a:pt x="1483241" y="692139"/>
                </a:cubicBezTo>
                <a:cubicBezTo>
                  <a:pt x="1485809" y="692139"/>
                  <a:pt x="1488378" y="692139"/>
                  <a:pt x="1490847" y="692139"/>
                </a:cubicBezTo>
                <a:lnTo>
                  <a:pt x="1497580" y="691042"/>
                </a:lnTo>
                <a:lnTo>
                  <a:pt x="1499738" y="692139"/>
                </a:lnTo>
                <a:cubicBezTo>
                  <a:pt x="1503590" y="692139"/>
                  <a:pt x="1507442" y="690884"/>
                  <a:pt x="1511196" y="690884"/>
                </a:cubicBezTo>
                <a:lnTo>
                  <a:pt x="1512737" y="690131"/>
                </a:lnTo>
                <a:lnTo>
                  <a:pt x="1513764" y="692139"/>
                </a:lnTo>
                <a:cubicBezTo>
                  <a:pt x="1513764" y="692139"/>
                  <a:pt x="1512480" y="693394"/>
                  <a:pt x="1512480" y="693394"/>
                </a:cubicBezTo>
                <a:cubicBezTo>
                  <a:pt x="1511196" y="694732"/>
                  <a:pt x="1509912" y="694732"/>
                  <a:pt x="1508628" y="695987"/>
                </a:cubicBezTo>
                <a:cubicBezTo>
                  <a:pt x="1508628" y="695987"/>
                  <a:pt x="1507442" y="697242"/>
                  <a:pt x="1506158" y="697242"/>
                </a:cubicBezTo>
                <a:cubicBezTo>
                  <a:pt x="1504874" y="698498"/>
                  <a:pt x="1503590" y="701008"/>
                  <a:pt x="1502306" y="702346"/>
                </a:cubicBezTo>
                <a:cubicBezTo>
                  <a:pt x="1502306" y="701008"/>
                  <a:pt x="1501022" y="701008"/>
                  <a:pt x="1501022" y="701008"/>
                </a:cubicBezTo>
                <a:cubicBezTo>
                  <a:pt x="1501022" y="701008"/>
                  <a:pt x="1499738" y="702346"/>
                  <a:pt x="1499738" y="702346"/>
                </a:cubicBezTo>
                <a:cubicBezTo>
                  <a:pt x="1499738" y="702346"/>
                  <a:pt x="1499738" y="703601"/>
                  <a:pt x="1499738" y="703601"/>
                </a:cubicBezTo>
                <a:cubicBezTo>
                  <a:pt x="1497268" y="707367"/>
                  <a:pt x="1493416" y="709960"/>
                  <a:pt x="1490847" y="713725"/>
                </a:cubicBezTo>
                <a:cubicBezTo>
                  <a:pt x="1489662" y="714980"/>
                  <a:pt x="1488378" y="714980"/>
                  <a:pt x="1487094" y="716319"/>
                </a:cubicBezTo>
                <a:cubicBezTo>
                  <a:pt x="1485809" y="717574"/>
                  <a:pt x="1485809" y="718829"/>
                  <a:pt x="1484525" y="720084"/>
                </a:cubicBezTo>
                <a:cubicBezTo>
                  <a:pt x="1484525" y="720084"/>
                  <a:pt x="1483241" y="721339"/>
                  <a:pt x="1481957" y="721339"/>
                </a:cubicBezTo>
                <a:cubicBezTo>
                  <a:pt x="1481957" y="721339"/>
                  <a:pt x="1481957" y="721339"/>
                  <a:pt x="1480772" y="721339"/>
                </a:cubicBezTo>
                <a:cubicBezTo>
                  <a:pt x="1479487" y="721339"/>
                  <a:pt x="1479487" y="721339"/>
                  <a:pt x="1478203" y="721339"/>
                </a:cubicBezTo>
                <a:cubicBezTo>
                  <a:pt x="1478203" y="721339"/>
                  <a:pt x="1478203" y="722678"/>
                  <a:pt x="1478203" y="722678"/>
                </a:cubicBezTo>
                <a:cubicBezTo>
                  <a:pt x="1476919" y="721339"/>
                  <a:pt x="1474351" y="721339"/>
                  <a:pt x="1473067" y="720084"/>
                </a:cubicBezTo>
                <a:cubicBezTo>
                  <a:pt x="1473067" y="720084"/>
                  <a:pt x="1471881" y="720084"/>
                  <a:pt x="1470597" y="720084"/>
                </a:cubicBezTo>
                <a:cubicBezTo>
                  <a:pt x="1470597" y="721339"/>
                  <a:pt x="1469313" y="721339"/>
                  <a:pt x="1469313" y="722678"/>
                </a:cubicBezTo>
                <a:cubicBezTo>
                  <a:pt x="1469313" y="722678"/>
                  <a:pt x="1468029" y="721339"/>
                  <a:pt x="1468029" y="721339"/>
                </a:cubicBezTo>
                <a:cubicBezTo>
                  <a:pt x="1468029" y="721339"/>
                  <a:pt x="1466745" y="721339"/>
                  <a:pt x="1466745" y="721339"/>
                </a:cubicBezTo>
                <a:cubicBezTo>
                  <a:pt x="1468029" y="721339"/>
                  <a:pt x="1468029" y="720084"/>
                  <a:pt x="1469313" y="718829"/>
                </a:cubicBezTo>
                <a:cubicBezTo>
                  <a:pt x="1469313" y="718829"/>
                  <a:pt x="1468029" y="718829"/>
                  <a:pt x="1468029" y="718829"/>
                </a:cubicBezTo>
                <a:cubicBezTo>
                  <a:pt x="1468029" y="718829"/>
                  <a:pt x="1466745" y="717574"/>
                  <a:pt x="1466745" y="717574"/>
                </a:cubicBezTo>
                <a:cubicBezTo>
                  <a:pt x="1466745" y="718829"/>
                  <a:pt x="1465461" y="718829"/>
                  <a:pt x="1464177" y="720084"/>
                </a:cubicBezTo>
                <a:cubicBezTo>
                  <a:pt x="1464177" y="721339"/>
                  <a:pt x="1462992" y="723933"/>
                  <a:pt x="1462992" y="725188"/>
                </a:cubicBezTo>
                <a:cubicBezTo>
                  <a:pt x="1461707" y="723933"/>
                  <a:pt x="1461707" y="723933"/>
                  <a:pt x="1461707" y="722678"/>
                </a:cubicBezTo>
                <a:cubicBezTo>
                  <a:pt x="1461707" y="722678"/>
                  <a:pt x="1460423" y="721339"/>
                  <a:pt x="1459139" y="720084"/>
                </a:cubicBezTo>
                <a:cubicBezTo>
                  <a:pt x="1457855" y="721339"/>
                  <a:pt x="1457855" y="722678"/>
                  <a:pt x="1457855" y="723933"/>
                </a:cubicBezTo>
                <a:cubicBezTo>
                  <a:pt x="1459139" y="725188"/>
                  <a:pt x="1459139" y="725188"/>
                  <a:pt x="1460423" y="725188"/>
                </a:cubicBezTo>
                <a:cubicBezTo>
                  <a:pt x="1461707" y="726443"/>
                  <a:pt x="1461707" y="727698"/>
                  <a:pt x="1461707" y="728953"/>
                </a:cubicBezTo>
                <a:cubicBezTo>
                  <a:pt x="1460423" y="730292"/>
                  <a:pt x="1459139" y="732802"/>
                  <a:pt x="1457855" y="734057"/>
                </a:cubicBezTo>
                <a:cubicBezTo>
                  <a:pt x="1456571" y="734057"/>
                  <a:pt x="1456571" y="734057"/>
                  <a:pt x="1455287" y="734057"/>
                </a:cubicBezTo>
                <a:cubicBezTo>
                  <a:pt x="1455287" y="734057"/>
                  <a:pt x="1454102" y="732802"/>
                  <a:pt x="1454102" y="732802"/>
                </a:cubicBezTo>
                <a:cubicBezTo>
                  <a:pt x="1452818" y="731547"/>
                  <a:pt x="1451533" y="731547"/>
                  <a:pt x="1450249" y="730292"/>
                </a:cubicBezTo>
                <a:cubicBezTo>
                  <a:pt x="1450249" y="731547"/>
                  <a:pt x="1450249" y="731547"/>
                  <a:pt x="1450249" y="732802"/>
                </a:cubicBezTo>
                <a:cubicBezTo>
                  <a:pt x="1451533" y="732802"/>
                  <a:pt x="1451533" y="732802"/>
                  <a:pt x="1452818" y="732802"/>
                </a:cubicBezTo>
                <a:cubicBezTo>
                  <a:pt x="1451533" y="734057"/>
                  <a:pt x="1450249" y="734057"/>
                  <a:pt x="1448965" y="735312"/>
                </a:cubicBezTo>
                <a:cubicBezTo>
                  <a:pt x="1448965" y="736567"/>
                  <a:pt x="1448965" y="736567"/>
                  <a:pt x="1448965" y="737906"/>
                </a:cubicBezTo>
                <a:cubicBezTo>
                  <a:pt x="1448965" y="737906"/>
                  <a:pt x="1447681" y="737906"/>
                  <a:pt x="1447681" y="737906"/>
                </a:cubicBezTo>
                <a:cubicBezTo>
                  <a:pt x="1446397" y="737906"/>
                  <a:pt x="1445212" y="737906"/>
                  <a:pt x="1443927" y="737906"/>
                </a:cubicBezTo>
                <a:cubicBezTo>
                  <a:pt x="1443927" y="737906"/>
                  <a:pt x="1442644" y="736567"/>
                  <a:pt x="1442644" y="736567"/>
                </a:cubicBezTo>
                <a:cubicBezTo>
                  <a:pt x="1441359" y="736567"/>
                  <a:pt x="1440076" y="736567"/>
                  <a:pt x="1438791" y="736567"/>
                </a:cubicBezTo>
                <a:cubicBezTo>
                  <a:pt x="1437507" y="735312"/>
                  <a:pt x="1436322" y="735312"/>
                  <a:pt x="1435038" y="734057"/>
                </a:cubicBezTo>
                <a:lnTo>
                  <a:pt x="1432470" y="734057"/>
                </a:lnTo>
                <a:lnTo>
                  <a:pt x="1427432" y="734057"/>
                </a:lnTo>
                <a:cubicBezTo>
                  <a:pt x="1424864" y="732802"/>
                  <a:pt x="1422296" y="732802"/>
                  <a:pt x="1419727" y="732802"/>
                </a:cubicBezTo>
                <a:cubicBezTo>
                  <a:pt x="1419727" y="731547"/>
                  <a:pt x="1418542" y="731547"/>
                  <a:pt x="1417258" y="730292"/>
                </a:cubicBezTo>
                <a:cubicBezTo>
                  <a:pt x="1417258" y="730292"/>
                  <a:pt x="1415974" y="730292"/>
                  <a:pt x="1414690" y="730292"/>
                </a:cubicBezTo>
                <a:cubicBezTo>
                  <a:pt x="1413406" y="730292"/>
                  <a:pt x="1410837" y="728953"/>
                  <a:pt x="1409652" y="728953"/>
                </a:cubicBezTo>
                <a:cubicBezTo>
                  <a:pt x="1408368" y="728953"/>
                  <a:pt x="1408368" y="727698"/>
                  <a:pt x="1407084" y="727698"/>
                </a:cubicBezTo>
                <a:cubicBezTo>
                  <a:pt x="1408368" y="728953"/>
                  <a:pt x="1408368" y="730292"/>
                  <a:pt x="1408368" y="731547"/>
                </a:cubicBezTo>
                <a:cubicBezTo>
                  <a:pt x="1407084" y="731547"/>
                  <a:pt x="1405800" y="731547"/>
                  <a:pt x="1404516" y="731547"/>
                </a:cubicBezTo>
                <a:cubicBezTo>
                  <a:pt x="1405800" y="732802"/>
                  <a:pt x="1405800" y="732802"/>
                  <a:pt x="1407084" y="734057"/>
                </a:cubicBezTo>
                <a:cubicBezTo>
                  <a:pt x="1408368" y="735312"/>
                  <a:pt x="1409652" y="735312"/>
                  <a:pt x="1410837" y="735312"/>
                </a:cubicBezTo>
                <a:cubicBezTo>
                  <a:pt x="1412122" y="735312"/>
                  <a:pt x="1412122" y="734057"/>
                  <a:pt x="1412122" y="734057"/>
                </a:cubicBezTo>
                <a:cubicBezTo>
                  <a:pt x="1412122" y="734057"/>
                  <a:pt x="1410837" y="732802"/>
                  <a:pt x="1410837" y="732802"/>
                </a:cubicBezTo>
                <a:cubicBezTo>
                  <a:pt x="1410837" y="732802"/>
                  <a:pt x="1410837" y="731547"/>
                  <a:pt x="1410837" y="731547"/>
                </a:cubicBezTo>
                <a:cubicBezTo>
                  <a:pt x="1410837" y="731547"/>
                  <a:pt x="1412122" y="731547"/>
                  <a:pt x="1412122" y="731547"/>
                </a:cubicBezTo>
                <a:cubicBezTo>
                  <a:pt x="1415974" y="731547"/>
                  <a:pt x="1418542" y="732802"/>
                  <a:pt x="1421011" y="734057"/>
                </a:cubicBezTo>
                <a:cubicBezTo>
                  <a:pt x="1423580" y="735312"/>
                  <a:pt x="1426148" y="735312"/>
                  <a:pt x="1428617" y="735312"/>
                </a:cubicBezTo>
                <a:cubicBezTo>
                  <a:pt x="1429901" y="736567"/>
                  <a:pt x="1429901" y="736567"/>
                  <a:pt x="1429901" y="736567"/>
                </a:cubicBezTo>
                <a:cubicBezTo>
                  <a:pt x="1428617" y="736567"/>
                  <a:pt x="1427432" y="737906"/>
                  <a:pt x="1426148" y="739161"/>
                </a:cubicBezTo>
                <a:cubicBezTo>
                  <a:pt x="1424864" y="739161"/>
                  <a:pt x="1423580" y="740416"/>
                  <a:pt x="1422296" y="740416"/>
                </a:cubicBezTo>
                <a:cubicBezTo>
                  <a:pt x="1421011" y="740416"/>
                  <a:pt x="1421011" y="740416"/>
                  <a:pt x="1419727" y="740416"/>
                </a:cubicBezTo>
                <a:cubicBezTo>
                  <a:pt x="1419727" y="740416"/>
                  <a:pt x="1421011" y="741671"/>
                  <a:pt x="1421011" y="741671"/>
                </a:cubicBezTo>
                <a:cubicBezTo>
                  <a:pt x="1421011" y="742926"/>
                  <a:pt x="1421011" y="742926"/>
                  <a:pt x="1421011" y="742926"/>
                </a:cubicBezTo>
                <a:cubicBezTo>
                  <a:pt x="1421011" y="742926"/>
                  <a:pt x="1422296" y="741671"/>
                  <a:pt x="1422296" y="741671"/>
                </a:cubicBezTo>
                <a:cubicBezTo>
                  <a:pt x="1423580" y="740416"/>
                  <a:pt x="1426148" y="740416"/>
                  <a:pt x="1428617" y="739161"/>
                </a:cubicBezTo>
                <a:cubicBezTo>
                  <a:pt x="1428617" y="737906"/>
                  <a:pt x="1429901" y="736567"/>
                  <a:pt x="1431185" y="735312"/>
                </a:cubicBezTo>
                <a:cubicBezTo>
                  <a:pt x="1431185" y="734057"/>
                  <a:pt x="1432470" y="734057"/>
                  <a:pt x="1432470" y="734057"/>
                </a:cubicBezTo>
                <a:cubicBezTo>
                  <a:pt x="1433754" y="734057"/>
                  <a:pt x="1433754" y="735312"/>
                  <a:pt x="1435038" y="735312"/>
                </a:cubicBezTo>
                <a:cubicBezTo>
                  <a:pt x="1435038" y="736567"/>
                  <a:pt x="1436322" y="736567"/>
                  <a:pt x="1436322" y="737906"/>
                </a:cubicBezTo>
                <a:cubicBezTo>
                  <a:pt x="1438791" y="739161"/>
                  <a:pt x="1441359" y="740416"/>
                  <a:pt x="1443927" y="741671"/>
                </a:cubicBezTo>
                <a:cubicBezTo>
                  <a:pt x="1445212" y="742926"/>
                  <a:pt x="1445212" y="745520"/>
                  <a:pt x="1445212" y="746775"/>
                </a:cubicBezTo>
                <a:cubicBezTo>
                  <a:pt x="1443927" y="748030"/>
                  <a:pt x="1442644" y="749285"/>
                  <a:pt x="1441359" y="750540"/>
                </a:cubicBezTo>
                <a:cubicBezTo>
                  <a:pt x="1441359" y="751879"/>
                  <a:pt x="1440076" y="751879"/>
                  <a:pt x="1438791" y="751879"/>
                </a:cubicBezTo>
                <a:cubicBezTo>
                  <a:pt x="1438791" y="751879"/>
                  <a:pt x="1437507" y="753134"/>
                  <a:pt x="1437507" y="753134"/>
                </a:cubicBezTo>
                <a:cubicBezTo>
                  <a:pt x="1436322" y="754389"/>
                  <a:pt x="1435038" y="754389"/>
                  <a:pt x="1433754" y="754389"/>
                </a:cubicBezTo>
                <a:cubicBezTo>
                  <a:pt x="1432470" y="754389"/>
                  <a:pt x="1431185" y="754389"/>
                  <a:pt x="1429901" y="754389"/>
                </a:cubicBezTo>
                <a:cubicBezTo>
                  <a:pt x="1427432" y="754389"/>
                  <a:pt x="1424864" y="755644"/>
                  <a:pt x="1422296" y="755644"/>
                </a:cubicBezTo>
                <a:cubicBezTo>
                  <a:pt x="1421011" y="754389"/>
                  <a:pt x="1418542" y="754389"/>
                  <a:pt x="1417258" y="753134"/>
                </a:cubicBezTo>
                <a:cubicBezTo>
                  <a:pt x="1415974" y="751879"/>
                  <a:pt x="1415974" y="750540"/>
                  <a:pt x="1414690" y="749285"/>
                </a:cubicBezTo>
                <a:cubicBezTo>
                  <a:pt x="1414690" y="748030"/>
                  <a:pt x="1413406" y="748030"/>
                  <a:pt x="1412122" y="748030"/>
                </a:cubicBezTo>
                <a:cubicBezTo>
                  <a:pt x="1410837" y="748030"/>
                  <a:pt x="1410837" y="749285"/>
                  <a:pt x="1410837" y="749285"/>
                </a:cubicBezTo>
                <a:cubicBezTo>
                  <a:pt x="1412122" y="749285"/>
                  <a:pt x="1412122" y="750540"/>
                  <a:pt x="1412122" y="750540"/>
                </a:cubicBezTo>
                <a:cubicBezTo>
                  <a:pt x="1412122" y="751879"/>
                  <a:pt x="1412122" y="751879"/>
                  <a:pt x="1412122" y="753134"/>
                </a:cubicBezTo>
                <a:cubicBezTo>
                  <a:pt x="1413406" y="753134"/>
                  <a:pt x="1414690" y="754389"/>
                  <a:pt x="1415974" y="754389"/>
                </a:cubicBezTo>
                <a:cubicBezTo>
                  <a:pt x="1417258" y="755644"/>
                  <a:pt x="1418542" y="756899"/>
                  <a:pt x="1419727" y="758238"/>
                </a:cubicBezTo>
                <a:cubicBezTo>
                  <a:pt x="1422296" y="758238"/>
                  <a:pt x="1423580" y="759493"/>
                  <a:pt x="1424864" y="760748"/>
                </a:cubicBezTo>
                <a:cubicBezTo>
                  <a:pt x="1424864" y="760748"/>
                  <a:pt x="1423580" y="762003"/>
                  <a:pt x="1423580" y="762003"/>
                </a:cubicBezTo>
                <a:cubicBezTo>
                  <a:pt x="1422296" y="762003"/>
                  <a:pt x="1422296" y="762003"/>
                  <a:pt x="1421011" y="762003"/>
                </a:cubicBezTo>
                <a:cubicBezTo>
                  <a:pt x="1419727" y="762003"/>
                  <a:pt x="1418542" y="763258"/>
                  <a:pt x="1417258" y="763258"/>
                </a:cubicBezTo>
                <a:cubicBezTo>
                  <a:pt x="1415974" y="762003"/>
                  <a:pt x="1415974" y="762003"/>
                  <a:pt x="1414690" y="760748"/>
                </a:cubicBezTo>
                <a:cubicBezTo>
                  <a:pt x="1414690" y="760748"/>
                  <a:pt x="1414690" y="762003"/>
                  <a:pt x="1414690" y="762003"/>
                </a:cubicBezTo>
                <a:cubicBezTo>
                  <a:pt x="1414690" y="762003"/>
                  <a:pt x="1413406" y="763258"/>
                  <a:pt x="1413406" y="763258"/>
                </a:cubicBezTo>
                <a:cubicBezTo>
                  <a:pt x="1413406" y="763258"/>
                  <a:pt x="1414690" y="764513"/>
                  <a:pt x="1414690" y="764513"/>
                </a:cubicBezTo>
                <a:cubicBezTo>
                  <a:pt x="1415974" y="764513"/>
                  <a:pt x="1417258" y="764513"/>
                  <a:pt x="1418542" y="764513"/>
                </a:cubicBezTo>
                <a:cubicBezTo>
                  <a:pt x="1418542" y="764513"/>
                  <a:pt x="1419727" y="765851"/>
                  <a:pt x="1419727" y="765851"/>
                </a:cubicBezTo>
                <a:cubicBezTo>
                  <a:pt x="1417258" y="767107"/>
                  <a:pt x="1415974" y="767107"/>
                  <a:pt x="1413406" y="767107"/>
                </a:cubicBezTo>
                <a:cubicBezTo>
                  <a:pt x="1413406" y="767107"/>
                  <a:pt x="1412122" y="767107"/>
                  <a:pt x="1412122" y="767107"/>
                </a:cubicBezTo>
                <a:cubicBezTo>
                  <a:pt x="1412122" y="768362"/>
                  <a:pt x="1412122" y="768362"/>
                  <a:pt x="1412122" y="769617"/>
                </a:cubicBezTo>
                <a:cubicBezTo>
                  <a:pt x="1413406" y="769617"/>
                  <a:pt x="1413406" y="769617"/>
                  <a:pt x="1414690" y="769617"/>
                </a:cubicBezTo>
                <a:cubicBezTo>
                  <a:pt x="1414690" y="769617"/>
                  <a:pt x="1414690" y="770872"/>
                  <a:pt x="1414690" y="770872"/>
                </a:cubicBezTo>
                <a:cubicBezTo>
                  <a:pt x="1413406" y="770872"/>
                  <a:pt x="1413406" y="772127"/>
                  <a:pt x="1412122" y="773465"/>
                </a:cubicBezTo>
                <a:cubicBezTo>
                  <a:pt x="1412122" y="772127"/>
                  <a:pt x="1410837" y="772127"/>
                  <a:pt x="1410837" y="770872"/>
                </a:cubicBezTo>
                <a:cubicBezTo>
                  <a:pt x="1409652" y="770872"/>
                  <a:pt x="1409652" y="770872"/>
                  <a:pt x="1408368" y="770872"/>
                </a:cubicBezTo>
                <a:cubicBezTo>
                  <a:pt x="1408368" y="772127"/>
                  <a:pt x="1409652" y="772127"/>
                  <a:pt x="1409652" y="772127"/>
                </a:cubicBezTo>
                <a:cubicBezTo>
                  <a:pt x="1409652" y="772127"/>
                  <a:pt x="1409652" y="773465"/>
                  <a:pt x="1409652" y="773465"/>
                </a:cubicBezTo>
                <a:cubicBezTo>
                  <a:pt x="1409652" y="773465"/>
                  <a:pt x="1408368" y="773465"/>
                  <a:pt x="1408368" y="773465"/>
                </a:cubicBezTo>
                <a:cubicBezTo>
                  <a:pt x="1407084" y="773465"/>
                  <a:pt x="1405800" y="774720"/>
                  <a:pt x="1404516" y="774720"/>
                </a:cubicBezTo>
                <a:cubicBezTo>
                  <a:pt x="1404516" y="774720"/>
                  <a:pt x="1403232" y="775975"/>
                  <a:pt x="1403232" y="775975"/>
                </a:cubicBezTo>
                <a:cubicBezTo>
                  <a:pt x="1401948" y="777231"/>
                  <a:pt x="1399478" y="777231"/>
                  <a:pt x="1398194" y="778486"/>
                </a:cubicBezTo>
                <a:cubicBezTo>
                  <a:pt x="1398194" y="778486"/>
                  <a:pt x="1399478" y="778486"/>
                  <a:pt x="1400762" y="778486"/>
                </a:cubicBezTo>
                <a:cubicBezTo>
                  <a:pt x="1400762" y="778486"/>
                  <a:pt x="1401948" y="779824"/>
                  <a:pt x="1401948" y="779824"/>
                </a:cubicBezTo>
                <a:cubicBezTo>
                  <a:pt x="1401948" y="781079"/>
                  <a:pt x="1400762" y="781079"/>
                  <a:pt x="1400762" y="781079"/>
                </a:cubicBezTo>
                <a:cubicBezTo>
                  <a:pt x="1399478" y="779824"/>
                  <a:pt x="1399478" y="779824"/>
                  <a:pt x="1399478" y="779824"/>
                </a:cubicBezTo>
                <a:cubicBezTo>
                  <a:pt x="1396910" y="778486"/>
                  <a:pt x="1395626" y="778486"/>
                  <a:pt x="1394342" y="778486"/>
                </a:cubicBezTo>
                <a:cubicBezTo>
                  <a:pt x="1394342" y="778486"/>
                  <a:pt x="1393058" y="778486"/>
                  <a:pt x="1391872" y="778486"/>
                </a:cubicBezTo>
                <a:cubicBezTo>
                  <a:pt x="1391872" y="778486"/>
                  <a:pt x="1391872" y="779824"/>
                  <a:pt x="1391872" y="779824"/>
                </a:cubicBezTo>
                <a:cubicBezTo>
                  <a:pt x="1391872" y="779824"/>
                  <a:pt x="1390588" y="781079"/>
                  <a:pt x="1390588" y="781079"/>
                </a:cubicBezTo>
                <a:cubicBezTo>
                  <a:pt x="1391872" y="782334"/>
                  <a:pt x="1394342" y="782334"/>
                  <a:pt x="1395626" y="782334"/>
                </a:cubicBezTo>
                <a:cubicBezTo>
                  <a:pt x="1395626" y="782334"/>
                  <a:pt x="1394342" y="783589"/>
                  <a:pt x="1394342" y="783589"/>
                </a:cubicBezTo>
                <a:cubicBezTo>
                  <a:pt x="1394342" y="783589"/>
                  <a:pt x="1394342" y="784844"/>
                  <a:pt x="1394342" y="784844"/>
                </a:cubicBezTo>
                <a:cubicBezTo>
                  <a:pt x="1393058" y="786099"/>
                  <a:pt x="1391872" y="786099"/>
                  <a:pt x="1390588" y="786099"/>
                </a:cubicBezTo>
                <a:cubicBezTo>
                  <a:pt x="1389304" y="787438"/>
                  <a:pt x="1389304" y="788693"/>
                  <a:pt x="1388020" y="789948"/>
                </a:cubicBezTo>
                <a:cubicBezTo>
                  <a:pt x="1386736" y="791203"/>
                  <a:pt x="1385452" y="791203"/>
                  <a:pt x="1384168" y="792458"/>
                </a:cubicBezTo>
                <a:cubicBezTo>
                  <a:pt x="1385452" y="792458"/>
                  <a:pt x="1385452" y="793797"/>
                  <a:pt x="1386736" y="793797"/>
                </a:cubicBezTo>
                <a:cubicBezTo>
                  <a:pt x="1386736" y="793797"/>
                  <a:pt x="1386736" y="795052"/>
                  <a:pt x="1386736" y="795052"/>
                </a:cubicBezTo>
                <a:cubicBezTo>
                  <a:pt x="1385452" y="795052"/>
                  <a:pt x="1385452" y="795052"/>
                  <a:pt x="1384168" y="795052"/>
                </a:cubicBezTo>
                <a:cubicBezTo>
                  <a:pt x="1384168" y="796307"/>
                  <a:pt x="1382982" y="796307"/>
                  <a:pt x="1382982" y="797562"/>
                </a:cubicBezTo>
                <a:cubicBezTo>
                  <a:pt x="1382982" y="797562"/>
                  <a:pt x="1384168" y="798817"/>
                  <a:pt x="1384168" y="798817"/>
                </a:cubicBezTo>
                <a:cubicBezTo>
                  <a:pt x="1382982" y="798817"/>
                  <a:pt x="1382982" y="800072"/>
                  <a:pt x="1381699" y="800072"/>
                </a:cubicBezTo>
                <a:cubicBezTo>
                  <a:pt x="1380414" y="801411"/>
                  <a:pt x="1379130" y="803921"/>
                  <a:pt x="1377846" y="805176"/>
                </a:cubicBezTo>
                <a:cubicBezTo>
                  <a:pt x="1376562" y="805176"/>
                  <a:pt x="1375278" y="806431"/>
                  <a:pt x="1374093" y="806431"/>
                </a:cubicBezTo>
                <a:cubicBezTo>
                  <a:pt x="1374093" y="807770"/>
                  <a:pt x="1374093" y="807770"/>
                  <a:pt x="1374093" y="809025"/>
                </a:cubicBezTo>
                <a:cubicBezTo>
                  <a:pt x="1374093" y="809025"/>
                  <a:pt x="1372808" y="810280"/>
                  <a:pt x="1371525" y="811535"/>
                </a:cubicBezTo>
                <a:cubicBezTo>
                  <a:pt x="1370240" y="811535"/>
                  <a:pt x="1368956" y="811535"/>
                  <a:pt x="1367672" y="811535"/>
                </a:cubicBezTo>
                <a:cubicBezTo>
                  <a:pt x="1367672" y="811535"/>
                  <a:pt x="1367672" y="812790"/>
                  <a:pt x="1367672" y="812790"/>
                </a:cubicBezTo>
                <a:cubicBezTo>
                  <a:pt x="1368956" y="814045"/>
                  <a:pt x="1368956" y="814045"/>
                  <a:pt x="1370240" y="815384"/>
                </a:cubicBezTo>
                <a:cubicBezTo>
                  <a:pt x="1368956" y="815384"/>
                  <a:pt x="1368956" y="816639"/>
                  <a:pt x="1367672" y="817894"/>
                </a:cubicBezTo>
                <a:cubicBezTo>
                  <a:pt x="1367672" y="819149"/>
                  <a:pt x="1367672" y="820404"/>
                  <a:pt x="1367672" y="821659"/>
                </a:cubicBezTo>
                <a:cubicBezTo>
                  <a:pt x="1367672" y="822998"/>
                  <a:pt x="1366388" y="822998"/>
                  <a:pt x="1366388" y="824253"/>
                </a:cubicBezTo>
                <a:cubicBezTo>
                  <a:pt x="1365203" y="825508"/>
                  <a:pt x="1365203" y="826763"/>
                  <a:pt x="1365203" y="828018"/>
                </a:cubicBezTo>
                <a:cubicBezTo>
                  <a:pt x="1363919" y="828018"/>
                  <a:pt x="1363919" y="829357"/>
                  <a:pt x="1362635" y="829357"/>
                </a:cubicBezTo>
                <a:cubicBezTo>
                  <a:pt x="1362635" y="830612"/>
                  <a:pt x="1361351" y="833122"/>
                  <a:pt x="1361351" y="834377"/>
                </a:cubicBezTo>
                <a:cubicBezTo>
                  <a:pt x="1361351" y="834377"/>
                  <a:pt x="1362635" y="834377"/>
                  <a:pt x="1362635" y="834377"/>
                </a:cubicBezTo>
                <a:cubicBezTo>
                  <a:pt x="1362635" y="835632"/>
                  <a:pt x="1363919" y="836971"/>
                  <a:pt x="1363919" y="838226"/>
                </a:cubicBezTo>
                <a:cubicBezTo>
                  <a:pt x="1362635" y="839481"/>
                  <a:pt x="1362635" y="840736"/>
                  <a:pt x="1361351" y="841991"/>
                </a:cubicBezTo>
                <a:cubicBezTo>
                  <a:pt x="1361351" y="843329"/>
                  <a:pt x="1361351" y="843329"/>
                  <a:pt x="1361351" y="844584"/>
                </a:cubicBezTo>
                <a:cubicBezTo>
                  <a:pt x="1361351" y="844584"/>
                  <a:pt x="1360066" y="845840"/>
                  <a:pt x="1358782" y="845840"/>
                </a:cubicBezTo>
                <a:cubicBezTo>
                  <a:pt x="1358782" y="845840"/>
                  <a:pt x="1357498" y="847095"/>
                  <a:pt x="1357498" y="847095"/>
                </a:cubicBezTo>
                <a:cubicBezTo>
                  <a:pt x="1358782" y="847095"/>
                  <a:pt x="1360066" y="847095"/>
                  <a:pt x="1361351" y="847095"/>
                </a:cubicBezTo>
                <a:cubicBezTo>
                  <a:pt x="1361351" y="847095"/>
                  <a:pt x="1362635" y="848350"/>
                  <a:pt x="1362635" y="848350"/>
                </a:cubicBezTo>
                <a:cubicBezTo>
                  <a:pt x="1362635" y="849605"/>
                  <a:pt x="1362635" y="849605"/>
                  <a:pt x="1362635" y="850943"/>
                </a:cubicBezTo>
                <a:cubicBezTo>
                  <a:pt x="1363919" y="852198"/>
                  <a:pt x="1363919" y="852198"/>
                  <a:pt x="1365203" y="852198"/>
                </a:cubicBezTo>
                <a:cubicBezTo>
                  <a:pt x="1366388" y="852198"/>
                  <a:pt x="1366388" y="853453"/>
                  <a:pt x="1366388" y="854708"/>
                </a:cubicBezTo>
                <a:cubicBezTo>
                  <a:pt x="1366388" y="854708"/>
                  <a:pt x="1367672" y="854708"/>
                  <a:pt x="1367672" y="854708"/>
                </a:cubicBezTo>
                <a:cubicBezTo>
                  <a:pt x="1367672" y="857302"/>
                  <a:pt x="1366388" y="858557"/>
                  <a:pt x="1366388" y="861067"/>
                </a:cubicBezTo>
                <a:cubicBezTo>
                  <a:pt x="1365203" y="862322"/>
                  <a:pt x="1363919" y="863577"/>
                  <a:pt x="1362635" y="864916"/>
                </a:cubicBezTo>
                <a:lnTo>
                  <a:pt x="1358102" y="866836"/>
                </a:lnTo>
                <a:lnTo>
                  <a:pt x="1356313" y="867426"/>
                </a:lnTo>
                <a:lnTo>
                  <a:pt x="1356011" y="867722"/>
                </a:lnTo>
                <a:lnTo>
                  <a:pt x="1353745" y="868681"/>
                </a:lnTo>
                <a:cubicBezTo>
                  <a:pt x="1352461" y="869936"/>
                  <a:pt x="1352461" y="869936"/>
                  <a:pt x="1352461" y="871191"/>
                </a:cubicBezTo>
                <a:lnTo>
                  <a:pt x="1356011" y="867722"/>
                </a:lnTo>
                <a:lnTo>
                  <a:pt x="1358102" y="866836"/>
                </a:lnTo>
                <a:lnTo>
                  <a:pt x="1363919" y="864916"/>
                </a:lnTo>
                <a:cubicBezTo>
                  <a:pt x="1366388" y="862322"/>
                  <a:pt x="1367672" y="861067"/>
                  <a:pt x="1368956" y="858557"/>
                </a:cubicBezTo>
                <a:cubicBezTo>
                  <a:pt x="1370240" y="857219"/>
                  <a:pt x="1370240" y="854708"/>
                  <a:pt x="1371525" y="852198"/>
                </a:cubicBezTo>
                <a:cubicBezTo>
                  <a:pt x="1375278" y="852198"/>
                  <a:pt x="1377846" y="850943"/>
                  <a:pt x="1381699" y="849605"/>
                </a:cubicBezTo>
                <a:cubicBezTo>
                  <a:pt x="1382982" y="849605"/>
                  <a:pt x="1384168" y="849605"/>
                  <a:pt x="1385452" y="849605"/>
                </a:cubicBezTo>
                <a:cubicBezTo>
                  <a:pt x="1385452" y="850943"/>
                  <a:pt x="1385452" y="850943"/>
                  <a:pt x="1385452" y="852198"/>
                </a:cubicBezTo>
                <a:cubicBezTo>
                  <a:pt x="1384168" y="853453"/>
                  <a:pt x="1384168" y="853453"/>
                  <a:pt x="1384168" y="854708"/>
                </a:cubicBezTo>
                <a:cubicBezTo>
                  <a:pt x="1385452" y="855964"/>
                  <a:pt x="1385452" y="855964"/>
                  <a:pt x="1385452" y="857302"/>
                </a:cubicBezTo>
                <a:cubicBezTo>
                  <a:pt x="1385452" y="858557"/>
                  <a:pt x="1386736" y="858557"/>
                  <a:pt x="1388020" y="859812"/>
                </a:cubicBezTo>
                <a:cubicBezTo>
                  <a:pt x="1388020" y="862322"/>
                  <a:pt x="1389304" y="863577"/>
                  <a:pt x="1389304" y="864916"/>
                </a:cubicBezTo>
                <a:cubicBezTo>
                  <a:pt x="1389304" y="866171"/>
                  <a:pt x="1388020" y="868681"/>
                  <a:pt x="1388020" y="869936"/>
                </a:cubicBezTo>
                <a:cubicBezTo>
                  <a:pt x="1389304" y="869936"/>
                  <a:pt x="1389304" y="871191"/>
                  <a:pt x="1390588" y="871191"/>
                </a:cubicBezTo>
                <a:cubicBezTo>
                  <a:pt x="1391872" y="872530"/>
                  <a:pt x="1391872" y="873785"/>
                  <a:pt x="1393058" y="875040"/>
                </a:cubicBezTo>
                <a:cubicBezTo>
                  <a:pt x="1391872" y="876295"/>
                  <a:pt x="1391872" y="876295"/>
                  <a:pt x="1391872" y="877550"/>
                </a:cubicBezTo>
                <a:cubicBezTo>
                  <a:pt x="1389304" y="880144"/>
                  <a:pt x="1385452" y="883909"/>
                  <a:pt x="1382982" y="886503"/>
                </a:cubicBezTo>
                <a:cubicBezTo>
                  <a:pt x="1381699" y="887758"/>
                  <a:pt x="1379130" y="887758"/>
                  <a:pt x="1377846" y="889013"/>
                </a:cubicBezTo>
                <a:cubicBezTo>
                  <a:pt x="1379130" y="889013"/>
                  <a:pt x="1381699" y="887758"/>
                  <a:pt x="1382982" y="887758"/>
                </a:cubicBezTo>
                <a:cubicBezTo>
                  <a:pt x="1386736" y="885164"/>
                  <a:pt x="1390588" y="883909"/>
                  <a:pt x="1394342" y="881399"/>
                </a:cubicBezTo>
                <a:cubicBezTo>
                  <a:pt x="1398194" y="878889"/>
                  <a:pt x="1401948" y="877550"/>
                  <a:pt x="1405800" y="875040"/>
                </a:cubicBezTo>
                <a:cubicBezTo>
                  <a:pt x="1408368" y="873785"/>
                  <a:pt x="1409652" y="873785"/>
                  <a:pt x="1412122" y="872530"/>
                </a:cubicBezTo>
                <a:cubicBezTo>
                  <a:pt x="1414690" y="872530"/>
                  <a:pt x="1418542" y="873785"/>
                  <a:pt x="1421011" y="873785"/>
                </a:cubicBezTo>
                <a:cubicBezTo>
                  <a:pt x="1423580" y="873785"/>
                  <a:pt x="1424864" y="875040"/>
                  <a:pt x="1427432" y="875040"/>
                </a:cubicBezTo>
                <a:cubicBezTo>
                  <a:pt x="1429901" y="875040"/>
                  <a:pt x="1432470" y="875040"/>
                  <a:pt x="1435038" y="875040"/>
                </a:cubicBezTo>
                <a:cubicBezTo>
                  <a:pt x="1436322" y="875040"/>
                  <a:pt x="1436322" y="875040"/>
                  <a:pt x="1437507" y="875040"/>
                </a:cubicBezTo>
                <a:cubicBezTo>
                  <a:pt x="1438791" y="875040"/>
                  <a:pt x="1440076" y="875040"/>
                  <a:pt x="1441359" y="875040"/>
                </a:cubicBezTo>
                <a:cubicBezTo>
                  <a:pt x="1443927" y="876295"/>
                  <a:pt x="1445212" y="876295"/>
                  <a:pt x="1447681" y="877550"/>
                </a:cubicBezTo>
                <a:cubicBezTo>
                  <a:pt x="1448965" y="877550"/>
                  <a:pt x="1448965" y="877550"/>
                  <a:pt x="1450249" y="877550"/>
                </a:cubicBezTo>
                <a:cubicBezTo>
                  <a:pt x="1451533" y="878889"/>
                  <a:pt x="1452818" y="878889"/>
                  <a:pt x="1454102" y="880144"/>
                </a:cubicBezTo>
                <a:cubicBezTo>
                  <a:pt x="1455287" y="880144"/>
                  <a:pt x="1456571" y="880144"/>
                  <a:pt x="1457855" y="880144"/>
                </a:cubicBezTo>
                <a:cubicBezTo>
                  <a:pt x="1457855" y="881399"/>
                  <a:pt x="1457855" y="881399"/>
                  <a:pt x="1457855" y="882654"/>
                </a:cubicBezTo>
                <a:cubicBezTo>
                  <a:pt x="1459139" y="882654"/>
                  <a:pt x="1459139" y="883909"/>
                  <a:pt x="1460423" y="883909"/>
                </a:cubicBezTo>
                <a:cubicBezTo>
                  <a:pt x="1461707" y="885164"/>
                  <a:pt x="1462992" y="886503"/>
                  <a:pt x="1464177" y="887758"/>
                </a:cubicBezTo>
                <a:cubicBezTo>
                  <a:pt x="1464177" y="887758"/>
                  <a:pt x="1464177" y="889013"/>
                  <a:pt x="1464177" y="889013"/>
                </a:cubicBezTo>
                <a:cubicBezTo>
                  <a:pt x="1465461" y="889013"/>
                  <a:pt x="1465461" y="887758"/>
                  <a:pt x="1466745" y="887758"/>
                </a:cubicBezTo>
                <a:cubicBezTo>
                  <a:pt x="1468029" y="889013"/>
                  <a:pt x="1468029" y="889013"/>
                  <a:pt x="1469313" y="889013"/>
                </a:cubicBezTo>
                <a:cubicBezTo>
                  <a:pt x="1471881" y="889013"/>
                  <a:pt x="1474351" y="890268"/>
                  <a:pt x="1476919" y="890268"/>
                </a:cubicBezTo>
                <a:cubicBezTo>
                  <a:pt x="1478203" y="890268"/>
                  <a:pt x="1478203" y="890268"/>
                  <a:pt x="1479487" y="890268"/>
                </a:cubicBezTo>
                <a:cubicBezTo>
                  <a:pt x="1481957" y="890268"/>
                  <a:pt x="1483241" y="891523"/>
                  <a:pt x="1485809" y="891523"/>
                </a:cubicBezTo>
                <a:cubicBezTo>
                  <a:pt x="1487094" y="891523"/>
                  <a:pt x="1487094" y="891523"/>
                  <a:pt x="1488378" y="891523"/>
                </a:cubicBezTo>
                <a:cubicBezTo>
                  <a:pt x="1489662" y="892862"/>
                  <a:pt x="1492131" y="892862"/>
                  <a:pt x="1494700" y="894117"/>
                </a:cubicBezTo>
                <a:cubicBezTo>
                  <a:pt x="1494700" y="894117"/>
                  <a:pt x="1495984" y="895372"/>
                  <a:pt x="1495984" y="895372"/>
                </a:cubicBezTo>
                <a:cubicBezTo>
                  <a:pt x="1497268" y="895372"/>
                  <a:pt x="1499738" y="896627"/>
                  <a:pt x="1501022" y="896627"/>
                </a:cubicBezTo>
                <a:cubicBezTo>
                  <a:pt x="1501022" y="896627"/>
                  <a:pt x="1501022" y="897882"/>
                  <a:pt x="1501022" y="897882"/>
                </a:cubicBezTo>
                <a:cubicBezTo>
                  <a:pt x="1501022" y="897882"/>
                  <a:pt x="1502306" y="897882"/>
                  <a:pt x="1502306" y="897882"/>
                </a:cubicBezTo>
                <a:cubicBezTo>
                  <a:pt x="1503590" y="897882"/>
                  <a:pt x="1506158" y="896627"/>
                  <a:pt x="1507442" y="896627"/>
                </a:cubicBezTo>
                <a:cubicBezTo>
                  <a:pt x="1507442" y="896627"/>
                  <a:pt x="1508628" y="896627"/>
                  <a:pt x="1508628" y="896627"/>
                </a:cubicBezTo>
                <a:cubicBezTo>
                  <a:pt x="1509912" y="896627"/>
                  <a:pt x="1511196" y="895372"/>
                  <a:pt x="1512480" y="895372"/>
                </a:cubicBezTo>
                <a:cubicBezTo>
                  <a:pt x="1515049" y="895372"/>
                  <a:pt x="1517519" y="894117"/>
                  <a:pt x="1520086" y="894117"/>
                </a:cubicBezTo>
                <a:cubicBezTo>
                  <a:pt x="1521371" y="894117"/>
                  <a:pt x="1521371" y="894117"/>
                  <a:pt x="1522655" y="894117"/>
                </a:cubicBezTo>
                <a:cubicBezTo>
                  <a:pt x="1522655" y="894117"/>
                  <a:pt x="1523939" y="894117"/>
                  <a:pt x="1523939" y="894117"/>
                </a:cubicBezTo>
                <a:cubicBezTo>
                  <a:pt x="1525223" y="894117"/>
                  <a:pt x="1527693" y="894117"/>
                  <a:pt x="1528977" y="894117"/>
                </a:cubicBezTo>
                <a:cubicBezTo>
                  <a:pt x="1531545" y="892862"/>
                  <a:pt x="1532829" y="892862"/>
                  <a:pt x="1535299" y="892862"/>
                </a:cubicBezTo>
                <a:cubicBezTo>
                  <a:pt x="1536583" y="891523"/>
                  <a:pt x="1537867" y="891523"/>
                  <a:pt x="1539151" y="890268"/>
                </a:cubicBezTo>
                <a:cubicBezTo>
                  <a:pt x="1540435" y="890268"/>
                  <a:pt x="1540435" y="890268"/>
                  <a:pt x="1541719" y="890268"/>
                </a:cubicBezTo>
                <a:cubicBezTo>
                  <a:pt x="1541719" y="891523"/>
                  <a:pt x="1541719" y="891523"/>
                  <a:pt x="1541719" y="891523"/>
                </a:cubicBezTo>
                <a:cubicBezTo>
                  <a:pt x="1541719" y="890268"/>
                  <a:pt x="1543003" y="890268"/>
                  <a:pt x="1543003" y="890268"/>
                </a:cubicBezTo>
                <a:cubicBezTo>
                  <a:pt x="1543003" y="890268"/>
                  <a:pt x="1544189" y="890268"/>
                  <a:pt x="1544189" y="890268"/>
                </a:cubicBezTo>
                <a:cubicBezTo>
                  <a:pt x="1544189" y="891523"/>
                  <a:pt x="1545472" y="892862"/>
                  <a:pt x="1545472" y="894117"/>
                </a:cubicBezTo>
                <a:cubicBezTo>
                  <a:pt x="1545472" y="896627"/>
                  <a:pt x="1544189" y="897882"/>
                  <a:pt x="1543003" y="900476"/>
                </a:cubicBezTo>
                <a:cubicBezTo>
                  <a:pt x="1543003" y="901731"/>
                  <a:pt x="1543003" y="901731"/>
                  <a:pt x="1543003" y="902986"/>
                </a:cubicBezTo>
                <a:cubicBezTo>
                  <a:pt x="1543003" y="904241"/>
                  <a:pt x="1541719" y="904241"/>
                  <a:pt x="1541719" y="905496"/>
                </a:cubicBezTo>
                <a:cubicBezTo>
                  <a:pt x="1541719" y="906751"/>
                  <a:pt x="1540435" y="908090"/>
                  <a:pt x="1540435" y="909345"/>
                </a:cubicBezTo>
                <a:cubicBezTo>
                  <a:pt x="1540435" y="910600"/>
                  <a:pt x="1541719" y="910600"/>
                  <a:pt x="1541719" y="911855"/>
                </a:cubicBezTo>
                <a:cubicBezTo>
                  <a:pt x="1541719" y="911855"/>
                  <a:pt x="1543003" y="911855"/>
                  <a:pt x="1543003" y="911855"/>
                </a:cubicBezTo>
                <a:cubicBezTo>
                  <a:pt x="1543003" y="913110"/>
                  <a:pt x="1544189" y="915704"/>
                  <a:pt x="1544189" y="916959"/>
                </a:cubicBezTo>
                <a:cubicBezTo>
                  <a:pt x="1543003" y="918214"/>
                  <a:pt x="1541719" y="919469"/>
                  <a:pt x="1540435" y="922062"/>
                </a:cubicBezTo>
                <a:cubicBezTo>
                  <a:pt x="1540435" y="923317"/>
                  <a:pt x="1540435" y="923317"/>
                  <a:pt x="1540435" y="924572"/>
                </a:cubicBezTo>
                <a:cubicBezTo>
                  <a:pt x="1540435" y="925828"/>
                  <a:pt x="1540435" y="927083"/>
                  <a:pt x="1540435" y="928421"/>
                </a:cubicBezTo>
                <a:cubicBezTo>
                  <a:pt x="1540435" y="929676"/>
                  <a:pt x="1539151" y="929676"/>
                  <a:pt x="1537867" y="930931"/>
                </a:cubicBezTo>
                <a:cubicBezTo>
                  <a:pt x="1536583" y="932186"/>
                  <a:pt x="1536583" y="934696"/>
                  <a:pt x="1536583" y="936035"/>
                </a:cubicBezTo>
                <a:cubicBezTo>
                  <a:pt x="1537867" y="936035"/>
                  <a:pt x="1537867" y="937290"/>
                  <a:pt x="1539151" y="937290"/>
                </a:cubicBezTo>
                <a:cubicBezTo>
                  <a:pt x="1540435" y="937290"/>
                  <a:pt x="1541719" y="938545"/>
                  <a:pt x="1543003" y="938545"/>
                </a:cubicBezTo>
                <a:cubicBezTo>
                  <a:pt x="1544189" y="939800"/>
                  <a:pt x="1544189" y="939800"/>
                  <a:pt x="1544189" y="941055"/>
                </a:cubicBezTo>
                <a:cubicBezTo>
                  <a:pt x="1545472" y="941055"/>
                  <a:pt x="1545472" y="941055"/>
                  <a:pt x="1546756" y="941055"/>
                </a:cubicBezTo>
                <a:cubicBezTo>
                  <a:pt x="1548041" y="941055"/>
                  <a:pt x="1548041" y="942310"/>
                  <a:pt x="1549325" y="942310"/>
                </a:cubicBezTo>
                <a:cubicBezTo>
                  <a:pt x="1549325" y="943649"/>
                  <a:pt x="1549325" y="943649"/>
                  <a:pt x="1549325" y="944904"/>
                </a:cubicBezTo>
                <a:cubicBezTo>
                  <a:pt x="1550609" y="946159"/>
                  <a:pt x="1550609" y="946159"/>
                  <a:pt x="1550609" y="946159"/>
                </a:cubicBezTo>
                <a:cubicBezTo>
                  <a:pt x="1550609" y="946159"/>
                  <a:pt x="1550609" y="947414"/>
                  <a:pt x="1550609" y="947414"/>
                </a:cubicBezTo>
                <a:cubicBezTo>
                  <a:pt x="1551892" y="947414"/>
                  <a:pt x="1553078" y="947414"/>
                  <a:pt x="1554362" y="947414"/>
                </a:cubicBezTo>
                <a:cubicBezTo>
                  <a:pt x="1556930" y="947414"/>
                  <a:pt x="1558215" y="947414"/>
                  <a:pt x="1559499" y="947414"/>
                </a:cubicBezTo>
                <a:cubicBezTo>
                  <a:pt x="1560784" y="947414"/>
                  <a:pt x="1560784" y="947414"/>
                  <a:pt x="1560784" y="947414"/>
                </a:cubicBezTo>
                <a:cubicBezTo>
                  <a:pt x="1561969" y="947414"/>
                  <a:pt x="1561969" y="948669"/>
                  <a:pt x="1561969" y="948669"/>
                </a:cubicBezTo>
                <a:cubicBezTo>
                  <a:pt x="1563253" y="948669"/>
                  <a:pt x="1563253" y="950008"/>
                  <a:pt x="1564537" y="950008"/>
                </a:cubicBezTo>
                <a:cubicBezTo>
                  <a:pt x="1564537" y="951263"/>
                  <a:pt x="1565821" y="952518"/>
                  <a:pt x="1565821" y="953773"/>
                </a:cubicBezTo>
                <a:cubicBezTo>
                  <a:pt x="1565821" y="953773"/>
                  <a:pt x="1567106" y="955028"/>
                  <a:pt x="1567106" y="955028"/>
                </a:cubicBezTo>
                <a:cubicBezTo>
                  <a:pt x="1567106" y="956283"/>
                  <a:pt x="1567106" y="957622"/>
                  <a:pt x="1567106" y="958877"/>
                </a:cubicBezTo>
                <a:cubicBezTo>
                  <a:pt x="1565821" y="960132"/>
                  <a:pt x="1563253" y="962642"/>
                  <a:pt x="1561969" y="963981"/>
                </a:cubicBezTo>
                <a:cubicBezTo>
                  <a:pt x="1564537" y="963981"/>
                  <a:pt x="1565821" y="962642"/>
                  <a:pt x="1567106" y="961387"/>
                </a:cubicBezTo>
                <a:cubicBezTo>
                  <a:pt x="1568389" y="961387"/>
                  <a:pt x="1569673" y="960132"/>
                  <a:pt x="1570858" y="958877"/>
                </a:cubicBezTo>
                <a:cubicBezTo>
                  <a:pt x="1572143" y="958877"/>
                  <a:pt x="1574711" y="958877"/>
                  <a:pt x="1575995" y="958877"/>
                </a:cubicBezTo>
                <a:cubicBezTo>
                  <a:pt x="1577279" y="958877"/>
                  <a:pt x="1578563" y="960132"/>
                  <a:pt x="1579748" y="960132"/>
                </a:cubicBezTo>
                <a:cubicBezTo>
                  <a:pt x="1579748" y="960132"/>
                  <a:pt x="1581032" y="960132"/>
                  <a:pt x="1582316" y="960132"/>
                </a:cubicBezTo>
                <a:cubicBezTo>
                  <a:pt x="1582316" y="958877"/>
                  <a:pt x="1582316" y="958877"/>
                  <a:pt x="1582316" y="957622"/>
                </a:cubicBezTo>
                <a:cubicBezTo>
                  <a:pt x="1582316" y="956283"/>
                  <a:pt x="1582316" y="956283"/>
                  <a:pt x="1582316" y="955028"/>
                </a:cubicBezTo>
                <a:cubicBezTo>
                  <a:pt x="1584885" y="952518"/>
                  <a:pt x="1586168" y="951263"/>
                  <a:pt x="1587453" y="948669"/>
                </a:cubicBezTo>
                <a:cubicBezTo>
                  <a:pt x="1587453" y="948669"/>
                  <a:pt x="1588637" y="948669"/>
                  <a:pt x="1588637" y="948669"/>
                </a:cubicBezTo>
                <a:cubicBezTo>
                  <a:pt x="1588637" y="950008"/>
                  <a:pt x="1588637" y="950008"/>
                  <a:pt x="1588637" y="951263"/>
                </a:cubicBezTo>
                <a:cubicBezTo>
                  <a:pt x="1589922" y="951263"/>
                  <a:pt x="1589922" y="952518"/>
                  <a:pt x="1589922" y="952518"/>
                </a:cubicBezTo>
                <a:cubicBezTo>
                  <a:pt x="1591207" y="952518"/>
                  <a:pt x="1591207" y="952518"/>
                  <a:pt x="1592490" y="952518"/>
                </a:cubicBezTo>
                <a:cubicBezTo>
                  <a:pt x="1593775" y="953773"/>
                  <a:pt x="1593775" y="955028"/>
                  <a:pt x="1595059" y="956283"/>
                </a:cubicBezTo>
                <a:cubicBezTo>
                  <a:pt x="1595059" y="957622"/>
                  <a:pt x="1595059" y="958877"/>
                  <a:pt x="1595059" y="960132"/>
                </a:cubicBezTo>
                <a:cubicBezTo>
                  <a:pt x="1597529" y="960132"/>
                  <a:pt x="1598812" y="961387"/>
                  <a:pt x="1600096" y="961387"/>
                </a:cubicBezTo>
                <a:cubicBezTo>
                  <a:pt x="1602664" y="961387"/>
                  <a:pt x="1603948" y="960132"/>
                  <a:pt x="1606418" y="960132"/>
                </a:cubicBezTo>
                <a:cubicBezTo>
                  <a:pt x="1605232" y="960132"/>
                  <a:pt x="1603948" y="960132"/>
                  <a:pt x="1602664" y="960132"/>
                </a:cubicBezTo>
                <a:cubicBezTo>
                  <a:pt x="1601380" y="960132"/>
                  <a:pt x="1600096" y="958877"/>
                  <a:pt x="1598812" y="958877"/>
                </a:cubicBezTo>
                <a:cubicBezTo>
                  <a:pt x="1598812" y="957622"/>
                  <a:pt x="1597529" y="957622"/>
                  <a:pt x="1597529" y="956283"/>
                </a:cubicBezTo>
                <a:cubicBezTo>
                  <a:pt x="1597529" y="955028"/>
                  <a:pt x="1597529" y="953773"/>
                  <a:pt x="1597529" y="952518"/>
                </a:cubicBezTo>
                <a:cubicBezTo>
                  <a:pt x="1597529" y="951263"/>
                  <a:pt x="1598812" y="951263"/>
                  <a:pt x="1598812" y="950008"/>
                </a:cubicBezTo>
                <a:cubicBezTo>
                  <a:pt x="1597529" y="950008"/>
                  <a:pt x="1597529" y="948669"/>
                  <a:pt x="1596344" y="948669"/>
                </a:cubicBezTo>
                <a:cubicBezTo>
                  <a:pt x="1595059" y="947414"/>
                  <a:pt x="1595059" y="947414"/>
                  <a:pt x="1595059" y="946159"/>
                </a:cubicBezTo>
                <a:cubicBezTo>
                  <a:pt x="1595059" y="946159"/>
                  <a:pt x="1596344" y="946159"/>
                  <a:pt x="1596344" y="946159"/>
                </a:cubicBezTo>
                <a:cubicBezTo>
                  <a:pt x="1596344" y="944904"/>
                  <a:pt x="1597529" y="944904"/>
                  <a:pt x="1597529" y="944904"/>
                </a:cubicBezTo>
                <a:cubicBezTo>
                  <a:pt x="1598812" y="943649"/>
                  <a:pt x="1598812" y="942310"/>
                  <a:pt x="1598812" y="941055"/>
                </a:cubicBezTo>
                <a:cubicBezTo>
                  <a:pt x="1600096" y="939800"/>
                  <a:pt x="1601380" y="938545"/>
                  <a:pt x="1602664" y="937290"/>
                </a:cubicBezTo>
                <a:cubicBezTo>
                  <a:pt x="1602664" y="937290"/>
                  <a:pt x="1601380" y="937290"/>
                  <a:pt x="1601380" y="937290"/>
                </a:cubicBezTo>
                <a:cubicBezTo>
                  <a:pt x="1601380" y="936035"/>
                  <a:pt x="1600096" y="934696"/>
                  <a:pt x="1600096" y="933441"/>
                </a:cubicBezTo>
                <a:cubicBezTo>
                  <a:pt x="1598812" y="933441"/>
                  <a:pt x="1598812" y="933441"/>
                  <a:pt x="1597529" y="933441"/>
                </a:cubicBezTo>
                <a:cubicBezTo>
                  <a:pt x="1597529" y="932186"/>
                  <a:pt x="1597529" y="932186"/>
                  <a:pt x="1597529" y="930931"/>
                </a:cubicBezTo>
                <a:cubicBezTo>
                  <a:pt x="1598812" y="929676"/>
                  <a:pt x="1598812" y="928421"/>
                  <a:pt x="1600096" y="927083"/>
                </a:cubicBezTo>
                <a:cubicBezTo>
                  <a:pt x="1600096" y="925828"/>
                  <a:pt x="1598812" y="925828"/>
                  <a:pt x="1598812" y="925828"/>
                </a:cubicBezTo>
                <a:cubicBezTo>
                  <a:pt x="1598812" y="925828"/>
                  <a:pt x="1598812" y="924572"/>
                  <a:pt x="1598812" y="924572"/>
                </a:cubicBezTo>
                <a:cubicBezTo>
                  <a:pt x="1598812" y="924572"/>
                  <a:pt x="1597529" y="924572"/>
                  <a:pt x="1597529" y="924572"/>
                </a:cubicBezTo>
                <a:cubicBezTo>
                  <a:pt x="1596344" y="924572"/>
                  <a:pt x="1596344" y="923317"/>
                  <a:pt x="1596344" y="923317"/>
                </a:cubicBezTo>
                <a:cubicBezTo>
                  <a:pt x="1596344" y="920724"/>
                  <a:pt x="1597529" y="919469"/>
                  <a:pt x="1597529" y="916959"/>
                </a:cubicBezTo>
                <a:cubicBezTo>
                  <a:pt x="1597529" y="915704"/>
                  <a:pt x="1596344" y="915704"/>
                  <a:pt x="1596344" y="914448"/>
                </a:cubicBezTo>
                <a:cubicBezTo>
                  <a:pt x="1596344" y="913110"/>
                  <a:pt x="1596344" y="911855"/>
                  <a:pt x="1596344" y="910600"/>
                </a:cubicBezTo>
                <a:cubicBezTo>
                  <a:pt x="1596344" y="910600"/>
                  <a:pt x="1597529" y="909345"/>
                  <a:pt x="1597529" y="909345"/>
                </a:cubicBezTo>
                <a:cubicBezTo>
                  <a:pt x="1597529" y="908090"/>
                  <a:pt x="1596344" y="908090"/>
                  <a:pt x="1596344" y="906751"/>
                </a:cubicBezTo>
                <a:cubicBezTo>
                  <a:pt x="1596344" y="906751"/>
                  <a:pt x="1597529" y="905496"/>
                  <a:pt x="1597529" y="905496"/>
                </a:cubicBezTo>
                <a:cubicBezTo>
                  <a:pt x="1597529" y="905496"/>
                  <a:pt x="1596344" y="904241"/>
                  <a:pt x="1596344" y="904241"/>
                </a:cubicBezTo>
                <a:cubicBezTo>
                  <a:pt x="1596344" y="904241"/>
                  <a:pt x="1597529" y="902986"/>
                  <a:pt x="1597529" y="902986"/>
                </a:cubicBezTo>
                <a:cubicBezTo>
                  <a:pt x="1596344" y="902986"/>
                  <a:pt x="1596344" y="902986"/>
                  <a:pt x="1595059" y="902986"/>
                </a:cubicBezTo>
                <a:cubicBezTo>
                  <a:pt x="1595059" y="902986"/>
                  <a:pt x="1593775" y="901731"/>
                  <a:pt x="1593775" y="901731"/>
                </a:cubicBezTo>
                <a:cubicBezTo>
                  <a:pt x="1593775" y="901731"/>
                  <a:pt x="1595059" y="900476"/>
                  <a:pt x="1595059" y="900476"/>
                </a:cubicBezTo>
                <a:cubicBezTo>
                  <a:pt x="1595059" y="900476"/>
                  <a:pt x="1593775" y="899137"/>
                  <a:pt x="1593775" y="899137"/>
                </a:cubicBezTo>
                <a:cubicBezTo>
                  <a:pt x="1593775" y="897882"/>
                  <a:pt x="1593775" y="897882"/>
                  <a:pt x="1593775" y="896627"/>
                </a:cubicBezTo>
                <a:cubicBezTo>
                  <a:pt x="1592490" y="896627"/>
                  <a:pt x="1592490" y="895372"/>
                  <a:pt x="1591207" y="895372"/>
                </a:cubicBezTo>
                <a:lnTo>
                  <a:pt x="1589938" y="892811"/>
                </a:lnTo>
                <a:lnTo>
                  <a:pt x="1588685" y="892811"/>
                </a:lnTo>
                <a:cubicBezTo>
                  <a:pt x="1587416" y="891541"/>
                  <a:pt x="1587416" y="891541"/>
                  <a:pt x="1587416" y="890270"/>
                </a:cubicBezTo>
                <a:cubicBezTo>
                  <a:pt x="1588685" y="890270"/>
                  <a:pt x="1588685" y="890270"/>
                  <a:pt x="1588685" y="890270"/>
                </a:cubicBezTo>
                <a:cubicBezTo>
                  <a:pt x="1589956" y="889000"/>
                  <a:pt x="1589956" y="889000"/>
                  <a:pt x="1589956" y="889000"/>
                </a:cubicBezTo>
                <a:lnTo>
                  <a:pt x="1590585" y="890255"/>
                </a:lnTo>
                <a:lnTo>
                  <a:pt x="1592490" y="889013"/>
                </a:lnTo>
                <a:cubicBezTo>
                  <a:pt x="1593775" y="887758"/>
                  <a:pt x="1596344" y="887758"/>
                  <a:pt x="1598812" y="886503"/>
                </a:cubicBezTo>
                <a:cubicBezTo>
                  <a:pt x="1598812" y="885164"/>
                  <a:pt x="1600096" y="885164"/>
                  <a:pt x="1601380" y="883909"/>
                </a:cubicBezTo>
                <a:cubicBezTo>
                  <a:pt x="1602664" y="882654"/>
                  <a:pt x="1603948" y="882654"/>
                  <a:pt x="1605232" y="882654"/>
                </a:cubicBezTo>
                <a:cubicBezTo>
                  <a:pt x="1605232" y="882654"/>
                  <a:pt x="1606418" y="881399"/>
                  <a:pt x="1606418" y="881399"/>
                </a:cubicBezTo>
                <a:cubicBezTo>
                  <a:pt x="1608986" y="880144"/>
                  <a:pt x="1610270" y="878889"/>
                  <a:pt x="1612838" y="877550"/>
                </a:cubicBezTo>
                <a:cubicBezTo>
                  <a:pt x="1616592" y="876295"/>
                  <a:pt x="1619159" y="873785"/>
                  <a:pt x="1623013" y="872530"/>
                </a:cubicBezTo>
                <a:cubicBezTo>
                  <a:pt x="1623013" y="871191"/>
                  <a:pt x="1623013" y="871191"/>
                  <a:pt x="1623013" y="871191"/>
                </a:cubicBezTo>
                <a:cubicBezTo>
                  <a:pt x="1624198" y="869936"/>
                  <a:pt x="1625482" y="869936"/>
                  <a:pt x="1625482" y="868681"/>
                </a:cubicBezTo>
                <a:cubicBezTo>
                  <a:pt x="1628051" y="867426"/>
                  <a:pt x="1630618" y="866171"/>
                  <a:pt x="1633088" y="864916"/>
                </a:cubicBezTo>
                <a:cubicBezTo>
                  <a:pt x="1633088" y="863577"/>
                  <a:pt x="1633088" y="863577"/>
                  <a:pt x="1633088" y="862322"/>
                </a:cubicBezTo>
                <a:cubicBezTo>
                  <a:pt x="1634372" y="861067"/>
                  <a:pt x="1635657" y="861067"/>
                  <a:pt x="1636940" y="859812"/>
                </a:cubicBezTo>
                <a:cubicBezTo>
                  <a:pt x="1638224" y="857219"/>
                  <a:pt x="1639509" y="855964"/>
                  <a:pt x="1640792" y="853453"/>
                </a:cubicBezTo>
                <a:cubicBezTo>
                  <a:pt x="1641977" y="853453"/>
                  <a:pt x="1641977" y="853453"/>
                  <a:pt x="1643262" y="853453"/>
                </a:cubicBezTo>
                <a:cubicBezTo>
                  <a:pt x="1643262" y="854708"/>
                  <a:pt x="1644546" y="854708"/>
                  <a:pt x="1644546" y="854708"/>
                </a:cubicBezTo>
                <a:cubicBezTo>
                  <a:pt x="1645830" y="854708"/>
                  <a:pt x="1647114" y="853453"/>
                  <a:pt x="1648398" y="853453"/>
                </a:cubicBezTo>
                <a:cubicBezTo>
                  <a:pt x="1649683" y="852198"/>
                  <a:pt x="1649683" y="852198"/>
                  <a:pt x="1650868" y="850943"/>
                </a:cubicBezTo>
                <a:cubicBezTo>
                  <a:pt x="1649683" y="849605"/>
                  <a:pt x="1648398" y="849605"/>
                  <a:pt x="1647114" y="848350"/>
                </a:cubicBezTo>
                <a:cubicBezTo>
                  <a:pt x="1647114" y="847095"/>
                  <a:pt x="1645830" y="847095"/>
                  <a:pt x="1645830" y="845840"/>
                </a:cubicBezTo>
                <a:cubicBezTo>
                  <a:pt x="1645830" y="845840"/>
                  <a:pt x="1644546" y="847095"/>
                  <a:pt x="1644546" y="847095"/>
                </a:cubicBezTo>
                <a:cubicBezTo>
                  <a:pt x="1644546" y="848350"/>
                  <a:pt x="1644546" y="848350"/>
                  <a:pt x="1644546" y="849605"/>
                </a:cubicBezTo>
                <a:cubicBezTo>
                  <a:pt x="1644546" y="849605"/>
                  <a:pt x="1643262" y="849605"/>
                  <a:pt x="1643262" y="849605"/>
                </a:cubicBezTo>
                <a:cubicBezTo>
                  <a:pt x="1643262" y="848350"/>
                  <a:pt x="1643262" y="847095"/>
                  <a:pt x="1643262" y="845840"/>
                </a:cubicBezTo>
                <a:cubicBezTo>
                  <a:pt x="1643262" y="843329"/>
                  <a:pt x="1644546" y="841991"/>
                  <a:pt x="1644546" y="839481"/>
                </a:cubicBezTo>
                <a:cubicBezTo>
                  <a:pt x="1644546" y="839481"/>
                  <a:pt x="1645830" y="838226"/>
                  <a:pt x="1645830" y="838226"/>
                </a:cubicBezTo>
                <a:cubicBezTo>
                  <a:pt x="1645830" y="836971"/>
                  <a:pt x="1644546" y="835632"/>
                  <a:pt x="1644546" y="834377"/>
                </a:cubicBezTo>
                <a:cubicBezTo>
                  <a:pt x="1644546" y="834377"/>
                  <a:pt x="1644546" y="833122"/>
                  <a:pt x="1644546" y="831867"/>
                </a:cubicBezTo>
                <a:cubicBezTo>
                  <a:pt x="1643262" y="830612"/>
                  <a:pt x="1641977" y="830612"/>
                  <a:pt x="1640792" y="829357"/>
                </a:cubicBezTo>
                <a:cubicBezTo>
                  <a:pt x="1640792" y="826763"/>
                  <a:pt x="1639509" y="824253"/>
                  <a:pt x="1639509" y="821659"/>
                </a:cubicBezTo>
                <a:cubicBezTo>
                  <a:pt x="1638224" y="819149"/>
                  <a:pt x="1638224" y="817894"/>
                  <a:pt x="1636940" y="815384"/>
                </a:cubicBezTo>
                <a:cubicBezTo>
                  <a:pt x="1634372" y="814045"/>
                  <a:pt x="1633088" y="812790"/>
                  <a:pt x="1630618" y="811535"/>
                </a:cubicBezTo>
                <a:cubicBezTo>
                  <a:pt x="1629335" y="810280"/>
                  <a:pt x="1628051" y="810280"/>
                  <a:pt x="1626766" y="810280"/>
                </a:cubicBezTo>
                <a:cubicBezTo>
                  <a:pt x="1626766" y="809025"/>
                  <a:pt x="1625482" y="809025"/>
                  <a:pt x="1625482" y="807770"/>
                </a:cubicBezTo>
                <a:cubicBezTo>
                  <a:pt x="1624198" y="807770"/>
                  <a:pt x="1623013" y="807770"/>
                  <a:pt x="1621728" y="807770"/>
                </a:cubicBezTo>
                <a:cubicBezTo>
                  <a:pt x="1621728" y="807770"/>
                  <a:pt x="1620444" y="806431"/>
                  <a:pt x="1620444" y="806431"/>
                </a:cubicBezTo>
                <a:cubicBezTo>
                  <a:pt x="1621728" y="805176"/>
                  <a:pt x="1621728" y="802666"/>
                  <a:pt x="1621728" y="801411"/>
                </a:cubicBezTo>
                <a:cubicBezTo>
                  <a:pt x="1623013" y="801411"/>
                  <a:pt x="1624198" y="800072"/>
                  <a:pt x="1625482" y="800072"/>
                </a:cubicBezTo>
                <a:cubicBezTo>
                  <a:pt x="1628051" y="796307"/>
                  <a:pt x="1630618" y="793797"/>
                  <a:pt x="1633088" y="791203"/>
                </a:cubicBezTo>
                <a:cubicBezTo>
                  <a:pt x="1633088" y="789948"/>
                  <a:pt x="1634372" y="789948"/>
                  <a:pt x="1635657" y="789948"/>
                </a:cubicBezTo>
                <a:cubicBezTo>
                  <a:pt x="1635657" y="788693"/>
                  <a:pt x="1636940" y="788693"/>
                  <a:pt x="1636940" y="787438"/>
                </a:cubicBezTo>
                <a:cubicBezTo>
                  <a:pt x="1636940" y="787438"/>
                  <a:pt x="1636940" y="786099"/>
                  <a:pt x="1636940" y="786099"/>
                </a:cubicBezTo>
                <a:cubicBezTo>
                  <a:pt x="1636940" y="786099"/>
                  <a:pt x="1635657" y="786099"/>
                  <a:pt x="1635657" y="786099"/>
                </a:cubicBezTo>
                <a:cubicBezTo>
                  <a:pt x="1635657" y="784844"/>
                  <a:pt x="1635657" y="784844"/>
                  <a:pt x="1635657" y="784844"/>
                </a:cubicBezTo>
                <a:cubicBezTo>
                  <a:pt x="1635657" y="783589"/>
                  <a:pt x="1636940" y="782334"/>
                  <a:pt x="1638224" y="781079"/>
                </a:cubicBezTo>
                <a:cubicBezTo>
                  <a:pt x="1639509" y="781079"/>
                  <a:pt x="1639509" y="781079"/>
                  <a:pt x="1640792" y="781079"/>
                </a:cubicBezTo>
                <a:cubicBezTo>
                  <a:pt x="1641977" y="782334"/>
                  <a:pt x="1641977" y="782334"/>
                  <a:pt x="1643262" y="783589"/>
                </a:cubicBezTo>
                <a:cubicBezTo>
                  <a:pt x="1644546" y="783589"/>
                  <a:pt x="1644546" y="783589"/>
                  <a:pt x="1645830" y="783589"/>
                </a:cubicBezTo>
                <a:cubicBezTo>
                  <a:pt x="1645830" y="782334"/>
                  <a:pt x="1644546" y="782334"/>
                  <a:pt x="1644546" y="782334"/>
                </a:cubicBezTo>
                <a:cubicBezTo>
                  <a:pt x="1644546" y="781079"/>
                  <a:pt x="1644546" y="781079"/>
                  <a:pt x="1644546" y="779824"/>
                </a:cubicBezTo>
                <a:cubicBezTo>
                  <a:pt x="1645830" y="778486"/>
                  <a:pt x="1647114" y="778486"/>
                  <a:pt x="1648398" y="777231"/>
                </a:cubicBezTo>
                <a:cubicBezTo>
                  <a:pt x="1649683" y="775975"/>
                  <a:pt x="1649683" y="773465"/>
                  <a:pt x="1650868" y="772127"/>
                </a:cubicBezTo>
                <a:cubicBezTo>
                  <a:pt x="1650868" y="772127"/>
                  <a:pt x="1649683" y="770872"/>
                  <a:pt x="1649683" y="770872"/>
                </a:cubicBezTo>
                <a:cubicBezTo>
                  <a:pt x="1648398" y="770872"/>
                  <a:pt x="1645830" y="772127"/>
                  <a:pt x="1644546" y="772127"/>
                </a:cubicBezTo>
                <a:cubicBezTo>
                  <a:pt x="1644546" y="770872"/>
                  <a:pt x="1644546" y="770872"/>
                  <a:pt x="1644546" y="770872"/>
                </a:cubicBezTo>
                <a:cubicBezTo>
                  <a:pt x="1645830" y="769617"/>
                  <a:pt x="1645830" y="768362"/>
                  <a:pt x="1647114" y="767107"/>
                </a:cubicBezTo>
                <a:cubicBezTo>
                  <a:pt x="1645830" y="767107"/>
                  <a:pt x="1645830" y="767107"/>
                  <a:pt x="1644546" y="767107"/>
                </a:cubicBezTo>
                <a:cubicBezTo>
                  <a:pt x="1644546" y="767107"/>
                  <a:pt x="1643262" y="765851"/>
                  <a:pt x="1643262" y="765851"/>
                </a:cubicBezTo>
                <a:cubicBezTo>
                  <a:pt x="1644546" y="764513"/>
                  <a:pt x="1644546" y="764513"/>
                  <a:pt x="1645830" y="763258"/>
                </a:cubicBezTo>
                <a:cubicBezTo>
                  <a:pt x="1647114" y="763258"/>
                  <a:pt x="1648398" y="762003"/>
                  <a:pt x="1649683" y="762003"/>
                </a:cubicBezTo>
                <a:cubicBezTo>
                  <a:pt x="1648398" y="762003"/>
                  <a:pt x="1647114" y="762003"/>
                  <a:pt x="1645830" y="762003"/>
                </a:cubicBezTo>
                <a:cubicBezTo>
                  <a:pt x="1645830" y="762003"/>
                  <a:pt x="1645830" y="760748"/>
                  <a:pt x="1645830" y="760748"/>
                </a:cubicBezTo>
                <a:cubicBezTo>
                  <a:pt x="1647114" y="759493"/>
                  <a:pt x="1647114" y="758238"/>
                  <a:pt x="1647114" y="756899"/>
                </a:cubicBezTo>
                <a:cubicBezTo>
                  <a:pt x="1648398" y="756899"/>
                  <a:pt x="1648398" y="755644"/>
                  <a:pt x="1649683" y="755644"/>
                </a:cubicBezTo>
                <a:cubicBezTo>
                  <a:pt x="1648398" y="755644"/>
                  <a:pt x="1648398" y="755644"/>
                  <a:pt x="1647114" y="755644"/>
                </a:cubicBezTo>
                <a:cubicBezTo>
                  <a:pt x="1644546" y="755644"/>
                  <a:pt x="1643262" y="756899"/>
                  <a:pt x="1640792" y="756899"/>
                </a:cubicBezTo>
                <a:cubicBezTo>
                  <a:pt x="1640792" y="756899"/>
                  <a:pt x="1639509" y="756899"/>
                  <a:pt x="1639509" y="756899"/>
                </a:cubicBezTo>
                <a:cubicBezTo>
                  <a:pt x="1639509" y="756899"/>
                  <a:pt x="1639509" y="755644"/>
                  <a:pt x="1639509" y="755644"/>
                </a:cubicBezTo>
                <a:cubicBezTo>
                  <a:pt x="1641977" y="754389"/>
                  <a:pt x="1643262" y="751879"/>
                  <a:pt x="1645830" y="750540"/>
                </a:cubicBezTo>
                <a:cubicBezTo>
                  <a:pt x="1647114" y="749285"/>
                  <a:pt x="1648398" y="746775"/>
                  <a:pt x="1649683" y="745520"/>
                </a:cubicBezTo>
                <a:cubicBezTo>
                  <a:pt x="1649683" y="744265"/>
                  <a:pt x="1649683" y="744265"/>
                  <a:pt x="1649683" y="742926"/>
                </a:cubicBezTo>
                <a:cubicBezTo>
                  <a:pt x="1650868" y="742926"/>
                  <a:pt x="1650868" y="742926"/>
                  <a:pt x="1652152" y="742926"/>
                </a:cubicBezTo>
                <a:cubicBezTo>
                  <a:pt x="1652152" y="742926"/>
                  <a:pt x="1653436" y="741671"/>
                  <a:pt x="1653436" y="741671"/>
                </a:cubicBezTo>
                <a:cubicBezTo>
                  <a:pt x="1653436" y="740416"/>
                  <a:pt x="1653436" y="740416"/>
                  <a:pt x="1653436" y="739161"/>
                </a:cubicBezTo>
                <a:cubicBezTo>
                  <a:pt x="1652152" y="739161"/>
                  <a:pt x="1652152" y="739161"/>
                  <a:pt x="1650868" y="739161"/>
                </a:cubicBezTo>
                <a:cubicBezTo>
                  <a:pt x="1650868" y="737906"/>
                  <a:pt x="1650868" y="737906"/>
                  <a:pt x="1650868" y="737906"/>
                </a:cubicBezTo>
                <a:cubicBezTo>
                  <a:pt x="1650868" y="737906"/>
                  <a:pt x="1649683" y="737906"/>
                  <a:pt x="1649683" y="737906"/>
                </a:cubicBezTo>
                <a:cubicBezTo>
                  <a:pt x="1648398" y="737906"/>
                  <a:pt x="1648398" y="736567"/>
                  <a:pt x="1647114" y="736567"/>
                </a:cubicBezTo>
                <a:cubicBezTo>
                  <a:pt x="1645830" y="735312"/>
                  <a:pt x="1645830" y="734057"/>
                  <a:pt x="1645830" y="732802"/>
                </a:cubicBezTo>
                <a:cubicBezTo>
                  <a:pt x="1645830" y="731547"/>
                  <a:pt x="1647114" y="730292"/>
                  <a:pt x="1647114" y="728953"/>
                </a:cubicBezTo>
                <a:cubicBezTo>
                  <a:pt x="1647114" y="728953"/>
                  <a:pt x="1647114" y="727698"/>
                  <a:pt x="1647114" y="726443"/>
                </a:cubicBezTo>
                <a:cubicBezTo>
                  <a:pt x="1648398" y="726443"/>
                  <a:pt x="1648398" y="725188"/>
                  <a:pt x="1649683" y="725188"/>
                </a:cubicBezTo>
                <a:cubicBezTo>
                  <a:pt x="1649683" y="725188"/>
                  <a:pt x="1650868" y="725188"/>
                  <a:pt x="1650868" y="725188"/>
                </a:cubicBezTo>
                <a:cubicBezTo>
                  <a:pt x="1652152" y="725188"/>
                  <a:pt x="1652152" y="725188"/>
                  <a:pt x="1653436" y="725188"/>
                </a:cubicBezTo>
                <a:cubicBezTo>
                  <a:pt x="1653436" y="725188"/>
                  <a:pt x="1653436" y="723933"/>
                  <a:pt x="1653436" y="723933"/>
                </a:cubicBezTo>
                <a:cubicBezTo>
                  <a:pt x="1654720" y="722678"/>
                  <a:pt x="1654720" y="722678"/>
                  <a:pt x="1656004" y="721339"/>
                </a:cubicBezTo>
                <a:cubicBezTo>
                  <a:pt x="1657288" y="720084"/>
                  <a:pt x="1657288" y="720084"/>
                  <a:pt x="1658572" y="720084"/>
                </a:cubicBezTo>
                <a:cubicBezTo>
                  <a:pt x="1659757" y="720084"/>
                  <a:pt x="1659757" y="718829"/>
                  <a:pt x="1661042" y="718829"/>
                </a:cubicBezTo>
                <a:cubicBezTo>
                  <a:pt x="1662326" y="718829"/>
                  <a:pt x="1662326" y="718829"/>
                  <a:pt x="1663610" y="718829"/>
                </a:cubicBezTo>
                <a:cubicBezTo>
                  <a:pt x="1666178" y="718829"/>
                  <a:pt x="1667462" y="717574"/>
                  <a:pt x="1669931" y="717574"/>
                </a:cubicBezTo>
                <a:cubicBezTo>
                  <a:pt x="1672500" y="718829"/>
                  <a:pt x="1673784" y="718829"/>
                  <a:pt x="1676352" y="718829"/>
                </a:cubicBezTo>
                <a:cubicBezTo>
                  <a:pt x="1678822" y="718829"/>
                  <a:pt x="1682674" y="720084"/>
                  <a:pt x="1685242" y="720084"/>
                </a:cubicBezTo>
                <a:cubicBezTo>
                  <a:pt x="1686428" y="718829"/>
                  <a:pt x="1687712" y="718829"/>
                  <a:pt x="1688996" y="718829"/>
                </a:cubicBezTo>
                <a:cubicBezTo>
                  <a:pt x="1688996" y="720084"/>
                  <a:pt x="1688996" y="720084"/>
                  <a:pt x="1688996" y="721339"/>
                </a:cubicBezTo>
                <a:cubicBezTo>
                  <a:pt x="1687712" y="722678"/>
                  <a:pt x="1686428" y="722678"/>
                  <a:pt x="1685242" y="723933"/>
                </a:cubicBezTo>
                <a:cubicBezTo>
                  <a:pt x="1687712" y="723933"/>
                  <a:pt x="1688996" y="722678"/>
                  <a:pt x="1691564" y="722678"/>
                </a:cubicBezTo>
                <a:cubicBezTo>
                  <a:pt x="1692848" y="721339"/>
                  <a:pt x="1694132" y="720084"/>
                  <a:pt x="1695317" y="718829"/>
                </a:cubicBezTo>
                <a:cubicBezTo>
                  <a:pt x="1696602" y="718829"/>
                  <a:pt x="1697886" y="718829"/>
                  <a:pt x="1699170" y="718829"/>
                </a:cubicBezTo>
                <a:cubicBezTo>
                  <a:pt x="1700454" y="720084"/>
                  <a:pt x="1700454" y="720084"/>
                  <a:pt x="1701738" y="720084"/>
                </a:cubicBezTo>
                <a:cubicBezTo>
                  <a:pt x="1703022" y="720084"/>
                  <a:pt x="1703022" y="720084"/>
                  <a:pt x="1704208" y="720084"/>
                </a:cubicBezTo>
                <a:cubicBezTo>
                  <a:pt x="1704208" y="720084"/>
                  <a:pt x="1705492" y="721339"/>
                  <a:pt x="1706776" y="721339"/>
                </a:cubicBezTo>
                <a:cubicBezTo>
                  <a:pt x="1706776" y="720084"/>
                  <a:pt x="1706776" y="720084"/>
                  <a:pt x="1706776" y="718829"/>
                </a:cubicBezTo>
                <a:cubicBezTo>
                  <a:pt x="1708060" y="718829"/>
                  <a:pt x="1709344" y="718829"/>
                  <a:pt x="1710628" y="718829"/>
                </a:cubicBezTo>
                <a:cubicBezTo>
                  <a:pt x="1710628" y="718829"/>
                  <a:pt x="1711912" y="717574"/>
                  <a:pt x="1711912" y="717574"/>
                </a:cubicBezTo>
                <a:cubicBezTo>
                  <a:pt x="1713098" y="716319"/>
                  <a:pt x="1713098" y="716319"/>
                  <a:pt x="1714382" y="716319"/>
                </a:cubicBezTo>
                <a:cubicBezTo>
                  <a:pt x="1715666" y="714980"/>
                  <a:pt x="1716950" y="714980"/>
                  <a:pt x="1718234" y="713725"/>
                </a:cubicBezTo>
                <a:cubicBezTo>
                  <a:pt x="1719519" y="713725"/>
                  <a:pt x="1721989" y="714980"/>
                  <a:pt x="1724556" y="714980"/>
                </a:cubicBezTo>
                <a:cubicBezTo>
                  <a:pt x="1724556" y="716319"/>
                  <a:pt x="1724556" y="716319"/>
                  <a:pt x="1724556" y="717574"/>
                </a:cubicBezTo>
                <a:cubicBezTo>
                  <a:pt x="1727124" y="717574"/>
                  <a:pt x="1728408" y="718829"/>
                  <a:pt x="1729693" y="718829"/>
                </a:cubicBezTo>
                <a:cubicBezTo>
                  <a:pt x="1729693" y="717574"/>
                  <a:pt x="1730878" y="717574"/>
                  <a:pt x="1732162" y="717574"/>
                </a:cubicBezTo>
                <a:cubicBezTo>
                  <a:pt x="1733446" y="718829"/>
                  <a:pt x="1733446" y="720084"/>
                  <a:pt x="1733446" y="721339"/>
                </a:cubicBezTo>
                <a:cubicBezTo>
                  <a:pt x="1733446" y="722678"/>
                  <a:pt x="1732162" y="722678"/>
                  <a:pt x="1732162" y="723933"/>
                </a:cubicBezTo>
                <a:cubicBezTo>
                  <a:pt x="1732162" y="723933"/>
                  <a:pt x="1732162" y="725188"/>
                  <a:pt x="1732162" y="725188"/>
                </a:cubicBezTo>
                <a:cubicBezTo>
                  <a:pt x="1733446" y="725188"/>
                  <a:pt x="1733446" y="723933"/>
                  <a:pt x="1734730" y="723933"/>
                </a:cubicBezTo>
                <a:cubicBezTo>
                  <a:pt x="1736014" y="723933"/>
                  <a:pt x="1737299" y="725188"/>
                  <a:pt x="1738583" y="725188"/>
                </a:cubicBezTo>
                <a:cubicBezTo>
                  <a:pt x="1739768" y="726443"/>
                  <a:pt x="1739768" y="726443"/>
                  <a:pt x="1741052" y="727698"/>
                </a:cubicBezTo>
                <a:cubicBezTo>
                  <a:pt x="1739768" y="727698"/>
                  <a:pt x="1739768" y="728953"/>
                  <a:pt x="1738583" y="728953"/>
                </a:cubicBezTo>
                <a:cubicBezTo>
                  <a:pt x="1739768" y="730292"/>
                  <a:pt x="1741052" y="730292"/>
                  <a:pt x="1742337" y="730292"/>
                </a:cubicBezTo>
                <a:cubicBezTo>
                  <a:pt x="1743620" y="728953"/>
                  <a:pt x="1743620" y="728953"/>
                  <a:pt x="1744904" y="727698"/>
                </a:cubicBezTo>
                <a:cubicBezTo>
                  <a:pt x="1746188" y="728953"/>
                  <a:pt x="1747473" y="728953"/>
                  <a:pt x="1748657" y="730292"/>
                </a:cubicBezTo>
                <a:cubicBezTo>
                  <a:pt x="1748657" y="730292"/>
                  <a:pt x="1748657" y="731547"/>
                  <a:pt x="1748657" y="731547"/>
                </a:cubicBezTo>
                <a:cubicBezTo>
                  <a:pt x="1747473" y="730292"/>
                  <a:pt x="1746188" y="730292"/>
                  <a:pt x="1744904" y="730292"/>
                </a:cubicBezTo>
                <a:cubicBezTo>
                  <a:pt x="1744904" y="731547"/>
                  <a:pt x="1743620" y="731547"/>
                  <a:pt x="1743620" y="732802"/>
                </a:cubicBezTo>
                <a:cubicBezTo>
                  <a:pt x="1743620" y="732802"/>
                  <a:pt x="1742337" y="732802"/>
                  <a:pt x="1741052" y="732802"/>
                </a:cubicBezTo>
                <a:cubicBezTo>
                  <a:pt x="1742337" y="734057"/>
                  <a:pt x="1744904" y="734057"/>
                  <a:pt x="1746188" y="735312"/>
                </a:cubicBezTo>
                <a:cubicBezTo>
                  <a:pt x="1746188" y="736567"/>
                  <a:pt x="1746188" y="736567"/>
                  <a:pt x="1746188" y="737906"/>
                </a:cubicBezTo>
                <a:cubicBezTo>
                  <a:pt x="1747473" y="736567"/>
                  <a:pt x="1747473" y="736567"/>
                  <a:pt x="1748657" y="735312"/>
                </a:cubicBezTo>
                <a:cubicBezTo>
                  <a:pt x="1748657" y="735312"/>
                  <a:pt x="1748657" y="736567"/>
                  <a:pt x="1748657" y="736567"/>
                </a:cubicBezTo>
                <a:cubicBezTo>
                  <a:pt x="1749942" y="736567"/>
                  <a:pt x="1749942" y="735312"/>
                  <a:pt x="1751226" y="735312"/>
                </a:cubicBezTo>
                <a:cubicBezTo>
                  <a:pt x="1753794" y="736567"/>
                  <a:pt x="1755079" y="736567"/>
                  <a:pt x="1757548" y="737906"/>
                </a:cubicBezTo>
                <a:cubicBezTo>
                  <a:pt x="1758832" y="736567"/>
                  <a:pt x="1758832" y="736567"/>
                  <a:pt x="1760116" y="736567"/>
                </a:cubicBezTo>
                <a:cubicBezTo>
                  <a:pt x="1760116" y="737906"/>
                  <a:pt x="1761400" y="737906"/>
                  <a:pt x="1761400" y="737906"/>
                </a:cubicBezTo>
                <a:cubicBezTo>
                  <a:pt x="1762684" y="736567"/>
                  <a:pt x="1763968" y="736567"/>
                  <a:pt x="1765252" y="735312"/>
                </a:cubicBezTo>
                <a:cubicBezTo>
                  <a:pt x="1766438" y="735312"/>
                  <a:pt x="1769006" y="735312"/>
                  <a:pt x="1770290" y="735312"/>
                </a:cubicBezTo>
                <a:cubicBezTo>
                  <a:pt x="1770290" y="736567"/>
                  <a:pt x="1770290" y="737906"/>
                  <a:pt x="1770290" y="739161"/>
                </a:cubicBezTo>
                <a:cubicBezTo>
                  <a:pt x="1771574" y="739161"/>
                  <a:pt x="1771574" y="740416"/>
                  <a:pt x="1772858" y="740416"/>
                </a:cubicBezTo>
                <a:cubicBezTo>
                  <a:pt x="1774142" y="739161"/>
                  <a:pt x="1775328" y="739161"/>
                  <a:pt x="1776612" y="737906"/>
                </a:cubicBezTo>
                <a:cubicBezTo>
                  <a:pt x="1776612" y="736567"/>
                  <a:pt x="1776612" y="735312"/>
                  <a:pt x="1776612" y="734057"/>
                </a:cubicBezTo>
                <a:cubicBezTo>
                  <a:pt x="1777896" y="732802"/>
                  <a:pt x="1777896" y="732802"/>
                  <a:pt x="1779180" y="732802"/>
                </a:cubicBezTo>
                <a:cubicBezTo>
                  <a:pt x="1779180" y="734057"/>
                  <a:pt x="1780464" y="735312"/>
                  <a:pt x="1780464" y="736567"/>
                </a:cubicBezTo>
                <a:cubicBezTo>
                  <a:pt x="1780464" y="737906"/>
                  <a:pt x="1780464" y="739161"/>
                  <a:pt x="1780464" y="740416"/>
                </a:cubicBezTo>
                <a:cubicBezTo>
                  <a:pt x="1777896" y="740416"/>
                  <a:pt x="1776612" y="741671"/>
                  <a:pt x="1775328" y="741671"/>
                </a:cubicBezTo>
                <a:cubicBezTo>
                  <a:pt x="1774142" y="742926"/>
                  <a:pt x="1774142" y="744265"/>
                  <a:pt x="1772858" y="745520"/>
                </a:cubicBezTo>
                <a:cubicBezTo>
                  <a:pt x="1774142" y="746775"/>
                  <a:pt x="1774142" y="749285"/>
                  <a:pt x="1775328" y="750540"/>
                </a:cubicBezTo>
                <a:cubicBezTo>
                  <a:pt x="1775328" y="751879"/>
                  <a:pt x="1774142" y="751879"/>
                  <a:pt x="1774142" y="753134"/>
                </a:cubicBezTo>
                <a:cubicBezTo>
                  <a:pt x="1774142" y="751879"/>
                  <a:pt x="1772858" y="751879"/>
                  <a:pt x="1772858" y="750540"/>
                </a:cubicBezTo>
                <a:cubicBezTo>
                  <a:pt x="1772858" y="750540"/>
                  <a:pt x="1771574" y="751879"/>
                  <a:pt x="1771574" y="751879"/>
                </a:cubicBezTo>
                <a:cubicBezTo>
                  <a:pt x="1771574" y="753134"/>
                  <a:pt x="1771574" y="754389"/>
                  <a:pt x="1771574" y="755644"/>
                </a:cubicBezTo>
                <a:cubicBezTo>
                  <a:pt x="1769006" y="756899"/>
                  <a:pt x="1766438" y="756899"/>
                  <a:pt x="1763968" y="756899"/>
                </a:cubicBezTo>
                <a:cubicBezTo>
                  <a:pt x="1760116" y="756899"/>
                  <a:pt x="1757548" y="756899"/>
                  <a:pt x="1753794" y="756899"/>
                </a:cubicBezTo>
                <a:cubicBezTo>
                  <a:pt x="1756363" y="756899"/>
                  <a:pt x="1760116" y="758238"/>
                  <a:pt x="1762684" y="758238"/>
                </a:cubicBezTo>
                <a:cubicBezTo>
                  <a:pt x="1763968" y="758238"/>
                  <a:pt x="1766438" y="758238"/>
                  <a:pt x="1769006" y="758238"/>
                </a:cubicBezTo>
                <a:cubicBezTo>
                  <a:pt x="1770290" y="758238"/>
                  <a:pt x="1772858" y="759493"/>
                  <a:pt x="1774142" y="759493"/>
                </a:cubicBezTo>
                <a:cubicBezTo>
                  <a:pt x="1774142" y="760748"/>
                  <a:pt x="1774142" y="762003"/>
                  <a:pt x="1774142" y="763258"/>
                </a:cubicBezTo>
                <a:cubicBezTo>
                  <a:pt x="1772858" y="764513"/>
                  <a:pt x="1772858" y="765851"/>
                  <a:pt x="1771574" y="767107"/>
                </a:cubicBezTo>
                <a:cubicBezTo>
                  <a:pt x="1771574" y="767107"/>
                  <a:pt x="1771574" y="768362"/>
                  <a:pt x="1771574" y="768362"/>
                </a:cubicBezTo>
                <a:cubicBezTo>
                  <a:pt x="1771574" y="769617"/>
                  <a:pt x="1770290" y="770872"/>
                  <a:pt x="1769006" y="772127"/>
                </a:cubicBezTo>
                <a:cubicBezTo>
                  <a:pt x="1769006" y="772127"/>
                  <a:pt x="1770290" y="772127"/>
                  <a:pt x="1770290" y="772127"/>
                </a:cubicBezTo>
                <a:cubicBezTo>
                  <a:pt x="1771574" y="773465"/>
                  <a:pt x="1774142" y="774720"/>
                  <a:pt x="1775328" y="775975"/>
                </a:cubicBezTo>
                <a:cubicBezTo>
                  <a:pt x="1775328" y="775975"/>
                  <a:pt x="1776612" y="775975"/>
                  <a:pt x="1777896" y="775975"/>
                </a:cubicBezTo>
                <a:cubicBezTo>
                  <a:pt x="1777896" y="777231"/>
                  <a:pt x="1776612" y="777231"/>
                  <a:pt x="1776612" y="777231"/>
                </a:cubicBezTo>
                <a:cubicBezTo>
                  <a:pt x="1774142" y="775975"/>
                  <a:pt x="1772858" y="775975"/>
                  <a:pt x="1770290" y="775975"/>
                </a:cubicBezTo>
                <a:cubicBezTo>
                  <a:pt x="1771574" y="775975"/>
                  <a:pt x="1774142" y="777231"/>
                  <a:pt x="1775328" y="778486"/>
                </a:cubicBezTo>
                <a:cubicBezTo>
                  <a:pt x="1776612" y="779824"/>
                  <a:pt x="1777896" y="779824"/>
                  <a:pt x="1779180" y="779824"/>
                </a:cubicBezTo>
                <a:cubicBezTo>
                  <a:pt x="1779180" y="779824"/>
                  <a:pt x="1780464" y="779824"/>
                  <a:pt x="1780464" y="779824"/>
                </a:cubicBezTo>
                <a:cubicBezTo>
                  <a:pt x="1780464" y="778486"/>
                  <a:pt x="1779180" y="778486"/>
                  <a:pt x="1779180" y="777231"/>
                </a:cubicBezTo>
                <a:cubicBezTo>
                  <a:pt x="1779180" y="775975"/>
                  <a:pt x="1780464" y="775975"/>
                  <a:pt x="1781748" y="775975"/>
                </a:cubicBezTo>
                <a:cubicBezTo>
                  <a:pt x="1783032" y="775975"/>
                  <a:pt x="1784218" y="777231"/>
                  <a:pt x="1785502" y="777231"/>
                </a:cubicBezTo>
                <a:cubicBezTo>
                  <a:pt x="1786786" y="778486"/>
                  <a:pt x="1786786" y="778486"/>
                  <a:pt x="1788070" y="779824"/>
                </a:cubicBezTo>
                <a:cubicBezTo>
                  <a:pt x="1788070" y="781079"/>
                  <a:pt x="1788070" y="781079"/>
                  <a:pt x="1788070" y="782334"/>
                </a:cubicBezTo>
                <a:cubicBezTo>
                  <a:pt x="1789355" y="783589"/>
                  <a:pt x="1789355" y="783589"/>
                  <a:pt x="1789355" y="784844"/>
                </a:cubicBezTo>
                <a:cubicBezTo>
                  <a:pt x="1789355" y="787438"/>
                  <a:pt x="1788070" y="788693"/>
                  <a:pt x="1786786" y="789948"/>
                </a:cubicBezTo>
                <a:cubicBezTo>
                  <a:pt x="1786786" y="791203"/>
                  <a:pt x="1786786" y="791203"/>
                  <a:pt x="1786786" y="792458"/>
                </a:cubicBezTo>
                <a:cubicBezTo>
                  <a:pt x="1785502" y="793797"/>
                  <a:pt x="1785502" y="793797"/>
                  <a:pt x="1784218" y="795052"/>
                </a:cubicBezTo>
                <a:cubicBezTo>
                  <a:pt x="1785502" y="793797"/>
                  <a:pt x="1786786" y="793797"/>
                  <a:pt x="1788070" y="792458"/>
                </a:cubicBezTo>
                <a:cubicBezTo>
                  <a:pt x="1789355" y="791203"/>
                  <a:pt x="1790638" y="788693"/>
                  <a:pt x="1791922" y="786099"/>
                </a:cubicBezTo>
                <a:cubicBezTo>
                  <a:pt x="1793108" y="784844"/>
                  <a:pt x="1794392" y="783589"/>
                  <a:pt x="1795676" y="782334"/>
                </a:cubicBezTo>
                <a:cubicBezTo>
                  <a:pt x="1795676" y="782334"/>
                  <a:pt x="1796960" y="782334"/>
                  <a:pt x="1796960" y="782334"/>
                </a:cubicBezTo>
                <a:cubicBezTo>
                  <a:pt x="1796960" y="783589"/>
                  <a:pt x="1796960" y="783589"/>
                  <a:pt x="1796960" y="784844"/>
                </a:cubicBezTo>
                <a:cubicBezTo>
                  <a:pt x="1796960" y="787438"/>
                  <a:pt x="1798244" y="788693"/>
                  <a:pt x="1798244" y="789948"/>
                </a:cubicBezTo>
                <a:cubicBezTo>
                  <a:pt x="1796960" y="789948"/>
                  <a:pt x="1796960" y="791203"/>
                  <a:pt x="1796960" y="791203"/>
                </a:cubicBezTo>
                <a:cubicBezTo>
                  <a:pt x="1798244" y="791203"/>
                  <a:pt x="1798244" y="792458"/>
                  <a:pt x="1798244" y="792458"/>
                </a:cubicBezTo>
                <a:cubicBezTo>
                  <a:pt x="1796960" y="793797"/>
                  <a:pt x="1796960" y="793797"/>
                  <a:pt x="1796960" y="795052"/>
                </a:cubicBezTo>
                <a:cubicBezTo>
                  <a:pt x="1798244" y="793797"/>
                  <a:pt x="1799528" y="792458"/>
                  <a:pt x="1800812" y="791203"/>
                </a:cubicBezTo>
                <a:cubicBezTo>
                  <a:pt x="1800812" y="789948"/>
                  <a:pt x="1800812" y="789948"/>
                  <a:pt x="1800812" y="788693"/>
                </a:cubicBezTo>
                <a:cubicBezTo>
                  <a:pt x="1801998" y="787438"/>
                  <a:pt x="1803282" y="787438"/>
                  <a:pt x="1804566" y="786099"/>
                </a:cubicBezTo>
                <a:cubicBezTo>
                  <a:pt x="1804566" y="784844"/>
                  <a:pt x="1805850" y="784844"/>
                  <a:pt x="1807134" y="784844"/>
                </a:cubicBezTo>
                <a:cubicBezTo>
                  <a:pt x="1808418" y="783589"/>
                  <a:pt x="1808418" y="783589"/>
                  <a:pt x="1809703" y="782334"/>
                </a:cubicBezTo>
                <a:cubicBezTo>
                  <a:pt x="1810888" y="782334"/>
                  <a:pt x="1810888" y="782334"/>
                  <a:pt x="1812171" y="782334"/>
                </a:cubicBezTo>
                <a:cubicBezTo>
                  <a:pt x="1813456" y="782334"/>
                  <a:pt x="1813456" y="783589"/>
                  <a:pt x="1813456" y="783589"/>
                </a:cubicBezTo>
                <a:cubicBezTo>
                  <a:pt x="1813456" y="783589"/>
                  <a:pt x="1814740" y="782334"/>
                  <a:pt x="1814740" y="782334"/>
                </a:cubicBezTo>
                <a:cubicBezTo>
                  <a:pt x="1814740" y="782334"/>
                  <a:pt x="1816024" y="781079"/>
                  <a:pt x="1817308" y="781079"/>
                </a:cubicBezTo>
                <a:cubicBezTo>
                  <a:pt x="1817308" y="779824"/>
                  <a:pt x="1817308" y="779824"/>
                  <a:pt x="1817308" y="778486"/>
                </a:cubicBezTo>
                <a:cubicBezTo>
                  <a:pt x="1817308" y="777231"/>
                  <a:pt x="1818592" y="777231"/>
                  <a:pt x="1818592" y="775975"/>
                </a:cubicBezTo>
                <a:cubicBezTo>
                  <a:pt x="1819778" y="775975"/>
                  <a:pt x="1821062" y="774720"/>
                  <a:pt x="1822346" y="773465"/>
                </a:cubicBezTo>
                <a:cubicBezTo>
                  <a:pt x="1823630" y="773465"/>
                  <a:pt x="1823630" y="774720"/>
                  <a:pt x="1824914" y="774720"/>
                </a:cubicBezTo>
                <a:cubicBezTo>
                  <a:pt x="1824914" y="774720"/>
                  <a:pt x="1826198" y="775975"/>
                  <a:pt x="1826198" y="777231"/>
                </a:cubicBezTo>
                <a:cubicBezTo>
                  <a:pt x="1826198" y="778486"/>
                  <a:pt x="1826198" y="778486"/>
                  <a:pt x="1826198" y="779824"/>
                </a:cubicBezTo>
                <a:cubicBezTo>
                  <a:pt x="1826198" y="778486"/>
                  <a:pt x="1827482" y="777231"/>
                  <a:pt x="1827482" y="775975"/>
                </a:cubicBezTo>
                <a:cubicBezTo>
                  <a:pt x="1827482" y="774720"/>
                  <a:pt x="1826198" y="773465"/>
                  <a:pt x="1826198" y="772127"/>
                </a:cubicBezTo>
                <a:cubicBezTo>
                  <a:pt x="1826198" y="772127"/>
                  <a:pt x="1827482" y="772127"/>
                  <a:pt x="1827482" y="772127"/>
                </a:cubicBezTo>
                <a:cubicBezTo>
                  <a:pt x="1827482" y="772127"/>
                  <a:pt x="1827482" y="770872"/>
                  <a:pt x="1827482" y="770872"/>
                </a:cubicBezTo>
                <a:cubicBezTo>
                  <a:pt x="1827482" y="769617"/>
                  <a:pt x="1828668" y="769617"/>
                  <a:pt x="1828668" y="768362"/>
                </a:cubicBezTo>
                <a:cubicBezTo>
                  <a:pt x="1828668" y="767107"/>
                  <a:pt x="1829952" y="767107"/>
                  <a:pt x="1831236" y="767107"/>
                </a:cubicBezTo>
                <a:cubicBezTo>
                  <a:pt x="1831236" y="767107"/>
                  <a:pt x="1831236" y="765851"/>
                  <a:pt x="1831236" y="764513"/>
                </a:cubicBezTo>
                <a:cubicBezTo>
                  <a:pt x="1832520" y="764513"/>
                  <a:pt x="1832520" y="763258"/>
                  <a:pt x="1833805" y="763258"/>
                </a:cubicBezTo>
                <a:cubicBezTo>
                  <a:pt x="1833805" y="762003"/>
                  <a:pt x="1835088" y="762003"/>
                  <a:pt x="1835088" y="760748"/>
                </a:cubicBezTo>
                <a:cubicBezTo>
                  <a:pt x="1836372" y="760748"/>
                  <a:pt x="1836372" y="759493"/>
                  <a:pt x="1836372" y="759493"/>
                </a:cubicBezTo>
                <a:cubicBezTo>
                  <a:pt x="1836372" y="759493"/>
                  <a:pt x="1837558" y="759493"/>
                  <a:pt x="1837558" y="759493"/>
                </a:cubicBezTo>
                <a:cubicBezTo>
                  <a:pt x="1838842" y="759493"/>
                  <a:pt x="1840126" y="760748"/>
                  <a:pt x="1841410" y="760748"/>
                </a:cubicBezTo>
                <a:cubicBezTo>
                  <a:pt x="1841410" y="760748"/>
                  <a:pt x="1841410" y="759493"/>
                  <a:pt x="1841410" y="759493"/>
                </a:cubicBezTo>
                <a:cubicBezTo>
                  <a:pt x="1841410" y="759493"/>
                  <a:pt x="1840126" y="758238"/>
                  <a:pt x="1840126" y="758238"/>
                </a:cubicBezTo>
                <a:cubicBezTo>
                  <a:pt x="1840126" y="758238"/>
                  <a:pt x="1838842" y="758238"/>
                  <a:pt x="1837558" y="758238"/>
                </a:cubicBezTo>
                <a:cubicBezTo>
                  <a:pt x="1837558" y="758238"/>
                  <a:pt x="1837558" y="756899"/>
                  <a:pt x="1837558" y="756899"/>
                </a:cubicBezTo>
                <a:cubicBezTo>
                  <a:pt x="1837558" y="755644"/>
                  <a:pt x="1838842" y="754389"/>
                  <a:pt x="1838842" y="753134"/>
                </a:cubicBezTo>
                <a:cubicBezTo>
                  <a:pt x="1838842" y="751879"/>
                  <a:pt x="1840126" y="751879"/>
                  <a:pt x="1840126" y="751879"/>
                </a:cubicBezTo>
                <a:cubicBezTo>
                  <a:pt x="1841410" y="751879"/>
                  <a:pt x="1841410" y="753134"/>
                  <a:pt x="1842694" y="753134"/>
                </a:cubicBezTo>
                <a:cubicBezTo>
                  <a:pt x="1841410" y="751879"/>
                  <a:pt x="1841410" y="751879"/>
                  <a:pt x="1841410" y="750540"/>
                </a:cubicBezTo>
                <a:cubicBezTo>
                  <a:pt x="1842694" y="750540"/>
                  <a:pt x="1842694" y="749285"/>
                  <a:pt x="1843978" y="749285"/>
                </a:cubicBezTo>
                <a:cubicBezTo>
                  <a:pt x="1843978" y="749285"/>
                  <a:pt x="1843978" y="748030"/>
                  <a:pt x="1843978" y="748030"/>
                </a:cubicBezTo>
                <a:cubicBezTo>
                  <a:pt x="1845262" y="746775"/>
                  <a:pt x="1846448" y="745520"/>
                  <a:pt x="1847732" y="744265"/>
                </a:cubicBezTo>
                <a:cubicBezTo>
                  <a:pt x="1847732" y="742926"/>
                  <a:pt x="1849016" y="742926"/>
                  <a:pt x="1849016" y="741671"/>
                </a:cubicBezTo>
                <a:cubicBezTo>
                  <a:pt x="1849016" y="741671"/>
                  <a:pt x="1847732" y="740416"/>
                  <a:pt x="1847732" y="740416"/>
                </a:cubicBezTo>
                <a:cubicBezTo>
                  <a:pt x="1849016" y="739161"/>
                  <a:pt x="1849016" y="737906"/>
                  <a:pt x="1850300" y="736567"/>
                </a:cubicBezTo>
                <a:cubicBezTo>
                  <a:pt x="1851584" y="736567"/>
                  <a:pt x="1852868" y="735312"/>
                  <a:pt x="1854152" y="735312"/>
                </a:cubicBezTo>
                <a:cubicBezTo>
                  <a:pt x="1854152" y="735312"/>
                  <a:pt x="1855338" y="735312"/>
                  <a:pt x="1855338" y="735312"/>
                </a:cubicBezTo>
                <a:cubicBezTo>
                  <a:pt x="1854152" y="736567"/>
                  <a:pt x="1854152" y="736567"/>
                  <a:pt x="1852868" y="737906"/>
                </a:cubicBezTo>
                <a:cubicBezTo>
                  <a:pt x="1852868" y="737906"/>
                  <a:pt x="1854152" y="736567"/>
                  <a:pt x="1855338" y="736567"/>
                </a:cubicBezTo>
                <a:cubicBezTo>
                  <a:pt x="1855338" y="737906"/>
                  <a:pt x="1856622" y="737906"/>
                  <a:pt x="1856622" y="737906"/>
                </a:cubicBezTo>
                <a:cubicBezTo>
                  <a:pt x="1855338" y="737906"/>
                  <a:pt x="1855338" y="739161"/>
                  <a:pt x="1854152" y="739161"/>
                </a:cubicBezTo>
                <a:cubicBezTo>
                  <a:pt x="1854152" y="739161"/>
                  <a:pt x="1854152" y="740416"/>
                  <a:pt x="1854152" y="740416"/>
                </a:cubicBezTo>
                <a:cubicBezTo>
                  <a:pt x="1855338" y="740416"/>
                  <a:pt x="1855338" y="740416"/>
                  <a:pt x="1856622" y="740416"/>
                </a:cubicBezTo>
                <a:cubicBezTo>
                  <a:pt x="1856622" y="741671"/>
                  <a:pt x="1855338" y="741671"/>
                  <a:pt x="1855338" y="742926"/>
                </a:cubicBezTo>
                <a:lnTo>
                  <a:pt x="1856622" y="742926"/>
                </a:lnTo>
                <a:cubicBezTo>
                  <a:pt x="1857906" y="742926"/>
                  <a:pt x="1857906" y="742926"/>
                  <a:pt x="1859190" y="742926"/>
                </a:cubicBezTo>
                <a:cubicBezTo>
                  <a:pt x="1859190" y="744265"/>
                  <a:pt x="1859190" y="744265"/>
                  <a:pt x="1859190" y="745520"/>
                </a:cubicBezTo>
                <a:cubicBezTo>
                  <a:pt x="1857906" y="745520"/>
                  <a:pt x="1857906" y="746775"/>
                  <a:pt x="1857906" y="746775"/>
                </a:cubicBezTo>
                <a:cubicBezTo>
                  <a:pt x="1859190" y="746775"/>
                  <a:pt x="1859190" y="746775"/>
                  <a:pt x="1860474" y="746775"/>
                </a:cubicBezTo>
                <a:cubicBezTo>
                  <a:pt x="1861758" y="748030"/>
                  <a:pt x="1861758" y="748030"/>
                  <a:pt x="1861758" y="749285"/>
                </a:cubicBezTo>
                <a:cubicBezTo>
                  <a:pt x="1860474" y="749285"/>
                  <a:pt x="1860474" y="750540"/>
                  <a:pt x="1859190" y="750540"/>
                </a:cubicBezTo>
                <a:cubicBezTo>
                  <a:pt x="1859190" y="751879"/>
                  <a:pt x="1860474" y="751879"/>
                  <a:pt x="1860474" y="753134"/>
                </a:cubicBezTo>
                <a:cubicBezTo>
                  <a:pt x="1861758" y="753134"/>
                  <a:pt x="1863042" y="754389"/>
                  <a:pt x="1864228" y="754389"/>
                </a:cubicBezTo>
                <a:cubicBezTo>
                  <a:pt x="1865512" y="755644"/>
                  <a:pt x="1865512" y="755644"/>
                  <a:pt x="1865512" y="756899"/>
                </a:cubicBezTo>
                <a:cubicBezTo>
                  <a:pt x="1865512" y="756899"/>
                  <a:pt x="1864228" y="758238"/>
                  <a:pt x="1864228" y="758238"/>
                </a:cubicBezTo>
                <a:cubicBezTo>
                  <a:pt x="1864228" y="758238"/>
                  <a:pt x="1863042" y="758238"/>
                  <a:pt x="1863042" y="758238"/>
                </a:cubicBezTo>
                <a:cubicBezTo>
                  <a:pt x="1861758" y="758238"/>
                  <a:pt x="1861758" y="759493"/>
                  <a:pt x="1860474" y="759493"/>
                </a:cubicBezTo>
                <a:cubicBezTo>
                  <a:pt x="1861758" y="760748"/>
                  <a:pt x="1861758" y="760748"/>
                  <a:pt x="1863042" y="760748"/>
                </a:cubicBezTo>
                <a:cubicBezTo>
                  <a:pt x="1863042" y="760748"/>
                  <a:pt x="1864228" y="762003"/>
                  <a:pt x="1864228" y="762003"/>
                </a:cubicBezTo>
                <a:cubicBezTo>
                  <a:pt x="1864228" y="762003"/>
                  <a:pt x="1865512" y="762003"/>
                  <a:pt x="1865512" y="762003"/>
                </a:cubicBezTo>
                <a:cubicBezTo>
                  <a:pt x="1866796" y="762003"/>
                  <a:pt x="1866796" y="760748"/>
                  <a:pt x="1868080" y="760748"/>
                </a:cubicBezTo>
                <a:cubicBezTo>
                  <a:pt x="1869364" y="760748"/>
                  <a:pt x="1869364" y="762003"/>
                  <a:pt x="1869364" y="762003"/>
                </a:cubicBezTo>
                <a:cubicBezTo>
                  <a:pt x="1870648" y="762003"/>
                  <a:pt x="1870648" y="762003"/>
                  <a:pt x="1871932" y="762003"/>
                </a:cubicBezTo>
                <a:cubicBezTo>
                  <a:pt x="1870648" y="763258"/>
                  <a:pt x="1870648" y="764513"/>
                  <a:pt x="1869364" y="765851"/>
                </a:cubicBezTo>
                <a:cubicBezTo>
                  <a:pt x="1869364" y="765851"/>
                  <a:pt x="1868080" y="767107"/>
                  <a:pt x="1866796" y="767107"/>
                </a:cubicBezTo>
                <a:cubicBezTo>
                  <a:pt x="1865512" y="767107"/>
                  <a:pt x="1864228" y="767107"/>
                  <a:pt x="1863042" y="767107"/>
                </a:cubicBezTo>
                <a:cubicBezTo>
                  <a:pt x="1863042" y="767107"/>
                  <a:pt x="1861758" y="768362"/>
                  <a:pt x="1861758" y="768362"/>
                </a:cubicBezTo>
                <a:cubicBezTo>
                  <a:pt x="1861758" y="768362"/>
                  <a:pt x="1863042" y="768362"/>
                  <a:pt x="1864228" y="768362"/>
                </a:cubicBezTo>
                <a:cubicBezTo>
                  <a:pt x="1866796" y="768362"/>
                  <a:pt x="1869364" y="767107"/>
                  <a:pt x="1871932" y="765851"/>
                </a:cubicBezTo>
                <a:cubicBezTo>
                  <a:pt x="1873118" y="765851"/>
                  <a:pt x="1873118" y="765851"/>
                  <a:pt x="1874402" y="765851"/>
                </a:cubicBezTo>
                <a:cubicBezTo>
                  <a:pt x="1874402" y="767107"/>
                  <a:pt x="1874402" y="767107"/>
                  <a:pt x="1874402" y="768362"/>
                </a:cubicBezTo>
                <a:cubicBezTo>
                  <a:pt x="1873118" y="768362"/>
                  <a:pt x="1873118" y="769617"/>
                  <a:pt x="1871932" y="770872"/>
                </a:cubicBezTo>
                <a:cubicBezTo>
                  <a:pt x="1873118" y="770872"/>
                  <a:pt x="1873118" y="770872"/>
                  <a:pt x="1874402" y="770872"/>
                </a:cubicBezTo>
                <a:cubicBezTo>
                  <a:pt x="1875686" y="770872"/>
                  <a:pt x="1875686" y="769617"/>
                  <a:pt x="1876970" y="769617"/>
                </a:cubicBezTo>
                <a:cubicBezTo>
                  <a:pt x="1876970" y="770872"/>
                  <a:pt x="1876970" y="770872"/>
                  <a:pt x="1876970" y="772210"/>
                </a:cubicBezTo>
                <a:cubicBezTo>
                  <a:pt x="1875686" y="773465"/>
                  <a:pt x="1875686" y="774720"/>
                  <a:pt x="1874402" y="775975"/>
                </a:cubicBezTo>
                <a:cubicBezTo>
                  <a:pt x="1873118" y="775975"/>
                  <a:pt x="1870648" y="777231"/>
                  <a:pt x="1869364" y="777231"/>
                </a:cubicBezTo>
                <a:cubicBezTo>
                  <a:pt x="1868080" y="775975"/>
                  <a:pt x="1868080" y="775975"/>
                  <a:pt x="1866796" y="775975"/>
                </a:cubicBezTo>
                <a:cubicBezTo>
                  <a:pt x="1866796" y="775975"/>
                  <a:pt x="1865512" y="777231"/>
                  <a:pt x="1865512" y="777231"/>
                </a:cubicBezTo>
                <a:cubicBezTo>
                  <a:pt x="1865512" y="777231"/>
                  <a:pt x="1866796" y="778486"/>
                  <a:pt x="1866796" y="778486"/>
                </a:cubicBezTo>
                <a:cubicBezTo>
                  <a:pt x="1865512" y="779824"/>
                  <a:pt x="1865512" y="779824"/>
                  <a:pt x="1865512" y="781079"/>
                </a:cubicBezTo>
                <a:cubicBezTo>
                  <a:pt x="1868080" y="779824"/>
                  <a:pt x="1869364" y="779824"/>
                  <a:pt x="1870648" y="778486"/>
                </a:cubicBezTo>
                <a:cubicBezTo>
                  <a:pt x="1871932" y="777231"/>
                  <a:pt x="1874402" y="777231"/>
                  <a:pt x="1875686" y="777231"/>
                </a:cubicBezTo>
                <a:cubicBezTo>
                  <a:pt x="1876970" y="777231"/>
                  <a:pt x="1878254" y="775975"/>
                  <a:pt x="1879538" y="775975"/>
                </a:cubicBezTo>
                <a:cubicBezTo>
                  <a:pt x="1879538" y="775975"/>
                  <a:pt x="1880822" y="775975"/>
                  <a:pt x="1880822" y="775975"/>
                </a:cubicBezTo>
                <a:cubicBezTo>
                  <a:pt x="1880822" y="775975"/>
                  <a:pt x="1879538" y="777231"/>
                  <a:pt x="1879538" y="777231"/>
                </a:cubicBezTo>
                <a:cubicBezTo>
                  <a:pt x="1879538" y="777231"/>
                  <a:pt x="1879538" y="778486"/>
                  <a:pt x="1879538" y="778486"/>
                </a:cubicBezTo>
                <a:cubicBezTo>
                  <a:pt x="1878254" y="778486"/>
                  <a:pt x="1878254" y="779824"/>
                  <a:pt x="1876970" y="779824"/>
                </a:cubicBezTo>
                <a:cubicBezTo>
                  <a:pt x="1875686" y="779824"/>
                  <a:pt x="1874402" y="779824"/>
                  <a:pt x="1873118" y="779824"/>
                </a:cubicBezTo>
                <a:cubicBezTo>
                  <a:pt x="1871932" y="781079"/>
                  <a:pt x="1870648" y="783589"/>
                  <a:pt x="1869364" y="784844"/>
                </a:cubicBezTo>
                <a:cubicBezTo>
                  <a:pt x="1870648" y="783589"/>
                  <a:pt x="1873118" y="783589"/>
                  <a:pt x="1874402" y="782334"/>
                </a:cubicBezTo>
                <a:cubicBezTo>
                  <a:pt x="1875686" y="781079"/>
                  <a:pt x="1876970" y="781079"/>
                  <a:pt x="1878254" y="781079"/>
                </a:cubicBezTo>
                <a:cubicBezTo>
                  <a:pt x="1879538" y="781079"/>
                  <a:pt x="1879538" y="779824"/>
                  <a:pt x="1880822" y="779824"/>
                </a:cubicBezTo>
                <a:cubicBezTo>
                  <a:pt x="1882008" y="779824"/>
                  <a:pt x="1883292" y="779824"/>
                  <a:pt x="1884576" y="779824"/>
                </a:cubicBezTo>
                <a:cubicBezTo>
                  <a:pt x="1884576" y="781079"/>
                  <a:pt x="1884576" y="781079"/>
                  <a:pt x="1884576" y="782334"/>
                </a:cubicBezTo>
                <a:cubicBezTo>
                  <a:pt x="1883292" y="783589"/>
                  <a:pt x="1883292" y="783589"/>
                  <a:pt x="1882008" y="783589"/>
                </a:cubicBezTo>
                <a:cubicBezTo>
                  <a:pt x="1880822" y="784844"/>
                  <a:pt x="1879538" y="784844"/>
                  <a:pt x="1878254" y="786099"/>
                </a:cubicBezTo>
                <a:cubicBezTo>
                  <a:pt x="1878254" y="787438"/>
                  <a:pt x="1878254" y="787438"/>
                  <a:pt x="1878254" y="788693"/>
                </a:cubicBezTo>
                <a:cubicBezTo>
                  <a:pt x="1878254" y="788693"/>
                  <a:pt x="1879538" y="787438"/>
                  <a:pt x="1879538" y="787438"/>
                </a:cubicBezTo>
                <a:cubicBezTo>
                  <a:pt x="1880822" y="787438"/>
                  <a:pt x="1882008" y="787438"/>
                  <a:pt x="1883292" y="787438"/>
                </a:cubicBezTo>
                <a:cubicBezTo>
                  <a:pt x="1883292" y="787438"/>
                  <a:pt x="1884576" y="786099"/>
                  <a:pt x="1884576" y="786099"/>
                </a:cubicBezTo>
                <a:cubicBezTo>
                  <a:pt x="1885860" y="786099"/>
                  <a:pt x="1887144" y="787438"/>
                  <a:pt x="1888428" y="787438"/>
                </a:cubicBezTo>
                <a:cubicBezTo>
                  <a:pt x="1889712" y="788693"/>
                  <a:pt x="1889712" y="789948"/>
                  <a:pt x="1890898" y="791203"/>
                </a:cubicBezTo>
                <a:cubicBezTo>
                  <a:pt x="1890898" y="792458"/>
                  <a:pt x="1889712" y="792458"/>
                  <a:pt x="1888428" y="793797"/>
                </a:cubicBezTo>
                <a:cubicBezTo>
                  <a:pt x="1887144" y="793797"/>
                  <a:pt x="1887144" y="793797"/>
                  <a:pt x="1885860" y="793797"/>
                </a:cubicBezTo>
                <a:cubicBezTo>
                  <a:pt x="1885860" y="793797"/>
                  <a:pt x="1884576" y="795052"/>
                  <a:pt x="1884576" y="795052"/>
                </a:cubicBezTo>
                <a:cubicBezTo>
                  <a:pt x="1883292" y="795052"/>
                  <a:pt x="1882008" y="795052"/>
                  <a:pt x="1880822" y="795052"/>
                </a:cubicBezTo>
                <a:cubicBezTo>
                  <a:pt x="1882008" y="795052"/>
                  <a:pt x="1882008" y="796307"/>
                  <a:pt x="1883292" y="796307"/>
                </a:cubicBezTo>
                <a:cubicBezTo>
                  <a:pt x="1884576" y="795052"/>
                  <a:pt x="1884576" y="795052"/>
                  <a:pt x="1885860" y="795052"/>
                </a:cubicBezTo>
                <a:cubicBezTo>
                  <a:pt x="1885860" y="795052"/>
                  <a:pt x="1887144" y="795052"/>
                  <a:pt x="1887144" y="795052"/>
                </a:cubicBezTo>
                <a:cubicBezTo>
                  <a:pt x="1888428" y="795052"/>
                  <a:pt x="1889712" y="795052"/>
                  <a:pt x="1890898" y="795052"/>
                </a:cubicBezTo>
                <a:cubicBezTo>
                  <a:pt x="1890898" y="796307"/>
                  <a:pt x="1892182" y="796307"/>
                  <a:pt x="1892182" y="796307"/>
                </a:cubicBezTo>
                <a:cubicBezTo>
                  <a:pt x="1890898" y="797562"/>
                  <a:pt x="1890898" y="797562"/>
                  <a:pt x="1890898" y="798817"/>
                </a:cubicBezTo>
                <a:cubicBezTo>
                  <a:pt x="1889712" y="798817"/>
                  <a:pt x="1889712" y="800072"/>
                  <a:pt x="1888428" y="800072"/>
                </a:cubicBezTo>
                <a:cubicBezTo>
                  <a:pt x="1889712" y="800072"/>
                  <a:pt x="1890898" y="800072"/>
                  <a:pt x="1892182" y="800072"/>
                </a:cubicBezTo>
                <a:cubicBezTo>
                  <a:pt x="1893466" y="798817"/>
                  <a:pt x="1893466" y="798817"/>
                  <a:pt x="1894750" y="798817"/>
                </a:cubicBezTo>
                <a:cubicBezTo>
                  <a:pt x="1896034" y="798817"/>
                  <a:pt x="1897318" y="800072"/>
                  <a:pt x="1898602" y="800072"/>
                </a:cubicBezTo>
                <a:cubicBezTo>
                  <a:pt x="1898602" y="801411"/>
                  <a:pt x="1898602" y="801411"/>
                  <a:pt x="1898602" y="802666"/>
                </a:cubicBezTo>
                <a:cubicBezTo>
                  <a:pt x="1897318" y="802666"/>
                  <a:pt x="1897318" y="803921"/>
                  <a:pt x="1896034" y="803921"/>
                </a:cubicBezTo>
                <a:cubicBezTo>
                  <a:pt x="1894750" y="803921"/>
                  <a:pt x="1893466" y="805176"/>
                  <a:pt x="1892182" y="806431"/>
                </a:cubicBezTo>
                <a:cubicBezTo>
                  <a:pt x="1890898" y="806431"/>
                  <a:pt x="1890898" y="806431"/>
                  <a:pt x="1889712" y="806431"/>
                </a:cubicBezTo>
                <a:cubicBezTo>
                  <a:pt x="1888428" y="806431"/>
                  <a:pt x="1888428" y="807770"/>
                  <a:pt x="1888428" y="807770"/>
                </a:cubicBezTo>
                <a:cubicBezTo>
                  <a:pt x="1889712" y="807770"/>
                  <a:pt x="1890898" y="807770"/>
                  <a:pt x="1892182" y="807770"/>
                </a:cubicBezTo>
                <a:cubicBezTo>
                  <a:pt x="1892182" y="807770"/>
                  <a:pt x="1892182" y="809025"/>
                  <a:pt x="1892182" y="809025"/>
                </a:cubicBezTo>
                <a:cubicBezTo>
                  <a:pt x="1890898" y="810280"/>
                  <a:pt x="1889712" y="810280"/>
                  <a:pt x="1888428" y="810280"/>
                </a:cubicBezTo>
                <a:cubicBezTo>
                  <a:pt x="1887144" y="809025"/>
                  <a:pt x="1884576" y="809025"/>
                  <a:pt x="1883292" y="809025"/>
                </a:cubicBezTo>
                <a:cubicBezTo>
                  <a:pt x="1882008" y="809025"/>
                  <a:pt x="1879538" y="810280"/>
                  <a:pt x="1878254" y="810280"/>
                </a:cubicBezTo>
                <a:cubicBezTo>
                  <a:pt x="1879538" y="811535"/>
                  <a:pt x="1882008" y="811535"/>
                  <a:pt x="1883292" y="811535"/>
                </a:cubicBezTo>
                <a:cubicBezTo>
                  <a:pt x="1883292" y="812790"/>
                  <a:pt x="1883292" y="812790"/>
                  <a:pt x="1883292" y="814045"/>
                </a:cubicBezTo>
                <a:cubicBezTo>
                  <a:pt x="1884576" y="814045"/>
                  <a:pt x="1885860" y="815384"/>
                  <a:pt x="1887144" y="815384"/>
                </a:cubicBezTo>
                <a:cubicBezTo>
                  <a:pt x="1887144" y="815384"/>
                  <a:pt x="1888428" y="816639"/>
                  <a:pt x="1888428" y="816639"/>
                </a:cubicBezTo>
                <a:cubicBezTo>
                  <a:pt x="1888428" y="816639"/>
                  <a:pt x="1888428" y="817894"/>
                  <a:pt x="1888428" y="817894"/>
                </a:cubicBezTo>
                <a:cubicBezTo>
                  <a:pt x="1887144" y="817894"/>
                  <a:pt x="1885860" y="819149"/>
                  <a:pt x="1884576" y="819149"/>
                </a:cubicBezTo>
                <a:cubicBezTo>
                  <a:pt x="1884576" y="819149"/>
                  <a:pt x="1883292" y="820404"/>
                  <a:pt x="1883292" y="820404"/>
                </a:cubicBezTo>
                <a:cubicBezTo>
                  <a:pt x="1882008" y="821659"/>
                  <a:pt x="1879538" y="821659"/>
                  <a:pt x="1878254" y="821659"/>
                </a:cubicBezTo>
                <a:cubicBezTo>
                  <a:pt x="1880822" y="821659"/>
                  <a:pt x="1882008" y="821659"/>
                  <a:pt x="1884576" y="821659"/>
                </a:cubicBezTo>
                <a:cubicBezTo>
                  <a:pt x="1885860" y="820404"/>
                  <a:pt x="1885860" y="820404"/>
                  <a:pt x="1887144" y="820404"/>
                </a:cubicBezTo>
                <a:cubicBezTo>
                  <a:pt x="1887144" y="819149"/>
                  <a:pt x="1887144" y="819149"/>
                  <a:pt x="1887144" y="819149"/>
                </a:cubicBezTo>
                <a:cubicBezTo>
                  <a:pt x="1889712" y="819149"/>
                  <a:pt x="1890898" y="817894"/>
                  <a:pt x="1892182" y="817894"/>
                </a:cubicBezTo>
                <a:cubicBezTo>
                  <a:pt x="1893466" y="817894"/>
                  <a:pt x="1893466" y="817894"/>
                  <a:pt x="1894750" y="817894"/>
                </a:cubicBezTo>
                <a:cubicBezTo>
                  <a:pt x="1894750" y="817894"/>
                  <a:pt x="1894750" y="819149"/>
                  <a:pt x="1894750" y="819149"/>
                </a:cubicBezTo>
                <a:cubicBezTo>
                  <a:pt x="1894750" y="820404"/>
                  <a:pt x="1896034" y="820404"/>
                  <a:pt x="1896034" y="820404"/>
                </a:cubicBezTo>
                <a:cubicBezTo>
                  <a:pt x="1896034" y="820404"/>
                  <a:pt x="1894750" y="821659"/>
                  <a:pt x="1894750" y="821659"/>
                </a:cubicBezTo>
                <a:cubicBezTo>
                  <a:pt x="1896034" y="821659"/>
                  <a:pt x="1896034" y="821659"/>
                  <a:pt x="1897318" y="821659"/>
                </a:cubicBezTo>
                <a:cubicBezTo>
                  <a:pt x="1898602" y="821659"/>
                  <a:pt x="1898602" y="821659"/>
                  <a:pt x="1898602" y="821659"/>
                </a:cubicBezTo>
                <a:cubicBezTo>
                  <a:pt x="1898602" y="821659"/>
                  <a:pt x="1898602" y="822998"/>
                  <a:pt x="1898602" y="822998"/>
                </a:cubicBezTo>
                <a:cubicBezTo>
                  <a:pt x="1898602" y="822998"/>
                  <a:pt x="1899788" y="822998"/>
                  <a:pt x="1899788" y="822998"/>
                </a:cubicBezTo>
                <a:cubicBezTo>
                  <a:pt x="1899788" y="821659"/>
                  <a:pt x="1901072" y="821659"/>
                  <a:pt x="1902356" y="820404"/>
                </a:cubicBezTo>
                <a:cubicBezTo>
                  <a:pt x="1902356" y="820404"/>
                  <a:pt x="1903640" y="820404"/>
                  <a:pt x="1903640" y="820404"/>
                </a:cubicBezTo>
                <a:cubicBezTo>
                  <a:pt x="1904924" y="820404"/>
                  <a:pt x="1904924" y="820404"/>
                  <a:pt x="1906208" y="820404"/>
                </a:cubicBezTo>
                <a:cubicBezTo>
                  <a:pt x="1906208" y="820404"/>
                  <a:pt x="1906208" y="821659"/>
                  <a:pt x="1906208" y="822998"/>
                </a:cubicBezTo>
                <a:cubicBezTo>
                  <a:pt x="1906208" y="822998"/>
                  <a:pt x="1904924" y="824253"/>
                  <a:pt x="1904924" y="824253"/>
                </a:cubicBezTo>
                <a:cubicBezTo>
                  <a:pt x="1904924" y="824253"/>
                  <a:pt x="1904924" y="825508"/>
                  <a:pt x="1904924" y="825508"/>
                </a:cubicBezTo>
                <a:cubicBezTo>
                  <a:pt x="1904924" y="825508"/>
                  <a:pt x="1906208" y="825508"/>
                  <a:pt x="1906208" y="825508"/>
                </a:cubicBezTo>
                <a:cubicBezTo>
                  <a:pt x="1907492" y="824253"/>
                  <a:pt x="1907492" y="822998"/>
                  <a:pt x="1908678" y="821743"/>
                </a:cubicBezTo>
                <a:cubicBezTo>
                  <a:pt x="1909962" y="821743"/>
                  <a:pt x="1909962" y="821743"/>
                  <a:pt x="1909962" y="821743"/>
                </a:cubicBezTo>
                <a:cubicBezTo>
                  <a:pt x="1909962" y="822998"/>
                  <a:pt x="1909962" y="822998"/>
                  <a:pt x="1909962" y="824253"/>
                </a:cubicBezTo>
                <a:cubicBezTo>
                  <a:pt x="1911246" y="824253"/>
                  <a:pt x="1911246" y="825508"/>
                  <a:pt x="1912530" y="825508"/>
                </a:cubicBezTo>
                <a:cubicBezTo>
                  <a:pt x="1911246" y="826763"/>
                  <a:pt x="1909962" y="826763"/>
                  <a:pt x="1908678" y="828018"/>
                </a:cubicBezTo>
                <a:cubicBezTo>
                  <a:pt x="1907492" y="829357"/>
                  <a:pt x="1906208" y="831867"/>
                  <a:pt x="1904924" y="833122"/>
                </a:cubicBezTo>
                <a:cubicBezTo>
                  <a:pt x="1903640" y="834377"/>
                  <a:pt x="1903640" y="834377"/>
                  <a:pt x="1902356" y="835632"/>
                </a:cubicBezTo>
                <a:cubicBezTo>
                  <a:pt x="1901072" y="835632"/>
                  <a:pt x="1899788" y="835632"/>
                  <a:pt x="1898602" y="835632"/>
                </a:cubicBezTo>
                <a:cubicBezTo>
                  <a:pt x="1899788" y="836971"/>
                  <a:pt x="1901072" y="836971"/>
                  <a:pt x="1902356" y="836971"/>
                </a:cubicBezTo>
                <a:cubicBezTo>
                  <a:pt x="1902356" y="836971"/>
                  <a:pt x="1903640" y="835632"/>
                  <a:pt x="1904924" y="835632"/>
                </a:cubicBezTo>
                <a:cubicBezTo>
                  <a:pt x="1906208" y="834377"/>
                  <a:pt x="1908678" y="831867"/>
                  <a:pt x="1909962" y="830612"/>
                </a:cubicBezTo>
                <a:cubicBezTo>
                  <a:pt x="1911246" y="830612"/>
                  <a:pt x="1911246" y="830612"/>
                  <a:pt x="1912530" y="830612"/>
                </a:cubicBezTo>
                <a:cubicBezTo>
                  <a:pt x="1912530" y="830612"/>
                  <a:pt x="1912530" y="831867"/>
                  <a:pt x="1912530" y="831867"/>
                </a:cubicBezTo>
                <a:cubicBezTo>
                  <a:pt x="1911246" y="833122"/>
                  <a:pt x="1911246" y="833122"/>
                  <a:pt x="1909962" y="834377"/>
                </a:cubicBezTo>
                <a:cubicBezTo>
                  <a:pt x="1909962" y="835632"/>
                  <a:pt x="1908678" y="835632"/>
                  <a:pt x="1908678" y="836971"/>
                </a:cubicBezTo>
                <a:cubicBezTo>
                  <a:pt x="1908678" y="836971"/>
                  <a:pt x="1909962" y="836971"/>
                  <a:pt x="1909962" y="836971"/>
                </a:cubicBezTo>
                <a:cubicBezTo>
                  <a:pt x="1909962" y="835632"/>
                  <a:pt x="1911246" y="834377"/>
                  <a:pt x="1912530" y="833122"/>
                </a:cubicBezTo>
                <a:cubicBezTo>
                  <a:pt x="1913814" y="833122"/>
                  <a:pt x="1913814" y="831867"/>
                  <a:pt x="1915098" y="830612"/>
                </a:cubicBezTo>
                <a:cubicBezTo>
                  <a:pt x="1916382" y="830612"/>
                  <a:pt x="1917568" y="829357"/>
                  <a:pt x="1918852" y="829357"/>
                </a:cubicBezTo>
                <a:cubicBezTo>
                  <a:pt x="1918852" y="829357"/>
                  <a:pt x="1918852" y="830612"/>
                  <a:pt x="1918852" y="830612"/>
                </a:cubicBezTo>
                <a:cubicBezTo>
                  <a:pt x="1917568" y="830612"/>
                  <a:pt x="1917568" y="831867"/>
                  <a:pt x="1916382" y="831867"/>
                </a:cubicBezTo>
                <a:cubicBezTo>
                  <a:pt x="1916382" y="831867"/>
                  <a:pt x="1915098" y="833122"/>
                  <a:pt x="1915098" y="833122"/>
                </a:cubicBezTo>
                <a:cubicBezTo>
                  <a:pt x="1915098" y="833122"/>
                  <a:pt x="1916382" y="833122"/>
                  <a:pt x="1916382" y="833122"/>
                </a:cubicBezTo>
                <a:cubicBezTo>
                  <a:pt x="1917568" y="831867"/>
                  <a:pt x="1918852" y="831867"/>
                  <a:pt x="1920136" y="830612"/>
                </a:cubicBezTo>
                <a:cubicBezTo>
                  <a:pt x="1920136" y="831867"/>
                  <a:pt x="1921420" y="831867"/>
                  <a:pt x="1921420" y="831867"/>
                </a:cubicBezTo>
                <a:cubicBezTo>
                  <a:pt x="1918852" y="833122"/>
                  <a:pt x="1917568" y="834377"/>
                  <a:pt x="1916382" y="835632"/>
                </a:cubicBezTo>
                <a:cubicBezTo>
                  <a:pt x="1916382" y="836971"/>
                  <a:pt x="1915098" y="836971"/>
                  <a:pt x="1915098" y="838226"/>
                </a:cubicBezTo>
                <a:cubicBezTo>
                  <a:pt x="1915098" y="838226"/>
                  <a:pt x="1916382" y="838226"/>
                  <a:pt x="1916382" y="838226"/>
                </a:cubicBezTo>
                <a:cubicBezTo>
                  <a:pt x="1917568" y="836971"/>
                  <a:pt x="1917568" y="836971"/>
                  <a:pt x="1918852" y="835632"/>
                </a:cubicBezTo>
                <a:cubicBezTo>
                  <a:pt x="1921420" y="834377"/>
                  <a:pt x="1922704" y="831867"/>
                  <a:pt x="1925272" y="830612"/>
                </a:cubicBezTo>
                <a:cubicBezTo>
                  <a:pt x="1925272" y="830612"/>
                  <a:pt x="1926458" y="830612"/>
                  <a:pt x="1926458" y="830612"/>
                </a:cubicBezTo>
                <a:cubicBezTo>
                  <a:pt x="1926458" y="830612"/>
                  <a:pt x="1925272" y="831867"/>
                  <a:pt x="1925272" y="831867"/>
                </a:cubicBezTo>
                <a:cubicBezTo>
                  <a:pt x="1925272" y="831867"/>
                  <a:pt x="1925272" y="833122"/>
                  <a:pt x="1925272" y="833122"/>
                </a:cubicBezTo>
                <a:cubicBezTo>
                  <a:pt x="1926458" y="833122"/>
                  <a:pt x="1927742" y="831867"/>
                  <a:pt x="1929026" y="830612"/>
                </a:cubicBezTo>
                <a:cubicBezTo>
                  <a:pt x="1929026" y="830612"/>
                  <a:pt x="1929026" y="831867"/>
                  <a:pt x="1929026" y="831867"/>
                </a:cubicBezTo>
                <a:cubicBezTo>
                  <a:pt x="1929026" y="833122"/>
                  <a:pt x="1929026" y="834377"/>
                  <a:pt x="1929026" y="835632"/>
                </a:cubicBezTo>
                <a:cubicBezTo>
                  <a:pt x="1927742" y="836971"/>
                  <a:pt x="1927742" y="836971"/>
                  <a:pt x="1926458" y="836971"/>
                </a:cubicBezTo>
                <a:cubicBezTo>
                  <a:pt x="1927742" y="836971"/>
                  <a:pt x="1927742" y="838226"/>
                  <a:pt x="1927742" y="838226"/>
                </a:cubicBezTo>
                <a:cubicBezTo>
                  <a:pt x="1929026" y="838226"/>
                  <a:pt x="1930310" y="836971"/>
                  <a:pt x="1931594" y="836971"/>
                </a:cubicBezTo>
                <a:cubicBezTo>
                  <a:pt x="1932878" y="838226"/>
                  <a:pt x="1934163" y="838226"/>
                  <a:pt x="1935348" y="838226"/>
                </a:cubicBezTo>
                <a:cubicBezTo>
                  <a:pt x="1936632" y="836971"/>
                  <a:pt x="1936632" y="836971"/>
                  <a:pt x="1937916" y="835632"/>
                </a:cubicBezTo>
                <a:cubicBezTo>
                  <a:pt x="1940484" y="835632"/>
                  <a:pt x="1941768" y="834377"/>
                  <a:pt x="1943053" y="834377"/>
                </a:cubicBezTo>
                <a:cubicBezTo>
                  <a:pt x="1944238" y="834377"/>
                  <a:pt x="1944238" y="834377"/>
                  <a:pt x="1945522" y="834377"/>
                </a:cubicBezTo>
                <a:cubicBezTo>
                  <a:pt x="1945522" y="835632"/>
                  <a:pt x="1944238" y="835632"/>
                  <a:pt x="1944238" y="836971"/>
                </a:cubicBezTo>
                <a:cubicBezTo>
                  <a:pt x="1943053" y="836971"/>
                  <a:pt x="1943053" y="836971"/>
                  <a:pt x="1941768" y="836971"/>
                </a:cubicBezTo>
                <a:cubicBezTo>
                  <a:pt x="1941768" y="836971"/>
                  <a:pt x="1940484" y="838226"/>
                  <a:pt x="1940484" y="838226"/>
                </a:cubicBezTo>
                <a:cubicBezTo>
                  <a:pt x="1943053" y="838226"/>
                  <a:pt x="1946806" y="838226"/>
                  <a:pt x="1949374" y="838226"/>
                </a:cubicBezTo>
                <a:cubicBezTo>
                  <a:pt x="1950658" y="838226"/>
                  <a:pt x="1951943" y="839481"/>
                  <a:pt x="1953128" y="839481"/>
                </a:cubicBezTo>
                <a:cubicBezTo>
                  <a:pt x="1951943" y="839481"/>
                  <a:pt x="1949374" y="840736"/>
                  <a:pt x="1948090" y="840736"/>
                </a:cubicBezTo>
                <a:cubicBezTo>
                  <a:pt x="1948090" y="841991"/>
                  <a:pt x="1948090" y="841991"/>
                  <a:pt x="1948090" y="841991"/>
                </a:cubicBezTo>
                <a:cubicBezTo>
                  <a:pt x="1945522" y="843329"/>
                  <a:pt x="1944238" y="843329"/>
                  <a:pt x="1941768" y="844584"/>
                </a:cubicBezTo>
                <a:cubicBezTo>
                  <a:pt x="1941768" y="844584"/>
                  <a:pt x="1940484" y="844584"/>
                  <a:pt x="1940484" y="844584"/>
                </a:cubicBezTo>
                <a:cubicBezTo>
                  <a:pt x="1939200" y="845840"/>
                  <a:pt x="1936632" y="845840"/>
                  <a:pt x="1935348" y="847095"/>
                </a:cubicBezTo>
                <a:cubicBezTo>
                  <a:pt x="1934163" y="848350"/>
                  <a:pt x="1934163" y="848350"/>
                  <a:pt x="1932878" y="849605"/>
                </a:cubicBezTo>
                <a:cubicBezTo>
                  <a:pt x="1931594" y="849605"/>
                  <a:pt x="1931594" y="849605"/>
                  <a:pt x="1930310" y="849605"/>
                </a:cubicBezTo>
                <a:lnTo>
                  <a:pt x="1927656" y="850694"/>
                </a:lnTo>
                <a:lnTo>
                  <a:pt x="1926458" y="850943"/>
                </a:lnTo>
                <a:cubicBezTo>
                  <a:pt x="1923988" y="852198"/>
                  <a:pt x="1920136" y="852198"/>
                  <a:pt x="1917568" y="853453"/>
                </a:cubicBezTo>
                <a:cubicBezTo>
                  <a:pt x="1917568" y="853453"/>
                  <a:pt x="1917568" y="854708"/>
                  <a:pt x="1917568" y="854708"/>
                </a:cubicBezTo>
                <a:cubicBezTo>
                  <a:pt x="1920136" y="853453"/>
                  <a:pt x="1921420" y="853453"/>
                  <a:pt x="1923988" y="852198"/>
                </a:cubicBezTo>
                <a:lnTo>
                  <a:pt x="1927656" y="850694"/>
                </a:lnTo>
                <a:lnTo>
                  <a:pt x="1932878" y="849605"/>
                </a:lnTo>
                <a:lnTo>
                  <a:pt x="1932889" y="849616"/>
                </a:lnTo>
                <a:lnTo>
                  <a:pt x="1930310" y="850943"/>
                </a:lnTo>
                <a:cubicBezTo>
                  <a:pt x="1929026" y="850943"/>
                  <a:pt x="1927742" y="852198"/>
                  <a:pt x="1926458" y="852198"/>
                </a:cubicBezTo>
                <a:lnTo>
                  <a:pt x="1925635" y="853035"/>
                </a:lnTo>
                <a:lnTo>
                  <a:pt x="1921420" y="854708"/>
                </a:lnTo>
                <a:cubicBezTo>
                  <a:pt x="1920136" y="854708"/>
                  <a:pt x="1917568" y="855964"/>
                  <a:pt x="1916382" y="857302"/>
                </a:cubicBezTo>
                <a:cubicBezTo>
                  <a:pt x="1915098" y="857302"/>
                  <a:pt x="1915098" y="858557"/>
                  <a:pt x="1913814" y="858557"/>
                </a:cubicBezTo>
                <a:cubicBezTo>
                  <a:pt x="1912530" y="859812"/>
                  <a:pt x="1911246" y="859812"/>
                  <a:pt x="1909962" y="859812"/>
                </a:cubicBezTo>
                <a:cubicBezTo>
                  <a:pt x="1909962" y="861067"/>
                  <a:pt x="1909962" y="861067"/>
                  <a:pt x="1909962" y="862322"/>
                </a:cubicBezTo>
                <a:cubicBezTo>
                  <a:pt x="1909962" y="862322"/>
                  <a:pt x="1908678" y="863577"/>
                  <a:pt x="1908678" y="863577"/>
                </a:cubicBezTo>
                <a:cubicBezTo>
                  <a:pt x="1907492" y="863577"/>
                  <a:pt x="1904924" y="862322"/>
                  <a:pt x="1902356" y="862322"/>
                </a:cubicBezTo>
                <a:cubicBezTo>
                  <a:pt x="1899788" y="861067"/>
                  <a:pt x="1898602" y="859812"/>
                  <a:pt x="1897318" y="858557"/>
                </a:cubicBezTo>
                <a:cubicBezTo>
                  <a:pt x="1898602" y="858557"/>
                  <a:pt x="1898602" y="859812"/>
                  <a:pt x="1898602" y="859812"/>
                </a:cubicBezTo>
                <a:cubicBezTo>
                  <a:pt x="1897318" y="859812"/>
                  <a:pt x="1897318" y="861067"/>
                  <a:pt x="1897318" y="861067"/>
                </a:cubicBezTo>
                <a:cubicBezTo>
                  <a:pt x="1898602" y="861067"/>
                  <a:pt x="1898602" y="861067"/>
                  <a:pt x="1899788" y="861067"/>
                </a:cubicBezTo>
                <a:cubicBezTo>
                  <a:pt x="1901072" y="862322"/>
                  <a:pt x="1901072" y="862322"/>
                  <a:pt x="1901072" y="862322"/>
                </a:cubicBezTo>
                <a:cubicBezTo>
                  <a:pt x="1903640" y="863577"/>
                  <a:pt x="1906208" y="863577"/>
                  <a:pt x="1908678" y="864916"/>
                </a:cubicBezTo>
                <a:cubicBezTo>
                  <a:pt x="1907492" y="864916"/>
                  <a:pt x="1907492" y="866171"/>
                  <a:pt x="1907492" y="866171"/>
                </a:cubicBezTo>
                <a:cubicBezTo>
                  <a:pt x="1906208" y="866171"/>
                  <a:pt x="1906208" y="866171"/>
                  <a:pt x="1904924" y="866171"/>
                </a:cubicBezTo>
                <a:cubicBezTo>
                  <a:pt x="1903640" y="866171"/>
                  <a:pt x="1903640" y="867426"/>
                  <a:pt x="1902356" y="867426"/>
                </a:cubicBezTo>
                <a:cubicBezTo>
                  <a:pt x="1902356" y="867426"/>
                  <a:pt x="1903640" y="868681"/>
                  <a:pt x="1903640" y="868681"/>
                </a:cubicBezTo>
                <a:cubicBezTo>
                  <a:pt x="1903640" y="868681"/>
                  <a:pt x="1904924" y="868681"/>
                  <a:pt x="1904924" y="868681"/>
                </a:cubicBezTo>
                <a:cubicBezTo>
                  <a:pt x="1904924" y="868681"/>
                  <a:pt x="1906208" y="867426"/>
                  <a:pt x="1906208" y="867426"/>
                </a:cubicBezTo>
                <a:cubicBezTo>
                  <a:pt x="1907492" y="867426"/>
                  <a:pt x="1907492" y="867426"/>
                  <a:pt x="1908678" y="867426"/>
                </a:cubicBezTo>
                <a:cubicBezTo>
                  <a:pt x="1909962" y="864916"/>
                  <a:pt x="1909962" y="863577"/>
                  <a:pt x="1911246" y="862322"/>
                </a:cubicBezTo>
                <a:cubicBezTo>
                  <a:pt x="1912530" y="861067"/>
                  <a:pt x="1915098" y="861067"/>
                  <a:pt x="1916382" y="861067"/>
                </a:cubicBezTo>
                <a:cubicBezTo>
                  <a:pt x="1917568" y="859812"/>
                  <a:pt x="1918852" y="859812"/>
                  <a:pt x="1920136" y="858557"/>
                </a:cubicBezTo>
                <a:cubicBezTo>
                  <a:pt x="1921420" y="857302"/>
                  <a:pt x="1921420" y="857302"/>
                  <a:pt x="1922704" y="857302"/>
                </a:cubicBezTo>
                <a:cubicBezTo>
                  <a:pt x="1922704" y="855964"/>
                  <a:pt x="1923988" y="855964"/>
                  <a:pt x="1923988" y="854708"/>
                </a:cubicBezTo>
                <a:lnTo>
                  <a:pt x="1925635" y="853035"/>
                </a:lnTo>
                <a:lnTo>
                  <a:pt x="1927742" y="852198"/>
                </a:lnTo>
                <a:cubicBezTo>
                  <a:pt x="1930310" y="852198"/>
                  <a:pt x="1931594" y="850943"/>
                  <a:pt x="1934163" y="850943"/>
                </a:cubicBezTo>
                <a:lnTo>
                  <a:pt x="1932889" y="849616"/>
                </a:lnTo>
                <a:lnTo>
                  <a:pt x="1935348" y="848350"/>
                </a:lnTo>
                <a:lnTo>
                  <a:pt x="1937916" y="848350"/>
                </a:lnTo>
                <a:cubicBezTo>
                  <a:pt x="1939200" y="848350"/>
                  <a:pt x="1939200" y="847095"/>
                  <a:pt x="1940484" y="847095"/>
                </a:cubicBezTo>
                <a:cubicBezTo>
                  <a:pt x="1943053" y="847095"/>
                  <a:pt x="1945522" y="845840"/>
                  <a:pt x="1948090" y="845840"/>
                </a:cubicBezTo>
                <a:cubicBezTo>
                  <a:pt x="1950658" y="845840"/>
                  <a:pt x="1951943" y="845840"/>
                  <a:pt x="1954412" y="845840"/>
                </a:cubicBezTo>
                <a:cubicBezTo>
                  <a:pt x="1955696" y="847095"/>
                  <a:pt x="1956980" y="848350"/>
                  <a:pt x="1958260" y="849605"/>
                </a:cubicBezTo>
                <a:cubicBezTo>
                  <a:pt x="1958260" y="850943"/>
                  <a:pt x="1958260" y="850943"/>
                  <a:pt x="1958260" y="852198"/>
                </a:cubicBezTo>
                <a:cubicBezTo>
                  <a:pt x="1956980" y="852198"/>
                  <a:pt x="1955696" y="853453"/>
                  <a:pt x="1954412" y="854708"/>
                </a:cubicBezTo>
                <a:cubicBezTo>
                  <a:pt x="1954412" y="854708"/>
                  <a:pt x="1953128" y="854708"/>
                  <a:pt x="1953128" y="854708"/>
                </a:cubicBezTo>
                <a:cubicBezTo>
                  <a:pt x="1951943" y="855964"/>
                  <a:pt x="1951943" y="855964"/>
                  <a:pt x="1950658" y="857302"/>
                </a:cubicBezTo>
                <a:cubicBezTo>
                  <a:pt x="1951943" y="857302"/>
                  <a:pt x="1953128" y="857302"/>
                  <a:pt x="1954412" y="857302"/>
                </a:cubicBezTo>
                <a:cubicBezTo>
                  <a:pt x="1954412" y="857302"/>
                  <a:pt x="1955696" y="858557"/>
                  <a:pt x="1955696" y="858557"/>
                </a:cubicBezTo>
                <a:cubicBezTo>
                  <a:pt x="1955696" y="858557"/>
                  <a:pt x="1956980" y="857302"/>
                  <a:pt x="1956980" y="857302"/>
                </a:cubicBezTo>
                <a:cubicBezTo>
                  <a:pt x="1958260" y="855964"/>
                  <a:pt x="1958260" y="855964"/>
                  <a:pt x="1958260" y="854708"/>
                </a:cubicBezTo>
                <a:cubicBezTo>
                  <a:pt x="1960830" y="853453"/>
                  <a:pt x="1962013" y="853453"/>
                  <a:pt x="1963297" y="852198"/>
                </a:cubicBezTo>
                <a:cubicBezTo>
                  <a:pt x="1964581" y="852198"/>
                  <a:pt x="1965867" y="852198"/>
                  <a:pt x="1967150" y="852198"/>
                </a:cubicBezTo>
                <a:cubicBezTo>
                  <a:pt x="1968433" y="853453"/>
                  <a:pt x="1968433" y="853453"/>
                  <a:pt x="1968433" y="853453"/>
                </a:cubicBezTo>
                <a:cubicBezTo>
                  <a:pt x="1968433" y="853453"/>
                  <a:pt x="1967150" y="853453"/>
                  <a:pt x="1967150" y="853453"/>
                </a:cubicBezTo>
                <a:cubicBezTo>
                  <a:pt x="1967150" y="853453"/>
                  <a:pt x="1967150" y="854708"/>
                  <a:pt x="1967150" y="854708"/>
                </a:cubicBezTo>
                <a:cubicBezTo>
                  <a:pt x="1968433" y="853453"/>
                  <a:pt x="1970903" y="853453"/>
                  <a:pt x="1972187" y="853453"/>
                </a:cubicBezTo>
                <a:cubicBezTo>
                  <a:pt x="1974755" y="853453"/>
                  <a:pt x="1976040" y="853453"/>
                  <a:pt x="1977323" y="853453"/>
                </a:cubicBezTo>
                <a:cubicBezTo>
                  <a:pt x="1977323" y="853453"/>
                  <a:pt x="1978608" y="854708"/>
                  <a:pt x="1978608" y="854708"/>
                </a:cubicBezTo>
                <a:cubicBezTo>
                  <a:pt x="1977323" y="854708"/>
                  <a:pt x="1976040" y="854708"/>
                  <a:pt x="1974755" y="854708"/>
                </a:cubicBezTo>
                <a:cubicBezTo>
                  <a:pt x="1974755" y="854708"/>
                  <a:pt x="1973470" y="854708"/>
                  <a:pt x="1973470" y="854708"/>
                </a:cubicBezTo>
                <a:cubicBezTo>
                  <a:pt x="1973470" y="855964"/>
                  <a:pt x="1974755" y="855964"/>
                  <a:pt x="1974755" y="857302"/>
                </a:cubicBezTo>
                <a:cubicBezTo>
                  <a:pt x="1976040" y="857302"/>
                  <a:pt x="1978608" y="857302"/>
                  <a:pt x="1979793" y="857302"/>
                </a:cubicBezTo>
                <a:cubicBezTo>
                  <a:pt x="1979793" y="857302"/>
                  <a:pt x="1981077" y="858557"/>
                  <a:pt x="1981077" y="858557"/>
                </a:cubicBezTo>
                <a:cubicBezTo>
                  <a:pt x="1979793" y="859812"/>
                  <a:pt x="1979793" y="859812"/>
                  <a:pt x="1978608" y="861067"/>
                </a:cubicBezTo>
                <a:cubicBezTo>
                  <a:pt x="1978608" y="861067"/>
                  <a:pt x="1977323" y="861067"/>
                  <a:pt x="1976040" y="861067"/>
                </a:cubicBezTo>
                <a:cubicBezTo>
                  <a:pt x="1974755" y="862322"/>
                  <a:pt x="1974755" y="862322"/>
                  <a:pt x="1973470" y="863577"/>
                </a:cubicBezTo>
                <a:cubicBezTo>
                  <a:pt x="1974755" y="863577"/>
                  <a:pt x="1977323" y="863577"/>
                  <a:pt x="1978608" y="863577"/>
                </a:cubicBezTo>
                <a:lnTo>
                  <a:pt x="1977378" y="866062"/>
                </a:lnTo>
                <a:lnTo>
                  <a:pt x="1978565" y="864870"/>
                </a:lnTo>
                <a:cubicBezTo>
                  <a:pt x="1978565" y="863600"/>
                  <a:pt x="1979837" y="863600"/>
                  <a:pt x="1979837" y="863600"/>
                </a:cubicBezTo>
                <a:cubicBezTo>
                  <a:pt x="1979837" y="864870"/>
                  <a:pt x="1979837" y="864870"/>
                  <a:pt x="1979837" y="864870"/>
                </a:cubicBezTo>
                <a:cubicBezTo>
                  <a:pt x="1979837" y="864870"/>
                  <a:pt x="1979837" y="866140"/>
                  <a:pt x="1979837" y="866140"/>
                </a:cubicBezTo>
                <a:cubicBezTo>
                  <a:pt x="1979837" y="866140"/>
                  <a:pt x="1981109" y="866140"/>
                  <a:pt x="1981109" y="866140"/>
                </a:cubicBezTo>
                <a:cubicBezTo>
                  <a:pt x="1981109" y="864870"/>
                  <a:pt x="1981109" y="864870"/>
                  <a:pt x="1981109" y="864870"/>
                </a:cubicBezTo>
                <a:cubicBezTo>
                  <a:pt x="1981109" y="863600"/>
                  <a:pt x="1982380" y="863600"/>
                  <a:pt x="1982380" y="863600"/>
                </a:cubicBezTo>
                <a:cubicBezTo>
                  <a:pt x="1983652" y="863600"/>
                  <a:pt x="1983652" y="863600"/>
                  <a:pt x="1984918" y="863600"/>
                </a:cubicBezTo>
                <a:cubicBezTo>
                  <a:pt x="1984918" y="863600"/>
                  <a:pt x="1984918" y="864870"/>
                  <a:pt x="1984918" y="866140"/>
                </a:cubicBezTo>
                <a:cubicBezTo>
                  <a:pt x="1984918" y="866140"/>
                  <a:pt x="1983652" y="867410"/>
                  <a:pt x="1983652" y="867410"/>
                </a:cubicBezTo>
                <a:cubicBezTo>
                  <a:pt x="1983652" y="868680"/>
                  <a:pt x="1982380" y="868680"/>
                  <a:pt x="1982380" y="868680"/>
                </a:cubicBezTo>
                <a:cubicBezTo>
                  <a:pt x="1981109" y="868680"/>
                  <a:pt x="1981109" y="868680"/>
                  <a:pt x="1979837" y="868680"/>
                </a:cubicBezTo>
                <a:cubicBezTo>
                  <a:pt x="1978565" y="868680"/>
                  <a:pt x="1978565" y="868680"/>
                  <a:pt x="1977299" y="868680"/>
                </a:cubicBezTo>
                <a:cubicBezTo>
                  <a:pt x="1977299" y="868680"/>
                  <a:pt x="1976028" y="868680"/>
                  <a:pt x="1976028" y="868680"/>
                </a:cubicBezTo>
                <a:lnTo>
                  <a:pt x="1976028" y="869942"/>
                </a:lnTo>
                <a:lnTo>
                  <a:pt x="1976040" y="869936"/>
                </a:lnTo>
                <a:lnTo>
                  <a:pt x="1976065" y="869950"/>
                </a:lnTo>
                <a:lnTo>
                  <a:pt x="1977299" y="869950"/>
                </a:lnTo>
                <a:cubicBezTo>
                  <a:pt x="1978565" y="869950"/>
                  <a:pt x="1978565" y="871220"/>
                  <a:pt x="1978565" y="871220"/>
                </a:cubicBezTo>
                <a:cubicBezTo>
                  <a:pt x="1978565" y="871220"/>
                  <a:pt x="1979837" y="869950"/>
                  <a:pt x="1979837" y="869950"/>
                </a:cubicBezTo>
                <a:cubicBezTo>
                  <a:pt x="1979837" y="869950"/>
                  <a:pt x="1981109" y="869950"/>
                  <a:pt x="1981109" y="869950"/>
                </a:cubicBezTo>
                <a:cubicBezTo>
                  <a:pt x="1981109" y="871220"/>
                  <a:pt x="1982380" y="871220"/>
                  <a:pt x="1982380" y="871220"/>
                </a:cubicBezTo>
                <a:cubicBezTo>
                  <a:pt x="1981109" y="871220"/>
                  <a:pt x="1981109" y="872490"/>
                  <a:pt x="1981109" y="872490"/>
                </a:cubicBezTo>
                <a:cubicBezTo>
                  <a:pt x="1979837" y="873760"/>
                  <a:pt x="1979837" y="873760"/>
                  <a:pt x="1978565" y="875030"/>
                </a:cubicBezTo>
                <a:lnTo>
                  <a:pt x="1977323" y="877523"/>
                </a:lnTo>
                <a:lnTo>
                  <a:pt x="1977323" y="877550"/>
                </a:lnTo>
                <a:lnTo>
                  <a:pt x="1977310" y="877550"/>
                </a:lnTo>
                <a:lnTo>
                  <a:pt x="1977299" y="877571"/>
                </a:lnTo>
                <a:lnTo>
                  <a:pt x="1977279" y="877550"/>
                </a:lnTo>
                <a:lnTo>
                  <a:pt x="1974755" y="877550"/>
                </a:lnTo>
                <a:cubicBezTo>
                  <a:pt x="1973470" y="878889"/>
                  <a:pt x="1973470" y="878889"/>
                  <a:pt x="1973470" y="880144"/>
                </a:cubicBezTo>
                <a:cubicBezTo>
                  <a:pt x="1972187" y="880144"/>
                  <a:pt x="1970903" y="881399"/>
                  <a:pt x="1969719" y="882654"/>
                </a:cubicBezTo>
                <a:lnTo>
                  <a:pt x="1969669" y="882670"/>
                </a:lnTo>
                <a:lnTo>
                  <a:pt x="1968409" y="885191"/>
                </a:lnTo>
                <a:cubicBezTo>
                  <a:pt x="1967137" y="886461"/>
                  <a:pt x="1967137" y="886461"/>
                  <a:pt x="1967137" y="886461"/>
                </a:cubicBezTo>
                <a:cubicBezTo>
                  <a:pt x="1967137" y="886461"/>
                  <a:pt x="1965873" y="887731"/>
                  <a:pt x="1965873" y="887731"/>
                </a:cubicBezTo>
                <a:cubicBezTo>
                  <a:pt x="1965873" y="889001"/>
                  <a:pt x="1965873" y="889001"/>
                  <a:pt x="1965873" y="889001"/>
                </a:cubicBezTo>
                <a:cubicBezTo>
                  <a:pt x="1965873" y="889001"/>
                  <a:pt x="1965873" y="890271"/>
                  <a:pt x="1964600" y="890271"/>
                </a:cubicBezTo>
                <a:cubicBezTo>
                  <a:pt x="1964600" y="891541"/>
                  <a:pt x="1963330" y="891541"/>
                  <a:pt x="1963330" y="892811"/>
                </a:cubicBezTo>
                <a:cubicBezTo>
                  <a:pt x="1963330" y="892811"/>
                  <a:pt x="1963330" y="894081"/>
                  <a:pt x="1963330" y="894081"/>
                </a:cubicBezTo>
                <a:cubicBezTo>
                  <a:pt x="1963330" y="895352"/>
                  <a:pt x="1962059" y="896622"/>
                  <a:pt x="1962059" y="896622"/>
                </a:cubicBezTo>
                <a:cubicBezTo>
                  <a:pt x="1962059" y="896622"/>
                  <a:pt x="1962059" y="897892"/>
                  <a:pt x="1962059" y="897892"/>
                </a:cubicBezTo>
                <a:cubicBezTo>
                  <a:pt x="1962059" y="897892"/>
                  <a:pt x="1962059" y="899162"/>
                  <a:pt x="1962059" y="899162"/>
                </a:cubicBezTo>
                <a:cubicBezTo>
                  <a:pt x="1962059" y="899162"/>
                  <a:pt x="1963330" y="897892"/>
                  <a:pt x="1963330" y="897892"/>
                </a:cubicBezTo>
                <a:cubicBezTo>
                  <a:pt x="1964600" y="897892"/>
                  <a:pt x="1964600" y="896622"/>
                  <a:pt x="1965873" y="896622"/>
                </a:cubicBezTo>
                <a:cubicBezTo>
                  <a:pt x="1965873" y="896622"/>
                  <a:pt x="1965873" y="895352"/>
                  <a:pt x="1965873" y="895352"/>
                </a:cubicBezTo>
                <a:cubicBezTo>
                  <a:pt x="1965873" y="895352"/>
                  <a:pt x="1967137" y="894081"/>
                  <a:pt x="1967137" y="894081"/>
                </a:cubicBezTo>
                <a:cubicBezTo>
                  <a:pt x="1967137" y="894081"/>
                  <a:pt x="1968409" y="892811"/>
                  <a:pt x="1968409" y="892811"/>
                </a:cubicBezTo>
                <a:cubicBezTo>
                  <a:pt x="1968409" y="892811"/>
                  <a:pt x="1969678" y="891541"/>
                  <a:pt x="1969678" y="891541"/>
                </a:cubicBezTo>
                <a:cubicBezTo>
                  <a:pt x="1970949" y="891541"/>
                  <a:pt x="1970949" y="890271"/>
                  <a:pt x="1972214" y="890271"/>
                </a:cubicBezTo>
                <a:cubicBezTo>
                  <a:pt x="1972214" y="890271"/>
                  <a:pt x="1973485" y="890271"/>
                  <a:pt x="1973485" y="890271"/>
                </a:cubicBezTo>
                <a:cubicBezTo>
                  <a:pt x="1972214" y="891541"/>
                  <a:pt x="1972214" y="891541"/>
                  <a:pt x="1972214" y="891541"/>
                </a:cubicBezTo>
                <a:cubicBezTo>
                  <a:pt x="1970949" y="892811"/>
                  <a:pt x="1970949" y="892811"/>
                  <a:pt x="1970949" y="894081"/>
                </a:cubicBezTo>
                <a:cubicBezTo>
                  <a:pt x="1970949" y="892811"/>
                  <a:pt x="1972214" y="892811"/>
                  <a:pt x="1972214" y="892811"/>
                </a:cubicBezTo>
                <a:cubicBezTo>
                  <a:pt x="1972214" y="892811"/>
                  <a:pt x="1973485" y="892811"/>
                  <a:pt x="1973485" y="892811"/>
                </a:cubicBezTo>
                <a:cubicBezTo>
                  <a:pt x="1974757" y="894081"/>
                  <a:pt x="1974757" y="894081"/>
                  <a:pt x="1976028" y="894081"/>
                </a:cubicBezTo>
                <a:cubicBezTo>
                  <a:pt x="1976028" y="894081"/>
                  <a:pt x="1977299" y="894081"/>
                  <a:pt x="1977299" y="894081"/>
                </a:cubicBezTo>
                <a:cubicBezTo>
                  <a:pt x="1978565" y="894081"/>
                  <a:pt x="1978565" y="892811"/>
                  <a:pt x="1979837" y="892811"/>
                </a:cubicBezTo>
                <a:cubicBezTo>
                  <a:pt x="1981109" y="892811"/>
                  <a:pt x="1981109" y="892811"/>
                  <a:pt x="1981109" y="892811"/>
                </a:cubicBezTo>
                <a:cubicBezTo>
                  <a:pt x="1981109" y="894081"/>
                  <a:pt x="1981109" y="894081"/>
                  <a:pt x="1981109" y="894081"/>
                </a:cubicBezTo>
                <a:cubicBezTo>
                  <a:pt x="1981109" y="894081"/>
                  <a:pt x="1979837" y="895352"/>
                  <a:pt x="1979837" y="895352"/>
                </a:cubicBezTo>
                <a:cubicBezTo>
                  <a:pt x="1978565" y="896622"/>
                  <a:pt x="1978565" y="896622"/>
                  <a:pt x="1977299" y="896622"/>
                </a:cubicBezTo>
                <a:cubicBezTo>
                  <a:pt x="1977299" y="897892"/>
                  <a:pt x="1976028" y="897892"/>
                  <a:pt x="1976028" y="897892"/>
                </a:cubicBezTo>
                <a:cubicBezTo>
                  <a:pt x="1974757" y="897892"/>
                  <a:pt x="1974757" y="897892"/>
                  <a:pt x="1973485" y="897892"/>
                </a:cubicBezTo>
                <a:cubicBezTo>
                  <a:pt x="1972214" y="899162"/>
                  <a:pt x="1972214" y="899162"/>
                  <a:pt x="1970949" y="900432"/>
                </a:cubicBezTo>
                <a:cubicBezTo>
                  <a:pt x="1970949" y="900432"/>
                  <a:pt x="1969678" y="901702"/>
                  <a:pt x="1969678" y="901702"/>
                </a:cubicBezTo>
                <a:cubicBezTo>
                  <a:pt x="1970949" y="901702"/>
                  <a:pt x="1970949" y="900432"/>
                  <a:pt x="1972214" y="900432"/>
                </a:cubicBezTo>
                <a:cubicBezTo>
                  <a:pt x="1972214" y="900432"/>
                  <a:pt x="1973485" y="900432"/>
                  <a:pt x="1973485" y="900432"/>
                </a:cubicBezTo>
                <a:cubicBezTo>
                  <a:pt x="1973485" y="900432"/>
                  <a:pt x="1974757" y="900432"/>
                  <a:pt x="1974757" y="900432"/>
                </a:cubicBezTo>
                <a:cubicBezTo>
                  <a:pt x="1974757" y="900432"/>
                  <a:pt x="1974757" y="901702"/>
                  <a:pt x="1974757" y="901702"/>
                </a:cubicBezTo>
                <a:cubicBezTo>
                  <a:pt x="1974757" y="902972"/>
                  <a:pt x="1973485" y="902972"/>
                  <a:pt x="1973485" y="904242"/>
                </a:cubicBezTo>
                <a:cubicBezTo>
                  <a:pt x="1972214" y="904242"/>
                  <a:pt x="1972214" y="905512"/>
                  <a:pt x="1970949" y="905512"/>
                </a:cubicBezTo>
                <a:cubicBezTo>
                  <a:pt x="1970949" y="905512"/>
                  <a:pt x="1972214" y="905512"/>
                  <a:pt x="1972214" y="905512"/>
                </a:cubicBezTo>
                <a:cubicBezTo>
                  <a:pt x="1973485" y="905512"/>
                  <a:pt x="1973485" y="904242"/>
                  <a:pt x="1974757" y="904242"/>
                </a:cubicBezTo>
                <a:cubicBezTo>
                  <a:pt x="1976028" y="904242"/>
                  <a:pt x="1976028" y="904242"/>
                  <a:pt x="1976028" y="904242"/>
                </a:cubicBezTo>
                <a:cubicBezTo>
                  <a:pt x="1976028" y="904242"/>
                  <a:pt x="1977299" y="905512"/>
                  <a:pt x="1977299" y="905512"/>
                </a:cubicBezTo>
                <a:cubicBezTo>
                  <a:pt x="1977299" y="905512"/>
                  <a:pt x="1978565" y="905512"/>
                  <a:pt x="1978565" y="905512"/>
                </a:cubicBezTo>
                <a:cubicBezTo>
                  <a:pt x="1979837" y="904242"/>
                  <a:pt x="1979837" y="904242"/>
                  <a:pt x="1981109" y="902972"/>
                </a:cubicBezTo>
                <a:cubicBezTo>
                  <a:pt x="1982380" y="901702"/>
                  <a:pt x="1982380" y="901702"/>
                  <a:pt x="1983646" y="901702"/>
                </a:cubicBezTo>
                <a:cubicBezTo>
                  <a:pt x="1983646" y="901702"/>
                  <a:pt x="1983646" y="902972"/>
                  <a:pt x="1983646" y="902972"/>
                </a:cubicBezTo>
                <a:cubicBezTo>
                  <a:pt x="1983646" y="902972"/>
                  <a:pt x="1982380" y="904242"/>
                  <a:pt x="1982380" y="904242"/>
                </a:cubicBezTo>
                <a:cubicBezTo>
                  <a:pt x="1983646" y="905512"/>
                  <a:pt x="1983646" y="905512"/>
                  <a:pt x="1983646" y="905512"/>
                </a:cubicBezTo>
                <a:cubicBezTo>
                  <a:pt x="1983646" y="905512"/>
                  <a:pt x="1984918" y="904242"/>
                  <a:pt x="1984918" y="904242"/>
                </a:cubicBezTo>
                <a:cubicBezTo>
                  <a:pt x="1986189" y="904242"/>
                  <a:pt x="1986189" y="902972"/>
                  <a:pt x="1986189" y="902972"/>
                </a:cubicBezTo>
                <a:cubicBezTo>
                  <a:pt x="1986189" y="901702"/>
                  <a:pt x="1987461" y="901702"/>
                  <a:pt x="1987461" y="901702"/>
                </a:cubicBezTo>
                <a:cubicBezTo>
                  <a:pt x="1988733" y="901702"/>
                  <a:pt x="1988733" y="901702"/>
                  <a:pt x="1988733" y="901702"/>
                </a:cubicBezTo>
                <a:cubicBezTo>
                  <a:pt x="1988733" y="902972"/>
                  <a:pt x="1987461" y="902972"/>
                  <a:pt x="1987461" y="904242"/>
                </a:cubicBezTo>
                <a:cubicBezTo>
                  <a:pt x="1987461" y="904242"/>
                  <a:pt x="1987461" y="905512"/>
                  <a:pt x="1987461" y="906782"/>
                </a:cubicBezTo>
                <a:cubicBezTo>
                  <a:pt x="1987461" y="906782"/>
                  <a:pt x="1986189" y="908052"/>
                  <a:pt x="1986189" y="908052"/>
                </a:cubicBezTo>
                <a:cubicBezTo>
                  <a:pt x="1987461" y="908052"/>
                  <a:pt x="1987461" y="906782"/>
                  <a:pt x="1988733" y="906782"/>
                </a:cubicBezTo>
                <a:cubicBezTo>
                  <a:pt x="1988733" y="905512"/>
                  <a:pt x="1988733" y="905512"/>
                  <a:pt x="1988733" y="904242"/>
                </a:cubicBezTo>
                <a:cubicBezTo>
                  <a:pt x="1989998" y="904242"/>
                  <a:pt x="1989998" y="902972"/>
                  <a:pt x="1991270" y="902972"/>
                </a:cubicBezTo>
                <a:cubicBezTo>
                  <a:pt x="1991270" y="902972"/>
                  <a:pt x="1992540" y="902972"/>
                  <a:pt x="1992540" y="902972"/>
                </a:cubicBezTo>
                <a:cubicBezTo>
                  <a:pt x="1992540" y="901702"/>
                  <a:pt x="1993811" y="901702"/>
                  <a:pt x="1993811" y="901702"/>
                </a:cubicBezTo>
                <a:cubicBezTo>
                  <a:pt x="1995084" y="900432"/>
                  <a:pt x="1995084" y="900432"/>
                  <a:pt x="1995084" y="900432"/>
                </a:cubicBezTo>
                <a:cubicBezTo>
                  <a:pt x="1995084" y="900432"/>
                  <a:pt x="1996347" y="900432"/>
                  <a:pt x="1996347" y="900432"/>
                </a:cubicBezTo>
                <a:cubicBezTo>
                  <a:pt x="1996347" y="900432"/>
                  <a:pt x="1997620" y="899162"/>
                  <a:pt x="1997620" y="899162"/>
                </a:cubicBezTo>
                <a:cubicBezTo>
                  <a:pt x="1998891" y="899162"/>
                  <a:pt x="1998891" y="897892"/>
                  <a:pt x="1998891" y="897892"/>
                </a:cubicBezTo>
                <a:cubicBezTo>
                  <a:pt x="2000162" y="897892"/>
                  <a:pt x="2000162" y="896622"/>
                  <a:pt x="2001428" y="896622"/>
                </a:cubicBezTo>
                <a:cubicBezTo>
                  <a:pt x="2001428" y="896622"/>
                  <a:pt x="2002699" y="896622"/>
                  <a:pt x="2002699" y="896622"/>
                </a:cubicBezTo>
                <a:cubicBezTo>
                  <a:pt x="2001428" y="896622"/>
                  <a:pt x="2001428" y="897892"/>
                  <a:pt x="2001428" y="897892"/>
                </a:cubicBezTo>
                <a:cubicBezTo>
                  <a:pt x="2001428" y="897892"/>
                  <a:pt x="2001428" y="899162"/>
                  <a:pt x="2001428" y="899162"/>
                </a:cubicBezTo>
                <a:cubicBezTo>
                  <a:pt x="2002699" y="899162"/>
                  <a:pt x="2002699" y="899162"/>
                  <a:pt x="2002699" y="899162"/>
                </a:cubicBezTo>
                <a:cubicBezTo>
                  <a:pt x="2003970" y="899162"/>
                  <a:pt x="2003970" y="897892"/>
                  <a:pt x="2003970" y="897892"/>
                </a:cubicBezTo>
                <a:cubicBezTo>
                  <a:pt x="2003970" y="897892"/>
                  <a:pt x="2003970" y="896622"/>
                  <a:pt x="2003970" y="896622"/>
                </a:cubicBezTo>
                <a:cubicBezTo>
                  <a:pt x="2003970" y="896622"/>
                  <a:pt x="2005241" y="896622"/>
                  <a:pt x="2005241" y="896622"/>
                </a:cubicBezTo>
                <a:cubicBezTo>
                  <a:pt x="2006512" y="895352"/>
                  <a:pt x="2006512" y="895352"/>
                  <a:pt x="2007777" y="895352"/>
                </a:cubicBezTo>
                <a:cubicBezTo>
                  <a:pt x="2009046" y="895352"/>
                  <a:pt x="2009046" y="895352"/>
                  <a:pt x="2010320" y="895352"/>
                </a:cubicBezTo>
                <a:cubicBezTo>
                  <a:pt x="2011591" y="895352"/>
                  <a:pt x="2012857" y="896622"/>
                  <a:pt x="2014129" y="896622"/>
                </a:cubicBezTo>
                <a:cubicBezTo>
                  <a:pt x="2015403" y="896622"/>
                  <a:pt x="2015403" y="896622"/>
                  <a:pt x="2016675" y="896622"/>
                </a:cubicBezTo>
                <a:cubicBezTo>
                  <a:pt x="2016675" y="896622"/>
                  <a:pt x="2016675" y="897892"/>
                  <a:pt x="2016675" y="897892"/>
                </a:cubicBezTo>
                <a:cubicBezTo>
                  <a:pt x="2016675" y="897892"/>
                  <a:pt x="2015403" y="899162"/>
                  <a:pt x="2015403" y="899162"/>
                </a:cubicBezTo>
                <a:cubicBezTo>
                  <a:pt x="2015403" y="899162"/>
                  <a:pt x="2015403" y="900432"/>
                  <a:pt x="2015403" y="900432"/>
                </a:cubicBezTo>
                <a:cubicBezTo>
                  <a:pt x="2015403" y="900432"/>
                  <a:pt x="2014129" y="901702"/>
                  <a:pt x="2014129" y="901702"/>
                </a:cubicBezTo>
                <a:cubicBezTo>
                  <a:pt x="2014129" y="901702"/>
                  <a:pt x="2012857" y="901702"/>
                  <a:pt x="2012857" y="901702"/>
                </a:cubicBezTo>
                <a:cubicBezTo>
                  <a:pt x="2011591" y="901702"/>
                  <a:pt x="2011591" y="902972"/>
                  <a:pt x="2011591" y="902972"/>
                </a:cubicBezTo>
                <a:cubicBezTo>
                  <a:pt x="2010320" y="902972"/>
                  <a:pt x="2010320" y="904242"/>
                  <a:pt x="2009046" y="904242"/>
                </a:cubicBezTo>
                <a:cubicBezTo>
                  <a:pt x="2007777" y="905512"/>
                  <a:pt x="2007777" y="905512"/>
                  <a:pt x="2006512" y="905512"/>
                </a:cubicBezTo>
                <a:cubicBezTo>
                  <a:pt x="2006512" y="906782"/>
                  <a:pt x="2007777" y="906782"/>
                  <a:pt x="2017947" y="905512"/>
                </a:cubicBezTo>
                <a:cubicBezTo>
                  <a:pt x="2017947" y="905512"/>
                  <a:pt x="2019221" y="905512"/>
                  <a:pt x="2019221" y="905512"/>
                </a:cubicBezTo>
                <a:cubicBezTo>
                  <a:pt x="2019221" y="905512"/>
                  <a:pt x="2019221" y="906782"/>
                  <a:pt x="2019221" y="906782"/>
                </a:cubicBezTo>
                <a:cubicBezTo>
                  <a:pt x="2019221" y="906782"/>
                  <a:pt x="2019221" y="908052"/>
                  <a:pt x="2019221" y="908052"/>
                </a:cubicBezTo>
                <a:cubicBezTo>
                  <a:pt x="2019221" y="908052"/>
                  <a:pt x="2020487" y="906782"/>
                  <a:pt x="2020487" y="906782"/>
                </a:cubicBezTo>
                <a:cubicBezTo>
                  <a:pt x="2020487" y="906782"/>
                  <a:pt x="2021756" y="906782"/>
                  <a:pt x="2021756" y="906782"/>
                </a:cubicBezTo>
                <a:cubicBezTo>
                  <a:pt x="2020487" y="906782"/>
                  <a:pt x="2020487" y="908052"/>
                  <a:pt x="2020487" y="908052"/>
                </a:cubicBezTo>
                <a:cubicBezTo>
                  <a:pt x="2020487" y="908052"/>
                  <a:pt x="2019221" y="909322"/>
                  <a:pt x="2019221" y="909322"/>
                </a:cubicBezTo>
                <a:cubicBezTo>
                  <a:pt x="2019221" y="909322"/>
                  <a:pt x="2020487" y="909322"/>
                  <a:pt x="2020487" y="909322"/>
                </a:cubicBezTo>
                <a:cubicBezTo>
                  <a:pt x="2019221" y="910592"/>
                  <a:pt x="2019221" y="910592"/>
                  <a:pt x="2019221" y="910592"/>
                </a:cubicBezTo>
                <a:cubicBezTo>
                  <a:pt x="2019221" y="910592"/>
                  <a:pt x="2017947" y="911862"/>
                  <a:pt x="2017947" y="911862"/>
                </a:cubicBezTo>
                <a:cubicBezTo>
                  <a:pt x="2017947" y="913132"/>
                  <a:pt x="2016675" y="913132"/>
                  <a:pt x="2016675" y="913132"/>
                </a:cubicBezTo>
                <a:cubicBezTo>
                  <a:pt x="2015403" y="913132"/>
                  <a:pt x="2015403" y="913132"/>
                  <a:pt x="2015403" y="913132"/>
                </a:cubicBezTo>
                <a:cubicBezTo>
                  <a:pt x="2015403" y="913132"/>
                  <a:pt x="2015403" y="914403"/>
                  <a:pt x="2015403" y="914403"/>
                </a:cubicBezTo>
                <a:cubicBezTo>
                  <a:pt x="2015403" y="914403"/>
                  <a:pt x="2016675" y="914403"/>
                  <a:pt x="2016675" y="914403"/>
                </a:cubicBezTo>
                <a:lnTo>
                  <a:pt x="2017947" y="914403"/>
                </a:lnTo>
                <a:lnTo>
                  <a:pt x="2019221" y="914403"/>
                </a:lnTo>
                <a:cubicBezTo>
                  <a:pt x="2019221" y="915673"/>
                  <a:pt x="2017947" y="915673"/>
                  <a:pt x="2017947" y="916943"/>
                </a:cubicBezTo>
                <a:cubicBezTo>
                  <a:pt x="2017947" y="916943"/>
                  <a:pt x="2016675" y="916943"/>
                  <a:pt x="2016675" y="916943"/>
                </a:cubicBezTo>
                <a:cubicBezTo>
                  <a:pt x="2016675" y="916943"/>
                  <a:pt x="2015403" y="915673"/>
                  <a:pt x="2015403" y="915673"/>
                </a:cubicBezTo>
                <a:cubicBezTo>
                  <a:pt x="2015403" y="915673"/>
                  <a:pt x="2015403" y="916943"/>
                  <a:pt x="2015403" y="916943"/>
                </a:cubicBezTo>
                <a:cubicBezTo>
                  <a:pt x="2015403" y="916943"/>
                  <a:pt x="2016675" y="918213"/>
                  <a:pt x="2016675" y="918213"/>
                </a:cubicBezTo>
                <a:cubicBezTo>
                  <a:pt x="2016675" y="918213"/>
                  <a:pt x="2016675" y="919483"/>
                  <a:pt x="2016675" y="919483"/>
                </a:cubicBezTo>
                <a:cubicBezTo>
                  <a:pt x="2017947" y="919483"/>
                  <a:pt x="2017947" y="920753"/>
                  <a:pt x="2019221" y="920753"/>
                </a:cubicBezTo>
                <a:cubicBezTo>
                  <a:pt x="2019221" y="920753"/>
                  <a:pt x="2020487" y="919483"/>
                  <a:pt x="2020487" y="919483"/>
                </a:cubicBezTo>
                <a:cubicBezTo>
                  <a:pt x="2020487" y="918213"/>
                  <a:pt x="2020487" y="918213"/>
                  <a:pt x="2020487" y="918213"/>
                </a:cubicBezTo>
                <a:cubicBezTo>
                  <a:pt x="2020487" y="916943"/>
                  <a:pt x="2021756" y="916943"/>
                  <a:pt x="2023029" y="915673"/>
                </a:cubicBezTo>
                <a:cubicBezTo>
                  <a:pt x="2023029" y="915673"/>
                  <a:pt x="2023029" y="914403"/>
                  <a:pt x="2023029" y="914403"/>
                </a:cubicBezTo>
                <a:cubicBezTo>
                  <a:pt x="2023029" y="914403"/>
                  <a:pt x="2024299" y="913132"/>
                  <a:pt x="2024299" y="913132"/>
                </a:cubicBezTo>
                <a:cubicBezTo>
                  <a:pt x="2024299" y="913132"/>
                  <a:pt x="2025562" y="913132"/>
                  <a:pt x="2025562" y="913132"/>
                </a:cubicBezTo>
                <a:cubicBezTo>
                  <a:pt x="2026833" y="913132"/>
                  <a:pt x="2026833" y="911862"/>
                  <a:pt x="2028104" y="911862"/>
                </a:cubicBezTo>
                <a:cubicBezTo>
                  <a:pt x="2028104" y="911862"/>
                  <a:pt x="2029374" y="911862"/>
                  <a:pt x="2029374" y="911862"/>
                </a:cubicBezTo>
                <a:cubicBezTo>
                  <a:pt x="2029374" y="911862"/>
                  <a:pt x="2030644" y="910592"/>
                  <a:pt x="2030644" y="910592"/>
                </a:cubicBezTo>
                <a:cubicBezTo>
                  <a:pt x="2031910" y="910592"/>
                  <a:pt x="2031910" y="911862"/>
                  <a:pt x="2031910" y="911862"/>
                </a:cubicBezTo>
                <a:cubicBezTo>
                  <a:pt x="2031910" y="913132"/>
                  <a:pt x="2030644" y="913132"/>
                  <a:pt x="2030644" y="913132"/>
                </a:cubicBezTo>
                <a:cubicBezTo>
                  <a:pt x="2029374" y="913132"/>
                  <a:pt x="2029374" y="913132"/>
                  <a:pt x="2029374" y="913132"/>
                </a:cubicBezTo>
                <a:cubicBezTo>
                  <a:pt x="2028104" y="914403"/>
                  <a:pt x="2028104" y="914403"/>
                  <a:pt x="2026833" y="915673"/>
                </a:cubicBezTo>
                <a:cubicBezTo>
                  <a:pt x="2026833" y="916943"/>
                  <a:pt x="2026833" y="916943"/>
                  <a:pt x="2026833" y="916943"/>
                </a:cubicBezTo>
                <a:cubicBezTo>
                  <a:pt x="2025568" y="918213"/>
                  <a:pt x="2025568" y="918213"/>
                  <a:pt x="2024299" y="919483"/>
                </a:cubicBezTo>
                <a:cubicBezTo>
                  <a:pt x="2024299" y="919483"/>
                  <a:pt x="2024299" y="920753"/>
                  <a:pt x="2024299" y="920753"/>
                </a:cubicBezTo>
                <a:cubicBezTo>
                  <a:pt x="2024299" y="920753"/>
                  <a:pt x="2024299" y="922023"/>
                  <a:pt x="2024299" y="922023"/>
                </a:cubicBezTo>
                <a:cubicBezTo>
                  <a:pt x="2024299" y="922023"/>
                  <a:pt x="2025568" y="923293"/>
                  <a:pt x="2025568" y="923293"/>
                </a:cubicBezTo>
                <a:cubicBezTo>
                  <a:pt x="2025568" y="923293"/>
                  <a:pt x="2026833" y="923293"/>
                  <a:pt x="2026833" y="923293"/>
                </a:cubicBezTo>
                <a:cubicBezTo>
                  <a:pt x="2026833" y="922023"/>
                  <a:pt x="2028104" y="922023"/>
                  <a:pt x="2028104" y="920753"/>
                </a:cubicBezTo>
                <a:cubicBezTo>
                  <a:pt x="2029374" y="920753"/>
                  <a:pt x="2029374" y="919483"/>
                  <a:pt x="2030644" y="919483"/>
                </a:cubicBezTo>
                <a:cubicBezTo>
                  <a:pt x="2031910" y="918213"/>
                  <a:pt x="2031910" y="918213"/>
                  <a:pt x="2031910" y="916943"/>
                </a:cubicBezTo>
                <a:cubicBezTo>
                  <a:pt x="2031910" y="915673"/>
                  <a:pt x="2031910" y="915673"/>
                  <a:pt x="2031910" y="915673"/>
                </a:cubicBezTo>
                <a:cubicBezTo>
                  <a:pt x="2033181" y="915673"/>
                  <a:pt x="2033181" y="915673"/>
                  <a:pt x="2033181" y="915673"/>
                </a:cubicBezTo>
                <a:cubicBezTo>
                  <a:pt x="2033181" y="915673"/>
                  <a:pt x="2033181" y="916943"/>
                  <a:pt x="2033181" y="916943"/>
                </a:cubicBezTo>
                <a:cubicBezTo>
                  <a:pt x="2034451" y="918213"/>
                  <a:pt x="2034451" y="919483"/>
                  <a:pt x="2034451" y="920753"/>
                </a:cubicBezTo>
                <a:cubicBezTo>
                  <a:pt x="2034451" y="922023"/>
                  <a:pt x="2033181" y="922023"/>
                  <a:pt x="2033181" y="923293"/>
                </a:cubicBezTo>
                <a:cubicBezTo>
                  <a:pt x="2031910" y="923293"/>
                  <a:pt x="2031910" y="924563"/>
                  <a:pt x="2030644" y="925833"/>
                </a:cubicBezTo>
                <a:cubicBezTo>
                  <a:pt x="2030644" y="927103"/>
                  <a:pt x="2030644" y="927103"/>
                  <a:pt x="2030644" y="928373"/>
                </a:cubicBezTo>
                <a:cubicBezTo>
                  <a:pt x="2030644" y="928373"/>
                  <a:pt x="2031910" y="929643"/>
                  <a:pt x="2031910" y="929643"/>
                </a:cubicBezTo>
                <a:cubicBezTo>
                  <a:pt x="2031910" y="929643"/>
                  <a:pt x="2031910" y="930913"/>
                  <a:pt x="2031910" y="930913"/>
                </a:cubicBezTo>
                <a:cubicBezTo>
                  <a:pt x="2030644" y="930913"/>
                  <a:pt x="2030644" y="930913"/>
                  <a:pt x="2030644" y="930913"/>
                </a:cubicBezTo>
                <a:cubicBezTo>
                  <a:pt x="2030644" y="930913"/>
                  <a:pt x="2030644" y="932183"/>
                  <a:pt x="2030644" y="932183"/>
                </a:cubicBezTo>
                <a:cubicBezTo>
                  <a:pt x="2030644" y="932183"/>
                  <a:pt x="2030644" y="933454"/>
                  <a:pt x="2030644" y="933454"/>
                </a:cubicBezTo>
                <a:cubicBezTo>
                  <a:pt x="2030644" y="933454"/>
                  <a:pt x="2029374" y="933454"/>
                  <a:pt x="2029374" y="933454"/>
                </a:cubicBezTo>
                <a:cubicBezTo>
                  <a:pt x="2029374" y="933454"/>
                  <a:pt x="2029374" y="934724"/>
                  <a:pt x="2029374" y="934724"/>
                </a:cubicBezTo>
                <a:cubicBezTo>
                  <a:pt x="2028104" y="934724"/>
                  <a:pt x="2028104" y="935994"/>
                  <a:pt x="2026833" y="935994"/>
                </a:cubicBezTo>
                <a:cubicBezTo>
                  <a:pt x="2026833" y="935994"/>
                  <a:pt x="2025568" y="935994"/>
                  <a:pt x="2025568" y="935994"/>
                </a:cubicBezTo>
                <a:cubicBezTo>
                  <a:pt x="2025568" y="935994"/>
                  <a:pt x="2024299" y="934724"/>
                  <a:pt x="2024299" y="934724"/>
                </a:cubicBezTo>
                <a:cubicBezTo>
                  <a:pt x="2024299" y="934724"/>
                  <a:pt x="2023029" y="934724"/>
                  <a:pt x="2023029" y="934724"/>
                </a:cubicBezTo>
                <a:cubicBezTo>
                  <a:pt x="2023029" y="934724"/>
                  <a:pt x="2021756" y="935994"/>
                  <a:pt x="2021756" y="935994"/>
                </a:cubicBezTo>
                <a:cubicBezTo>
                  <a:pt x="2021756" y="935994"/>
                  <a:pt x="2021756" y="937264"/>
                  <a:pt x="2021756" y="937264"/>
                </a:cubicBezTo>
                <a:cubicBezTo>
                  <a:pt x="2021756" y="935994"/>
                  <a:pt x="2020487" y="935994"/>
                  <a:pt x="2020487" y="935994"/>
                </a:cubicBezTo>
                <a:cubicBezTo>
                  <a:pt x="2019221" y="934724"/>
                  <a:pt x="2019221" y="934724"/>
                  <a:pt x="2019221" y="933454"/>
                </a:cubicBezTo>
                <a:cubicBezTo>
                  <a:pt x="2017947" y="933454"/>
                  <a:pt x="2017947" y="933454"/>
                  <a:pt x="2017947" y="933454"/>
                </a:cubicBezTo>
                <a:cubicBezTo>
                  <a:pt x="2017947" y="933454"/>
                  <a:pt x="2017947" y="932183"/>
                  <a:pt x="2017947" y="932183"/>
                </a:cubicBezTo>
                <a:cubicBezTo>
                  <a:pt x="2017947" y="932183"/>
                  <a:pt x="2017947" y="930913"/>
                  <a:pt x="2017947" y="930913"/>
                </a:cubicBezTo>
                <a:cubicBezTo>
                  <a:pt x="2019221" y="929643"/>
                  <a:pt x="2019221" y="929643"/>
                  <a:pt x="2020487" y="928373"/>
                </a:cubicBezTo>
                <a:cubicBezTo>
                  <a:pt x="2021756" y="928373"/>
                  <a:pt x="2021756" y="928373"/>
                  <a:pt x="2023029" y="928373"/>
                </a:cubicBezTo>
                <a:cubicBezTo>
                  <a:pt x="2023029" y="927103"/>
                  <a:pt x="2023029" y="927103"/>
                  <a:pt x="2023029" y="927103"/>
                </a:cubicBezTo>
                <a:cubicBezTo>
                  <a:pt x="2021756" y="927103"/>
                  <a:pt x="2021756" y="927103"/>
                  <a:pt x="2020487" y="927103"/>
                </a:cubicBezTo>
                <a:cubicBezTo>
                  <a:pt x="2020487" y="927103"/>
                  <a:pt x="2019221" y="928373"/>
                  <a:pt x="2019221" y="928373"/>
                </a:cubicBezTo>
                <a:cubicBezTo>
                  <a:pt x="2017947" y="929643"/>
                  <a:pt x="2017947" y="929643"/>
                  <a:pt x="2016675" y="930913"/>
                </a:cubicBezTo>
                <a:cubicBezTo>
                  <a:pt x="2016675" y="930913"/>
                  <a:pt x="2015403" y="930913"/>
                  <a:pt x="2015403" y="930913"/>
                </a:cubicBezTo>
                <a:cubicBezTo>
                  <a:pt x="2015403" y="932183"/>
                  <a:pt x="2014129" y="933454"/>
                  <a:pt x="2014129" y="934724"/>
                </a:cubicBezTo>
                <a:cubicBezTo>
                  <a:pt x="2012863" y="934724"/>
                  <a:pt x="2012863" y="935994"/>
                  <a:pt x="2011591" y="935994"/>
                </a:cubicBezTo>
                <a:cubicBezTo>
                  <a:pt x="2011591" y="935994"/>
                  <a:pt x="2010320" y="935994"/>
                  <a:pt x="2010320" y="935994"/>
                </a:cubicBezTo>
                <a:cubicBezTo>
                  <a:pt x="2010320" y="935994"/>
                  <a:pt x="2010320" y="934724"/>
                  <a:pt x="2010320" y="934724"/>
                </a:cubicBezTo>
                <a:cubicBezTo>
                  <a:pt x="2011591" y="933454"/>
                  <a:pt x="2011591" y="933454"/>
                  <a:pt x="2011591" y="933454"/>
                </a:cubicBezTo>
                <a:cubicBezTo>
                  <a:pt x="2011591" y="933454"/>
                  <a:pt x="2011591" y="932183"/>
                  <a:pt x="2011591" y="932183"/>
                </a:cubicBezTo>
                <a:cubicBezTo>
                  <a:pt x="2011591" y="930913"/>
                  <a:pt x="2012863" y="929643"/>
                  <a:pt x="2012863" y="928373"/>
                </a:cubicBezTo>
                <a:cubicBezTo>
                  <a:pt x="2014129" y="928373"/>
                  <a:pt x="2014129" y="927103"/>
                  <a:pt x="2015403" y="927103"/>
                </a:cubicBezTo>
                <a:cubicBezTo>
                  <a:pt x="2015403" y="927103"/>
                  <a:pt x="2015403" y="925833"/>
                  <a:pt x="2015403" y="925833"/>
                </a:cubicBezTo>
                <a:cubicBezTo>
                  <a:pt x="2015403" y="924563"/>
                  <a:pt x="2014129" y="924563"/>
                  <a:pt x="2014129" y="924563"/>
                </a:cubicBezTo>
                <a:cubicBezTo>
                  <a:pt x="2014129" y="924563"/>
                  <a:pt x="2014129" y="923293"/>
                  <a:pt x="2014129" y="923293"/>
                </a:cubicBezTo>
                <a:cubicBezTo>
                  <a:pt x="2014129" y="923293"/>
                  <a:pt x="2014129" y="922023"/>
                  <a:pt x="2014129" y="922023"/>
                </a:cubicBezTo>
                <a:cubicBezTo>
                  <a:pt x="2012863" y="920753"/>
                  <a:pt x="2012863" y="920753"/>
                  <a:pt x="2012863" y="919483"/>
                </a:cubicBezTo>
                <a:cubicBezTo>
                  <a:pt x="2012863" y="919483"/>
                  <a:pt x="2011591" y="919483"/>
                  <a:pt x="2011591" y="919483"/>
                </a:cubicBezTo>
                <a:cubicBezTo>
                  <a:pt x="2011591" y="919483"/>
                  <a:pt x="2010320" y="919483"/>
                  <a:pt x="2010320" y="919483"/>
                </a:cubicBezTo>
                <a:cubicBezTo>
                  <a:pt x="2010320" y="919483"/>
                  <a:pt x="2009046" y="919483"/>
                  <a:pt x="2009046" y="919483"/>
                </a:cubicBezTo>
                <a:cubicBezTo>
                  <a:pt x="2009046" y="919483"/>
                  <a:pt x="2007783" y="919483"/>
                  <a:pt x="2007783" y="919483"/>
                </a:cubicBezTo>
                <a:cubicBezTo>
                  <a:pt x="2007783" y="920753"/>
                  <a:pt x="2007783" y="920753"/>
                  <a:pt x="2007783" y="920753"/>
                </a:cubicBezTo>
                <a:cubicBezTo>
                  <a:pt x="2007783" y="922023"/>
                  <a:pt x="2007783" y="922023"/>
                  <a:pt x="2007783" y="923293"/>
                </a:cubicBezTo>
                <a:cubicBezTo>
                  <a:pt x="2007783" y="924563"/>
                  <a:pt x="2006512" y="924563"/>
                  <a:pt x="2006512" y="925833"/>
                </a:cubicBezTo>
                <a:cubicBezTo>
                  <a:pt x="2005241" y="927103"/>
                  <a:pt x="2005241" y="927103"/>
                  <a:pt x="2005241" y="928373"/>
                </a:cubicBezTo>
                <a:cubicBezTo>
                  <a:pt x="2005241" y="928373"/>
                  <a:pt x="2003970" y="929643"/>
                  <a:pt x="2003970" y="929643"/>
                </a:cubicBezTo>
                <a:cubicBezTo>
                  <a:pt x="2003970" y="929643"/>
                  <a:pt x="2002699" y="929643"/>
                  <a:pt x="2002699" y="929643"/>
                </a:cubicBezTo>
                <a:cubicBezTo>
                  <a:pt x="2002699" y="929643"/>
                  <a:pt x="2003970" y="928373"/>
                  <a:pt x="2003970" y="928373"/>
                </a:cubicBezTo>
                <a:cubicBezTo>
                  <a:pt x="2002699" y="928373"/>
                  <a:pt x="2002699" y="928373"/>
                  <a:pt x="2001433" y="928373"/>
                </a:cubicBezTo>
                <a:cubicBezTo>
                  <a:pt x="2001433" y="928373"/>
                  <a:pt x="2000162" y="928373"/>
                  <a:pt x="2000162" y="928373"/>
                </a:cubicBezTo>
                <a:cubicBezTo>
                  <a:pt x="2000162" y="929643"/>
                  <a:pt x="1998891" y="929643"/>
                  <a:pt x="1998891" y="929643"/>
                </a:cubicBezTo>
                <a:cubicBezTo>
                  <a:pt x="1997620" y="930913"/>
                  <a:pt x="1997620" y="930913"/>
                  <a:pt x="1996347" y="932183"/>
                </a:cubicBezTo>
                <a:cubicBezTo>
                  <a:pt x="1996347" y="932183"/>
                  <a:pt x="1995084" y="932183"/>
                  <a:pt x="1995084" y="932183"/>
                </a:cubicBezTo>
                <a:cubicBezTo>
                  <a:pt x="1995084" y="932183"/>
                  <a:pt x="1995084" y="933454"/>
                  <a:pt x="1995084" y="933454"/>
                </a:cubicBezTo>
                <a:cubicBezTo>
                  <a:pt x="1995084" y="933454"/>
                  <a:pt x="1995084" y="934724"/>
                  <a:pt x="1995084" y="934724"/>
                </a:cubicBezTo>
                <a:cubicBezTo>
                  <a:pt x="1993811" y="934724"/>
                  <a:pt x="1993811" y="934724"/>
                  <a:pt x="1993811" y="934724"/>
                </a:cubicBezTo>
                <a:cubicBezTo>
                  <a:pt x="1992540" y="934724"/>
                  <a:pt x="1992540" y="935994"/>
                  <a:pt x="1992540" y="935994"/>
                </a:cubicBezTo>
                <a:cubicBezTo>
                  <a:pt x="1992540" y="935994"/>
                  <a:pt x="1991270" y="937264"/>
                  <a:pt x="1991270" y="937264"/>
                </a:cubicBezTo>
                <a:cubicBezTo>
                  <a:pt x="1990003" y="937264"/>
                  <a:pt x="1990003" y="938534"/>
                  <a:pt x="1988733" y="938534"/>
                </a:cubicBezTo>
                <a:cubicBezTo>
                  <a:pt x="1988733" y="938534"/>
                  <a:pt x="1987461" y="938534"/>
                  <a:pt x="1987461" y="938534"/>
                </a:cubicBezTo>
                <a:cubicBezTo>
                  <a:pt x="1987461" y="937264"/>
                  <a:pt x="1987461" y="937264"/>
                  <a:pt x="1987461" y="937264"/>
                </a:cubicBezTo>
                <a:cubicBezTo>
                  <a:pt x="1987461" y="937264"/>
                  <a:pt x="1986189" y="937264"/>
                  <a:pt x="1986189" y="937264"/>
                </a:cubicBezTo>
                <a:cubicBezTo>
                  <a:pt x="1984918" y="938534"/>
                  <a:pt x="1984918" y="938534"/>
                  <a:pt x="1984918" y="938534"/>
                </a:cubicBezTo>
                <a:cubicBezTo>
                  <a:pt x="1983652" y="938534"/>
                  <a:pt x="1983652" y="939804"/>
                  <a:pt x="1983652" y="939804"/>
                </a:cubicBezTo>
                <a:cubicBezTo>
                  <a:pt x="1982380" y="939804"/>
                  <a:pt x="1982380" y="939804"/>
                  <a:pt x="1981109" y="939804"/>
                </a:cubicBezTo>
                <a:cubicBezTo>
                  <a:pt x="1979837" y="938534"/>
                  <a:pt x="1979837" y="938534"/>
                  <a:pt x="1979837" y="938534"/>
                </a:cubicBezTo>
                <a:cubicBezTo>
                  <a:pt x="1978571" y="938534"/>
                  <a:pt x="1978571" y="938534"/>
                  <a:pt x="1978571" y="938534"/>
                </a:cubicBezTo>
                <a:cubicBezTo>
                  <a:pt x="1978571" y="937264"/>
                  <a:pt x="1978571" y="937264"/>
                  <a:pt x="1978571" y="937264"/>
                </a:cubicBezTo>
                <a:cubicBezTo>
                  <a:pt x="1979837" y="937264"/>
                  <a:pt x="1979837" y="935994"/>
                  <a:pt x="1981109" y="935994"/>
                </a:cubicBezTo>
                <a:cubicBezTo>
                  <a:pt x="1981109" y="935994"/>
                  <a:pt x="1982380" y="934724"/>
                  <a:pt x="1983652" y="934724"/>
                </a:cubicBezTo>
                <a:cubicBezTo>
                  <a:pt x="1983652" y="933454"/>
                  <a:pt x="1984918" y="933454"/>
                  <a:pt x="1984918" y="933454"/>
                </a:cubicBezTo>
                <a:cubicBezTo>
                  <a:pt x="1984918" y="932183"/>
                  <a:pt x="1984918" y="932183"/>
                  <a:pt x="1984918" y="932183"/>
                </a:cubicBezTo>
                <a:cubicBezTo>
                  <a:pt x="1984918" y="932183"/>
                  <a:pt x="1986189" y="932183"/>
                  <a:pt x="1986189" y="932183"/>
                </a:cubicBezTo>
                <a:cubicBezTo>
                  <a:pt x="1987461" y="932183"/>
                  <a:pt x="1987461" y="932183"/>
                  <a:pt x="1988733" y="932183"/>
                </a:cubicBezTo>
                <a:cubicBezTo>
                  <a:pt x="1988733" y="932183"/>
                  <a:pt x="1988733" y="930913"/>
                  <a:pt x="1988733" y="930913"/>
                </a:cubicBezTo>
                <a:cubicBezTo>
                  <a:pt x="1989998" y="930913"/>
                  <a:pt x="1989998" y="930913"/>
                  <a:pt x="1989998" y="930913"/>
                </a:cubicBezTo>
                <a:cubicBezTo>
                  <a:pt x="1989998" y="929643"/>
                  <a:pt x="1989998" y="929643"/>
                  <a:pt x="1989998" y="929643"/>
                </a:cubicBezTo>
                <a:cubicBezTo>
                  <a:pt x="1989998" y="929643"/>
                  <a:pt x="1991270" y="928373"/>
                  <a:pt x="1991270" y="928373"/>
                </a:cubicBezTo>
                <a:cubicBezTo>
                  <a:pt x="1992540" y="927103"/>
                  <a:pt x="1992540" y="927103"/>
                  <a:pt x="1993811" y="927103"/>
                </a:cubicBezTo>
                <a:cubicBezTo>
                  <a:pt x="1995084" y="927103"/>
                  <a:pt x="1995084" y="925833"/>
                  <a:pt x="1996347" y="925833"/>
                </a:cubicBezTo>
                <a:cubicBezTo>
                  <a:pt x="1996347" y="924563"/>
                  <a:pt x="1996347" y="924563"/>
                  <a:pt x="1996347" y="924563"/>
                </a:cubicBezTo>
                <a:cubicBezTo>
                  <a:pt x="1996347" y="924563"/>
                  <a:pt x="1997620" y="923293"/>
                  <a:pt x="1997620" y="923293"/>
                </a:cubicBezTo>
                <a:cubicBezTo>
                  <a:pt x="1996347" y="923293"/>
                  <a:pt x="1996347" y="923293"/>
                  <a:pt x="1995084" y="923293"/>
                </a:cubicBezTo>
                <a:cubicBezTo>
                  <a:pt x="1995084" y="923293"/>
                  <a:pt x="1993811" y="924563"/>
                  <a:pt x="1993811" y="924563"/>
                </a:cubicBezTo>
                <a:cubicBezTo>
                  <a:pt x="1993811" y="924563"/>
                  <a:pt x="1992540" y="924563"/>
                  <a:pt x="1992540" y="924563"/>
                </a:cubicBezTo>
                <a:cubicBezTo>
                  <a:pt x="1992540" y="923293"/>
                  <a:pt x="1991270" y="923293"/>
                  <a:pt x="1991270" y="923293"/>
                </a:cubicBezTo>
                <a:cubicBezTo>
                  <a:pt x="1989998" y="923293"/>
                  <a:pt x="1989998" y="923293"/>
                  <a:pt x="1988733" y="923293"/>
                </a:cubicBezTo>
                <a:cubicBezTo>
                  <a:pt x="1988733" y="923293"/>
                  <a:pt x="1987461" y="923293"/>
                  <a:pt x="1987461" y="923293"/>
                </a:cubicBezTo>
                <a:cubicBezTo>
                  <a:pt x="1987461" y="923293"/>
                  <a:pt x="1987461" y="924563"/>
                  <a:pt x="1987461" y="924563"/>
                </a:cubicBezTo>
                <a:cubicBezTo>
                  <a:pt x="1986189" y="924563"/>
                  <a:pt x="1986189" y="925833"/>
                  <a:pt x="1986189" y="925833"/>
                </a:cubicBezTo>
                <a:cubicBezTo>
                  <a:pt x="1986189" y="927103"/>
                  <a:pt x="1984918" y="927103"/>
                  <a:pt x="1984918" y="927103"/>
                </a:cubicBezTo>
                <a:cubicBezTo>
                  <a:pt x="1984918" y="928373"/>
                  <a:pt x="1983652" y="928373"/>
                  <a:pt x="1983652" y="928373"/>
                </a:cubicBezTo>
                <a:cubicBezTo>
                  <a:pt x="1982380" y="928373"/>
                  <a:pt x="1982380" y="928373"/>
                  <a:pt x="1982380" y="928373"/>
                </a:cubicBezTo>
                <a:cubicBezTo>
                  <a:pt x="1981109" y="928373"/>
                  <a:pt x="1981109" y="928373"/>
                  <a:pt x="1979837" y="928373"/>
                </a:cubicBezTo>
                <a:cubicBezTo>
                  <a:pt x="1978565" y="928373"/>
                  <a:pt x="1978565" y="928373"/>
                  <a:pt x="1978565" y="928373"/>
                </a:cubicBezTo>
                <a:cubicBezTo>
                  <a:pt x="1978565" y="928373"/>
                  <a:pt x="1977299" y="928373"/>
                  <a:pt x="1977299" y="928373"/>
                </a:cubicBezTo>
                <a:cubicBezTo>
                  <a:pt x="1976028" y="928373"/>
                  <a:pt x="1976028" y="928373"/>
                  <a:pt x="1976028" y="928373"/>
                </a:cubicBezTo>
                <a:cubicBezTo>
                  <a:pt x="1976028" y="928373"/>
                  <a:pt x="1974757" y="928373"/>
                  <a:pt x="1974757" y="928373"/>
                </a:cubicBezTo>
                <a:cubicBezTo>
                  <a:pt x="1974757" y="928373"/>
                  <a:pt x="1976028" y="927103"/>
                  <a:pt x="1977299" y="927103"/>
                </a:cubicBezTo>
                <a:cubicBezTo>
                  <a:pt x="1977299" y="925833"/>
                  <a:pt x="1978565" y="925833"/>
                  <a:pt x="1979837" y="924563"/>
                </a:cubicBezTo>
                <a:cubicBezTo>
                  <a:pt x="1978565" y="924563"/>
                  <a:pt x="1978565" y="924563"/>
                  <a:pt x="1978565" y="924563"/>
                </a:cubicBezTo>
                <a:cubicBezTo>
                  <a:pt x="1977299" y="925833"/>
                  <a:pt x="1977299" y="925833"/>
                  <a:pt x="1976028" y="925833"/>
                </a:cubicBezTo>
                <a:cubicBezTo>
                  <a:pt x="1976028" y="924563"/>
                  <a:pt x="1976028" y="924563"/>
                  <a:pt x="1976028" y="924563"/>
                </a:cubicBezTo>
                <a:cubicBezTo>
                  <a:pt x="1977299" y="924563"/>
                  <a:pt x="1977299" y="923293"/>
                  <a:pt x="1977299" y="923293"/>
                </a:cubicBezTo>
                <a:cubicBezTo>
                  <a:pt x="1977299" y="923293"/>
                  <a:pt x="1977299" y="922023"/>
                  <a:pt x="1977299" y="922023"/>
                </a:cubicBezTo>
                <a:cubicBezTo>
                  <a:pt x="1976028" y="922023"/>
                  <a:pt x="1976028" y="922023"/>
                  <a:pt x="1976028" y="922023"/>
                </a:cubicBezTo>
                <a:cubicBezTo>
                  <a:pt x="1976028" y="922023"/>
                  <a:pt x="1974757" y="923293"/>
                  <a:pt x="1974757" y="923293"/>
                </a:cubicBezTo>
                <a:cubicBezTo>
                  <a:pt x="1974757" y="923293"/>
                  <a:pt x="1974757" y="924563"/>
                  <a:pt x="1974757" y="924563"/>
                </a:cubicBezTo>
                <a:cubicBezTo>
                  <a:pt x="1973485" y="924563"/>
                  <a:pt x="1973485" y="924563"/>
                  <a:pt x="1973485" y="924563"/>
                </a:cubicBezTo>
                <a:cubicBezTo>
                  <a:pt x="1973485" y="923293"/>
                  <a:pt x="1973485" y="923293"/>
                  <a:pt x="1973485" y="922023"/>
                </a:cubicBezTo>
                <a:cubicBezTo>
                  <a:pt x="1974757" y="920753"/>
                  <a:pt x="1974757" y="920753"/>
                  <a:pt x="1974757" y="920753"/>
                </a:cubicBezTo>
                <a:cubicBezTo>
                  <a:pt x="1974757" y="920753"/>
                  <a:pt x="1973485" y="920753"/>
                  <a:pt x="1973485" y="920753"/>
                </a:cubicBezTo>
                <a:cubicBezTo>
                  <a:pt x="1972214" y="920753"/>
                  <a:pt x="1972214" y="922023"/>
                  <a:pt x="1972214" y="922023"/>
                </a:cubicBezTo>
                <a:cubicBezTo>
                  <a:pt x="1972214" y="922023"/>
                  <a:pt x="1970949" y="922023"/>
                  <a:pt x="1970949" y="922023"/>
                </a:cubicBezTo>
                <a:cubicBezTo>
                  <a:pt x="1970949" y="922023"/>
                  <a:pt x="1970949" y="923293"/>
                  <a:pt x="1970949" y="923293"/>
                </a:cubicBezTo>
                <a:cubicBezTo>
                  <a:pt x="1970949" y="924563"/>
                  <a:pt x="1970949" y="924563"/>
                  <a:pt x="1970949" y="924563"/>
                </a:cubicBezTo>
                <a:cubicBezTo>
                  <a:pt x="1970949" y="924563"/>
                  <a:pt x="1970949" y="925833"/>
                  <a:pt x="1970949" y="925833"/>
                </a:cubicBezTo>
                <a:cubicBezTo>
                  <a:pt x="1970949" y="925833"/>
                  <a:pt x="1969678" y="925833"/>
                  <a:pt x="1969678" y="925833"/>
                </a:cubicBezTo>
                <a:cubicBezTo>
                  <a:pt x="1969678" y="925833"/>
                  <a:pt x="1968409" y="925833"/>
                  <a:pt x="1968409" y="925833"/>
                </a:cubicBezTo>
                <a:cubicBezTo>
                  <a:pt x="1967137" y="925833"/>
                  <a:pt x="1967137" y="927103"/>
                  <a:pt x="1967137" y="927103"/>
                </a:cubicBezTo>
                <a:cubicBezTo>
                  <a:pt x="1967137" y="927103"/>
                  <a:pt x="1965873" y="927103"/>
                  <a:pt x="1965873" y="927103"/>
                </a:cubicBezTo>
                <a:cubicBezTo>
                  <a:pt x="1965873" y="927103"/>
                  <a:pt x="1964600" y="927103"/>
                  <a:pt x="1964600" y="927103"/>
                </a:cubicBezTo>
                <a:cubicBezTo>
                  <a:pt x="1963330" y="927103"/>
                  <a:pt x="1963330" y="927103"/>
                  <a:pt x="1962059" y="927103"/>
                </a:cubicBezTo>
                <a:cubicBezTo>
                  <a:pt x="1962059" y="928373"/>
                  <a:pt x="1962059" y="928373"/>
                  <a:pt x="1962059" y="928373"/>
                </a:cubicBezTo>
                <a:cubicBezTo>
                  <a:pt x="1962059" y="929643"/>
                  <a:pt x="1960787" y="929643"/>
                  <a:pt x="1960787" y="929643"/>
                </a:cubicBezTo>
                <a:cubicBezTo>
                  <a:pt x="1959524" y="929643"/>
                  <a:pt x="1959524" y="929643"/>
                  <a:pt x="1958251" y="929643"/>
                </a:cubicBezTo>
                <a:cubicBezTo>
                  <a:pt x="1956989" y="929643"/>
                  <a:pt x="1956989" y="929643"/>
                  <a:pt x="1956989" y="929643"/>
                </a:cubicBezTo>
                <a:cubicBezTo>
                  <a:pt x="1956989" y="929643"/>
                  <a:pt x="1955718" y="929643"/>
                  <a:pt x="1955718" y="929643"/>
                </a:cubicBezTo>
                <a:cubicBezTo>
                  <a:pt x="1955718" y="929643"/>
                  <a:pt x="1954452" y="929643"/>
                  <a:pt x="1953181" y="929643"/>
                </a:cubicBezTo>
                <a:cubicBezTo>
                  <a:pt x="1953181" y="928373"/>
                  <a:pt x="1951910" y="928373"/>
                  <a:pt x="1951910" y="928373"/>
                </a:cubicBezTo>
                <a:cubicBezTo>
                  <a:pt x="1950638" y="927103"/>
                  <a:pt x="1950638" y="927103"/>
                  <a:pt x="1950638" y="927103"/>
                </a:cubicBezTo>
                <a:cubicBezTo>
                  <a:pt x="1949367" y="927103"/>
                  <a:pt x="1949367" y="928373"/>
                  <a:pt x="1948101" y="928373"/>
                </a:cubicBezTo>
                <a:cubicBezTo>
                  <a:pt x="1945559" y="929643"/>
                  <a:pt x="1944288" y="929643"/>
                  <a:pt x="1943022" y="929643"/>
                </a:cubicBezTo>
                <a:cubicBezTo>
                  <a:pt x="1943022" y="928373"/>
                  <a:pt x="1941751" y="928373"/>
                  <a:pt x="1941751" y="928373"/>
                </a:cubicBezTo>
                <a:cubicBezTo>
                  <a:pt x="1940479" y="928373"/>
                  <a:pt x="1940479" y="929643"/>
                  <a:pt x="1939208" y="929643"/>
                </a:cubicBezTo>
                <a:cubicBezTo>
                  <a:pt x="1937937" y="929643"/>
                  <a:pt x="1936671" y="929643"/>
                  <a:pt x="1935400" y="929643"/>
                </a:cubicBezTo>
                <a:cubicBezTo>
                  <a:pt x="1935400" y="929643"/>
                  <a:pt x="1936671" y="928373"/>
                  <a:pt x="1936671" y="928373"/>
                </a:cubicBezTo>
                <a:cubicBezTo>
                  <a:pt x="1935400" y="928373"/>
                  <a:pt x="1935400" y="929643"/>
                  <a:pt x="1934128" y="929643"/>
                </a:cubicBezTo>
                <a:cubicBezTo>
                  <a:pt x="1932857" y="930913"/>
                  <a:pt x="1932857" y="930913"/>
                  <a:pt x="1931591" y="930913"/>
                </a:cubicBezTo>
                <a:cubicBezTo>
                  <a:pt x="1930320" y="930913"/>
                  <a:pt x="1930320" y="932183"/>
                  <a:pt x="1929049" y="932183"/>
                </a:cubicBezTo>
                <a:cubicBezTo>
                  <a:pt x="1927778" y="932183"/>
                  <a:pt x="1926506" y="933454"/>
                  <a:pt x="1925241" y="933454"/>
                </a:cubicBezTo>
                <a:cubicBezTo>
                  <a:pt x="1923969" y="933454"/>
                  <a:pt x="1922698" y="933454"/>
                  <a:pt x="1921427" y="933454"/>
                </a:cubicBezTo>
                <a:cubicBezTo>
                  <a:pt x="1921427" y="933454"/>
                  <a:pt x="1920161" y="933454"/>
                  <a:pt x="1920161" y="933454"/>
                </a:cubicBezTo>
                <a:cubicBezTo>
                  <a:pt x="1918890" y="932183"/>
                  <a:pt x="1918890" y="932183"/>
                  <a:pt x="1918890" y="932183"/>
                </a:cubicBezTo>
                <a:cubicBezTo>
                  <a:pt x="1918890" y="932183"/>
                  <a:pt x="1918890" y="930913"/>
                  <a:pt x="1918890" y="930913"/>
                </a:cubicBezTo>
                <a:cubicBezTo>
                  <a:pt x="1918890" y="930913"/>
                  <a:pt x="1917618" y="929643"/>
                  <a:pt x="1917618" y="929643"/>
                </a:cubicBezTo>
                <a:cubicBezTo>
                  <a:pt x="1917618" y="929643"/>
                  <a:pt x="1917618" y="928373"/>
                  <a:pt x="1917618" y="928373"/>
                </a:cubicBezTo>
                <a:cubicBezTo>
                  <a:pt x="1918890" y="928373"/>
                  <a:pt x="1918890" y="928373"/>
                  <a:pt x="1920161" y="928373"/>
                </a:cubicBezTo>
                <a:cubicBezTo>
                  <a:pt x="1921427" y="927103"/>
                  <a:pt x="1921427" y="927103"/>
                  <a:pt x="1922698" y="925833"/>
                </a:cubicBezTo>
                <a:cubicBezTo>
                  <a:pt x="1923969" y="924563"/>
                  <a:pt x="1925241" y="924563"/>
                  <a:pt x="1926506" y="923293"/>
                </a:cubicBezTo>
                <a:cubicBezTo>
                  <a:pt x="1926506" y="922023"/>
                  <a:pt x="1927778" y="922023"/>
                  <a:pt x="1927778" y="920753"/>
                </a:cubicBezTo>
                <a:cubicBezTo>
                  <a:pt x="1929049" y="919483"/>
                  <a:pt x="1929049" y="918213"/>
                  <a:pt x="1930320" y="916943"/>
                </a:cubicBezTo>
                <a:lnTo>
                  <a:pt x="1931589" y="915673"/>
                </a:lnTo>
                <a:lnTo>
                  <a:pt x="1931591" y="915673"/>
                </a:lnTo>
                <a:cubicBezTo>
                  <a:pt x="1931591" y="915673"/>
                  <a:pt x="1932857" y="914403"/>
                  <a:pt x="1932857" y="914403"/>
                </a:cubicBezTo>
                <a:cubicBezTo>
                  <a:pt x="1932857" y="913132"/>
                  <a:pt x="1934128" y="913132"/>
                  <a:pt x="1934128" y="911862"/>
                </a:cubicBezTo>
                <a:cubicBezTo>
                  <a:pt x="1934128" y="911862"/>
                  <a:pt x="1935400" y="910592"/>
                  <a:pt x="1935400" y="910592"/>
                </a:cubicBezTo>
                <a:cubicBezTo>
                  <a:pt x="1935400" y="910592"/>
                  <a:pt x="1935400" y="909322"/>
                  <a:pt x="1935400" y="909322"/>
                </a:cubicBezTo>
                <a:cubicBezTo>
                  <a:pt x="1936671" y="908052"/>
                  <a:pt x="1936671" y="908052"/>
                  <a:pt x="1936671" y="908052"/>
                </a:cubicBezTo>
                <a:cubicBezTo>
                  <a:pt x="1937942" y="908052"/>
                  <a:pt x="1939208" y="908052"/>
                  <a:pt x="1940479" y="908052"/>
                </a:cubicBezTo>
                <a:cubicBezTo>
                  <a:pt x="1940479" y="908052"/>
                  <a:pt x="1941751" y="906782"/>
                  <a:pt x="1941751" y="906782"/>
                </a:cubicBezTo>
                <a:cubicBezTo>
                  <a:pt x="1941751" y="906782"/>
                  <a:pt x="1941751" y="905512"/>
                  <a:pt x="1941751" y="905512"/>
                </a:cubicBezTo>
                <a:cubicBezTo>
                  <a:pt x="1941751" y="904242"/>
                  <a:pt x="1943022" y="904242"/>
                  <a:pt x="1943022" y="904242"/>
                </a:cubicBezTo>
                <a:cubicBezTo>
                  <a:pt x="1943022" y="904242"/>
                  <a:pt x="1941751" y="904242"/>
                  <a:pt x="1941751" y="904242"/>
                </a:cubicBezTo>
                <a:cubicBezTo>
                  <a:pt x="1941751" y="904242"/>
                  <a:pt x="1940479" y="904242"/>
                  <a:pt x="1940479" y="904242"/>
                </a:cubicBezTo>
                <a:cubicBezTo>
                  <a:pt x="1940479" y="902972"/>
                  <a:pt x="1940479" y="902972"/>
                  <a:pt x="1940479" y="902972"/>
                </a:cubicBezTo>
                <a:cubicBezTo>
                  <a:pt x="1941751" y="902972"/>
                  <a:pt x="1941751" y="901702"/>
                  <a:pt x="1941751" y="901702"/>
                </a:cubicBezTo>
                <a:cubicBezTo>
                  <a:pt x="1941751" y="901702"/>
                  <a:pt x="1943022" y="900432"/>
                  <a:pt x="1944288" y="900432"/>
                </a:cubicBezTo>
                <a:cubicBezTo>
                  <a:pt x="1944288" y="900432"/>
                  <a:pt x="1945559" y="900432"/>
                  <a:pt x="1945559" y="900432"/>
                </a:cubicBezTo>
                <a:cubicBezTo>
                  <a:pt x="1946830" y="900432"/>
                  <a:pt x="1946830" y="900432"/>
                  <a:pt x="1946830" y="900432"/>
                </a:cubicBezTo>
                <a:cubicBezTo>
                  <a:pt x="1946830" y="900432"/>
                  <a:pt x="1948101" y="900432"/>
                  <a:pt x="1948101" y="900432"/>
                </a:cubicBezTo>
                <a:cubicBezTo>
                  <a:pt x="1948101" y="900432"/>
                  <a:pt x="1948101" y="899162"/>
                  <a:pt x="1948101" y="899162"/>
                </a:cubicBezTo>
                <a:cubicBezTo>
                  <a:pt x="1948101" y="897892"/>
                  <a:pt x="1946830" y="897892"/>
                  <a:pt x="1946830" y="897892"/>
                </a:cubicBezTo>
                <a:cubicBezTo>
                  <a:pt x="1946830" y="897892"/>
                  <a:pt x="1946830" y="896622"/>
                  <a:pt x="1946830" y="896622"/>
                </a:cubicBezTo>
                <a:cubicBezTo>
                  <a:pt x="1946830" y="895352"/>
                  <a:pt x="1948101" y="894081"/>
                  <a:pt x="1949373" y="892811"/>
                </a:cubicBezTo>
                <a:cubicBezTo>
                  <a:pt x="1949373" y="892811"/>
                  <a:pt x="1949373" y="891541"/>
                  <a:pt x="1949373" y="891541"/>
                </a:cubicBezTo>
                <a:lnTo>
                  <a:pt x="1949384" y="891518"/>
                </a:lnTo>
                <a:lnTo>
                  <a:pt x="1949374" y="891523"/>
                </a:lnTo>
                <a:cubicBezTo>
                  <a:pt x="1948090" y="891523"/>
                  <a:pt x="1948090" y="891523"/>
                  <a:pt x="1946806" y="891523"/>
                </a:cubicBezTo>
                <a:cubicBezTo>
                  <a:pt x="1946806" y="890268"/>
                  <a:pt x="1945522" y="890268"/>
                  <a:pt x="1945522" y="890268"/>
                </a:cubicBezTo>
                <a:cubicBezTo>
                  <a:pt x="1945522" y="891523"/>
                  <a:pt x="1944238" y="891523"/>
                  <a:pt x="1943053" y="892862"/>
                </a:cubicBezTo>
                <a:cubicBezTo>
                  <a:pt x="1941768" y="892862"/>
                  <a:pt x="1940484" y="892862"/>
                  <a:pt x="1939200" y="892862"/>
                </a:cubicBezTo>
                <a:cubicBezTo>
                  <a:pt x="1937916" y="892862"/>
                  <a:pt x="1937916" y="891523"/>
                  <a:pt x="1936632" y="891523"/>
                </a:cubicBezTo>
                <a:cubicBezTo>
                  <a:pt x="1936632" y="892862"/>
                  <a:pt x="1935348" y="892862"/>
                  <a:pt x="1935348" y="892862"/>
                </a:cubicBezTo>
                <a:cubicBezTo>
                  <a:pt x="1936632" y="892862"/>
                  <a:pt x="1936632" y="894117"/>
                  <a:pt x="1936632" y="894117"/>
                </a:cubicBezTo>
                <a:cubicBezTo>
                  <a:pt x="1936632" y="894117"/>
                  <a:pt x="1935348" y="895372"/>
                  <a:pt x="1934163" y="895372"/>
                </a:cubicBezTo>
                <a:cubicBezTo>
                  <a:pt x="1932878" y="895372"/>
                  <a:pt x="1931594" y="895372"/>
                  <a:pt x="1930310" y="895372"/>
                </a:cubicBezTo>
                <a:cubicBezTo>
                  <a:pt x="1929026" y="895372"/>
                  <a:pt x="1929026" y="896627"/>
                  <a:pt x="1929026" y="896627"/>
                </a:cubicBezTo>
                <a:cubicBezTo>
                  <a:pt x="1929026" y="896627"/>
                  <a:pt x="1930310" y="896627"/>
                  <a:pt x="1930310" y="896627"/>
                </a:cubicBezTo>
                <a:cubicBezTo>
                  <a:pt x="1930310" y="896627"/>
                  <a:pt x="1930310" y="897882"/>
                  <a:pt x="1930310" y="897882"/>
                </a:cubicBezTo>
                <a:cubicBezTo>
                  <a:pt x="1929026" y="899137"/>
                  <a:pt x="1929026" y="899137"/>
                  <a:pt x="1927742" y="900476"/>
                </a:cubicBezTo>
                <a:cubicBezTo>
                  <a:pt x="1926458" y="900476"/>
                  <a:pt x="1926458" y="900476"/>
                  <a:pt x="1925272" y="900476"/>
                </a:cubicBezTo>
                <a:cubicBezTo>
                  <a:pt x="1925272" y="901731"/>
                  <a:pt x="1925272" y="901731"/>
                  <a:pt x="1925272" y="902986"/>
                </a:cubicBezTo>
                <a:cubicBezTo>
                  <a:pt x="1925272" y="904241"/>
                  <a:pt x="1923988" y="905496"/>
                  <a:pt x="1923988" y="906835"/>
                </a:cubicBezTo>
                <a:cubicBezTo>
                  <a:pt x="1922704" y="906835"/>
                  <a:pt x="1922704" y="906835"/>
                  <a:pt x="1921420" y="906835"/>
                </a:cubicBezTo>
                <a:cubicBezTo>
                  <a:pt x="1920136" y="906835"/>
                  <a:pt x="1920136" y="908090"/>
                  <a:pt x="1920136" y="908090"/>
                </a:cubicBezTo>
                <a:cubicBezTo>
                  <a:pt x="1918852" y="908090"/>
                  <a:pt x="1918852" y="909345"/>
                  <a:pt x="1917568" y="909345"/>
                </a:cubicBezTo>
                <a:cubicBezTo>
                  <a:pt x="1917568" y="910600"/>
                  <a:pt x="1916382" y="910600"/>
                  <a:pt x="1916382" y="911855"/>
                </a:cubicBezTo>
                <a:cubicBezTo>
                  <a:pt x="1916382" y="911855"/>
                  <a:pt x="1915098" y="911855"/>
                  <a:pt x="1915098" y="911855"/>
                </a:cubicBezTo>
                <a:cubicBezTo>
                  <a:pt x="1915098" y="911855"/>
                  <a:pt x="1913814" y="913110"/>
                  <a:pt x="1913814" y="913110"/>
                </a:cubicBezTo>
                <a:cubicBezTo>
                  <a:pt x="1912530" y="913110"/>
                  <a:pt x="1911246" y="913110"/>
                  <a:pt x="1909962" y="913110"/>
                </a:cubicBezTo>
                <a:cubicBezTo>
                  <a:pt x="1909962" y="913110"/>
                  <a:pt x="1909962" y="914448"/>
                  <a:pt x="1909962" y="914448"/>
                </a:cubicBezTo>
                <a:cubicBezTo>
                  <a:pt x="1909962" y="914448"/>
                  <a:pt x="1908678" y="915704"/>
                  <a:pt x="1907492" y="915704"/>
                </a:cubicBezTo>
                <a:cubicBezTo>
                  <a:pt x="1906208" y="915704"/>
                  <a:pt x="1906208" y="915704"/>
                  <a:pt x="1904924" y="915704"/>
                </a:cubicBezTo>
                <a:cubicBezTo>
                  <a:pt x="1903640" y="916959"/>
                  <a:pt x="1901072" y="916959"/>
                  <a:pt x="1899788" y="916959"/>
                </a:cubicBezTo>
                <a:cubicBezTo>
                  <a:pt x="1899788" y="916959"/>
                  <a:pt x="1898602" y="916959"/>
                  <a:pt x="1898602" y="916959"/>
                </a:cubicBezTo>
                <a:cubicBezTo>
                  <a:pt x="1897318" y="916959"/>
                  <a:pt x="1896034" y="918214"/>
                  <a:pt x="1894750" y="918214"/>
                </a:cubicBezTo>
                <a:cubicBezTo>
                  <a:pt x="1894750" y="918214"/>
                  <a:pt x="1893466" y="918214"/>
                  <a:pt x="1893466" y="918214"/>
                </a:cubicBezTo>
                <a:lnTo>
                  <a:pt x="1886535" y="921721"/>
                </a:lnTo>
                <a:lnTo>
                  <a:pt x="1887135" y="922021"/>
                </a:lnTo>
                <a:cubicBezTo>
                  <a:pt x="1887135" y="922021"/>
                  <a:pt x="1887135" y="923291"/>
                  <a:pt x="1887135" y="923291"/>
                </a:cubicBezTo>
                <a:cubicBezTo>
                  <a:pt x="1885865" y="923291"/>
                  <a:pt x="1884595" y="924561"/>
                  <a:pt x="1883325" y="924561"/>
                </a:cubicBezTo>
                <a:cubicBezTo>
                  <a:pt x="1882055" y="924561"/>
                  <a:pt x="1880785" y="924561"/>
                  <a:pt x="1879515" y="924561"/>
                </a:cubicBezTo>
                <a:cubicBezTo>
                  <a:pt x="1878245" y="924561"/>
                  <a:pt x="1878245" y="924561"/>
                  <a:pt x="1876975" y="924561"/>
                </a:cubicBezTo>
                <a:cubicBezTo>
                  <a:pt x="1875705" y="923291"/>
                  <a:pt x="1875705" y="923291"/>
                  <a:pt x="1874435" y="923291"/>
                </a:cubicBezTo>
                <a:cubicBezTo>
                  <a:pt x="1873165" y="923291"/>
                  <a:pt x="1871895" y="923291"/>
                  <a:pt x="1870625" y="925832"/>
                </a:cubicBezTo>
                <a:cubicBezTo>
                  <a:pt x="1869355" y="927102"/>
                  <a:pt x="1866815" y="927102"/>
                  <a:pt x="1865545" y="927102"/>
                </a:cubicBezTo>
                <a:cubicBezTo>
                  <a:pt x="1863005" y="925832"/>
                  <a:pt x="1860465" y="925832"/>
                  <a:pt x="1857925" y="924561"/>
                </a:cubicBezTo>
                <a:cubicBezTo>
                  <a:pt x="1857925" y="924561"/>
                  <a:pt x="1856655" y="924561"/>
                  <a:pt x="1856655" y="924561"/>
                </a:cubicBezTo>
                <a:lnTo>
                  <a:pt x="1855909" y="923815"/>
                </a:lnTo>
                <a:lnTo>
                  <a:pt x="1852868" y="924572"/>
                </a:lnTo>
                <a:cubicBezTo>
                  <a:pt x="1850300" y="923317"/>
                  <a:pt x="1849016" y="923317"/>
                  <a:pt x="1847732" y="923317"/>
                </a:cubicBezTo>
                <a:cubicBezTo>
                  <a:pt x="1846448" y="923317"/>
                  <a:pt x="1846448" y="924572"/>
                  <a:pt x="1845262" y="924572"/>
                </a:cubicBezTo>
                <a:cubicBezTo>
                  <a:pt x="1845262" y="925828"/>
                  <a:pt x="1843978" y="925828"/>
                  <a:pt x="1842694" y="925828"/>
                </a:cubicBezTo>
                <a:cubicBezTo>
                  <a:pt x="1842694" y="924572"/>
                  <a:pt x="1841410" y="924572"/>
                  <a:pt x="1840126" y="924572"/>
                </a:cubicBezTo>
                <a:cubicBezTo>
                  <a:pt x="1838842" y="925828"/>
                  <a:pt x="1837558" y="925828"/>
                  <a:pt x="1836372" y="927083"/>
                </a:cubicBezTo>
                <a:cubicBezTo>
                  <a:pt x="1835088" y="927083"/>
                  <a:pt x="1835088" y="927083"/>
                  <a:pt x="1833805" y="927083"/>
                </a:cubicBezTo>
                <a:cubicBezTo>
                  <a:pt x="1832520" y="927083"/>
                  <a:pt x="1832520" y="927083"/>
                  <a:pt x="1831236" y="927083"/>
                </a:cubicBezTo>
                <a:cubicBezTo>
                  <a:pt x="1829952" y="927083"/>
                  <a:pt x="1827482" y="927083"/>
                  <a:pt x="1826198" y="927083"/>
                </a:cubicBezTo>
                <a:cubicBezTo>
                  <a:pt x="1824914" y="928421"/>
                  <a:pt x="1822346" y="928421"/>
                  <a:pt x="1819778" y="929676"/>
                </a:cubicBezTo>
                <a:cubicBezTo>
                  <a:pt x="1818592" y="929676"/>
                  <a:pt x="1817308" y="929676"/>
                  <a:pt x="1816024" y="929676"/>
                </a:cubicBezTo>
                <a:cubicBezTo>
                  <a:pt x="1814740" y="929676"/>
                  <a:pt x="1813456" y="928421"/>
                  <a:pt x="1812171" y="928421"/>
                </a:cubicBezTo>
                <a:cubicBezTo>
                  <a:pt x="1810888" y="928421"/>
                  <a:pt x="1810888" y="929676"/>
                  <a:pt x="1809703" y="929676"/>
                </a:cubicBezTo>
                <a:cubicBezTo>
                  <a:pt x="1809703" y="929676"/>
                  <a:pt x="1808418" y="930931"/>
                  <a:pt x="1808418" y="930931"/>
                </a:cubicBezTo>
                <a:cubicBezTo>
                  <a:pt x="1808418" y="932186"/>
                  <a:pt x="1809703" y="932186"/>
                  <a:pt x="1809703" y="932186"/>
                </a:cubicBezTo>
                <a:cubicBezTo>
                  <a:pt x="1809703" y="932186"/>
                  <a:pt x="1808418" y="933441"/>
                  <a:pt x="1808418" y="933441"/>
                </a:cubicBezTo>
                <a:cubicBezTo>
                  <a:pt x="1808418" y="933441"/>
                  <a:pt x="1807134" y="934696"/>
                  <a:pt x="1805850" y="934696"/>
                </a:cubicBezTo>
                <a:cubicBezTo>
                  <a:pt x="1804566" y="936035"/>
                  <a:pt x="1801998" y="938545"/>
                  <a:pt x="1800812" y="939800"/>
                </a:cubicBezTo>
                <a:cubicBezTo>
                  <a:pt x="1799528" y="941055"/>
                  <a:pt x="1798244" y="941055"/>
                  <a:pt x="1796960" y="942394"/>
                </a:cubicBezTo>
                <a:cubicBezTo>
                  <a:pt x="1796960" y="942394"/>
                  <a:pt x="1796960" y="943649"/>
                  <a:pt x="1796960" y="943649"/>
                </a:cubicBezTo>
                <a:cubicBezTo>
                  <a:pt x="1796960" y="943649"/>
                  <a:pt x="1795676" y="944904"/>
                  <a:pt x="1795676" y="944904"/>
                </a:cubicBezTo>
                <a:cubicBezTo>
                  <a:pt x="1795676" y="944904"/>
                  <a:pt x="1795676" y="946159"/>
                  <a:pt x="1795676" y="947414"/>
                </a:cubicBezTo>
                <a:cubicBezTo>
                  <a:pt x="1795676" y="948669"/>
                  <a:pt x="1794392" y="948669"/>
                  <a:pt x="1794392" y="950008"/>
                </a:cubicBezTo>
                <a:cubicBezTo>
                  <a:pt x="1793108" y="950008"/>
                  <a:pt x="1790638" y="951263"/>
                  <a:pt x="1789355" y="951263"/>
                </a:cubicBezTo>
                <a:cubicBezTo>
                  <a:pt x="1788070" y="951263"/>
                  <a:pt x="1788070" y="952518"/>
                  <a:pt x="1786786" y="952518"/>
                </a:cubicBezTo>
                <a:cubicBezTo>
                  <a:pt x="1784218" y="952518"/>
                  <a:pt x="1783032" y="953773"/>
                  <a:pt x="1780464" y="953773"/>
                </a:cubicBezTo>
                <a:cubicBezTo>
                  <a:pt x="1779180" y="953773"/>
                  <a:pt x="1779180" y="955028"/>
                  <a:pt x="1777896" y="956367"/>
                </a:cubicBezTo>
                <a:cubicBezTo>
                  <a:pt x="1777896" y="957622"/>
                  <a:pt x="1777896" y="957622"/>
                  <a:pt x="1776612" y="957622"/>
                </a:cubicBezTo>
                <a:cubicBezTo>
                  <a:pt x="1776612" y="957622"/>
                  <a:pt x="1775328" y="957622"/>
                  <a:pt x="1775328" y="957622"/>
                </a:cubicBezTo>
                <a:cubicBezTo>
                  <a:pt x="1774142" y="957622"/>
                  <a:pt x="1774142" y="958877"/>
                  <a:pt x="1772858" y="958877"/>
                </a:cubicBezTo>
                <a:cubicBezTo>
                  <a:pt x="1771574" y="960132"/>
                  <a:pt x="1771574" y="960132"/>
                  <a:pt x="1771574" y="961387"/>
                </a:cubicBezTo>
                <a:cubicBezTo>
                  <a:pt x="1770290" y="961387"/>
                  <a:pt x="1769006" y="962642"/>
                  <a:pt x="1767722" y="962642"/>
                </a:cubicBezTo>
                <a:cubicBezTo>
                  <a:pt x="1767722" y="963981"/>
                  <a:pt x="1766438" y="963981"/>
                  <a:pt x="1765252" y="965236"/>
                </a:cubicBezTo>
                <a:cubicBezTo>
                  <a:pt x="1765252" y="965236"/>
                  <a:pt x="1765252" y="966491"/>
                  <a:pt x="1765252" y="966491"/>
                </a:cubicBezTo>
                <a:cubicBezTo>
                  <a:pt x="1765252" y="967746"/>
                  <a:pt x="1763968" y="967746"/>
                  <a:pt x="1763968" y="967746"/>
                </a:cubicBezTo>
                <a:cubicBezTo>
                  <a:pt x="1763968" y="969001"/>
                  <a:pt x="1762684" y="971595"/>
                  <a:pt x="1761400" y="972850"/>
                </a:cubicBezTo>
                <a:cubicBezTo>
                  <a:pt x="1758832" y="974105"/>
                  <a:pt x="1757548" y="975360"/>
                  <a:pt x="1755079" y="976615"/>
                </a:cubicBezTo>
                <a:cubicBezTo>
                  <a:pt x="1753794" y="977954"/>
                  <a:pt x="1753794" y="979209"/>
                  <a:pt x="1753794" y="980464"/>
                </a:cubicBezTo>
                <a:cubicBezTo>
                  <a:pt x="1752511" y="981719"/>
                  <a:pt x="1751226" y="981719"/>
                  <a:pt x="1749942" y="982974"/>
                </a:cubicBezTo>
                <a:cubicBezTo>
                  <a:pt x="1748657" y="984229"/>
                  <a:pt x="1747473" y="985568"/>
                  <a:pt x="1746188" y="986823"/>
                </a:cubicBezTo>
                <a:cubicBezTo>
                  <a:pt x="1744904" y="986823"/>
                  <a:pt x="1743620" y="988078"/>
                  <a:pt x="1742337" y="988078"/>
                </a:cubicBezTo>
                <a:cubicBezTo>
                  <a:pt x="1742337" y="988078"/>
                  <a:pt x="1742337" y="989333"/>
                  <a:pt x="1742337" y="990588"/>
                </a:cubicBezTo>
                <a:cubicBezTo>
                  <a:pt x="1742337" y="990588"/>
                  <a:pt x="1741052" y="991926"/>
                  <a:pt x="1741052" y="993181"/>
                </a:cubicBezTo>
                <a:cubicBezTo>
                  <a:pt x="1738583" y="994437"/>
                  <a:pt x="1736014" y="996947"/>
                  <a:pt x="1733446" y="998202"/>
                </a:cubicBezTo>
                <a:lnTo>
                  <a:pt x="1733446" y="999512"/>
                </a:lnTo>
                <a:lnTo>
                  <a:pt x="1730878" y="1000795"/>
                </a:lnTo>
                <a:lnTo>
                  <a:pt x="1729042" y="1002028"/>
                </a:lnTo>
                <a:lnTo>
                  <a:pt x="1724556" y="1004561"/>
                </a:lnTo>
                <a:cubicBezTo>
                  <a:pt x="1723272" y="1005899"/>
                  <a:pt x="1720803" y="1005899"/>
                  <a:pt x="1719519" y="1007154"/>
                </a:cubicBezTo>
                <a:cubicBezTo>
                  <a:pt x="1720803" y="1005899"/>
                  <a:pt x="1721989" y="1005899"/>
                  <a:pt x="1723272" y="1005899"/>
                </a:cubicBezTo>
                <a:lnTo>
                  <a:pt x="1729042" y="1002028"/>
                </a:lnTo>
                <a:lnTo>
                  <a:pt x="1733446" y="999540"/>
                </a:lnTo>
                <a:lnTo>
                  <a:pt x="1733446" y="999512"/>
                </a:lnTo>
                <a:lnTo>
                  <a:pt x="1738583" y="996947"/>
                </a:lnTo>
                <a:cubicBezTo>
                  <a:pt x="1739768" y="995692"/>
                  <a:pt x="1742337" y="994437"/>
                  <a:pt x="1743620" y="993181"/>
                </a:cubicBezTo>
                <a:cubicBezTo>
                  <a:pt x="1744904" y="991926"/>
                  <a:pt x="1746188" y="989333"/>
                  <a:pt x="1747473" y="988078"/>
                </a:cubicBezTo>
                <a:cubicBezTo>
                  <a:pt x="1747473" y="986823"/>
                  <a:pt x="1748657" y="985568"/>
                  <a:pt x="1749942" y="984229"/>
                </a:cubicBezTo>
                <a:cubicBezTo>
                  <a:pt x="1751226" y="984229"/>
                  <a:pt x="1751226" y="982974"/>
                  <a:pt x="1752511" y="982974"/>
                </a:cubicBezTo>
                <a:cubicBezTo>
                  <a:pt x="1755079" y="980464"/>
                  <a:pt x="1757548" y="977954"/>
                  <a:pt x="1760116" y="975360"/>
                </a:cubicBezTo>
                <a:cubicBezTo>
                  <a:pt x="1763968" y="972850"/>
                  <a:pt x="1766438" y="970340"/>
                  <a:pt x="1770290" y="967746"/>
                </a:cubicBezTo>
                <a:cubicBezTo>
                  <a:pt x="1771574" y="966491"/>
                  <a:pt x="1774142" y="963981"/>
                  <a:pt x="1776612" y="962642"/>
                </a:cubicBezTo>
                <a:cubicBezTo>
                  <a:pt x="1777896" y="962642"/>
                  <a:pt x="1780464" y="961387"/>
                  <a:pt x="1781748" y="961387"/>
                </a:cubicBezTo>
                <a:cubicBezTo>
                  <a:pt x="1783032" y="960132"/>
                  <a:pt x="1784218" y="960132"/>
                  <a:pt x="1785502" y="958877"/>
                </a:cubicBezTo>
                <a:cubicBezTo>
                  <a:pt x="1789355" y="957622"/>
                  <a:pt x="1791922" y="957622"/>
                  <a:pt x="1794392" y="956367"/>
                </a:cubicBezTo>
                <a:cubicBezTo>
                  <a:pt x="1798244" y="953773"/>
                  <a:pt x="1800812" y="952518"/>
                  <a:pt x="1804566" y="951263"/>
                </a:cubicBezTo>
                <a:cubicBezTo>
                  <a:pt x="1805850" y="950008"/>
                  <a:pt x="1807134" y="950008"/>
                  <a:pt x="1808418" y="950008"/>
                </a:cubicBezTo>
                <a:cubicBezTo>
                  <a:pt x="1808418" y="948669"/>
                  <a:pt x="1809703" y="947414"/>
                  <a:pt x="1810888" y="947414"/>
                </a:cubicBezTo>
                <a:cubicBezTo>
                  <a:pt x="1814740" y="946159"/>
                  <a:pt x="1818592" y="946159"/>
                  <a:pt x="1822346" y="944904"/>
                </a:cubicBezTo>
                <a:cubicBezTo>
                  <a:pt x="1824914" y="944904"/>
                  <a:pt x="1826198" y="944904"/>
                  <a:pt x="1828668" y="944904"/>
                </a:cubicBezTo>
                <a:cubicBezTo>
                  <a:pt x="1831236" y="944904"/>
                  <a:pt x="1833805" y="946159"/>
                  <a:pt x="1836372" y="946159"/>
                </a:cubicBezTo>
                <a:cubicBezTo>
                  <a:pt x="1836372" y="946159"/>
                  <a:pt x="1836372" y="947414"/>
                  <a:pt x="1836372" y="947414"/>
                </a:cubicBezTo>
                <a:lnTo>
                  <a:pt x="1837558" y="947414"/>
                </a:lnTo>
                <a:cubicBezTo>
                  <a:pt x="1837558" y="947414"/>
                  <a:pt x="1838842" y="948669"/>
                  <a:pt x="1838842" y="948669"/>
                </a:cubicBezTo>
                <a:cubicBezTo>
                  <a:pt x="1837558" y="948669"/>
                  <a:pt x="1837558" y="950008"/>
                  <a:pt x="1836372" y="950008"/>
                </a:cubicBezTo>
                <a:cubicBezTo>
                  <a:pt x="1836372" y="950008"/>
                  <a:pt x="1837558" y="950008"/>
                  <a:pt x="1837558" y="950008"/>
                </a:cubicBezTo>
                <a:cubicBezTo>
                  <a:pt x="1837558" y="952518"/>
                  <a:pt x="1836372" y="953773"/>
                  <a:pt x="1836372" y="955028"/>
                </a:cubicBezTo>
                <a:cubicBezTo>
                  <a:pt x="1835088" y="955028"/>
                  <a:pt x="1833805" y="956367"/>
                  <a:pt x="1832520" y="956367"/>
                </a:cubicBezTo>
                <a:cubicBezTo>
                  <a:pt x="1832520" y="957622"/>
                  <a:pt x="1831236" y="957622"/>
                  <a:pt x="1829952" y="958877"/>
                </a:cubicBezTo>
                <a:cubicBezTo>
                  <a:pt x="1828668" y="960132"/>
                  <a:pt x="1828668" y="960132"/>
                  <a:pt x="1827482" y="960132"/>
                </a:cubicBezTo>
                <a:cubicBezTo>
                  <a:pt x="1826198" y="961387"/>
                  <a:pt x="1824914" y="962642"/>
                  <a:pt x="1823630" y="963981"/>
                </a:cubicBezTo>
                <a:cubicBezTo>
                  <a:pt x="1822346" y="965236"/>
                  <a:pt x="1821062" y="965236"/>
                  <a:pt x="1819778" y="965236"/>
                </a:cubicBezTo>
                <a:cubicBezTo>
                  <a:pt x="1819778" y="965236"/>
                  <a:pt x="1818592" y="963981"/>
                  <a:pt x="1817308" y="963981"/>
                </a:cubicBezTo>
                <a:cubicBezTo>
                  <a:pt x="1816024" y="963981"/>
                  <a:pt x="1814740" y="963981"/>
                  <a:pt x="1813456" y="963981"/>
                </a:cubicBezTo>
                <a:cubicBezTo>
                  <a:pt x="1812171" y="963981"/>
                  <a:pt x="1812171" y="965236"/>
                  <a:pt x="1810888" y="965236"/>
                </a:cubicBezTo>
                <a:cubicBezTo>
                  <a:pt x="1809703" y="965236"/>
                  <a:pt x="1808418" y="966491"/>
                  <a:pt x="1807134" y="966491"/>
                </a:cubicBezTo>
                <a:cubicBezTo>
                  <a:pt x="1805850" y="966491"/>
                  <a:pt x="1804566" y="966491"/>
                  <a:pt x="1803282" y="966491"/>
                </a:cubicBezTo>
                <a:cubicBezTo>
                  <a:pt x="1801998" y="967746"/>
                  <a:pt x="1800812" y="967746"/>
                  <a:pt x="1799528" y="969001"/>
                </a:cubicBezTo>
                <a:cubicBezTo>
                  <a:pt x="1801998" y="969001"/>
                  <a:pt x="1803282" y="967746"/>
                  <a:pt x="1804566" y="967746"/>
                </a:cubicBezTo>
                <a:cubicBezTo>
                  <a:pt x="1807134" y="966491"/>
                  <a:pt x="1808418" y="966491"/>
                  <a:pt x="1809703" y="966491"/>
                </a:cubicBezTo>
                <a:cubicBezTo>
                  <a:pt x="1810888" y="966491"/>
                  <a:pt x="1813456" y="966491"/>
                  <a:pt x="1816024" y="966491"/>
                </a:cubicBezTo>
                <a:cubicBezTo>
                  <a:pt x="1816024" y="967746"/>
                  <a:pt x="1817308" y="967746"/>
                  <a:pt x="1817308" y="969001"/>
                </a:cubicBezTo>
                <a:cubicBezTo>
                  <a:pt x="1817308" y="969001"/>
                  <a:pt x="1818592" y="970340"/>
                  <a:pt x="1818592" y="970340"/>
                </a:cubicBezTo>
                <a:cubicBezTo>
                  <a:pt x="1819778" y="969001"/>
                  <a:pt x="1821062" y="967746"/>
                  <a:pt x="1822346" y="967746"/>
                </a:cubicBezTo>
                <a:cubicBezTo>
                  <a:pt x="1822346" y="966491"/>
                  <a:pt x="1823630" y="966491"/>
                  <a:pt x="1824914" y="965236"/>
                </a:cubicBezTo>
                <a:cubicBezTo>
                  <a:pt x="1826198" y="963981"/>
                  <a:pt x="1827482" y="963981"/>
                  <a:pt x="1828668" y="963981"/>
                </a:cubicBezTo>
                <a:cubicBezTo>
                  <a:pt x="1828668" y="965236"/>
                  <a:pt x="1829952" y="965236"/>
                  <a:pt x="1829952" y="965236"/>
                </a:cubicBezTo>
                <a:cubicBezTo>
                  <a:pt x="1831236" y="963981"/>
                  <a:pt x="1831236" y="963981"/>
                  <a:pt x="1832520" y="963981"/>
                </a:cubicBezTo>
                <a:cubicBezTo>
                  <a:pt x="1832520" y="963981"/>
                  <a:pt x="1833805" y="965236"/>
                  <a:pt x="1833805" y="965236"/>
                </a:cubicBezTo>
                <a:cubicBezTo>
                  <a:pt x="1832520" y="966491"/>
                  <a:pt x="1832520" y="966491"/>
                  <a:pt x="1831236" y="967746"/>
                </a:cubicBezTo>
                <a:cubicBezTo>
                  <a:pt x="1831236" y="970340"/>
                  <a:pt x="1829952" y="971595"/>
                  <a:pt x="1828668" y="974105"/>
                </a:cubicBezTo>
                <a:cubicBezTo>
                  <a:pt x="1827482" y="975360"/>
                  <a:pt x="1827482" y="975360"/>
                  <a:pt x="1826198" y="975360"/>
                </a:cubicBezTo>
                <a:cubicBezTo>
                  <a:pt x="1826198" y="976615"/>
                  <a:pt x="1824914" y="976615"/>
                  <a:pt x="1824914" y="977954"/>
                </a:cubicBezTo>
                <a:cubicBezTo>
                  <a:pt x="1827482" y="977954"/>
                  <a:pt x="1828668" y="976615"/>
                  <a:pt x="1831236" y="976615"/>
                </a:cubicBezTo>
                <a:cubicBezTo>
                  <a:pt x="1831236" y="976615"/>
                  <a:pt x="1831236" y="977954"/>
                  <a:pt x="1831236" y="977954"/>
                </a:cubicBezTo>
                <a:cubicBezTo>
                  <a:pt x="1831236" y="979209"/>
                  <a:pt x="1829952" y="979209"/>
                  <a:pt x="1829952" y="980464"/>
                </a:cubicBezTo>
                <a:cubicBezTo>
                  <a:pt x="1831236" y="980464"/>
                  <a:pt x="1831236" y="981719"/>
                  <a:pt x="1832520" y="981719"/>
                </a:cubicBezTo>
                <a:cubicBezTo>
                  <a:pt x="1832520" y="982974"/>
                  <a:pt x="1832520" y="982974"/>
                  <a:pt x="1832520" y="984229"/>
                </a:cubicBezTo>
                <a:cubicBezTo>
                  <a:pt x="1832520" y="984229"/>
                  <a:pt x="1833805" y="985568"/>
                  <a:pt x="1833805" y="986823"/>
                </a:cubicBezTo>
                <a:cubicBezTo>
                  <a:pt x="1833805" y="986823"/>
                  <a:pt x="1835088" y="986823"/>
                  <a:pt x="1835088" y="986823"/>
                </a:cubicBezTo>
                <a:cubicBezTo>
                  <a:pt x="1833805" y="986823"/>
                  <a:pt x="1833805" y="988078"/>
                  <a:pt x="1832520" y="988078"/>
                </a:cubicBezTo>
                <a:cubicBezTo>
                  <a:pt x="1831236" y="988078"/>
                  <a:pt x="1831236" y="986823"/>
                  <a:pt x="1831236" y="986823"/>
                </a:cubicBezTo>
                <a:cubicBezTo>
                  <a:pt x="1831236" y="988078"/>
                  <a:pt x="1829952" y="989333"/>
                  <a:pt x="1828668" y="990588"/>
                </a:cubicBezTo>
                <a:cubicBezTo>
                  <a:pt x="1827482" y="990588"/>
                  <a:pt x="1827482" y="991926"/>
                  <a:pt x="1826198" y="991926"/>
                </a:cubicBezTo>
                <a:cubicBezTo>
                  <a:pt x="1826198" y="993181"/>
                  <a:pt x="1824914" y="994437"/>
                  <a:pt x="1823630" y="995692"/>
                </a:cubicBezTo>
                <a:cubicBezTo>
                  <a:pt x="1822346" y="995692"/>
                  <a:pt x="1821062" y="996947"/>
                  <a:pt x="1819778" y="996947"/>
                </a:cubicBezTo>
                <a:cubicBezTo>
                  <a:pt x="1818592" y="996947"/>
                  <a:pt x="1818592" y="998202"/>
                  <a:pt x="1818592" y="998202"/>
                </a:cubicBezTo>
                <a:cubicBezTo>
                  <a:pt x="1816024" y="998202"/>
                  <a:pt x="1813456" y="999540"/>
                  <a:pt x="1810888" y="1000795"/>
                </a:cubicBezTo>
                <a:cubicBezTo>
                  <a:pt x="1810888" y="1000795"/>
                  <a:pt x="1809703" y="1000795"/>
                  <a:pt x="1809703" y="1000795"/>
                </a:cubicBezTo>
                <a:cubicBezTo>
                  <a:pt x="1809703" y="1000795"/>
                  <a:pt x="1809703" y="999540"/>
                  <a:pt x="1809703" y="999540"/>
                </a:cubicBezTo>
                <a:cubicBezTo>
                  <a:pt x="1809703" y="999540"/>
                  <a:pt x="1808418" y="999540"/>
                  <a:pt x="1808418" y="999540"/>
                </a:cubicBezTo>
                <a:cubicBezTo>
                  <a:pt x="1808418" y="998202"/>
                  <a:pt x="1809703" y="998202"/>
                  <a:pt x="1809703" y="996947"/>
                </a:cubicBezTo>
                <a:cubicBezTo>
                  <a:pt x="1808418" y="998202"/>
                  <a:pt x="1808418" y="998202"/>
                  <a:pt x="1807134" y="999540"/>
                </a:cubicBezTo>
                <a:cubicBezTo>
                  <a:pt x="1807134" y="1000795"/>
                  <a:pt x="1805850" y="1000795"/>
                  <a:pt x="1805850" y="1002050"/>
                </a:cubicBezTo>
                <a:cubicBezTo>
                  <a:pt x="1804566" y="1002050"/>
                  <a:pt x="1803282" y="1003305"/>
                  <a:pt x="1801998" y="1003305"/>
                </a:cubicBezTo>
                <a:cubicBezTo>
                  <a:pt x="1800812" y="1003305"/>
                  <a:pt x="1800812" y="1003305"/>
                  <a:pt x="1799528" y="1003305"/>
                </a:cubicBezTo>
                <a:cubicBezTo>
                  <a:pt x="1799528" y="1003305"/>
                  <a:pt x="1798244" y="1004561"/>
                  <a:pt x="1798244" y="1004561"/>
                </a:cubicBezTo>
                <a:cubicBezTo>
                  <a:pt x="1796960" y="1004561"/>
                  <a:pt x="1796960" y="1004561"/>
                  <a:pt x="1795676" y="1004561"/>
                </a:cubicBezTo>
                <a:cubicBezTo>
                  <a:pt x="1795676" y="1004561"/>
                  <a:pt x="1794392" y="1003305"/>
                  <a:pt x="1794392" y="1003305"/>
                </a:cubicBezTo>
                <a:cubicBezTo>
                  <a:pt x="1793108" y="1003305"/>
                  <a:pt x="1791922" y="1004561"/>
                  <a:pt x="1790638" y="1004561"/>
                </a:cubicBezTo>
                <a:cubicBezTo>
                  <a:pt x="1789355" y="1004561"/>
                  <a:pt x="1786786" y="1004561"/>
                  <a:pt x="1785502" y="1004561"/>
                </a:cubicBezTo>
                <a:cubicBezTo>
                  <a:pt x="1786786" y="1004561"/>
                  <a:pt x="1789355" y="1005899"/>
                  <a:pt x="1791922" y="1005899"/>
                </a:cubicBezTo>
                <a:cubicBezTo>
                  <a:pt x="1791922" y="1007154"/>
                  <a:pt x="1791922" y="1007154"/>
                  <a:pt x="1791922" y="1008409"/>
                </a:cubicBezTo>
                <a:cubicBezTo>
                  <a:pt x="1793108" y="1008409"/>
                  <a:pt x="1793108" y="1009664"/>
                  <a:pt x="1794392" y="1009664"/>
                </a:cubicBezTo>
                <a:cubicBezTo>
                  <a:pt x="1794392" y="1009664"/>
                  <a:pt x="1795676" y="1008409"/>
                  <a:pt x="1795676" y="1008409"/>
                </a:cubicBezTo>
                <a:cubicBezTo>
                  <a:pt x="1796960" y="1008409"/>
                  <a:pt x="1798244" y="1008409"/>
                  <a:pt x="1799528" y="1008409"/>
                </a:cubicBezTo>
                <a:cubicBezTo>
                  <a:pt x="1799528" y="1009664"/>
                  <a:pt x="1798244" y="1009664"/>
                  <a:pt x="1798244" y="1010919"/>
                </a:cubicBezTo>
                <a:cubicBezTo>
                  <a:pt x="1798244" y="1012174"/>
                  <a:pt x="1796960" y="1012174"/>
                  <a:pt x="1795676" y="1012174"/>
                </a:cubicBezTo>
                <a:cubicBezTo>
                  <a:pt x="1795676" y="1012174"/>
                  <a:pt x="1794392" y="1010919"/>
                  <a:pt x="1794392" y="1010919"/>
                </a:cubicBezTo>
                <a:cubicBezTo>
                  <a:pt x="1793108" y="1012174"/>
                  <a:pt x="1791922" y="1012174"/>
                  <a:pt x="1790638" y="1013513"/>
                </a:cubicBezTo>
                <a:cubicBezTo>
                  <a:pt x="1789355" y="1013513"/>
                  <a:pt x="1789355" y="1013513"/>
                  <a:pt x="1788070" y="1013513"/>
                </a:cubicBezTo>
                <a:cubicBezTo>
                  <a:pt x="1786786" y="1014768"/>
                  <a:pt x="1786786" y="1014768"/>
                  <a:pt x="1785502" y="1016023"/>
                </a:cubicBezTo>
                <a:cubicBezTo>
                  <a:pt x="1785502" y="1016023"/>
                  <a:pt x="1784218" y="1017278"/>
                  <a:pt x="1784218" y="1017278"/>
                </a:cubicBezTo>
                <a:cubicBezTo>
                  <a:pt x="1783032" y="1017278"/>
                  <a:pt x="1783032" y="1017278"/>
                  <a:pt x="1781748" y="1017278"/>
                </a:cubicBezTo>
                <a:cubicBezTo>
                  <a:pt x="1780464" y="1017278"/>
                  <a:pt x="1780464" y="1018533"/>
                  <a:pt x="1779180" y="1019872"/>
                </a:cubicBezTo>
                <a:cubicBezTo>
                  <a:pt x="1777896" y="1019872"/>
                  <a:pt x="1777896" y="1019872"/>
                  <a:pt x="1776612" y="1019872"/>
                </a:cubicBezTo>
                <a:cubicBezTo>
                  <a:pt x="1776612" y="1018533"/>
                  <a:pt x="1775328" y="1018533"/>
                  <a:pt x="1775328" y="1017278"/>
                </a:cubicBezTo>
                <a:cubicBezTo>
                  <a:pt x="1774142" y="1018533"/>
                  <a:pt x="1772858" y="1018533"/>
                  <a:pt x="1771574" y="1018533"/>
                </a:cubicBezTo>
                <a:cubicBezTo>
                  <a:pt x="1770290" y="1019872"/>
                  <a:pt x="1770290" y="1019872"/>
                  <a:pt x="1769006" y="1021127"/>
                </a:cubicBezTo>
                <a:cubicBezTo>
                  <a:pt x="1769006" y="1021127"/>
                  <a:pt x="1767722" y="1022382"/>
                  <a:pt x="1766438" y="1022382"/>
                </a:cubicBezTo>
                <a:cubicBezTo>
                  <a:pt x="1766438" y="1022382"/>
                  <a:pt x="1765252" y="1021127"/>
                  <a:pt x="1765252" y="1021127"/>
                </a:cubicBezTo>
                <a:cubicBezTo>
                  <a:pt x="1765252" y="1019872"/>
                  <a:pt x="1765252" y="1019872"/>
                  <a:pt x="1765252" y="1018533"/>
                </a:cubicBezTo>
                <a:cubicBezTo>
                  <a:pt x="1763968" y="1021127"/>
                  <a:pt x="1762684" y="1022382"/>
                  <a:pt x="1761400" y="1023637"/>
                </a:cubicBezTo>
                <a:cubicBezTo>
                  <a:pt x="1760116" y="1024892"/>
                  <a:pt x="1760116" y="1026147"/>
                  <a:pt x="1758832" y="1027486"/>
                </a:cubicBezTo>
                <a:cubicBezTo>
                  <a:pt x="1758832" y="1027486"/>
                  <a:pt x="1757548" y="1028741"/>
                  <a:pt x="1757548" y="1028741"/>
                </a:cubicBezTo>
                <a:cubicBezTo>
                  <a:pt x="1757548" y="1027486"/>
                  <a:pt x="1756363" y="1027486"/>
                  <a:pt x="1756363" y="1027486"/>
                </a:cubicBezTo>
                <a:cubicBezTo>
                  <a:pt x="1756363" y="1027486"/>
                  <a:pt x="1755079" y="1028741"/>
                  <a:pt x="1755079" y="1029996"/>
                </a:cubicBezTo>
                <a:cubicBezTo>
                  <a:pt x="1753794" y="1029996"/>
                  <a:pt x="1753794" y="1029996"/>
                  <a:pt x="1752511" y="1029996"/>
                </a:cubicBezTo>
                <a:cubicBezTo>
                  <a:pt x="1752511" y="1028741"/>
                  <a:pt x="1751226" y="1028741"/>
                  <a:pt x="1751226" y="1027486"/>
                </a:cubicBezTo>
                <a:cubicBezTo>
                  <a:pt x="1751226" y="1028741"/>
                  <a:pt x="1749942" y="1028741"/>
                  <a:pt x="1749942" y="1029996"/>
                </a:cubicBezTo>
                <a:cubicBezTo>
                  <a:pt x="1749942" y="1029996"/>
                  <a:pt x="1748657" y="1031251"/>
                  <a:pt x="1748657" y="1031251"/>
                </a:cubicBezTo>
                <a:cubicBezTo>
                  <a:pt x="1747473" y="1031251"/>
                  <a:pt x="1747473" y="1031251"/>
                  <a:pt x="1746188" y="1031251"/>
                </a:cubicBezTo>
                <a:cubicBezTo>
                  <a:pt x="1746188" y="1031251"/>
                  <a:pt x="1746188" y="1029996"/>
                  <a:pt x="1746188" y="1029996"/>
                </a:cubicBezTo>
                <a:cubicBezTo>
                  <a:pt x="1746188" y="1031251"/>
                  <a:pt x="1744904" y="1031251"/>
                  <a:pt x="1744904" y="1032506"/>
                </a:cubicBezTo>
                <a:cubicBezTo>
                  <a:pt x="1744904" y="1032506"/>
                  <a:pt x="1743620" y="1032506"/>
                  <a:pt x="1743620" y="1032506"/>
                </a:cubicBezTo>
                <a:cubicBezTo>
                  <a:pt x="1743620" y="1033761"/>
                  <a:pt x="1742337" y="1035100"/>
                  <a:pt x="1742337" y="1036355"/>
                </a:cubicBezTo>
                <a:cubicBezTo>
                  <a:pt x="1741052" y="1038865"/>
                  <a:pt x="1738583" y="1040120"/>
                  <a:pt x="1737299" y="1041459"/>
                </a:cubicBezTo>
                <a:cubicBezTo>
                  <a:pt x="1737299" y="1043969"/>
                  <a:pt x="1736014" y="1045224"/>
                  <a:pt x="1736014" y="1046479"/>
                </a:cubicBezTo>
                <a:cubicBezTo>
                  <a:pt x="1736014" y="1047734"/>
                  <a:pt x="1734730" y="1047734"/>
                  <a:pt x="1734730" y="1049073"/>
                </a:cubicBezTo>
                <a:cubicBezTo>
                  <a:pt x="1734730" y="1049073"/>
                  <a:pt x="1734730" y="1050328"/>
                  <a:pt x="1734730" y="1050328"/>
                </a:cubicBezTo>
                <a:cubicBezTo>
                  <a:pt x="1734730" y="1050328"/>
                  <a:pt x="1733446" y="1051583"/>
                  <a:pt x="1733446" y="1051583"/>
                </a:cubicBezTo>
                <a:cubicBezTo>
                  <a:pt x="1733446" y="1051583"/>
                  <a:pt x="1733446" y="1052838"/>
                  <a:pt x="1733446" y="1052838"/>
                </a:cubicBezTo>
                <a:cubicBezTo>
                  <a:pt x="1734730" y="1052838"/>
                  <a:pt x="1734730" y="1052838"/>
                  <a:pt x="1736014" y="1052838"/>
                </a:cubicBezTo>
                <a:cubicBezTo>
                  <a:pt x="1737299" y="1052838"/>
                  <a:pt x="1737299" y="1054093"/>
                  <a:pt x="1737299" y="1054093"/>
                </a:cubicBezTo>
                <a:cubicBezTo>
                  <a:pt x="1736014" y="1055432"/>
                  <a:pt x="1733446" y="1057942"/>
                  <a:pt x="1732162" y="1059197"/>
                </a:cubicBezTo>
                <a:cubicBezTo>
                  <a:pt x="1732162" y="1059197"/>
                  <a:pt x="1732162" y="1060452"/>
                  <a:pt x="1732162" y="1060452"/>
                </a:cubicBezTo>
                <a:cubicBezTo>
                  <a:pt x="1734730" y="1061707"/>
                  <a:pt x="1736014" y="1061707"/>
                  <a:pt x="1737299" y="1061707"/>
                </a:cubicBezTo>
                <a:cubicBezTo>
                  <a:pt x="1738583" y="1063045"/>
                  <a:pt x="1738583" y="1064301"/>
                  <a:pt x="1739768" y="1065556"/>
                </a:cubicBezTo>
                <a:cubicBezTo>
                  <a:pt x="1741052" y="1065556"/>
                  <a:pt x="1741052" y="1066811"/>
                  <a:pt x="1741052" y="1066811"/>
                </a:cubicBezTo>
                <a:cubicBezTo>
                  <a:pt x="1742337" y="1066811"/>
                  <a:pt x="1744904" y="1065556"/>
                  <a:pt x="1746188" y="1065556"/>
                </a:cubicBezTo>
                <a:cubicBezTo>
                  <a:pt x="1747473" y="1065556"/>
                  <a:pt x="1747473" y="1064301"/>
                  <a:pt x="1747473" y="1063045"/>
                </a:cubicBezTo>
                <a:cubicBezTo>
                  <a:pt x="1746188" y="1063045"/>
                  <a:pt x="1746188" y="1061707"/>
                  <a:pt x="1746188" y="1061707"/>
                </a:cubicBezTo>
                <a:cubicBezTo>
                  <a:pt x="1746188" y="1060452"/>
                  <a:pt x="1747473" y="1060452"/>
                  <a:pt x="1747473" y="1060452"/>
                </a:cubicBezTo>
                <a:cubicBezTo>
                  <a:pt x="1748657" y="1061707"/>
                  <a:pt x="1748657" y="1063045"/>
                  <a:pt x="1749942" y="1064301"/>
                </a:cubicBezTo>
                <a:cubicBezTo>
                  <a:pt x="1749942" y="1065556"/>
                  <a:pt x="1748657" y="1065556"/>
                  <a:pt x="1748657" y="1066811"/>
                </a:cubicBezTo>
                <a:lnTo>
                  <a:pt x="1745533" y="1068392"/>
                </a:lnTo>
                <a:lnTo>
                  <a:pt x="1746162" y="1069022"/>
                </a:lnTo>
                <a:lnTo>
                  <a:pt x="1744287" y="1069022"/>
                </a:lnTo>
                <a:lnTo>
                  <a:pt x="1742942" y="1069703"/>
                </a:lnTo>
                <a:lnTo>
                  <a:pt x="1742352" y="1070293"/>
                </a:lnTo>
                <a:lnTo>
                  <a:pt x="1741777" y="1070293"/>
                </a:lnTo>
                <a:lnTo>
                  <a:pt x="1741052" y="1070659"/>
                </a:lnTo>
                <a:cubicBezTo>
                  <a:pt x="1739768" y="1070659"/>
                  <a:pt x="1739768" y="1070659"/>
                  <a:pt x="1738583" y="1070659"/>
                </a:cubicBezTo>
                <a:cubicBezTo>
                  <a:pt x="1738583" y="1070659"/>
                  <a:pt x="1738583" y="1069321"/>
                  <a:pt x="1738583" y="1069321"/>
                </a:cubicBezTo>
                <a:cubicBezTo>
                  <a:pt x="1737299" y="1069321"/>
                  <a:pt x="1737299" y="1068066"/>
                  <a:pt x="1736014" y="1068066"/>
                </a:cubicBezTo>
                <a:cubicBezTo>
                  <a:pt x="1734730" y="1070659"/>
                  <a:pt x="1734730" y="1071914"/>
                  <a:pt x="1733446" y="1073169"/>
                </a:cubicBezTo>
                <a:cubicBezTo>
                  <a:pt x="1732162" y="1074425"/>
                  <a:pt x="1732162" y="1074425"/>
                  <a:pt x="1730878" y="1075680"/>
                </a:cubicBezTo>
                <a:cubicBezTo>
                  <a:pt x="1729693" y="1075680"/>
                  <a:pt x="1729693" y="1075680"/>
                  <a:pt x="1728408" y="1075680"/>
                </a:cubicBezTo>
                <a:cubicBezTo>
                  <a:pt x="1728408" y="1075680"/>
                  <a:pt x="1728408" y="1074425"/>
                  <a:pt x="1728408" y="1074425"/>
                </a:cubicBezTo>
                <a:cubicBezTo>
                  <a:pt x="1728408" y="1073169"/>
                  <a:pt x="1728408" y="1073169"/>
                  <a:pt x="1728408" y="1071914"/>
                </a:cubicBezTo>
                <a:cubicBezTo>
                  <a:pt x="1727124" y="1071914"/>
                  <a:pt x="1725840" y="1070659"/>
                  <a:pt x="1724556" y="1070659"/>
                </a:cubicBezTo>
                <a:cubicBezTo>
                  <a:pt x="1725840" y="1071914"/>
                  <a:pt x="1725840" y="1071914"/>
                  <a:pt x="1725840" y="1073169"/>
                </a:cubicBezTo>
                <a:cubicBezTo>
                  <a:pt x="1725840" y="1073169"/>
                  <a:pt x="1725840" y="1074425"/>
                  <a:pt x="1725840" y="1075680"/>
                </a:cubicBezTo>
                <a:cubicBezTo>
                  <a:pt x="1725840" y="1077018"/>
                  <a:pt x="1727124" y="1077018"/>
                  <a:pt x="1727124" y="1077018"/>
                </a:cubicBezTo>
                <a:cubicBezTo>
                  <a:pt x="1727124" y="1078273"/>
                  <a:pt x="1725840" y="1078273"/>
                  <a:pt x="1725840" y="1078273"/>
                </a:cubicBezTo>
                <a:cubicBezTo>
                  <a:pt x="1724556" y="1078273"/>
                  <a:pt x="1721989" y="1079528"/>
                  <a:pt x="1719519" y="1079528"/>
                </a:cubicBezTo>
                <a:lnTo>
                  <a:pt x="1717902" y="1080055"/>
                </a:lnTo>
                <a:lnTo>
                  <a:pt x="1720764" y="1080770"/>
                </a:lnTo>
                <a:cubicBezTo>
                  <a:pt x="1722033" y="1080770"/>
                  <a:pt x="1722033" y="1079500"/>
                  <a:pt x="1723304" y="1079500"/>
                </a:cubicBezTo>
                <a:cubicBezTo>
                  <a:pt x="1723304" y="1079500"/>
                  <a:pt x="1722033" y="1080770"/>
                  <a:pt x="1722033" y="1080770"/>
                </a:cubicBezTo>
                <a:cubicBezTo>
                  <a:pt x="1720764" y="1082040"/>
                  <a:pt x="1719494" y="1082040"/>
                  <a:pt x="1718223" y="1083310"/>
                </a:cubicBezTo>
                <a:cubicBezTo>
                  <a:pt x="1718223" y="1083310"/>
                  <a:pt x="1716954" y="1083310"/>
                  <a:pt x="1716954" y="1083310"/>
                </a:cubicBezTo>
                <a:cubicBezTo>
                  <a:pt x="1716954" y="1083310"/>
                  <a:pt x="1715683" y="1084581"/>
                  <a:pt x="1715683" y="1084581"/>
                </a:cubicBezTo>
                <a:cubicBezTo>
                  <a:pt x="1714413" y="1084581"/>
                  <a:pt x="1711873" y="1085851"/>
                  <a:pt x="1710603" y="1085851"/>
                </a:cubicBezTo>
                <a:cubicBezTo>
                  <a:pt x="1709333" y="1085851"/>
                  <a:pt x="1709333" y="1087121"/>
                  <a:pt x="1708063" y="1087121"/>
                </a:cubicBezTo>
                <a:cubicBezTo>
                  <a:pt x="1706793" y="1087121"/>
                  <a:pt x="1704253" y="1088391"/>
                  <a:pt x="1702983" y="1088391"/>
                </a:cubicBezTo>
                <a:cubicBezTo>
                  <a:pt x="1701712" y="1088391"/>
                  <a:pt x="1700442" y="1089661"/>
                  <a:pt x="1699172" y="1089661"/>
                </a:cubicBezTo>
                <a:cubicBezTo>
                  <a:pt x="1697902" y="1089661"/>
                  <a:pt x="1696632" y="1090932"/>
                  <a:pt x="1695362" y="1090932"/>
                </a:cubicBezTo>
                <a:cubicBezTo>
                  <a:pt x="1694092" y="1090932"/>
                  <a:pt x="1694092" y="1092201"/>
                  <a:pt x="1694092" y="1092201"/>
                </a:cubicBezTo>
                <a:cubicBezTo>
                  <a:pt x="1692822" y="1092201"/>
                  <a:pt x="1692822" y="1093472"/>
                  <a:pt x="1691552" y="1093472"/>
                </a:cubicBezTo>
                <a:cubicBezTo>
                  <a:pt x="1691552" y="1093472"/>
                  <a:pt x="1692822" y="1092201"/>
                  <a:pt x="1692822" y="1092201"/>
                </a:cubicBezTo>
                <a:cubicBezTo>
                  <a:pt x="1691552" y="1092201"/>
                  <a:pt x="1691552" y="1092201"/>
                  <a:pt x="1690281" y="1092201"/>
                </a:cubicBezTo>
                <a:cubicBezTo>
                  <a:pt x="1689011" y="1090932"/>
                  <a:pt x="1689011" y="1090932"/>
                  <a:pt x="1689011" y="1090932"/>
                </a:cubicBezTo>
                <a:lnTo>
                  <a:pt x="1690278" y="1088398"/>
                </a:lnTo>
                <a:lnTo>
                  <a:pt x="1687712" y="1089652"/>
                </a:lnTo>
                <a:cubicBezTo>
                  <a:pt x="1686428" y="1089652"/>
                  <a:pt x="1686428" y="1090991"/>
                  <a:pt x="1685242" y="1090991"/>
                </a:cubicBezTo>
                <a:cubicBezTo>
                  <a:pt x="1683958" y="1092246"/>
                  <a:pt x="1683958" y="1092246"/>
                  <a:pt x="1682674" y="1093501"/>
                </a:cubicBezTo>
                <a:cubicBezTo>
                  <a:pt x="1682674" y="1093501"/>
                  <a:pt x="1682674" y="1094756"/>
                  <a:pt x="1682674" y="1094756"/>
                </a:cubicBezTo>
                <a:cubicBezTo>
                  <a:pt x="1681390" y="1096011"/>
                  <a:pt x="1680106" y="1096011"/>
                  <a:pt x="1678822" y="1097266"/>
                </a:cubicBezTo>
                <a:cubicBezTo>
                  <a:pt x="1678822" y="1097266"/>
                  <a:pt x="1680106" y="1098605"/>
                  <a:pt x="1680106" y="1098605"/>
                </a:cubicBezTo>
                <a:cubicBezTo>
                  <a:pt x="1681390" y="1099860"/>
                  <a:pt x="1681390" y="1099860"/>
                  <a:pt x="1682674" y="1099860"/>
                </a:cubicBezTo>
                <a:cubicBezTo>
                  <a:pt x="1683958" y="1099860"/>
                  <a:pt x="1683958" y="1101115"/>
                  <a:pt x="1683958" y="1101115"/>
                </a:cubicBezTo>
                <a:cubicBezTo>
                  <a:pt x="1683958" y="1102370"/>
                  <a:pt x="1682674" y="1102370"/>
                  <a:pt x="1682674" y="1103625"/>
                </a:cubicBezTo>
                <a:cubicBezTo>
                  <a:pt x="1682674" y="1104964"/>
                  <a:pt x="1682674" y="1104964"/>
                  <a:pt x="1682674" y="1104964"/>
                </a:cubicBezTo>
                <a:cubicBezTo>
                  <a:pt x="1681390" y="1106219"/>
                  <a:pt x="1681390" y="1106219"/>
                  <a:pt x="1681390" y="1107474"/>
                </a:cubicBezTo>
                <a:cubicBezTo>
                  <a:pt x="1682674" y="1108729"/>
                  <a:pt x="1682674" y="1108729"/>
                  <a:pt x="1682674" y="1108729"/>
                </a:cubicBezTo>
                <a:cubicBezTo>
                  <a:pt x="1681390" y="1108729"/>
                  <a:pt x="1681390" y="1109984"/>
                  <a:pt x="1681390" y="1109984"/>
                </a:cubicBezTo>
                <a:cubicBezTo>
                  <a:pt x="1680106" y="1111239"/>
                  <a:pt x="1680106" y="1111239"/>
                  <a:pt x="1680106" y="1112578"/>
                </a:cubicBezTo>
                <a:cubicBezTo>
                  <a:pt x="1680106" y="1112578"/>
                  <a:pt x="1678822" y="1112578"/>
                  <a:pt x="1678822" y="1112578"/>
                </a:cubicBezTo>
                <a:cubicBezTo>
                  <a:pt x="1678822" y="1112578"/>
                  <a:pt x="1677538" y="1113833"/>
                  <a:pt x="1677538" y="1113833"/>
                </a:cubicBezTo>
                <a:cubicBezTo>
                  <a:pt x="1677538" y="1115088"/>
                  <a:pt x="1677538" y="1116343"/>
                  <a:pt x="1677538" y="1117598"/>
                </a:cubicBezTo>
                <a:cubicBezTo>
                  <a:pt x="1676352" y="1117598"/>
                  <a:pt x="1676352" y="1118853"/>
                  <a:pt x="1675068" y="1118853"/>
                </a:cubicBezTo>
                <a:cubicBezTo>
                  <a:pt x="1673784" y="1118853"/>
                  <a:pt x="1673784" y="1120192"/>
                  <a:pt x="1673784" y="1120192"/>
                </a:cubicBezTo>
                <a:cubicBezTo>
                  <a:pt x="1673784" y="1120192"/>
                  <a:pt x="1672500" y="1120192"/>
                  <a:pt x="1672500" y="1120192"/>
                </a:cubicBezTo>
                <a:cubicBezTo>
                  <a:pt x="1672500" y="1120192"/>
                  <a:pt x="1672500" y="1121447"/>
                  <a:pt x="1672500" y="1121447"/>
                </a:cubicBezTo>
                <a:cubicBezTo>
                  <a:pt x="1671216" y="1121447"/>
                  <a:pt x="1671216" y="1122702"/>
                  <a:pt x="1669931" y="1123957"/>
                </a:cubicBezTo>
                <a:cubicBezTo>
                  <a:pt x="1668647" y="1123957"/>
                  <a:pt x="1668647" y="1125212"/>
                  <a:pt x="1667462" y="1125212"/>
                </a:cubicBezTo>
                <a:cubicBezTo>
                  <a:pt x="1667462" y="1123957"/>
                  <a:pt x="1668647" y="1122702"/>
                  <a:pt x="1668647" y="1121447"/>
                </a:cubicBezTo>
                <a:cubicBezTo>
                  <a:pt x="1668647" y="1120192"/>
                  <a:pt x="1667462" y="1120192"/>
                  <a:pt x="1667462" y="1120192"/>
                </a:cubicBezTo>
                <a:cubicBezTo>
                  <a:pt x="1666178" y="1120192"/>
                  <a:pt x="1666178" y="1121447"/>
                  <a:pt x="1664894" y="1121447"/>
                </a:cubicBezTo>
                <a:cubicBezTo>
                  <a:pt x="1662326" y="1121447"/>
                  <a:pt x="1661042" y="1120192"/>
                  <a:pt x="1659757" y="1120192"/>
                </a:cubicBezTo>
                <a:cubicBezTo>
                  <a:pt x="1659757" y="1120192"/>
                  <a:pt x="1658572" y="1118853"/>
                  <a:pt x="1658572" y="1118853"/>
                </a:cubicBezTo>
                <a:cubicBezTo>
                  <a:pt x="1658572" y="1117598"/>
                  <a:pt x="1658572" y="1116343"/>
                  <a:pt x="1658572" y="1116343"/>
                </a:cubicBezTo>
                <a:cubicBezTo>
                  <a:pt x="1659757" y="1115088"/>
                  <a:pt x="1661042" y="1112578"/>
                  <a:pt x="1662326" y="1111239"/>
                </a:cubicBezTo>
                <a:cubicBezTo>
                  <a:pt x="1661042" y="1112578"/>
                  <a:pt x="1659757" y="1112578"/>
                  <a:pt x="1658572" y="1113833"/>
                </a:cubicBezTo>
                <a:cubicBezTo>
                  <a:pt x="1657288" y="1115088"/>
                  <a:pt x="1657288" y="1115088"/>
                  <a:pt x="1656004" y="1116343"/>
                </a:cubicBezTo>
                <a:cubicBezTo>
                  <a:pt x="1656004" y="1117598"/>
                  <a:pt x="1654720" y="1117598"/>
                  <a:pt x="1654720" y="1118853"/>
                </a:cubicBezTo>
                <a:cubicBezTo>
                  <a:pt x="1654720" y="1120192"/>
                  <a:pt x="1656004" y="1120192"/>
                  <a:pt x="1656004" y="1121447"/>
                </a:cubicBezTo>
                <a:cubicBezTo>
                  <a:pt x="1656004" y="1122702"/>
                  <a:pt x="1657288" y="1122702"/>
                  <a:pt x="1657288" y="1122702"/>
                </a:cubicBezTo>
                <a:cubicBezTo>
                  <a:pt x="1657288" y="1122702"/>
                  <a:pt x="1658572" y="1123957"/>
                  <a:pt x="1658572" y="1125212"/>
                </a:cubicBezTo>
                <a:cubicBezTo>
                  <a:pt x="1659757" y="1126551"/>
                  <a:pt x="1659757" y="1126551"/>
                  <a:pt x="1661042" y="1126551"/>
                </a:cubicBezTo>
                <a:cubicBezTo>
                  <a:pt x="1661042" y="1127806"/>
                  <a:pt x="1662326" y="1129061"/>
                  <a:pt x="1663610" y="1130316"/>
                </a:cubicBezTo>
                <a:cubicBezTo>
                  <a:pt x="1663610" y="1130316"/>
                  <a:pt x="1663610" y="1131571"/>
                  <a:pt x="1663610" y="1132826"/>
                </a:cubicBezTo>
                <a:cubicBezTo>
                  <a:pt x="1663610" y="1134165"/>
                  <a:pt x="1662326" y="1136675"/>
                  <a:pt x="1662326" y="1137930"/>
                </a:cubicBezTo>
                <a:cubicBezTo>
                  <a:pt x="1661042" y="1139185"/>
                  <a:pt x="1659757" y="1139185"/>
                  <a:pt x="1658572" y="1140523"/>
                </a:cubicBezTo>
                <a:cubicBezTo>
                  <a:pt x="1658572" y="1141778"/>
                  <a:pt x="1657288" y="1144289"/>
                  <a:pt x="1657288" y="1145544"/>
                </a:cubicBezTo>
                <a:cubicBezTo>
                  <a:pt x="1657288" y="1146799"/>
                  <a:pt x="1656004" y="1146799"/>
                  <a:pt x="1656004" y="1148137"/>
                </a:cubicBezTo>
                <a:cubicBezTo>
                  <a:pt x="1656004" y="1148137"/>
                  <a:pt x="1656004" y="1149392"/>
                  <a:pt x="1656004" y="1149392"/>
                </a:cubicBezTo>
                <a:cubicBezTo>
                  <a:pt x="1654720" y="1149392"/>
                  <a:pt x="1654720" y="1150647"/>
                  <a:pt x="1654720" y="1150647"/>
                </a:cubicBezTo>
                <a:cubicBezTo>
                  <a:pt x="1654720" y="1149392"/>
                  <a:pt x="1654720" y="1149392"/>
                  <a:pt x="1654720" y="1149392"/>
                </a:cubicBezTo>
                <a:cubicBezTo>
                  <a:pt x="1654720" y="1148137"/>
                  <a:pt x="1654720" y="1148137"/>
                  <a:pt x="1654720" y="1148137"/>
                </a:cubicBezTo>
                <a:cubicBezTo>
                  <a:pt x="1653436" y="1149392"/>
                  <a:pt x="1653436" y="1151902"/>
                  <a:pt x="1652152" y="1153158"/>
                </a:cubicBezTo>
                <a:cubicBezTo>
                  <a:pt x="1652152" y="1153158"/>
                  <a:pt x="1652152" y="1154496"/>
                  <a:pt x="1652152" y="1154496"/>
                </a:cubicBezTo>
                <a:cubicBezTo>
                  <a:pt x="1652152" y="1154496"/>
                  <a:pt x="1652152" y="1155751"/>
                  <a:pt x="1652152" y="1155751"/>
                </a:cubicBezTo>
                <a:cubicBezTo>
                  <a:pt x="1650868" y="1154496"/>
                  <a:pt x="1650868" y="1154496"/>
                  <a:pt x="1650868" y="1153158"/>
                </a:cubicBezTo>
                <a:cubicBezTo>
                  <a:pt x="1650868" y="1151902"/>
                  <a:pt x="1650868" y="1151902"/>
                  <a:pt x="1650868" y="1150647"/>
                </a:cubicBezTo>
                <a:cubicBezTo>
                  <a:pt x="1650868" y="1149392"/>
                  <a:pt x="1652152" y="1149392"/>
                  <a:pt x="1652152" y="1148137"/>
                </a:cubicBezTo>
                <a:cubicBezTo>
                  <a:pt x="1650868" y="1148137"/>
                  <a:pt x="1650868" y="1146799"/>
                  <a:pt x="1650868" y="1146799"/>
                </a:cubicBezTo>
                <a:cubicBezTo>
                  <a:pt x="1650868" y="1145544"/>
                  <a:pt x="1652152" y="1145544"/>
                  <a:pt x="1652152" y="1144289"/>
                </a:cubicBezTo>
                <a:cubicBezTo>
                  <a:pt x="1650868" y="1144289"/>
                  <a:pt x="1650868" y="1144289"/>
                  <a:pt x="1650868" y="1144289"/>
                </a:cubicBezTo>
                <a:cubicBezTo>
                  <a:pt x="1652152" y="1144289"/>
                  <a:pt x="1652152" y="1143034"/>
                  <a:pt x="1653436" y="1143034"/>
                </a:cubicBezTo>
                <a:cubicBezTo>
                  <a:pt x="1652152" y="1143034"/>
                  <a:pt x="1650868" y="1144289"/>
                  <a:pt x="1649683" y="1144289"/>
                </a:cubicBezTo>
                <a:cubicBezTo>
                  <a:pt x="1649683" y="1144289"/>
                  <a:pt x="1648398" y="1143034"/>
                  <a:pt x="1648398" y="1143034"/>
                </a:cubicBezTo>
                <a:cubicBezTo>
                  <a:pt x="1649683" y="1143034"/>
                  <a:pt x="1649683" y="1141778"/>
                  <a:pt x="1649683" y="1141778"/>
                </a:cubicBezTo>
                <a:cubicBezTo>
                  <a:pt x="1649683" y="1141778"/>
                  <a:pt x="1648398" y="1141778"/>
                  <a:pt x="1648398" y="1141778"/>
                </a:cubicBezTo>
                <a:cubicBezTo>
                  <a:pt x="1647114" y="1140523"/>
                  <a:pt x="1647114" y="1140523"/>
                  <a:pt x="1647114" y="1140523"/>
                </a:cubicBezTo>
                <a:cubicBezTo>
                  <a:pt x="1645830" y="1140523"/>
                  <a:pt x="1645830" y="1141778"/>
                  <a:pt x="1645830" y="1141778"/>
                </a:cubicBezTo>
                <a:cubicBezTo>
                  <a:pt x="1644546" y="1141778"/>
                  <a:pt x="1643262" y="1140523"/>
                  <a:pt x="1641977" y="1140523"/>
                </a:cubicBezTo>
                <a:cubicBezTo>
                  <a:pt x="1641977" y="1139185"/>
                  <a:pt x="1641977" y="1139185"/>
                  <a:pt x="1641977" y="1137930"/>
                </a:cubicBezTo>
                <a:cubicBezTo>
                  <a:pt x="1641977" y="1137930"/>
                  <a:pt x="1643262" y="1136675"/>
                  <a:pt x="1643262" y="1135420"/>
                </a:cubicBezTo>
                <a:cubicBezTo>
                  <a:pt x="1643262" y="1134165"/>
                  <a:pt x="1643262" y="1132826"/>
                  <a:pt x="1643262" y="1131571"/>
                </a:cubicBezTo>
                <a:cubicBezTo>
                  <a:pt x="1641977" y="1130316"/>
                  <a:pt x="1640792" y="1130316"/>
                  <a:pt x="1639509" y="1129061"/>
                </a:cubicBezTo>
                <a:cubicBezTo>
                  <a:pt x="1639509" y="1129061"/>
                  <a:pt x="1640792" y="1127806"/>
                  <a:pt x="1640792" y="1126551"/>
                </a:cubicBezTo>
                <a:cubicBezTo>
                  <a:pt x="1641977" y="1126551"/>
                  <a:pt x="1641977" y="1125212"/>
                  <a:pt x="1643262" y="1125212"/>
                </a:cubicBezTo>
                <a:cubicBezTo>
                  <a:pt x="1643262" y="1125212"/>
                  <a:pt x="1641977" y="1125212"/>
                  <a:pt x="1641977" y="1125212"/>
                </a:cubicBezTo>
                <a:cubicBezTo>
                  <a:pt x="1641977" y="1123957"/>
                  <a:pt x="1641977" y="1123957"/>
                  <a:pt x="1641977" y="1122702"/>
                </a:cubicBezTo>
                <a:cubicBezTo>
                  <a:pt x="1641977" y="1121447"/>
                  <a:pt x="1640792" y="1121447"/>
                  <a:pt x="1640792" y="1121447"/>
                </a:cubicBezTo>
                <a:cubicBezTo>
                  <a:pt x="1640792" y="1122702"/>
                  <a:pt x="1640792" y="1122702"/>
                  <a:pt x="1640792" y="1123957"/>
                </a:cubicBezTo>
                <a:cubicBezTo>
                  <a:pt x="1639509" y="1125212"/>
                  <a:pt x="1639509" y="1125212"/>
                  <a:pt x="1638224" y="1126551"/>
                </a:cubicBezTo>
                <a:cubicBezTo>
                  <a:pt x="1638224" y="1126551"/>
                  <a:pt x="1636940" y="1127806"/>
                  <a:pt x="1636940" y="1127806"/>
                </a:cubicBezTo>
                <a:cubicBezTo>
                  <a:pt x="1636940" y="1127806"/>
                  <a:pt x="1635657" y="1127806"/>
                  <a:pt x="1635657" y="1127806"/>
                </a:cubicBezTo>
                <a:cubicBezTo>
                  <a:pt x="1636940" y="1127806"/>
                  <a:pt x="1636940" y="1129061"/>
                  <a:pt x="1638224" y="1129061"/>
                </a:cubicBezTo>
                <a:cubicBezTo>
                  <a:pt x="1638224" y="1129061"/>
                  <a:pt x="1638224" y="1130316"/>
                  <a:pt x="1638224" y="1130316"/>
                </a:cubicBezTo>
                <a:cubicBezTo>
                  <a:pt x="1638224" y="1131571"/>
                  <a:pt x="1638224" y="1132826"/>
                  <a:pt x="1638224" y="1134165"/>
                </a:cubicBezTo>
                <a:cubicBezTo>
                  <a:pt x="1638224" y="1134165"/>
                  <a:pt x="1639509" y="1135420"/>
                  <a:pt x="1639509" y="1135420"/>
                </a:cubicBezTo>
                <a:cubicBezTo>
                  <a:pt x="1639509" y="1135420"/>
                  <a:pt x="1639509" y="1136675"/>
                  <a:pt x="1639509" y="1136675"/>
                </a:cubicBezTo>
                <a:cubicBezTo>
                  <a:pt x="1640792" y="1137930"/>
                  <a:pt x="1640792" y="1137930"/>
                  <a:pt x="1640792" y="1139185"/>
                </a:cubicBezTo>
                <a:cubicBezTo>
                  <a:pt x="1641977" y="1141778"/>
                  <a:pt x="1641977" y="1143034"/>
                  <a:pt x="1641977" y="1144289"/>
                </a:cubicBezTo>
                <a:lnTo>
                  <a:pt x="1643262" y="1144289"/>
                </a:lnTo>
                <a:cubicBezTo>
                  <a:pt x="1643262" y="1144289"/>
                  <a:pt x="1644546" y="1145544"/>
                  <a:pt x="1644546" y="1145544"/>
                </a:cubicBezTo>
                <a:cubicBezTo>
                  <a:pt x="1644546" y="1146799"/>
                  <a:pt x="1644546" y="1146799"/>
                  <a:pt x="1644546" y="1148137"/>
                </a:cubicBezTo>
                <a:cubicBezTo>
                  <a:pt x="1643262" y="1148137"/>
                  <a:pt x="1643262" y="1148137"/>
                  <a:pt x="1641977" y="1148137"/>
                </a:cubicBezTo>
                <a:cubicBezTo>
                  <a:pt x="1641977" y="1148137"/>
                  <a:pt x="1640792" y="1146799"/>
                  <a:pt x="1640792" y="1146799"/>
                </a:cubicBezTo>
                <a:cubicBezTo>
                  <a:pt x="1640792" y="1146799"/>
                  <a:pt x="1639509" y="1146799"/>
                  <a:pt x="1639509" y="1146799"/>
                </a:cubicBezTo>
                <a:cubicBezTo>
                  <a:pt x="1640792" y="1148137"/>
                  <a:pt x="1640792" y="1148137"/>
                  <a:pt x="1641977" y="1149392"/>
                </a:cubicBezTo>
                <a:cubicBezTo>
                  <a:pt x="1643262" y="1150647"/>
                  <a:pt x="1644546" y="1150647"/>
                  <a:pt x="1645830" y="1150647"/>
                </a:cubicBezTo>
                <a:cubicBezTo>
                  <a:pt x="1645830" y="1150647"/>
                  <a:pt x="1647114" y="1151902"/>
                  <a:pt x="1647114" y="1151902"/>
                </a:cubicBezTo>
                <a:cubicBezTo>
                  <a:pt x="1645830" y="1153158"/>
                  <a:pt x="1645830" y="1153158"/>
                  <a:pt x="1645830" y="1153158"/>
                </a:cubicBezTo>
                <a:cubicBezTo>
                  <a:pt x="1645830" y="1153158"/>
                  <a:pt x="1645830" y="1154496"/>
                  <a:pt x="1645830" y="1154496"/>
                </a:cubicBezTo>
                <a:cubicBezTo>
                  <a:pt x="1644546" y="1154496"/>
                  <a:pt x="1643262" y="1154496"/>
                  <a:pt x="1641977" y="1154496"/>
                </a:cubicBezTo>
                <a:cubicBezTo>
                  <a:pt x="1643262" y="1154496"/>
                  <a:pt x="1645830" y="1155751"/>
                  <a:pt x="1647114" y="1155751"/>
                </a:cubicBezTo>
                <a:cubicBezTo>
                  <a:pt x="1645830" y="1155751"/>
                  <a:pt x="1645830" y="1157006"/>
                  <a:pt x="1645830" y="1157006"/>
                </a:cubicBezTo>
                <a:cubicBezTo>
                  <a:pt x="1644546" y="1157006"/>
                  <a:pt x="1644546" y="1157006"/>
                  <a:pt x="1643262" y="1157006"/>
                </a:cubicBezTo>
                <a:cubicBezTo>
                  <a:pt x="1641977" y="1157006"/>
                  <a:pt x="1641977" y="1155751"/>
                  <a:pt x="1640792" y="1155751"/>
                </a:cubicBezTo>
                <a:cubicBezTo>
                  <a:pt x="1639509" y="1157006"/>
                  <a:pt x="1638224" y="1157006"/>
                  <a:pt x="1636940" y="1157006"/>
                </a:cubicBezTo>
                <a:cubicBezTo>
                  <a:pt x="1636940" y="1157006"/>
                  <a:pt x="1635657" y="1157006"/>
                  <a:pt x="1634372" y="1157006"/>
                </a:cubicBezTo>
                <a:cubicBezTo>
                  <a:pt x="1635657" y="1157006"/>
                  <a:pt x="1635657" y="1158261"/>
                  <a:pt x="1636940" y="1158261"/>
                </a:cubicBezTo>
                <a:cubicBezTo>
                  <a:pt x="1638224" y="1158261"/>
                  <a:pt x="1638224" y="1158261"/>
                  <a:pt x="1639509" y="1158261"/>
                </a:cubicBezTo>
                <a:cubicBezTo>
                  <a:pt x="1640792" y="1158261"/>
                  <a:pt x="1640792" y="1158261"/>
                  <a:pt x="1641977" y="1158261"/>
                </a:cubicBezTo>
                <a:cubicBezTo>
                  <a:pt x="1643262" y="1159516"/>
                  <a:pt x="1643262" y="1159516"/>
                  <a:pt x="1644546" y="1160771"/>
                </a:cubicBezTo>
                <a:cubicBezTo>
                  <a:pt x="1644546" y="1160771"/>
                  <a:pt x="1645830" y="1160771"/>
                  <a:pt x="1647114" y="1160771"/>
                </a:cubicBezTo>
                <a:cubicBezTo>
                  <a:pt x="1648398" y="1159516"/>
                  <a:pt x="1648398" y="1159516"/>
                  <a:pt x="1649683" y="1159516"/>
                </a:cubicBezTo>
                <a:cubicBezTo>
                  <a:pt x="1649683" y="1159516"/>
                  <a:pt x="1650868" y="1159516"/>
                  <a:pt x="1650868" y="1159516"/>
                </a:cubicBezTo>
                <a:cubicBezTo>
                  <a:pt x="1650868" y="1159516"/>
                  <a:pt x="1652152" y="1160771"/>
                  <a:pt x="1652152" y="1160771"/>
                </a:cubicBezTo>
                <a:cubicBezTo>
                  <a:pt x="1650868" y="1162110"/>
                  <a:pt x="1650868" y="1162110"/>
                  <a:pt x="1650868" y="1163365"/>
                </a:cubicBezTo>
                <a:cubicBezTo>
                  <a:pt x="1650868" y="1163365"/>
                  <a:pt x="1649683" y="1163365"/>
                  <a:pt x="1649683" y="1163365"/>
                </a:cubicBezTo>
                <a:cubicBezTo>
                  <a:pt x="1649683" y="1163365"/>
                  <a:pt x="1649683" y="1164620"/>
                  <a:pt x="1649683" y="1164620"/>
                </a:cubicBezTo>
                <a:cubicBezTo>
                  <a:pt x="1649683" y="1164620"/>
                  <a:pt x="1650868" y="1164620"/>
                  <a:pt x="1650868" y="1164620"/>
                </a:cubicBezTo>
                <a:cubicBezTo>
                  <a:pt x="1650868" y="1165875"/>
                  <a:pt x="1652152" y="1165875"/>
                  <a:pt x="1652152" y="1167130"/>
                </a:cubicBezTo>
                <a:cubicBezTo>
                  <a:pt x="1650868" y="1167130"/>
                  <a:pt x="1650868" y="1168385"/>
                  <a:pt x="1650868" y="1168385"/>
                </a:cubicBezTo>
                <a:cubicBezTo>
                  <a:pt x="1649683" y="1168385"/>
                  <a:pt x="1649683" y="1168385"/>
                  <a:pt x="1648398" y="1168385"/>
                </a:cubicBezTo>
                <a:cubicBezTo>
                  <a:pt x="1648398" y="1169724"/>
                  <a:pt x="1648398" y="1169724"/>
                  <a:pt x="1648398" y="1169724"/>
                </a:cubicBezTo>
                <a:cubicBezTo>
                  <a:pt x="1647114" y="1169724"/>
                  <a:pt x="1645830" y="1170979"/>
                  <a:pt x="1644546" y="1170979"/>
                </a:cubicBezTo>
                <a:cubicBezTo>
                  <a:pt x="1644546" y="1170979"/>
                  <a:pt x="1643262" y="1172234"/>
                  <a:pt x="1643262" y="1172234"/>
                </a:cubicBezTo>
                <a:cubicBezTo>
                  <a:pt x="1641977" y="1172234"/>
                  <a:pt x="1641977" y="1172234"/>
                  <a:pt x="1640792" y="1172234"/>
                </a:cubicBezTo>
                <a:cubicBezTo>
                  <a:pt x="1639509" y="1170979"/>
                  <a:pt x="1639509" y="1170979"/>
                  <a:pt x="1638224" y="1169724"/>
                </a:cubicBezTo>
                <a:cubicBezTo>
                  <a:pt x="1638224" y="1170979"/>
                  <a:pt x="1636940" y="1170979"/>
                  <a:pt x="1636940" y="1170979"/>
                </a:cubicBezTo>
                <a:cubicBezTo>
                  <a:pt x="1638224" y="1172234"/>
                  <a:pt x="1638224" y="1173489"/>
                  <a:pt x="1638224" y="1174744"/>
                </a:cubicBezTo>
                <a:cubicBezTo>
                  <a:pt x="1638224" y="1174744"/>
                  <a:pt x="1638224" y="1176083"/>
                  <a:pt x="1638224" y="1176083"/>
                </a:cubicBezTo>
                <a:cubicBezTo>
                  <a:pt x="1638224" y="1176083"/>
                  <a:pt x="1639509" y="1174744"/>
                  <a:pt x="1640792" y="1174744"/>
                </a:cubicBezTo>
                <a:cubicBezTo>
                  <a:pt x="1643262" y="1173489"/>
                  <a:pt x="1644546" y="1173489"/>
                  <a:pt x="1647114" y="1172234"/>
                </a:cubicBezTo>
                <a:cubicBezTo>
                  <a:pt x="1647114" y="1172234"/>
                  <a:pt x="1648398" y="1172234"/>
                  <a:pt x="1648398" y="1172234"/>
                </a:cubicBezTo>
                <a:cubicBezTo>
                  <a:pt x="1648398" y="1173489"/>
                  <a:pt x="1649683" y="1174744"/>
                  <a:pt x="1649683" y="1176083"/>
                </a:cubicBezTo>
                <a:cubicBezTo>
                  <a:pt x="1649683" y="1176083"/>
                  <a:pt x="1650868" y="1176083"/>
                  <a:pt x="1650868" y="1176083"/>
                </a:cubicBezTo>
                <a:cubicBezTo>
                  <a:pt x="1650868" y="1176083"/>
                  <a:pt x="1650868" y="1174744"/>
                  <a:pt x="1650868" y="1174744"/>
                </a:cubicBezTo>
                <a:cubicBezTo>
                  <a:pt x="1650868" y="1173489"/>
                  <a:pt x="1652152" y="1173489"/>
                  <a:pt x="1652152" y="1172234"/>
                </a:cubicBezTo>
                <a:cubicBezTo>
                  <a:pt x="1653436" y="1172234"/>
                  <a:pt x="1653436" y="1172234"/>
                  <a:pt x="1653436" y="1172234"/>
                </a:cubicBezTo>
                <a:cubicBezTo>
                  <a:pt x="1653436" y="1172234"/>
                  <a:pt x="1654720" y="1173489"/>
                  <a:pt x="1654720" y="1173489"/>
                </a:cubicBezTo>
                <a:cubicBezTo>
                  <a:pt x="1654720" y="1174744"/>
                  <a:pt x="1654720" y="1174744"/>
                  <a:pt x="1654720" y="1176083"/>
                </a:cubicBezTo>
                <a:cubicBezTo>
                  <a:pt x="1654720" y="1176083"/>
                  <a:pt x="1653436" y="1176083"/>
                  <a:pt x="1653436" y="1176083"/>
                </a:cubicBezTo>
                <a:cubicBezTo>
                  <a:pt x="1653436" y="1177338"/>
                  <a:pt x="1652152" y="1177338"/>
                  <a:pt x="1650868" y="1178593"/>
                </a:cubicBezTo>
                <a:cubicBezTo>
                  <a:pt x="1649683" y="1179848"/>
                  <a:pt x="1649683" y="1179848"/>
                  <a:pt x="1649683" y="1181103"/>
                </a:cubicBezTo>
                <a:cubicBezTo>
                  <a:pt x="1649683" y="1181103"/>
                  <a:pt x="1648398" y="1182358"/>
                  <a:pt x="1648398" y="1182358"/>
                </a:cubicBezTo>
                <a:cubicBezTo>
                  <a:pt x="1647114" y="1182358"/>
                  <a:pt x="1647114" y="1182358"/>
                  <a:pt x="1645830" y="1182358"/>
                </a:cubicBezTo>
                <a:cubicBezTo>
                  <a:pt x="1644546" y="1183697"/>
                  <a:pt x="1644546" y="1183697"/>
                  <a:pt x="1643262" y="1183697"/>
                </a:cubicBezTo>
                <a:cubicBezTo>
                  <a:pt x="1641977" y="1182358"/>
                  <a:pt x="1641977" y="1182358"/>
                  <a:pt x="1640792" y="1181103"/>
                </a:cubicBezTo>
                <a:cubicBezTo>
                  <a:pt x="1640792" y="1181103"/>
                  <a:pt x="1640792" y="1182358"/>
                  <a:pt x="1640792" y="1182358"/>
                </a:cubicBezTo>
                <a:cubicBezTo>
                  <a:pt x="1639509" y="1182358"/>
                  <a:pt x="1639509" y="1183697"/>
                  <a:pt x="1638224" y="1183697"/>
                </a:cubicBezTo>
                <a:cubicBezTo>
                  <a:pt x="1636940" y="1183697"/>
                  <a:pt x="1636940" y="1183697"/>
                  <a:pt x="1635657" y="1183697"/>
                </a:cubicBezTo>
                <a:cubicBezTo>
                  <a:pt x="1634372" y="1183697"/>
                  <a:pt x="1634372" y="1183697"/>
                  <a:pt x="1633088" y="1183697"/>
                </a:cubicBezTo>
                <a:cubicBezTo>
                  <a:pt x="1634372" y="1183697"/>
                  <a:pt x="1634372" y="1184952"/>
                  <a:pt x="1635657" y="1184952"/>
                </a:cubicBezTo>
                <a:cubicBezTo>
                  <a:pt x="1636940" y="1184952"/>
                  <a:pt x="1638224" y="1184952"/>
                  <a:pt x="1639509" y="1184952"/>
                </a:cubicBezTo>
                <a:cubicBezTo>
                  <a:pt x="1639509" y="1186207"/>
                  <a:pt x="1640792" y="1186207"/>
                  <a:pt x="1640792" y="1186207"/>
                </a:cubicBezTo>
                <a:cubicBezTo>
                  <a:pt x="1640792" y="1186207"/>
                  <a:pt x="1639509" y="1187462"/>
                  <a:pt x="1639509" y="1187462"/>
                </a:cubicBezTo>
                <a:cubicBezTo>
                  <a:pt x="1640792" y="1188717"/>
                  <a:pt x="1640792" y="1188717"/>
                  <a:pt x="1640792" y="1188717"/>
                </a:cubicBezTo>
                <a:cubicBezTo>
                  <a:pt x="1639509" y="1190056"/>
                  <a:pt x="1638224" y="1190056"/>
                  <a:pt x="1636940" y="1191311"/>
                </a:cubicBezTo>
                <a:cubicBezTo>
                  <a:pt x="1636940" y="1191311"/>
                  <a:pt x="1635657" y="1191311"/>
                  <a:pt x="1634372" y="1191311"/>
                </a:cubicBezTo>
                <a:cubicBezTo>
                  <a:pt x="1634372" y="1191311"/>
                  <a:pt x="1635657" y="1192566"/>
                  <a:pt x="1636940" y="1192566"/>
                </a:cubicBezTo>
                <a:cubicBezTo>
                  <a:pt x="1638224" y="1191311"/>
                  <a:pt x="1639509" y="1191311"/>
                  <a:pt x="1640792" y="1191311"/>
                </a:cubicBezTo>
                <a:cubicBezTo>
                  <a:pt x="1641977" y="1190056"/>
                  <a:pt x="1641977" y="1190056"/>
                  <a:pt x="1643262" y="1188717"/>
                </a:cubicBezTo>
                <a:cubicBezTo>
                  <a:pt x="1644546" y="1190056"/>
                  <a:pt x="1644546" y="1190056"/>
                  <a:pt x="1644546" y="1190056"/>
                </a:cubicBezTo>
                <a:cubicBezTo>
                  <a:pt x="1644546" y="1190056"/>
                  <a:pt x="1645830" y="1190056"/>
                  <a:pt x="1645830" y="1190056"/>
                </a:cubicBezTo>
                <a:cubicBezTo>
                  <a:pt x="1644546" y="1191311"/>
                  <a:pt x="1644546" y="1192566"/>
                  <a:pt x="1643262" y="1193821"/>
                </a:cubicBezTo>
                <a:cubicBezTo>
                  <a:pt x="1641977" y="1195076"/>
                  <a:pt x="1641977" y="1195076"/>
                  <a:pt x="1640792" y="1195076"/>
                </a:cubicBezTo>
                <a:cubicBezTo>
                  <a:pt x="1640792" y="1193821"/>
                  <a:pt x="1640792" y="1193821"/>
                  <a:pt x="1640792" y="1193821"/>
                </a:cubicBezTo>
                <a:cubicBezTo>
                  <a:pt x="1639509" y="1195076"/>
                  <a:pt x="1639509" y="1195076"/>
                  <a:pt x="1638224" y="1195076"/>
                </a:cubicBezTo>
                <a:cubicBezTo>
                  <a:pt x="1636940" y="1196331"/>
                  <a:pt x="1636940" y="1196331"/>
                  <a:pt x="1636940" y="1196331"/>
                </a:cubicBezTo>
                <a:cubicBezTo>
                  <a:pt x="1635657" y="1196331"/>
                  <a:pt x="1634372" y="1197670"/>
                  <a:pt x="1633088" y="1197670"/>
                </a:cubicBezTo>
                <a:cubicBezTo>
                  <a:pt x="1631903" y="1198925"/>
                  <a:pt x="1629335" y="1201435"/>
                  <a:pt x="1626766" y="1202690"/>
                </a:cubicBezTo>
                <a:cubicBezTo>
                  <a:pt x="1625482" y="1203945"/>
                  <a:pt x="1623013" y="1206539"/>
                  <a:pt x="1620444" y="1209049"/>
                </a:cubicBezTo>
                <a:cubicBezTo>
                  <a:pt x="1620444" y="1210304"/>
                  <a:pt x="1619159" y="1211642"/>
                  <a:pt x="1619159" y="1212898"/>
                </a:cubicBezTo>
                <a:cubicBezTo>
                  <a:pt x="1619159" y="1212898"/>
                  <a:pt x="1617875" y="1212898"/>
                  <a:pt x="1617875" y="1212898"/>
                </a:cubicBezTo>
                <a:cubicBezTo>
                  <a:pt x="1617875" y="1212898"/>
                  <a:pt x="1616592" y="1212898"/>
                  <a:pt x="1616592" y="1212898"/>
                </a:cubicBezTo>
                <a:cubicBezTo>
                  <a:pt x="1614123" y="1212898"/>
                  <a:pt x="1612838" y="1214153"/>
                  <a:pt x="1611554" y="1214153"/>
                </a:cubicBezTo>
                <a:cubicBezTo>
                  <a:pt x="1610270" y="1215408"/>
                  <a:pt x="1610270" y="1215408"/>
                  <a:pt x="1608986" y="1216663"/>
                </a:cubicBezTo>
                <a:cubicBezTo>
                  <a:pt x="1606418" y="1219256"/>
                  <a:pt x="1605232" y="1221767"/>
                  <a:pt x="1603948" y="1224277"/>
                </a:cubicBezTo>
                <a:cubicBezTo>
                  <a:pt x="1603948" y="1224277"/>
                  <a:pt x="1603948" y="1225615"/>
                  <a:pt x="1603948" y="1225615"/>
                </a:cubicBezTo>
                <a:cubicBezTo>
                  <a:pt x="1602664" y="1226870"/>
                  <a:pt x="1602664" y="1226870"/>
                  <a:pt x="1601380" y="1228125"/>
                </a:cubicBezTo>
                <a:cubicBezTo>
                  <a:pt x="1601380" y="1228125"/>
                  <a:pt x="1600096" y="1228125"/>
                  <a:pt x="1600096" y="1228125"/>
                </a:cubicBezTo>
                <a:cubicBezTo>
                  <a:pt x="1600096" y="1228125"/>
                  <a:pt x="1600096" y="1229380"/>
                  <a:pt x="1600096" y="1229380"/>
                </a:cubicBezTo>
                <a:cubicBezTo>
                  <a:pt x="1598812" y="1229380"/>
                  <a:pt x="1598812" y="1230635"/>
                  <a:pt x="1597529" y="1231891"/>
                </a:cubicBezTo>
                <a:cubicBezTo>
                  <a:pt x="1596344" y="1231891"/>
                  <a:pt x="1596344" y="1231891"/>
                  <a:pt x="1595059" y="1231891"/>
                </a:cubicBezTo>
                <a:cubicBezTo>
                  <a:pt x="1595059" y="1233229"/>
                  <a:pt x="1593775" y="1233229"/>
                  <a:pt x="1593775" y="1233229"/>
                </a:cubicBezTo>
                <a:cubicBezTo>
                  <a:pt x="1593775" y="1233229"/>
                  <a:pt x="1593775" y="1234484"/>
                  <a:pt x="1593775" y="1234484"/>
                </a:cubicBezTo>
                <a:cubicBezTo>
                  <a:pt x="1592490" y="1235739"/>
                  <a:pt x="1591207" y="1235739"/>
                  <a:pt x="1589922" y="1235739"/>
                </a:cubicBezTo>
                <a:cubicBezTo>
                  <a:pt x="1589922" y="1236994"/>
                  <a:pt x="1588637" y="1236994"/>
                  <a:pt x="1588637" y="1238249"/>
                </a:cubicBezTo>
                <a:cubicBezTo>
                  <a:pt x="1587453" y="1238249"/>
                  <a:pt x="1584885" y="1239588"/>
                  <a:pt x="1583600" y="1239588"/>
                </a:cubicBezTo>
                <a:cubicBezTo>
                  <a:pt x="1583600" y="1239588"/>
                  <a:pt x="1583600" y="1240843"/>
                  <a:pt x="1583600" y="1240843"/>
                </a:cubicBezTo>
                <a:cubicBezTo>
                  <a:pt x="1582316" y="1242098"/>
                  <a:pt x="1581032" y="1242098"/>
                  <a:pt x="1579748" y="1242098"/>
                </a:cubicBezTo>
                <a:cubicBezTo>
                  <a:pt x="1579748" y="1242098"/>
                  <a:pt x="1579748" y="1243353"/>
                  <a:pt x="1579748" y="1243353"/>
                </a:cubicBezTo>
                <a:cubicBezTo>
                  <a:pt x="1578563" y="1243353"/>
                  <a:pt x="1577279" y="1244608"/>
                  <a:pt x="1575995" y="1244608"/>
                </a:cubicBezTo>
                <a:cubicBezTo>
                  <a:pt x="1574711" y="1245863"/>
                  <a:pt x="1574711" y="1245863"/>
                  <a:pt x="1574711" y="1245863"/>
                </a:cubicBezTo>
                <a:cubicBezTo>
                  <a:pt x="1574711" y="1245863"/>
                  <a:pt x="1575995" y="1245863"/>
                  <a:pt x="1575995" y="1245863"/>
                </a:cubicBezTo>
                <a:cubicBezTo>
                  <a:pt x="1575995" y="1247202"/>
                  <a:pt x="1575995" y="1247202"/>
                  <a:pt x="1575995" y="1248457"/>
                </a:cubicBezTo>
                <a:cubicBezTo>
                  <a:pt x="1575995" y="1249712"/>
                  <a:pt x="1574711" y="1249712"/>
                  <a:pt x="1574711" y="1250967"/>
                </a:cubicBezTo>
                <a:cubicBezTo>
                  <a:pt x="1574711" y="1250967"/>
                  <a:pt x="1573426" y="1250967"/>
                  <a:pt x="1573426" y="1250967"/>
                </a:cubicBezTo>
                <a:cubicBezTo>
                  <a:pt x="1573426" y="1250967"/>
                  <a:pt x="1572143" y="1252222"/>
                  <a:pt x="1572143" y="1252222"/>
                </a:cubicBezTo>
                <a:cubicBezTo>
                  <a:pt x="1570858" y="1252222"/>
                  <a:pt x="1570858" y="1253477"/>
                  <a:pt x="1569673" y="1253477"/>
                </a:cubicBezTo>
                <a:cubicBezTo>
                  <a:pt x="1569673" y="1254816"/>
                  <a:pt x="1569673" y="1256071"/>
                  <a:pt x="1568389" y="1257326"/>
                </a:cubicBezTo>
                <a:cubicBezTo>
                  <a:pt x="1568389" y="1258581"/>
                  <a:pt x="1567106" y="1259836"/>
                  <a:pt x="1567106" y="1261175"/>
                </a:cubicBezTo>
                <a:cubicBezTo>
                  <a:pt x="1567106" y="1262430"/>
                  <a:pt x="1568389" y="1263685"/>
                  <a:pt x="1568389" y="1264940"/>
                </a:cubicBezTo>
                <a:cubicBezTo>
                  <a:pt x="1568389" y="1267450"/>
                  <a:pt x="1569673" y="1270044"/>
                  <a:pt x="1569673" y="1272554"/>
                </a:cubicBezTo>
                <a:cubicBezTo>
                  <a:pt x="1569673" y="1272554"/>
                  <a:pt x="1570858" y="1273809"/>
                  <a:pt x="1570858" y="1275148"/>
                </a:cubicBezTo>
                <a:cubicBezTo>
                  <a:pt x="1570858" y="1276403"/>
                  <a:pt x="1570858" y="1278913"/>
                  <a:pt x="1570858" y="1280168"/>
                </a:cubicBezTo>
                <a:cubicBezTo>
                  <a:pt x="1572143" y="1281423"/>
                  <a:pt x="1572143" y="1281423"/>
                  <a:pt x="1573426" y="1282762"/>
                </a:cubicBezTo>
                <a:cubicBezTo>
                  <a:pt x="1574711" y="1285272"/>
                  <a:pt x="1574711" y="1286527"/>
                  <a:pt x="1575995" y="1287782"/>
                </a:cubicBezTo>
                <a:cubicBezTo>
                  <a:pt x="1577279" y="1287782"/>
                  <a:pt x="1577279" y="1289037"/>
                  <a:pt x="1578563" y="1289037"/>
                </a:cubicBezTo>
                <a:cubicBezTo>
                  <a:pt x="1578563" y="1290375"/>
                  <a:pt x="1579748" y="1292886"/>
                  <a:pt x="1581032" y="1294141"/>
                </a:cubicBezTo>
                <a:cubicBezTo>
                  <a:pt x="1582316" y="1294141"/>
                  <a:pt x="1582316" y="1295396"/>
                  <a:pt x="1583600" y="1295396"/>
                </a:cubicBezTo>
                <a:cubicBezTo>
                  <a:pt x="1583600" y="1295396"/>
                  <a:pt x="1584885" y="1296734"/>
                  <a:pt x="1584885" y="1296734"/>
                </a:cubicBezTo>
                <a:cubicBezTo>
                  <a:pt x="1583600" y="1296734"/>
                  <a:pt x="1583600" y="1297989"/>
                  <a:pt x="1583600" y="1299244"/>
                </a:cubicBezTo>
                <a:cubicBezTo>
                  <a:pt x="1583600" y="1300499"/>
                  <a:pt x="1583600" y="1301755"/>
                  <a:pt x="1583600" y="1303010"/>
                </a:cubicBezTo>
                <a:cubicBezTo>
                  <a:pt x="1583600" y="1304348"/>
                  <a:pt x="1584885" y="1304348"/>
                  <a:pt x="1584885" y="1304348"/>
                </a:cubicBezTo>
                <a:cubicBezTo>
                  <a:pt x="1586168" y="1305603"/>
                  <a:pt x="1587453" y="1308113"/>
                  <a:pt x="1588637" y="1310707"/>
                </a:cubicBezTo>
                <a:cubicBezTo>
                  <a:pt x="1589922" y="1310707"/>
                  <a:pt x="1591207" y="1310707"/>
                  <a:pt x="1592490" y="1310707"/>
                </a:cubicBezTo>
                <a:cubicBezTo>
                  <a:pt x="1593775" y="1310707"/>
                  <a:pt x="1593775" y="1311962"/>
                  <a:pt x="1595059" y="1313217"/>
                </a:cubicBezTo>
                <a:cubicBezTo>
                  <a:pt x="1595059" y="1313217"/>
                  <a:pt x="1593775" y="1314472"/>
                  <a:pt x="1593775" y="1314472"/>
                </a:cubicBezTo>
                <a:cubicBezTo>
                  <a:pt x="1593775" y="1314472"/>
                  <a:pt x="1595059" y="1314472"/>
                  <a:pt x="1595059" y="1314472"/>
                </a:cubicBezTo>
                <a:cubicBezTo>
                  <a:pt x="1595059" y="1315727"/>
                  <a:pt x="1595059" y="1316982"/>
                  <a:pt x="1595059" y="1318321"/>
                </a:cubicBezTo>
                <a:cubicBezTo>
                  <a:pt x="1595059" y="1318321"/>
                  <a:pt x="1595059" y="1319576"/>
                  <a:pt x="1595059" y="1319576"/>
                </a:cubicBezTo>
                <a:cubicBezTo>
                  <a:pt x="1596344" y="1319576"/>
                  <a:pt x="1596344" y="1320831"/>
                  <a:pt x="1596344" y="1320831"/>
                </a:cubicBezTo>
                <a:cubicBezTo>
                  <a:pt x="1596344" y="1323341"/>
                  <a:pt x="1595059" y="1324680"/>
                  <a:pt x="1595059" y="1325935"/>
                </a:cubicBezTo>
                <a:cubicBezTo>
                  <a:pt x="1593775" y="1325935"/>
                  <a:pt x="1593775" y="1327190"/>
                  <a:pt x="1593775" y="1328445"/>
                </a:cubicBezTo>
                <a:cubicBezTo>
                  <a:pt x="1593775" y="1329700"/>
                  <a:pt x="1592490" y="1329700"/>
                  <a:pt x="1592490" y="1330955"/>
                </a:cubicBezTo>
                <a:cubicBezTo>
                  <a:pt x="1592490" y="1330955"/>
                  <a:pt x="1592490" y="1332294"/>
                  <a:pt x="1592490" y="1333549"/>
                </a:cubicBezTo>
                <a:cubicBezTo>
                  <a:pt x="1591207" y="1333549"/>
                  <a:pt x="1591207" y="1334804"/>
                  <a:pt x="1589922" y="1334804"/>
                </a:cubicBezTo>
                <a:cubicBezTo>
                  <a:pt x="1588637" y="1334804"/>
                  <a:pt x="1588637" y="1336059"/>
                  <a:pt x="1587453" y="1336059"/>
                </a:cubicBezTo>
                <a:cubicBezTo>
                  <a:pt x="1587453" y="1336059"/>
                  <a:pt x="1586168" y="1336059"/>
                  <a:pt x="1584885" y="1336059"/>
                </a:cubicBezTo>
                <a:cubicBezTo>
                  <a:pt x="1584885" y="1336059"/>
                  <a:pt x="1583600" y="1334804"/>
                  <a:pt x="1583600" y="1334804"/>
                </a:cubicBezTo>
                <a:cubicBezTo>
                  <a:pt x="1582316" y="1334804"/>
                  <a:pt x="1581032" y="1334804"/>
                  <a:pt x="1579748" y="1334804"/>
                </a:cubicBezTo>
                <a:cubicBezTo>
                  <a:pt x="1579748" y="1334804"/>
                  <a:pt x="1581032" y="1333549"/>
                  <a:pt x="1581032" y="1333549"/>
                </a:cubicBezTo>
                <a:cubicBezTo>
                  <a:pt x="1578563" y="1333549"/>
                  <a:pt x="1577279" y="1332294"/>
                  <a:pt x="1575995" y="1332294"/>
                </a:cubicBezTo>
                <a:cubicBezTo>
                  <a:pt x="1575995" y="1330955"/>
                  <a:pt x="1575995" y="1330955"/>
                  <a:pt x="1575995" y="1329700"/>
                </a:cubicBezTo>
                <a:cubicBezTo>
                  <a:pt x="1575995" y="1329700"/>
                  <a:pt x="1574711" y="1328445"/>
                  <a:pt x="1574711" y="1328445"/>
                </a:cubicBezTo>
                <a:cubicBezTo>
                  <a:pt x="1573426" y="1328445"/>
                  <a:pt x="1573426" y="1328445"/>
                  <a:pt x="1572143" y="1328445"/>
                </a:cubicBezTo>
                <a:cubicBezTo>
                  <a:pt x="1572143" y="1328445"/>
                  <a:pt x="1570858" y="1328445"/>
                  <a:pt x="1570858" y="1328445"/>
                </a:cubicBezTo>
                <a:cubicBezTo>
                  <a:pt x="1569673" y="1328445"/>
                  <a:pt x="1569673" y="1327190"/>
                  <a:pt x="1569673" y="1325935"/>
                </a:cubicBezTo>
                <a:cubicBezTo>
                  <a:pt x="1569673" y="1324680"/>
                  <a:pt x="1568389" y="1324680"/>
                  <a:pt x="1568389" y="1323341"/>
                </a:cubicBezTo>
                <a:cubicBezTo>
                  <a:pt x="1565821" y="1323341"/>
                  <a:pt x="1564537" y="1322086"/>
                  <a:pt x="1563253" y="1322086"/>
                </a:cubicBezTo>
                <a:cubicBezTo>
                  <a:pt x="1561969" y="1322086"/>
                  <a:pt x="1561969" y="1320831"/>
                  <a:pt x="1561969" y="1320831"/>
                </a:cubicBezTo>
                <a:cubicBezTo>
                  <a:pt x="1561969" y="1320831"/>
                  <a:pt x="1563253" y="1319576"/>
                  <a:pt x="1563253" y="1319576"/>
                </a:cubicBezTo>
                <a:cubicBezTo>
                  <a:pt x="1563253" y="1318321"/>
                  <a:pt x="1563253" y="1318321"/>
                  <a:pt x="1563253" y="1316982"/>
                </a:cubicBezTo>
                <a:cubicBezTo>
                  <a:pt x="1563253" y="1315727"/>
                  <a:pt x="1564537" y="1315727"/>
                  <a:pt x="1564537" y="1314472"/>
                </a:cubicBezTo>
                <a:cubicBezTo>
                  <a:pt x="1563253" y="1314472"/>
                  <a:pt x="1563253" y="1315727"/>
                  <a:pt x="1561969" y="1315727"/>
                </a:cubicBezTo>
                <a:cubicBezTo>
                  <a:pt x="1561969" y="1315727"/>
                  <a:pt x="1560784" y="1315727"/>
                  <a:pt x="1560784" y="1315727"/>
                </a:cubicBezTo>
                <a:cubicBezTo>
                  <a:pt x="1560784" y="1316982"/>
                  <a:pt x="1560784" y="1316982"/>
                  <a:pt x="1560784" y="1316982"/>
                </a:cubicBezTo>
                <a:cubicBezTo>
                  <a:pt x="1559499" y="1316982"/>
                  <a:pt x="1559499" y="1318321"/>
                  <a:pt x="1559499" y="1318321"/>
                </a:cubicBezTo>
                <a:cubicBezTo>
                  <a:pt x="1559499" y="1318321"/>
                  <a:pt x="1558215" y="1316982"/>
                  <a:pt x="1558215" y="1316982"/>
                </a:cubicBezTo>
                <a:cubicBezTo>
                  <a:pt x="1558215" y="1316982"/>
                  <a:pt x="1556930" y="1316982"/>
                  <a:pt x="1556930" y="1316982"/>
                </a:cubicBezTo>
                <a:cubicBezTo>
                  <a:pt x="1555645" y="1315727"/>
                  <a:pt x="1555645" y="1315727"/>
                  <a:pt x="1555645" y="1315727"/>
                </a:cubicBezTo>
                <a:cubicBezTo>
                  <a:pt x="1554362" y="1315727"/>
                  <a:pt x="1554362" y="1314472"/>
                  <a:pt x="1553078" y="1314472"/>
                </a:cubicBezTo>
                <a:cubicBezTo>
                  <a:pt x="1551892" y="1313217"/>
                  <a:pt x="1551892" y="1313217"/>
                  <a:pt x="1551892" y="1311962"/>
                </a:cubicBezTo>
                <a:cubicBezTo>
                  <a:pt x="1551892" y="1311962"/>
                  <a:pt x="1550609" y="1310707"/>
                  <a:pt x="1550609" y="1310707"/>
                </a:cubicBezTo>
                <a:cubicBezTo>
                  <a:pt x="1551892" y="1309368"/>
                  <a:pt x="1551892" y="1306858"/>
                  <a:pt x="1553078" y="1305603"/>
                </a:cubicBezTo>
                <a:cubicBezTo>
                  <a:pt x="1551892" y="1304348"/>
                  <a:pt x="1551892" y="1304348"/>
                  <a:pt x="1551892" y="1303010"/>
                </a:cubicBezTo>
                <a:cubicBezTo>
                  <a:pt x="1550609" y="1303010"/>
                  <a:pt x="1550609" y="1303010"/>
                  <a:pt x="1549325" y="1303010"/>
                </a:cubicBezTo>
                <a:cubicBezTo>
                  <a:pt x="1549325" y="1303010"/>
                  <a:pt x="1548041" y="1304348"/>
                  <a:pt x="1548041" y="1304348"/>
                </a:cubicBezTo>
                <a:cubicBezTo>
                  <a:pt x="1549325" y="1305603"/>
                  <a:pt x="1549325" y="1305603"/>
                  <a:pt x="1549325" y="1305603"/>
                </a:cubicBezTo>
                <a:cubicBezTo>
                  <a:pt x="1549325" y="1306858"/>
                  <a:pt x="1548041" y="1306858"/>
                  <a:pt x="1548041" y="1308113"/>
                </a:cubicBezTo>
                <a:cubicBezTo>
                  <a:pt x="1546756" y="1309368"/>
                  <a:pt x="1546756" y="1309368"/>
                  <a:pt x="1546756" y="1309368"/>
                </a:cubicBezTo>
                <a:cubicBezTo>
                  <a:pt x="1545472" y="1309368"/>
                  <a:pt x="1545472" y="1308113"/>
                  <a:pt x="1544189" y="1308113"/>
                </a:cubicBezTo>
                <a:cubicBezTo>
                  <a:pt x="1544189" y="1308113"/>
                  <a:pt x="1544189" y="1306858"/>
                  <a:pt x="1544189" y="1306858"/>
                </a:cubicBezTo>
                <a:cubicBezTo>
                  <a:pt x="1545472" y="1305603"/>
                  <a:pt x="1545472" y="1303010"/>
                  <a:pt x="1546756" y="1301755"/>
                </a:cubicBezTo>
                <a:cubicBezTo>
                  <a:pt x="1546756" y="1299244"/>
                  <a:pt x="1546756" y="1297989"/>
                  <a:pt x="1546756" y="1295396"/>
                </a:cubicBezTo>
                <a:cubicBezTo>
                  <a:pt x="1546756" y="1294141"/>
                  <a:pt x="1546756" y="1294141"/>
                  <a:pt x="1546756" y="1292886"/>
                </a:cubicBezTo>
                <a:cubicBezTo>
                  <a:pt x="1546756" y="1291631"/>
                  <a:pt x="1545472" y="1291631"/>
                  <a:pt x="1544189" y="1290375"/>
                </a:cubicBezTo>
                <a:cubicBezTo>
                  <a:pt x="1543003" y="1290375"/>
                  <a:pt x="1543003" y="1290375"/>
                  <a:pt x="1541719" y="1290375"/>
                </a:cubicBezTo>
                <a:cubicBezTo>
                  <a:pt x="1540435" y="1290375"/>
                  <a:pt x="1540435" y="1289037"/>
                  <a:pt x="1539151" y="1289037"/>
                </a:cubicBezTo>
                <a:cubicBezTo>
                  <a:pt x="1539151" y="1287782"/>
                  <a:pt x="1539151" y="1287782"/>
                  <a:pt x="1539151" y="1287782"/>
                </a:cubicBezTo>
                <a:cubicBezTo>
                  <a:pt x="1539151" y="1287782"/>
                  <a:pt x="1537867" y="1287782"/>
                  <a:pt x="1537867" y="1287782"/>
                </a:cubicBezTo>
                <a:cubicBezTo>
                  <a:pt x="1536583" y="1287782"/>
                  <a:pt x="1536583" y="1287782"/>
                  <a:pt x="1535299" y="1287782"/>
                </a:cubicBezTo>
                <a:cubicBezTo>
                  <a:pt x="1535299" y="1286527"/>
                  <a:pt x="1534113" y="1286527"/>
                  <a:pt x="1534113" y="1285272"/>
                </a:cubicBezTo>
                <a:cubicBezTo>
                  <a:pt x="1534113" y="1285272"/>
                  <a:pt x="1532829" y="1285272"/>
                  <a:pt x="1532829" y="1285272"/>
                </a:cubicBezTo>
                <a:cubicBezTo>
                  <a:pt x="1531545" y="1284017"/>
                  <a:pt x="1531545" y="1284017"/>
                  <a:pt x="1530261" y="1284017"/>
                </a:cubicBezTo>
                <a:cubicBezTo>
                  <a:pt x="1528977" y="1282762"/>
                  <a:pt x="1528977" y="1281423"/>
                  <a:pt x="1527693" y="1280168"/>
                </a:cubicBezTo>
                <a:cubicBezTo>
                  <a:pt x="1526408" y="1280168"/>
                  <a:pt x="1525223" y="1280168"/>
                  <a:pt x="1523939" y="1280168"/>
                </a:cubicBezTo>
                <a:cubicBezTo>
                  <a:pt x="1522655" y="1280168"/>
                  <a:pt x="1522655" y="1280168"/>
                  <a:pt x="1521371" y="1280168"/>
                </a:cubicBezTo>
                <a:cubicBezTo>
                  <a:pt x="1521371" y="1280168"/>
                  <a:pt x="1520086" y="1281423"/>
                  <a:pt x="1518802" y="1281423"/>
                </a:cubicBezTo>
                <a:cubicBezTo>
                  <a:pt x="1518802" y="1281423"/>
                  <a:pt x="1517519" y="1282762"/>
                  <a:pt x="1517519" y="1282762"/>
                </a:cubicBezTo>
                <a:cubicBezTo>
                  <a:pt x="1517519" y="1282762"/>
                  <a:pt x="1516333" y="1282762"/>
                  <a:pt x="1516333" y="1282762"/>
                </a:cubicBezTo>
                <a:cubicBezTo>
                  <a:pt x="1515049" y="1284017"/>
                  <a:pt x="1513764" y="1285272"/>
                  <a:pt x="1512480" y="1286527"/>
                </a:cubicBezTo>
                <a:cubicBezTo>
                  <a:pt x="1512480" y="1286527"/>
                  <a:pt x="1511196" y="1287782"/>
                  <a:pt x="1509912" y="1287782"/>
                </a:cubicBezTo>
                <a:cubicBezTo>
                  <a:pt x="1507442" y="1287782"/>
                  <a:pt x="1506158" y="1289037"/>
                  <a:pt x="1504874" y="1289037"/>
                </a:cubicBezTo>
                <a:cubicBezTo>
                  <a:pt x="1504874" y="1289037"/>
                  <a:pt x="1503590" y="1289037"/>
                  <a:pt x="1503590" y="1289037"/>
                </a:cubicBezTo>
                <a:cubicBezTo>
                  <a:pt x="1503590" y="1289037"/>
                  <a:pt x="1503590" y="1287782"/>
                  <a:pt x="1503590" y="1287782"/>
                </a:cubicBezTo>
                <a:cubicBezTo>
                  <a:pt x="1504874" y="1287782"/>
                  <a:pt x="1504874" y="1287782"/>
                  <a:pt x="1504874" y="1287782"/>
                </a:cubicBezTo>
                <a:cubicBezTo>
                  <a:pt x="1506158" y="1287782"/>
                  <a:pt x="1506158" y="1287782"/>
                  <a:pt x="1506158" y="1287782"/>
                </a:cubicBezTo>
                <a:cubicBezTo>
                  <a:pt x="1506158" y="1286527"/>
                  <a:pt x="1504874" y="1286527"/>
                  <a:pt x="1504874" y="1286527"/>
                </a:cubicBezTo>
                <a:cubicBezTo>
                  <a:pt x="1503590" y="1286527"/>
                  <a:pt x="1503590" y="1285272"/>
                  <a:pt x="1502306" y="1285272"/>
                </a:cubicBezTo>
                <a:cubicBezTo>
                  <a:pt x="1499738" y="1284017"/>
                  <a:pt x="1498553" y="1284017"/>
                  <a:pt x="1497268" y="1284017"/>
                </a:cubicBezTo>
                <a:cubicBezTo>
                  <a:pt x="1498553" y="1284017"/>
                  <a:pt x="1498553" y="1284017"/>
                  <a:pt x="1499738" y="1284017"/>
                </a:cubicBezTo>
                <a:cubicBezTo>
                  <a:pt x="1499738" y="1282762"/>
                  <a:pt x="1499738" y="1282762"/>
                  <a:pt x="1499738" y="1282762"/>
                </a:cubicBezTo>
                <a:cubicBezTo>
                  <a:pt x="1498553" y="1281423"/>
                  <a:pt x="1497268" y="1281423"/>
                  <a:pt x="1495984" y="1281423"/>
                </a:cubicBezTo>
                <a:cubicBezTo>
                  <a:pt x="1494700" y="1281423"/>
                  <a:pt x="1494700" y="1280168"/>
                  <a:pt x="1494700" y="1280168"/>
                </a:cubicBezTo>
                <a:cubicBezTo>
                  <a:pt x="1494700" y="1280168"/>
                  <a:pt x="1493416" y="1280168"/>
                  <a:pt x="1493416" y="1280168"/>
                </a:cubicBezTo>
                <a:cubicBezTo>
                  <a:pt x="1493416" y="1280168"/>
                  <a:pt x="1493416" y="1281423"/>
                  <a:pt x="1493416" y="1281423"/>
                </a:cubicBezTo>
                <a:cubicBezTo>
                  <a:pt x="1494700" y="1281423"/>
                  <a:pt x="1494700" y="1282762"/>
                  <a:pt x="1495984" y="1282762"/>
                </a:cubicBezTo>
                <a:cubicBezTo>
                  <a:pt x="1494700" y="1282762"/>
                  <a:pt x="1494700" y="1282762"/>
                  <a:pt x="1493416" y="1282762"/>
                </a:cubicBezTo>
                <a:cubicBezTo>
                  <a:pt x="1493416" y="1281423"/>
                  <a:pt x="1492131" y="1281423"/>
                  <a:pt x="1490847" y="1281423"/>
                </a:cubicBezTo>
                <a:cubicBezTo>
                  <a:pt x="1489662" y="1281423"/>
                  <a:pt x="1488378" y="1282762"/>
                  <a:pt x="1487094" y="1282762"/>
                </a:cubicBezTo>
                <a:cubicBezTo>
                  <a:pt x="1485809" y="1284017"/>
                  <a:pt x="1484525" y="1284017"/>
                  <a:pt x="1483241" y="1284017"/>
                </a:cubicBezTo>
                <a:cubicBezTo>
                  <a:pt x="1483241" y="1282762"/>
                  <a:pt x="1483241" y="1282762"/>
                  <a:pt x="1483241" y="1282762"/>
                </a:cubicBezTo>
                <a:cubicBezTo>
                  <a:pt x="1484525" y="1281423"/>
                  <a:pt x="1485809" y="1281423"/>
                  <a:pt x="1487094" y="1281423"/>
                </a:cubicBezTo>
                <a:cubicBezTo>
                  <a:pt x="1487094" y="1280168"/>
                  <a:pt x="1488378" y="1280168"/>
                  <a:pt x="1488378" y="1280168"/>
                </a:cubicBezTo>
                <a:cubicBezTo>
                  <a:pt x="1488378" y="1280168"/>
                  <a:pt x="1487094" y="1280168"/>
                  <a:pt x="1487094" y="1280168"/>
                </a:cubicBezTo>
                <a:cubicBezTo>
                  <a:pt x="1485809" y="1281423"/>
                  <a:pt x="1484525" y="1281423"/>
                  <a:pt x="1483241" y="1281423"/>
                </a:cubicBezTo>
                <a:cubicBezTo>
                  <a:pt x="1483241" y="1282762"/>
                  <a:pt x="1481957" y="1282762"/>
                  <a:pt x="1480772" y="1284017"/>
                </a:cubicBezTo>
                <a:cubicBezTo>
                  <a:pt x="1480772" y="1284017"/>
                  <a:pt x="1479487" y="1284017"/>
                  <a:pt x="1479487" y="1284017"/>
                </a:cubicBezTo>
                <a:cubicBezTo>
                  <a:pt x="1476919" y="1284017"/>
                  <a:pt x="1475635" y="1285272"/>
                  <a:pt x="1474351" y="1285272"/>
                </a:cubicBezTo>
                <a:cubicBezTo>
                  <a:pt x="1473067" y="1285272"/>
                  <a:pt x="1473067" y="1285272"/>
                  <a:pt x="1471881" y="1285272"/>
                </a:cubicBezTo>
                <a:cubicBezTo>
                  <a:pt x="1470597" y="1285272"/>
                  <a:pt x="1470597" y="1286527"/>
                  <a:pt x="1469313" y="1286527"/>
                </a:cubicBezTo>
                <a:cubicBezTo>
                  <a:pt x="1466745" y="1286527"/>
                  <a:pt x="1465461" y="1287782"/>
                  <a:pt x="1464177" y="1287782"/>
                </a:cubicBezTo>
                <a:cubicBezTo>
                  <a:pt x="1462992" y="1287782"/>
                  <a:pt x="1462992" y="1289037"/>
                  <a:pt x="1461707" y="1289037"/>
                </a:cubicBezTo>
                <a:cubicBezTo>
                  <a:pt x="1460423" y="1289037"/>
                  <a:pt x="1459139" y="1287782"/>
                  <a:pt x="1457855" y="1287782"/>
                </a:cubicBezTo>
                <a:cubicBezTo>
                  <a:pt x="1457855" y="1287782"/>
                  <a:pt x="1457855" y="1286527"/>
                  <a:pt x="1457855" y="1286527"/>
                </a:cubicBezTo>
                <a:cubicBezTo>
                  <a:pt x="1457855" y="1286527"/>
                  <a:pt x="1457855" y="1285272"/>
                  <a:pt x="1457855" y="1285272"/>
                </a:cubicBezTo>
                <a:cubicBezTo>
                  <a:pt x="1456571" y="1285272"/>
                  <a:pt x="1456571" y="1285272"/>
                  <a:pt x="1455287" y="1285272"/>
                </a:cubicBezTo>
                <a:cubicBezTo>
                  <a:pt x="1454102" y="1286527"/>
                  <a:pt x="1454102" y="1286527"/>
                  <a:pt x="1454102" y="1287782"/>
                </a:cubicBezTo>
                <a:cubicBezTo>
                  <a:pt x="1454102" y="1289037"/>
                  <a:pt x="1452818" y="1289037"/>
                  <a:pt x="1452818" y="1290375"/>
                </a:cubicBezTo>
                <a:cubicBezTo>
                  <a:pt x="1451533" y="1290375"/>
                  <a:pt x="1451533" y="1290375"/>
                  <a:pt x="1450249" y="1290375"/>
                </a:cubicBezTo>
                <a:cubicBezTo>
                  <a:pt x="1450249" y="1290375"/>
                  <a:pt x="1448965" y="1291631"/>
                  <a:pt x="1448965" y="1291631"/>
                </a:cubicBezTo>
                <a:cubicBezTo>
                  <a:pt x="1447681" y="1291631"/>
                  <a:pt x="1446397" y="1291631"/>
                  <a:pt x="1445212" y="1291631"/>
                </a:cubicBezTo>
                <a:cubicBezTo>
                  <a:pt x="1442644" y="1292886"/>
                  <a:pt x="1438791" y="1294141"/>
                  <a:pt x="1436322" y="1295396"/>
                </a:cubicBezTo>
                <a:cubicBezTo>
                  <a:pt x="1435038" y="1296734"/>
                  <a:pt x="1435038" y="1296734"/>
                  <a:pt x="1433754" y="1297989"/>
                </a:cubicBezTo>
                <a:cubicBezTo>
                  <a:pt x="1432470" y="1297989"/>
                  <a:pt x="1429901" y="1299244"/>
                  <a:pt x="1428617" y="1300499"/>
                </a:cubicBezTo>
                <a:cubicBezTo>
                  <a:pt x="1427432" y="1300499"/>
                  <a:pt x="1427432" y="1301755"/>
                  <a:pt x="1426148" y="1303010"/>
                </a:cubicBezTo>
                <a:cubicBezTo>
                  <a:pt x="1426148" y="1303010"/>
                  <a:pt x="1426148" y="1304348"/>
                  <a:pt x="1426148" y="1304348"/>
                </a:cubicBezTo>
                <a:cubicBezTo>
                  <a:pt x="1427432" y="1304348"/>
                  <a:pt x="1427432" y="1303010"/>
                  <a:pt x="1428617" y="1303010"/>
                </a:cubicBezTo>
                <a:cubicBezTo>
                  <a:pt x="1428617" y="1303010"/>
                  <a:pt x="1429901" y="1301755"/>
                  <a:pt x="1429901" y="1301755"/>
                </a:cubicBezTo>
                <a:cubicBezTo>
                  <a:pt x="1429901" y="1301755"/>
                  <a:pt x="1431185" y="1301755"/>
                  <a:pt x="1431185" y="1301755"/>
                </a:cubicBezTo>
                <a:cubicBezTo>
                  <a:pt x="1431185" y="1303010"/>
                  <a:pt x="1432470" y="1303010"/>
                  <a:pt x="1432470" y="1303010"/>
                </a:cubicBezTo>
                <a:cubicBezTo>
                  <a:pt x="1432470" y="1303010"/>
                  <a:pt x="1433754" y="1303010"/>
                  <a:pt x="1435038" y="1303010"/>
                </a:cubicBezTo>
                <a:cubicBezTo>
                  <a:pt x="1433754" y="1303010"/>
                  <a:pt x="1433754" y="1304348"/>
                  <a:pt x="1433754" y="1304348"/>
                </a:cubicBezTo>
                <a:cubicBezTo>
                  <a:pt x="1431185" y="1305603"/>
                  <a:pt x="1429901" y="1305603"/>
                  <a:pt x="1428617" y="1306858"/>
                </a:cubicBezTo>
                <a:cubicBezTo>
                  <a:pt x="1429901" y="1308113"/>
                  <a:pt x="1429901" y="1308113"/>
                  <a:pt x="1429901" y="1309368"/>
                </a:cubicBezTo>
                <a:cubicBezTo>
                  <a:pt x="1429901" y="1309368"/>
                  <a:pt x="1431185" y="1310707"/>
                  <a:pt x="1431185" y="1310707"/>
                </a:cubicBezTo>
                <a:cubicBezTo>
                  <a:pt x="1432470" y="1310707"/>
                  <a:pt x="1435038" y="1310707"/>
                  <a:pt x="1436322" y="1310707"/>
                </a:cubicBezTo>
                <a:cubicBezTo>
                  <a:pt x="1437507" y="1311962"/>
                  <a:pt x="1438791" y="1311962"/>
                  <a:pt x="1440076" y="1311962"/>
                </a:cubicBezTo>
                <a:cubicBezTo>
                  <a:pt x="1440076" y="1313217"/>
                  <a:pt x="1440076" y="1313217"/>
                  <a:pt x="1440076" y="1313217"/>
                </a:cubicBezTo>
                <a:cubicBezTo>
                  <a:pt x="1438791" y="1313217"/>
                  <a:pt x="1438791" y="1314472"/>
                  <a:pt x="1437507" y="1314472"/>
                </a:cubicBezTo>
                <a:cubicBezTo>
                  <a:pt x="1437507" y="1314472"/>
                  <a:pt x="1437507" y="1315727"/>
                  <a:pt x="1437507" y="1315727"/>
                </a:cubicBezTo>
                <a:cubicBezTo>
                  <a:pt x="1436322" y="1314472"/>
                  <a:pt x="1436322" y="1314472"/>
                  <a:pt x="1436322" y="1313217"/>
                </a:cubicBezTo>
                <a:cubicBezTo>
                  <a:pt x="1436322" y="1313217"/>
                  <a:pt x="1435038" y="1313217"/>
                  <a:pt x="1435038" y="1313217"/>
                </a:cubicBezTo>
                <a:cubicBezTo>
                  <a:pt x="1435038" y="1314472"/>
                  <a:pt x="1433754" y="1314472"/>
                  <a:pt x="1433754" y="1314472"/>
                </a:cubicBezTo>
                <a:cubicBezTo>
                  <a:pt x="1432470" y="1314472"/>
                  <a:pt x="1432470" y="1313217"/>
                  <a:pt x="1431185" y="1313217"/>
                </a:cubicBezTo>
                <a:cubicBezTo>
                  <a:pt x="1429901" y="1313217"/>
                  <a:pt x="1429901" y="1313217"/>
                  <a:pt x="1428617" y="1313217"/>
                </a:cubicBezTo>
                <a:cubicBezTo>
                  <a:pt x="1428617" y="1313217"/>
                  <a:pt x="1427432" y="1311962"/>
                  <a:pt x="1426148" y="1311962"/>
                </a:cubicBezTo>
                <a:cubicBezTo>
                  <a:pt x="1424864" y="1311962"/>
                  <a:pt x="1424864" y="1313217"/>
                  <a:pt x="1423580" y="1313217"/>
                </a:cubicBezTo>
                <a:cubicBezTo>
                  <a:pt x="1424864" y="1313217"/>
                  <a:pt x="1424864" y="1314472"/>
                  <a:pt x="1426148" y="1314472"/>
                </a:cubicBezTo>
                <a:cubicBezTo>
                  <a:pt x="1427432" y="1315727"/>
                  <a:pt x="1427432" y="1315727"/>
                  <a:pt x="1427432" y="1316982"/>
                </a:cubicBezTo>
                <a:cubicBezTo>
                  <a:pt x="1426148" y="1316982"/>
                  <a:pt x="1426148" y="1318321"/>
                  <a:pt x="1424864" y="1318321"/>
                </a:cubicBezTo>
                <a:cubicBezTo>
                  <a:pt x="1424864" y="1318321"/>
                  <a:pt x="1423580" y="1316982"/>
                  <a:pt x="1423580" y="1316982"/>
                </a:cubicBezTo>
                <a:cubicBezTo>
                  <a:pt x="1423580" y="1316982"/>
                  <a:pt x="1422296" y="1316982"/>
                  <a:pt x="1421011" y="1316982"/>
                </a:cubicBezTo>
                <a:cubicBezTo>
                  <a:pt x="1419727" y="1318321"/>
                  <a:pt x="1419727" y="1319576"/>
                  <a:pt x="1418542" y="1319576"/>
                </a:cubicBezTo>
                <a:cubicBezTo>
                  <a:pt x="1418542" y="1319576"/>
                  <a:pt x="1417258" y="1320831"/>
                  <a:pt x="1417258" y="1320831"/>
                </a:cubicBezTo>
                <a:cubicBezTo>
                  <a:pt x="1415974" y="1320831"/>
                  <a:pt x="1414690" y="1320831"/>
                  <a:pt x="1413406" y="1320831"/>
                </a:cubicBezTo>
                <a:cubicBezTo>
                  <a:pt x="1412122" y="1320831"/>
                  <a:pt x="1412122" y="1320831"/>
                  <a:pt x="1410837" y="1320831"/>
                </a:cubicBezTo>
                <a:cubicBezTo>
                  <a:pt x="1409652" y="1320831"/>
                  <a:pt x="1409652" y="1322086"/>
                  <a:pt x="1408368" y="1322086"/>
                </a:cubicBezTo>
                <a:cubicBezTo>
                  <a:pt x="1408368" y="1322086"/>
                  <a:pt x="1407084" y="1322086"/>
                  <a:pt x="1407084" y="1322086"/>
                </a:cubicBezTo>
                <a:cubicBezTo>
                  <a:pt x="1408368" y="1322086"/>
                  <a:pt x="1408368" y="1320831"/>
                  <a:pt x="1408368" y="1320831"/>
                </a:cubicBezTo>
                <a:cubicBezTo>
                  <a:pt x="1408368" y="1320831"/>
                  <a:pt x="1409652" y="1319576"/>
                  <a:pt x="1409652" y="1319576"/>
                </a:cubicBezTo>
                <a:cubicBezTo>
                  <a:pt x="1409652" y="1318321"/>
                  <a:pt x="1408368" y="1318321"/>
                  <a:pt x="1408368" y="1318321"/>
                </a:cubicBezTo>
                <a:cubicBezTo>
                  <a:pt x="1408368" y="1318321"/>
                  <a:pt x="1407084" y="1319576"/>
                  <a:pt x="1405800" y="1319576"/>
                </a:cubicBezTo>
                <a:cubicBezTo>
                  <a:pt x="1405800" y="1319576"/>
                  <a:pt x="1404516" y="1319576"/>
                  <a:pt x="1404516" y="1319576"/>
                </a:cubicBezTo>
                <a:cubicBezTo>
                  <a:pt x="1404516" y="1319576"/>
                  <a:pt x="1404516" y="1318321"/>
                  <a:pt x="1404516" y="1318321"/>
                </a:cubicBezTo>
                <a:cubicBezTo>
                  <a:pt x="1404516" y="1318321"/>
                  <a:pt x="1403232" y="1318321"/>
                  <a:pt x="1403232" y="1318321"/>
                </a:cubicBezTo>
                <a:cubicBezTo>
                  <a:pt x="1401948" y="1318321"/>
                  <a:pt x="1401948" y="1319576"/>
                  <a:pt x="1400762" y="1319576"/>
                </a:cubicBezTo>
                <a:cubicBezTo>
                  <a:pt x="1400762" y="1319576"/>
                  <a:pt x="1399478" y="1319576"/>
                  <a:pt x="1399478" y="1319576"/>
                </a:cubicBezTo>
                <a:cubicBezTo>
                  <a:pt x="1400762" y="1319576"/>
                  <a:pt x="1400762" y="1318321"/>
                  <a:pt x="1400762" y="1318321"/>
                </a:cubicBezTo>
                <a:cubicBezTo>
                  <a:pt x="1400762" y="1318321"/>
                  <a:pt x="1399478" y="1318321"/>
                  <a:pt x="1399478" y="1318321"/>
                </a:cubicBezTo>
                <a:cubicBezTo>
                  <a:pt x="1399478" y="1318321"/>
                  <a:pt x="1398194" y="1319576"/>
                  <a:pt x="1396910" y="1319576"/>
                </a:cubicBezTo>
                <a:cubicBezTo>
                  <a:pt x="1396910" y="1319576"/>
                  <a:pt x="1396910" y="1320831"/>
                  <a:pt x="1396910" y="1320831"/>
                </a:cubicBezTo>
                <a:cubicBezTo>
                  <a:pt x="1396910" y="1320831"/>
                  <a:pt x="1398194" y="1322086"/>
                  <a:pt x="1398194" y="1322086"/>
                </a:cubicBezTo>
                <a:cubicBezTo>
                  <a:pt x="1396910" y="1322086"/>
                  <a:pt x="1396910" y="1323341"/>
                  <a:pt x="1395626" y="1323341"/>
                </a:cubicBezTo>
                <a:cubicBezTo>
                  <a:pt x="1393058" y="1324680"/>
                  <a:pt x="1389304" y="1324680"/>
                  <a:pt x="1386736" y="1325935"/>
                </a:cubicBezTo>
                <a:cubicBezTo>
                  <a:pt x="1386736" y="1324680"/>
                  <a:pt x="1385452" y="1324680"/>
                  <a:pt x="1385452" y="1324680"/>
                </a:cubicBezTo>
                <a:cubicBezTo>
                  <a:pt x="1382982" y="1325935"/>
                  <a:pt x="1380414" y="1325935"/>
                  <a:pt x="1377846" y="1325935"/>
                </a:cubicBezTo>
                <a:cubicBezTo>
                  <a:pt x="1376562" y="1325935"/>
                  <a:pt x="1375278" y="1327190"/>
                  <a:pt x="1374093" y="1327190"/>
                </a:cubicBezTo>
                <a:cubicBezTo>
                  <a:pt x="1372808" y="1328445"/>
                  <a:pt x="1370240" y="1328445"/>
                  <a:pt x="1368956" y="1329700"/>
                </a:cubicBezTo>
                <a:cubicBezTo>
                  <a:pt x="1368956" y="1329700"/>
                  <a:pt x="1367672" y="1330955"/>
                  <a:pt x="1367672" y="1330955"/>
                </a:cubicBezTo>
                <a:cubicBezTo>
                  <a:pt x="1366388" y="1332294"/>
                  <a:pt x="1366388" y="1332294"/>
                  <a:pt x="1365203" y="1332294"/>
                </a:cubicBezTo>
                <a:cubicBezTo>
                  <a:pt x="1365203" y="1333549"/>
                  <a:pt x="1363919" y="1334804"/>
                  <a:pt x="1363919" y="1336059"/>
                </a:cubicBezTo>
                <a:cubicBezTo>
                  <a:pt x="1362635" y="1336059"/>
                  <a:pt x="1361351" y="1337314"/>
                  <a:pt x="1360066" y="1337314"/>
                </a:cubicBezTo>
                <a:cubicBezTo>
                  <a:pt x="1360066" y="1336059"/>
                  <a:pt x="1360066" y="1336059"/>
                  <a:pt x="1360066" y="1334804"/>
                </a:cubicBezTo>
                <a:cubicBezTo>
                  <a:pt x="1360066" y="1334804"/>
                  <a:pt x="1358782" y="1333549"/>
                  <a:pt x="1358782" y="1333549"/>
                </a:cubicBezTo>
                <a:cubicBezTo>
                  <a:pt x="1358782" y="1332294"/>
                  <a:pt x="1360066" y="1332294"/>
                  <a:pt x="1360066" y="1330955"/>
                </a:cubicBezTo>
                <a:cubicBezTo>
                  <a:pt x="1358782" y="1329700"/>
                  <a:pt x="1358782" y="1329700"/>
                  <a:pt x="1357498" y="1328445"/>
                </a:cubicBezTo>
                <a:cubicBezTo>
                  <a:pt x="1357498" y="1328445"/>
                  <a:pt x="1357498" y="1329700"/>
                  <a:pt x="1357498" y="1329700"/>
                </a:cubicBezTo>
                <a:cubicBezTo>
                  <a:pt x="1356313" y="1330955"/>
                  <a:pt x="1356313" y="1330955"/>
                  <a:pt x="1355029" y="1332294"/>
                </a:cubicBezTo>
                <a:cubicBezTo>
                  <a:pt x="1355029" y="1332294"/>
                  <a:pt x="1353745" y="1332294"/>
                  <a:pt x="1353745" y="1332294"/>
                </a:cubicBezTo>
                <a:cubicBezTo>
                  <a:pt x="1352461" y="1332294"/>
                  <a:pt x="1352461" y="1330955"/>
                  <a:pt x="1351177" y="1330955"/>
                </a:cubicBezTo>
                <a:cubicBezTo>
                  <a:pt x="1351177" y="1332294"/>
                  <a:pt x="1352461" y="1332294"/>
                  <a:pt x="1353745" y="1333549"/>
                </a:cubicBezTo>
                <a:cubicBezTo>
                  <a:pt x="1353745" y="1334804"/>
                  <a:pt x="1353745" y="1334804"/>
                  <a:pt x="1353745" y="1336059"/>
                </a:cubicBezTo>
                <a:cubicBezTo>
                  <a:pt x="1353745" y="1337314"/>
                  <a:pt x="1355029" y="1337314"/>
                  <a:pt x="1355029" y="1338569"/>
                </a:cubicBezTo>
                <a:cubicBezTo>
                  <a:pt x="1355029" y="1338569"/>
                  <a:pt x="1353745" y="1339908"/>
                  <a:pt x="1353745" y="1339908"/>
                </a:cubicBezTo>
                <a:cubicBezTo>
                  <a:pt x="1352461" y="1339908"/>
                  <a:pt x="1352461" y="1339908"/>
                  <a:pt x="1351177" y="1339908"/>
                </a:cubicBezTo>
                <a:cubicBezTo>
                  <a:pt x="1349892" y="1342418"/>
                  <a:pt x="1348608" y="1343673"/>
                  <a:pt x="1347423" y="1344928"/>
                </a:cubicBezTo>
                <a:cubicBezTo>
                  <a:pt x="1344855" y="1346267"/>
                  <a:pt x="1343571" y="1347522"/>
                  <a:pt x="1341003" y="1348777"/>
                </a:cubicBezTo>
                <a:cubicBezTo>
                  <a:pt x="1339718" y="1348777"/>
                  <a:pt x="1339718" y="1348777"/>
                  <a:pt x="1338533" y="1348777"/>
                </a:cubicBezTo>
                <a:cubicBezTo>
                  <a:pt x="1337249" y="1350032"/>
                  <a:pt x="1337249" y="1350032"/>
                  <a:pt x="1335965" y="1351287"/>
                </a:cubicBezTo>
                <a:cubicBezTo>
                  <a:pt x="1334681" y="1352542"/>
                  <a:pt x="1334681" y="1352542"/>
                  <a:pt x="1333397" y="1352542"/>
                </a:cubicBezTo>
                <a:cubicBezTo>
                  <a:pt x="1334681" y="1351287"/>
                  <a:pt x="1334681" y="1351287"/>
                  <a:pt x="1335965" y="1350032"/>
                </a:cubicBezTo>
                <a:cubicBezTo>
                  <a:pt x="1334681" y="1350032"/>
                  <a:pt x="1334681" y="1350032"/>
                  <a:pt x="1333397" y="1350032"/>
                </a:cubicBezTo>
                <a:cubicBezTo>
                  <a:pt x="1333397" y="1350032"/>
                  <a:pt x="1332113" y="1351287"/>
                  <a:pt x="1332113" y="1351287"/>
                </a:cubicBezTo>
                <a:cubicBezTo>
                  <a:pt x="1332113" y="1351287"/>
                  <a:pt x="1330829" y="1351287"/>
                  <a:pt x="1330829" y="1351287"/>
                </a:cubicBezTo>
                <a:cubicBezTo>
                  <a:pt x="1329643" y="1352542"/>
                  <a:pt x="1329643" y="1352542"/>
                  <a:pt x="1328359" y="1353881"/>
                </a:cubicBezTo>
                <a:cubicBezTo>
                  <a:pt x="1329643" y="1353881"/>
                  <a:pt x="1329643" y="1353881"/>
                  <a:pt x="1330829" y="1353881"/>
                </a:cubicBezTo>
                <a:cubicBezTo>
                  <a:pt x="1330829" y="1355136"/>
                  <a:pt x="1329643" y="1355136"/>
                  <a:pt x="1328359" y="1356391"/>
                </a:cubicBezTo>
                <a:cubicBezTo>
                  <a:pt x="1327075" y="1356391"/>
                  <a:pt x="1327075" y="1356391"/>
                  <a:pt x="1325791" y="1356391"/>
                </a:cubicBezTo>
                <a:cubicBezTo>
                  <a:pt x="1325791" y="1357646"/>
                  <a:pt x="1327075" y="1357646"/>
                  <a:pt x="1327075" y="1358901"/>
                </a:cubicBezTo>
                <a:cubicBezTo>
                  <a:pt x="1325791" y="1358901"/>
                  <a:pt x="1325791" y="1360239"/>
                  <a:pt x="1324507" y="1360239"/>
                </a:cubicBezTo>
                <a:cubicBezTo>
                  <a:pt x="1324507" y="1360239"/>
                  <a:pt x="1323223" y="1360239"/>
                  <a:pt x="1323223" y="1360239"/>
                </a:cubicBezTo>
                <a:cubicBezTo>
                  <a:pt x="1321939" y="1361494"/>
                  <a:pt x="1321939" y="1362750"/>
                  <a:pt x="1320753" y="1364005"/>
                </a:cubicBezTo>
                <a:cubicBezTo>
                  <a:pt x="1321939" y="1365260"/>
                  <a:pt x="1321939" y="1365260"/>
                  <a:pt x="1323223" y="1365260"/>
                </a:cubicBezTo>
                <a:cubicBezTo>
                  <a:pt x="1321939" y="1366515"/>
                  <a:pt x="1321939" y="1366515"/>
                  <a:pt x="1320753" y="1367853"/>
                </a:cubicBezTo>
                <a:cubicBezTo>
                  <a:pt x="1319469" y="1367853"/>
                  <a:pt x="1319469" y="1369108"/>
                  <a:pt x="1318185" y="1369108"/>
                </a:cubicBezTo>
                <a:cubicBezTo>
                  <a:pt x="1319469" y="1370363"/>
                  <a:pt x="1319469" y="1371619"/>
                  <a:pt x="1320753" y="1372874"/>
                </a:cubicBezTo>
                <a:cubicBezTo>
                  <a:pt x="1320753" y="1374129"/>
                  <a:pt x="1319469" y="1374129"/>
                  <a:pt x="1319469" y="1375467"/>
                </a:cubicBezTo>
                <a:cubicBezTo>
                  <a:pt x="1319469" y="1376722"/>
                  <a:pt x="1319469" y="1377977"/>
                  <a:pt x="1319469" y="1379232"/>
                </a:cubicBezTo>
                <a:cubicBezTo>
                  <a:pt x="1318185" y="1380487"/>
                  <a:pt x="1318185" y="1381826"/>
                  <a:pt x="1318185" y="1383081"/>
                </a:cubicBezTo>
                <a:cubicBezTo>
                  <a:pt x="1319469" y="1383081"/>
                  <a:pt x="1319469" y="1384336"/>
                  <a:pt x="1320753" y="1384336"/>
                </a:cubicBezTo>
                <a:cubicBezTo>
                  <a:pt x="1320753" y="1385591"/>
                  <a:pt x="1321939" y="1388101"/>
                  <a:pt x="1321939" y="1389440"/>
                </a:cubicBezTo>
                <a:cubicBezTo>
                  <a:pt x="1321939" y="1389440"/>
                  <a:pt x="1323223" y="1390695"/>
                  <a:pt x="1323223" y="1390695"/>
                </a:cubicBezTo>
                <a:cubicBezTo>
                  <a:pt x="1323223" y="1391950"/>
                  <a:pt x="1323223" y="1391950"/>
                  <a:pt x="1323223" y="1393205"/>
                </a:cubicBezTo>
                <a:cubicBezTo>
                  <a:pt x="1323223" y="1394460"/>
                  <a:pt x="1323223" y="1395799"/>
                  <a:pt x="1323223" y="1397054"/>
                </a:cubicBezTo>
                <a:cubicBezTo>
                  <a:pt x="1323223" y="1397054"/>
                  <a:pt x="1323223" y="1398309"/>
                  <a:pt x="1323223" y="1398309"/>
                </a:cubicBezTo>
                <a:cubicBezTo>
                  <a:pt x="1324507" y="1397054"/>
                  <a:pt x="1324507" y="1397054"/>
                  <a:pt x="1325791" y="1395799"/>
                </a:cubicBezTo>
                <a:lnTo>
                  <a:pt x="1325791" y="1397054"/>
                </a:lnTo>
                <a:cubicBezTo>
                  <a:pt x="1325791" y="1397054"/>
                  <a:pt x="1324507" y="1398309"/>
                  <a:pt x="1324507" y="1399564"/>
                </a:cubicBezTo>
                <a:cubicBezTo>
                  <a:pt x="1324507" y="1400819"/>
                  <a:pt x="1324507" y="1400819"/>
                  <a:pt x="1324507" y="1402074"/>
                </a:cubicBezTo>
                <a:cubicBezTo>
                  <a:pt x="1324507" y="1403413"/>
                  <a:pt x="1323223" y="1403413"/>
                  <a:pt x="1323223" y="1403413"/>
                </a:cubicBezTo>
                <a:cubicBezTo>
                  <a:pt x="1323223" y="1403413"/>
                  <a:pt x="1323223" y="1402074"/>
                  <a:pt x="1323223" y="1402074"/>
                </a:cubicBezTo>
                <a:cubicBezTo>
                  <a:pt x="1323223" y="1400819"/>
                  <a:pt x="1323223" y="1400819"/>
                  <a:pt x="1323223" y="1399564"/>
                </a:cubicBezTo>
                <a:cubicBezTo>
                  <a:pt x="1321939" y="1400819"/>
                  <a:pt x="1321939" y="1400819"/>
                  <a:pt x="1320753" y="1400819"/>
                </a:cubicBezTo>
                <a:cubicBezTo>
                  <a:pt x="1320753" y="1400819"/>
                  <a:pt x="1321939" y="1402074"/>
                  <a:pt x="1321939" y="1403413"/>
                </a:cubicBezTo>
                <a:cubicBezTo>
                  <a:pt x="1321939" y="1404668"/>
                  <a:pt x="1320753" y="1404668"/>
                  <a:pt x="1320753" y="1405923"/>
                </a:cubicBezTo>
                <a:cubicBezTo>
                  <a:pt x="1321939" y="1405923"/>
                  <a:pt x="1321939" y="1405923"/>
                  <a:pt x="1323223" y="1405923"/>
                </a:cubicBezTo>
                <a:cubicBezTo>
                  <a:pt x="1323223" y="1405923"/>
                  <a:pt x="1323223" y="1407178"/>
                  <a:pt x="1323223" y="1407178"/>
                </a:cubicBezTo>
                <a:cubicBezTo>
                  <a:pt x="1323223" y="1408433"/>
                  <a:pt x="1323223" y="1409772"/>
                  <a:pt x="1323223" y="1411027"/>
                </a:cubicBezTo>
                <a:cubicBezTo>
                  <a:pt x="1323223" y="1411027"/>
                  <a:pt x="1321939" y="1412282"/>
                  <a:pt x="1321939" y="1412282"/>
                </a:cubicBezTo>
                <a:cubicBezTo>
                  <a:pt x="1323223" y="1413537"/>
                  <a:pt x="1323223" y="1413537"/>
                  <a:pt x="1323223" y="1414792"/>
                </a:cubicBezTo>
                <a:cubicBezTo>
                  <a:pt x="1323223" y="1416047"/>
                  <a:pt x="1324507" y="1416047"/>
                  <a:pt x="1324507" y="1416047"/>
                </a:cubicBezTo>
                <a:cubicBezTo>
                  <a:pt x="1324507" y="1416047"/>
                  <a:pt x="1324507" y="1417386"/>
                  <a:pt x="1324507" y="1417386"/>
                </a:cubicBezTo>
                <a:cubicBezTo>
                  <a:pt x="1325791" y="1417386"/>
                  <a:pt x="1325791" y="1418641"/>
                  <a:pt x="1325791" y="1418641"/>
                </a:cubicBezTo>
                <a:cubicBezTo>
                  <a:pt x="1325791" y="1421151"/>
                  <a:pt x="1325791" y="1422406"/>
                  <a:pt x="1325791" y="1425000"/>
                </a:cubicBezTo>
                <a:cubicBezTo>
                  <a:pt x="1327075" y="1426255"/>
                  <a:pt x="1327075" y="1427510"/>
                  <a:pt x="1328359" y="1428765"/>
                </a:cubicBezTo>
                <a:cubicBezTo>
                  <a:pt x="1328359" y="1430020"/>
                  <a:pt x="1329643" y="1432614"/>
                  <a:pt x="1329643" y="1433869"/>
                </a:cubicBezTo>
                <a:cubicBezTo>
                  <a:pt x="1329643" y="1433869"/>
                  <a:pt x="1328359" y="1435124"/>
                  <a:pt x="1328359" y="1436379"/>
                </a:cubicBezTo>
                <a:cubicBezTo>
                  <a:pt x="1328359" y="1436379"/>
                  <a:pt x="1329643" y="1437634"/>
                  <a:pt x="1329643" y="1437634"/>
                </a:cubicBezTo>
                <a:cubicBezTo>
                  <a:pt x="1330829" y="1438973"/>
                  <a:pt x="1330829" y="1440228"/>
                  <a:pt x="1332113" y="1441483"/>
                </a:cubicBezTo>
                <a:cubicBezTo>
                  <a:pt x="1332113" y="1442738"/>
                  <a:pt x="1332113" y="1442738"/>
                  <a:pt x="1332113" y="1443993"/>
                </a:cubicBezTo>
                <a:cubicBezTo>
                  <a:pt x="1333397" y="1445332"/>
                  <a:pt x="1335965" y="1446587"/>
                  <a:pt x="1337249" y="1447842"/>
                </a:cubicBezTo>
                <a:cubicBezTo>
                  <a:pt x="1337249" y="1449097"/>
                  <a:pt x="1338533" y="1450352"/>
                  <a:pt x="1338533" y="1451607"/>
                </a:cubicBezTo>
                <a:cubicBezTo>
                  <a:pt x="1337249" y="1451607"/>
                  <a:pt x="1337249" y="1452946"/>
                  <a:pt x="1337249" y="1452946"/>
                </a:cubicBezTo>
                <a:cubicBezTo>
                  <a:pt x="1337249" y="1451607"/>
                  <a:pt x="1335965" y="1450352"/>
                  <a:pt x="1335965" y="1449097"/>
                </a:cubicBezTo>
                <a:cubicBezTo>
                  <a:pt x="1333397" y="1447842"/>
                  <a:pt x="1332113" y="1447842"/>
                  <a:pt x="1330829" y="1446587"/>
                </a:cubicBezTo>
                <a:cubicBezTo>
                  <a:pt x="1330829" y="1447842"/>
                  <a:pt x="1330829" y="1447842"/>
                  <a:pt x="1330829" y="1449097"/>
                </a:cubicBezTo>
                <a:cubicBezTo>
                  <a:pt x="1330829" y="1450352"/>
                  <a:pt x="1332113" y="1450352"/>
                  <a:pt x="1333397" y="1450352"/>
                </a:cubicBezTo>
                <a:cubicBezTo>
                  <a:pt x="1334681" y="1451607"/>
                  <a:pt x="1335965" y="1452946"/>
                  <a:pt x="1337249" y="1454201"/>
                </a:cubicBezTo>
                <a:cubicBezTo>
                  <a:pt x="1337249" y="1454201"/>
                  <a:pt x="1338533" y="1455456"/>
                  <a:pt x="1338533" y="1455456"/>
                </a:cubicBezTo>
                <a:cubicBezTo>
                  <a:pt x="1338533" y="1455456"/>
                  <a:pt x="1338533" y="1456711"/>
                  <a:pt x="1338533" y="1456711"/>
                </a:cubicBezTo>
                <a:cubicBezTo>
                  <a:pt x="1339718" y="1456711"/>
                  <a:pt x="1339718" y="1457966"/>
                  <a:pt x="1341003" y="1457966"/>
                </a:cubicBezTo>
                <a:cubicBezTo>
                  <a:pt x="1341003" y="1459221"/>
                  <a:pt x="1342286" y="1459221"/>
                  <a:pt x="1342286" y="1460560"/>
                </a:cubicBezTo>
                <a:cubicBezTo>
                  <a:pt x="1344855" y="1461815"/>
                  <a:pt x="1348608" y="1463070"/>
                  <a:pt x="1352461" y="1464325"/>
                </a:cubicBezTo>
                <a:cubicBezTo>
                  <a:pt x="1353745" y="1465580"/>
                  <a:pt x="1353745" y="1465580"/>
                  <a:pt x="1355029" y="1466918"/>
                </a:cubicBezTo>
                <a:cubicBezTo>
                  <a:pt x="1356313" y="1468174"/>
                  <a:pt x="1357498" y="1468174"/>
                  <a:pt x="1358782" y="1469429"/>
                </a:cubicBezTo>
                <a:cubicBezTo>
                  <a:pt x="1358782" y="1469429"/>
                  <a:pt x="1358782" y="1470684"/>
                  <a:pt x="1358782" y="1470684"/>
                </a:cubicBezTo>
                <a:cubicBezTo>
                  <a:pt x="1358782" y="1470684"/>
                  <a:pt x="1360066" y="1471939"/>
                  <a:pt x="1360066" y="1471939"/>
                </a:cubicBezTo>
                <a:cubicBezTo>
                  <a:pt x="1363919" y="1473194"/>
                  <a:pt x="1366388" y="1474532"/>
                  <a:pt x="1368956" y="1475787"/>
                </a:cubicBezTo>
                <a:cubicBezTo>
                  <a:pt x="1370240" y="1477042"/>
                  <a:pt x="1370240" y="1477042"/>
                  <a:pt x="1371525" y="1477042"/>
                </a:cubicBezTo>
                <a:cubicBezTo>
                  <a:pt x="1371525" y="1475787"/>
                  <a:pt x="1372808" y="1475787"/>
                  <a:pt x="1372808" y="1475787"/>
                </a:cubicBezTo>
                <a:cubicBezTo>
                  <a:pt x="1374093" y="1475787"/>
                  <a:pt x="1375278" y="1474532"/>
                  <a:pt x="1376562" y="1474532"/>
                </a:cubicBezTo>
                <a:cubicBezTo>
                  <a:pt x="1376562" y="1474532"/>
                  <a:pt x="1377846" y="1474532"/>
                  <a:pt x="1377846" y="1474532"/>
                </a:cubicBezTo>
                <a:cubicBezTo>
                  <a:pt x="1379130" y="1474532"/>
                  <a:pt x="1381699" y="1474532"/>
                  <a:pt x="1382982" y="1474532"/>
                </a:cubicBezTo>
                <a:cubicBezTo>
                  <a:pt x="1385452" y="1475787"/>
                  <a:pt x="1386736" y="1475787"/>
                  <a:pt x="1388020" y="1477042"/>
                </a:cubicBezTo>
                <a:cubicBezTo>
                  <a:pt x="1389304" y="1478298"/>
                  <a:pt x="1389304" y="1478298"/>
                  <a:pt x="1390588" y="1479553"/>
                </a:cubicBezTo>
                <a:cubicBezTo>
                  <a:pt x="1391872" y="1478298"/>
                  <a:pt x="1393058" y="1478298"/>
                  <a:pt x="1394342" y="1477042"/>
                </a:cubicBezTo>
                <a:cubicBezTo>
                  <a:pt x="1395626" y="1475787"/>
                  <a:pt x="1398194" y="1475787"/>
                  <a:pt x="1399478" y="1474532"/>
                </a:cubicBezTo>
                <a:cubicBezTo>
                  <a:pt x="1399478" y="1475787"/>
                  <a:pt x="1400762" y="1475787"/>
                  <a:pt x="1400762" y="1475787"/>
                </a:cubicBezTo>
                <a:cubicBezTo>
                  <a:pt x="1400762" y="1475787"/>
                  <a:pt x="1401948" y="1475787"/>
                  <a:pt x="1401948" y="1475787"/>
                </a:cubicBezTo>
                <a:cubicBezTo>
                  <a:pt x="1403232" y="1473194"/>
                  <a:pt x="1405800" y="1471939"/>
                  <a:pt x="1407084" y="1470684"/>
                </a:cubicBezTo>
                <a:cubicBezTo>
                  <a:pt x="1407084" y="1470684"/>
                  <a:pt x="1407084" y="1469429"/>
                  <a:pt x="1407084" y="1469429"/>
                </a:cubicBezTo>
                <a:cubicBezTo>
                  <a:pt x="1408368" y="1468174"/>
                  <a:pt x="1410837" y="1468174"/>
                  <a:pt x="1412122" y="1466918"/>
                </a:cubicBezTo>
                <a:cubicBezTo>
                  <a:pt x="1413406" y="1466918"/>
                  <a:pt x="1414690" y="1465580"/>
                  <a:pt x="1415974" y="1465580"/>
                </a:cubicBezTo>
                <a:cubicBezTo>
                  <a:pt x="1417258" y="1464325"/>
                  <a:pt x="1417258" y="1464325"/>
                  <a:pt x="1418542" y="1463070"/>
                </a:cubicBezTo>
                <a:cubicBezTo>
                  <a:pt x="1419727" y="1463070"/>
                  <a:pt x="1421011" y="1461815"/>
                  <a:pt x="1422296" y="1461815"/>
                </a:cubicBezTo>
                <a:cubicBezTo>
                  <a:pt x="1423580" y="1461815"/>
                  <a:pt x="1424864" y="1461815"/>
                  <a:pt x="1426148" y="1461815"/>
                </a:cubicBezTo>
                <a:cubicBezTo>
                  <a:pt x="1427432" y="1461815"/>
                  <a:pt x="1427432" y="1460560"/>
                  <a:pt x="1427432" y="1460560"/>
                </a:cubicBezTo>
                <a:cubicBezTo>
                  <a:pt x="1429901" y="1460560"/>
                  <a:pt x="1431185" y="1460560"/>
                  <a:pt x="1432470" y="1460560"/>
                </a:cubicBezTo>
                <a:cubicBezTo>
                  <a:pt x="1431185" y="1461815"/>
                  <a:pt x="1431185" y="1461815"/>
                  <a:pt x="1429901" y="1463070"/>
                </a:cubicBezTo>
                <a:cubicBezTo>
                  <a:pt x="1429901" y="1463070"/>
                  <a:pt x="1429901" y="1464325"/>
                  <a:pt x="1429901" y="1464325"/>
                </a:cubicBezTo>
                <a:cubicBezTo>
                  <a:pt x="1431185" y="1464325"/>
                  <a:pt x="1432470" y="1464325"/>
                  <a:pt x="1433754" y="1464325"/>
                </a:cubicBezTo>
                <a:cubicBezTo>
                  <a:pt x="1435038" y="1465580"/>
                  <a:pt x="1435038" y="1465580"/>
                  <a:pt x="1436322" y="1465580"/>
                </a:cubicBezTo>
                <a:cubicBezTo>
                  <a:pt x="1436322" y="1465580"/>
                  <a:pt x="1436322" y="1464325"/>
                  <a:pt x="1436322" y="1464325"/>
                </a:cubicBezTo>
                <a:cubicBezTo>
                  <a:pt x="1436322" y="1464325"/>
                  <a:pt x="1437507" y="1464325"/>
                  <a:pt x="1437507" y="1464325"/>
                </a:cubicBezTo>
                <a:cubicBezTo>
                  <a:pt x="1438791" y="1463070"/>
                  <a:pt x="1438791" y="1461815"/>
                  <a:pt x="1440076" y="1460560"/>
                </a:cubicBezTo>
                <a:cubicBezTo>
                  <a:pt x="1438791" y="1459221"/>
                  <a:pt x="1438791" y="1457966"/>
                  <a:pt x="1438791" y="1456711"/>
                </a:cubicBezTo>
                <a:cubicBezTo>
                  <a:pt x="1438791" y="1455456"/>
                  <a:pt x="1438791" y="1455456"/>
                  <a:pt x="1438791" y="1454201"/>
                </a:cubicBezTo>
                <a:cubicBezTo>
                  <a:pt x="1437507" y="1455456"/>
                  <a:pt x="1437507" y="1455456"/>
                  <a:pt x="1436322" y="1456711"/>
                </a:cubicBezTo>
                <a:cubicBezTo>
                  <a:pt x="1435038" y="1456711"/>
                  <a:pt x="1435038" y="1456711"/>
                  <a:pt x="1435038" y="1456711"/>
                </a:cubicBezTo>
                <a:cubicBezTo>
                  <a:pt x="1437507" y="1454201"/>
                  <a:pt x="1438791" y="1452946"/>
                  <a:pt x="1441359" y="1451607"/>
                </a:cubicBezTo>
                <a:cubicBezTo>
                  <a:pt x="1442644" y="1451607"/>
                  <a:pt x="1442644" y="1450352"/>
                  <a:pt x="1443927" y="1450352"/>
                </a:cubicBezTo>
                <a:cubicBezTo>
                  <a:pt x="1445212" y="1449097"/>
                  <a:pt x="1445212" y="1447842"/>
                  <a:pt x="1446397" y="1446587"/>
                </a:cubicBezTo>
                <a:cubicBezTo>
                  <a:pt x="1446397" y="1445332"/>
                  <a:pt x="1445212" y="1443993"/>
                  <a:pt x="1445212" y="1442738"/>
                </a:cubicBezTo>
                <a:cubicBezTo>
                  <a:pt x="1446397" y="1440228"/>
                  <a:pt x="1447681" y="1438973"/>
                  <a:pt x="1448965" y="1436379"/>
                </a:cubicBezTo>
                <a:cubicBezTo>
                  <a:pt x="1447681" y="1435124"/>
                  <a:pt x="1447681" y="1435124"/>
                  <a:pt x="1447681" y="1435124"/>
                </a:cubicBezTo>
                <a:cubicBezTo>
                  <a:pt x="1447681" y="1432614"/>
                  <a:pt x="1446397" y="1430020"/>
                  <a:pt x="1446397" y="1427510"/>
                </a:cubicBezTo>
                <a:cubicBezTo>
                  <a:pt x="1447681" y="1425000"/>
                  <a:pt x="1448965" y="1423661"/>
                  <a:pt x="1450249" y="1421151"/>
                </a:cubicBezTo>
                <a:cubicBezTo>
                  <a:pt x="1448965" y="1421151"/>
                  <a:pt x="1448965" y="1421151"/>
                  <a:pt x="1447681" y="1421151"/>
                </a:cubicBezTo>
                <a:cubicBezTo>
                  <a:pt x="1447681" y="1421151"/>
                  <a:pt x="1447681" y="1419896"/>
                  <a:pt x="1447681" y="1419896"/>
                </a:cubicBezTo>
                <a:cubicBezTo>
                  <a:pt x="1451533" y="1417386"/>
                  <a:pt x="1454102" y="1416047"/>
                  <a:pt x="1457855" y="1414792"/>
                </a:cubicBezTo>
                <a:cubicBezTo>
                  <a:pt x="1462992" y="1413537"/>
                  <a:pt x="1466745" y="1412282"/>
                  <a:pt x="1471881" y="1411027"/>
                </a:cubicBezTo>
                <a:cubicBezTo>
                  <a:pt x="1471881" y="1411027"/>
                  <a:pt x="1473067" y="1409772"/>
                  <a:pt x="1473067" y="1408433"/>
                </a:cubicBezTo>
                <a:cubicBezTo>
                  <a:pt x="1474351" y="1408433"/>
                  <a:pt x="1475635" y="1407178"/>
                  <a:pt x="1476919" y="1407178"/>
                </a:cubicBezTo>
                <a:cubicBezTo>
                  <a:pt x="1476919" y="1407178"/>
                  <a:pt x="1478203" y="1407178"/>
                  <a:pt x="1478203" y="1407178"/>
                </a:cubicBezTo>
                <a:cubicBezTo>
                  <a:pt x="1479487" y="1405923"/>
                  <a:pt x="1480772" y="1405923"/>
                  <a:pt x="1481957" y="1404668"/>
                </a:cubicBezTo>
                <a:cubicBezTo>
                  <a:pt x="1481957" y="1404668"/>
                  <a:pt x="1481957" y="1403413"/>
                  <a:pt x="1481957" y="1403413"/>
                </a:cubicBezTo>
                <a:cubicBezTo>
                  <a:pt x="1484525" y="1402074"/>
                  <a:pt x="1485809" y="1400819"/>
                  <a:pt x="1488378" y="1400819"/>
                </a:cubicBezTo>
                <a:cubicBezTo>
                  <a:pt x="1490847" y="1399564"/>
                  <a:pt x="1493416" y="1399564"/>
                  <a:pt x="1495984" y="1399564"/>
                </a:cubicBezTo>
                <a:cubicBezTo>
                  <a:pt x="1495984" y="1399564"/>
                  <a:pt x="1497268" y="1398309"/>
                  <a:pt x="1497268" y="1398309"/>
                </a:cubicBezTo>
                <a:cubicBezTo>
                  <a:pt x="1497268" y="1398309"/>
                  <a:pt x="1495984" y="1397054"/>
                  <a:pt x="1495984" y="1397054"/>
                </a:cubicBezTo>
                <a:cubicBezTo>
                  <a:pt x="1495984" y="1397054"/>
                  <a:pt x="1497268" y="1395799"/>
                  <a:pt x="1498553" y="1395799"/>
                </a:cubicBezTo>
                <a:cubicBezTo>
                  <a:pt x="1501022" y="1397054"/>
                  <a:pt x="1502306" y="1397054"/>
                  <a:pt x="1504874" y="1398309"/>
                </a:cubicBezTo>
                <a:cubicBezTo>
                  <a:pt x="1504874" y="1399564"/>
                  <a:pt x="1506158" y="1399564"/>
                  <a:pt x="1506158" y="1400819"/>
                </a:cubicBezTo>
                <a:cubicBezTo>
                  <a:pt x="1506158" y="1402074"/>
                  <a:pt x="1504874" y="1403413"/>
                  <a:pt x="1504874" y="1404668"/>
                </a:cubicBezTo>
                <a:cubicBezTo>
                  <a:pt x="1503590" y="1405923"/>
                  <a:pt x="1503590" y="1408433"/>
                  <a:pt x="1502306" y="1409772"/>
                </a:cubicBezTo>
                <a:cubicBezTo>
                  <a:pt x="1501022" y="1412282"/>
                  <a:pt x="1498553" y="1413537"/>
                  <a:pt x="1497268" y="1416047"/>
                </a:cubicBezTo>
                <a:cubicBezTo>
                  <a:pt x="1495984" y="1417386"/>
                  <a:pt x="1495984" y="1417386"/>
                  <a:pt x="1495984" y="1418641"/>
                </a:cubicBezTo>
                <a:cubicBezTo>
                  <a:pt x="1495984" y="1418641"/>
                  <a:pt x="1495984" y="1419896"/>
                  <a:pt x="1495984" y="1421151"/>
                </a:cubicBezTo>
                <a:cubicBezTo>
                  <a:pt x="1494700" y="1422406"/>
                  <a:pt x="1494700" y="1422406"/>
                  <a:pt x="1493416" y="1423661"/>
                </a:cubicBezTo>
                <a:cubicBezTo>
                  <a:pt x="1492131" y="1423661"/>
                  <a:pt x="1492131" y="1425000"/>
                  <a:pt x="1492131" y="1425000"/>
                </a:cubicBezTo>
                <a:cubicBezTo>
                  <a:pt x="1493416" y="1426255"/>
                  <a:pt x="1493416" y="1426255"/>
                  <a:pt x="1494700" y="1426255"/>
                </a:cubicBezTo>
                <a:cubicBezTo>
                  <a:pt x="1495984" y="1425000"/>
                  <a:pt x="1495984" y="1425000"/>
                  <a:pt x="1497268" y="1425000"/>
                </a:cubicBezTo>
                <a:cubicBezTo>
                  <a:pt x="1497268" y="1425000"/>
                  <a:pt x="1497268" y="1426255"/>
                  <a:pt x="1497268" y="1426255"/>
                </a:cubicBezTo>
                <a:cubicBezTo>
                  <a:pt x="1495984" y="1427510"/>
                  <a:pt x="1495984" y="1428765"/>
                  <a:pt x="1494700" y="1430020"/>
                </a:cubicBezTo>
                <a:cubicBezTo>
                  <a:pt x="1494700" y="1431359"/>
                  <a:pt x="1494700" y="1431359"/>
                  <a:pt x="1494700" y="1431359"/>
                </a:cubicBezTo>
                <a:cubicBezTo>
                  <a:pt x="1494700" y="1431359"/>
                  <a:pt x="1495984" y="1431359"/>
                  <a:pt x="1495984" y="1431359"/>
                </a:cubicBezTo>
                <a:cubicBezTo>
                  <a:pt x="1495984" y="1431359"/>
                  <a:pt x="1497268" y="1430020"/>
                  <a:pt x="1497268" y="1430020"/>
                </a:cubicBezTo>
                <a:cubicBezTo>
                  <a:pt x="1497268" y="1430020"/>
                  <a:pt x="1498553" y="1430020"/>
                  <a:pt x="1498553" y="1430020"/>
                </a:cubicBezTo>
                <a:cubicBezTo>
                  <a:pt x="1498553" y="1431359"/>
                  <a:pt x="1497268" y="1431359"/>
                  <a:pt x="1497268" y="1432614"/>
                </a:cubicBezTo>
                <a:cubicBezTo>
                  <a:pt x="1497268" y="1435124"/>
                  <a:pt x="1497268" y="1437634"/>
                  <a:pt x="1497268" y="1440228"/>
                </a:cubicBezTo>
                <a:cubicBezTo>
                  <a:pt x="1497268" y="1442738"/>
                  <a:pt x="1495984" y="1443993"/>
                  <a:pt x="1495984" y="1445332"/>
                </a:cubicBezTo>
                <a:cubicBezTo>
                  <a:pt x="1495984" y="1446587"/>
                  <a:pt x="1495984" y="1446587"/>
                  <a:pt x="1495984" y="1446587"/>
                </a:cubicBezTo>
                <a:cubicBezTo>
                  <a:pt x="1495984" y="1446587"/>
                  <a:pt x="1494700" y="1445332"/>
                  <a:pt x="1494700" y="1445332"/>
                </a:cubicBezTo>
                <a:cubicBezTo>
                  <a:pt x="1493416" y="1445332"/>
                  <a:pt x="1492131" y="1445332"/>
                  <a:pt x="1490847" y="1445332"/>
                </a:cubicBezTo>
                <a:cubicBezTo>
                  <a:pt x="1490847" y="1445332"/>
                  <a:pt x="1492131" y="1443993"/>
                  <a:pt x="1492131" y="1443993"/>
                </a:cubicBezTo>
                <a:cubicBezTo>
                  <a:pt x="1492131" y="1442738"/>
                  <a:pt x="1492131" y="1442738"/>
                  <a:pt x="1492131" y="1441483"/>
                </a:cubicBezTo>
                <a:cubicBezTo>
                  <a:pt x="1492131" y="1442738"/>
                  <a:pt x="1490847" y="1442738"/>
                  <a:pt x="1490847" y="1442738"/>
                </a:cubicBezTo>
                <a:cubicBezTo>
                  <a:pt x="1489662" y="1443993"/>
                  <a:pt x="1489662" y="1445332"/>
                  <a:pt x="1488378" y="1446587"/>
                </a:cubicBezTo>
                <a:cubicBezTo>
                  <a:pt x="1487094" y="1447842"/>
                  <a:pt x="1487094" y="1447842"/>
                  <a:pt x="1485809" y="1449097"/>
                </a:cubicBezTo>
                <a:cubicBezTo>
                  <a:pt x="1485809" y="1450352"/>
                  <a:pt x="1487094" y="1450352"/>
                  <a:pt x="1487094" y="1450352"/>
                </a:cubicBezTo>
                <a:cubicBezTo>
                  <a:pt x="1487094" y="1450352"/>
                  <a:pt x="1488378" y="1449097"/>
                  <a:pt x="1488378" y="1449097"/>
                </a:cubicBezTo>
                <a:cubicBezTo>
                  <a:pt x="1489662" y="1449097"/>
                  <a:pt x="1489662" y="1449097"/>
                  <a:pt x="1490847" y="1449097"/>
                </a:cubicBezTo>
                <a:cubicBezTo>
                  <a:pt x="1492131" y="1449097"/>
                  <a:pt x="1492131" y="1450352"/>
                  <a:pt x="1492131" y="1450352"/>
                </a:cubicBezTo>
                <a:cubicBezTo>
                  <a:pt x="1492131" y="1450352"/>
                  <a:pt x="1492131" y="1451607"/>
                  <a:pt x="1492131" y="1451607"/>
                </a:cubicBezTo>
                <a:cubicBezTo>
                  <a:pt x="1492131" y="1452946"/>
                  <a:pt x="1493416" y="1455456"/>
                  <a:pt x="1493416" y="1456711"/>
                </a:cubicBezTo>
                <a:cubicBezTo>
                  <a:pt x="1493416" y="1457966"/>
                  <a:pt x="1492131" y="1457966"/>
                  <a:pt x="1492131" y="1459221"/>
                </a:cubicBezTo>
                <a:cubicBezTo>
                  <a:pt x="1492131" y="1460560"/>
                  <a:pt x="1492131" y="1461815"/>
                  <a:pt x="1492131" y="1463070"/>
                </a:cubicBezTo>
                <a:cubicBezTo>
                  <a:pt x="1493416" y="1464325"/>
                  <a:pt x="1493416" y="1464325"/>
                  <a:pt x="1494700" y="1464325"/>
                </a:cubicBezTo>
                <a:cubicBezTo>
                  <a:pt x="1494700" y="1465580"/>
                  <a:pt x="1495984" y="1466918"/>
                  <a:pt x="1495984" y="1468174"/>
                </a:cubicBezTo>
                <a:cubicBezTo>
                  <a:pt x="1495984" y="1469429"/>
                  <a:pt x="1495984" y="1470684"/>
                  <a:pt x="1495984" y="1471939"/>
                </a:cubicBezTo>
                <a:cubicBezTo>
                  <a:pt x="1495984" y="1473194"/>
                  <a:pt x="1494700" y="1475787"/>
                  <a:pt x="1493416" y="1477042"/>
                </a:cubicBezTo>
                <a:cubicBezTo>
                  <a:pt x="1492131" y="1477042"/>
                  <a:pt x="1492131" y="1477042"/>
                  <a:pt x="1490847" y="1477042"/>
                </a:cubicBezTo>
                <a:cubicBezTo>
                  <a:pt x="1489662" y="1477042"/>
                  <a:pt x="1489662" y="1478298"/>
                  <a:pt x="1488378" y="1479553"/>
                </a:cubicBezTo>
                <a:cubicBezTo>
                  <a:pt x="1487094" y="1480891"/>
                  <a:pt x="1487094" y="1480891"/>
                  <a:pt x="1487094" y="1482146"/>
                </a:cubicBezTo>
                <a:cubicBezTo>
                  <a:pt x="1487094" y="1482146"/>
                  <a:pt x="1488378" y="1483401"/>
                  <a:pt x="1488378" y="1483401"/>
                </a:cubicBezTo>
                <a:cubicBezTo>
                  <a:pt x="1489662" y="1482146"/>
                  <a:pt x="1489662" y="1482146"/>
                  <a:pt x="1490847" y="1482146"/>
                </a:cubicBezTo>
                <a:cubicBezTo>
                  <a:pt x="1492131" y="1482146"/>
                  <a:pt x="1492131" y="1482146"/>
                  <a:pt x="1493416" y="1482146"/>
                </a:cubicBezTo>
                <a:cubicBezTo>
                  <a:pt x="1493416" y="1482146"/>
                  <a:pt x="1493416" y="1480891"/>
                  <a:pt x="1493416" y="1480891"/>
                </a:cubicBezTo>
                <a:cubicBezTo>
                  <a:pt x="1494700" y="1480891"/>
                  <a:pt x="1494700" y="1480891"/>
                  <a:pt x="1495984" y="1480891"/>
                </a:cubicBezTo>
                <a:cubicBezTo>
                  <a:pt x="1495984" y="1480891"/>
                  <a:pt x="1497268" y="1480891"/>
                  <a:pt x="1497268" y="1480891"/>
                </a:cubicBezTo>
                <a:cubicBezTo>
                  <a:pt x="1498553" y="1480891"/>
                  <a:pt x="1498553" y="1480891"/>
                  <a:pt x="1499738" y="1480891"/>
                </a:cubicBezTo>
                <a:cubicBezTo>
                  <a:pt x="1501022" y="1479553"/>
                  <a:pt x="1502306" y="1479553"/>
                  <a:pt x="1503590" y="1478298"/>
                </a:cubicBezTo>
                <a:cubicBezTo>
                  <a:pt x="1506158" y="1477042"/>
                  <a:pt x="1509912" y="1477042"/>
                  <a:pt x="1512480" y="1475787"/>
                </a:cubicBezTo>
                <a:cubicBezTo>
                  <a:pt x="1513764" y="1475787"/>
                  <a:pt x="1516333" y="1474532"/>
                  <a:pt x="1518802" y="1474532"/>
                </a:cubicBezTo>
                <a:cubicBezTo>
                  <a:pt x="1520086" y="1473194"/>
                  <a:pt x="1522655" y="1473194"/>
                  <a:pt x="1523939" y="1471939"/>
                </a:cubicBezTo>
                <a:cubicBezTo>
                  <a:pt x="1525223" y="1471939"/>
                  <a:pt x="1525223" y="1471939"/>
                  <a:pt x="1526408" y="1471939"/>
                </a:cubicBezTo>
                <a:cubicBezTo>
                  <a:pt x="1526408" y="1471939"/>
                  <a:pt x="1527693" y="1470684"/>
                  <a:pt x="1527693" y="1470684"/>
                </a:cubicBezTo>
                <a:cubicBezTo>
                  <a:pt x="1528977" y="1470684"/>
                  <a:pt x="1528977" y="1469429"/>
                  <a:pt x="1530261" y="1469429"/>
                </a:cubicBezTo>
                <a:cubicBezTo>
                  <a:pt x="1530261" y="1469429"/>
                  <a:pt x="1528977" y="1469429"/>
                  <a:pt x="1528977" y="1469429"/>
                </a:cubicBezTo>
                <a:cubicBezTo>
                  <a:pt x="1528977" y="1469429"/>
                  <a:pt x="1528977" y="1468174"/>
                  <a:pt x="1528977" y="1468174"/>
                </a:cubicBezTo>
                <a:cubicBezTo>
                  <a:pt x="1530261" y="1468174"/>
                  <a:pt x="1531545" y="1468174"/>
                  <a:pt x="1532829" y="1468174"/>
                </a:cubicBezTo>
                <a:cubicBezTo>
                  <a:pt x="1534113" y="1468174"/>
                  <a:pt x="1535299" y="1469429"/>
                  <a:pt x="1536583" y="1469429"/>
                </a:cubicBezTo>
                <a:cubicBezTo>
                  <a:pt x="1539151" y="1469429"/>
                  <a:pt x="1540435" y="1468174"/>
                  <a:pt x="1543003" y="1468174"/>
                </a:cubicBezTo>
                <a:cubicBezTo>
                  <a:pt x="1544189" y="1468174"/>
                  <a:pt x="1546756" y="1466918"/>
                  <a:pt x="1549325" y="1466918"/>
                </a:cubicBezTo>
                <a:cubicBezTo>
                  <a:pt x="1550609" y="1466918"/>
                  <a:pt x="1550609" y="1466918"/>
                  <a:pt x="1551892" y="1466918"/>
                </a:cubicBezTo>
                <a:cubicBezTo>
                  <a:pt x="1551892" y="1466918"/>
                  <a:pt x="1551892" y="1465580"/>
                  <a:pt x="1551892" y="1465580"/>
                </a:cubicBezTo>
                <a:cubicBezTo>
                  <a:pt x="1551892" y="1465580"/>
                  <a:pt x="1553078" y="1465580"/>
                  <a:pt x="1553078" y="1465580"/>
                </a:cubicBezTo>
                <a:cubicBezTo>
                  <a:pt x="1554362" y="1465580"/>
                  <a:pt x="1554362" y="1464325"/>
                  <a:pt x="1555645" y="1464325"/>
                </a:cubicBezTo>
                <a:cubicBezTo>
                  <a:pt x="1556930" y="1464325"/>
                  <a:pt x="1556930" y="1464325"/>
                  <a:pt x="1558215" y="1464325"/>
                </a:cubicBezTo>
                <a:cubicBezTo>
                  <a:pt x="1559499" y="1464325"/>
                  <a:pt x="1560784" y="1464325"/>
                  <a:pt x="1561969" y="1464325"/>
                </a:cubicBezTo>
                <a:cubicBezTo>
                  <a:pt x="1563253" y="1465580"/>
                  <a:pt x="1564537" y="1465580"/>
                  <a:pt x="1565821" y="1465580"/>
                </a:cubicBezTo>
                <a:cubicBezTo>
                  <a:pt x="1564537" y="1465580"/>
                  <a:pt x="1563253" y="1465580"/>
                  <a:pt x="1561969" y="1465580"/>
                </a:cubicBezTo>
                <a:cubicBezTo>
                  <a:pt x="1560784" y="1465580"/>
                  <a:pt x="1560784" y="1465580"/>
                  <a:pt x="1559499" y="1465580"/>
                </a:cubicBezTo>
                <a:cubicBezTo>
                  <a:pt x="1559499" y="1465580"/>
                  <a:pt x="1558215" y="1465580"/>
                  <a:pt x="1558215" y="1465580"/>
                </a:cubicBezTo>
                <a:cubicBezTo>
                  <a:pt x="1558215" y="1465580"/>
                  <a:pt x="1558215" y="1466918"/>
                  <a:pt x="1558215" y="1466918"/>
                </a:cubicBezTo>
                <a:cubicBezTo>
                  <a:pt x="1558215" y="1466918"/>
                  <a:pt x="1556930" y="1468174"/>
                  <a:pt x="1556930" y="1468174"/>
                </a:cubicBezTo>
                <a:cubicBezTo>
                  <a:pt x="1556930" y="1468174"/>
                  <a:pt x="1556930" y="1469429"/>
                  <a:pt x="1556930" y="1469429"/>
                </a:cubicBezTo>
                <a:cubicBezTo>
                  <a:pt x="1558215" y="1468174"/>
                  <a:pt x="1558215" y="1468174"/>
                  <a:pt x="1559499" y="1468174"/>
                </a:cubicBezTo>
                <a:cubicBezTo>
                  <a:pt x="1559499" y="1468174"/>
                  <a:pt x="1560784" y="1468174"/>
                  <a:pt x="1561969" y="1468174"/>
                </a:cubicBezTo>
                <a:cubicBezTo>
                  <a:pt x="1561969" y="1468174"/>
                  <a:pt x="1563253" y="1468174"/>
                  <a:pt x="1563253" y="1468174"/>
                </a:cubicBezTo>
                <a:cubicBezTo>
                  <a:pt x="1564537" y="1466918"/>
                  <a:pt x="1565821" y="1466918"/>
                  <a:pt x="1567106" y="1466918"/>
                </a:cubicBezTo>
                <a:cubicBezTo>
                  <a:pt x="1568389" y="1465580"/>
                  <a:pt x="1569673" y="1465580"/>
                  <a:pt x="1570858" y="1465580"/>
                </a:cubicBezTo>
                <a:cubicBezTo>
                  <a:pt x="1570858" y="1465580"/>
                  <a:pt x="1569673" y="1464325"/>
                  <a:pt x="1569673" y="1464325"/>
                </a:cubicBezTo>
                <a:cubicBezTo>
                  <a:pt x="1570858" y="1464325"/>
                  <a:pt x="1572143" y="1464325"/>
                  <a:pt x="1573426" y="1464325"/>
                </a:cubicBezTo>
                <a:cubicBezTo>
                  <a:pt x="1574711" y="1464325"/>
                  <a:pt x="1575995" y="1465580"/>
                  <a:pt x="1577279" y="1465580"/>
                </a:cubicBezTo>
                <a:cubicBezTo>
                  <a:pt x="1577279" y="1466918"/>
                  <a:pt x="1578563" y="1466918"/>
                  <a:pt x="1578563" y="1466918"/>
                </a:cubicBezTo>
                <a:cubicBezTo>
                  <a:pt x="1577279" y="1466918"/>
                  <a:pt x="1577279" y="1468174"/>
                  <a:pt x="1577279" y="1468174"/>
                </a:cubicBezTo>
                <a:cubicBezTo>
                  <a:pt x="1575995" y="1468174"/>
                  <a:pt x="1575995" y="1469429"/>
                  <a:pt x="1575995" y="1469429"/>
                </a:cubicBezTo>
                <a:cubicBezTo>
                  <a:pt x="1575995" y="1469429"/>
                  <a:pt x="1575995" y="1470684"/>
                  <a:pt x="1575995" y="1470684"/>
                </a:cubicBezTo>
                <a:cubicBezTo>
                  <a:pt x="1577279" y="1470684"/>
                  <a:pt x="1577279" y="1471939"/>
                  <a:pt x="1577279" y="1473194"/>
                </a:cubicBezTo>
                <a:cubicBezTo>
                  <a:pt x="1577279" y="1473194"/>
                  <a:pt x="1578563" y="1474532"/>
                  <a:pt x="1578563" y="1474532"/>
                </a:cubicBezTo>
                <a:cubicBezTo>
                  <a:pt x="1578563" y="1474532"/>
                  <a:pt x="1578563" y="1475787"/>
                  <a:pt x="1578563" y="1475787"/>
                </a:cubicBezTo>
                <a:cubicBezTo>
                  <a:pt x="1578563" y="1477042"/>
                  <a:pt x="1578563" y="1477042"/>
                  <a:pt x="1578563" y="1477042"/>
                </a:cubicBezTo>
                <a:cubicBezTo>
                  <a:pt x="1578563" y="1477042"/>
                  <a:pt x="1579748" y="1477042"/>
                  <a:pt x="1579748" y="1477042"/>
                </a:cubicBezTo>
                <a:cubicBezTo>
                  <a:pt x="1579748" y="1477042"/>
                  <a:pt x="1579748" y="1478298"/>
                  <a:pt x="1579748" y="1478298"/>
                </a:cubicBezTo>
                <a:cubicBezTo>
                  <a:pt x="1578563" y="1478298"/>
                  <a:pt x="1578563" y="1479553"/>
                  <a:pt x="1578563" y="1479553"/>
                </a:cubicBezTo>
                <a:cubicBezTo>
                  <a:pt x="1578563" y="1479553"/>
                  <a:pt x="1577279" y="1480891"/>
                  <a:pt x="1577279" y="1482146"/>
                </a:cubicBezTo>
                <a:cubicBezTo>
                  <a:pt x="1577279" y="1482146"/>
                  <a:pt x="1577279" y="1483401"/>
                  <a:pt x="1577279" y="1484656"/>
                </a:cubicBezTo>
                <a:cubicBezTo>
                  <a:pt x="1575995" y="1484656"/>
                  <a:pt x="1575995" y="1484656"/>
                  <a:pt x="1575995" y="1484656"/>
                </a:cubicBezTo>
                <a:cubicBezTo>
                  <a:pt x="1575995" y="1484656"/>
                  <a:pt x="1574711" y="1484656"/>
                  <a:pt x="1574711" y="1484656"/>
                </a:cubicBezTo>
                <a:cubicBezTo>
                  <a:pt x="1573426" y="1484656"/>
                  <a:pt x="1573426" y="1485911"/>
                  <a:pt x="1573426" y="1485911"/>
                </a:cubicBezTo>
                <a:cubicBezTo>
                  <a:pt x="1573426" y="1485911"/>
                  <a:pt x="1573426" y="1487167"/>
                  <a:pt x="1573426" y="1487167"/>
                </a:cubicBezTo>
                <a:cubicBezTo>
                  <a:pt x="1573426" y="1487167"/>
                  <a:pt x="1574711" y="1487167"/>
                  <a:pt x="1574711" y="1487167"/>
                </a:cubicBezTo>
                <a:cubicBezTo>
                  <a:pt x="1574711" y="1487167"/>
                  <a:pt x="1575995" y="1488505"/>
                  <a:pt x="1575995" y="1488505"/>
                </a:cubicBezTo>
                <a:cubicBezTo>
                  <a:pt x="1575995" y="1488505"/>
                  <a:pt x="1575995" y="1489760"/>
                  <a:pt x="1575995" y="1489760"/>
                </a:cubicBezTo>
                <a:cubicBezTo>
                  <a:pt x="1575995" y="1491015"/>
                  <a:pt x="1577279" y="1493525"/>
                  <a:pt x="1577279" y="1494864"/>
                </a:cubicBezTo>
                <a:cubicBezTo>
                  <a:pt x="1577279" y="1497374"/>
                  <a:pt x="1577279" y="1498629"/>
                  <a:pt x="1577279" y="1499884"/>
                </a:cubicBezTo>
                <a:cubicBezTo>
                  <a:pt x="1575995" y="1499884"/>
                  <a:pt x="1575995" y="1501139"/>
                  <a:pt x="1575995" y="1501139"/>
                </a:cubicBezTo>
                <a:cubicBezTo>
                  <a:pt x="1574711" y="1501139"/>
                  <a:pt x="1574711" y="1501139"/>
                  <a:pt x="1574711" y="1501139"/>
                </a:cubicBezTo>
                <a:cubicBezTo>
                  <a:pt x="1574711" y="1501139"/>
                  <a:pt x="1573426" y="1498629"/>
                  <a:pt x="1573426" y="1498629"/>
                </a:cubicBezTo>
                <a:cubicBezTo>
                  <a:pt x="1573426" y="1498629"/>
                  <a:pt x="1573426" y="1497374"/>
                  <a:pt x="1573426" y="1497374"/>
                </a:cubicBezTo>
                <a:cubicBezTo>
                  <a:pt x="1573426" y="1497374"/>
                  <a:pt x="1573426" y="1496119"/>
                  <a:pt x="1573426" y="1496119"/>
                </a:cubicBezTo>
                <a:cubicBezTo>
                  <a:pt x="1573426" y="1496119"/>
                  <a:pt x="1572143" y="1496119"/>
                  <a:pt x="1572143" y="1496119"/>
                </a:cubicBezTo>
                <a:cubicBezTo>
                  <a:pt x="1570858" y="1497374"/>
                  <a:pt x="1570858" y="1498629"/>
                  <a:pt x="1570858" y="1499884"/>
                </a:cubicBezTo>
                <a:cubicBezTo>
                  <a:pt x="1570858" y="1499884"/>
                  <a:pt x="1570858" y="1501139"/>
                  <a:pt x="1570858" y="1501139"/>
                </a:cubicBezTo>
                <a:cubicBezTo>
                  <a:pt x="1572143" y="1501139"/>
                  <a:pt x="1572143" y="1502478"/>
                  <a:pt x="1572143" y="1502478"/>
                </a:cubicBezTo>
                <a:cubicBezTo>
                  <a:pt x="1570858" y="1503733"/>
                  <a:pt x="1570858" y="1503733"/>
                  <a:pt x="1570858" y="1504988"/>
                </a:cubicBezTo>
                <a:cubicBezTo>
                  <a:pt x="1570858" y="1506243"/>
                  <a:pt x="1570858" y="1506243"/>
                  <a:pt x="1570858" y="1507498"/>
                </a:cubicBezTo>
                <a:cubicBezTo>
                  <a:pt x="1570858" y="1507498"/>
                  <a:pt x="1570858" y="1508753"/>
                  <a:pt x="1570858" y="1508753"/>
                </a:cubicBezTo>
                <a:cubicBezTo>
                  <a:pt x="1570858" y="1508753"/>
                  <a:pt x="1572143" y="1507498"/>
                  <a:pt x="1572143" y="1507498"/>
                </a:cubicBezTo>
                <a:cubicBezTo>
                  <a:pt x="1572143" y="1508753"/>
                  <a:pt x="1572143" y="1508753"/>
                  <a:pt x="1572143" y="1510092"/>
                </a:cubicBezTo>
                <a:cubicBezTo>
                  <a:pt x="1572143" y="1511347"/>
                  <a:pt x="1570858" y="1512602"/>
                  <a:pt x="1570858" y="1513857"/>
                </a:cubicBezTo>
                <a:cubicBezTo>
                  <a:pt x="1570858" y="1515112"/>
                  <a:pt x="1572143" y="1515112"/>
                  <a:pt x="1572143" y="1516451"/>
                </a:cubicBezTo>
                <a:cubicBezTo>
                  <a:pt x="1573426" y="1516451"/>
                  <a:pt x="1573426" y="1517706"/>
                  <a:pt x="1574711" y="1517706"/>
                </a:cubicBezTo>
                <a:cubicBezTo>
                  <a:pt x="1575995" y="1517706"/>
                  <a:pt x="1575995" y="1518961"/>
                  <a:pt x="1575995" y="1518961"/>
                </a:cubicBezTo>
                <a:cubicBezTo>
                  <a:pt x="1575995" y="1518961"/>
                  <a:pt x="1574711" y="1520216"/>
                  <a:pt x="1574711" y="1520216"/>
                </a:cubicBezTo>
                <a:cubicBezTo>
                  <a:pt x="1574711" y="1520216"/>
                  <a:pt x="1574711" y="1521471"/>
                  <a:pt x="1574711" y="1521471"/>
                </a:cubicBezTo>
                <a:cubicBezTo>
                  <a:pt x="1575995" y="1520216"/>
                  <a:pt x="1577279" y="1520216"/>
                  <a:pt x="1578563" y="1520216"/>
                </a:cubicBezTo>
                <a:cubicBezTo>
                  <a:pt x="1578563" y="1520216"/>
                  <a:pt x="1578563" y="1518961"/>
                  <a:pt x="1578563" y="1518961"/>
                </a:cubicBezTo>
                <a:cubicBezTo>
                  <a:pt x="1578563" y="1518961"/>
                  <a:pt x="1579748" y="1518961"/>
                  <a:pt x="1579748" y="1518961"/>
                </a:cubicBezTo>
                <a:cubicBezTo>
                  <a:pt x="1579748" y="1518961"/>
                  <a:pt x="1581032" y="1520216"/>
                  <a:pt x="1581032" y="1520216"/>
                </a:cubicBezTo>
                <a:cubicBezTo>
                  <a:pt x="1581032" y="1521471"/>
                  <a:pt x="1582316" y="1521471"/>
                  <a:pt x="1582316" y="1522726"/>
                </a:cubicBezTo>
                <a:cubicBezTo>
                  <a:pt x="1583600" y="1522726"/>
                  <a:pt x="1583600" y="1524065"/>
                  <a:pt x="1584885" y="1524065"/>
                </a:cubicBezTo>
                <a:cubicBezTo>
                  <a:pt x="1586168" y="1524065"/>
                  <a:pt x="1587453" y="1525320"/>
                  <a:pt x="1588637" y="1525320"/>
                </a:cubicBezTo>
                <a:cubicBezTo>
                  <a:pt x="1588637" y="1525320"/>
                  <a:pt x="1589922" y="1526575"/>
                  <a:pt x="1589922" y="1526575"/>
                </a:cubicBezTo>
                <a:cubicBezTo>
                  <a:pt x="1591207" y="1526575"/>
                  <a:pt x="1591207" y="1527830"/>
                  <a:pt x="1592490" y="1527830"/>
                </a:cubicBezTo>
                <a:cubicBezTo>
                  <a:pt x="1593775" y="1527830"/>
                  <a:pt x="1593775" y="1527830"/>
                  <a:pt x="1595059" y="1527830"/>
                </a:cubicBezTo>
                <a:cubicBezTo>
                  <a:pt x="1596344" y="1527830"/>
                  <a:pt x="1596344" y="1527830"/>
                  <a:pt x="1597529" y="1527830"/>
                </a:cubicBezTo>
                <a:cubicBezTo>
                  <a:pt x="1597529" y="1527830"/>
                  <a:pt x="1598812" y="1529085"/>
                  <a:pt x="1598812" y="1529085"/>
                </a:cubicBezTo>
                <a:cubicBezTo>
                  <a:pt x="1600096" y="1530424"/>
                  <a:pt x="1600096" y="1530424"/>
                  <a:pt x="1601380" y="1530424"/>
                </a:cubicBezTo>
                <a:cubicBezTo>
                  <a:pt x="1602664" y="1530424"/>
                  <a:pt x="1602664" y="1530424"/>
                  <a:pt x="1603948" y="1530424"/>
                </a:cubicBezTo>
                <a:cubicBezTo>
                  <a:pt x="1603948" y="1530424"/>
                  <a:pt x="1605232" y="1530424"/>
                  <a:pt x="1605232" y="1530424"/>
                </a:cubicBezTo>
                <a:cubicBezTo>
                  <a:pt x="1605232" y="1531679"/>
                  <a:pt x="1606418" y="1531679"/>
                  <a:pt x="1606418" y="1531679"/>
                </a:cubicBezTo>
                <a:cubicBezTo>
                  <a:pt x="1607702" y="1531679"/>
                  <a:pt x="1607702" y="1531679"/>
                  <a:pt x="1608986" y="1531679"/>
                </a:cubicBezTo>
                <a:cubicBezTo>
                  <a:pt x="1610270" y="1530424"/>
                  <a:pt x="1610270" y="1530424"/>
                  <a:pt x="1611554" y="1530424"/>
                </a:cubicBezTo>
                <a:cubicBezTo>
                  <a:pt x="1611554" y="1530424"/>
                  <a:pt x="1611554" y="1529085"/>
                  <a:pt x="1611554" y="1529085"/>
                </a:cubicBezTo>
                <a:cubicBezTo>
                  <a:pt x="1610270" y="1529085"/>
                  <a:pt x="1610270" y="1529085"/>
                  <a:pt x="1608986" y="1529085"/>
                </a:cubicBezTo>
                <a:cubicBezTo>
                  <a:pt x="1610270" y="1527830"/>
                  <a:pt x="1610270" y="1527830"/>
                  <a:pt x="1610270" y="1527830"/>
                </a:cubicBezTo>
                <a:cubicBezTo>
                  <a:pt x="1611554" y="1527830"/>
                  <a:pt x="1612838" y="1527830"/>
                  <a:pt x="1614123" y="1527830"/>
                </a:cubicBezTo>
                <a:cubicBezTo>
                  <a:pt x="1616592" y="1527830"/>
                  <a:pt x="1617875" y="1529085"/>
                  <a:pt x="1620444" y="1529085"/>
                </a:cubicBezTo>
                <a:cubicBezTo>
                  <a:pt x="1621728" y="1529085"/>
                  <a:pt x="1624198" y="1527830"/>
                  <a:pt x="1625482" y="1527830"/>
                </a:cubicBezTo>
                <a:cubicBezTo>
                  <a:pt x="1626766" y="1526575"/>
                  <a:pt x="1626766" y="1526575"/>
                  <a:pt x="1628051" y="1526575"/>
                </a:cubicBezTo>
                <a:cubicBezTo>
                  <a:pt x="1629335" y="1525320"/>
                  <a:pt x="1629335" y="1525320"/>
                  <a:pt x="1630618" y="1524065"/>
                </a:cubicBezTo>
                <a:cubicBezTo>
                  <a:pt x="1634372" y="1521471"/>
                  <a:pt x="1636940" y="1520216"/>
                  <a:pt x="1639509" y="1517706"/>
                </a:cubicBezTo>
                <a:cubicBezTo>
                  <a:pt x="1640792" y="1516451"/>
                  <a:pt x="1641977" y="1516451"/>
                  <a:pt x="1643262" y="1515112"/>
                </a:cubicBezTo>
                <a:cubicBezTo>
                  <a:pt x="1644546" y="1513857"/>
                  <a:pt x="1645830" y="1512602"/>
                  <a:pt x="1647114" y="1511347"/>
                </a:cubicBezTo>
                <a:cubicBezTo>
                  <a:pt x="1647114" y="1511347"/>
                  <a:pt x="1648398" y="1511347"/>
                  <a:pt x="1648398" y="1511347"/>
                </a:cubicBezTo>
                <a:cubicBezTo>
                  <a:pt x="1649683" y="1511347"/>
                  <a:pt x="1649683" y="1511347"/>
                  <a:pt x="1650868" y="1511347"/>
                </a:cubicBezTo>
                <a:cubicBezTo>
                  <a:pt x="1650868" y="1512602"/>
                  <a:pt x="1652152" y="1512602"/>
                  <a:pt x="1652152" y="1512602"/>
                </a:cubicBezTo>
                <a:cubicBezTo>
                  <a:pt x="1653436" y="1512602"/>
                  <a:pt x="1653436" y="1512602"/>
                  <a:pt x="1654720" y="1512602"/>
                </a:cubicBezTo>
                <a:cubicBezTo>
                  <a:pt x="1656004" y="1512602"/>
                  <a:pt x="1658572" y="1511347"/>
                  <a:pt x="1661042" y="1511347"/>
                </a:cubicBezTo>
                <a:cubicBezTo>
                  <a:pt x="1662326" y="1511347"/>
                  <a:pt x="1663610" y="1511347"/>
                  <a:pt x="1664894" y="1511347"/>
                </a:cubicBezTo>
                <a:cubicBezTo>
                  <a:pt x="1667462" y="1511347"/>
                  <a:pt x="1669931" y="1512602"/>
                  <a:pt x="1672500" y="1512602"/>
                </a:cubicBezTo>
                <a:cubicBezTo>
                  <a:pt x="1673784" y="1512602"/>
                  <a:pt x="1675068" y="1513857"/>
                  <a:pt x="1676352" y="1513857"/>
                </a:cubicBezTo>
                <a:cubicBezTo>
                  <a:pt x="1677538" y="1513857"/>
                  <a:pt x="1677538" y="1515112"/>
                  <a:pt x="1677538" y="1515112"/>
                </a:cubicBezTo>
                <a:cubicBezTo>
                  <a:pt x="1678822" y="1515112"/>
                  <a:pt x="1678822" y="1515112"/>
                  <a:pt x="1680106" y="1515112"/>
                </a:cubicBezTo>
                <a:cubicBezTo>
                  <a:pt x="1680106" y="1515112"/>
                  <a:pt x="1681390" y="1515112"/>
                  <a:pt x="1681390" y="1515112"/>
                </a:cubicBezTo>
                <a:cubicBezTo>
                  <a:pt x="1682674" y="1515112"/>
                  <a:pt x="1683958" y="1516451"/>
                  <a:pt x="1685242" y="1516451"/>
                </a:cubicBezTo>
                <a:cubicBezTo>
                  <a:pt x="1685242" y="1516451"/>
                  <a:pt x="1686428" y="1517706"/>
                  <a:pt x="1686428" y="1517706"/>
                </a:cubicBezTo>
                <a:cubicBezTo>
                  <a:pt x="1687712" y="1517706"/>
                  <a:pt x="1687712" y="1517706"/>
                  <a:pt x="1688996" y="1517706"/>
                </a:cubicBezTo>
                <a:cubicBezTo>
                  <a:pt x="1687712" y="1517706"/>
                  <a:pt x="1687712" y="1518961"/>
                  <a:pt x="1687712" y="1518961"/>
                </a:cubicBezTo>
                <a:cubicBezTo>
                  <a:pt x="1687712" y="1520216"/>
                  <a:pt x="1687712" y="1520216"/>
                  <a:pt x="1687712" y="1520216"/>
                </a:cubicBezTo>
                <a:cubicBezTo>
                  <a:pt x="1688996" y="1520216"/>
                  <a:pt x="1690280" y="1521471"/>
                  <a:pt x="1691564" y="1521471"/>
                </a:cubicBezTo>
                <a:cubicBezTo>
                  <a:pt x="1691564" y="1521471"/>
                  <a:pt x="1692848" y="1521471"/>
                  <a:pt x="1692848" y="1521471"/>
                </a:cubicBezTo>
                <a:cubicBezTo>
                  <a:pt x="1694132" y="1520216"/>
                  <a:pt x="1694132" y="1520216"/>
                  <a:pt x="1694132" y="1518961"/>
                </a:cubicBezTo>
                <a:cubicBezTo>
                  <a:pt x="1692848" y="1517706"/>
                  <a:pt x="1692848" y="1517706"/>
                  <a:pt x="1692848" y="1516451"/>
                </a:cubicBezTo>
                <a:cubicBezTo>
                  <a:pt x="1691564" y="1516451"/>
                  <a:pt x="1690280" y="1515112"/>
                  <a:pt x="1688996" y="1515112"/>
                </a:cubicBezTo>
                <a:cubicBezTo>
                  <a:pt x="1688996" y="1513857"/>
                  <a:pt x="1687712" y="1512602"/>
                  <a:pt x="1687712" y="1512602"/>
                </a:cubicBezTo>
                <a:cubicBezTo>
                  <a:pt x="1688996" y="1511347"/>
                  <a:pt x="1688996" y="1511347"/>
                  <a:pt x="1690280" y="1511347"/>
                </a:cubicBezTo>
                <a:cubicBezTo>
                  <a:pt x="1690280" y="1511347"/>
                  <a:pt x="1691564" y="1511347"/>
                  <a:pt x="1691564" y="1511347"/>
                </a:cubicBezTo>
                <a:cubicBezTo>
                  <a:pt x="1692848" y="1510092"/>
                  <a:pt x="1692848" y="1508753"/>
                  <a:pt x="1694132" y="1507498"/>
                </a:cubicBezTo>
                <a:cubicBezTo>
                  <a:pt x="1694132" y="1507498"/>
                  <a:pt x="1695317" y="1506243"/>
                  <a:pt x="1695317" y="1506243"/>
                </a:cubicBezTo>
                <a:cubicBezTo>
                  <a:pt x="1696602" y="1504988"/>
                  <a:pt x="1697886" y="1503733"/>
                  <a:pt x="1699170" y="1502478"/>
                </a:cubicBezTo>
                <a:cubicBezTo>
                  <a:pt x="1700454" y="1502478"/>
                  <a:pt x="1700454" y="1501139"/>
                  <a:pt x="1701738" y="1501139"/>
                </a:cubicBezTo>
                <a:cubicBezTo>
                  <a:pt x="1703022" y="1499884"/>
                  <a:pt x="1703022" y="1499884"/>
                  <a:pt x="1704208" y="1499884"/>
                </a:cubicBezTo>
                <a:cubicBezTo>
                  <a:pt x="1705492" y="1499884"/>
                  <a:pt x="1705492" y="1498629"/>
                  <a:pt x="1706776" y="1498629"/>
                </a:cubicBezTo>
                <a:cubicBezTo>
                  <a:pt x="1706776" y="1497374"/>
                  <a:pt x="1706776" y="1497374"/>
                  <a:pt x="1706776" y="1496119"/>
                </a:cubicBezTo>
                <a:cubicBezTo>
                  <a:pt x="1705492" y="1496119"/>
                  <a:pt x="1705492" y="1494864"/>
                  <a:pt x="1705492" y="1494864"/>
                </a:cubicBezTo>
                <a:cubicBezTo>
                  <a:pt x="1705492" y="1494864"/>
                  <a:pt x="1704208" y="1494864"/>
                  <a:pt x="1704208" y="1494864"/>
                </a:cubicBezTo>
                <a:cubicBezTo>
                  <a:pt x="1704208" y="1496119"/>
                  <a:pt x="1703022" y="1496119"/>
                  <a:pt x="1703022" y="1496119"/>
                </a:cubicBezTo>
                <a:cubicBezTo>
                  <a:pt x="1703022" y="1496119"/>
                  <a:pt x="1703022" y="1494864"/>
                  <a:pt x="1703022" y="1494864"/>
                </a:cubicBezTo>
                <a:cubicBezTo>
                  <a:pt x="1704208" y="1493525"/>
                  <a:pt x="1704208" y="1491015"/>
                  <a:pt x="1705492" y="1488505"/>
                </a:cubicBezTo>
                <a:cubicBezTo>
                  <a:pt x="1706776" y="1487167"/>
                  <a:pt x="1706776" y="1485911"/>
                  <a:pt x="1708060" y="1484656"/>
                </a:cubicBezTo>
                <a:cubicBezTo>
                  <a:pt x="1709344" y="1484656"/>
                  <a:pt x="1709344" y="1483401"/>
                  <a:pt x="1709344" y="1483401"/>
                </a:cubicBezTo>
                <a:cubicBezTo>
                  <a:pt x="1711912" y="1482146"/>
                  <a:pt x="1713098" y="1480891"/>
                  <a:pt x="1714382" y="1479553"/>
                </a:cubicBezTo>
                <a:cubicBezTo>
                  <a:pt x="1715666" y="1479553"/>
                  <a:pt x="1715666" y="1479553"/>
                  <a:pt x="1716950" y="1479553"/>
                </a:cubicBezTo>
                <a:cubicBezTo>
                  <a:pt x="1718234" y="1479553"/>
                  <a:pt x="1719519" y="1479553"/>
                  <a:pt x="1720803" y="1479553"/>
                </a:cubicBezTo>
                <a:cubicBezTo>
                  <a:pt x="1721989" y="1479553"/>
                  <a:pt x="1723272" y="1479553"/>
                  <a:pt x="1724556" y="1479553"/>
                </a:cubicBezTo>
                <a:cubicBezTo>
                  <a:pt x="1723272" y="1479553"/>
                  <a:pt x="1723272" y="1480891"/>
                  <a:pt x="1721989" y="1480891"/>
                </a:cubicBezTo>
                <a:cubicBezTo>
                  <a:pt x="1721989" y="1482146"/>
                  <a:pt x="1721989" y="1482146"/>
                  <a:pt x="1721989" y="1483401"/>
                </a:cubicBezTo>
                <a:cubicBezTo>
                  <a:pt x="1721989" y="1483401"/>
                  <a:pt x="1723272" y="1483401"/>
                  <a:pt x="1723272" y="1483401"/>
                </a:cubicBezTo>
                <a:cubicBezTo>
                  <a:pt x="1724556" y="1482146"/>
                  <a:pt x="1724556" y="1482146"/>
                  <a:pt x="1725840" y="1480891"/>
                </a:cubicBezTo>
                <a:cubicBezTo>
                  <a:pt x="1725840" y="1480891"/>
                  <a:pt x="1725840" y="1479553"/>
                  <a:pt x="1725840" y="1479553"/>
                </a:cubicBezTo>
                <a:cubicBezTo>
                  <a:pt x="1725840" y="1479553"/>
                  <a:pt x="1724556" y="1478298"/>
                  <a:pt x="1724556" y="1478298"/>
                </a:cubicBezTo>
                <a:cubicBezTo>
                  <a:pt x="1724556" y="1478298"/>
                  <a:pt x="1724556" y="1477042"/>
                  <a:pt x="1724556" y="1477042"/>
                </a:cubicBezTo>
                <a:cubicBezTo>
                  <a:pt x="1725840" y="1475787"/>
                  <a:pt x="1725840" y="1475787"/>
                  <a:pt x="1727124" y="1474532"/>
                </a:cubicBezTo>
                <a:cubicBezTo>
                  <a:pt x="1728408" y="1473194"/>
                  <a:pt x="1730878" y="1473194"/>
                  <a:pt x="1732162" y="1473194"/>
                </a:cubicBezTo>
                <a:cubicBezTo>
                  <a:pt x="1734730" y="1473194"/>
                  <a:pt x="1736014" y="1471939"/>
                  <a:pt x="1737299" y="1471939"/>
                </a:cubicBezTo>
                <a:cubicBezTo>
                  <a:pt x="1738583" y="1471939"/>
                  <a:pt x="1739768" y="1470684"/>
                  <a:pt x="1741052" y="1470684"/>
                </a:cubicBezTo>
                <a:cubicBezTo>
                  <a:pt x="1741052" y="1469429"/>
                  <a:pt x="1742337" y="1469429"/>
                  <a:pt x="1743620" y="1468174"/>
                </a:cubicBezTo>
                <a:cubicBezTo>
                  <a:pt x="1746188" y="1466918"/>
                  <a:pt x="1747473" y="1465580"/>
                  <a:pt x="1748657" y="1464325"/>
                </a:cubicBezTo>
                <a:cubicBezTo>
                  <a:pt x="1749942" y="1463070"/>
                  <a:pt x="1751226" y="1463070"/>
                  <a:pt x="1752511" y="1461815"/>
                </a:cubicBezTo>
                <a:cubicBezTo>
                  <a:pt x="1753794" y="1461815"/>
                  <a:pt x="1753794" y="1460560"/>
                  <a:pt x="1753794" y="1460560"/>
                </a:cubicBezTo>
                <a:cubicBezTo>
                  <a:pt x="1753794" y="1459221"/>
                  <a:pt x="1752511" y="1459221"/>
                  <a:pt x="1752511" y="1459221"/>
                </a:cubicBezTo>
                <a:cubicBezTo>
                  <a:pt x="1752511" y="1459221"/>
                  <a:pt x="1753794" y="1457966"/>
                  <a:pt x="1753794" y="1457966"/>
                </a:cubicBezTo>
                <a:cubicBezTo>
                  <a:pt x="1755079" y="1457966"/>
                  <a:pt x="1755079" y="1456711"/>
                  <a:pt x="1756363" y="1456711"/>
                </a:cubicBezTo>
                <a:cubicBezTo>
                  <a:pt x="1757548" y="1456711"/>
                  <a:pt x="1757548" y="1456711"/>
                  <a:pt x="1758832" y="1456711"/>
                </a:cubicBezTo>
                <a:cubicBezTo>
                  <a:pt x="1758832" y="1456711"/>
                  <a:pt x="1760116" y="1455456"/>
                  <a:pt x="1760116" y="1455456"/>
                </a:cubicBezTo>
                <a:cubicBezTo>
                  <a:pt x="1761400" y="1454201"/>
                  <a:pt x="1761400" y="1454201"/>
                  <a:pt x="1762684" y="1454201"/>
                </a:cubicBezTo>
                <a:cubicBezTo>
                  <a:pt x="1762684" y="1454201"/>
                  <a:pt x="1762684" y="1452946"/>
                  <a:pt x="1762684" y="1452946"/>
                </a:cubicBezTo>
                <a:cubicBezTo>
                  <a:pt x="1762684" y="1452946"/>
                  <a:pt x="1762684" y="1451607"/>
                  <a:pt x="1762684" y="1451607"/>
                </a:cubicBezTo>
                <a:cubicBezTo>
                  <a:pt x="1763968" y="1451607"/>
                  <a:pt x="1763968" y="1451607"/>
                  <a:pt x="1765252" y="1451607"/>
                </a:cubicBezTo>
                <a:cubicBezTo>
                  <a:pt x="1767722" y="1452946"/>
                  <a:pt x="1769006" y="1452946"/>
                  <a:pt x="1771574" y="1452946"/>
                </a:cubicBezTo>
                <a:cubicBezTo>
                  <a:pt x="1772858" y="1452946"/>
                  <a:pt x="1772858" y="1454201"/>
                  <a:pt x="1774142" y="1454201"/>
                </a:cubicBezTo>
                <a:cubicBezTo>
                  <a:pt x="1774142" y="1454201"/>
                  <a:pt x="1774142" y="1455456"/>
                  <a:pt x="1774142" y="1455456"/>
                </a:cubicBezTo>
                <a:cubicBezTo>
                  <a:pt x="1774142" y="1455456"/>
                  <a:pt x="1772858" y="1456711"/>
                  <a:pt x="1772858" y="1456711"/>
                </a:cubicBezTo>
                <a:cubicBezTo>
                  <a:pt x="1771574" y="1457966"/>
                  <a:pt x="1771574" y="1459221"/>
                  <a:pt x="1770290" y="1460560"/>
                </a:cubicBezTo>
                <a:cubicBezTo>
                  <a:pt x="1769006" y="1460560"/>
                  <a:pt x="1767722" y="1461815"/>
                  <a:pt x="1766438" y="1461815"/>
                </a:cubicBezTo>
                <a:cubicBezTo>
                  <a:pt x="1765252" y="1463070"/>
                  <a:pt x="1763968" y="1463070"/>
                  <a:pt x="1762684" y="1464325"/>
                </a:cubicBezTo>
                <a:cubicBezTo>
                  <a:pt x="1762684" y="1464325"/>
                  <a:pt x="1762684" y="1465580"/>
                  <a:pt x="1762684" y="1465580"/>
                </a:cubicBezTo>
                <a:cubicBezTo>
                  <a:pt x="1762684" y="1465580"/>
                  <a:pt x="1763968" y="1466918"/>
                  <a:pt x="1763968" y="1466918"/>
                </a:cubicBezTo>
                <a:cubicBezTo>
                  <a:pt x="1765252" y="1468174"/>
                  <a:pt x="1765252" y="1468174"/>
                  <a:pt x="1766438" y="1468174"/>
                </a:cubicBezTo>
                <a:cubicBezTo>
                  <a:pt x="1766438" y="1468174"/>
                  <a:pt x="1766438" y="1469429"/>
                  <a:pt x="1766438" y="1469429"/>
                </a:cubicBezTo>
                <a:cubicBezTo>
                  <a:pt x="1766438" y="1469429"/>
                  <a:pt x="1766438" y="1470684"/>
                  <a:pt x="1766438" y="1470684"/>
                </a:cubicBezTo>
                <a:cubicBezTo>
                  <a:pt x="1767722" y="1471939"/>
                  <a:pt x="1767722" y="1471939"/>
                  <a:pt x="1769006" y="1473194"/>
                </a:cubicBezTo>
                <a:cubicBezTo>
                  <a:pt x="1770290" y="1474532"/>
                  <a:pt x="1770290" y="1475787"/>
                  <a:pt x="1770290" y="1477042"/>
                </a:cubicBezTo>
                <a:cubicBezTo>
                  <a:pt x="1767722" y="1478298"/>
                  <a:pt x="1766438" y="1480891"/>
                  <a:pt x="1765252" y="1482146"/>
                </a:cubicBezTo>
                <a:cubicBezTo>
                  <a:pt x="1765252" y="1482146"/>
                  <a:pt x="1765252" y="1483401"/>
                  <a:pt x="1765252" y="1483401"/>
                </a:cubicBezTo>
                <a:cubicBezTo>
                  <a:pt x="1763968" y="1484656"/>
                  <a:pt x="1763968" y="1484656"/>
                  <a:pt x="1762684" y="1485911"/>
                </a:cubicBezTo>
                <a:cubicBezTo>
                  <a:pt x="1762684" y="1487167"/>
                  <a:pt x="1763968" y="1487167"/>
                  <a:pt x="1763968" y="1488505"/>
                </a:cubicBezTo>
                <a:cubicBezTo>
                  <a:pt x="1765252" y="1488505"/>
                  <a:pt x="1766438" y="1489760"/>
                  <a:pt x="1767722" y="1489760"/>
                </a:cubicBezTo>
                <a:cubicBezTo>
                  <a:pt x="1769006" y="1491015"/>
                  <a:pt x="1769006" y="1492270"/>
                  <a:pt x="1769006" y="1493525"/>
                </a:cubicBezTo>
                <a:cubicBezTo>
                  <a:pt x="1770290" y="1493525"/>
                  <a:pt x="1770290" y="1493525"/>
                  <a:pt x="1771574" y="1493525"/>
                </a:cubicBezTo>
                <a:cubicBezTo>
                  <a:pt x="1774142" y="1492270"/>
                  <a:pt x="1775328" y="1491015"/>
                  <a:pt x="1776612" y="1489760"/>
                </a:cubicBezTo>
                <a:cubicBezTo>
                  <a:pt x="1776612" y="1488505"/>
                  <a:pt x="1777896" y="1487167"/>
                  <a:pt x="1777896" y="1485911"/>
                </a:cubicBezTo>
                <a:cubicBezTo>
                  <a:pt x="1776612" y="1484656"/>
                  <a:pt x="1776612" y="1484656"/>
                  <a:pt x="1775328" y="1483401"/>
                </a:cubicBezTo>
                <a:cubicBezTo>
                  <a:pt x="1775328" y="1483401"/>
                  <a:pt x="1774142" y="1482146"/>
                  <a:pt x="1774142" y="1480891"/>
                </a:cubicBezTo>
                <a:cubicBezTo>
                  <a:pt x="1774142" y="1478298"/>
                  <a:pt x="1772858" y="1477042"/>
                  <a:pt x="1772858" y="1475787"/>
                </a:cubicBezTo>
                <a:cubicBezTo>
                  <a:pt x="1771574" y="1474532"/>
                  <a:pt x="1771574" y="1474532"/>
                  <a:pt x="1770290" y="1473194"/>
                </a:cubicBezTo>
                <a:cubicBezTo>
                  <a:pt x="1770290" y="1473194"/>
                  <a:pt x="1770290" y="1471939"/>
                  <a:pt x="1770290" y="1471939"/>
                </a:cubicBezTo>
                <a:cubicBezTo>
                  <a:pt x="1770290" y="1470684"/>
                  <a:pt x="1771574" y="1470684"/>
                  <a:pt x="1771574" y="1469429"/>
                </a:cubicBezTo>
                <a:cubicBezTo>
                  <a:pt x="1774142" y="1468174"/>
                  <a:pt x="1775328" y="1466918"/>
                  <a:pt x="1777896" y="1465580"/>
                </a:cubicBezTo>
                <a:cubicBezTo>
                  <a:pt x="1780464" y="1464325"/>
                  <a:pt x="1781748" y="1464325"/>
                  <a:pt x="1784218" y="1463070"/>
                </a:cubicBezTo>
                <a:cubicBezTo>
                  <a:pt x="1785502" y="1461815"/>
                  <a:pt x="1786786" y="1461815"/>
                  <a:pt x="1788070" y="1460560"/>
                </a:cubicBezTo>
                <a:cubicBezTo>
                  <a:pt x="1788070" y="1459221"/>
                  <a:pt x="1788070" y="1459221"/>
                  <a:pt x="1788070" y="1459221"/>
                </a:cubicBezTo>
                <a:cubicBezTo>
                  <a:pt x="1788070" y="1457966"/>
                  <a:pt x="1788070" y="1457966"/>
                  <a:pt x="1788070" y="1457966"/>
                </a:cubicBezTo>
                <a:cubicBezTo>
                  <a:pt x="1788070" y="1457966"/>
                  <a:pt x="1789355" y="1457966"/>
                  <a:pt x="1789355" y="1457966"/>
                </a:cubicBezTo>
                <a:cubicBezTo>
                  <a:pt x="1790638" y="1457966"/>
                  <a:pt x="1791922" y="1457966"/>
                  <a:pt x="1793108" y="1457966"/>
                </a:cubicBezTo>
                <a:cubicBezTo>
                  <a:pt x="1794392" y="1457966"/>
                  <a:pt x="1794392" y="1456711"/>
                  <a:pt x="1795676" y="1456711"/>
                </a:cubicBezTo>
                <a:cubicBezTo>
                  <a:pt x="1795676" y="1456711"/>
                  <a:pt x="1795676" y="1455456"/>
                  <a:pt x="1795676" y="1455456"/>
                </a:cubicBezTo>
                <a:cubicBezTo>
                  <a:pt x="1795676" y="1455456"/>
                  <a:pt x="1794392" y="1454201"/>
                  <a:pt x="1793108" y="1454201"/>
                </a:cubicBezTo>
                <a:cubicBezTo>
                  <a:pt x="1791922" y="1454201"/>
                  <a:pt x="1791922" y="1454201"/>
                  <a:pt x="1790638" y="1454201"/>
                </a:cubicBezTo>
                <a:cubicBezTo>
                  <a:pt x="1789355" y="1454201"/>
                  <a:pt x="1789355" y="1455456"/>
                  <a:pt x="1788070" y="1455456"/>
                </a:cubicBezTo>
                <a:cubicBezTo>
                  <a:pt x="1788070" y="1454201"/>
                  <a:pt x="1786786" y="1454201"/>
                  <a:pt x="1786786" y="1454201"/>
                </a:cubicBezTo>
                <a:cubicBezTo>
                  <a:pt x="1786786" y="1452946"/>
                  <a:pt x="1785502" y="1452946"/>
                  <a:pt x="1785502" y="1451607"/>
                </a:cubicBezTo>
                <a:cubicBezTo>
                  <a:pt x="1786786" y="1449097"/>
                  <a:pt x="1788070" y="1447842"/>
                  <a:pt x="1789355" y="1446587"/>
                </a:cubicBezTo>
                <a:cubicBezTo>
                  <a:pt x="1790638" y="1445332"/>
                  <a:pt x="1791922" y="1445332"/>
                  <a:pt x="1793108" y="1443993"/>
                </a:cubicBezTo>
                <a:cubicBezTo>
                  <a:pt x="1793108" y="1443993"/>
                  <a:pt x="1794392" y="1443993"/>
                  <a:pt x="1794392" y="1443993"/>
                </a:cubicBezTo>
                <a:cubicBezTo>
                  <a:pt x="1795676" y="1445332"/>
                  <a:pt x="1795676" y="1446587"/>
                  <a:pt x="1796960" y="1447842"/>
                </a:cubicBezTo>
                <a:cubicBezTo>
                  <a:pt x="1798244" y="1447842"/>
                  <a:pt x="1798244" y="1449097"/>
                  <a:pt x="1798244" y="1450352"/>
                </a:cubicBezTo>
                <a:cubicBezTo>
                  <a:pt x="1799528" y="1451607"/>
                  <a:pt x="1800812" y="1451607"/>
                  <a:pt x="1801998" y="1452946"/>
                </a:cubicBezTo>
                <a:cubicBezTo>
                  <a:pt x="1801998" y="1451607"/>
                  <a:pt x="1803282" y="1451607"/>
                  <a:pt x="1803282" y="1451607"/>
                </a:cubicBezTo>
                <a:cubicBezTo>
                  <a:pt x="1804566" y="1451607"/>
                  <a:pt x="1804566" y="1451607"/>
                  <a:pt x="1805850" y="1451607"/>
                </a:cubicBezTo>
                <a:cubicBezTo>
                  <a:pt x="1807134" y="1451607"/>
                  <a:pt x="1808418" y="1451607"/>
                  <a:pt x="1809703" y="1451607"/>
                </a:cubicBezTo>
                <a:lnTo>
                  <a:pt x="1816352" y="1449412"/>
                </a:lnTo>
                <a:lnTo>
                  <a:pt x="1816011" y="1449071"/>
                </a:lnTo>
                <a:cubicBezTo>
                  <a:pt x="1817281" y="1449071"/>
                  <a:pt x="1818551" y="1449071"/>
                  <a:pt x="1818551" y="1447800"/>
                </a:cubicBezTo>
                <a:cubicBezTo>
                  <a:pt x="1819820" y="1447800"/>
                  <a:pt x="1821091" y="1449071"/>
                  <a:pt x="1822361" y="1449071"/>
                </a:cubicBezTo>
                <a:lnTo>
                  <a:pt x="1822361" y="1450780"/>
                </a:lnTo>
                <a:lnTo>
                  <a:pt x="1823630" y="1451607"/>
                </a:lnTo>
                <a:cubicBezTo>
                  <a:pt x="1824914" y="1452946"/>
                  <a:pt x="1824914" y="1452946"/>
                  <a:pt x="1824914" y="1454201"/>
                </a:cubicBezTo>
                <a:cubicBezTo>
                  <a:pt x="1824914" y="1454201"/>
                  <a:pt x="1823630" y="1454201"/>
                  <a:pt x="1823630" y="1454201"/>
                </a:cubicBezTo>
                <a:cubicBezTo>
                  <a:pt x="1823630" y="1455456"/>
                  <a:pt x="1823630" y="1455456"/>
                  <a:pt x="1823630" y="1456711"/>
                </a:cubicBezTo>
                <a:cubicBezTo>
                  <a:pt x="1823630" y="1456711"/>
                  <a:pt x="1824914" y="1457966"/>
                  <a:pt x="1824914" y="1457966"/>
                </a:cubicBezTo>
                <a:cubicBezTo>
                  <a:pt x="1824914" y="1457966"/>
                  <a:pt x="1826198" y="1457966"/>
                  <a:pt x="1827482" y="1457966"/>
                </a:cubicBezTo>
                <a:cubicBezTo>
                  <a:pt x="1829952" y="1457966"/>
                  <a:pt x="1832520" y="1456711"/>
                  <a:pt x="1835088" y="1456711"/>
                </a:cubicBezTo>
                <a:cubicBezTo>
                  <a:pt x="1840126" y="1455456"/>
                  <a:pt x="1843978" y="1452946"/>
                  <a:pt x="1849016" y="1451607"/>
                </a:cubicBezTo>
                <a:cubicBezTo>
                  <a:pt x="1851584" y="1450352"/>
                  <a:pt x="1854152" y="1450352"/>
                  <a:pt x="1856622" y="1449097"/>
                </a:cubicBezTo>
                <a:cubicBezTo>
                  <a:pt x="1857906" y="1449097"/>
                  <a:pt x="1857906" y="1449097"/>
                  <a:pt x="1859190" y="1449097"/>
                </a:cubicBezTo>
                <a:cubicBezTo>
                  <a:pt x="1859190" y="1449097"/>
                  <a:pt x="1860474" y="1450352"/>
                  <a:pt x="1860474" y="1450352"/>
                </a:cubicBezTo>
                <a:cubicBezTo>
                  <a:pt x="1863042" y="1450352"/>
                  <a:pt x="1865512" y="1451607"/>
                  <a:pt x="1868080" y="1451607"/>
                </a:cubicBezTo>
                <a:cubicBezTo>
                  <a:pt x="1869364" y="1451607"/>
                  <a:pt x="1869364" y="1451607"/>
                  <a:pt x="1870648" y="1451607"/>
                </a:cubicBezTo>
                <a:cubicBezTo>
                  <a:pt x="1870648" y="1450352"/>
                  <a:pt x="1871932" y="1450352"/>
                  <a:pt x="1871932" y="1450352"/>
                </a:cubicBezTo>
                <a:cubicBezTo>
                  <a:pt x="1874402" y="1450352"/>
                  <a:pt x="1875686" y="1449097"/>
                  <a:pt x="1876970" y="1449097"/>
                </a:cubicBezTo>
                <a:cubicBezTo>
                  <a:pt x="1876970" y="1449097"/>
                  <a:pt x="1878254" y="1447842"/>
                  <a:pt x="1878254" y="1447842"/>
                </a:cubicBezTo>
                <a:cubicBezTo>
                  <a:pt x="1878254" y="1446587"/>
                  <a:pt x="1879538" y="1446587"/>
                  <a:pt x="1880822" y="1445332"/>
                </a:cubicBezTo>
                <a:cubicBezTo>
                  <a:pt x="1882008" y="1445332"/>
                  <a:pt x="1882008" y="1443993"/>
                  <a:pt x="1883292" y="1443993"/>
                </a:cubicBezTo>
                <a:cubicBezTo>
                  <a:pt x="1884576" y="1442738"/>
                  <a:pt x="1887144" y="1441483"/>
                  <a:pt x="1888428" y="1440228"/>
                </a:cubicBezTo>
                <a:cubicBezTo>
                  <a:pt x="1889712" y="1438973"/>
                  <a:pt x="1889712" y="1438973"/>
                  <a:pt x="1890898" y="1438973"/>
                </a:cubicBezTo>
                <a:cubicBezTo>
                  <a:pt x="1892182" y="1438973"/>
                  <a:pt x="1892182" y="1438973"/>
                  <a:pt x="1893466" y="1438973"/>
                </a:cubicBezTo>
                <a:cubicBezTo>
                  <a:pt x="1896034" y="1437634"/>
                  <a:pt x="1897318" y="1436379"/>
                  <a:pt x="1899788" y="1435124"/>
                </a:cubicBezTo>
                <a:cubicBezTo>
                  <a:pt x="1901072" y="1435124"/>
                  <a:pt x="1902356" y="1435124"/>
                  <a:pt x="1903640" y="1435124"/>
                </a:cubicBezTo>
                <a:cubicBezTo>
                  <a:pt x="1904924" y="1435124"/>
                  <a:pt x="1907492" y="1433869"/>
                  <a:pt x="1908678" y="1433869"/>
                </a:cubicBezTo>
                <a:cubicBezTo>
                  <a:pt x="1911246" y="1433869"/>
                  <a:pt x="1913814" y="1433869"/>
                  <a:pt x="1916382" y="1433869"/>
                </a:cubicBezTo>
                <a:cubicBezTo>
                  <a:pt x="1917568" y="1433869"/>
                  <a:pt x="1918852" y="1432614"/>
                  <a:pt x="1920136" y="1432614"/>
                </a:cubicBezTo>
                <a:cubicBezTo>
                  <a:pt x="1920136" y="1433869"/>
                  <a:pt x="1920136" y="1433869"/>
                  <a:pt x="1920136" y="1435124"/>
                </a:cubicBezTo>
                <a:cubicBezTo>
                  <a:pt x="1918852" y="1435124"/>
                  <a:pt x="1917568" y="1436379"/>
                  <a:pt x="1916382" y="1436379"/>
                </a:cubicBezTo>
                <a:cubicBezTo>
                  <a:pt x="1915098" y="1436379"/>
                  <a:pt x="1915098" y="1437634"/>
                  <a:pt x="1913814" y="1437634"/>
                </a:cubicBezTo>
                <a:cubicBezTo>
                  <a:pt x="1912530" y="1437634"/>
                  <a:pt x="1909962" y="1438973"/>
                  <a:pt x="1907492" y="1438973"/>
                </a:cubicBezTo>
                <a:cubicBezTo>
                  <a:pt x="1907492" y="1438973"/>
                  <a:pt x="1906208" y="1440228"/>
                  <a:pt x="1906208" y="1440228"/>
                </a:cubicBezTo>
                <a:cubicBezTo>
                  <a:pt x="1906208" y="1440228"/>
                  <a:pt x="1907492" y="1441483"/>
                  <a:pt x="1907492" y="1441483"/>
                </a:cubicBezTo>
                <a:cubicBezTo>
                  <a:pt x="1908678" y="1441483"/>
                  <a:pt x="1909962" y="1441483"/>
                  <a:pt x="1911246" y="1441483"/>
                </a:cubicBezTo>
                <a:cubicBezTo>
                  <a:pt x="1911246" y="1442738"/>
                  <a:pt x="1912530" y="1442738"/>
                  <a:pt x="1912530" y="1443993"/>
                </a:cubicBezTo>
                <a:cubicBezTo>
                  <a:pt x="1913814" y="1443993"/>
                  <a:pt x="1913814" y="1445332"/>
                  <a:pt x="1915098" y="1445332"/>
                </a:cubicBezTo>
                <a:cubicBezTo>
                  <a:pt x="1915098" y="1445332"/>
                  <a:pt x="1915098" y="1443993"/>
                  <a:pt x="1915098" y="1443993"/>
                </a:cubicBezTo>
                <a:cubicBezTo>
                  <a:pt x="1915098" y="1443993"/>
                  <a:pt x="1916382" y="1443993"/>
                  <a:pt x="1916382" y="1443993"/>
                </a:cubicBezTo>
                <a:cubicBezTo>
                  <a:pt x="1917568" y="1443993"/>
                  <a:pt x="1918852" y="1443993"/>
                  <a:pt x="1920136" y="1443993"/>
                </a:cubicBezTo>
                <a:lnTo>
                  <a:pt x="1921384" y="1445294"/>
                </a:lnTo>
                <a:lnTo>
                  <a:pt x="1922686" y="1443992"/>
                </a:lnTo>
                <a:cubicBezTo>
                  <a:pt x="1921415" y="1442721"/>
                  <a:pt x="1921415" y="1442721"/>
                  <a:pt x="1921415" y="1441451"/>
                </a:cubicBezTo>
                <a:cubicBezTo>
                  <a:pt x="1920145" y="1441451"/>
                  <a:pt x="1918875" y="1440181"/>
                  <a:pt x="1917605" y="1440181"/>
                </a:cubicBezTo>
                <a:cubicBezTo>
                  <a:pt x="1918875" y="1440181"/>
                  <a:pt x="1918875" y="1438911"/>
                  <a:pt x="1918875" y="1438911"/>
                </a:cubicBezTo>
                <a:cubicBezTo>
                  <a:pt x="1920145" y="1438911"/>
                  <a:pt x="1921415" y="1437641"/>
                  <a:pt x="1922686" y="1437641"/>
                </a:cubicBezTo>
                <a:cubicBezTo>
                  <a:pt x="1922686" y="1437641"/>
                  <a:pt x="1923955" y="1437641"/>
                  <a:pt x="1925226" y="1437641"/>
                </a:cubicBezTo>
                <a:cubicBezTo>
                  <a:pt x="1926495" y="1437641"/>
                  <a:pt x="1929035" y="1436370"/>
                  <a:pt x="1930306" y="1435100"/>
                </a:cubicBezTo>
                <a:cubicBezTo>
                  <a:pt x="1929035" y="1437640"/>
                  <a:pt x="1927766" y="1438910"/>
                  <a:pt x="1927766" y="1438911"/>
                </a:cubicBezTo>
                <a:cubicBezTo>
                  <a:pt x="1929036" y="1438911"/>
                  <a:pt x="1929036" y="1440181"/>
                  <a:pt x="1930306" y="1440181"/>
                </a:cubicBezTo>
                <a:cubicBezTo>
                  <a:pt x="1931576" y="1441451"/>
                  <a:pt x="1931576" y="1441451"/>
                  <a:pt x="1931576" y="1442721"/>
                </a:cubicBezTo>
                <a:cubicBezTo>
                  <a:pt x="1930307" y="1443992"/>
                  <a:pt x="1930307" y="1443992"/>
                  <a:pt x="1929036" y="1445262"/>
                </a:cubicBezTo>
                <a:lnTo>
                  <a:pt x="1927060" y="1445920"/>
                </a:lnTo>
                <a:lnTo>
                  <a:pt x="1927742" y="1446587"/>
                </a:lnTo>
                <a:cubicBezTo>
                  <a:pt x="1929026" y="1446587"/>
                  <a:pt x="1931594" y="1446587"/>
                  <a:pt x="1932878" y="1446587"/>
                </a:cubicBezTo>
                <a:cubicBezTo>
                  <a:pt x="1935348" y="1447842"/>
                  <a:pt x="1936632" y="1447842"/>
                  <a:pt x="1937916" y="1447842"/>
                </a:cubicBezTo>
                <a:cubicBezTo>
                  <a:pt x="1937916" y="1447842"/>
                  <a:pt x="1939200" y="1449097"/>
                  <a:pt x="1939200" y="1449097"/>
                </a:cubicBezTo>
                <a:cubicBezTo>
                  <a:pt x="1939200" y="1450352"/>
                  <a:pt x="1939200" y="1450352"/>
                  <a:pt x="1939200" y="1450352"/>
                </a:cubicBezTo>
                <a:cubicBezTo>
                  <a:pt x="1940484" y="1450352"/>
                  <a:pt x="1940484" y="1450352"/>
                  <a:pt x="1941768" y="1450352"/>
                </a:cubicBezTo>
                <a:cubicBezTo>
                  <a:pt x="1941768" y="1450352"/>
                  <a:pt x="1941768" y="1451607"/>
                  <a:pt x="1941768" y="1451607"/>
                </a:cubicBezTo>
                <a:cubicBezTo>
                  <a:pt x="1940484" y="1452946"/>
                  <a:pt x="1940484" y="1452946"/>
                  <a:pt x="1939200" y="1454201"/>
                </a:cubicBezTo>
                <a:cubicBezTo>
                  <a:pt x="1937916" y="1455456"/>
                  <a:pt x="1937916" y="1455456"/>
                  <a:pt x="1937916" y="1456711"/>
                </a:cubicBezTo>
                <a:cubicBezTo>
                  <a:pt x="1936632" y="1456711"/>
                  <a:pt x="1936632" y="1457966"/>
                  <a:pt x="1935348" y="1457966"/>
                </a:cubicBezTo>
                <a:cubicBezTo>
                  <a:pt x="1935348" y="1457966"/>
                  <a:pt x="1934163" y="1457966"/>
                  <a:pt x="1934163" y="1457966"/>
                </a:cubicBezTo>
                <a:cubicBezTo>
                  <a:pt x="1934163" y="1457966"/>
                  <a:pt x="1932878" y="1459305"/>
                  <a:pt x="1931594" y="1459305"/>
                </a:cubicBezTo>
                <a:cubicBezTo>
                  <a:pt x="1931594" y="1459305"/>
                  <a:pt x="1932878" y="1459305"/>
                  <a:pt x="1932878" y="1459305"/>
                </a:cubicBezTo>
                <a:cubicBezTo>
                  <a:pt x="1934163" y="1459305"/>
                  <a:pt x="1935348" y="1459305"/>
                  <a:pt x="1936632" y="1459305"/>
                </a:cubicBezTo>
                <a:cubicBezTo>
                  <a:pt x="1937916" y="1459305"/>
                  <a:pt x="1940484" y="1457966"/>
                  <a:pt x="1941768" y="1457966"/>
                </a:cubicBezTo>
                <a:cubicBezTo>
                  <a:pt x="1943053" y="1457966"/>
                  <a:pt x="1943053" y="1456711"/>
                  <a:pt x="1944238" y="1456711"/>
                </a:cubicBezTo>
                <a:cubicBezTo>
                  <a:pt x="1944238" y="1456711"/>
                  <a:pt x="1945522" y="1456711"/>
                  <a:pt x="1945522" y="1456711"/>
                </a:cubicBezTo>
                <a:cubicBezTo>
                  <a:pt x="1946806" y="1456711"/>
                  <a:pt x="1948090" y="1456711"/>
                  <a:pt x="1949374" y="1456711"/>
                </a:cubicBezTo>
                <a:cubicBezTo>
                  <a:pt x="1950658" y="1456711"/>
                  <a:pt x="1950658" y="1455456"/>
                  <a:pt x="1951943" y="1455456"/>
                </a:cubicBezTo>
                <a:cubicBezTo>
                  <a:pt x="1953128" y="1455456"/>
                  <a:pt x="1953128" y="1455456"/>
                  <a:pt x="1954412" y="1455456"/>
                </a:cubicBezTo>
                <a:cubicBezTo>
                  <a:pt x="1956980" y="1456711"/>
                  <a:pt x="1958260" y="1456711"/>
                  <a:pt x="1960830" y="1456711"/>
                </a:cubicBezTo>
                <a:cubicBezTo>
                  <a:pt x="1962013" y="1456711"/>
                  <a:pt x="1962013" y="1456711"/>
                  <a:pt x="1962013" y="1456711"/>
                </a:cubicBezTo>
                <a:cubicBezTo>
                  <a:pt x="1963297" y="1456711"/>
                  <a:pt x="1963297" y="1456711"/>
                  <a:pt x="1963297" y="1456711"/>
                </a:cubicBezTo>
                <a:cubicBezTo>
                  <a:pt x="1963297" y="1456711"/>
                  <a:pt x="1964581" y="1456711"/>
                  <a:pt x="1965867" y="1456711"/>
                </a:cubicBezTo>
                <a:cubicBezTo>
                  <a:pt x="1967150" y="1456711"/>
                  <a:pt x="1968433" y="1457966"/>
                  <a:pt x="1969719" y="1457966"/>
                </a:cubicBezTo>
                <a:cubicBezTo>
                  <a:pt x="1970903" y="1457966"/>
                  <a:pt x="1970903" y="1459305"/>
                  <a:pt x="1970903" y="1459305"/>
                </a:cubicBezTo>
                <a:cubicBezTo>
                  <a:pt x="1972187" y="1460560"/>
                  <a:pt x="1974755" y="1460560"/>
                  <a:pt x="1976040" y="1461815"/>
                </a:cubicBezTo>
                <a:cubicBezTo>
                  <a:pt x="1978608" y="1461815"/>
                  <a:pt x="1979793" y="1463070"/>
                  <a:pt x="1982361" y="1463070"/>
                </a:cubicBezTo>
                <a:cubicBezTo>
                  <a:pt x="1983645" y="1464325"/>
                  <a:pt x="1983645" y="1464325"/>
                  <a:pt x="1984930" y="1464325"/>
                </a:cubicBezTo>
                <a:cubicBezTo>
                  <a:pt x="1986214" y="1465580"/>
                  <a:pt x="1986214" y="1466918"/>
                  <a:pt x="1987499" y="1468174"/>
                </a:cubicBezTo>
                <a:cubicBezTo>
                  <a:pt x="1987499" y="1469429"/>
                  <a:pt x="1987499" y="1469429"/>
                  <a:pt x="1987499" y="1470684"/>
                </a:cubicBezTo>
                <a:cubicBezTo>
                  <a:pt x="1987499" y="1471939"/>
                  <a:pt x="1987499" y="1473194"/>
                  <a:pt x="1987499" y="1474532"/>
                </a:cubicBezTo>
                <a:cubicBezTo>
                  <a:pt x="1987499" y="1475787"/>
                  <a:pt x="1988683" y="1475787"/>
                  <a:pt x="1988683" y="1477042"/>
                </a:cubicBezTo>
                <a:cubicBezTo>
                  <a:pt x="1988683" y="1475787"/>
                  <a:pt x="1988683" y="1475787"/>
                  <a:pt x="1988683" y="1474532"/>
                </a:cubicBezTo>
                <a:cubicBezTo>
                  <a:pt x="1988683" y="1473194"/>
                  <a:pt x="1989967" y="1473194"/>
                  <a:pt x="1989967" y="1471939"/>
                </a:cubicBezTo>
                <a:cubicBezTo>
                  <a:pt x="1989967" y="1471939"/>
                  <a:pt x="1991252" y="1470684"/>
                  <a:pt x="1992536" y="1470684"/>
                </a:cubicBezTo>
                <a:cubicBezTo>
                  <a:pt x="1992536" y="1470684"/>
                  <a:pt x="1993821" y="1469429"/>
                  <a:pt x="1993821" y="1469429"/>
                </a:cubicBezTo>
                <a:cubicBezTo>
                  <a:pt x="1993821" y="1469429"/>
                  <a:pt x="1995104" y="1470684"/>
                  <a:pt x="1996388" y="1470684"/>
                </a:cubicBezTo>
                <a:cubicBezTo>
                  <a:pt x="1998857" y="1470684"/>
                  <a:pt x="2000141" y="1471939"/>
                  <a:pt x="2002711" y="1473194"/>
                </a:cubicBezTo>
                <a:cubicBezTo>
                  <a:pt x="2005278" y="1473194"/>
                  <a:pt x="2006463" y="1473194"/>
                  <a:pt x="2009030" y="1473194"/>
                </a:cubicBezTo>
                <a:cubicBezTo>
                  <a:pt x="2009030" y="1473194"/>
                  <a:pt x="2010314" y="1474532"/>
                  <a:pt x="2010314" y="1474532"/>
                </a:cubicBezTo>
                <a:cubicBezTo>
                  <a:pt x="2010314" y="1475787"/>
                  <a:pt x="2010314" y="1475787"/>
                  <a:pt x="2010314" y="1477042"/>
                </a:cubicBezTo>
                <a:cubicBezTo>
                  <a:pt x="2010314" y="1478298"/>
                  <a:pt x="2011600" y="1478298"/>
                  <a:pt x="2011600" y="1479553"/>
                </a:cubicBezTo>
                <a:cubicBezTo>
                  <a:pt x="2011600" y="1478298"/>
                  <a:pt x="2011600" y="1478298"/>
                  <a:pt x="2011600" y="1477042"/>
                </a:cubicBezTo>
                <a:cubicBezTo>
                  <a:pt x="2012884" y="1477042"/>
                  <a:pt x="2014168" y="1475787"/>
                  <a:pt x="2015355" y="1475787"/>
                </a:cubicBezTo>
                <a:cubicBezTo>
                  <a:pt x="2016639" y="1475787"/>
                  <a:pt x="2019206" y="1474532"/>
                  <a:pt x="2021776" y="1474532"/>
                </a:cubicBezTo>
                <a:cubicBezTo>
                  <a:pt x="2023060" y="1474532"/>
                  <a:pt x="2025530" y="1474532"/>
                  <a:pt x="2026812" y="1474532"/>
                </a:cubicBezTo>
                <a:cubicBezTo>
                  <a:pt x="2029380" y="1473194"/>
                  <a:pt x="2030665" y="1473194"/>
                  <a:pt x="2033134" y="1471939"/>
                </a:cubicBezTo>
                <a:cubicBezTo>
                  <a:pt x="2034417" y="1471939"/>
                  <a:pt x="2036986" y="1471939"/>
                  <a:pt x="2038271" y="1471939"/>
                </a:cubicBezTo>
                <a:cubicBezTo>
                  <a:pt x="2039554" y="1471939"/>
                  <a:pt x="2039554" y="1470684"/>
                  <a:pt x="2040838" y="1470684"/>
                </a:cubicBezTo>
                <a:cubicBezTo>
                  <a:pt x="2042024" y="1470684"/>
                  <a:pt x="2042024" y="1470684"/>
                  <a:pt x="2043308" y="1470684"/>
                </a:cubicBezTo>
                <a:cubicBezTo>
                  <a:pt x="2045875" y="1470684"/>
                  <a:pt x="2047161" y="1470684"/>
                  <a:pt x="2049728" y="1470684"/>
                </a:cubicBezTo>
                <a:cubicBezTo>
                  <a:pt x="2050915" y="1470684"/>
                  <a:pt x="2053482" y="1470684"/>
                  <a:pt x="2054765" y="1470684"/>
                </a:cubicBezTo>
                <a:cubicBezTo>
                  <a:pt x="2056050" y="1470684"/>
                  <a:pt x="2057335" y="1470684"/>
                  <a:pt x="2058618" y="1470684"/>
                </a:cubicBezTo>
                <a:cubicBezTo>
                  <a:pt x="2058618" y="1470684"/>
                  <a:pt x="2058618" y="1471939"/>
                  <a:pt x="2058618" y="1471939"/>
                </a:cubicBezTo>
                <a:cubicBezTo>
                  <a:pt x="2057335" y="1473194"/>
                  <a:pt x="2057335" y="1474532"/>
                  <a:pt x="2056050" y="1475787"/>
                </a:cubicBezTo>
                <a:cubicBezTo>
                  <a:pt x="2057335" y="1475787"/>
                  <a:pt x="2057335" y="1474532"/>
                  <a:pt x="2058618" y="1474532"/>
                </a:cubicBezTo>
                <a:cubicBezTo>
                  <a:pt x="2059803" y="1473194"/>
                  <a:pt x="2059803" y="1473194"/>
                  <a:pt x="2061087" y="1471939"/>
                </a:cubicBezTo>
                <a:cubicBezTo>
                  <a:pt x="2063655" y="1471939"/>
                  <a:pt x="2064939" y="1471939"/>
                  <a:pt x="2066223" y="1471939"/>
                </a:cubicBezTo>
                <a:cubicBezTo>
                  <a:pt x="2067508" y="1471939"/>
                  <a:pt x="2068692" y="1473194"/>
                  <a:pt x="2069976" y="1473194"/>
                </a:cubicBezTo>
                <a:cubicBezTo>
                  <a:pt x="2072544" y="1473194"/>
                  <a:pt x="2076397" y="1473194"/>
                  <a:pt x="2078867" y="1473194"/>
                </a:cubicBezTo>
                <a:cubicBezTo>
                  <a:pt x="2080151" y="1474532"/>
                  <a:pt x="2081435" y="1474532"/>
                  <a:pt x="2082719" y="1475787"/>
                </a:cubicBezTo>
                <a:cubicBezTo>
                  <a:pt x="2082719" y="1475787"/>
                  <a:pt x="2084003" y="1475787"/>
                  <a:pt x="2084003" y="1475787"/>
                </a:cubicBezTo>
                <a:cubicBezTo>
                  <a:pt x="2086473" y="1477042"/>
                  <a:pt x="2087757" y="1478298"/>
                  <a:pt x="2090325" y="1479553"/>
                </a:cubicBezTo>
                <a:cubicBezTo>
                  <a:pt x="2091610" y="1479553"/>
                  <a:pt x="2091610" y="1480891"/>
                  <a:pt x="2091610" y="1480891"/>
                </a:cubicBezTo>
                <a:cubicBezTo>
                  <a:pt x="2092894" y="1482146"/>
                  <a:pt x="2092894" y="1482146"/>
                  <a:pt x="2094178" y="1482146"/>
                </a:cubicBezTo>
                <a:cubicBezTo>
                  <a:pt x="2094178" y="1482146"/>
                  <a:pt x="2095363" y="1480891"/>
                  <a:pt x="2095363" y="1480891"/>
                </a:cubicBezTo>
                <a:cubicBezTo>
                  <a:pt x="2096647" y="1480891"/>
                  <a:pt x="2097931" y="1482146"/>
                  <a:pt x="2099215" y="1482146"/>
                </a:cubicBezTo>
                <a:cubicBezTo>
                  <a:pt x="2100500" y="1482146"/>
                  <a:pt x="2100500" y="1483401"/>
                  <a:pt x="2100500" y="1484656"/>
                </a:cubicBezTo>
                <a:cubicBezTo>
                  <a:pt x="2099215" y="1484656"/>
                  <a:pt x="2099215" y="1485911"/>
                  <a:pt x="2097931" y="1487167"/>
                </a:cubicBezTo>
                <a:cubicBezTo>
                  <a:pt x="2099215" y="1485911"/>
                  <a:pt x="2100500" y="1485911"/>
                  <a:pt x="2101783" y="1484656"/>
                </a:cubicBezTo>
                <a:cubicBezTo>
                  <a:pt x="2103068" y="1484656"/>
                  <a:pt x="2103068" y="1483401"/>
                  <a:pt x="2103068" y="1483401"/>
                </a:cubicBezTo>
                <a:cubicBezTo>
                  <a:pt x="2103068" y="1483401"/>
                  <a:pt x="2103068" y="1482146"/>
                  <a:pt x="2103068" y="1482146"/>
                </a:cubicBezTo>
                <a:cubicBezTo>
                  <a:pt x="2104253" y="1482146"/>
                  <a:pt x="2104253" y="1482146"/>
                  <a:pt x="2104253" y="1482146"/>
                </a:cubicBezTo>
                <a:cubicBezTo>
                  <a:pt x="2105537" y="1483401"/>
                  <a:pt x="2105537" y="1483401"/>
                  <a:pt x="2106822" y="1484656"/>
                </a:cubicBezTo>
                <a:cubicBezTo>
                  <a:pt x="2108105" y="1485911"/>
                  <a:pt x="2108105" y="1485911"/>
                  <a:pt x="2108105" y="1487167"/>
                </a:cubicBezTo>
                <a:cubicBezTo>
                  <a:pt x="2108105" y="1488505"/>
                  <a:pt x="2109390" y="1488505"/>
                  <a:pt x="2109390" y="1488505"/>
                </a:cubicBezTo>
                <a:cubicBezTo>
                  <a:pt x="2109390" y="1489760"/>
                  <a:pt x="2110674" y="1489760"/>
                  <a:pt x="2110674" y="1491015"/>
                </a:cubicBezTo>
                <a:cubicBezTo>
                  <a:pt x="2110674" y="1492270"/>
                  <a:pt x="2110674" y="1492270"/>
                  <a:pt x="2110674" y="1493525"/>
                </a:cubicBezTo>
                <a:cubicBezTo>
                  <a:pt x="2110674" y="1494864"/>
                  <a:pt x="2111957" y="1496119"/>
                  <a:pt x="2113143" y="1497374"/>
                </a:cubicBezTo>
                <a:cubicBezTo>
                  <a:pt x="2114427" y="1498629"/>
                  <a:pt x="2115711" y="1498629"/>
                  <a:pt x="2116995" y="1499884"/>
                </a:cubicBezTo>
                <a:cubicBezTo>
                  <a:pt x="2119563" y="1502478"/>
                  <a:pt x="2120847" y="1503733"/>
                  <a:pt x="2122033" y="1506243"/>
                </a:cubicBezTo>
                <a:cubicBezTo>
                  <a:pt x="2123317" y="1507498"/>
                  <a:pt x="2123317" y="1508753"/>
                  <a:pt x="2124600" y="1510092"/>
                </a:cubicBezTo>
                <a:cubicBezTo>
                  <a:pt x="2124600" y="1510092"/>
                  <a:pt x="2125885" y="1511347"/>
                  <a:pt x="2125885" y="1511347"/>
                </a:cubicBezTo>
                <a:cubicBezTo>
                  <a:pt x="2127169" y="1511347"/>
                  <a:pt x="2127169" y="1510092"/>
                  <a:pt x="2127169" y="1510092"/>
                </a:cubicBezTo>
                <a:cubicBezTo>
                  <a:pt x="2127169" y="1508753"/>
                  <a:pt x="2128453" y="1508753"/>
                  <a:pt x="2129738" y="1508753"/>
                </a:cubicBezTo>
                <a:cubicBezTo>
                  <a:pt x="2129738" y="1508753"/>
                  <a:pt x="2130923" y="1510092"/>
                  <a:pt x="2132208" y="1510092"/>
                </a:cubicBezTo>
                <a:cubicBezTo>
                  <a:pt x="2132208" y="1511347"/>
                  <a:pt x="2132208" y="1511347"/>
                  <a:pt x="2132208" y="1512602"/>
                </a:cubicBezTo>
                <a:cubicBezTo>
                  <a:pt x="2130923" y="1513857"/>
                  <a:pt x="2130923" y="1513857"/>
                  <a:pt x="2130923" y="1513857"/>
                </a:cubicBezTo>
                <a:cubicBezTo>
                  <a:pt x="2130923" y="1513857"/>
                  <a:pt x="2130923" y="1515112"/>
                  <a:pt x="2130923" y="1515112"/>
                </a:cubicBezTo>
                <a:cubicBezTo>
                  <a:pt x="2130923" y="1515112"/>
                  <a:pt x="2132208" y="1516451"/>
                  <a:pt x="2132208" y="1516451"/>
                </a:cubicBezTo>
                <a:cubicBezTo>
                  <a:pt x="2132208" y="1516451"/>
                  <a:pt x="2130923" y="1517706"/>
                  <a:pt x="2130923" y="1517706"/>
                </a:cubicBezTo>
                <a:cubicBezTo>
                  <a:pt x="2130923" y="1517706"/>
                  <a:pt x="2130923" y="1518961"/>
                  <a:pt x="2130923" y="1518961"/>
                </a:cubicBezTo>
                <a:cubicBezTo>
                  <a:pt x="2128453" y="1520216"/>
                  <a:pt x="2127169" y="1522726"/>
                  <a:pt x="2124600" y="1525320"/>
                </a:cubicBezTo>
                <a:lnTo>
                  <a:pt x="2122184" y="1528862"/>
                </a:lnTo>
                <a:lnTo>
                  <a:pt x="2122076" y="1529080"/>
                </a:lnTo>
                <a:cubicBezTo>
                  <a:pt x="2120805" y="1529080"/>
                  <a:pt x="2120805" y="1529080"/>
                  <a:pt x="2122076" y="1530350"/>
                </a:cubicBezTo>
                <a:lnTo>
                  <a:pt x="2121568" y="1529337"/>
                </a:lnTo>
                <a:lnTo>
                  <a:pt x="2119563" y="1530424"/>
                </a:lnTo>
                <a:cubicBezTo>
                  <a:pt x="2118279" y="1531679"/>
                  <a:pt x="2118279" y="1531679"/>
                  <a:pt x="2116995" y="1532934"/>
                </a:cubicBezTo>
                <a:cubicBezTo>
                  <a:pt x="2115711" y="1532934"/>
                  <a:pt x="2115711" y="1534189"/>
                  <a:pt x="2114427" y="1534189"/>
                </a:cubicBezTo>
                <a:cubicBezTo>
                  <a:pt x="2114427" y="1535444"/>
                  <a:pt x="2113143" y="1535444"/>
                  <a:pt x="2113143" y="1536699"/>
                </a:cubicBezTo>
                <a:lnTo>
                  <a:pt x="2113123" y="1536764"/>
                </a:lnTo>
                <a:lnTo>
                  <a:pt x="2113186" y="1536700"/>
                </a:lnTo>
                <a:cubicBezTo>
                  <a:pt x="2113186" y="1536700"/>
                  <a:pt x="2114457" y="1536700"/>
                  <a:pt x="2115727" y="1536700"/>
                </a:cubicBezTo>
                <a:cubicBezTo>
                  <a:pt x="2116997" y="1537970"/>
                  <a:pt x="2115727" y="1537970"/>
                  <a:pt x="2113186" y="1540510"/>
                </a:cubicBezTo>
                <a:lnTo>
                  <a:pt x="2111969" y="1540510"/>
                </a:lnTo>
                <a:lnTo>
                  <a:pt x="2111957" y="1540548"/>
                </a:lnTo>
                <a:cubicBezTo>
                  <a:pt x="2110674" y="1543058"/>
                  <a:pt x="2109390" y="1544313"/>
                  <a:pt x="2108105" y="1546907"/>
                </a:cubicBezTo>
                <a:cubicBezTo>
                  <a:pt x="2108105" y="1548162"/>
                  <a:pt x="2108105" y="1548162"/>
                  <a:pt x="2108105" y="1549417"/>
                </a:cubicBezTo>
                <a:cubicBezTo>
                  <a:pt x="2108105" y="1550672"/>
                  <a:pt x="2106822" y="1552010"/>
                  <a:pt x="2106822" y="1553265"/>
                </a:cubicBezTo>
                <a:cubicBezTo>
                  <a:pt x="2108105" y="1553265"/>
                  <a:pt x="2108105" y="1552010"/>
                  <a:pt x="2109390" y="1552010"/>
                </a:cubicBezTo>
                <a:lnTo>
                  <a:pt x="2109419" y="1551920"/>
                </a:lnTo>
                <a:lnTo>
                  <a:pt x="2109376" y="1551941"/>
                </a:lnTo>
                <a:cubicBezTo>
                  <a:pt x="2108106" y="1551941"/>
                  <a:pt x="2108106" y="1551941"/>
                  <a:pt x="2108106" y="1551941"/>
                </a:cubicBezTo>
                <a:cubicBezTo>
                  <a:pt x="2109376" y="1551941"/>
                  <a:pt x="2109376" y="1550670"/>
                  <a:pt x="2109376" y="1550670"/>
                </a:cubicBezTo>
                <a:lnTo>
                  <a:pt x="2110067" y="1549979"/>
                </a:lnTo>
                <a:lnTo>
                  <a:pt x="2110674" y="1548162"/>
                </a:lnTo>
                <a:cubicBezTo>
                  <a:pt x="2110674" y="1548162"/>
                  <a:pt x="2111957" y="1546907"/>
                  <a:pt x="2111957" y="1545651"/>
                </a:cubicBezTo>
                <a:cubicBezTo>
                  <a:pt x="2113143" y="1544313"/>
                  <a:pt x="2113143" y="1544313"/>
                  <a:pt x="2114427" y="1543058"/>
                </a:cubicBezTo>
                <a:cubicBezTo>
                  <a:pt x="2114427" y="1543058"/>
                  <a:pt x="2115711" y="1543058"/>
                  <a:pt x="2115711" y="1543058"/>
                </a:cubicBezTo>
                <a:cubicBezTo>
                  <a:pt x="2115711" y="1543058"/>
                  <a:pt x="2115711" y="1544313"/>
                  <a:pt x="2115711" y="1544313"/>
                </a:cubicBezTo>
                <a:cubicBezTo>
                  <a:pt x="2115711" y="1544313"/>
                  <a:pt x="2115711" y="1545651"/>
                  <a:pt x="2115711" y="1545651"/>
                </a:cubicBezTo>
                <a:cubicBezTo>
                  <a:pt x="2115711" y="1546907"/>
                  <a:pt x="2115711" y="1546907"/>
                  <a:pt x="2115711" y="1548162"/>
                </a:cubicBezTo>
                <a:cubicBezTo>
                  <a:pt x="2114427" y="1549417"/>
                  <a:pt x="2114427" y="1550672"/>
                  <a:pt x="2113143" y="1552010"/>
                </a:cubicBezTo>
                <a:cubicBezTo>
                  <a:pt x="2114427" y="1550672"/>
                  <a:pt x="2115711" y="1548162"/>
                  <a:pt x="2116995" y="1546907"/>
                </a:cubicBezTo>
                <a:cubicBezTo>
                  <a:pt x="2118279" y="1545651"/>
                  <a:pt x="2118279" y="1544396"/>
                  <a:pt x="2119563" y="1543058"/>
                </a:cubicBezTo>
                <a:cubicBezTo>
                  <a:pt x="2119563" y="1543058"/>
                  <a:pt x="2120847" y="1541803"/>
                  <a:pt x="2122033" y="1541803"/>
                </a:cubicBezTo>
                <a:cubicBezTo>
                  <a:pt x="2122033" y="1541803"/>
                  <a:pt x="2123317" y="1541803"/>
                  <a:pt x="2123317" y="1541803"/>
                </a:cubicBezTo>
                <a:cubicBezTo>
                  <a:pt x="2123317" y="1541803"/>
                  <a:pt x="2124600" y="1543058"/>
                  <a:pt x="2124600" y="1543058"/>
                </a:cubicBezTo>
                <a:cubicBezTo>
                  <a:pt x="2125885" y="1541803"/>
                  <a:pt x="2125885" y="1541803"/>
                  <a:pt x="2125885" y="1540548"/>
                </a:cubicBezTo>
                <a:lnTo>
                  <a:pt x="2125959" y="1540475"/>
                </a:lnTo>
                <a:lnTo>
                  <a:pt x="2125887" y="1540511"/>
                </a:lnTo>
                <a:cubicBezTo>
                  <a:pt x="2124616" y="1540511"/>
                  <a:pt x="2123346" y="1540511"/>
                  <a:pt x="2122076" y="1539241"/>
                </a:cubicBezTo>
                <a:cubicBezTo>
                  <a:pt x="2122076" y="1539241"/>
                  <a:pt x="2120806" y="1539241"/>
                  <a:pt x="2120806" y="1539241"/>
                </a:cubicBezTo>
                <a:cubicBezTo>
                  <a:pt x="2120806" y="1539241"/>
                  <a:pt x="2120806" y="1537971"/>
                  <a:pt x="2120806" y="1537971"/>
                </a:cubicBezTo>
                <a:lnTo>
                  <a:pt x="2120805" y="1537970"/>
                </a:lnTo>
                <a:cubicBezTo>
                  <a:pt x="2120805" y="1536699"/>
                  <a:pt x="2120805" y="1536699"/>
                  <a:pt x="2120805" y="1536699"/>
                </a:cubicBezTo>
                <a:cubicBezTo>
                  <a:pt x="2122076" y="1536699"/>
                  <a:pt x="2122076" y="1536699"/>
                  <a:pt x="2123346" y="1536699"/>
                </a:cubicBezTo>
                <a:cubicBezTo>
                  <a:pt x="2123346" y="1537970"/>
                  <a:pt x="2123346" y="1537970"/>
                  <a:pt x="2123346" y="1537970"/>
                </a:cubicBezTo>
                <a:lnTo>
                  <a:pt x="2123346" y="1537971"/>
                </a:lnTo>
                <a:cubicBezTo>
                  <a:pt x="2124616" y="1537971"/>
                  <a:pt x="2125887" y="1536700"/>
                  <a:pt x="2127157" y="1536700"/>
                </a:cubicBezTo>
                <a:lnTo>
                  <a:pt x="2127169" y="1536713"/>
                </a:lnTo>
                <a:lnTo>
                  <a:pt x="2127169" y="1536699"/>
                </a:lnTo>
                <a:cubicBezTo>
                  <a:pt x="2128453" y="1535444"/>
                  <a:pt x="2129738" y="1534189"/>
                  <a:pt x="2130923" y="1532934"/>
                </a:cubicBezTo>
                <a:cubicBezTo>
                  <a:pt x="2133491" y="1531679"/>
                  <a:pt x="2134776" y="1531679"/>
                  <a:pt x="2137345" y="1531679"/>
                </a:cubicBezTo>
                <a:cubicBezTo>
                  <a:pt x="2138629" y="1532934"/>
                  <a:pt x="2141098" y="1532934"/>
                  <a:pt x="2142381" y="1532934"/>
                </a:cubicBezTo>
                <a:cubicBezTo>
                  <a:pt x="2143666" y="1531679"/>
                  <a:pt x="2144950" y="1531679"/>
                  <a:pt x="2146234" y="1531679"/>
                </a:cubicBezTo>
                <a:cubicBezTo>
                  <a:pt x="2147517" y="1530424"/>
                  <a:pt x="2148703" y="1530424"/>
                  <a:pt x="2149988" y="1529085"/>
                </a:cubicBezTo>
                <a:cubicBezTo>
                  <a:pt x="2149988" y="1529085"/>
                  <a:pt x="2151271" y="1529085"/>
                  <a:pt x="2152555" y="1529085"/>
                </a:cubicBezTo>
                <a:cubicBezTo>
                  <a:pt x="2153839" y="1529085"/>
                  <a:pt x="2155124" y="1530424"/>
                  <a:pt x="2156408" y="1530424"/>
                </a:cubicBezTo>
                <a:cubicBezTo>
                  <a:pt x="2157593" y="1530424"/>
                  <a:pt x="2158877" y="1530424"/>
                  <a:pt x="2160161" y="1530424"/>
                </a:cubicBezTo>
                <a:cubicBezTo>
                  <a:pt x="2160161" y="1531679"/>
                  <a:pt x="2160161" y="1531679"/>
                  <a:pt x="2160161" y="1532934"/>
                </a:cubicBezTo>
                <a:cubicBezTo>
                  <a:pt x="2160161" y="1534189"/>
                  <a:pt x="2158877" y="1535444"/>
                  <a:pt x="2158877" y="1535444"/>
                </a:cubicBezTo>
                <a:cubicBezTo>
                  <a:pt x="2158877" y="1536699"/>
                  <a:pt x="2158877" y="1536699"/>
                  <a:pt x="2158877" y="1538038"/>
                </a:cubicBezTo>
                <a:cubicBezTo>
                  <a:pt x="2157593" y="1539293"/>
                  <a:pt x="2156408" y="1540548"/>
                  <a:pt x="2155124" y="1541803"/>
                </a:cubicBezTo>
                <a:cubicBezTo>
                  <a:pt x="2155124" y="1543058"/>
                  <a:pt x="2155124" y="1543058"/>
                  <a:pt x="2155124" y="1544396"/>
                </a:cubicBezTo>
                <a:cubicBezTo>
                  <a:pt x="2153839" y="1545651"/>
                  <a:pt x="2152555" y="1546907"/>
                  <a:pt x="2151271" y="1546907"/>
                </a:cubicBezTo>
                <a:cubicBezTo>
                  <a:pt x="2149988" y="1546907"/>
                  <a:pt x="2149988" y="1548162"/>
                  <a:pt x="2148703" y="1548162"/>
                </a:cubicBezTo>
                <a:cubicBezTo>
                  <a:pt x="2148703" y="1548162"/>
                  <a:pt x="2147517" y="1548162"/>
                  <a:pt x="2147517" y="1548162"/>
                </a:cubicBezTo>
                <a:cubicBezTo>
                  <a:pt x="2147517" y="1548162"/>
                  <a:pt x="2146234" y="1548162"/>
                  <a:pt x="2146234" y="1548162"/>
                </a:cubicBezTo>
                <a:cubicBezTo>
                  <a:pt x="2146234" y="1548162"/>
                  <a:pt x="2144950" y="1548162"/>
                  <a:pt x="2144950" y="1548162"/>
                </a:cubicBezTo>
                <a:cubicBezTo>
                  <a:pt x="2143666" y="1549417"/>
                  <a:pt x="2143666" y="1549417"/>
                  <a:pt x="2142381" y="1550672"/>
                </a:cubicBezTo>
                <a:cubicBezTo>
                  <a:pt x="2141098" y="1552010"/>
                  <a:pt x="2141098" y="1552010"/>
                  <a:pt x="2139814" y="1552010"/>
                </a:cubicBezTo>
                <a:cubicBezTo>
                  <a:pt x="2137345" y="1552010"/>
                  <a:pt x="2136060" y="1552010"/>
                  <a:pt x="2134776" y="1552010"/>
                </a:cubicBezTo>
                <a:cubicBezTo>
                  <a:pt x="2133491" y="1553265"/>
                  <a:pt x="2133491" y="1553265"/>
                  <a:pt x="2132208" y="1553265"/>
                </a:cubicBezTo>
                <a:cubicBezTo>
                  <a:pt x="2130923" y="1553265"/>
                  <a:pt x="2130923" y="1554520"/>
                  <a:pt x="2129738" y="1554520"/>
                </a:cubicBezTo>
                <a:cubicBezTo>
                  <a:pt x="2128453" y="1554520"/>
                  <a:pt x="2128453" y="1554520"/>
                  <a:pt x="2127169" y="1554520"/>
                </a:cubicBezTo>
                <a:cubicBezTo>
                  <a:pt x="2128453" y="1555775"/>
                  <a:pt x="2128453" y="1555775"/>
                  <a:pt x="2129738" y="1555775"/>
                </a:cubicBezTo>
                <a:cubicBezTo>
                  <a:pt x="2130923" y="1555775"/>
                  <a:pt x="2130923" y="1554520"/>
                  <a:pt x="2132208" y="1554520"/>
                </a:cubicBezTo>
                <a:cubicBezTo>
                  <a:pt x="2133491" y="1553265"/>
                  <a:pt x="2134776" y="1553265"/>
                  <a:pt x="2136060" y="1553265"/>
                </a:cubicBezTo>
                <a:cubicBezTo>
                  <a:pt x="2137345" y="1553265"/>
                  <a:pt x="2138629" y="1553265"/>
                  <a:pt x="2139814" y="1553265"/>
                </a:cubicBezTo>
                <a:cubicBezTo>
                  <a:pt x="2141098" y="1553265"/>
                  <a:pt x="2142381" y="1552010"/>
                  <a:pt x="2143666" y="1552010"/>
                </a:cubicBezTo>
                <a:cubicBezTo>
                  <a:pt x="2143666" y="1552010"/>
                  <a:pt x="2144950" y="1552010"/>
                  <a:pt x="2144950" y="1552010"/>
                </a:cubicBezTo>
                <a:cubicBezTo>
                  <a:pt x="2144950" y="1552010"/>
                  <a:pt x="2144950" y="1553265"/>
                  <a:pt x="2144950" y="1553265"/>
                </a:cubicBezTo>
                <a:cubicBezTo>
                  <a:pt x="2143666" y="1553265"/>
                  <a:pt x="2143666" y="1554520"/>
                  <a:pt x="2143666" y="1555775"/>
                </a:cubicBezTo>
                <a:cubicBezTo>
                  <a:pt x="2143666" y="1555775"/>
                  <a:pt x="2144950" y="1557031"/>
                  <a:pt x="2144950" y="1558286"/>
                </a:cubicBezTo>
                <a:cubicBezTo>
                  <a:pt x="2143666" y="1559624"/>
                  <a:pt x="2143666" y="1559624"/>
                  <a:pt x="2142381" y="1560879"/>
                </a:cubicBezTo>
                <a:cubicBezTo>
                  <a:pt x="2142381" y="1562134"/>
                  <a:pt x="2141098" y="1562134"/>
                  <a:pt x="2141098" y="1563389"/>
                </a:cubicBezTo>
                <a:cubicBezTo>
                  <a:pt x="2141098" y="1564644"/>
                  <a:pt x="2141098" y="1564644"/>
                  <a:pt x="2141098" y="1565983"/>
                </a:cubicBezTo>
                <a:cubicBezTo>
                  <a:pt x="2142381" y="1567238"/>
                  <a:pt x="2142381" y="1567238"/>
                  <a:pt x="2143666" y="1568493"/>
                </a:cubicBezTo>
                <a:cubicBezTo>
                  <a:pt x="2143666" y="1569748"/>
                  <a:pt x="2144950" y="1569748"/>
                  <a:pt x="2144950" y="1571003"/>
                </a:cubicBezTo>
                <a:cubicBezTo>
                  <a:pt x="2144950" y="1569748"/>
                  <a:pt x="2144950" y="1568493"/>
                  <a:pt x="2144950" y="1567238"/>
                </a:cubicBezTo>
                <a:cubicBezTo>
                  <a:pt x="2143666" y="1565983"/>
                  <a:pt x="2143666" y="1565983"/>
                  <a:pt x="2143666" y="1564644"/>
                </a:cubicBezTo>
                <a:cubicBezTo>
                  <a:pt x="2143666" y="1564644"/>
                  <a:pt x="2143666" y="1563389"/>
                  <a:pt x="2143666" y="1563389"/>
                </a:cubicBezTo>
                <a:cubicBezTo>
                  <a:pt x="2144950" y="1562134"/>
                  <a:pt x="2144950" y="1562134"/>
                  <a:pt x="2146234" y="1560879"/>
                </a:cubicBezTo>
                <a:cubicBezTo>
                  <a:pt x="2146234" y="1560879"/>
                  <a:pt x="2147517" y="1559624"/>
                  <a:pt x="2147517" y="1559624"/>
                </a:cubicBezTo>
                <a:cubicBezTo>
                  <a:pt x="2147517" y="1558286"/>
                  <a:pt x="2147517" y="1557031"/>
                  <a:pt x="2147517" y="1555775"/>
                </a:cubicBezTo>
                <a:cubicBezTo>
                  <a:pt x="2147517" y="1554520"/>
                  <a:pt x="2148703" y="1553265"/>
                  <a:pt x="2148703" y="1552010"/>
                </a:cubicBezTo>
                <a:cubicBezTo>
                  <a:pt x="2149988" y="1552010"/>
                  <a:pt x="2149988" y="1550672"/>
                  <a:pt x="2151271" y="1549417"/>
                </a:cubicBezTo>
                <a:cubicBezTo>
                  <a:pt x="2152555" y="1548162"/>
                  <a:pt x="2155124" y="1546907"/>
                  <a:pt x="2156408" y="1545651"/>
                </a:cubicBezTo>
                <a:cubicBezTo>
                  <a:pt x="2157593" y="1544396"/>
                  <a:pt x="2158877" y="1544396"/>
                  <a:pt x="2160161" y="1543058"/>
                </a:cubicBezTo>
                <a:cubicBezTo>
                  <a:pt x="2161445" y="1543058"/>
                  <a:pt x="2161445" y="1541803"/>
                  <a:pt x="2162729" y="1540548"/>
                </a:cubicBezTo>
                <a:cubicBezTo>
                  <a:pt x="2162729" y="1540548"/>
                  <a:pt x="2162729" y="1539293"/>
                  <a:pt x="2162729" y="1539293"/>
                </a:cubicBezTo>
                <a:cubicBezTo>
                  <a:pt x="2162729" y="1538038"/>
                  <a:pt x="2164014" y="1538038"/>
                  <a:pt x="2164014" y="1536699"/>
                </a:cubicBezTo>
                <a:cubicBezTo>
                  <a:pt x="2165298" y="1536699"/>
                  <a:pt x="2165298" y="1535444"/>
                  <a:pt x="2166483" y="1535444"/>
                </a:cubicBezTo>
                <a:cubicBezTo>
                  <a:pt x="2167767" y="1535444"/>
                  <a:pt x="2169052" y="1535444"/>
                  <a:pt x="2170335" y="1535444"/>
                </a:cubicBezTo>
                <a:cubicBezTo>
                  <a:pt x="2170335" y="1535444"/>
                  <a:pt x="2171619" y="1536699"/>
                  <a:pt x="2171619" y="1536699"/>
                </a:cubicBezTo>
                <a:cubicBezTo>
                  <a:pt x="2171619" y="1536699"/>
                  <a:pt x="2172903" y="1536699"/>
                  <a:pt x="2172903" y="1536699"/>
                </a:cubicBezTo>
                <a:cubicBezTo>
                  <a:pt x="2172903" y="1536699"/>
                  <a:pt x="2172903" y="1535444"/>
                  <a:pt x="2172903" y="1535444"/>
                </a:cubicBezTo>
                <a:cubicBezTo>
                  <a:pt x="2174187" y="1535444"/>
                  <a:pt x="2174187" y="1535444"/>
                  <a:pt x="2175372" y="1535444"/>
                </a:cubicBezTo>
                <a:cubicBezTo>
                  <a:pt x="2175372" y="1535444"/>
                  <a:pt x="2176657" y="1536699"/>
                  <a:pt x="2177941" y="1536699"/>
                </a:cubicBezTo>
                <a:cubicBezTo>
                  <a:pt x="2177941" y="1536699"/>
                  <a:pt x="2177941" y="1535444"/>
                  <a:pt x="2177941" y="1535444"/>
                </a:cubicBezTo>
                <a:cubicBezTo>
                  <a:pt x="2177941" y="1535444"/>
                  <a:pt x="2179225" y="1535444"/>
                  <a:pt x="2179225" y="1535444"/>
                </a:cubicBezTo>
                <a:cubicBezTo>
                  <a:pt x="2180509" y="1535444"/>
                  <a:pt x="2183077" y="1536699"/>
                  <a:pt x="2184263" y="1536699"/>
                </a:cubicBezTo>
                <a:cubicBezTo>
                  <a:pt x="2185547" y="1536699"/>
                  <a:pt x="2186831" y="1536699"/>
                  <a:pt x="2188115" y="1536699"/>
                </a:cubicBezTo>
                <a:cubicBezTo>
                  <a:pt x="2188115" y="1535444"/>
                  <a:pt x="2189399" y="1535444"/>
                  <a:pt x="2189399" y="1535444"/>
                </a:cubicBezTo>
                <a:cubicBezTo>
                  <a:pt x="2189399" y="1535444"/>
                  <a:pt x="2190682" y="1536699"/>
                  <a:pt x="2190682" y="1536699"/>
                </a:cubicBezTo>
                <a:cubicBezTo>
                  <a:pt x="2190682" y="1536699"/>
                  <a:pt x="2191967" y="1536699"/>
                  <a:pt x="2191967" y="1536699"/>
                </a:cubicBezTo>
                <a:cubicBezTo>
                  <a:pt x="2191967" y="1536699"/>
                  <a:pt x="2191967" y="1538038"/>
                  <a:pt x="2191967" y="1538038"/>
                </a:cubicBezTo>
                <a:cubicBezTo>
                  <a:pt x="2191967" y="1538038"/>
                  <a:pt x="2193152" y="1536699"/>
                  <a:pt x="2193152" y="1536699"/>
                </a:cubicBezTo>
                <a:cubicBezTo>
                  <a:pt x="2194436" y="1536699"/>
                  <a:pt x="2194436" y="1536699"/>
                  <a:pt x="2195720" y="1536699"/>
                </a:cubicBezTo>
                <a:cubicBezTo>
                  <a:pt x="2195720" y="1536699"/>
                  <a:pt x="2197005" y="1538038"/>
                  <a:pt x="2197005" y="1538038"/>
                </a:cubicBezTo>
                <a:cubicBezTo>
                  <a:pt x="2198289" y="1538038"/>
                  <a:pt x="2198289" y="1538038"/>
                  <a:pt x="2199573" y="1538038"/>
                </a:cubicBezTo>
                <a:cubicBezTo>
                  <a:pt x="2200857" y="1539293"/>
                  <a:pt x="2200857" y="1539293"/>
                  <a:pt x="2202042" y="1539293"/>
                </a:cubicBezTo>
                <a:cubicBezTo>
                  <a:pt x="2203326" y="1539293"/>
                  <a:pt x="2203326" y="1540548"/>
                  <a:pt x="2203326" y="1540548"/>
                </a:cubicBezTo>
                <a:cubicBezTo>
                  <a:pt x="2203326" y="1540548"/>
                  <a:pt x="2204610" y="1540548"/>
                  <a:pt x="2204610" y="1540548"/>
                </a:cubicBezTo>
                <a:cubicBezTo>
                  <a:pt x="2204610" y="1540548"/>
                  <a:pt x="2205894" y="1541803"/>
                  <a:pt x="2205894" y="1541803"/>
                </a:cubicBezTo>
                <a:cubicBezTo>
                  <a:pt x="2205894" y="1541803"/>
                  <a:pt x="2207178" y="1540548"/>
                  <a:pt x="2207178" y="1540548"/>
                </a:cubicBezTo>
                <a:cubicBezTo>
                  <a:pt x="2207178" y="1539293"/>
                  <a:pt x="2208462" y="1539293"/>
                  <a:pt x="2208462" y="1538038"/>
                </a:cubicBezTo>
                <a:cubicBezTo>
                  <a:pt x="2209747" y="1538038"/>
                  <a:pt x="2210932" y="1538038"/>
                  <a:pt x="2212216" y="1538038"/>
                </a:cubicBezTo>
                <a:cubicBezTo>
                  <a:pt x="2213500" y="1538038"/>
                  <a:pt x="2213500" y="1538038"/>
                  <a:pt x="2214784" y="1538038"/>
                </a:cubicBezTo>
                <a:cubicBezTo>
                  <a:pt x="2214784" y="1539293"/>
                  <a:pt x="2216068" y="1539293"/>
                  <a:pt x="2217353" y="1540548"/>
                </a:cubicBezTo>
                <a:cubicBezTo>
                  <a:pt x="2219822" y="1541803"/>
                  <a:pt x="2221106" y="1541803"/>
                  <a:pt x="2222390" y="1543058"/>
                </a:cubicBezTo>
                <a:cubicBezTo>
                  <a:pt x="2221106" y="1544396"/>
                  <a:pt x="2221106" y="1545651"/>
                  <a:pt x="2219822" y="1546907"/>
                </a:cubicBezTo>
                <a:cubicBezTo>
                  <a:pt x="2221106" y="1546907"/>
                  <a:pt x="2221106" y="1546907"/>
                  <a:pt x="2222390" y="1546907"/>
                </a:cubicBezTo>
                <a:cubicBezTo>
                  <a:pt x="2222390" y="1546907"/>
                  <a:pt x="2223674" y="1546907"/>
                  <a:pt x="2223674" y="1546907"/>
                </a:cubicBezTo>
                <a:cubicBezTo>
                  <a:pt x="2223674" y="1546907"/>
                  <a:pt x="2222390" y="1548162"/>
                  <a:pt x="2222390" y="1548162"/>
                </a:cubicBezTo>
                <a:cubicBezTo>
                  <a:pt x="2221106" y="1549417"/>
                  <a:pt x="2221106" y="1550672"/>
                  <a:pt x="2221106" y="1552010"/>
                </a:cubicBezTo>
                <a:cubicBezTo>
                  <a:pt x="2221106" y="1553265"/>
                  <a:pt x="2222390" y="1553265"/>
                  <a:pt x="2222390" y="1554520"/>
                </a:cubicBezTo>
                <a:cubicBezTo>
                  <a:pt x="2222390" y="1554520"/>
                  <a:pt x="2222390" y="1555775"/>
                  <a:pt x="2222390" y="1557031"/>
                </a:cubicBezTo>
                <a:cubicBezTo>
                  <a:pt x="2222390" y="1558286"/>
                  <a:pt x="2223674" y="1558286"/>
                  <a:pt x="2223674" y="1559624"/>
                </a:cubicBezTo>
                <a:cubicBezTo>
                  <a:pt x="2223674" y="1559624"/>
                  <a:pt x="2223674" y="1558286"/>
                  <a:pt x="2223674" y="1557031"/>
                </a:cubicBezTo>
                <a:cubicBezTo>
                  <a:pt x="2223674" y="1555775"/>
                  <a:pt x="2224958" y="1554520"/>
                  <a:pt x="2224958" y="1553265"/>
                </a:cubicBezTo>
                <a:cubicBezTo>
                  <a:pt x="2224958" y="1552010"/>
                  <a:pt x="2224958" y="1552010"/>
                  <a:pt x="2224958" y="1550672"/>
                </a:cubicBezTo>
                <a:cubicBezTo>
                  <a:pt x="2224958" y="1549417"/>
                  <a:pt x="2226243" y="1549417"/>
                  <a:pt x="2226243" y="1549417"/>
                </a:cubicBezTo>
                <a:cubicBezTo>
                  <a:pt x="2226243" y="1549417"/>
                  <a:pt x="2227527" y="1550672"/>
                  <a:pt x="2227527" y="1550672"/>
                </a:cubicBezTo>
                <a:cubicBezTo>
                  <a:pt x="2227527" y="1550672"/>
                  <a:pt x="2228712" y="1552010"/>
                  <a:pt x="2228712" y="1552010"/>
                </a:cubicBezTo>
                <a:cubicBezTo>
                  <a:pt x="2228712" y="1550672"/>
                  <a:pt x="2228712" y="1550672"/>
                  <a:pt x="2228712" y="1549417"/>
                </a:cubicBezTo>
                <a:cubicBezTo>
                  <a:pt x="2229997" y="1549417"/>
                  <a:pt x="2229997" y="1548162"/>
                  <a:pt x="2229997" y="1548162"/>
                </a:cubicBezTo>
                <a:cubicBezTo>
                  <a:pt x="2231280" y="1548162"/>
                  <a:pt x="2231280" y="1546907"/>
                  <a:pt x="2232564" y="1546907"/>
                </a:cubicBezTo>
                <a:cubicBezTo>
                  <a:pt x="2232564" y="1546907"/>
                  <a:pt x="2232564" y="1545651"/>
                  <a:pt x="2232564" y="1545651"/>
                </a:cubicBezTo>
                <a:cubicBezTo>
                  <a:pt x="2233848" y="1545651"/>
                  <a:pt x="2233848" y="1545651"/>
                  <a:pt x="2233848" y="1545651"/>
                </a:cubicBezTo>
                <a:cubicBezTo>
                  <a:pt x="2233848" y="1545651"/>
                  <a:pt x="2235133" y="1545651"/>
                  <a:pt x="2235133" y="1545651"/>
                </a:cubicBezTo>
                <a:cubicBezTo>
                  <a:pt x="2235133" y="1544396"/>
                  <a:pt x="2235133" y="1544396"/>
                  <a:pt x="2235133" y="1544396"/>
                </a:cubicBezTo>
                <a:cubicBezTo>
                  <a:pt x="2233848" y="1544396"/>
                  <a:pt x="2233848" y="1543058"/>
                  <a:pt x="2233848" y="1543058"/>
                </a:cubicBezTo>
                <a:cubicBezTo>
                  <a:pt x="2233848" y="1541803"/>
                  <a:pt x="2233848" y="1541803"/>
                  <a:pt x="2233848" y="1541803"/>
                </a:cubicBezTo>
                <a:cubicBezTo>
                  <a:pt x="2233848" y="1541803"/>
                  <a:pt x="2235133" y="1541803"/>
                  <a:pt x="2236417" y="1541803"/>
                </a:cubicBezTo>
                <a:cubicBezTo>
                  <a:pt x="2238887" y="1541803"/>
                  <a:pt x="2242739" y="1543058"/>
                  <a:pt x="2245308" y="1543058"/>
                </a:cubicBezTo>
                <a:cubicBezTo>
                  <a:pt x="2246493" y="1543058"/>
                  <a:pt x="2247777" y="1543058"/>
                  <a:pt x="2249061" y="1543058"/>
                </a:cubicBezTo>
                <a:cubicBezTo>
                  <a:pt x="2249061" y="1543058"/>
                  <a:pt x="2250345" y="1543058"/>
                  <a:pt x="2250345" y="1543058"/>
                </a:cubicBezTo>
                <a:cubicBezTo>
                  <a:pt x="2252913" y="1544396"/>
                  <a:pt x="2254197" y="1544396"/>
                  <a:pt x="2255383" y="1544396"/>
                </a:cubicBezTo>
                <a:cubicBezTo>
                  <a:pt x="2256667" y="1544396"/>
                  <a:pt x="2256667" y="1544396"/>
                  <a:pt x="2256667" y="1544396"/>
                </a:cubicBezTo>
                <a:cubicBezTo>
                  <a:pt x="2257951" y="1544396"/>
                  <a:pt x="2257951" y="1545651"/>
                  <a:pt x="2259235" y="1545651"/>
                </a:cubicBezTo>
                <a:cubicBezTo>
                  <a:pt x="2259235" y="1545651"/>
                  <a:pt x="2259235" y="1544396"/>
                  <a:pt x="2259235" y="1544396"/>
                </a:cubicBezTo>
                <a:cubicBezTo>
                  <a:pt x="2259235" y="1544396"/>
                  <a:pt x="2259235" y="1543058"/>
                  <a:pt x="2259235" y="1543058"/>
                </a:cubicBezTo>
                <a:cubicBezTo>
                  <a:pt x="2260520" y="1544396"/>
                  <a:pt x="2261804" y="1544396"/>
                  <a:pt x="2261804" y="1544396"/>
                </a:cubicBezTo>
                <a:cubicBezTo>
                  <a:pt x="2261804" y="1544396"/>
                  <a:pt x="2261804" y="1543058"/>
                  <a:pt x="2261804" y="1543058"/>
                </a:cubicBezTo>
                <a:cubicBezTo>
                  <a:pt x="2264273" y="1543058"/>
                  <a:pt x="2265557" y="1544396"/>
                  <a:pt x="2266841" y="1544396"/>
                </a:cubicBezTo>
                <a:cubicBezTo>
                  <a:pt x="2268126" y="1544396"/>
                  <a:pt x="2268126" y="1545651"/>
                  <a:pt x="2269410" y="1545651"/>
                </a:cubicBezTo>
                <a:cubicBezTo>
                  <a:pt x="2269410" y="1545651"/>
                  <a:pt x="2270694" y="1544396"/>
                  <a:pt x="2270694" y="1544396"/>
                </a:cubicBezTo>
                <a:cubicBezTo>
                  <a:pt x="2271978" y="1544396"/>
                  <a:pt x="2271978" y="1543058"/>
                  <a:pt x="2273164" y="1543058"/>
                </a:cubicBezTo>
                <a:cubicBezTo>
                  <a:pt x="2274447" y="1544396"/>
                  <a:pt x="2274447" y="1544396"/>
                  <a:pt x="2275731" y="1544396"/>
                </a:cubicBezTo>
                <a:cubicBezTo>
                  <a:pt x="2277015" y="1544396"/>
                  <a:pt x="2278298" y="1544396"/>
                  <a:pt x="2279583" y="1544396"/>
                </a:cubicBezTo>
                <a:cubicBezTo>
                  <a:pt x="2280868" y="1544396"/>
                  <a:pt x="2280868" y="1543058"/>
                  <a:pt x="2282054" y="1543058"/>
                </a:cubicBezTo>
                <a:cubicBezTo>
                  <a:pt x="2283337" y="1544396"/>
                  <a:pt x="2285905" y="1544396"/>
                  <a:pt x="2287189" y="1544396"/>
                </a:cubicBezTo>
                <a:cubicBezTo>
                  <a:pt x="2288473" y="1544396"/>
                  <a:pt x="2289758" y="1544396"/>
                  <a:pt x="2290943" y="1544396"/>
                </a:cubicBezTo>
                <a:cubicBezTo>
                  <a:pt x="2294795" y="1545651"/>
                  <a:pt x="2297362" y="1546907"/>
                  <a:pt x="2301116" y="1548162"/>
                </a:cubicBezTo>
                <a:cubicBezTo>
                  <a:pt x="2302401" y="1548162"/>
                  <a:pt x="2303685" y="1548162"/>
                  <a:pt x="2304970" y="1548162"/>
                </a:cubicBezTo>
                <a:cubicBezTo>
                  <a:pt x="2306253" y="1549417"/>
                  <a:pt x="2307539" y="1549417"/>
                  <a:pt x="2308724" y="1550672"/>
                </a:cubicBezTo>
                <a:cubicBezTo>
                  <a:pt x="2310009" y="1550672"/>
                  <a:pt x="2310009" y="1550672"/>
                  <a:pt x="2311293" y="1550672"/>
                </a:cubicBezTo>
                <a:cubicBezTo>
                  <a:pt x="2313860" y="1552010"/>
                  <a:pt x="2315145" y="1554520"/>
                  <a:pt x="2317613" y="1555775"/>
                </a:cubicBezTo>
                <a:cubicBezTo>
                  <a:pt x="2320181" y="1558286"/>
                  <a:pt x="2322750" y="1559624"/>
                  <a:pt x="2325318" y="1560879"/>
                </a:cubicBezTo>
                <a:cubicBezTo>
                  <a:pt x="2325318" y="1560879"/>
                  <a:pt x="2326504" y="1560879"/>
                  <a:pt x="2327787" y="1560879"/>
                </a:cubicBezTo>
                <a:cubicBezTo>
                  <a:pt x="2330356" y="1560879"/>
                  <a:pt x="2331639" y="1562134"/>
                  <a:pt x="2332924" y="1562134"/>
                </a:cubicBezTo>
                <a:cubicBezTo>
                  <a:pt x="2334208" y="1563389"/>
                  <a:pt x="2335392" y="1563389"/>
                  <a:pt x="2336677" y="1564644"/>
                </a:cubicBezTo>
                <a:cubicBezTo>
                  <a:pt x="2337961" y="1564644"/>
                  <a:pt x="2339245" y="1564644"/>
                  <a:pt x="2340529" y="1564644"/>
                </a:cubicBezTo>
                <a:cubicBezTo>
                  <a:pt x="2341813" y="1565983"/>
                  <a:pt x="2343097" y="1565983"/>
                  <a:pt x="2344282" y="1567238"/>
                </a:cubicBezTo>
                <a:cubicBezTo>
                  <a:pt x="2345566" y="1567238"/>
                  <a:pt x="2346850" y="1565983"/>
                  <a:pt x="2348134" y="1565983"/>
                </a:cubicBezTo>
                <a:cubicBezTo>
                  <a:pt x="2349419" y="1564644"/>
                  <a:pt x="2351987" y="1564644"/>
                  <a:pt x="2353173" y="1564644"/>
                </a:cubicBezTo>
                <a:cubicBezTo>
                  <a:pt x="2357025" y="1565983"/>
                  <a:pt x="2359593" y="1565983"/>
                  <a:pt x="2363347" y="1567238"/>
                </a:cubicBezTo>
                <a:cubicBezTo>
                  <a:pt x="2363347" y="1568493"/>
                  <a:pt x="2364631" y="1569748"/>
                  <a:pt x="2364631" y="1571003"/>
                </a:cubicBezTo>
                <a:cubicBezTo>
                  <a:pt x="2364631" y="1571003"/>
                  <a:pt x="2364631" y="1572258"/>
                  <a:pt x="2364631" y="1573597"/>
                </a:cubicBezTo>
                <a:cubicBezTo>
                  <a:pt x="2367198" y="1577362"/>
                  <a:pt x="2368482" y="1579956"/>
                  <a:pt x="2370952" y="1582466"/>
                </a:cubicBezTo>
                <a:cubicBezTo>
                  <a:pt x="2370952" y="1583721"/>
                  <a:pt x="2372237" y="1583721"/>
                  <a:pt x="2372237" y="1584976"/>
                </a:cubicBezTo>
                <a:cubicBezTo>
                  <a:pt x="2372237" y="1584976"/>
                  <a:pt x="2373521" y="1584976"/>
                  <a:pt x="2373521" y="1584976"/>
                </a:cubicBezTo>
                <a:cubicBezTo>
                  <a:pt x="2373521" y="1587570"/>
                  <a:pt x="2374805" y="1588825"/>
                  <a:pt x="2374805" y="1591335"/>
                </a:cubicBezTo>
                <a:cubicBezTo>
                  <a:pt x="2374805" y="1592590"/>
                  <a:pt x="2373521" y="1592590"/>
                  <a:pt x="2343097" y="1619281"/>
                </a:cubicBezTo>
                <a:cubicBezTo>
                  <a:pt x="2343097" y="1620536"/>
                  <a:pt x="2343097" y="1620536"/>
                  <a:pt x="2343097" y="1621791"/>
                </a:cubicBezTo>
                <a:cubicBezTo>
                  <a:pt x="2344282" y="1623129"/>
                  <a:pt x="2344282" y="1623129"/>
                  <a:pt x="2345566" y="1624384"/>
                </a:cubicBezTo>
                <a:cubicBezTo>
                  <a:pt x="2345566" y="1625639"/>
                  <a:pt x="2345566" y="1625639"/>
                  <a:pt x="2345566" y="1626895"/>
                </a:cubicBezTo>
                <a:cubicBezTo>
                  <a:pt x="2345566" y="1628150"/>
                  <a:pt x="2344282" y="1628150"/>
                  <a:pt x="2344282" y="1629405"/>
                </a:cubicBezTo>
                <a:cubicBezTo>
                  <a:pt x="2344282" y="1629405"/>
                  <a:pt x="2344282" y="1630743"/>
                  <a:pt x="2344282" y="1631998"/>
                </a:cubicBezTo>
                <a:cubicBezTo>
                  <a:pt x="2343097" y="1633253"/>
                  <a:pt x="2343097" y="1635763"/>
                  <a:pt x="2341813" y="1638357"/>
                </a:cubicBezTo>
                <a:cubicBezTo>
                  <a:pt x="2341813" y="1638357"/>
                  <a:pt x="2340529" y="1639612"/>
                  <a:pt x="2340529" y="1639612"/>
                </a:cubicBezTo>
                <a:cubicBezTo>
                  <a:pt x="2339245" y="1640867"/>
                  <a:pt x="2336677" y="1643377"/>
                  <a:pt x="2335392" y="1645971"/>
                </a:cubicBezTo>
                <a:cubicBezTo>
                  <a:pt x="2332924" y="1647226"/>
                  <a:pt x="2331639" y="1649736"/>
                  <a:pt x="2329071" y="1651075"/>
                </a:cubicBezTo>
                <a:cubicBezTo>
                  <a:pt x="2329071" y="1652330"/>
                  <a:pt x="2327787" y="1652330"/>
                  <a:pt x="2327787" y="1653585"/>
                </a:cubicBezTo>
                <a:cubicBezTo>
                  <a:pt x="2326504" y="1654840"/>
                  <a:pt x="2326504" y="1654840"/>
                  <a:pt x="2325318" y="1654840"/>
                </a:cubicBezTo>
                <a:cubicBezTo>
                  <a:pt x="2324035" y="1656095"/>
                  <a:pt x="2324035" y="1656095"/>
                  <a:pt x="2324035" y="1657350"/>
                </a:cubicBezTo>
                <a:cubicBezTo>
                  <a:pt x="2321466" y="1658689"/>
                  <a:pt x="2318898" y="1661199"/>
                  <a:pt x="2316429" y="1662454"/>
                </a:cubicBezTo>
                <a:cubicBezTo>
                  <a:pt x="2316429" y="1663709"/>
                  <a:pt x="2315145" y="1664964"/>
                  <a:pt x="2315145" y="1666303"/>
                </a:cubicBezTo>
                <a:cubicBezTo>
                  <a:pt x="2315145" y="1667558"/>
                  <a:pt x="2313860" y="1668813"/>
                  <a:pt x="2313860" y="1670068"/>
                </a:cubicBezTo>
                <a:cubicBezTo>
                  <a:pt x="2313860" y="1670068"/>
                  <a:pt x="2312577" y="1671323"/>
                  <a:pt x="2312577" y="1671323"/>
                </a:cubicBezTo>
                <a:cubicBezTo>
                  <a:pt x="2312577" y="1672662"/>
                  <a:pt x="2312577" y="1672662"/>
                  <a:pt x="2312577" y="1673917"/>
                </a:cubicBezTo>
                <a:cubicBezTo>
                  <a:pt x="2312577" y="1676427"/>
                  <a:pt x="2311293" y="1677682"/>
                  <a:pt x="2311293" y="1678937"/>
                </a:cubicBezTo>
                <a:cubicBezTo>
                  <a:pt x="2310009" y="1680276"/>
                  <a:pt x="2308724" y="1682786"/>
                  <a:pt x="2307539" y="1685296"/>
                </a:cubicBezTo>
                <a:cubicBezTo>
                  <a:pt x="2306253" y="1686635"/>
                  <a:pt x="2304970" y="1686635"/>
                  <a:pt x="2303685" y="1687890"/>
                </a:cubicBezTo>
                <a:cubicBezTo>
                  <a:pt x="2302401" y="1689145"/>
                  <a:pt x="2302401" y="1689145"/>
                  <a:pt x="2301116" y="1690400"/>
                </a:cubicBezTo>
                <a:cubicBezTo>
                  <a:pt x="2301116" y="1690400"/>
                  <a:pt x="2299832" y="1690400"/>
                  <a:pt x="2299832" y="1690400"/>
                </a:cubicBezTo>
                <a:cubicBezTo>
                  <a:pt x="2299832" y="1690400"/>
                  <a:pt x="2299832" y="1689145"/>
                  <a:pt x="2299832" y="1689145"/>
                </a:cubicBezTo>
                <a:cubicBezTo>
                  <a:pt x="2301116" y="1689145"/>
                  <a:pt x="2301116" y="1687890"/>
                  <a:pt x="2302401" y="1687890"/>
                </a:cubicBezTo>
                <a:cubicBezTo>
                  <a:pt x="2302401" y="1686635"/>
                  <a:pt x="2303685" y="1686635"/>
                  <a:pt x="2303685" y="1685296"/>
                </a:cubicBezTo>
                <a:cubicBezTo>
                  <a:pt x="2303685" y="1685296"/>
                  <a:pt x="2302401" y="1685296"/>
                  <a:pt x="2302401" y="1685296"/>
                </a:cubicBezTo>
                <a:cubicBezTo>
                  <a:pt x="2302401" y="1685296"/>
                  <a:pt x="2301116" y="1684041"/>
                  <a:pt x="2301116" y="1684041"/>
                </a:cubicBezTo>
                <a:cubicBezTo>
                  <a:pt x="2299832" y="1684041"/>
                  <a:pt x="2299832" y="1684041"/>
                  <a:pt x="2298647" y="1684041"/>
                </a:cubicBezTo>
                <a:cubicBezTo>
                  <a:pt x="2298647" y="1685296"/>
                  <a:pt x="2298647" y="1685296"/>
                  <a:pt x="2298647" y="1686635"/>
                </a:cubicBezTo>
                <a:cubicBezTo>
                  <a:pt x="2297362" y="1686635"/>
                  <a:pt x="2297362" y="1686635"/>
                  <a:pt x="2296079" y="1686635"/>
                </a:cubicBezTo>
                <a:cubicBezTo>
                  <a:pt x="2294795" y="1685296"/>
                  <a:pt x="2294795" y="1685296"/>
                  <a:pt x="2293511" y="1685296"/>
                </a:cubicBezTo>
                <a:cubicBezTo>
                  <a:pt x="2292227" y="1685296"/>
                  <a:pt x="2292227" y="1684041"/>
                  <a:pt x="2292227" y="1684041"/>
                </a:cubicBezTo>
                <a:cubicBezTo>
                  <a:pt x="2292227" y="1684041"/>
                  <a:pt x="2292227" y="1685296"/>
                  <a:pt x="2292227" y="1685296"/>
                </a:cubicBezTo>
                <a:cubicBezTo>
                  <a:pt x="2292227" y="1685296"/>
                  <a:pt x="2290943" y="1685296"/>
                  <a:pt x="2290943" y="1685296"/>
                </a:cubicBezTo>
                <a:cubicBezTo>
                  <a:pt x="2292227" y="1686635"/>
                  <a:pt x="2293511" y="1686635"/>
                  <a:pt x="2294795" y="1686635"/>
                </a:cubicBezTo>
                <a:cubicBezTo>
                  <a:pt x="2296079" y="1687890"/>
                  <a:pt x="2296079" y="1687890"/>
                  <a:pt x="2297362" y="1689145"/>
                </a:cubicBezTo>
                <a:cubicBezTo>
                  <a:pt x="2297362" y="1690400"/>
                  <a:pt x="2297362" y="1690400"/>
                  <a:pt x="2297362" y="1691655"/>
                </a:cubicBezTo>
                <a:cubicBezTo>
                  <a:pt x="2297362" y="1692910"/>
                  <a:pt x="2296079" y="1692910"/>
                  <a:pt x="2296079" y="1692910"/>
                </a:cubicBezTo>
                <a:cubicBezTo>
                  <a:pt x="2296079" y="1692910"/>
                  <a:pt x="2296079" y="1694248"/>
                  <a:pt x="2296079" y="1694248"/>
                </a:cubicBezTo>
                <a:cubicBezTo>
                  <a:pt x="2297362" y="1695504"/>
                  <a:pt x="2297362" y="1695504"/>
                  <a:pt x="2297362" y="1696759"/>
                </a:cubicBezTo>
                <a:cubicBezTo>
                  <a:pt x="2297362" y="1696759"/>
                  <a:pt x="2296079" y="1698014"/>
                  <a:pt x="2296079" y="1699269"/>
                </a:cubicBezTo>
                <a:cubicBezTo>
                  <a:pt x="2296079" y="1699269"/>
                  <a:pt x="2296079" y="1700524"/>
                  <a:pt x="2296079" y="1700524"/>
                </a:cubicBezTo>
                <a:cubicBezTo>
                  <a:pt x="2297362" y="1700524"/>
                  <a:pt x="2297362" y="1701862"/>
                  <a:pt x="2298647" y="1701862"/>
                </a:cubicBezTo>
                <a:cubicBezTo>
                  <a:pt x="2298647" y="1701862"/>
                  <a:pt x="2299832" y="1700524"/>
                  <a:pt x="2299832" y="1700524"/>
                </a:cubicBezTo>
                <a:cubicBezTo>
                  <a:pt x="2299832" y="1701862"/>
                  <a:pt x="2299832" y="1701862"/>
                  <a:pt x="2299832" y="1703117"/>
                </a:cubicBezTo>
                <a:cubicBezTo>
                  <a:pt x="2298647" y="1704372"/>
                  <a:pt x="2298647" y="1704372"/>
                  <a:pt x="2298647" y="1705628"/>
                </a:cubicBezTo>
                <a:cubicBezTo>
                  <a:pt x="2298647" y="1705628"/>
                  <a:pt x="2298647" y="1706883"/>
                  <a:pt x="2298647" y="1708221"/>
                </a:cubicBezTo>
                <a:cubicBezTo>
                  <a:pt x="2299832" y="1713241"/>
                  <a:pt x="2301116" y="1718345"/>
                  <a:pt x="2302401" y="1723449"/>
                </a:cubicBezTo>
                <a:cubicBezTo>
                  <a:pt x="2301116" y="1725959"/>
                  <a:pt x="2301116" y="1727214"/>
                  <a:pt x="2301116" y="1728469"/>
                </a:cubicBezTo>
                <a:cubicBezTo>
                  <a:pt x="2301116" y="1728469"/>
                  <a:pt x="2301116" y="1729808"/>
                  <a:pt x="2301116" y="1729808"/>
                </a:cubicBezTo>
                <a:cubicBezTo>
                  <a:pt x="2301116" y="1729808"/>
                  <a:pt x="2301116" y="1731063"/>
                  <a:pt x="2301116" y="1732318"/>
                </a:cubicBezTo>
                <a:cubicBezTo>
                  <a:pt x="2301116" y="1733573"/>
                  <a:pt x="2302401" y="1734828"/>
                  <a:pt x="2302401" y="1736167"/>
                </a:cubicBezTo>
                <a:cubicBezTo>
                  <a:pt x="2302401" y="1737422"/>
                  <a:pt x="2301116" y="1739932"/>
                  <a:pt x="2301116" y="1741187"/>
                </a:cubicBezTo>
                <a:cubicBezTo>
                  <a:pt x="2301116" y="1742442"/>
                  <a:pt x="2302401" y="1743781"/>
                  <a:pt x="2302401" y="1745036"/>
                </a:cubicBezTo>
                <a:cubicBezTo>
                  <a:pt x="2302401" y="1745036"/>
                  <a:pt x="2302401" y="1746291"/>
                  <a:pt x="2302401" y="1746291"/>
                </a:cubicBezTo>
                <a:cubicBezTo>
                  <a:pt x="2301116" y="1747546"/>
                  <a:pt x="2299832" y="1748801"/>
                  <a:pt x="2298647" y="1750056"/>
                </a:cubicBezTo>
                <a:cubicBezTo>
                  <a:pt x="2298647" y="1750056"/>
                  <a:pt x="2298647" y="1751395"/>
                  <a:pt x="2298647" y="1751395"/>
                </a:cubicBezTo>
                <a:cubicBezTo>
                  <a:pt x="2298647" y="1752650"/>
                  <a:pt x="2297362" y="1752650"/>
                  <a:pt x="2297362" y="1753905"/>
                </a:cubicBezTo>
                <a:cubicBezTo>
                  <a:pt x="2297362" y="1756415"/>
                  <a:pt x="2296079" y="1757754"/>
                  <a:pt x="2296079" y="1759009"/>
                </a:cubicBezTo>
                <a:cubicBezTo>
                  <a:pt x="2296079" y="1759009"/>
                  <a:pt x="2297362" y="1760264"/>
                  <a:pt x="2297362" y="1760264"/>
                </a:cubicBezTo>
                <a:cubicBezTo>
                  <a:pt x="2298647" y="1762774"/>
                  <a:pt x="2298647" y="1765368"/>
                  <a:pt x="2299832" y="1767878"/>
                </a:cubicBezTo>
                <a:cubicBezTo>
                  <a:pt x="2299832" y="1769133"/>
                  <a:pt x="2299832" y="1769133"/>
                  <a:pt x="2299832" y="1770388"/>
                </a:cubicBezTo>
                <a:cubicBezTo>
                  <a:pt x="2297362" y="1772981"/>
                  <a:pt x="2296079" y="1774236"/>
                  <a:pt x="2294795" y="1776747"/>
                </a:cubicBezTo>
                <a:cubicBezTo>
                  <a:pt x="2293511" y="1779340"/>
                  <a:pt x="2292227" y="1780595"/>
                  <a:pt x="2290943" y="1783105"/>
                </a:cubicBezTo>
                <a:cubicBezTo>
                  <a:pt x="2292227" y="1783105"/>
                  <a:pt x="2292227" y="1783105"/>
                  <a:pt x="2292227" y="1783105"/>
                </a:cubicBezTo>
                <a:cubicBezTo>
                  <a:pt x="2292227" y="1784361"/>
                  <a:pt x="2292227" y="1784361"/>
                  <a:pt x="2292227" y="1785616"/>
                </a:cubicBezTo>
                <a:cubicBezTo>
                  <a:pt x="2290943" y="1785616"/>
                  <a:pt x="2290943" y="1786954"/>
                  <a:pt x="2289758" y="1786954"/>
                </a:cubicBezTo>
                <a:cubicBezTo>
                  <a:pt x="2289758" y="1786954"/>
                  <a:pt x="2288473" y="1788209"/>
                  <a:pt x="2288473" y="1788209"/>
                </a:cubicBezTo>
                <a:cubicBezTo>
                  <a:pt x="2288473" y="1789464"/>
                  <a:pt x="2288473" y="1789464"/>
                  <a:pt x="2288473" y="1790719"/>
                </a:cubicBezTo>
                <a:cubicBezTo>
                  <a:pt x="2288473" y="1791974"/>
                  <a:pt x="2287189" y="1791974"/>
                  <a:pt x="2287189" y="1793313"/>
                </a:cubicBezTo>
                <a:cubicBezTo>
                  <a:pt x="2287189" y="1794568"/>
                  <a:pt x="2285905" y="1795823"/>
                  <a:pt x="2285905" y="1797078"/>
                </a:cubicBezTo>
                <a:cubicBezTo>
                  <a:pt x="2285905" y="1798333"/>
                  <a:pt x="2287189" y="1799588"/>
                  <a:pt x="2288473" y="1800927"/>
                </a:cubicBezTo>
                <a:cubicBezTo>
                  <a:pt x="2289758" y="1802182"/>
                  <a:pt x="2289758" y="1802182"/>
                  <a:pt x="2289758" y="1802182"/>
                </a:cubicBezTo>
                <a:cubicBezTo>
                  <a:pt x="2289758" y="1802182"/>
                  <a:pt x="2289758" y="1803437"/>
                  <a:pt x="2289758" y="1803437"/>
                </a:cubicBezTo>
                <a:cubicBezTo>
                  <a:pt x="2288473" y="1803437"/>
                  <a:pt x="2288473" y="1804692"/>
                  <a:pt x="2287189" y="1804692"/>
                </a:cubicBezTo>
                <a:cubicBezTo>
                  <a:pt x="2285905" y="1805947"/>
                  <a:pt x="2283337" y="1805947"/>
                  <a:pt x="2282054" y="1807286"/>
                </a:cubicBezTo>
                <a:cubicBezTo>
                  <a:pt x="2279583" y="1809796"/>
                  <a:pt x="2278298" y="1811051"/>
                  <a:pt x="2275731" y="1812306"/>
                </a:cubicBezTo>
                <a:cubicBezTo>
                  <a:pt x="2275731" y="1812306"/>
                  <a:pt x="2275731" y="1813561"/>
                  <a:pt x="2275731" y="1813561"/>
                </a:cubicBezTo>
                <a:cubicBezTo>
                  <a:pt x="2277015" y="1813561"/>
                  <a:pt x="2277015" y="1813561"/>
                  <a:pt x="2277015" y="1813561"/>
                </a:cubicBezTo>
                <a:cubicBezTo>
                  <a:pt x="2277015" y="1813561"/>
                  <a:pt x="2277015" y="1814900"/>
                  <a:pt x="2277015" y="1814900"/>
                </a:cubicBezTo>
                <a:cubicBezTo>
                  <a:pt x="2275731" y="1816155"/>
                  <a:pt x="2275731" y="1816155"/>
                  <a:pt x="2274447" y="1817410"/>
                </a:cubicBezTo>
                <a:cubicBezTo>
                  <a:pt x="2273164" y="1817410"/>
                  <a:pt x="2270694" y="1817410"/>
                  <a:pt x="2269410" y="1817410"/>
                </a:cubicBezTo>
                <a:cubicBezTo>
                  <a:pt x="2268126" y="1817410"/>
                  <a:pt x="2266841" y="1817410"/>
                  <a:pt x="2265557" y="1817410"/>
                </a:cubicBezTo>
                <a:cubicBezTo>
                  <a:pt x="2264273" y="1817410"/>
                  <a:pt x="2264273" y="1818665"/>
                  <a:pt x="2263088" y="1818665"/>
                </a:cubicBezTo>
                <a:cubicBezTo>
                  <a:pt x="2263088" y="1818665"/>
                  <a:pt x="2259235" y="1818665"/>
                  <a:pt x="2259235" y="1818665"/>
                </a:cubicBezTo>
                <a:cubicBezTo>
                  <a:pt x="2257951" y="1817410"/>
                  <a:pt x="2257951" y="1816155"/>
                  <a:pt x="2257951" y="1816155"/>
                </a:cubicBezTo>
                <a:cubicBezTo>
                  <a:pt x="2257951" y="1816155"/>
                  <a:pt x="2257951" y="1814900"/>
                  <a:pt x="2257951" y="1814900"/>
                </a:cubicBezTo>
                <a:cubicBezTo>
                  <a:pt x="2257951" y="1814900"/>
                  <a:pt x="2256667" y="1814900"/>
                  <a:pt x="2256667" y="1814900"/>
                </a:cubicBezTo>
                <a:cubicBezTo>
                  <a:pt x="2256667" y="1814900"/>
                  <a:pt x="2255383" y="1816155"/>
                  <a:pt x="2255383" y="1816155"/>
                </a:cubicBezTo>
                <a:cubicBezTo>
                  <a:pt x="2256667" y="1817410"/>
                  <a:pt x="2256667" y="1817410"/>
                  <a:pt x="2256667" y="1817410"/>
                </a:cubicBezTo>
                <a:cubicBezTo>
                  <a:pt x="2254197" y="1817410"/>
                  <a:pt x="2252913" y="1818665"/>
                  <a:pt x="2250345" y="1819920"/>
                </a:cubicBezTo>
                <a:cubicBezTo>
                  <a:pt x="2249061" y="1821259"/>
                  <a:pt x="2246493" y="1821259"/>
                  <a:pt x="2245308" y="1822514"/>
                </a:cubicBezTo>
                <a:cubicBezTo>
                  <a:pt x="2245308" y="1822514"/>
                  <a:pt x="2244023" y="1822514"/>
                  <a:pt x="2244023" y="1822514"/>
                </a:cubicBezTo>
                <a:cubicBezTo>
                  <a:pt x="2244023" y="1821259"/>
                  <a:pt x="2244023" y="1821259"/>
                  <a:pt x="2244023" y="1821259"/>
                </a:cubicBezTo>
                <a:cubicBezTo>
                  <a:pt x="2245308" y="1821259"/>
                  <a:pt x="2246493" y="1819920"/>
                  <a:pt x="2247777" y="1819920"/>
                </a:cubicBezTo>
                <a:cubicBezTo>
                  <a:pt x="2249061" y="1818665"/>
                  <a:pt x="2250345" y="1818665"/>
                  <a:pt x="2251629" y="1817410"/>
                </a:cubicBezTo>
                <a:cubicBezTo>
                  <a:pt x="2251629" y="1817410"/>
                  <a:pt x="2251629" y="1816155"/>
                  <a:pt x="2251629" y="1816155"/>
                </a:cubicBezTo>
                <a:cubicBezTo>
                  <a:pt x="2250345" y="1816155"/>
                  <a:pt x="2250345" y="1816155"/>
                  <a:pt x="2249061" y="1816155"/>
                </a:cubicBezTo>
                <a:cubicBezTo>
                  <a:pt x="2249061" y="1816155"/>
                  <a:pt x="2247777" y="1817410"/>
                  <a:pt x="2247777" y="1817410"/>
                </a:cubicBezTo>
                <a:cubicBezTo>
                  <a:pt x="2246493" y="1817410"/>
                  <a:pt x="2246493" y="1817410"/>
                  <a:pt x="2245308" y="1817410"/>
                </a:cubicBezTo>
                <a:cubicBezTo>
                  <a:pt x="2244023" y="1817410"/>
                  <a:pt x="2244023" y="1817410"/>
                  <a:pt x="2242739" y="1817410"/>
                </a:cubicBezTo>
                <a:cubicBezTo>
                  <a:pt x="2241455" y="1818665"/>
                  <a:pt x="2240171" y="1818665"/>
                  <a:pt x="2238887" y="1819920"/>
                </a:cubicBezTo>
                <a:cubicBezTo>
                  <a:pt x="2237602" y="1821259"/>
                  <a:pt x="2237602" y="1821259"/>
                  <a:pt x="2236417" y="1821259"/>
                </a:cubicBezTo>
                <a:cubicBezTo>
                  <a:pt x="2236417" y="1821259"/>
                  <a:pt x="2237602" y="1822514"/>
                  <a:pt x="2237602" y="1822514"/>
                </a:cubicBezTo>
                <a:cubicBezTo>
                  <a:pt x="2238887" y="1822514"/>
                  <a:pt x="2238887" y="1822514"/>
                  <a:pt x="2240171" y="1822514"/>
                </a:cubicBezTo>
                <a:cubicBezTo>
                  <a:pt x="2240171" y="1822514"/>
                  <a:pt x="2241455" y="1822514"/>
                  <a:pt x="2241455" y="1822514"/>
                </a:cubicBezTo>
                <a:cubicBezTo>
                  <a:pt x="2241455" y="1823769"/>
                  <a:pt x="2241455" y="1823769"/>
                  <a:pt x="2241455" y="1823769"/>
                </a:cubicBezTo>
                <a:cubicBezTo>
                  <a:pt x="2240171" y="1825024"/>
                  <a:pt x="2240171" y="1825024"/>
                  <a:pt x="2238887" y="1825024"/>
                </a:cubicBezTo>
                <a:cubicBezTo>
                  <a:pt x="2237602" y="1826279"/>
                  <a:pt x="2235133" y="1827534"/>
                  <a:pt x="2233848" y="1828873"/>
                </a:cubicBezTo>
                <a:cubicBezTo>
                  <a:pt x="2233848" y="1830128"/>
                  <a:pt x="2232564" y="1831383"/>
                  <a:pt x="2232564" y="1832638"/>
                </a:cubicBezTo>
                <a:cubicBezTo>
                  <a:pt x="2232564" y="1832638"/>
                  <a:pt x="2232564" y="1833893"/>
                  <a:pt x="2232564" y="1833893"/>
                </a:cubicBezTo>
                <a:cubicBezTo>
                  <a:pt x="2231280" y="1833893"/>
                  <a:pt x="2231280" y="1833893"/>
                  <a:pt x="2229997" y="1833893"/>
                </a:cubicBezTo>
                <a:cubicBezTo>
                  <a:pt x="2228712" y="1833893"/>
                  <a:pt x="2228712" y="1832638"/>
                  <a:pt x="2227527" y="1832638"/>
                </a:cubicBezTo>
                <a:cubicBezTo>
                  <a:pt x="2227527" y="1832638"/>
                  <a:pt x="2226243" y="1832638"/>
                  <a:pt x="2224958" y="1832638"/>
                </a:cubicBezTo>
                <a:cubicBezTo>
                  <a:pt x="2223674" y="1833893"/>
                  <a:pt x="2223674" y="1833893"/>
                  <a:pt x="2222390" y="1835148"/>
                </a:cubicBezTo>
                <a:cubicBezTo>
                  <a:pt x="2221106" y="1836487"/>
                  <a:pt x="2221106" y="1836487"/>
                  <a:pt x="2219822" y="1837742"/>
                </a:cubicBezTo>
                <a:cubicBezTo>
                  <a:pt x="2218637" y="1837742"/>
                  <a:pt x="2216068" y="1838997"/>
                  <a:pt x="2214784" y="1838997"/>
                </a:cubicBezTo>
                <a:cubicBezTo>
                  <a:pt x="2213500" y="1841507"/>
                  <a:pt x="2210932" y="1842845"/>
                  <a:pt x="2209747" y="1845356"/>
                </a:cubicBezTo>
                <a:cubicBezTo>
                  <a:pt x="2208462" y="1845356"/>
                  <a:pt x="2207178" y="1846611"/>
                  <a:pt x="2205894" y="1847866"/>
                </a:cubicBezTo>
                <a:cubicBezTo>
                  <a:pt x="2204610" y="1849121"/>
                  <a:pt x="2203326" y="1850459"/>
                  <a:pt x="2202042" y="1851714"/>
                </a:cubicBezTo>
                <a:cubicBezTo>
                  <a:pt x="2202042" y="1851714"/>
                  <a:pt x="2202042" y="1852969"/>
                  <a:pt x="2202042" y="1852969"/>
                </a:cubicBezTo>
                <a:cubicBezTo>
                  <a:pt x="2200857" y="1852969"/>
                  <a:pt x="2200857" y="1854225"/>
                  <a:pt x="2199573" y="1854225"/>
                </a:cubicBezTo>
                <a:cubicBezTo>
                  <a:pt x="2198289" y="1855480"/>
                  <a:pt x="2197005" y="1856818"/>
                  <a:pt x="2195720" y="1858073"/>
                </a:cubicBezTo>
                <a:cubicBezTo>
                  <a:pt x="2195720" y="1856818"/>
                  <a:pt x="2194436" y="1856818"/>
                  <a:pt x="2194436" y="1856818"/>
                </a:cubicBezTo>
                <a:cubicBezTo>
                  <a:pt x="2194436" y="1858073"/>
                  <a:pt x="2193152" y="1858073"/>
                  <a:pt x="2193152" y="1859328"/>
                </a:cubicBezTo>
                <a:cubicBezTo>
                  <a:pt x="2191967" y="1859328"/>
                  <a:pt x="2191967" y="1860583"/>
                  <a:pt x="2190682" y="1860583"/>
                </a:cubicBezTo>
                <a:cubicBezTo>
                  <a:pt x="2191967" y="1861838"/>
                  <a:pt x="2193152" y="1861838"/>
                  <a:pt x="2194436" y="1861838"/>
                </a:cubicBezTo>
                <a:cubicBezTo>
                  <a:pt x="2194436" y="1863093"/>
                  <a:pt x="2194436" y="1863093"/>
                  <a:pt x="2194436" y="1864432"/>
                </a:cubicBezTo>
                <a:cubicBezTo>
                  <a:pt x="2193152" y="1864432"/>
                  <a:pt x="2191967" y="1865687"/>
                  <a:pt x="2190682" y="1865687"/>
                </a:cubicBezTo>
                <a:cubicBezTo>
                  <a:pt x="2190682" y="1865687"/>
                  <a:pt x="2191967" y="1865687"/>
                  <a:pt x="2191967" y="1865687"/>
                </a:cubicBezTo>
                <a:cubicBezTo>
                  <a:pt x="2191967" y="1865687"/>
                  <a:pt x="2193152" y="1866942"/>
                  <a:pt x="2193152" y="1866942"/>
                </a:cubicBezTo>
                <a:cubicBezTo>
                  <a:pt x="2191967" y="1866942"/>
                  <a:pt x="2190682" y="1868197"/>
                  <a:pt x="2189399" y="1868197"/>
                </a:cubicBezTo>
                <a:cubicBezTo>
                  <a:pt x="2189399" y="1868197"/>
                  <a:pt x="2188115" y="1869452"/>
                  <a:pt x="2188115" y="1869452"/>
                </a:cubicBezTo>
                <a:cubicBezTo>
                  <a:pt x="2189399" y="1870707"/>
                  <a:pt x="2189399" y="1872046"/>
                  <a:pt x="2190682" y="1873301"/>
                </a:cubicBezTo>
                <a:cubicBezTo>
                  <a:pt x="2190682" y="1874556"/>
                  <a:pt x="2191967" y="1875811"/>
                  <a:pt x="2191967" y="1877066"/>
                </a:cubicBezTo>
                <a:cubicBezTo>
                  <a:pt x="2193152" y="1877066"/>
                  <a:pt x="2193152" y="1878405"/>
                  <a:pt x="2193152" y="1878405"/>
                </a:cubicBezTo>
                <a:cubicBezTo>
                  <a:pt x="2193152" y="1878405"/>
                  <a:pt x="2193152" y="1879660"/>
                  <a:pt x="2193152" y="1879660"/>
                </a:cubicBezTo>
                <a:cubicBezTo>
                  <a:pt x="2193152" y="1879660"/>
                  <a:pt x="2193152" y="1880915"/>
                  <a:pt x="2193152" y="1880915"/>
                </a:cubicBezTo>
                <a:cubicBezTo>
                  <a:pt x="2194436" y="1882170"/>
                  <a:pt x="2195720" y="1882170"/>
                  <a:pt x="2197005" y="1883425"/>
                </a:cubicBezTo>
                <a:cubicBezTo>
                  <a:pt x="2197005" y="1884680"/>
                  <a:pt x="2197005" y="1884680"/>
                  <a:pt x="2197005" y="1886019"/>
                </a:cubicBezTo>
                <a:cubicBezTo>
                  <a:pt x="2197005" y="1886019"/>
                  <a:pt x="2198289" y="1886019"/>
                  <a:pt x="2198289" y="1886019"/>
                </a:cubicBezTo>
                <a:cubicBezTo>
                  <a:pt x="2199573" y="1886019"/>
                  <a:pt x="2199573" y="1886019"/>
                  <a:pt x="2199573" y="1886019"/>
                </a:cubicBezTo>
                <a:cubicBezTo>
                  <a:pt x="2199573" y="1886019"/>
                  <a:pt x="2199573" y="1887274"/>
                  <a:pt x="2199573" y="1887274"/>
                </a:cubicBezTo>
                <a:cubicBezTo>
                  <a:pt x="2199573" y="1888529"/>
                  <a:pt x="2200857" y="1888529"/>
                  <a:pt x="2200857" y="1889784"/>
                </a:cubicBezTo>
                <a:cubicBezTo>
                  <a:pt x="2200857" y="1889784"/>
                  <a:pt x="2199573" y="1891039"/>
                  <a:pt x="2199573" y="1891039"/>
                </a:cubicBezTo>
                <a:cubicBezTo>
                  <a:pt x="2199573" y="1892378"/>
                  <a:pt x="2199573" y="1892378"/>
                  <a:pt x="2199573" y="1893633"/>
                </a:cubicBezTo>
                <a:cubicBezTo>
                  <a:pt x="2199573" y="1893633"/>
                  <a:pt x="2198289" y="1893633"/>
                  <a:pt x="2198289" y="1893633"/>
                </a:cubicBezTo>
                <a:cubicBezTo>
                  <a:pt x="2198289" y="1893633"/>
                  <a:pt x="2198289" y="1894888"/>
                  <a:pt x="2198289" y="1894888"/>
                </a:cubicBezTo>
                <a:cubicBezTo>
                  <a:pt x="2199573" y="1894888"/>
                  <a:pt x="2199573" y="1894888"/>
                  <a:pt x="2199573" y="1894888"/>
                </a:cubicBezTo>
                <a:cubicBezTo>
                  <a:pt x="2198289" y="1896143"/>
                  <a:pt x="2198289" y="1896143"/>
                  <a:pt x="2198289" y="1897398"/>
                </a:cubicBezTo>
                <a:cubicBezTo>
                  <a:pt x="2197005" y="1899992"/>
                  <a:pt x="2194436" y="1902502"/>
                  <a:pt x="2193152" y="1905012"/>
                </a:cubicBezTo>
                <a:cubicBezTo>
                  <a:pt x="2190682" y="1908861"/>
                  <a:pt x="2189399" y="1912626"/>
                  <a:pt x="2188115" y="1916475"/>
                </a:cubicBezTo>
                <a:cubicBezTo>
                  <a:pt x="2188115" y="1918985"/>
                  <a:pt x="2186831" y="1920240"/>
                  <a:pt x="2186831" y="1922834"/>
                </a:cubicBezTo>
                <a:cubicBezTo>
                  <a:pt x="2186831" y="1924089"/>
                  <a:pt x="2185547" y="1926599"/>
                  <a:pt x="2185547" y="1927937"/>
                </a:cubicBezTo>
                <a:cubicBezTo>
                  <a:pt x="2184263" y="1931702"/>
                  <a:pt x="2181793" y="1934213"/>
                  <a:pt x="2180509" y="1938061"/>
                </a:cubicBezTo>
                <a:cubicBezTo>
                  <a:pt x="2179225" y="1939316"/>
                  <a:pt x="2177941" y="1941910"/>
                  <a:pt x="2176657" y="1943165"/>
                </a:cubicBezTo>
                <a:cubicBezTo>
                  <a:pt x="2174187" y="1945675"/>
                  <a:pt x="2171619" y="1948185"/>
                  <a:pt x="2169052" y="1950779"/>
                </a:cubicBezTo>
                <a:cubicBezTo>
                  <a:pt x="2167767" y="1950779"/>
                  <a:pt x="2167767" y="1950779"/>
                  <a:pt x="2166483" y="1950779"/>
                </a:cubicBezTo>
                <a:cubicBezTo>
                  <a:pt x="2166483" y="1950779"/>
                  <a:pt x="2166483" y="1949524"/>
                  <a:pt x="2166483" y="1949524"/>
                </a:cubicBezTo>
                <a:cubicBezTo>
                  <a:pt x="2167767" y="1949524"/>
                  <a:pt x="2167767" y="1948185"/>
                  <a:pt x="2167767" y="1948185"/>
                </a:cubicBezTo>
                <a:cubicBezTo>
                  <a:pt x="2169052" y="1946930"/>
                  <a:pt x="2169052" y="1946930"/>
                  <a:pt x="2170335" y="1946930"/>
                </a:cubicBezTo>
                <a:cubicBezTo>
                  <a:pt x="2170335" y="1946930"/>
                  <a:pt x="2170335" y="1945675"/>
                  <a:pt x="2170335" y="1945675"/>
                </a:cubicBezTo>
                <a:cubicBezTo>
                  <a:pt x="2170335" y="1945675"/>
                  <a:pt x="2171619" y="1944420"/>
                  <a:pt x="2171619" y="1944420"/>
                </a:cubicBezTo>
                <a:cubicBezTo>
                  <a:pt x="2172903" y="1944420"/>
                  <a:pt x="2172903" y="1943165"/>
                  <a:pt x="2174187" y="1943165"/>
                </a:cubicBezTo>
                <a:cubicBezTo>
                  <a:pt x="2175372" y="1943165"/>
                  <a:pt x="2175372" y="1943165"/>
                  <a:pt x="2175372" y="1943165"/>
                </a:cubicBezTo>
                <a:cubicBezTo>
                  <a:pt x="2176657" y="1943165"/>
                  <a:pt x="2176657" y="1941910"/>
                  <a:pt x="2176657" y="1941910"/>
                </a:cubicBezTo>
                <a:cubicBezTo>
                  <a:pt x="2176657" y="1941910"/>
                  <a:pt x="2176657" y="1940571"/>
                  <a:pt x="2176657" y="1939316"/>
                </a:cubicBezTo>
                <a:cubicBezTo>
                  <a:pt x="2176657" y="1939316"/>
                  <a:pt x="2177941" y="1939316"/>
                  <a:pt x="2179225" y="1939316"/>
                </a:cubicBezTo>
                <a:cubicBezTo>
                  <a:pt x="2180509" y="1938061"/>
                  <a:pt x="2180509" y="1935551"/>
                  <a:pt x="2181793" y="1934213"/>
                </a:cubicBezTo>
                <a:cubicBezTo>
                  <a:pt x="2181793" y="1932958"/>
                  <a:pt x="2181793" y="1931702"/>
                  <a:pt x="2181793" y="1930447"/>
                </a:cubicBezTo>
                <a:cubicBezTo>
                  <a:pt x="2181793" y="1930447"/>
                  <a:pt x="2183077" y="1930447"/>
                  <a:pt x="2183077" y="1930447"/>
                </a:cubicBezTo>
                <a:cubicBezTo>
                  <a:pt x="2181793" y="1929192"/>
                  <a:pt x="2181793" y="1929192"/>
                  <a:pt x="2181793" y="1927937"/>
                </a:cubicBezTo>
                <a:cubicBezTo>
                  <a:pt x="2181793" y="1927937"/>
                  <a:pt x="2180509" y="1927937"/>
                  <a:pt x="2180509" y="1927937"/>
                </a:cubicBezTo>
                <a:cubicBezTo>
                  <a:pt x="2180509" y="1929192"/>
                  <a:pt x="2179225" y="1929192"/>
                  <a:pt x="2179225" y="1929192"/>
                </a:cubicBezTo>
                <a:cubicBezTo>
                  <a:pt x="2179225" y="1929192"/>
                  <a:pt x="2177941" y="1929192"/>
                  <a:pt x="2177941" y="1929192"/>
                </a:cubicBezTo>
                <a:cubicBezTo>
                  <a:pt x="2176657" y="1927937"/>
                  <a:pt x="2175372" y="1927937"/>
                  <a:pt x="2174187" y="1926599"/>
                </a:cubicBezTo>
                <a:cubicBezTo>
                  <a:pt x="2172903" y="1925344"/>
                  <a:pt x="2172903" y="1925344"/>
                  <a:pt x="2171619" y="1924089"/>
                </a:cubicBezTo>
                <a:cubicBezTo>
                  <a:pt x="2171619" y="1924089"/>
                  <a:pt x="2170335" y="1924089"/>
                  <a:pt x="2170335" y="1924089"/>
                </a:cubicBezTo>
                <a:cubicBezTo>
                  <a:pt x="2170335" y="1925344"/>
                  <a:pt x="2171619" y="1925344"/>
                  <a:pt x="2171619" y="1925344"/>
                </a:cubicBezTo>
                <a:cubicBezTo>
                  <a:pt x="2171619" y="1926599"/>
                  <a:pt x="2171619" y="1927937"/>
                  <a:pt x="2171619" y="1929192"/>
                </a:cubicBezTo>
                <a:cubicBezTo>
                  <a:pt x="2171619" y="1929192"/>
                  <a:pt x="2172903" y="1930447"/>
                  <a:pt x="2172903" y="1930447"/>
                </a:cubicBezTo>
                <a:cubicBezTo>
                  <a:pt x="2172903" y="1930447"/>
                  <a:pt x="2174187" y="1931702"/>
                  <a:pt x="2174187" y="1931702"/>
                </a:cubicBezTo>
                <a:cubicBezTo>
                  <a:pt x="2174187" y="1932958"/>
                  <a:pt x="2174187" y="1932958"/>
                  <a:pt x="2174187" y="1934213"/>
                </a:cubicBezTo>
                <a:cubicBezTo>
                  <a:pt x="2174187" y="1934213"/>
                  <a:pt x="2172903" y="1934213"/>
                  <a:pt x="2172903" y="1934213"/>
                </a:cubicBezTo>
                <a:cubicBezTo>
                  <a:pt x="2171619" y="1934213"/>
                  <a:pt x="2171619" y="1935551"/>
                  <a:pt x="2171619" y="1935551"/>
                </a:cubicBezTo>
                <a:cubicBezTo>
                  <a:pt x="2171619" y="1936806"/>
                  <a:pt x="2171619" y="1936806"/>
                  <a:pt x="2171619" y="1938061"/>
                </a:cubicBezTo>
                <a:cubicBezTo>
                  <a:pt x="2170335" y="1939316"/>
                  <a:pt x="2170335" y="1939316"/>
                  <a:pt x="2170335" y="1939316"/>
                </a:cubicBezTo>
                <a:cubicBezTo>
                  <a:pt x="2170335" y="1940571"/>
                  <a:pt x="2170335" y="1940571"/>
                  <a:pt x="2170335" y="1941910"/>
                </a:cubicBezTo>
                <a:cubicBezTo>
                  <a:pt x="2170335" y="1943165"/>
                  <a:pt x="2169052" y="1943165"/>
                  <a:pt x="2169052" y="1944420"/>
                </a:cubicBezTo>
                <a:cubicBezTo>
                  <a:pt x="2167767" y="1944420"/>
                  <a:pt x="2167767" y="1944420"/>
                  <a:pt x="2166483" y="1944420"/>
                </a:cubicBezTo>
                <a:cubicBezTo>
                  <a:pt x="2166483" y="1943165"/>
                  <a:pt x="2165298" y="1943165"/>
                  <a:pt x="2165298" y="1943165"/>
                </a:cubicBezTo>
                <a:cubicBezTo>
                  <a:pt x="2165298" y="1943165"/>
                  <a:pt x="2165298" y="1944420"/>
                  <a:pt x="2165298" y="1944420"/>
                </a:cubicBezTo>
                <a:cubicBezTo>
                  <a:pt x="2164014" y="1945675"/>
                  <a:pt x="2164014" y="1945675"/>
                  <a:pt x="2162729" y="1946930"/>
                </a:cubicBezTo>
                <a:cubicBezTo>
                  <a:pt x="2162729" y="1946930"/>
                  <a:pt x="2162729" y="1948185"/>
                  <a:pt x="2162729" y="1948185"/>
                </a:cubicBezTo>
                <a:cubicBezTo>
                  <a:pt x="2162729" y="1948185"/>
                  <a:pt x="2161445" y="1949524"/>
                  <a:pt x="2161445" y="1949524"/>
                </a:cubicBezTo>
                <a:cubicBezTo>
                  <a:pt x="2161445" y="1950779"/>
                  <a:pt x="2161445" y="1950779"/>
                  <a:pt x="2161445" y="1952034"/>
                </a:cubicBezTo>
                <a:cubicBezTo>
                  <a:pt x="2162729" y="1953289"/>
                  <a:pt x="2162729" y="1953289"/>
                  <a:pt x="2164014" y="1954544"/>
                </a:cubicBezTo>
                <a:cubicBezTo>
                  <a:pt x="2164014" y="1954544"/>
                  <a:pt x="2165298" y="1955799"/>
                  <a:pt x="2165298" y="1955799"/>
                </a:cubicBezTo>
                <a:cubicBezTo>
                  <a:pt x="2164014" y="1955799"/>
                  <a:pt x="2164014" y="1957138"/>
                  <a:pt x="2164014" y="1957138"/>
                </a:cubicBezTo>
                <a:cubicBezTo>
                  <a:pt x="2164014" y="1959648"/>
                  <a:pt x="2162729" y="1960903"/>
                  <a:pt x="2162729" y="1963497"/>
                </a:cubicBezTo>
                <a:cubicBezTo>
                  <a:pt x="2161445" y="1967262"/>
                  <a:pt x="2161445" y="1969772"/>
                  <a:pt x="2161445" y="1972366"/>
                </a:cubicBezTo>
                <a:cubicBezTo>
                  <a:pt x="2161445" y="1973621"/>
                  <a:pt x="2160161" y="1974876"/>
                  <a:pt x="2160161" y="1976131"/>
                </a:cubicBezTo>
                <a:cubicBezTo>
                  <a:pt x="2157593" y="1978725"/>
                  <a:pt x="2156408" y="1979980"/>
                  <a:pt x="2155124" y="1981235"/>
                </a:cubicBezTo>
                <a:cubicBezTo>
                  <a:pt x="2155124" y="1981235"/>
                  <a:pt x="2153839" y="1982490"/>
                  <a:pt x="2153839" y="1982490"/>
                </a:cubicBezTo>
                <a:cubicBezTo>
                  <a:pt x="2153839" y="1983745"/>
                  <a:pt x="2152555" y="1983745"/>
                  <a:pt x="2152555" y="1985084"/>
                </a:cubicBezTo>
                <a:cubicBezTo>
                  <a:pt x="2152555" y="1986339"/>
                  <a:pt x="2152555" y="1987594"/>
                  <a:pt x="2152555" y="1988849"/>
                </a:cubicBezTo>
                <a:cubicBezTo>
                  <a:pt x="2151271" y="1990104"/>
                  <a:pt x="2151271" y="1990104"/>
                  <a:pt x="2149988" y="1991359"/>
                </a:cubicBezTo>
                <a:cubicBezTo>
                  <a:pt x="2149988" y="1992698"/>
                  <a:pt x="2148703" y="1992698"/>
                  <a:pt x="2148703" y="1993953"/>
                </a:cubicBezTo>
                <a:cubicBezTo>
                  <a:pt x="2147517" y="1993953"/>
                  <a:pt x="2147517" y="1995208"/>
                  <a:pt x="2147517" y="1995208"/>
                </a:cubicBezTo>
                <a:cubicBezTo>
                  <a:pt x="2146234" y="1996463"/>
                  <a:pt x="2146234" y="1997718"/>
                  <a:pt x="2144950" y="1999056"/>
                </a:cubicBezTo>
                <a:cubicBezTo>
                  <a:pt x="2143666" y="2000311"/>
                  <a:pt x="2141098" y="2000311"/>
                  <a:pt x="2139814" y="2001567"/>
                </a:cubicBezTo>
                <a:cubicBezTo>
                  <a:pt x="2139814" y="2001567"/>
                  <a:pt x="2138629" y="2001567"/>
                  <a:pt x="2138629" y="2001567"/>
                </a:cubicBezTo>
                <a:cubicBezTo>
                  <a:pt x="2138629" y="2001567"/>
                  <a:pt x="2138629" y="2002822"/>
                  <a:pt x="2138629" y="2002822"/>
                </a:cubicBezTo>
                <a:cubicBezTo>
                  <a:pt x="2138629" y="2002822"/>
                  <a:pt x="2137345" y="2004077"/>
                  <a:pt x="2137345" y="2004077"/>
                </a:cubicBezTo>
                <a:cubicBezTo>
                  <a:pt x="2136060" y="2004077"/>
                  <a:pt x="2136060" y="2004077"/>
                  <a:pt x="2134776" y="2004077"/>
                </a:cubicBezTo>
                <a:cubicBezTo>
                  <a:pt x="2133491" y="2004077"/>
                  <a:pt x="2133491" y="2004077"/>
                  <a:pt x="2132208" y="2004077"/>
                </a:cubicBezTo>
                <a:cubicBezTo>
                  <a:pt x="2132208" y="2004077"/>
                  <a:pt x="2130923" y="2004077"/>
                  <a:pt x="2130923" y="2004077"/>
                </a:cubicBezTo>
                <a:cubicBezTo>
                  <a:pt x="2129738" y="2004077"/>
                  <a:pt x="2128453" y="2004077"/>
                  <a:pt x="2128453" y="2004077"/>
                </a:cubicBezTo>
                <a:cubicBezTo>
                  <a:pt x="2128453" y="2004077"/>
                  <a:pt x="2127169" y="2004077"/>
                  <a:pt x="2125885" y="2004077"/>
                </a:cubicBezTo>
                <a:cubicBezTo>
                  <a:pt x="2124600" y="2004077"/>
                  <a:pt x="2123317" y="2005332"/>
                  <a:pt x="2122033" y="2005332"/>
                </a:cubicBezTo>
                <a:cubicBezTo>
                  <a:pt x="2120847" y="2006670"/>
                  <a:pt x="2120847" y="2006670"/>
                  <a:pt x="2119563" y="2007925"/>
                </a:cubicBezTo>
                <a:cubicBezTo>
                  <a:pt x="2118279" y="2007925"/>
                  <a:pt x="2118279" y="2007925"/>
                  <a:pt x="2116995" y="2007925"/>
                </a:cubicBezTo>
                <a:cubicBezTo>
                  <a:pt x="2116995" y="2007925"/>
                  <a:pt x="2116995" y="2006670"/>
                  <a:pt x="2116995" y="2006670"/>
                </a:cubicBezTo>
                <a:cubicBezTo>
                  <a:pt x="2116995" y="2005332"/>
                  <a:pt x="2116995" y="2005332"/>
                  <a:pt x="2116995" y="2005332"/>
                </a:cubicBezTo>
                <a:cubicBezTo>
                  <a:pt x="2115711" y="2005332"/>
                  <a:pt x="2115711" y="2005332"/>
                  <a:pt x="2115711" y="2005332"/>
                </a:cubicBezTo>
                <a:cubicBezTo>
                  <a:pt x="2114427" y="2005332"/>
                  <a:pt x="2114427" y="2005332"/>
                  <a:pt x="2113143" y="2005332"/>
                </a:cubicBezTo>
                <a:cubicBezTo>
                  <a:pt x="2111957" y="2005332"/>
                  <a:pt x="2111957" y="2005332"/>
                  <a:pt x="2110674" y="2005332"/>
                </a:cubicBezTo>
                <a:cubicBezTo>
                  <a:pt x="2109390" y="2005332"/>
                  <a:pt x="2108105" y="2004077"/>
                  <a:pt x="2106822" y="2004077"/>
                </a:cubicBezTo>
                <a:cubicBezTo>
                  <a:pt x="2105537" y="2004077"/>
                  <a:pt x="2104253" y="2004077"/>
                  <a:pt x="2103068" y="2004077"/>
                </a:cubicBezTo>
                <a:cubicBezTo>
                  <a:pt x="2100500" y="2004077"/>
                  <a:pt x="2099215" y="2005332"/>
                  <a:pt x="2096647" y="2005332"/>
                </a:cubicBezTo>
                <a:cubicBezTo>
                  <a:pt x="2095363" y="2005332"/>
                  <a:pt x="2095363" y="2005332"/>
                  <a:pt x="2094178" y="2005332"/>
                </a:cubicBezTo>
                <a:cubicBezTo>
                  <a:pt x="2091610" y="2004077"/>
                  <a:pt x="2090325" y="2004077"/>
                  <a:pt x="2089041" y="2002822"/>
                </a:cubicBezTo>
                <a:cubicBezTo>
                  <a:pt x="2089041" y="2002822"/>
                  <a:pt x="2087757" y="2002822"/>
                  <a:pt x="2087757" y="2002822"/>
                </a:cubicBezTo>
                <a:cubicBezTo>
                  <a:pt x="2086473" y="2001567"/>
                  <a:pt x="2084003" y="2000311"/>
                  <a:pt x="2082719" y="1999056"/>
                </a:cubicBezTo>
                <a:cubicBezTo>
                  <a:pt x="2081435" y="1997718"/>
                  <a:pt x="2081435" y="1996463"/>
                  <a:pt x="2080151" y="1995208"/>
                </a:cubicBezTo>
                <a:cubicBezTo>
                  <a:pt x="2080151" y="1993953"/>
                  <a:pt x="2078867" y="1991359"/>
                  <a:pt x="2078867" y="1990104"/>
                </a:cubicBezTo>
                <a:cubicBezTo>
                  <a:pt x="2078867" y="1991359"/>
                  <a:pt x="2078867" y="1993953"/>
                  <a:pt x="2078867" y="1995208"/>
                </a:cubicBezTo>
                <a:cubicBezTo>
                  <a:pt x="2078867" y="1996463"/>
                  <a:pt x="2080151" y="1997718"/>
                  <a:pt x="2080151" y="1999056"/>
                </a:cubicBezTo>
                <a:cubicBezTo>
                  <a:pt x="2080151" y="1999056"/>
                  <a:pt x="2080151" y="2000311"/>
                  <a:pt x="2080151" y="2000311"/>
                </a:cubicBezTo>
                <a:cubicBezTo>
                  <a:pt x="2081435" y="2000311"/>
                  <a:pt x="2081435" y="2001567"/>
                  <a:pt x="2082719" y="2001567"/>
                </a:cubicBezTo>
                <a:cubicBezTo>
                  <a:pt x="2082719" y="2002822"/>
                  <a:pt x="2082719" y="2002822"/>
                  <a:pt x="2082719" y="2004077"/>
                </a:cubicBezTo>
                <a:cubicBezTo>
                  <a:pt x="2081435" y="2005332"/>
                  <a:pt x="2081435" y="2005332"/>
                  <a:pt x="2081435" y="2005332"/>
                </a:cubicBezTo>
                <a:cubicBezTo>
                  <a:pt x="2081435" y="2005332"/>
                  <a:pt x="2082719" y="2006670"/>
                  <a:pt x="2082719" y="2006670"/>
                </a:cubicBezTo>
                <a:cubicBezTo>
                  <a:pt x="2085287" y="2007925"/>
                  <a:pt x="2086473" y="2007925"/>
                  <a:pt x="2089041" y="2009180"/>
                </a:cubicBezTo>
                <a:cubicBezTo>
                  <a:pt x="2091610" y="2010435"/>
                  <a:pt x="2092894" y="2010435"/>
                  <a:pt x="2095363" y="2010435"/>
                </a:cubicBezTo>
                <a:cubicBezTo>
                  <a:pt x="2097931" y="2011691"/>
                  <a:pt x="2100500" y="2013029"/>
                  <a:pt x="2103068" y="2014284"/>
                </a:cubicBezTo>
                <a:cubicBezTo>
                  <a:pt x="2104253" y="2014284"/>
                  <a:pt x="2104253" y="2015539"/>
                  <a:pt x="2105537" y="2015539"/>
                </a:cubicBezTo>
                <a:cubicBezTo>
                  <a:pt x="2105537" y="2016794"/>
                  <a:pt x="2105537" y="2016794"/>
                  <a:pt x="2105537" y="2018049"/>
                </a:cubicBezTo>
                <a:cubicBezTo>
                  <a:pt x="2104253" y="2020643"/>
                  <a:pt x="2104253" y="2021898"/>
                  <a:pt x="2103068" y="2024408"/>
                </a:cubicBezTo>
                <a:cubicBezTo>
                  <a:pt x="2103068" y="2024408"/>
                  <a:pt x="2103068" y="2025663"/>
                  <a:pt x="2103068" y="2025663"/>
                </a:cubicBezTo>
                <a:cubicBezTo>
                  <a:pt x="2104253" y="2025663"/>
                  <a:pt x="2104253" y="2027002"/>
                  <a:pt x="2105537" y="2028257"/>
                </a:cubicBezTo>
                <a:cubicBezTo>
                  <a:pt x="2106822" y="2028257"/>
                  <a:pt x="2108105" y="2029512"/>
                  <a:pt x="2109390" y="2029512"/>
                </a:cubicBezTo>
                <a:cubicBezTo>
                  <a:pt x="2109390" y="2029512"/>
                  <a:pt x="2110674" y="2029512"/>
                  <a:pt x="2111957" y="2029512"/>
                </a:cubicBezTo>
                <a:cubicBezTo>
                  <a:pt x="2111957" y="2029512"/>
                  <a:pt x="2113143" y="2028257"/>
                  <a:pt x="2113143" y="2028257"/>
                </a:cubicBezTo>
                <a:cubicBezTo>
                  <a:pt x="2114427" y="2028257"/>
                  <a:pt x="2114427" y="2028257"/>
                  <a:pt x="2114427" y="2028257"/>
                </a:cubicBezTo>
                <a:cubicBezTo>
                  <a:pt x="2114427" y="2028257"/>
                  <a:pt x="2115711" y="2029512"/>
                  <a:pt x="2115711" y="2029512"/>
                </a:cubicBezTo>
                <a:cubicBezTo>
                  <a:pt x="2115711" y="2030767"/>
                  <a:pt x="2116995" y="2033277"/>
                  <a:pt x="2116995" y="2034616"/>
                </a:cubicBezTo>
                <a:cubicBezTo>
                  <a:pt x="2116995" y="2035871"/>
                  <a:pt x="2116995" y="2035871"/>
                  <a:pt x="2116995" y="2037126"/>
                </a:cubicBezTo>
                <a:cubicBezTo>
                  <a:pt x="2115711" y="2038381"/>
                  <a:pt x="2115711" y="2039636"/>
                  <a:pt x="2114427" y="2040891"/>
                </a:cubicBezTo>
                <a:cubicBezTo>
                  <a:pt x="2114427" y="2042230"/>
                  <a:pt x="2114427" y="2043485"/>
                  <a:pt x="2114427" y="2044740"/>
                </a:cubicBezTo>
                <a:cubicBezTo>
                  <a:pt x="2113143" y="2044740"/>
                  <a:pt x="2113143" y="2045995"/>
                  <a:pt x="2113143" y="2045995"/>
                </a:cubicBezTo>
                <a:cubicBezTo>
                  <a:pt x="2111957" y="2045995"/>
                  <a:pt x="2111957" y="2044740"/>
                  <a:pt x="2111957" y="2044740"/>
                </a:cubicBezTo>
                <a:cubicBezTo>
                  <a:pt x="2110674" y="2045995"/>
                  <a:pt x="2110674" y="2045995"/>
                  <a:pt x="2110674" y="2045995"/>
                </a:cubicBezTo>
                <a:cubicBezTo>
                  <a:pt x="2109390" y="2047250"/>
                  <a:pt x="2109390" y="2048589"/>
                  <a:pt x="2109390" y="2049844"/>
                </a:cubicBezTo>
                <a:cubicBezTo>
                  <a:pt x="2109390" y="2051099"/>
                  <a:pt x="2110674" y="2051099"/>
                  <a:pt x="2110674" y="2052354"/>
                </a:cubicBezTo>
                <a:cubicBezTo>
                  <a:pt x="2109390" y="2053609"/>
                  <a:pt x="2109390" y="2053609"/>
                  <a:pt x="2109390" y="2054864"/>
                </a:cubicBezTo>
                <a:cubicBezTo>
                  <a:pt x="2108105" y="2056203"/>
                  <a:pt x="2105537" y="2058713"/>
                  <a:pt x="2103068" y="2059968"/>
                </a:cubicBezTo>
                <a:cubicBezTo>
                  <a:pt x="2101783" y="2061223"/>
                  <a:pt x="2099215" y="2061223"/>
                  <a:pt x="2097931" y="2062562"/>
                </a:cubicBezTo>
                <a:cubicBezTo>
                  <a:pt x="2097931" y="2062562"/>
                  <a:pt x="2096647" y="2061223"/>
                  <a:pt x="2096647" y="2061223"/>
                </a:cubicBezTo>
                <a:cubicBezTo>
                  <a:pt x="2096647" y="2061223"/>
                  <a:pt x="2096647" y="2062562"/>
                  <a:pt x="2096647" y="2062562"/>
                </a:cubicBezTo>
                <a:cubicBezTo>
                  <a:pt x="2094178" y="2065072"/>
                  <a:pt x="2091610" y="2066327"/>
                  <a:pt x="2089041" y="2067582"/>
                </a:cubicBezTo>
                <a:cubicBezTo>
                  <a:pt x="2086473" y="2068837"/>
                  <a:pt x="2082719" y="2070175"/>
                  <a:pt x="2080151" y="2071431"/>
                </a:cubicBezTo>
                <a:cubicBezTo>
                  <a:pt x="2078867" y="2071431"/>
                  <a:pt x="2076397" y="2072686"/>
                  <a:pt x="2075113" y="2072686"/>
                </a:cubicBezTo>
                <a:cubicBezTo>
                  <a:pt x="2072544" y="2072686"/>
                  <a:pt x="2071260" y="2072686"/>
                  <a:pt x="2069976" y="2072686"/>
                </a:cubicBezTo>
                <a:cubicBezTo>
                  <a:pt x="2068692" y="2072686"/>
                  <a:pt x="2067508" y="2073941"/>
                  <a:pt x="2066223" y="2073941"/>
                </a:cubicBezTo>
                <a:cubicBezTo>
                  <a:pt x="2064939" y="2073941"/>
                  <a:pt x="2064939" y="2073941"/>
                  <a:pt x="2063655" y="2073941"/>
                </a:cubicBezTo>
                <a:cubicBezTo>
                  <a:pt x="2062371" y="2073941"/>
                  <a:pt x="2061087" y="2072686"/>
                  <a:pt x="2059803" y="2072686"/>
                </a:cubicBezTo>
                <a:cubicBezTo>
                  <a:pt x="2058618" y="2072686"/>
                  <a:pt x="2057335" y="2072686"/>
                  <a:pt x="2056050" y="2072686"/>
                </a:cubicBezTo>
                <a:cubicBezTo>
                  <a:pt x="2056050" y="2072686"/>
                  <a:pt x="2054765" y="2072686"/>
                  <a:pt x="2054765" y="2072686"/>
                </a:cubicBezTo>
                <a:cubicBezTo>
                  <a:pt x="2054765" y="2072686"/>
                  <a:pt x="2053482" y="2071431"/>
                  <a:pt x="2053482" y="2071431"/>
                </a:cubicBezTo>
                <a:cubicBezTo>
                  <a:pt x="2052198" y="2072686"/>
                  <a:pt x="2052198" y="2072686"/>
                  <a:pt x="2052198" y="2072686"/>
                </a:cubicBezTo>
                <a:cubicBezTo>
                  <a:pt x="2052198" y="2072686"/>
                  <a:pt x="2052198" y="2073941"/>
                  <a:pt x="2052198" y="2073941"/>
                </a:cubicBezTo>
                <a:cubicBezTo>
                  <a:pt x="2052198" y="2073941"/>
                  <a:pt x="2053482" y="2075196"/>
                  <a:pt x="2053482" y="2075196"/>
                </a:cubicBezTo>
                <a:cubicBezTo>
                  <a:pt x="2054765" y="2076451"/>
                  <a:pt x="2054765" y="2077789"/>
                  <a:pt x="2054765" y="2079044"/>
                </a:cubicBezTo>
                <a:cubicBezTo>
                  <a:pt x="2054765" y="2079044"/>
                  <a:pt x="2056050" y="2080299"/>
                  <a:pt x="2056050" y="2080299"/>
                </a:cubicBezTo>
                <a:cubicBezTo>
                  <a:pt x="2056050" y="2080299"/>
                  <a:pt x="2056050" y="2081555"/>
                  <a:pt x="2056050" y="2081555"/>
                </a:cubicBezTo>
                <a:cubicBezTo>
                  <a:pt x="2057335" y="2081555"/>
                  <a:pt x="2057335" y="2081555"/>
                  <a:pt x="2058618" y="2081555"/>
                </a:cubicBezTo>
                <a:cubicBezTo>
                  <a:pt x="2059803" y="2081555"/>
                  <a:pt x="2059803" y="2082810"/>
                  <a:pt x="2059803" y="2082810"/>
                </a:cubicBezTo>
                <a:cubicBezTo>
                  <a:pt x="2059803" y="2082810"/>
                  <a:pt x="2059803" y="2084148"/>
                  <a:pt x="2059803" y="2084148"/>
                </a:cubicBezTo>
                <a:cubicBezTo>
                  <a:pt x="2058618" y="2084148"/>
                  <a:pt x="2058618" y="2084148"/>
                  <a:pt x="2058618" y="2084148"/>
                </a:cubicBezTo>
                <a:cubicBezTo>
                  <a:pt x="2058618" y="2085403"/>
                  <a:pt x="2058618" y="2085403"/>
                  <a:pt x="2058618" y="2085403"/>
                </a:cubicBezTo>
                <a:cubicBezTo>
                  <a:pt x="2057335" y="2086658"/>
                  <a:pt x="2057335" y="2086658"/>
                  <a:pt x="2056050" y="2087913"/>
                </a:cubicBezTo>
                <a:cubicBezTo>
                  <a:pt x="2057335" y="2087913"/>
                  <a:pt x="2057335" y="2089168"/>
                  <a:pt x="2057335" y="2089168"/>
                </a:cubicBezTo>
                <a:cubicBezTo>
                  <a:pt x="2057335" y="2089168"/>
                  <a:pt x="2057335" y="2090424"/>
                  <a:pt x="2057335" y="2090424"/>
                </a:cubicBezTo>
                <a:cubicBezTo>
                  <a:pt x="2057335" y="2091762"/>
                  <a:pt x="2057335" y="2091762"/>
                  <a:pt x="2057335" y="2093017"/>
                </a:cubicBezTo>
                <a:cubicBezTo>
                  <a:pt x="2058618" y="2094272"/>
                  <a:pt x="2058618" y="2094272"/>
                  <a:pt x="2059803" y="2095527"/>
                </a:cubicBezTo>
                <a:cubicBezTo>
                  <a:pt x="2061087" y="2095527"/>
                  <a:pt x="2061087" y="2095527"/>
                  <a:pt x="2062371" y="2095527"/>
                </a:cubicBezTo>
                <a:cubicBezTo>
                  <a:pt x="2062371" y="2096782"/>
                  <a:pt x="2062371" y="2096782"/>
                  <a:pt x="2062371" y="2098121"/>
                </a:cubicBezTo>
                <a:cubicBezTo>
                  <a:pt x="2062371" y="2098121"/>
                  <a:pt x="2062371" y="2099376"/>
                  <a:pt x="2062371" y="2099376"/>
                </a:cubicBezTo>
                <a:cubicBezTo>
                  <a:pt x="2062371" y="2099376"/>
                  <a:pt x="2063655" y="2100631"/>
                  <a:pt x="2063655" y="2100631"/>
                </a:cubicBezTo>
                <a:cubicBezTo>
                  <a:pt x="2063655" y="2101886"/>
                  <a:pt x="2063655" y="2101886"/>
                  <a:pt x="2063655" y="2103141"/>
                </a:cubicBezTo>
                <a:cubicBezTo>
                  <a:pt x="2062371" y="2104396"/>
                  <a:pt x="2062371" y="2104396"/>
                  <a:pt x="2061087" y="2105735"/>
                </a:cubicBezTo>
                <a:cubicBezTo>
                  <a:pt x="2061087" y="2106990"/>
                  <a:pt x="2061087" y="2106990"/>
                  <a:pt x="2061087" y="2106990"/>
                </a:cubicBezTo>
                <a:cubicBezTo>
                  <a:pt x="2059803" y="2108245"/>
                  <a:pt x="2058618" y="2109500"/>
                  <a:pt x="2057335" y="2110755"/>
                </a:cubicBezTo>
                <a:cubicBezTo>
                  <a:pt x="2054765" y="2110755"/>
                  <a:pt x="2052198" y="2112094"/>
                  <a:pt x="2049728" y="2112094"/>
                </a:cubicBezTo>
                <a:cubicBezTo>
                  <a:pt x="2048445" y="2112094"/>
                  <a:pt x="2047161" y="2112094"/>
                  <a:pt x="2045875" y="2112094"/>
                </a:cubicBezTo>
                <a:cubicBezTo>
                  <a:pt x="2044591" y="2110755"/>
                  <a:pt x="2042024" y="2110755"/>
                  <a:pt x="2040838" y="2109500"/>
                </a:cubicBezTo>
                <a:cubicBezTo>
                  <a:pt x="2039554" y="2109500"/>
                  <a:pt x="2036986" y="2109500"/>
                  <a:pt x="2035704" y="2109500"/>
                </a:cubicBezTo>
                <a:cubicBezTo>
                  <a:pt x="2035704" y="2110755"/>
                  <a:pt x="2034417" y="2110755"/>
                  <a:pt x="2033134" y="2110755"/>
                </a:cubicBezTo>
                <a:cubicBezTo>
                  <a:pt x="2031948" y="2110755"/>
                  <a:pt x="2031948" y="2110755"/>
                  <a:pt x="2031948" y="2110755"/>
                </a:cubicBezTo>
                <a:cubicBezTo>
                  <a:pt x="2031948" y="2110755"/>
                  <a:pt x="2031948" y="2109500"/>
                  <a:pt x="2031948" y="2109500"/>
                </a:cubicBezTo>
                <a:cubicBezTo>
                  <a:pt x="2030665" y="2109500"/>
                  <a:pt x="2030665" y="2109500"/>
                  <a:pt x="2029380" y="2109500"/>
                </a:cubicBezTo>
                <a:cubicBezTo>
                  <a:pt x="2028096" y="2109500"/>
                  <a:pt x="2028096" y="2110755"/>
                  <a:pt x="2026812" y="2112094"/>
                </a:cubicBezTo>
                <a:cubicBezTo>
                  <a:pt x="2028096" y="2113349"/>
                  <a:pt x="2028096" y="2114604"/>
                  <a:pt x="2028096" y="2115859"/>
                </a:cubicBezTo>
                <a:cubicBezTo>
                  <a:pt x="2029380" y="2115859"/>
                  <a:pt x="2030665" y="2117114"/>
                  <a:pt x="2031948" y="2117114"/>
                </a:cubicBezTo>
                <a:cubicBezTo>
                  <a:pt x="2033134" y="2118369"/>
                  <a:pt x="2033134" y="2119708"/>
                  <a:pt x="2034417" y="2120963"/>
                </a:cubicBezTo>
                <a:cubicBezTo>
                  <a:pt x="2034417" y="2122218"/>
                  <a:pt x="2035704" y="2124728"/>
                  <a:pt x="2035704" y="2125983"/>
                </a:cubicBezTo>
                <a:cubicBezTo>
                  <a:pt x="2035704" y="2127322"/>
                  <a:pt x="2036986" y="2127322"/>
                  <a:pt x="2036986" y="2128577"/>
                </a:cubicBezTo>
                <a:cubicBezTo>
                  <a:pt x="2038271" y="2129832"/>
                  <a:pt x="2039554" y="2129832"/>
                  <a:pt x="2040838" y="2129832"/>
                </a:cubicBezTo>
                <a:cubicBezTo>
                  <a:pt x="2042024" y="2129832"/>
                  <a:pt x="2043308" y="2128577"/>
                  <a:pt x="2044591" y="2128577"/>
                </a:cubicBezTo>
                <a:cubicBezTo>
                  <a:pt x="2044591" y="2128577"/>
                  <a:pt x="2045875" y="2128577"/>
                  <a:pt x="2045875" y="2128577"/>
                </a:cubicBezTo>
                <a:cubicBezTo>
                  <a:pt x="2045875" y="2128577"/>
                  <a:pt x="2044591" y="2129832"/>
                  <a:pt x="2044591" y="2129832"/>
                </a:cubicBezTo>
                <a:cubicBezTo>
                  <a:pt x="2044591" y="2129832"/>
                  <a:pt x="2043308" y="2131087"/>
                  <a:pt x="2043308" y="2131087"/>
                </a:cubicBezTo>
                <a:cubicBezTo>
                  <a:pt x="2044591" y="2131087"/>
                  <a:pt x="2044591" y="2131087"/>
                  <a:pt x="2045875" y="2131087"/>
                </a:cubicBezTo>
                <a:cubicBezTo>
                  <a:pt x="2047161" y="2129832"/>
                  <a:pt x="2048445" y="2129832"/>
                  <a:pt x="2049728" y="2128577"/>
                </a:cubicBezTo>
                <a:cubicBezTo>
                  <a:pt x="2049728" y="2128577"/>
                  <a:pt x="2049728" y="2127322"/>
                  <a:pt x="2049728" y="2127322"/>
                </a:cubicBezTo>
                <a:cubicBezTo>
                  <a:pt x="2048445" y="2127322"/>
                  <a:pt x="2048445" y="2127322"/>
                  <a:pt x="2047161" y="2127322"/>
                </a:cubicBezTo>
                <a:cubicBezTo>
                  <a:pt x="2045875" y="2127322"/>
                  <a:pt x="2045875" y="2127322"/>
                  <a:pt x="2045875" y="2127322"/>
                </a:cubicBezTo>
                <a:cubicBezTo>
                  <a:pt x="2045875" y="2127322"/>
                  <a:pt x="2047161" y="2125983"/>
                  <a:pt x="2047161" y="2125983"/>
                </a:cubicBezTo>
                <a:cubicBezTo>
                  <a:pt x="2048445" y="2125983"/>
                  <a:pt x="2048445" y="2125983"/>
                  <a:pt x="2049728" y="2125983"/>
                </a:cubicBezTo>
                <a:cubicBezTo>
                  <a:pt x="2050915" y="2124728"/>
                  <a:pt x="2050915" y="2124728"/>
                  <a:pt x="2052198" y="2123473"/>
                </a:cubicBezTo>
                <a:cubicBezTo>
                  <a:pt x="2053482" y="2123473"/>
                  <a:pt x="2053482" y="2123473"/>
                  <a:pt x="2054765" y="2123473"/>
                </a:cubicBezTo>
                <a:cubicBezTo>
                  <a:pt x="2056050" y="2124728"/>
                  <a:pt x="2056050" y="2124728"/>
                  <a:pt x="2057335" y="2125983"/>
                </a:cubicBezTo>
                <a:cubicBezTo>
                  <a:pt x="2057335" y="2127322"/>
                  <a:pt x="2057335" y="2127322"/>
                  <a:pt x="2057335" y="2128577"/>
                </a:cubicBezTo>
                <a:cubicBezTo>
                  <a:pt x="2057335" y="2129832"/>
                  <a:pt x="2056050" y="2129832"/>
                  <a:pt x="2056050" y="2129832"/>
                </a:cubicBezTo>
                <a:cubicBezTo>
                  <a:pt x="2057335" y="2129832"/>
                  <a:pt x="2057335" y="2131087"/>
                  <a:pt x="2058618" y="2131087"/>
                </a:cubicBezTo>
                <a:cubicBezTo>
                  <a:pt x="2058618" y="2132342"/>
                  <a:pt x="2059803" y="2132342"/>
                  <a:pt x="2059803" y="2133681"/>
                </a:cubicBezTo>
                <a:cubicBezTo>
                  <a:pt x="2059803" y="2134936"/>
                  <a:pt x="2059803" y="2134936"/>
                  <a:pt x="2059803" y="2136191"/>
                </a:cubicBezTo>
                <a:cubicBezTo>
                  <a:pt x="2057335" y="2137446"/>
                  <a:pt x="2056050" y="2138701"/>
                  <a:pt x="2054765" y="2139956"/>
                </a:cubicBezTo>
                <a:cubicBezTo>
                  <a:pt x="2053482" y="2139956"/>
                  <a:pt x="2053482" y="2139956"/>
                  <a:pt x="2052198" y="2139956"/>
                </a:cubicBezTo>
                <a:cubicBezTo>
                  <a:pt x="2052198" y="2138701"/>
                  <a:pt x="2050915" y="2138701"/>
                  <a:pt x="2050915" y="2137446"/>
                </a:cubicBezTo>
                <a:cubicBezTo>
                  <a:pt x="2050915" y="2137446"/>
                  <a:pt x="2050915" y="2136191"/>
                  <a:pt x="2050915" y="2136191"/>
                </a:cubicBezTo>
                <a:cubicBezTo>
                  <a:pt x="2050915" y="2136191"/>
                  <a:pt x="2050915" y="2134936"/>
                  <a:pt x="2050915" y="2134936"/>
                </a:cubicBezTo>
                <a:cubicBezTo>
                  <a:pt x="2049728" y="2133681"/>
                  <a:pt x="2048445" y="2133681"/>
                  <a:pt x="2047161" y="2133681"/>
                </a:cubicBezTo>
                <a:cubicBezTo>
                  <a:pt x="2045875" y="2133681"/>
                  <a:pt x="2044591" y="2134936"/>
                  <a:pt x="2043308" y="2134936"/>
                </a:cubicBezTo>
                <a:cubicBezTo>
                  <a:pt x="2042024" y="2136191"/>
                  <a:pt x="2042024" y="2136191"/>
                  <a:pt x="2040838" y="2137446"/>
                </a:cubicBezTo>
                <a:cubicBezTo>
                  <a:pt x="2040838" y="2137446"/>
                  <a:pt x="2040838" y="2138701"/>
                  <a:pt x="2040838" y="2138701"/>
                </a:cubicBezTo>
                <a:cubicBezTo>
                  <a:pt x="2040838" y="2138701"/>
                  <a:pt x="2042024" y="2139956"/>
                  <a:pt x="2042024" y="2139956"/>
                </a:cubicBezTo>
                <a:cubicBezTo>
                  <a:pt x="2043308" y="2139956"/>
                  <a:pt x="2043308" y="2139956"/>
                  <a:pt x="2044591" y="2139956"/>
                </a:cubicBezTo>
                <a:cubicBezTo>
                  <a:pt x="2045875" y="2139956"/>
                  <a:pt x="2047161" y="2139956"/>
                  <a:pt x="2048445" y="2139956"/>
                </a:cubicBezTo>
                <a:cubicBezTo>
                  <a:pt x="2048445" y="2139956"/>
                  <a:pt x="2048445" y="2141295"/>
                  <a:pt x="2048445" y="2141295"/>
                </a:cubicBezTo>
                <a:cubicBezTo>
                  <a:pt x="2047161" y="2141295"/>
                  <a:pt x="2047161" y="2142550"/>
                  <a:pt x="2045875" y="2143805"/>
                </a:cubicBezTo>
                <a:cubicBezTo>
                  <a:pt x="2044591" y="2145060"/>
                  <a:pt x="2043308" y="2145060"/>
                  <a:pt x="2042024" y="2146315"/>
                </a:cubicBezTo>
                <a:cubicBezTo>
                  <a:pt x="2042024" y="2146315"/>
                  <a:pt x="2040838" y="2147653"/>
                  <a:pt x="2040838" y="2147653"/>
                </a:cubicBezTo>
                <a:cubicBezTo>
                  <a:pt x="2040838" y="2148908"/>
                  <a:pt x="2042024" y="2148908"/>
                  <a:pt x="2042024" y="2148908"/>
                </a:cubicBezTo>
                <a:cubicBezTo>
                  <a:pt x="2042024" y="2150164"/>
                  <a:pt x="2042024" y="2150164"/>
                  <a:pt x="2042024" y="2151419"/>
                </a:cubicBezTo>
                <a:cubicBezTo>
                  <a:pt x="2042024" y="2152674"/>
                  <a:pt x="2040838" y="2152674"/>
                  <a:pt x="2040838" y="2153929"/>
                </a:cubicBezTo>
                <a:cubicBezTo>
                  <a:pt x="2040838" y="2155267"/>
                  <a:pt x="2042024" y="2155267"/>
                  <a:pt x="2042024" y="2156522"/>
                </a:cubicBezTo>
                <a:cubicBezTo>
                  <a:pt x="2042024" y="2156522"/>
                  <a:pt x="2043308" y="2157777"/>
                  <a:pt x="2043308" y="2157777"/>
                </a:cubicBezTo>
                <a:cubicBezTo>
                  <a:pt x="2043308" y="2157777"/>
                  <a:pt x="2043308" y="2159032"/>
                  <a:pt x="2043308" y="2159032"/>
                </a:cubicBezTo>
                <a:cubicBezTo>
                  <a:pt x="2043308" y="2159032"/>
                  <a:pt x="2043308" y="2160288"/>
                  <a:pt x="2043308" y="2160288"/>
                </a:cubicBezTo>
                <a:cubicBezTo>
                  <a:pt x="2044591" y="2161626"/>
                  <a:pt x="2045875" y="2161626"/>
                  <a:pt x="2047161" y="2162881"/>
                </a:cubicBezTo>
                <a:cubicBezTo>
                  <a:pt x="2047161" y="2162881"/>
                  <a:pt x="2047161" y="2164136"/>
                  <a:pt x="2047161" y="2164136"/>
                </a:cubicBezTo>
                <a:cubicBezTo>
                  <a:pt x="2045875" y="2164136"/>
                  <a:pt x="2045875" y="2165391"/>
                  <a:pt x="2045875" y="2165391"/>
                </a:cubicBezTo>
                <a:cubicBezTo>
                  <a:pt x="2047161" y="2165391"/>
                  <a:pt x="2047161" y="2165391"/>
                  <a:pt x="2047161" y="2165391"/>
                </a:cubicBezTo>
                <a:cubicBezTo>
                  <a:pt x="2045875" y="2166646"/>
                  <a:pt x="2044591" y="2166646"/>
                  <a:pt x="2043308" y="2167901"/>
                </a:cubicBezTo>
                <a:cubicBezTo>
                  <a:pt x="2043308" y="2167901"/>
                  <a:pt x="2043308" y="2169240"/>
                  <a:pt x="2043308" y="2169240"/>
                </a:cubicBezTo>
                <a:cubicBezTo>
                  <a:pt x="2043308" y="2169240"/>
                  <a:pt x="2043308" y="2170495"/>
                  <a:pt x="2043308" y="2170495"/>
                </a:cubicBezTo>
                <a:cubicBezTo>
                  <a:pt x="2044591" y="2170495"/>
                  <a:pt x="2044591" y="2170495"/>
                  <a:pt x="2045875" y="2170495"/>
                </a:cubicBezTo>
                <a:cubicBezTo>
                  <a:pt x="2045875" y="2171750"/>
                  <a:pt x="2047161" y="2171750"/>
                  <a:pt x="2047161" y="2171750"/>
                </a:cubicBezTo>
                <a:cubicBezTo>
                  <a:pt x="2047161" y="2171750"/>
                  <a:pt x="2047161" y="2173005"/>
                  <a:pt x="2047161" y="2173005"/>
                </a:cubicBezTo>
                <a:cubicBezTo>
                  <a:pt x="2045875" y="2173005"/>
                  <a:pt x="2044591" y="2174260"/>
                  <a:pt x="2043308" y="2174260"/>
                </a:cubicBezTo>
                <a:cubicBezTo>
                  <a:pt x="2042024" y="2174260"/>
                  <a:pt x="2042024" y="2174260"/>
                  <a:pt x="2040838" y="2174260"/>
                </a:cubicBezTo>
                <a:cubicBezTo>
                  <a:pt x="2039554" y="2174260"/>
                  <a:pt x="2038271" y="2175515"/>
                  <a:pt x="2036986" y="2175515"/>
                </a:cubicBezTo>
                <a:cubicBezTo>
                  <a:pt x="2035704" y="2176854"/>
                  <a:pt x="2035704" y="2176854"/>
                  <a:pt x="2034417" y="2178109"/>
                </a:cubicBezTo>
                <a:cubicBezTo>
                  <a:pt x="2034417" y="2179364"/>
                  <a:pt x="2033134" y="2179364"/>
                  <a:pt x="2031948" y="2179364"/>
                </a:cubicBezTo>
                <a:cubicBezTo>
                  <a:pt x="2031948" y="2180619"/>
                  <a:pt x="2030665" y="2180619"/>
                  <a:pt x="2030665" y="2181874"/>
                </a:cubicBezTo>
                <a:cubicBezTo>
                  <a:pt x="2030665" y="2183213"/>
                  <a:pt x="2029380" y="2183213"/>
                  <a:pt x="2029380" y="2183213"/>
                </a:cubicBezTo>
                <a:cubicBezTo>
                  <a:pt x="2029380" y="2183213"/>
                  <a:pt x="2029380" y="2184468"/>
                  <a:pt x="2029380" y="2185723"/>
                </a:cubicBezTo>
                <a:cubicBezTo>
                  <a:pt x="2029380" y="2186978"/>
                  <a:pt x="2029380" y="2186978"/>
                  <a:pt x="2029380" y="2188233"/>
                </a:cubicBezTo>
                <a:cubicBezTo>
                  <a:pt x="2028096" y="2189488"/>
                  <a:pt x="2028096" y="2189488"/>
                  <a:pt x="2026812" y="2190827"/>
                </a:cubicBezTo>
                <a:cubicBezTo>
                  <a:pt x="2026812" y="2190827"/>
                  <a:pt x="2026812" y="2192082"/>
                  <a:pt x="2026812" y="2192082"/>
                </a:cubicBezTo>
                <a:cubicBezTo>
                  <a:pt x="2028096" y="2192082"/>
                  <a:pt x="2028096" y="2193337"/>
                  <a:pt x="2029380" y="2193337"/>
                </a:cubicBezTo>
                <a:cubicBezTo>
                  <a:pt x="2029380" y="2194592"/>
                  <a:pt x="2029380" y="2194592"/>
                  <a:pt x="2029380" y="2195847"/>
                </a:cubicBezTo>
                <a:cubicBezTo>
                  <a:pt x="2030665" y="2197186"/>
                  <a:pt x="2031948" y="2198441"/>
                  <a:pt x="2033134" y="2199696"/>
                </a:cubicBezTo>
                <a:cubicBezTo>
                  <a:pt x="2033134" y="2199696"/>
                  <a:pt x="2034417" y="2200951"/>
                  <a:pt x="2035704" y="2200951"/>
                </a:cubicBezTo>
                <a:cubicBezTo>
                  <a:pt x="2036986" y="2200951"/>
                  <a:pt x="2036986" y="2200951"/>
                  <a:pt x="2038271" y="2200951"/>
                </a:cubicBezTo>
                <a:cubicBezTo>
                  <a:pt x="2039554" y="2202206"/>
                  <a:pt x="2040838" y="2202206"/>
                  <a:pt x="2042024" y="2203461"/>
                </a:cubicBezTo>
                <a:cubicBezTo>
                  <a:pt x="2044591" y="2203461"/>
                  <a:pt x="2045875" y="2204800"/>
                  <a:pt x="2048445" y="2206055"/>
                </a:cubicBezTo>
                <a:cubicBezTo>
                  <a:pt x="2049728" y="2206055"/>
                  <a:pt x="2050915" y="2204800"/>
                  <a:pt x="2052198" y="2204800"/>
                </a:cubicBezTo>
                <a:cubicBezTo>
                  <a:pt x="2053482" y="2204800"/>
                  <a:pt x="2053482" y="2204800"/>
                  <a:pt x="2054765" y="2204800"/>
                </a:cubicBezTo>
                <a:cubicBezTo>
                  <a:pt x="2054765" y="2203461"/>
                  <a:pt x="2056050" y="2203461"/>
                  <a:pt x="2056050" y="2203461"/>
                </a:cubicBezTo>
                <a:cubicBezTo>
                  <a:pt x="2057335" y="2203461"/>
                  <a:pt x="2057335" y="2203461"/>
                  <a:pt x="2058618" y="2203461"/>
                </a:cubicBezTo>
                <a:cubicBezTo>
                  <a:pt x="2058618" y="2203461"/>
                  <a:pt x="2059803" y="2204800"/>
                  <a:pt x="2059803" y="2204800"/>
                </a:cubicBezTo>
                <a:cubicBezTo>
                  <a:pt x="2058618" y="2204800"/>
                  <a:pt x="2058618" y="2206055"/>
                  <a:pt x="2058618" y="2206055"/>
                </a:cubicBezTo>
                <a:cubicBezTo>
                  <a:pt x="2058618" y="2206055"/>
                  <a:pt x="2058618" y="2207310"/>
                  <a:pt x="2058618" y="2207310"/>
                </a:cubicBezTo>
                <a:cubicBezTo>
                  <a:pt x="2059803" y="2208565"/>
                  <a:pt x="2059803" y="2208565"/>
                  <a:pt x="2061087" y="2209820"/>
                </a:cubicBezTo>
                <a:cubicBezTo>
                  <a:pt x="2061087" y="2209820"/>
                  <a:pt x="2061087" y="2211159"/>
                  <a:pt x="2061087" y="2211159"/>
                </a:cubicBezTo>
                <a:cubicBezTo>
                  <a:pt x="2061087" y="2212414"/>
                  <a:pt x="2059803" y="2212414"/>
                  <a:pt x="2059803" y="2213669"/>
                </a:cubicBezTo>
                <a:cubicBezTo>
                  <a:pt x="2059803" y="2213669"/>
                  <a:pt x="2061087" y="2213669"/>
                  <a:pt x="2061087" y="2213669"/>
                </a:cubicBezTo>
                <a:cubicBezTo>
                  <a:pt x="2062371" y="2213669"/>
                  <a:pt x="2062371" y="2214924"/>
                  <a:pt x="2063655" y="2214924"/>
                </a:cubicBezTo>
                <a:cubicBezTo>
                  <a:pt x="2063655" y="2214924"/>
                  <a:pt x="2062371" y="2216179"/>
                  <a:pt x="2062371" y="2216179"/>
                </a:cubicBezTo>
                <a:cubicBezTo>
                  <a:pt x="2062371" y="2216179"/>
                  <a:pt x="2062371" y="2217434"/>
                  <a:pt x="2062371" y="2217434"/>
                </a:cubicBezTo>
                <a:cubicBezTo>
                  <a:pt x="2063655" y="2218773"/>
                  <a:pt x="2063655" y="2218773"/>
                  <a:pt x="2063655" y="2218773"/>
                </a:cubicBezTo>
                <a:cubicBezTo>
                  <a:pt x="2063655" y="2220028"/>
                  <a:pt x="2062371" y="2220028"/>
                  <a:pt x="2062371" y="2221283"/>
                </a:cubicBezTo>
                <a:cubicBezTo>
                  <a:pt x="2062371" y="2221283"/>
                  <a:pt x="2061087" y="2222538"/>
                  <a:pt x="2061087" y="2222538"/>
                </a:cubicBezTo>
                <a:cubicBezTo>
                  <a:pt x="2061087" y="2223793"/>
                  <a:pt x="2061087" y="2223793"/>
                  <a:pt x="2061087" y="2225048"/>
                </a:cubicBezTo>
                <a:cubicBezTo>
                  <a:pt x="2061087" y="2226386"/>
                  <a:pt x="2059803" y="2226386"/>
                  <a:pt x="2059803" y="2226386"/>
                </a:cubicBezTo>
                <a:cubicBezTo>
                  <a:pt x="2059803" y="2227641"/>
                  <a:pt x="2058618" y="2227641"/>
                  <a:pt x="2058618" y="2228897"/>
                </a:cubicBezTo>
                <a:cubicBezTo>
                  <a:pt x="2058618" y="2230152"/>
                  <a:pt x="2058618" y="2230152"/>
                  <a:pt x="2058618" y="2231407"/>
                </a:cubicBezTo>
                <a:cubicBezTo>
                  <a:pt x="2057335" y="2232745"/>
                  <a:pt x="2057335" y="2232745"/>
                  <a:pt x="2056050" y="2232745"/>
                </a:cubicBezTo>
                <a:cubicBezTo>
                  <a:pt x="2054765" y="2234000"/>
                  <a:pt x="2054765" y="2235255"/>
                  <a:pt x="2053482" y="2236510"/>
                </a:cubicBezTo>
                <a:cubicBezTo>
                  <a:pt x="2053482" y="2237765"/>
                  <a:pt x="2053482" y="2237765"/>
                  <a:pt x="2053482" y="2239021"/>
                </a:cubicBezTo>
                <a:cubicBezTo>
                  <a:pt x="2053482" y="2240359"/>
                  <a:pt x="2053482" y="2240359"/>
                  <a:pt x="2053482" y="2241614"/>
                </a:cubicBezTo>
                <a:cubicBezTo>
                  <a:pt x="2053482" y="2242869"/>
                  <a:pt x="2052198" y="2242869"/>
                  <a:pt x="2052198" y="2244124"/>
                </a:cubicBezTo>
                <a:cubicBezTo>
                  <a:pt x="2052198" y="2244124"/>
                  <a:pt x="2052198" y="2245379"/>
                  <a:pt x="2052198" y="2245379"/>
                </a:cubicBezTo>
                <a:cubicBezTo>
                  <a:pt x="2052198" y="2245379"/>
                  <a:pt x="2053482" y="2244124"/>
                  <a:pt x="2053482" y="2244124"/>
                </a:cubicBezTo>
                <a:cubicBezTo>
                  <a:pt x="2054765" y="2244124"/>
                  <a:pt x="2054765" y="2244124"/>
                  <a:pt x="2056050" y="2244124"/>
                </a:cubicBezTo>
                <a:cubicBezTo>
                  <a:pt x="2056050" y="2245379"/>
                  <a:pt x="2057335" y="2246718"/>
                  <a:pt x="2057335" y="2247973"/>
                </a:cubicBezTo>
                <a:cubicBezTo>
                  <a:pt x="2057335" y="2249228"/>
                  <a:pt x="2057335" y="2249228"/>
                  <a:pt x="2057335" y="2250483"/>
                </a:cubicBezTo>
                <a:cubicBezTo>
                  <a:pt x="2057335" y="2250483"/>
                  <a:pt x="2056050" y="2251738"/>
                  <a:pt x="2056050" y="2252993"/>
                </a:cubicBezTo>
                <a:cubicBezTo>
                  <a:pt x="2056050" y="2252993"/>
                  <a:pt x="2056050" y="2254332"/>
                  <a:pt x="2056050" y="2254332"/>
                </a:cubicBezTo>
                <a:cubicBezTo>
                  <a:pt x="2054765" y="2255587"/>
                  <a:pt x="2054765" y="2255587"/>
                  <a:pt x="2053482" y="2256842"/>
                </a:cubicBezTo>
                <a:cubicBezTo>
                  <a:pt x="2052198" y="2256842"/>
                  <a:pt x="2052198" y="2256842"/>
                  <a:pt x="2050915" y="2256842"/>
                </a:cubicBezTo>
                <a:cubicBezTo>
                  <a:pt x="2049728" y="2256842"/>
                  <a:pt x="2049728" y="2255587"/>
                  <a:pt x="2048445" y="2255587"/>
                </a:cubicBezTo>
                <a:cubicBezTo>
                  <a:pt x="2048445" y="2255587"/>
                  <a:pt x="2047161" y="2255587"/>
                  <a:pt x="2047161" y="2255587"/>
                </a:cubicBezTo>
                <a:cubicBezTo>
                  <a:pt x="2047161" y="2255587"/>
                  <a:pt x="2048445" y="2256842"/>
                  <a:pt x="2048445" y="2256842"/>
                </a:cubicBezTo>
                <a:cubicBezTo>
                  <a:pt x="2048445" y="2258097"/>
                  <a:pt x="2048445" y="2258097"/>
                  <a:pt x="2048445" y="2259352"/>
                </a:cubicBezTo>
                <a:cubicBezTo>
                  <a:pt x="2048445" y="2260691"/>
                  <a:pt x="2049728" y="2260691"/>
                  <a:pt x="2049728" y="2260691"/>
                </a:cubicBezTo>
                <a:cubicBezTo>
                  <a:pt x="2048445" y="2261946"/>
                  <a:pt x="2048445" y="2261946"/>
                  <a:pt x="2048445" y="2263201"/>
                </a:cubicBezTo>
                <a:cubicBezTo>
                  <a:pt x="2047161" y="2263201"/>
                  <a:pt x="2047161" y="2264456"/>
                  <a:pt x="2045875" y="2265711"/>
                </a:cubicBezTo>
                <a:cubicBezTo>
                  <a:pt x="2045875" y="2266966"/>
                  <a:pt x="2045875" y="2268305"/>
                  <a:pt x="2045875" y="2269560"/>
                </a:cubicBezTo>
                <a:cubicBezTo>
                  <a:pt x="2045875" y="2270815"/>
                  <a:pt x="2047161" y="2272070"/>
                  <a:pt x="2047161" y="2273325"/>
                </a:cubicBezTo>
                <a:cubicBezTo>
                  <a:pt x="2048445" y="2273325"/>
                  <a:pt x="2049728" y="2274580"/>
                  <a:pt x="2050915" y="2275919"/>
                </a:cubicBezTo>
                <a:cubicBezTo>
                  <a:pt x="2052198" y="2277174"/>
                  <a:pt x="2053482" y="2279684"/>
                  <a:pt x="2054765" y="2280939"/>
                </a:cubicBezTo>
                <a:cubicBezTo>
                  <a:pt x="2054765" y="2280939"/>
                  <a:pt x="2054765" y="2282278"/>
                  <a:pt x="2054765" y="2282278"/>
                </a:cubicBezTo>
                <a:cubicBezTo>
                  <a:pt x="2056050" y="2282278"/>
                  <a:pt x="2056050" y="2282278"/>
                  <a:pt x="2056050" y="2282278"/>
                </a:cubicBezTo>
                <a:cubicBezTo>
                  <a:pt x="2056050" y="2282278"/>
                  <a:pt x="2056050" y="2283533"/>
                  <a:pt x="2056050" y="2283533"/>
                </a:cubicBezTo>
                <a:cubicBezTo>
                  <a:pt x="2056050" y="2283533"/>
                  <a:pt x="2054765" y="2284788"/>
                  <a:pt x="2054765" y="2284788"/>
                </a:cubicBezTo>
                <a:cubicBezTo>
                  <a:pt x="2054765" y="2286043"/>
                  <a:pt x="2056050" y="2286043"/>
                  <a:pt x="2056050" y="2286043"/>
                </a:cubicBezTo>
                <a:cubicBezTo>
                  <a:pt x="2056050" y="2284788"/>
                  <a:pt x="2057335" y="2284788"/>
                  <a:pt x="2057335" y="2284788"/>
                </a:cubicBezTo>
                <a:cubicBezTo>
                  <a:pt x="2058618" y="2284788"/>
                  <a:pt x="2058618" y="2286043"/>
                  <a:pt x="2059803" y="2286043"/>
                </a:cubicBezTo>
                <a:cubicBezTo>
                  <a:pt x="2059803" y="2287298"/>
                  <a:pt x="2061087" y="2287298"/>
                  <a:pt x="2061087" y="2288553"/>
                </a:cubicBezTo>
                <a:cubicBezTo>
                  <a:pt x="2062371" y="2288553"/>
                  <a:pt x="2064939" y="2289892"/>
                  <a:pt x="2066223" y="2289892"/>
                </a:cubicBezTo>
                <a:cubicBezTo>
                  <a:pt x="2066223" y="2289892"/>
                  <a:pt x="2067508" y="2291147"/>
                  <a:pt x="2068692" y="2291147"/>
                </a:cubicBezTo>
                <a:cubicBezTo>
                  <a:pt x="2069976" y="2292402"/>
                  <a:pt x="2069976" y="2292402"/>
                  <a:pt x="2069976" y="2293657"/>
                </a:cubicBezTo>
                <a:cubicBezTo>
                  <a:pt x="2069976" y="2293657"/>
                  <a:pt x="2068692" y="2293657"/>
                  <a:pt x="2068692" y="2293657"/>
                </a:cubicBezTo>
                <a:cubicBezTo>
                  <a:pt x="2067508" y="2293657"/>
                  <a:pt x="2066223" y="2293657"/>
                  <a:pt x="2064939" y="2293657"/>
                </a:cubicBezTo>
                <a:cubicBezTo>
                  <a:pt x="2064939" y="2293657"/>
                  <a:pt x="2063655" y="2294912"/>
                  <a:pt x="2063655" y="2294912"/>
                </a:cubicBezTo>
                <a:cubicBezTo>
                  <a:pt x="2062371" y="2294912"/>
                  <a:pt x="2061087" y="2293657"/>
                  <a:pt x="2059803" y="2293657"/>
                </a:cubicBezTo>
                <a:cubicBezTo>
                  <a:pt x="2058618" y="2293657"/>
                  <a:pt x="2058618" y="2294912"/>
                  <a:pt x="2057335" y="2294912"/>
                </a:cubicBezTo>
                <a:cubicBezTo>
                  <a:pt x="2057335" y="2294912"/>
                  <a:pt x="2056050" y="2296250"/>
                  <a:pt x="2056050" y="2296250"/>
                </a:cubicBezTo>
                <a:cubicBezTo>
                  <a:pt x="2057335" y="2297505"/>
                  <a:pt x="2057335" y="2297505"/>
                  <a:pt x="2057335" y="2298761"/>
                </a:cubicBezTo>
                <a:lnTo>
                  <a:pt x="2056728" y="2299354"/>
                </a:lnTo>
                <a:lnTo>
                  <a:pt x="2058576" y="2299970"/>
                </a:lnTo>
                <a:cubicBezTo>
                  <a:pt x="2058576" y="2299970"/>
                  <a:pt x="2059846" y="2299970"/>
                  <a:pt x="2059846" y="2299970"/>
                </a:cubicBezTo>
                <a:cubicBezTo>
                  <a:pt x="2061116" y="2299970"/>
                  <a:pt x="2061116" y="2301240"/>
                  <a:pt x="2061116" y="2301240"/>
                </a:cubicBezTo>
                <a:cubicBezTo>
                  <a:pt x="2062386" y="2301240"/>
                  <a:pt x="2062386" y="2299970"/>
                  <a:pt x="2063656" y="2299970"/>
                </a:cubicBezTo>
                <a:cubicBezTo>
                  <a:pt x="2063656" y="2301240"/>
                  <a:pt x="2062386" y="2301240"/>
                  <a:pt x="2062386" y="2301240"/>
                </a:cubicBezTo>
                <a:cubicBezTo>
                  <a:pt x="2062386" y="2301240"/>
                  <a:pt x="2063656" y="2301240"/>
                  <a:pt x="2063656" y="2301240"/>
                </a:cubicBezTo>
                <a:cubicBezTo>
                  <a:pt x="2063656" y="2301240"/>
                  <a:pt x="2063656" y="2302510"/>
                  <a:pt x="2063656" y="2302510"/>
                </a:cubicBezTo>
                <a:cubicBezTo>
                  <a:pt x="2063656" y="2303780"/>
                  <a:pt x="2062386" y="2303780"/>
                  <a:pt x="2062386" y="2305051"/>
                </a:cubicBezTo>
                <a:cubicBezTo>
                  <a:pt x="2063656" y="2306321"/>
                  <a:pt x="2063656" y="2306321"/>
                  <a:pt x="2063656" y="2306321"/>
                </a:cubicBezTo>
                <a:cubicBezTo>
                  <a:pt x="2063656" y="2306321"/>
                  <a:pt x="2062386" y="2307591"/>
                  <a:pt x="2062386" y="2307591"/>
                </a:cubicBezTo>
                <a:cubicBezTo>
                  <a:pt x="2062386" y="2307591"/>
                  <a:pt x="2062386" y="2306321"/>
                  <a:pt x="2061116" y="2306321"/>
                </a:cubicBezTo>
                <a:cubicBezTo>
                  <a:pt x="2059846" y="2306321"/>
                  <a:pt x="2059846" y="2305051"/>
                  <a:pt x="2059846" y="2305051"/>
                </a:cubicBezTo>
                <a:cubicBezTo>
                  <a:pt x="2059846" y="2305051"/>
                  <a:pt x="2058576" y="2305051"/>
                  <a:pt x="2058576" y="2305051"/>
                </a:cubicBezTo>
                <a:cubicBezTo>
                  <a:pt x="2057306" y="2305051"/>
                  <a:pt x="2057306" y="2306321"/>
                  <a:pt x="2056036" y="2306321"/>
                </a:cubicBezTo>
                <a:cubicBezTo>
                  <a:pt x="2054765" y="2306321"/>
                  <a:pt x="2054765" y="2306321"/>
                  <a:pt x="2053495" y="2306321"/>
                </a:cubicBezTo>
                <a:cubicBezTo>
                  <a:pt x="2053495" y="2305051"/>
                  <a:pt x="2052225" y="2305051"/>
                  <a:pt x="2050956" y="2303780"/>
                </a:cubicBezTo>
                <a:lnTo>
                  <a:pt x="2050587" y="2303780"/>
                </a:lnTo>
                <a:lnTo>
                  <a:pt x="2049728" y="2305119"/>
                </a:lnTo>
                <a:cubicBezTo>
                  <a:pt x="2048445" y="2306374"/>
                  <a:pt x="2048445" y="2306374"/>
                  <a:pt x="2047161" y="2307630"/>
                </a:cubicBezTo>
                <a:cubicBezTo>
                  <a:pt x="2047161" y="2307630"/>
                  <a:pt x="2047161" y="2308885"/>
                  <a:pt x="2047161" y="2308885"/>
                </a:cubicBezTo>
                <a:cubicBezTo>
                  <a:pt x="2047161" y="2310140"/>
                  <a:pt x="2048445" y="2310140"/>
                  <a:pt x="2048445" y="2311478"/>
                </a:cubicBezTo>
                <a:cubicBezTo>
                  <a:pt x="2048445" y="2312733"/>
                  <a:pt x="2048445" y="2313988"/>
                  <a:pt x="2048445" y="2315243"/>
                </a:cubicBezTo>
                <a:cubicBezTo>
                  <a:pt x="2048445" y="2315243"/>
                  <a:pt x="2048445" y="2316498"/>
                  <a:pt x="2048445" y="2317837"/>
                </a:cubicBezTo>
                <a:cubicBezTo>
                  <a:pt x="2048445" y="2317837"/>
                  <a:pt x="2048445" y="2319092"/>
                  <a:pt x="2048445" y="2319092"/>
                </a:cubicBezTo>
                <a:cubicBezTo>
                  <a:pt x="2048445" y="2319092"/>
                  <a:pt x="2048445" y="2320347"/>
                  <a:pt x="2048445" y="2320347"/>
                </a:cubicBezTo>
                <a:cubicBezTo>
                  <a:pt x="2049728" y="2321602"/>
                  <a:pt x="2049728" y="2322857"/>
                  <a:pt x="2050915" y="2324112"/>
                </a:cubicBezTo>
                <a:cubicBezTo>
                  <a:pt x="2049728" y="2324112"/>
                  <a:pt x="2049728" y="2325451"/>
                  <a:pt x="2049728" y="2326706"/>
                </a:cubicBezTo>
                <a:cubicBezTo>
                  <a:pt x="2048445" y="2326706"/>
                  <a:pt x="2048445" y="2327961"/>
                  <a:pt x="2048445" y="2327961"/>
                </a:cubicBezTo>
                <a:cubicBezTo>
                  <a:pt x="2048445" y="2327961"/>
                  <a:pt x="2047161" y="2327961"/>
                  <a:pt x="2047161" y="2327961"/>
                </a:cubicBezTo>
                <a:cubicBezTo>
                  <a:pt x="2047161" y="2327961"/>
                  <a:pt x="2045875" y="2327961"/>
                  <a:pt x="2045875" y="2327961"/>
                </a:cubicBezTo>
                <a:cubicBezTo>
                  <a:pt x="2044591" y="2326706"/>
                  <a:pt x="2044591" y="2326706"/>
                  <a:pt x="2043308" y="2326706"/>
                </a:cubicBezTo>
                <a:cubicBezTo>
                  <a:pt x="2042024" y="2326706"/>
                  <a:pt x="2040838" y="2326706"/>
                  <a:pt x="2039554" y="2326706"/>
                </a:cubicBezTo>
                <a:cubicBezTo>
                  <a:pt x="2038271" y="2325451"/>
                  <a:pt x="2035704" y="2325451"/>
                  <a:pt x="2034417" y="2324112"/>
                </a:cubicBezTo>
                <a:cubicBezTo>
                  <a:pt x="2034417" y="2324112"/>
                  <a:pt x="2033134" y="2322857"/>
                  <a:pt x="2033134" y="2322857"/>
                </a:cubicBezTo>
                <a:cubicBezTo>
                  <a:pt x="2033134" y="2324112"/>
                  <a:pt x="2031948" y="2324112"/>
                  <a:pt x="2031948" y="2325451"/>
                </a:cubicBezTo>
                <a:cubicBezTo>
                  <a:pt x="2031948" y="2325451"/>
                  <a:pt x="2033134" y="2326706"/>
                  <a:pt x="2033134" y="2326706"/>
                </a:cubicBezTo>
                <a:cubicBezTo>
                  <a:pt x="2033134" y="2326706"/>
                  <a:pt x="2033134" y="2327961"/>
                  <a:pt x="2033134" y="2327961"/>
                </a:cubicBezTo>
                <a:cubicBezTo>
                  <a:pt x="2031948" y="2327961"/>
                  <a:pt x="2031948" y="2327961"/>
                  <a:pt x="2031948" y="2327961"/>
                </a:cubicBezTo>
                <a:cubicBezTo>
                  <a:pt x="2031948" y="2327961"/>
                  <a:pt x="2030665" y="2326706"/>
                  <a:pt x="2029380" y="2326706"/>
                </a:cubicBezTo>
                <a:cubicBezTo>
                  <a:pt x="2028096" y="2326706"/>
                  <a:pt x="2026812" y="2326706"/>
                  <a:pt x="2025530" y="2326706"/>
                </a:cubicBezTo>
                <a:cubicBezTo>
                  <a:pt x="2025530" y="2325451"/>
                  <a:pt x="2025530" y="2325451"/>
                  <a:pt x="2025530" y="2325451"/>
                </a:cubicBezTo>
                <a:cubicBezTo>
                  <a:pt x="2026812" y="2325451"/>
                  <a:pt x="2026812" y="2324112"/>
                  <a:pt x="2026812" y="2324112"/>
                </a:cubicBezTo>
                <a:cubicBezTo>
                  <a:pt x="2026812" y="2324112"/>
                  <a:pt x="2025530" y="2324112"/>
                  <a:pt x="2025530" y="2324112"/>
                </a:cubicBezTo>
                <a:cubicBezTo>
                  <a:pt x="2025530" y="2322857"/>
                  <a:pt x="2025530" y="2322857"/>
                  <a:pt x="2025530" y="2322857"/>
                </a:cubicBezTo>
                <a:cubicBezTo>
                  <a:pt x="2025530" y="2322857"/>
                  <a:pt x="2025530" y="2321602"/>
                  <a:pt x="2025530" y="2321602"/>
                </a:cubicBezTo>
                <a:cubicBezTo>
                  <a:pt x="2025530" y="2321602"/>
                  <a:pt x="2025530" y="2320347"/>
                  <a:pt x="2025530" y="2320347"/>
                </a:cubicBezTo>
                <a:cubicBezTo>
                  <a:pt x="2024246" y="2320347"/>
                  <a:pt x="2024246" y="2319092"/>
                  <a:pt x="2024246" y="2319092"/>
                </a:cubicBezTo>
                <a:cubicBezTo>
                  <a:pt x="2024246" y="2319092"/>
                  <a:pt x="2025530" y="2317837"/>
                  <a:pt x="2025530" y="2317837"/>
                </a:cubicBezTo>
                <a:cubicBezTo>
                  <a:pt x="2025530" y="2317837"/>
                  <a:pt x="2026812" y="2317837"/>
                  <a:pt x="2026812" y="2317837"/>
                </a:cubicBezTo>
                <a:cubicBezTo>
                  <a:pt x="2028096" y="2317837"/>
                  <a:pt x="2028096" y="2317837"/>
                  <a:pt x="2028096" y="2317837"/>
                </a:cubicBezTo>
                <a:cubicBezTo>
                  <a:pt x="2029380" y="2316498"/>
                  <a:pt x="2030665" y="2315243"/>
                  <a:pt x="2031948" y="2313988"/>
                </a:cubicBezTo>
                <a:cubicBezTo>
                  <a:pt x="2031948" y="2312733"/>
                  <a:pt x="2033134" y="2312733"/>
                  <a:pt x="2033134" y="2312733"/>
                </a:cubicBezTo>
                <a:cubicBezTo>
                  <a:pt x="2033134" y="2313988"/>
                  <a:pt x="2034417" y="2313988"/>
                  <a:pt x="2034417" y="2313988"/>
                </a:cubicBezTo>
                <a:cubicBezTo>
                  <a:pt x="2034417" y="2313988"/>
                  <a:pt x="2035704" y="2313988"/>
                  <a:pt x="2035704" y="2313988"/>
                </a:cubicBezTo>
                <a:cubicBezTo>
                  <a:pt x="2036986" y="2313988"/>
                  <a:pt x="2036986" y="2312733"/>
                  <a:pt x="2036986" y="2312733"/>
                </a:cubicBezTo>
                <a:cubicBezTo>
                  <a:pt x="2036986" y="2311478"/>
                  <a:pt x="2038271" y="2311478"/>
                  <a:pt x="2038271" y="2311478"/>
                </a:cubicBezTo>
                <a:cubicBezTo>
                  <a:pt x="2038271" y="2312733"/>
                  <a:pt x="2036986" y="2313988"/>
                  <a:pt x="2036986" y="2315243"/>
                </a:cubicBezTo>
                <a:cubicBezTo>
                  <a:pt x="2036986" y="2316498"/>
                  <a:pt x="2035704" y="2316498"/>
                  <a:pt x="2035704" y="2317837"/>
                </a:cubicBezTo>
                <a:cubicBezTo>
                  <a:pt x="2034417" y="2317837"/>
                  <a:pt x="2033134" y="2319092"/>
                  <a:pt x="2031948" y="2319092"/>
                </a:cubicBezTo>
                <a:cubicBezTo>
                  <a:pt x="2033134" y="2319092"/>
                  <a:pt x="2033134" y="2320347"/>
                  <a:pt x="2034417" y="2320347"/>
                </a:cubicBezTo>
                <a:cubicBezTo>
                  <a:pt x="2034417" y="2321602"/>
                  <a:pt x="2034417" y="2321602"/>
                  <a:pt x="2034417" y="2321602"/>
                </a:cubicBezTo>
                <a:cubicBezTo>
                  <a:pt x="2034417" y="2321602"/>
                  <a:pt x="2035704" y="2321602"/>
                  <a:pt x="2035704" y="2321602"/>
                </a:cubicBezTo>
                <a:cubicBezTo>
                  <a:pt x="2035704" y="2321602"/>
                  <a:pt x="2036986" y="2321602"/>
                  <a:pt x="2036986" y="2321602"/>
                </a:cubicBezTo>
                <a:cubicBezTo>
                  <a:pt x="2036986" y="2321602"/>
                  <a:pt x="2036986" y="2320347"/>
                  <a:pt x="2036986" y="2320347"/>
                </a:cubicBezTo>
                <a:cubicBezTo>
                  <a:pt x="2036986" y="2320347"/>
                  <a:pt x="2038271" y="2319092"/>
                  <a:pt x="2038271" y="2319092"/>
                </a:cubicBezTo>
                <a:cubicBezTo>
                  <a:pt x="2039554" y="2319092"/>
                  <a:pt x="2039554" y="2319092"/>
                  <a:pt x="2039554" y="2319092"/>
                </a:cubicBezTo>
                <a:lnTo>
                  <a:pt x="2039554" y="2317837"/>
                </a:lnTo>
                <a:cubicBezTo>
                  <a:pt x="2039554" y="2316498"/>
                  <a:pt x="2040838" y="2316498"/>
                  <a:pt x="2040838" y="2315243"/>
                </a:cubicBezTo>
                <a:cubicBezTo>
                  <a:pt x="2040838" y="2315243"/>
                  <a:pt x="2040838" y="2313988"/>
                  <a:pt x="2040838" y="2313988"/>
                </a:cubicBezTo>
                <a:cubicBezTo>
                  <a:pt x="2042024" y="2312733"/>
                  <a:pt x="2042024" y="2312733"/>
                  <a:pt x="2042024" y="2311478"/>
                </a:cubicBezTo>
                <a:cubicBezTo>
                  <a:pt x="2042024" y="2311478"/>
                  <a:pt x="2043308" y="2310140"/>
                  <a:pt x="2043308" y="2310140"/>
                </a:cubicBezTo>
                <a:cubicBezTo>
                  <a:pt x="2043308" y="2310140"/>
                  <a:pt x="2042024" y="2310140"/>
                  <a:pt x="2042024" y="2310140"/>
                </a:cubicBezTo>
                <a:cubicBezTo>
                  <a:pt x="2040838" y="2310140"/>
                  <a:pt x="2040838" y="2310140"/>
                  <a:pt x="2039554" y="2310140"/>
                </a:cubicBezTo>
                <a:cubicBezTo>
                  <a:pt x="2039554" y="2310140"/>
                  <a:pt x="2038271" y="2311478"/>
                  <a:pt x="2038271" y="2311478"/>
                </a:cubicBezTo>
                <a:cubicBezTo>
                  <a:pt x="2038271" y="2310140"/>
                  <a:pt x="2038271" y="2310140"/>
                  <a:pt x="2038271" y="2310140"/>
                </a:cubicBezTo>
                <a:cubicBezTo>
                  <a:pt x="2036986" y="2310140"/>
                  <a:pt x="2036986" y="2310140"/>
                  <a:pt x="2035704" y="2310140"/>
                </a:cubicBezTo>
                <a:cubicBezTo>
                  <a:pt x="2034417" y="2311478"/>
                  <a:pt x="2034417" y="2311478"/>
                  <a:pt x="2033134" y="2311478"/>
                </a:cubicBezTo>
                <a:cubicBezTo>
                  <a:pt x="2031948" y="2311478"/>
                  <a:pt x="2031948" y="2311478"/>
                  <a:pt x="2030665" y="2311478"/>
                </a:cubicBezTo>
                <a:cubicBezTo>
                  <a:pt x="2029380" y="2311478"/>
                  <a:pt x="2029380" y="2312733"/>
                  <a:pt x="2028096" y="2312733"/>
                </a:cubicBezTo>
                <a:cubicBezTo>
                  <a:pt x="2028096" y="2312733"/>
                  <a:pt x="2028096" y="2313988"/>
                  <a:pt x="2028096" y="2313988"/>
                </a:cubicBezTo>
                <a:cubicBezTo>
                  <a:pt x="2028096" y="2313988"/>
                  <a:pt x="2026812" y="2313988"/>
                  <a:pt x="2026812" y="2313988"/>
                </a:cubicBezTo>
                <a:cubicBezTo>
                  <a:pt x="2025530" y="2313988"/>
                  <a:pt x="2025530" y="2312733"/>
                  <a:pt x="2025530" y="2312733"/>
                </a:cubicBezTo>
                <a:cubicBezTo>
                  <a:pt x="2025530" y="2312733"/>
                  <a:pt x="2024246" y="2313988"/>
                  <a:pt x="2024246" y="2313988"/>
                </a:cubicBezTo>
                <a:cubicBezTo>
                  <a:pt x="2024246" y="2313988"/>
                  <a:pt x="2023060" y="2313988"/>
                  <a:pt x="2021776" y="2313988"/>
                </a:cubicBezTo>
                <a:cubicBezTo>
                  <a:pt x="2021776" y="2313988"/>
                  <a:pt x="2023060" y="2312733"/>
                  <a:pt x="2023060" y="2312733"/>
                </a:cubicBezTo>
                <a:cubicBezTo>
                  <a:pt x="2023060" y="2312733"/>
                  <a:pt x="2023060" y="2311478"/>
                  <a:pt x="2023060" y="2311478"/>
                </a:cubicBezTo>
                <a:cubicBezTo>
                  <a:pt x="2021776" y="2310140"/>
                  <a:pt x="2021776" y="2310140"/>
                  <a:pt x="2020493" y="2308885"/>
                </a:cubicBezTo>
                <a:cubicBezTo>
                  <a:pt x="2020493" y="2308885"/>
                  <a:pt x="2020493" y="2307630"/>
                  <a:pt x="2020493" y="2307630"/>
                </a:cubicBezTo>
                <a:cubicBezTo>
                  <a:pt x="2020493" y="2306374"/>
                  <a:pt x="2021776" y="2306374"/>
                  <a:pt x="2021776" y="2305119"/>
                </a:cubicBezTo>
                <a:cubicBezTo>
                  <a:pt x="2021776" y="2303864"/>
                  <a:pt x="2020493" y="2303864"/>
                  <a:pt x="2020493" y="2302526"/>
                </a:cubicBezTo>
                <a:cubicBezTo>
                  <a:pt x="2017923" y="2302526"/>
                  <a:pt x="2016639" y="2301271"/>
                  <a:pt x="2015355" y="2301271"/>
                </a:cubicBezTo>
                <a:cubicBezTo>
                  <a:pt x="2014168" y="2301271"/>
                  <a:pt x="2012884" y="2301271"/>
                  <a:pt x="2011600" y="2301271"/>
                </a:cubicBezTo>
                <a:cubicBezTo>
                  <a:pt x="2011600" y="2302526"/>
                  <a:pt x="2010314" y="2302526"/>
                  <a:pt x="2010314" y="2302526"/>
                </a:cubicBezTo>
                <a:lnTo>
                  <a:pt x="2009030" y="2302526"/>
                </a:lnTo>
                <a:cubicBezTo>
                  <a:pt x="2009030" y="2303864"/>
                  <a:pt x="2009030" y="2303864"/>
                  <a:pt x="2009030" y="2303864"/>
                </a:cubicBezTo>
                <a:lnTo>
                  <a:pt x="2010314" y="2303864"/>
                </a:lnTo>
                <a:lnTo>
                  <a:pt x="2011600" y="2303864"/>
                </a:lnTo>
                <a:cubicBezTo>
                  <a:pt x="2011600" y="2303864"/>
                  <a:pt x="2012884" y="2303864"/>
                  <a:pt x="2012884" y="2303864"/>
                </a:cubicBezTo>
                <a:cubicBezTo>
                  <a:pt x="2012884" y="2303864"/>
                  <a:pt x="2012884" y="2305119"/>
                  <a:pt x="2012884" y="2305119"/>
                </a:cubicBezTo>
                <a:cubicBezTo>
                  <a:pt x="2012884" y="2305119"/>
                  <a:pt x="2011600" y="2306374"/>
                  <a:pt x="2011600" y="2306374"/>
                </a:cubicBezTo>
                <a:cubicBezTo>
                  <a:pt x="2011600" y="2307630"/>
                  <a:pt x="2011600" y="2307630"/>
                  <a:pt x="2011600" y="2308885"/>
                </a:cubicBezTo>
                <a:cubicBezTo>
                  <a:pt x="2010314" y="2308885"/>
                  <a:pt x="2010314" y="2307630"/>
                  <a:pt x="2009030" y="2307630"/>
                </a:cubicBezTo>
                <a:cubicBezTo>
                  <a:pt x="2007747" y="2307630"/>
                  <a:pt x="2007747" y="2306374"/>
                  <a:pt x="2007747" y="2306374"/>
                </a:cubicBezTo>
                <a:cubicBezTo>
                  <a:pt x="2006463" y="2305119"/>
                  <a:pt x="2006463" y="2305119"/>
                  <a:pt x="2005278" y="2305119"/>
                </a:cubicBezTo>
                <a:cubicBezTo>
                  <a:pt x="2005278" y="2305119"/>
                  <a:pt x="2006463" y="2306374"/>
                  <a:pt x="2006463" y="2306374"/>
                </a:cubicBezTo>
                <a:cubicBezTo>
                  <a:pt x="2006463" y="2306374"/>
                  <a:pt x="2006463" y="2307630"/>
                  <a:pt x="2006463" y="2307630"/>
                </a:cubicBezTo>
                <a:cubicBezTo>
                  <a:pt x="2007747" y="2308885"/>
                  <a:pt x="2007747" y="2308885"/>
                  <a:pt x="2009030" y="2310140"/>
                </a:cubicBezTo>
                <a:cubicBezTo>
                  <a:pt x="2009030" y="2311478"/>
                  <a:pt x="2007747" y="2311478"/>
                  <a:pt x="2007747" y="2311478"/>
                </a:cubicBezTo>
                <a:cubicBezTo>
                  <a:pt x="2006463" y="2311478"/>
                  <a:pt x="2006463" y="2310140"/>
                  <a:pt x="2005278" y="2310140"/>
                </a:cubicBezTo>
                <a:cubicBezTo>
                  <a:pt x="2005278" y="2310140"/>
                  <a:pt x="2003995" y="2308885"/>
                  <a:pt x="2003995" y="2308885"/>
                </a:cubicBezTo>
                <a:cubicBezTo>
                  <a:pt x="2003995" y="2307630"/>
                  <a:pt x="2002711" y="2307630"/>
                  <a:pt x="2002711" y="2306374"/>
                </a:cubicBezTo>
                <a:cubicBezTo>
                  <a:pt x="2001425" y="2306374"/>
                  <a:pt x="2001425" y="2306374"/>
                  <a:pt x="2001425" y="2306374"/>
                </a:cubicBezTo>
                <a:cubicBezTo>
                  <a:pt x="2001425" y="2305119"/>
                  <a:pt x="2000141" y="2305119"/>
                  <a:pt x="1998857" y="2303864"/>
                </a:cubicBezTo>
                <a:cubicBezTo>
                  <a:pt x="1998857" y="2303864"/>
                  <a:pt x="1998857" y="2302526"/>
                  <a:pt x="1998857" y="2302526"/>
                </a:cubicBezTo>
                <a:cubicBezTo>
                  <a:pt x="1998857" y="2302526"/>
                  <a:pt x="2000141" y="2302526"/>
                  <a:pt x="2000141" y="2302526"/>
                </a:cubicBezTo>
                <a:cubicBezTo>
                  <a:pt x="2000141" y="2302526"/>
                  <a:pt x="2001425" y="2302526"/>
                  <a:pt x="2001425" y="2302526"/>
                </a:cubicBezTo>
                <a:cubicBezTo>
                  <a:pt x="2001425" y="2302526"/>
                  <a:pt x="2002711" y="2302526"/>
                  <a:pt x="2002711" y="2302526"/>
                </a:cubicBezTo>
                <a:cubicBezTo>
                  <a:pt x="2002711" y="2301271"/>
                  <a:pt x="2001425" y="2301271"/>
                  <a:pt x="2001425" y="2300016"/>
                </a:cubicBezTo>
                <a:cubicBezTo>
                  <a:pt x="2001425" y="2298761"/>
                  <a:pt x="2001425" y="2298761"/>
                  <a:pt x="2001425" y="2297505"/>
                </a:cubicBezTo>
                <a:cubicBezTo>
                  <a:pt x="2001425" y="2297505"/>
                  <a:pt x="2000141" y="2298761"/>
                  <a:pt x="2000141" y="2298761"/>
                </a:cubicBezTo>
                <a:cubicBezTo>
                  <a:pt x="2000141" y="2298761"/>
                  <a:pt x="1998857" y="2298761"/>
                  <a:pt x="1998857" y="2298761"/>
                </a:cubicBezTo>
                <a:cubicBezTo>
                  <a:pt x="1997574" y="2298761"/>
                  <a:pt x="1997574" y="2297505"/>
                  <a:pt x="1996388" y="2297505"/>
                </a:cubicBezTo>
                <a:cubicBezTo>
                  <a:pt x="1996388" y="2297505"/>
                  <a:pt x="1996388" y="2296250"/>
                  <a:pt x="1996388" y="2296250"/>
                </a:cubicBezTo>
                <a:cubicBezTo>
                  <a:pt x="1996388" y="2296250"/>
                  <a:pt x="1995104" y="2296250"/>
                  <a:pt x="1995104" y="2296250"/>
                </a:cubicBezTo>
                <a:cubicBezTo>
                  <a:pt x="1995104" y="2296250"/>
                  <a:pt x="1993821" y="2296250"/>
                  <a:pt x="1993821" y="2296250"/>
                </a:cubicBezTo>
                <a:cubicBezTo>
                  <a:pt x="1993821" y="2294912"/>
                  <a:pt x="1995104" y="2294912"/>
                  <a:pt x="1995104" y="2293657"/>
                </a:cubicBezTo>
                <a:cubicBezTo>
                  <a:pt x="1996388" y="2293657"/>
                  <a:pt x="1997574" y="2292402"/>
                  <a:pt x="1997574" y="2292402"/>
                </a:cubicBezTo>
                <a:cubicBezTo>
                  <a:pt x="1997574" y="2292402"/>
                  <a:pt x="1997574" y="2291147"/>
                  <a:pt x="1997574" y="2291147"/>
                </a:cubicBezTo>
                <a:cubicBezTo>
                  <a:pt x="1997574" y="2291147"/>
                  <a:pt x="1997574" y="2289892"/>
                  <a:pt x="1997574" y="2289892"/>
                </a:cubicBezTo>
                <a:cubicBezTo>
                  <a:pt x="1997574" y="2291147"/>
                  <a:pt x="1996388" y="2291147"/>
                  <a:pt x="1996388" y="2292402"/>
                </a:cubicBezTo>
                <a:cubicBezTo>
                  <a:pt x="1996388" y="2291147"/>
                  <a:pt x="1995104" y="2291147"/>
                  <a:pt x="1995104" y="2291147"/>
                </a:cubicBezTo>
                <a:cubicBezTo>
                  <a:pt x="1995104" y="2289892"/>
                  <a:pt x="1993821" y="2289892"/>
                  <a:pt x="1993821" y="2288553"/>
                </a:cubicBezTo>
                <a:cubicBezTo>
                  <a:pt x="1993821" y="2288553"/>
                  <a:pt x="1995104" y="2288553"/>
                  <a:pt x="1995104" y="2288553"/>
                </a:cubicBezTo>
                <a:cubicBezTo>
                  <a:pt x="1995104" y="2288553"/>
                  <a:pt x="1995104" y="2287298"/>
                  <a:pt x="1995104" y="2287298"/>
                </a:cubicBezTo>
                <a:cubicBezTo>
                  <a:pt x="1993821" y="2286043"/>
                  <a:pt x="1993821" y="2286043"/>
                  <a:pt x="1992536" y="2286043"/>
                </a:cubicBezTo>
                <a:cubicBezTo>
                  <a:pt x="1991252" y="2286043"/>
                  <a:pt x="1988683" y="2286043"/>
                  <a:pt x="1987499" y="2286043"/>
                </a:cubicBezTo>
                <a:cubicBezTo>
                  <a:pt x="1986214" y="2286043"/>
                  <a:pt x="1984930" y="2284788"/>
                  <a:pt x="1983645" y="2284788"/>
                </a:cubicBezTo>
                <a:cubicBezTo>
                  <a:pt x="1983645" y="2284788"/>
                  <a:pt x="1983645" y="2283533"/>
                  <a:pt x="1983645" y="2283533"/>
                </a:cubicBezTo>
                <a:cubicBezTo>
                  <a:pt x="1983645" y="2282278"/>
                  <a:pt x="1983645" y="2282278"/>
                  <a:pt x="1983645" y="2280939"/>
                </a:cubicBezTo>
                <a:cubicBezTo>
                  <a:pt x="1983645" y="2280939"/>
                  <a:pt x="1984930" y="2279684"/>
                  <a:pt x="1984930" y="2279684"/>
                </a:cubicBezTo>
                <a:cubicBezTo>
                  <a:pt x="1984930" y="2278429"/>
                  <a:pt x="1984930" y="2278429"/>
                  <a:pt x="1984930" y="2277174"/>
                </a:cubicBezTo>
                <a:cubicBezTo>
                  <a:pt x="1984930" y="2275919"/>
                  <a:pt x="1984930" y="2275919"/>
                  <a:pt x="1984930" y="2274580"/>
                </a:cubicBezTo>
                <a:cubicBezTo>
                  <a:pt x="1983645" y="2274580"/>
                  <a:pt x="1983645" y="2273325"/>
                  <a:pt x="1983645" y="2273325"/>
                </a:cubicBezTo>
                <a:cubicBezTo>
                  <a:pt x="1983645" y="2272070"/>
                  <a:pt x="1984930" y="2272070"/>
                  <a:pt x="1984930" y="2270815"/>
                </a:cubicBezTo>
                <a:cubicBezTo>
                  <a:pt x="1986214" y="2270815"/>
                  <a:pt x="1986214" y="2269560"/>
                  <a:pt x="1987499" y="2269560"/>
                </a:cubicBezTo>
                <a:cubicBezTo>
                  <a:pt x="1987499" y="2268305"/>
                  <a:pt x="1987499" y="2268305"/>
                  <a:pt x="1987499" y="2268305"/>
                </a:cubicBezTo>
                <a:cubicBezTo>
                  <a:pt x="1987499" y="2268305"/>
                  <a:pt x="1986214" y="2268305"/>
                  <a:pt x="1986214" y="2268305"/>
                </a:cubicBezTo>
                <a:cubicBezTo>
                  <a:pt x="1984930" y="2266966"/>
                  <a:pt x="1984930" y="2266966"/>
                  <a:pt x="1983645" y="2266966"/>
                </a:cubicBezTo>
                <a:cubicBezTo>
                  <a:pt x="1983645" y="2266966"/>
                  <a:pt x="1983645" y="2265711"/>
                  <a:pt x="1983645" y="2265711"/>
                </a:cubicBezTo>
                <a:cubicBezTo>
                  <a:pt x="1983645" y="2264456"/>
                  <a:pt x="1983645" y="2261946"/>
                  <a:pt x="1983645" y="2260607"/>
                </a:cubicBezTo>
                <a:cubicBezTo>
                  <a:pt x="1983645" y="2260607"/>
                  <a:pt x="1984930" y="2260607"/>
                  <a:pt x="1984930" y="2260607"/>
                </a:cubicBezTo>
                <a:cubicBezTo>
                  <a:pt x="1983645" y="2259352"/>
                  <a:pt x="1983645" y="2259352"/>
                  <a:pt x="1983645" y="2259352"/>
                </a:cubicBezTo>
                <a:cubicBezTo>
                  <a:pt x="1983645" y="2259352"/>
                  <a:pt x="1982361" y="2260607"/>
                  <a:pt x="1982361" y="2260607"/>
                </a:cubicBezTo>
                <a:cubicBezTo>
                  <a:pt x="1982361" y="2263201"/>
                  <a:pt x="1982361" y="2264456"/>
                  <a:pt x="1982361" y="2265711"/>
                </a:cubicBezTo>
                <a:cubicBezTo>
                  <a:pt x="1983645" y="2266966"/>
                  <a:pt x="1983645" y="2268305"/>
                  <a:pt x="1983645" y="2269560"/>
                </a:cubicBezTo>
                <a:cubicBezTo>
                  <a:pt x="1982361" y="2269560"/>
                  <a:pt x="1982361" y="2269560"/>
                  <a:pt x="1981077" y="2269560"/>
                </a:cubicBezTo>
                <a:cubicBezTo>
                  <a:pt x="1979793" y="2269560"/>
                  <a:pt x="1979793" y="2268305"/>
                  <a:pt x="1978608" y="2268305"/>
                </a:cubicBezTo>
                <a:cubicBezTo>
                  <a:pt x="1978608" y="2266966"/>
                  <a:pt x="1978608" y="2266966"/>
                  <a:pt x="1978608" y="2265711"/>
                </a:cubicBezTo>
                <a:cubicBezTo>
                  <a:pt x="1978608" y="2265711"/>
                  <a:pt x="1977323" y="2264456"/>
                  <a:pt x="1977323" y="2264456"/>
                </a:cubicBezTo>
                <a:cubicBezTo>
                  <a:pt x="1976040" y="2263201"/>
                  <a:pt x="1976040" y="2260607"/>
                  <a:pt x="1974755" y="2259352"/>
                </a:cubicBezTo>
                <a:cubicBezTo>
                  <a:pt x="1974755" y="2259352"/>
                  <a:pt x="1974755" y="2258097"/>
                  <a:pt x="1974755" y="2258097"/>
                </a:cubicBezTo>
                <a:cubicBezTo>
                  <a:pt x="1974755" y="2258097"/>
                  <a:pt x="1976040" y="2258097"/>
                  <a:pt x="1976040" y="2258097"/>
                </a:cubicBezTo>
                <a:cubicBezTo>
                  <a:pt x="1976040" y="2258097"/>
                  <a:pt x="1976040" y="2256842"/>
                  <a:pt x="1976040" y="2256842"/>
                </a:cubicBezTo>
                <a:cubicBezTo>
                  <a:pt x="1976040" y="2255587"/>
                  <a:pt x="1976040" y="2255587"/>
                  <a:pt x="1976040" y="2255587"/>
                </a:cubicBezTo>
                <a:cubicBezTo>
                  <a:pt x="1976040" y="2255587"/>
                  <a:pt x="1976040" y="2254332"/>
                  <a:pt x="1976040" y="2254332"/>
                </a:cubicBezTo>
                <a:cubicBezTo>
                  <a:pt x="1976040" y="2252993"/>
                  <a:pt x="1977323" y="2252993"/>
                  <a:pt x="1977323" y="2251738"/>
                </a:cubicBezTo>
                <a:cubicBezTo>
                  <a:pt x="1977323" y="2251738"/>
                  <a:pt x="1977323" y="2250483"/>
                  <a:pt x="1977323" y="2250483"/>
                </a:cubicBezTo>
                <a:cubicBezTo>
                  <a:pt x="1977323" y="2250483"/>
                  <a:pt x="1976040" y="2251738"/>
                  <a:pt x="1976040" y="2251738"/>
                </a:cubicBezTo>
                <a:cubicBezTo>
                  <a:pt x="1974755" y="2251738"/>
                  <a:pt x="1974755" y="2251738"/>
                  <a:pt x="1973470" y="2251738"/>
                </a:cubicBezTo>
                <a:cubicBezTo>
                  <a:pt x="1972187" y="2251738"/>
                  <a:pt x="1972187" y="2250483"/>
                  <a:pt x="1972187" y="2250483"/>
                </a:cubicBezTo>
                <a:cubicBezTo>
                  <a:pt x="1972187" y="2249228"/>
                  <a:pt x="1970903" y="2249228"/>
                  <a:pt x="1969719" y="2249228"/>
                </a:cubicBezTo>
                <a:cubicBezTo>
                  <a:pt x="1968433" y="2249228"/>
                  <a:pt x="1968433" y="2247973"/>
                  <a:pt x="1968433" y="2247973"/>
                </a:cubicBezTo>
                <a:cubicBezTo>
                  <a:pt x="1968433" y="2247973"/>
                  <a:pt x="1968433" y="2246634"/>
                  <a:pt x="1968433" y="2246634"/>
                </a:cubicBezTo>
                <a:cubicBezTo>
                  <a:pt x="1969719" y="2246634"/>
                  <a:pt x="1970903" y="2245379"/>
                  <a:pt x="1972187" y="2245379"/>
                </a:cubicBezTo>
                <a:cubicBezTo>
                  <a:pt x="1973470" y="2246634"/>
                  <a:pt x="1973470" y="2246634"/>
                  <a:pt x="1974755" y="2246634"/>
                </a:cubicBezTo>
                <a:cubicBezTo>
                  <a:pt x="1974755" y="2246634"/>
                  <a:pt x="1974755" y="2245379"/>
                  <a:pt x="1974755" y="2245379"/>
                </a:cubicBezTo>
                <a:cubicBezTo>
                  <a:pt x="1976040" y="2245379"/>
                  <a:pt x="1976040" y="2245379"/>
                  <a:pt x="1977323" y="2245379"/>
                </a:cubicBezTo>
                <a:cubicBezTo>
                  <a:pt x="1978608" y="2244124"/>
                  <a:pt x="1978608" y="2244124"/>
                  <a:pt x="1978608" y="2244124"/>
                </a:cubicBezTo>
                <a:cubicBezTo>
                  <a:pt x="1977323" y="2242869"/>
                  <a:pt x="1977323" y="2242869"/>
                  <a:pt x="1977323" y="2242869"/>
                </a:cubicBezTo>
                <a:cubicBezTo>
                  <a:pt x="1977323" y="2242869"/>
                  <a:pt x="1977323" y="2241614"/>
                  <a:pt x="1977323" y="2241614"/>
                </a:cubicBezTo>
                <a:cubicBezTo>
                  <a:pt x="1976040" y="2241614"/>
                  <a:pt x="1976040" y="2242869"/>
                  <a:pt x="1974755" y="2242869"/>
                </a:cubicBezTo>
                <a:cubicBezTo>
                  <a:pt x="1974755" y="2242869"/>
                  <a:pt x="1973470" y="2242869"/>
                  <a:pt x="1973470" y="2242869"/>
                </a:cubicBezTo>
                <a:cubicBezTo>
                  <a:pt x="1973470" y="2241614"/>
                  <a:pt x="1972187" y="2241614"/>
                  <a:pt x="1972187" y="2241614"/>
                </a:cubicBezTo>
                <a:cubicBezTo>
                  <a:pt x="1972187" y="2242869"/>
                  <a:pt x="1970903" y="2242869"/>
                  <a:pt x="1969719" y="2244124"/>
                </a:cubicBezTo>
                <a:cubicBezTo>
                  <a:pt x="1968433" y="2244124"/>
                  <a:pt x="1967150" y="2244124"/>
                  <a:pt x="1965867" y="2244124"/>
                </a:cubicBezTo>
                <a:cubicBezTo>
                  <a:pt x="1965867" y="2244124"/>
                  <a:pt x="1964581" y="2242869"/>
                  <a:pt x="1964581" y="2242869"/>
                </a:cubicBezTo>
                <a:cubicBezTo>
                  <a:pt x="1963297" y="2242869"/>
                  <a:pt x="1963297" y="2241614"/>
                  <a:pt x="1962013" y="2241614"/>
                </a:cubicBezTo>
                <a:cubicBezTo>
                  <a:pt x="1962013" y="2241614"/>
                  <a:pt x="1962013" y="2240359"/>
                  <a:pt x="1962013" y="2240359"/>
                </a:cubicBezTo>
                <a:cubicBezTo>
                  <a:pt x="1962013" y="2240359"/>
                  <a:pt x="1963297" y="2240359"/>
                  <a:pt x="1963297" y="2240359"/>
                </a:cubicBezTo>
                <a:cubicBezTo>
                  <a:pt x="1963297" y="2241614"/>
                  <a:pt x="1964581" y="2241614"/>
                  <a:pt x="1964581" y="2241614"/>
                </a:cubicBezTo>
                <a:cubicBezTo>
                  <a:pt x="1965867" y="2241614"/>
                  <a:pt x="1965867" y="2241614"/>
                  <a:pt x="1967150" y="2241614"/>
                </a:cubicBezTo>
                <a:cubicBezTo>
                  <a:pt x="1967150" y="2240359"/>
                  <a:pt x="1967150" y="2240359"/>
                  <a:pt x="1967150" y="2240359"/>
                </a:cubicBezTo>
                <a:cubicBezTo>
                  <a:pt x="1965867" y="2239021"/>
                  <a:pt x="1965867" y="2239021"/>
                  <a:pt x="1964581" y="2239021"/>
                </a:cubicBezTo>
                <a:cubicBezTo>
                  <a:pt x="1964581" y="2239021"/>
                  <a:pt x="1963297" y="2237765"/>
                  <a:pt x="1963297" y="2237765"/>
                </a:cubicBezTo>
                <a:cubicBezTo>
                  <a:pt x="1964581" y="2237765"/>
                  <a:pt x="1964581" y="2236510"/>
                  <a:pt x="1964581" y="2236510"/>
                </a:cubicBezTo>
                <a:cubicBezTo>
                  <a:pt x="1964581" y="2236510"/>
                  <a:pt x="1965867" y="2235255"/>
                  <a:pt x="1965867" y="2235255"/>
                </a:cubicBezTo>
                <a:cubicBezTo>
                  <a:pt x="1965867" y="2235255"/>
                  <a:pt x="1964581" y="2234000"/>
                  <a:pt x="1964581" y="2234000"/>
                </a:cubicBezTo>
                <a:cubicBezTo>
                  <a:pt x="1964581" y="2234000"/>
                  <a:pt x="1964581" y="2232745"/>
                  <a:pt x="1964581" y="2232745"/>
                </a:cubicBezTo>
                <a:cubicBezTo>
                  <a:pt x="1964581" y="2232745"/>
                  <a:pt x="1965867" y="2232745"/>
                  <a:pt x="1965867" y="2232745"/>
                </a:cubicBezTo>
                <a:cubicBezTo>
                  <a:pt x="1965867" y="2232745"/>
                  <a:pt x="1964581" y="2231407"/>
                  <a:pt x="1964581" y="2231407"/>
                </a:cubicBezTo>
                <a:cubicBezTo>
                  <a:pt x="1963297" y="2230152"/>
                  <a:pt x="1962013" y="2230152"/>
                  <a:pt x="1960830" y="2230152"/>
                </a:cubicBezTo>
                <a:cubicBezTo>
                  <a:pt x="1960830" y="2230152"/>
                  <a:pt x="1959545" y="2228897"/>
                  <a:pt x="1959545" y="2228897"/>
                </a:cubicBezTo>
                <a:cubicBezTo>
                  <a:pt x="1959545" y="2228897"/>
                  <a:pt x="1958260" y="2228897"/>
                  <a:pt x="1958260" y="2228897"/>
                </a:cubicBezTo>
                <a:cubicBezTo>
                  <a:pt x="1956980" y="2228897"/>
                  <a:pt x="1956980" y="2230152"/>
                  <a:pt x="1956980" y="2230152"/>
                </a:cubicBezTo>
                <a:cubicBezTo>
                  <a:pt x="1956980" y="2231407"/>
                  <a:pt x="1955696" y="2231407"/>
                  <a:pt x="1954412" y="2231407"/>
                </a:cubicBezTo>
                <a:cubicBezTo>
                  <a:pt x="1953128" y="2230152"/>
                  <a:pt x="1953128" y="2230152"/>
                  <a:pt x="1951943" y="2230152"/>
                </a:cubicBezTo>
                <a:cubicBezTo>
                  <a:pt x="1951943" y="2228897"/>
                  <a:pt x="1950658" y="2228897"/>
                  <a:pt x="1950658" y="2227641"/>
                </a:cubicBezTo>
                <a:cubicBezTo>
                  <a:pt x="1950658" y="2228897"/>
                  <a:pt x="1950658" y="2228897"/>
                  <a:pt x="1950658" y="2228897"/>
                </a:cubicBezTo>
                <a:cubicBezTo>
                  <a:pt x="1949374" y="2228897"/>
                  <a:pt x="1948090" y="2230152"/>
                  <a:pt x="1946806" y="2230152"/>
                </a:cubicBezTo>
                <a:cubicBezTo>
                  <a:pt x="1945522" y="2231407"/>
                  <a:pt x="1945522" y="2231407"/>
                  <a:pt x="1945522" y="2232745"/>
                </a:cubicBezTo>
                <a:cubicBezTo>
                  <a:pt x="1945522" y="2232745"/>
                  <a:pt x="1945522" y="2234000"/>
                  <a:pt x="1945522" y="2234000"/>
                </a:cubicBezTo>
                <a:cubicBezTo>
                  <a:pt x="1946806" y="2234000"/>
                  <a:pt x="1946806" y="2234000"/>
                  <a:pt x="1948090" y="2234000"/>
                </a:cubicBezTo>
                <a:cubicBezTo>
                  <a:pt x="1948090" y="2234000"/>
                  <a:pt x="1948090" y="2235255"/>
                  <a:pt x="1948090" y="2235255"/>
                </a:cubicBezTo>
                <a:cubicBezTo>
                  <a:pt x="1946806" y="2235255"/>
                  <a:pt x="1946806" y="2236510"/>
                  <a:pt x="1946806" y="2236510"/>
                </a:cubicBezTo>
                <a:cubicBezTo>
                  <a:pt x="1945522" y="2236510"/>
                  <a:pt x="1945522" y="2236510"/>
                  <a:pt x="1944238" y="2236510"/>
                </a:cubicBezTo>
                <a:cubicBezTo>
                  <a:pt x="1941768" y="2235255"/>
                  <a:pt x="1940484" y="2235255"/>
                  <a:pt x="1939200" y="2234000"/>
                </a:cubicBezTo>
                <a:cubicBezTo>
                  <a:pt x="1939200" y="2234000"/>
                  <a:pt x="1939200" y="2232745"/>
                  <a:pt x="1939200" y="2232745"/>
                </a:cubicBezTo>
                <a:cubicBezTo>
                  <a:pt x="1939200" y="2231407"/>
                  <a:pt x="1940484" y="2231407"/>
                  <a:pt x="1941768" y="2230152"/>
                </a:cubicBezTo>
                <a:cubicBezTo>
                  <a:pt x="1941768" y="2228897"/>
                  <a:pt x="1941768" y="2228897"/>
                  <a:pt x="1941768" y="2227641"/>
                </a:cubicBezTo>
                <a:cubicBezTo>
                  <a:pt x="1941768" y="2227641"/>
                  <a:pt x="1943053" y="2226386"/>
                  <a:pt x="1943053" y="2226386"/>
                </a:cubicBezTo>
                <a:cubicBezTo>
                  <a:pt x="1943053" y="2225048"/>
                  <a:pt x="1943053" y="2225048"/>
                  <a:pt x="1943053" y="2223793"/>
                </a:cubicBezTo>
                <a:cubicBezTo>
                  <a:pt x="1943053" y="2223793"/>
                  <a:pt x="1944238" y="2223793"/>
                  <a:pt x="1944238" y="2223793"/>
                </a:cubicBezTo>
                <a:cubicBezTo>
                  <a:pt x="1944238" y="2223793"/>
                  <a:pt x="1943053" y="2222538"/>
                  <a:pt x="1943053" y="2222538"/>
                </a:cubicBezTo>
                <a:cubicBezTo>
                  <a:pt x="1943053" y="2222538"/>
                  <a:pt x="1941768" y="2222538"/>
                  <a:pt x="1941768" y="2222538"/>
                </a:cubicBezTo>
                <a:cubicBezTo>
                  <a:pt x="1940484" y="2221283"/>
                  <a:pt x="1940484" y="2221283"/>
                  <a:pt x="1939200" y="2220028"/>
                </a:cubicBezTo>
                <a:cubicBezTo>
                  <a:pt x="1939200" y="2220028"/>
                  <a:pt x="1939200" y="2218773"/>
                  <a:pt x="1939200" y="2218773"/>
                </a:cubicBezTo>
                <a:cubicBezTo>
                  <a:pt x="1939200" y="2217434"/>
                  <a:pt x="1940484" y="2217434"/>
                  <a:pt x="1940484" y="2217434"/>
                </a:cubicBezTo>
                <a:cubicBezTo>
                  <a:pt x="1940484" y="2217434"/>
                  <a:pt x="1941768" y="2217434"/>
                  <a:pt x="1941768" y="2217434"/>
                </a:cubicBezTo>
                <a:cubicBezTo>
                  <a:pt x="1944238" y="2217434"/>
                  <a:pt x="1945522" y="2216179"/>
                  <a:pt x="1946806" y="2216179"/>
                </a:cubicBezTo>
                <a:cubicBezTo>
                  <a:pt x="1948090" y="2216179"/>
                  <a:pt x="1948090" y="2214924"/>
                  <a:pt x="1949374" y="2214924"/>
                </a:cubicBezTo>
                <a:cubicBezTo>
                  <a:pt x="1949374" y="2214924"/>
                  <a:pt x="1950658" y="2214924"/>
                  <a:pt x="1950658" y="2214924"/>
                </a:cubicBezTo>
                <a:cubicBezTo>
                  <a:pt x="1951943" y="2214924"/>
                  <a:pt x="1951943" y="2216179"/>
                  <a:pt x="1951943" y="2217434"/>
                </a:cubicBezTo>
                <a:cubicBezTo>
                  <a:pt x="1951943" y="2217434"/>
                  <a:pt x="1950658" y="2218773"/>
                  <a:pt x="1950658" y="2218773"/>
                </a:cubicBezTo>
                <a:cubicBezTo>
                  <a:pt x="1949374" y="2218773"/>
                  <a:pt x="1949374" y="2220028"/>
                  <a:pt x="1948090" y="2220028"/>
                </a:cubicBezTo>
                <a:cubicBezTo>
                  <a:pt x="1948090" y="2220028"/>
                  <a:pt x="1948090" y="2221283"/>
                  <a:pt x="1948090" y="2221283"/>
                </a:cubicBezTo>
                <a:cubicBezTo>
                  <a:pt x="1948090" y="2221283"/>
                  <a:pt x="1949374" y="2221283"/>
                  <a:pt x="1949374" y="2221283"/>
                </a:cubicBezTo>
                <a:cubicBezTo>
                  <a:pt x="1950658" y="2220028"/>
                  <a:pt x="1950658" y="2220028"/>
                  <a:pt x="1951943" y="2218773"/>
                </a:cubicBezTo>
                <a:cubicBezTo>
                  <a:pt x="1951943" y="2218773"/>
                  <a:pt x="1953128" y="2217434"/>
                  <a:pt x="1954412" y="2217434"/>
                </a:cubicBezTo>
                <a:cubicBezTo>
                  <a:pt x="1954412" y="2217434"/>
                  <a:pt x="1955696" y="2217434"/>
                  <a:pt x="1955696" y="2217434"/>
                </a:cubicBezTo>
                <a:cubicBezTo>
                  <a:pt x="1955696" y="2217434"/>
                  <a:pt x="1955696" y="2218773"/>
                  <a:pt x="1955696" y="2218773"/>
                </a:cubicBezTo>
                <a:cubicBezTo>
                  <a:pt x="1956980" y="2218773"/>
                  <a:pt x="1956980" y="2220028"/>
                  <a:pt x="1956980" y="2220028"/>
                </a:cubicBezTo>
                <a:cubicBezTo>
                  <a:pt x="1956980" y="2221283"/>
                  <a:pt x="1956980" y="2222538"/>
                  <a:pt x="1956980" y="2223793"/>
                </a:cubicBezTo>
                <a:cubicBezTo>
                  <a:pt x="1955696" y="2223793"/>
                  <a:pt x="1955696" y="2225048"/>
                  <a:pt x="1955696" y="2225048"/>
                </a:cubicBezTo>
                <a:cubicBezTo>
                  <a:pt x="1955696" y="2225048"/>
                  <a:pt x="1956980" y="2226386"/>
                  <a:pt x="1956980" y="2226386"/>
                </a:cubicBezTo>
                <a:cubicBezTo>
                  <a:pt x="1956980" y="2225048"/>
                  <a:pt x="1956980" y="2225048"/>
                  <a:pt x="1956980" y="2223793"/>
                </a:cubicBezTo>
                <a:cubicBezTo>
                  <a:pt x="1956980" y="2223793"/>
                  <a:pt x="1958260" y="2222538"/>
                  <a:pt x="1958260" y="2222538"/>
                </a:cubicBezTo>
                <a:cubicBezTo>
                  <a:pt x="1956980" y="2221283"/>
                  <a:pt x="1956980" y="2220028"/>
                  <a:pt x="1956980" y="2218773"/>
                </a:cubicBezTo>
                <a:cubicBezTo>
                  <a:pt x="1956980" y="2218773"/>
                  <a:pt x="1956980" y="2217434"/>
                  <a:pt x="1956980" y="2217434"/>
                </a:cubicBezTo>
                <a:cubicBezTo>
                  <a:pt x="1956980" y="2217434"/>
                  <a:pt x="1955696" y="2217434"/>
                  <a:pt x="1955696" y="2217434"/>
                </a:cubicBezTo>
                <a:cubicBezTo>
                  <a:pt x="1955696" y="2216179"/>
                  <a:pt x="1955696" y="2216179"/>
                  <a:pt x="1955696" y="2214924"/>
                </a:cubicBezTo>
                <a:cubicBezTo>
                  <a:pt x="1955696" y="2213669"/>
                  <a:pt x="1955696" y="2212414"/>
                  <a:pt x="1955696" y="2211075"/>
                </a:cubicBezTo>
                <a:cubicBezTo>
                  <a:pt x="1955696" y="2209820"/>
                  <a:pt x="1956980" y="2209820"/>
                  <a:pt x="1956980" y="2208565"/>
                </a:cubicBezTo>
                <a:cubicBezTo>
                  <a:pt x="1956980" y="2208565"/>
                  <a:pt x="1955696" y="2208565"/>
                  <a:pt x="1955696" y="2208565"/>
                </a:cubicBezTo>
                <a:cubicBezTo>
                  <a:pt x="1955696" y="2208565"/>
                  <a:pt x="1955696" y="2207310"/>
                  <a:pt x="1955696" y="2207310"/>
                </a:cubicBezTo>
                <a:cubicBezTo>
                  <a:pt x="1956980" y="2207310"/>
                  <a:pt x="1956980" y="2206055"/>
                  <a:pt x="1956980" y="2206055"/>
                </a:cubicBezTo>
                <a:cubicBezTo>
                  <a:pt x="1956980" y="2204800"/>
                  <a:pt x="1955696" y="2204800"/>
                  <a:pt x="1955696" y="2203461"/>
                </a:cubicBezTo>
                <a:cubicBezTo>
                  <a:pt x="1955696" y="2202206"/>
                  <a:pt x="1955696" y="2202206"/>
                  <a:pt x="1955696" y="2200951"/>
                </a:cubicBezTo>
                <a:cubicBezTo>
                  <a:pt x="1955696" y="2200951"/>
                  <a:pt x="1956980" y="2200951"/>
                  <a:pt x="1956980" y="2200951"/>
                </a:cubicBezTo>
                <a:cubicBezTo>
                  <a:pt x="1956980" y="2199696"/>
                  <a:pt x="1958260" y="2199696"/>
                  <a:pt x="1959545" y="2198441"/>
                </a:cubicBezTo>
                <a:cubicBezTo>
                  <a:pt x="1959545" y="2198441"/>
                  <a:pt x="1960830" y="2197102"/>
                  <a:pt x="1960830" y="2195847"/>
                </a:cubicBezTo>
                <a:cubicBezTo>
                  <a:pt x="1960830" y="2194592"/>
                  <a:pt x="1960830" y="2193337"/>
                  <a:pt x="1960830" y="2192082"/>
                </a:cubicBezTo>
                <a:cubicBezTo>
                  <a:pt x="1960830" y="2192082"/>
                  <a:pt x="1959545" y="2190827"/>
                  <a:pt x="1959545" y="2190827"/>
                </a:cubicBezTo>
                <a:cubicBezTo>
                  <a:pt x="1958260" y="2190827"/>
                  <a:pt x="1958260" y="2190827"/>
                  <a:pt x="1956980" y="2190827"/>
                </a:cubicBezTo>
                <a:cubicBezTo>
                  <a:pt x="1955696" y="2190827"/>
                  <a:pt x="1955696" y="2189488"/>
                  <a:pt x="1955696" y="2189488"/>
                </a:cubicBezTo>
                <a:cubicBezTo>
                  <a:pt x="1954412" y="2189488"/>
                  <a:pt x="1954412" y="2188233"/>
                  <a:pt x="1953128" y="2188233"/>
                </a:cubicBezTo>
                <a:cubicBezTo>
                  <a:pt x="1951943" y="2188233"/>
                  <a:pt x="1951943" y="2188233"/>
                  <a:pt x="1950658" y="2188233"/>
                </a:cubicBezTo>
                <a:cubicBezTo>
                  <a:pt x="1950658" y="2186978"/>
                  <a:pt x="1949374" y="2186978"/>
                  <a:pt x="1949374" y="2186978"/>
                </a:cubicBezTo>
                <a:cubicBezTo>
                  <a:pt x="1949374" y="2186978"/>
                  <a:pt x="1949374" y="2185723"/>
                  <a:pt x="1949374" y="2185723"/>
                </a:cubicBezTo>
                <a:cubicBezTo>
                  <a:pt x="1949374" y="2184468"/>
                  <a:pt x="1950658" y="2184468"/>
                  <a:pt x="1950658" y="2183213"/>
                </a:cubicBezTo>
                <a:cubicBezTo>
                  <a:pt x="1950658" y="2183213"/>
                  <a:pt x="1950658" y="2181874"/>
                  <a:pt x="1950658" y="2180619"/>
                </a:cubicBezTo>
                <a:cubicBezTo>
                  <a:pt x="1950658" y="2179364"/>
                  <a:pt x="1950658" y="2179364"/>
                  <a:pt x="1950658" y="2178109"/>
                </a:cubicBezTo>
                <a:cubicBezTo>
                  <a:pt x="1949374" y="2176854"/>
                  <a:pt x="1948090" y="2176854"/>
                  <a:pt x="1946806" y="2176854"/>
                </a:cubicBezTo>
                <a:cubicBezTo>
                  <a:pt x="1945522" y="2176854"/>
                  <a:pt x="1945522" y="2175515"/>
                  <a:pt x="1945522" y="2175515"/>
                </a:cubicBezTo>
                <a:cubicBezTo>
                  <a:pt x="1945522" y="2174260"/>
                  <a:pt x="1946806" y="2174260"/>
                  <a:pt x="1946806" y="2173005"/>
                </a:cubicBezTo>
                <a:cubicBezTo>
                  <a:pt x="1946806" y="2173005"/>
                  <a:pt x="1945522" y="2173005"/>
                  <a:pt x="1945522" y="2173005"/>
                </a:cubicBezTo>
                <a:cubicBezTo>
                  <a:pt x="1945522" y="2173005"/>
                  <a:pt x="1945522" y="2171750"/>
                  <a:pt x="1945522" y="2171750"/>
                </a:cubicBezTo>
                <a:cubicBezTo>
                  <a:pt x="1945522" y="2170495"/>
                  <a:pt x="1946806" y="2170495"/>
                  <a:pt x="1946806" y="2169240"/>
                </a:cubicBezTo>
                <a:cubicBezTo>
                  <a:pt x="1945522" y="2169240"/>
                  <a:pt x="1945522" y="2167901"/>
                  <a:pt x="1944238" y="2167901"/>
                </a:cubicBezTo>
                <a:cubicBezTo>
                  <a:pt x="1943053" y="2166646"/>
                  <a:pt x="1943053" y="2166646"/>
                  <a:pt x="1943053" y="2165391"/>
                </a:cubicBezTo>
                <a:cubicBezTo>
                  <a:pt x="1944238" y="2165391"/>
                  <a:pt x="1944238" y="2164136"/>
                  <a:pt x="1944238" y="2164136"/>
                </a:cubicBezTo>
                <a:cubicBezTo>
                  <a:pt x="1944238" y="2162881"/>
                  <a:pt x="1945522" y="2162881"/>
                  <a:pt x="1945522" y="2162881"/>
                </a:cubicBezTo>
                <a:cubicBezTo>
                  <a:pt x="1944238" y="2162881"/>
                  <a:pt x="1944238" y="2161543"/>
                  <a:pt x="1944238" y="2161543"/>
                </a:cubicBezTo>
                <a:cubicBezTo>
                  <a:pt x="1944238" y="2161543"/>
                  <a:pt x="1943053" y="2160288"/>
                  <a:pt x="1941768" y="2160288"/>
                </a:cubicBezTo>
                <a:cubicBezTo>
                  <a:pt x="1941768" y="2160288"/>
                  <a:pt x="1941768" y="2159032"/>
                  <a:pt x="1941768" y="2159032"/>
                </a:cubicBezTo>
                <a:cubicBezTo>
                  <a:pt x="1941768" y="2159032"/>
                  <a:pt x="1941768" y="2157777"/>
                  <a:pt x="1941768" y="2157777"/>
                </a:cubicBezTo>
                <a:cubicBezTo>
                  <a:pt x="1941768" y="2157777"/>
                  <a:pt x="1943053" y="2157777"/>
                  <a:pt x="1943053" y="2157777"/>
                </a:cubicBezTo>
                <a:cubicBezTo>
                  <a:pt x="1943053" y="2157777"/>
                  <a:pt x="1944238" y="2159032"/>
                  <a:pt x="1944238" y="2159032"/>
                </a:cubicBezTo>
                <a:cubicBezTo>
                  <a:pt x="1944238" y="2160288"/>
                  <a:pt x="1945522" y="2160288"/>
                  <a:pt x="1945522" y="2160288"/>
                </a:cubicBezTo>
                <a:cubicBezTo>
                  <a:pt x="1945522" y="2159032"/>
                  <a:pt x="1945522" y="2159032"/>
                  <a:pt x="1945522" y="2159032"/>
                </a:cubicBezTo>
                <a:cubicBezTo>
                  <a:pt x="1945522" y="2159032"/>
                  <a:pt x="1944238" y="2157777"/>
                  <a:pt x="1944238" y="2157777"/>
                </a:cubicBezTo>
                <a:cubicBezTo>
                  <a:pt x="1944238" y="2156522"/>
                  <a:pt x="1943053" y="2155267"/>
                  <a:pt x="1943053" y="2153929"/>
                </a:cubicBezTo>
                <a:cubicBezTo>
                  <a:pt x="1941768" y="2153929"/>
                  <a:pt x="1941768" y="2152674"/>
                  <a:pt x="1941768" y="2152674"/>
                </a:cubicBezTo>
                <a:cubicBezTo>
                  <a:pt x="1941768" y="2152674"/>
                  <a:pt x="1940484" y="2153929"/>
                  <a:pt x="1940484" y="2153929"/>
                </a:cubicBezTo>
                <a:cubicBezTo>
                  <a:pt x="1939200" y="2153929"/>
                  <a:pt x="1939200" y="2153929"/>
                  <a:pt x="1937916" y="2153929"/>
                </a:cubicBezTo>
                <a:cubicBezTo>
                  <a:pt x="1937916" y="2153929"/>
                  <a:pt x="1937916" y="2152674"/>
                  <a:pt x="1937916" y="2152674"/>
                </a:cubicBezTo>
                <a:cubicBezTo>
                  <a:pt x="1939200" y="2152674"/>
                  <a:pt x="1939200" y="2151419"/>
                  <a:pt x="1940484" y="2150164"/>
                </a:cubicBezTo>
                <a:cubicBezTo>
                  <a:pt x="1941768" y="2148908"/>
                  <a:pt x="1941768" y="2148908"/>
                  <a:pt x="1941768" y="2147570"/>
                </a:cubicBezTo>
                <a:cubicBezTo>
                  <a:pt x="1941768" y="2147570"/>
                  <a:pt x="1940484" y="2147570"/>
                  <a:pt x="1940484" y="2147570"/>
                </a:cubicBezTo>
                <a:cubicBezTo>
                  <a:pt x="1939200" y="2148908"/>
                  <a:pt x="1939200" y="2148908"/>
                  <a:pt x="1939200" y="2148908"/>
                </a:cubicBezTo>
                <a:cubicBezTo>
                  <a:pt x="1937916" y="2148908"/>
                  <a:pt x="1937916" y="2147570"/>
                  <a:pt x="1936632" y="2147570"/>
                </a:cubicBezTo>
                <a:cubicBezTo>
                  <a:pt x="1935348" y="2147570"/>
                  <a:pt x="1935348" y="2147570"/>
                  <a:pt x="1934163" y="2147570"/>
                </a:cubicBezTo>
                <a:cubicBezTo>
                  <a:pt x="1934163" y="2148908"/>
                  <a:pt x="1934163" y="2148908"/>
                  <a:pt x="1934163" y="2148908"/>
                </a:cubicBezTo>
                <a:cubicBezTo>
                  <a:pt x="1934163" y="2150164"/>
                  <a:pt x="1934163" y="2151419"/>
                  <a:pt x="1934163" y="2152674"/>
                </a:cubicBezTo>
                <a:cubicBezTo>
                  <a:pt x="1932878" y="2152674"/>
                  <a:pt x="1931594" y="2153929"/>
                  <a:pt x="1930310" y="2153929"/>
                </a:cubicBezTo>
                <a:cubicBezTo>
                  <a:pt x="1929026" y="2153929"/>
                  <a:pt x="1927742" y="2153929"/>
                  <a:pt x="1926458" y="2153929"/>
                </a:cubicBezTo>
                <a:cubicBezTo>
                  <a:pt x="1926458" y="2153929"/>
                  <a:pt x="1925272" y="2152674"/>
                  <a:pt x="1925272" y="2152674"/>
                </a:cubicBezTo>
                <a:cubicBezTo>
                  <a:pt x="1925272" y="2151419"/>
                  <a:pt x="1923988" y="2151419"/>
                  <a:pt x="1923988" y="2151419"/>
                </a:cubicBezTo>
                <a:cubicBezTo>
                  <a:pt x="1922704" y="2148908"/>
                  <a:pt x="1920136" y="2147570"/>
                  <a:pt x="1918852" y="2146315"/>
                </a:cubicBezTo>
                <a:cubicBezTo>
                  <a:pt x="1918852" y="2146315"/>
                  <a:pt x="1917568" y="2145060"/>
                  <a:pt x="1917568" y="2145060"/>
                </a:cubicBezTo>
                <a:cubicBezTo>
                  <a:pt x="1917568" y="2143805"/>
                  <a:pt x="1917568" y="2143805"/>
                  <a:pt x="1917568" y="2143805"/>
                </a:cubicBezTo>
                <a:cubicBezTo>
                  <a:pt x="1917568" y="2143805"/>
                  <a:pt x="1917568" y="2142550"/>
                  <a:pt x="1917568" y="2142550"/>
                </a:cubicBezTo>
                <a:cubicBezTo>
                  <a:pt x="1917568" y="2141295"/>
                  <a:pt x="1916382" y="2141295"/>
                  <a:pt x="1916382" y="2141295"/>
                </a:cubicBezTo>
                <a:cubicBezTo>
                  <a:pt x="1917568" y="2141295"/>
                  <a:pt x="1917568" y="2139956"/>
                  <a:pt x="1917568" y="2139956"/>
                </a:cubicBezTo>
                <a:cubicBezTo>
                  <a:pt x="1917568" y="2138701"/>
                  <a:pt x="1916382" y="2138701"/>
                  <a:pt x="1916382" y="2137446"/>
                </a:cubicBezTo>
                <a:cubicBezTo>
                  <a:pt x="1916382" y="2136191"/>
                  <a:pt x="1916382" y="2133681"/>
                  <a:pt x="1916382" y="2132342"/>
                </a:cubicBezTo>
                <a:cubicBezTo>
                  <a:pt x="1915098" y="2131087"/>
                  <a:pt x="1915098" y="2131087"/>
                  <a:pt x="1913814" y="2131087"/>
                </a:cubicBezTo>
                <a:cubicBezTo>
                  <a:pt x="1913814" y="2129832"/>
                  <a:pt x="1912530" y="2129832"/>
                  <a:pt x="1912530" y="2128577"/>
                </a:cubicBezTo>
                <a:cubicBezTo>
                  <a:pt x="1912530" y="2127322"/>
                  <a:pt x="1912530" y="2127322"/>
                  <a:pt x="1912530" y="2125983"/>
                </a:cubicBezTo>
                <a:cubicBezTo>
                  <a:pt x="1912530" y="2125983"/>
                  <a:pt x="1913814" y="2125983"/>
                  <a:pt x="1913814" y="2125983"/>
                </a:cubicBezTo>
                <a:cubicBezTo>
                  <a:pt x="1913814" y="2125983"/>
                  <a:pt x="1915098" y="2125983"/>
                  <a:pt x="1915098" y="2125983"/>
                </a:cubicBezTo>
                <a:cubicBezTo>
                  <a:pt x="1915098" y="2125983"/>
                  <a:pt x="1915098" y="2124728"/>
                  <a:pt x="1915098" y="2124728"/>
                </a:cubicBezTo>
                <a:cubicBezTo>
                  <a:pt x="1913814" y="2124728"/>
                  <a:pt x="1913814" y="2123473"/>
                  <a:pt x="1913814" y="2123473"/>
                </a:cubicBezTo>
                <a:cubicBezTo>
                  <a:pt x="1915098" y="2123473"/>
                  <a:pt x="1915098" y="2122218"/>
                  <a:pt x="1915098" y="2122218"/>
                </a:cubicBezTo>
                <a:cubicBezTo>
                  <a:pt x="1915098" y="2120963"/>
                  <a:pt x="1915098" y="2118369"/>
                  <a:pt x="1915098" y="2117114"/>
                </a:cubicBezTo>
                <a:cubicBezTo>
                  <a:pt x="1915098" y="2115859"/>
                  <a:pt x="1913814" y="2114604"/>
                  <a:pt x="1913814" y="2113349"/>
                </a:cubicBezTo>
                <a:cubicBezTo>
                  <a:pt x="1912530" y="2112010"/>
                  <a:pt x="1912530" y="2112010"/>
                  <a:pt x="1911246" y="2112010"/>
                </a:cubicBezTo>
                <a:cubicBezTo>
                  <a:pt x="1911246" y="2112010"/>
                  <a:pt x="1909962" y="2110755"/>
                  <a:pt x="1909962" y="2110755"/>
                </a:cubicBezTo>
                <a:cubicBezTo>
                  <a:pt x="1908678" y="2109500"/>
                  <a:pt x="1906208" y="2106990"/>
                  <a:pt x="1904924" y="2105735"/>
                </a:cubicBezTo>
                <a:cubicBezTo>
                  <a:pt x="1904924" y="2105735"/>
                  <a:pt x="1904924" y="2104396"/>
                  <a:pt x="1904924" y="2103141"/>
                </a:cubicBezTo>
                <a:cubicBezTo>
                  <a:pt x="1904924" y="2101886"/>
                  <a:pt x="1903640" y="2101886"/>
                  <a:pt x="1903640" y="2100631"/>
                </a:cubicBezTo>
                <a:cubicBezTo>
                  <a:pt x="1902356" y="2100631"/>
                  <a:pt x="1901072" y="2099376"/>
                  <a:pt x="1899788" y="2099376"/>
                </a:cubicBezTo>
                <a:cubicBezTo>
                  <a:pt x="1898602" y="2099376"/>
                  <a:pt x="1898602" y="2098121"/>
                  <a:pt x="1897318" y="2098121"/>
                </a:cubicBezTo>
                <a:cubicBezTo>
                  <a:pt x="1897318" y="2096782"/>
                  <a:pt x="1896034" y="2095527"/>
                  <a:pt x="1896034" y="2094272"/>
                </a:cubicBezTo>
                <a:cubicBezTo>
                  <a:pt x="1896034" y="2093017"/>
                  <a:pt x="1894750" y="2093017"/>
                  <a:pt x="1894750" y="2091762"/>
                </a:cubicBezTo>
                <a:cubicBezTo>
                  <a:pt x="1894750" y="2091762"/>
                  <a:pt x="1894750" y="2090424"/>
                  <a:pt x="1894750" y="2090424"/>
                </a:cubicBezTo>
                <a:cubicBezTo>
                  <a:pt x="1894750" y="2089168"/>
                  <a:pt x="1896034" y="2089168"/>
                  <a:pt x="1896034" y="2089168"/>
                </a:cubicBezTo>
                <a:cubicBezTo>
                  <a:pt x="1897318" y="2090424"/>
                  <a:pt x="1897318" y="2090424"/>
                  <a:pt x="1898602" y="2090424"/>
                </a:cubicBezTo>
                <a:cubicBezTo>
                  <a:pt x="1898602" y="2090424"/>
                  <a:pt x="1899788" y="2090424"/>
                  <a:pt x="1899788" y="2090424"/>
                </a:cubicBezTo>
                <a:cubicBezTo>
                  <a:pt x="1899788" y="2089168"/>
                  <a:pt x="1901072" y="2089168"/>
                  <a:pt x="1901072" y="2087913"/>
                </a:cubicBezTo>
                <a:cubicBezTo>
                  <a:pt x="1899788" y="2086658"/>
                  <a:pt x="1899788" y="2086658"/>
                  <a:pt x="1899788" y="2085403"/>
                </a:cubicBezTo>
                <a:cubicBezTo>
                  <a:pt x="1899788" y="2085403"/>
                  <a:pt x="1898602" y="2084148"/>
                  <a:pt x="1898602" y="2084148"/>
                </a:cubicBezTo>
                <a:cubicBezTo>
                  <a:pt x="1898602" y="2084148"/>
                  <a:pt x="1898602" y="2082810"/>
                  <a:pt x="1898602" y="2082810"/>
                </a:cubicBezTo>
                <a:cubicBezTo>
                  <a:pt x="1898602" y="2082810"/>
                  <a:pt x="1898602" y="2081555"/>
                  <a:pt x="1898602" y="2081555"/>
                </a:cubicBezTo>
                <a:cubicBezTo>
                  <a:pt x="1898602" y="2080299"/>
                  <a:pt x="1898602" y="2080299"/>
                  <a:pt x="1898602" y="2079044"/>
                </a:cubicBezTo>
                <a:cubicBezTo>
                  <a:pt x="1898602" y="2079044"/>
                  <a:pt x="1899788" y="2077789"/>
                  <a:pt x="1899788" y="2077789"/>
                </a:cubicBezTo>
                <a:cubicBezTo>
                  <a:pt x="1899788" y="2076451"/>
                  <a:pt x="1899788" y="2076451"/>
                  <a:pt x="1899788" y="2075196"/>
                </a:cubicBezTo>
                <a:cubicBezTo>
                  <a:pt x="1898602" y="2075196"/>
                  <a:pt x="1898602" y="2073941"/>
                  <a:pt x="1898602" y="2072686"/>
                </a:cubicBezTo>
                <a:cubicBezTo>
                  <a:pt x="1898602" y="2071431"/>
                  <a:pt x="1899788" y="2071431"/>
                  <a:pt x="1899788" y="2070175"/>
                </a:cubicBezTo>
                <a:cubicBezTo>
                  <a:pt x="1899788" y="2070175"/>
                  <a:pt x="1898602" y="2068837"/>
                  <a:pt x="1898602" y="2068837"/>
                </a:cubicBezTo>
                <a:cubicBezTo>
                  <a:pt x="1898602" y="2068837"/>
                  <a:pt x="1898602" y="2067582"/>
                  <a:pt x="1898602" y="2067582"/>
                </a:cubicBezTo>
                <a:cubicBezTo>
                  <a:pt x="1898602" y="2067582"/>
                  <a:pt x="1899788" y="2066327"/>
                  <a:pt x="1899788" y="2066327"/>
                </a:cubicBezTo>
                <a:cubicBezTo>
                  <a:pt x="1899788" y="2066327"/>
                  <a:pt x="1899788" y="2065072"/>
                  <a:pt x="1899788" y="2063817"/>
                </a:cubicBezTo>
                <a:cubicBezTo>
                  <a:pt x="1899788" y="2063817"/>
                  <a:pt x="1899788" y="2062478"/>
                  <a:pt x="1899788" y="2062478"/>
                </a:cubicBezTo>
                <a:cubicBezTo>
                  <a:pt x="1898602" y="2061223"/>
                  <a:pt x="1898602" y="2061223"/>
                  <a:pt x="1898602" y="2059968"/>
                </a:cubicBezTo>
                <a:cubicBezTo>
                  <a:pt x="1899788" y="2058713"/>
                  <a:pt x="1899788" y="2058713"/>
                  <a:pt x="1899788" y="2057458"/>
                </a:cubicBezTo>
                <a:cubicBezTo>
                  <a:pt x="1899788" y="2056203"/>
                  <a:pt x="1899788" y="2054864"/>
                  <a:pt x="1899788" y="2053609"/>
                </a:cubicBezTo>
                <a:cubicBezTo>
                  <a:pt x="1899788" y="2053609"/>
                  <a:pt x="1899788" y="2052354"/>
                  <a:pt x="1899788" y="2052354"/>
                </a:cubicBezTo>
                <a:cubicBezTo>
                  <a:pt x="1899788" y="2052354"/>
                  <a:pt x="1901072" y="2051099"/>
                  <a:pt x="1901072" y="2051099"/>
                </a:cubicBezTo>
                <a:cubicBezTo>
                  <a:pt x="1901072" y="2051099"/>
                  <a:pt x="1901072" y="2049844"/>
                  <a:pt x="1901072" y="2048589"/>
                </a:cubicBezTo>
                <a:cubicBezTo>
                  <a:pt x="1901072" y="2047250"/>
                  <a:pt x="1899788" y="2047250"/>
                  <a:pt x="1899788" y="2047250"/>
                </a:cubicBezTo>
                <a:cubicBezTo>
                  <a:pt x="1899788" y="2047250"/>
                  <a:pt x="1899788" y="2045995"/>
                  <a:pt x="1899788" y="2045995"/>
                </a:cubicBezTo>
                <a:cubicBezTo>
                  <a:pt x="1899788" y="2044740"/>
                  <a:pt x="1901072" y="2043485"/>
                  <a:pt x="1901072" y="2042230"/>
                </a:cubicBezTo>
                <a:cubicBezTo>
                  <a:pt x="1901072" y="2042230"/>
                  <a:pt x="1902356" y="2040891"/>
                  <a:pt x="1902356" y="2040891"/>
                </a:cubicBezTo>
                <a:cubicBezTo>
                  <a:pt x="1902356" y="2039636"/>
                  <a:pt x="1903640" y="2039636"/>
                  <a:pt x="1903640" y="2038381"/>
                </a:cubicBezTo>
                <a:cubicBezTo>
                  <a:pt x="1902356" y="2038381"/>
                  <a:pt x="1902356" y="2037126"/>
                  <a:pt x="1902356" y="2037126"/>
                </a:cubicBezTo>
                <a:cubicBezTo>
                  <a:pt x="1901072" y="2035871"/>
                  <a:pt x="1899788" y="2035871"/>
                  <a:pt x="1898602" y="2034616"/>
                </a:cubicBezTo>
                <a:cubicBezTo>
                  <a:pt x="1898602" y="2034616"/>
                  <a:pt x="1897318" y="2033277"/>
                  <a:pt x="1897318" y="2033277"/>
                </a:cubicBezTo>
                <a:cubicBezTo>
                  <a:pt x="1897318" y="2032022"/>
                  <a:pt x="1897318" y="2032022"/>
                  <a:pt x="1897318" y="2030767"/>
                </a:cubicBezTo>
                <a:cubicBezTo>
                  <a:pt x="1897318" y="2030767"/>
                  <a:pt x="1897318" y="2029512"/>
                  <a:pt x="1897318" y="2029512"/>
                </a:cubicBezTo>
                <a:cubicBezTo>
                  <a:pt x="1897318" y="2029512"/>
                  <a:pt x="1896034" y="2028257"/>
                  <a:pt x="1896034" y="2028257"/>
                </a:cubicBezTo>
                <a:cubicBezTo>
                  <a:pt x="1896034" y="2028257"/>
                  <a:pt x="1896034" y="2026918"/>
                  <a:pt x="1896034" y="2026918"/>
                </a:cubicBezTo>
                <a:cubicBezTo>
                  <a:pt x="1896034" y="2026918"/>
                  <a:pt x="1896034" y="2025663"/>
                  <a:pt x="1896034" y="2024408"/>
                </a:cubicBezTo>
                <a:cubicBezTo>
                  <a:pt x="1896034" y="2023153"/>
                  <a:pt x="1894750" y="2021898"/>
                  <a:pt x="1894750" y="2020643"/>
                </a:cubicBezTo>
                <a:cubicBezTo>
                  <a:pt x="1893466" y="2019304"/>
                  <a:pt x="1892182" y="2019304"/>
                  <a:pt x="1890898" y="2018049"/>
                </a:cubicBezTo>
                <a:cubicBezTo>
                  <a:pt x="1889712" y="2016794"/>
                  <a:pt x="1889712" y="2016794"/>
                  <a:pt x="1889712" y="2015539"/>
                </a:cubicBezTo>
                <a:cubicBezTo>
                  <a:pt x="1889712" y="2015539"/>
                  <a:pt x="1890898" y="2014284"/>
                  <a:pt x="1890898" y="2014284"/>
                </a:cubicBezTo>
                <a:cubicBezTo>
                  <a:pt x="1889712" y="2012946"/>
                  <a:pt x="1889712" y="2011691"/>
                  <a:pt x="1889712" y="2010435"/>
                </a:cubicBezTo>
                <a:cubicBezTo>
                  <a:pt x="1888428" y="2007925"/>
                  <a:pt x="1885860" y="2006670"/>
                  <a:pt x="1884576" y="2004077"/>
                </a:cubicBezTo>
                <a:cubicBezTo>
                  <a:pt x="1883292" y="2002822"/>
                  <a:pt x="1883292" y="2002822"/>
                  <a:pt x="1883292" y="2001567"/>
                </a:cubicBezTo>
                <a:cubicBezTo>
                  <a:pt x="1883292" y="2000311"/>
                  <a:pt x="1882008" y="2000311"/>
                  <a:pt x="1882008" y="1999056"/>
                </a:cubicBezTo>
                <a:cubicBezTo>
                  <a:pt x="1880822" y="1999056"/>
                  <a:pt x="1880822" y="1997718"/>
                  <a:pt x="1880822" y="1996463"/>
                </a:cubicBezTo>
                <a:cubicBezTo>
                  <a:pt x="1880822" y="1996463"/>
                  <a:pt x="1882008" y="1995208"/>
                  <a:pt x="1882008" y="1995208"/>
                </a:cubicBezTo>
                <a:cubicBezTo>
                  <a:pt x="1882008" y="1993953"/>
                  <a:pt x="1883292" y="1993953"/>
                  <a:pt x="1883292" y="1992698"/>
                </a:cubicBezTo>
                <a:cubicBezTo>
                  <a:pt x="1882008" y="1992698"/>
                  <a:pt x="1882008" y="1991359"/>
                  <a:pt x="1880822" y="1991359"/>
                </a:cubicBezTo>
                <a:cubicBezTo>
                  <a:pt x="1880822" y="1990104"/>
                  <a:pt x="1880822" y="1990104"/>
                  <a:pt x="1880822" y="1988849"/>
                </a:cubicBezTo>
                <a:cubicBezTo>
                  <a:pt x="1880822" y="1988849"/>
                  <a:pt x="1882008" y="1987594"/>
                  <a:pt x="1882008" y="1987594"/>
                </a:cubicBezTo>
                <a:cubicBezTo>
                  <a:pt x="1880822" y="1987594"/>
                  <a:pt x="1880822" y="1986339"/>
                  <a:pt x="1879538" y="1986339"/>
                </a:cubicBezTo>
                <a:cubicBezTo>
                  <a:pt x="1879538" y="1986339"/>
                  <a:pt x="1878254" y="1985084"/>
                  <a:pt x="1878254" y="1983745"/>
                </a:cubicBezTo>
                <a:cubicBezTo>
                  <a:pt x="1876970" y="1982490"/>
                  <a:pt x="1875686" y="1982490"/>
                  <a:pt x="1874402" y="1981235"/>
                </a:cubicBezTo>
                <a:cubicBezTo>
                  <a:pt x="1874402" y="1981235"/>
                  <a:pt x="1874402" y="1979980"/>
                  <a:pt x="1874402" y="1979980"/>
                </a:cubicBezTo>
                <a:cubicBezTo>
                  <a:pt x="1874402" y="1978725"/>
                  <a:pt x="1875686" y="1976131"/>
                  <a:pt x="1875686" y="1974876"/>
                </a:cubicBezTo>
                <a:cubicBezTo>
                  <a:pt x="1875686" y="1974876"/>
                  <a:pt x="1875686" y="1973621"/>
                  <a:pt x="1875686" y="1973621"/>
                </a:cubicBezTo>
                <a:cubicBezTo>
                  <a:pt x="1875686" y="1972366"/>
                  <a:pt x="1874402" y="1971111"/>
                  <a:pt x="1874402" y="1969772"/>
                </a:cubicBezTo>
                <a:cubicBezTo>
                  <a:pt x="1875686" y="1968517"/>
                  <a:pt x="1875686" y="1968517"/>
                  <a:pt x="1875686" y="1967262"/>
                </a:cubicBezTo>
                <a:cubicBezTo>
                  <a:pt x="1875686" y="1967262"/>
                  <a:pt x="1875686" y="1966007"/>
                  <a:pt x="1875686" y="1964752"/>
                </a:cubicBezTo>
                <a:cubicBezTo>
                  <a:pt x="1875686" y="1963413"/>
                  <a:pt x="1876970" y="1962158"/>
                  <a:pt x="1876970" y="1960903"/>
                </a:cubicBezTo>
                <a:cubicBezTo>
                  <a:pt x="1876970" y="1960903"/>
                  <a:pt x="1876970" y="1959648"/>
                  <a:pt x="1876970" y="1959648"/>
                </a:cubicBezTo>
                <a:cubicBezTo>
                  <a:pt x="1876970" y="1959648"/>
                  <a:pt x="1875686" y="1958393"/>
                  <a:pt x="1875686" y="1958393"/>
                </a:cubicBezTo>
                <a:cubicBezTo>
                  <a:pt x="1874402" y="1958393"/>
                  <a:pt x="1874402" y="1957138"/>
                  <a:pt x="1874402" y="1955799"/>
                </a:cubicBezTo>
                <a:cubicBezTo>
                  <a:pt x="1874402" y="1954544"/>
                  <a:pt x="1875686" y="1954544"/>
                  <a:pt x="1875686" y="1953289"/>
                </a:cubicBezTo>
                <a:cubicBezTo>
                  <a:pt x="1875686" y="1950779"/>
                  <a:pt x="1874402" y="1949524"/>
                  <a:pt x="1874402" y="1946930"/>
                </a:cubicBezTo>
                <a:cubicBezTo>
                  <a:pt x="1874402" y="1945675"/>
                  <a:pt x="1874402" y="1945675"/>
                  <a:pt x="1874402" y="1944420"/>
                </a:cubicBezTo>
                <a:cubicBezTo>
                  <a:pt x="1873118" y="1943165"/>
                  <a:pt x="1871932" y="1941826"/>
                  <a:pt x="1870648" y="1940571"/>
                </a:cubicBezTo>
                <a:cubicBezTo>
                  <a:pt x="1869364" y="1940571"/>
                  <a:pt x="1869364" y="1939316"/>
                  <a:pt x="1869364" y="1938061"/>
                </a:cubicBezTo>
                <a:cubicBezTo>
                  <a:pt x="1869364" y="1936806"/>
                  <a:pt x="1870648" y="1935551"/>
                  <a:pt x="1870648" y="1934213"/>
                </a:cubicBezTo>
                <a:cubicBezTo>
                  <a:pt x="1870648" y="1934213"/>
                  <a:pt x="1870648" y="1932958"/>
                  <a:pt x="1870648" y="1931702"/>
                </a:cubicBezTo>
                <a:cubicBezTo>
                  <a:pt x="1870648" y="1930447"/>
                  <a:pt x="1869364" y="1929192"/>
                  <a:pt x="1869364" y="1927854"/>
                </a:cubicBezTo>
                <a:cubicBezTo>
                  <a:pt x="1869364" y="1926599"/>
                  <a:pt x="1868080" y="1925344"/>
                  <a:pt x="1866796" y="1924089"/>
                </a:cubicBezTo>
                <a:cubicBezTo>
                  <a:pt x="1866796" y="1920240"/>
                  <a:pt x="1865512" y="1916475"/>
                  <a:pt x="1864228" y="1912626"/>
                </a:cubicBezTo>
                <a:cubicBezTo>
                  <a:pt x="1864228" y="1912626"/>
                  <a:pt x="1865512" y="1911371"/>
                  <a:pt x="1865512" y="1911371"/>
                </a:cubicBezTo>
                <a:cubicBezTo>
                  <a:pt x="1865512" y="1911371"/>
                  <a:pt x="1864228" y="1911371"/>
                  <a:pt x="1864228" y="1911371"/>
                </a:cubicBezTo>
                <a:cubicBezTo>
                  <a:pt x="1864228" y="1911371"/>
                  <a:pt x="1863042" y="1912626"/>
                  <a:pt x="1863042" y="1912626"/>
                </a:cubicBezTo>
                <a:cubicBezTo>
                  <a:pt x="1863042" y="1911371"/>
                  <a:pt x="1861758" y="1911371"/>
                  <a:pt x="1861758" y="1911371"/>
                </a:cubicBezTo>
                <a:cubicBezTo>
                  <a:pt x="1861758" y="1908861"/>
                  <a:pt x="1860474" y="1907606"/>
                  <a:pt x="1860474" y="1906267"/>
                </a:cubicBezTo>
                <a:cubicBezTo>
                  <a:pt x="1860474" y="1906267"/>
                  <a:pt x="1861758" y="1905012"/>
                  <a:pt x="1861758" y="1905012"/>
                </a:cubicBezTo>
                <a:cubicBezTo>
                  <a:pt x="1861758" y="1905012"/>
                  <a:pt x="1863042" y="1903757"/>
                  <a:pt x="1863042" y="1903757"/>
                </a:cubicBezTo>
                <a:cubicBezTo>
                  <a:pt x="1863042" y="1902502"/>
                  <a:pt x="1863042" y="1902502"/>
                  <a:pt x="1863042" y="1901247"/>
                </a:cubicBezTo>
                <a:cubicBezTo>
                  <a:pt x="1861758" y="1898653"/>
                  <a:pt x="1861758" y="1896143"/>
                  <a:pt x="1860474" y="1893633"/>
                </a:cubicBezTo>
                <a:cubicBezTo>
                  <a:pt x="1860474" y="1893633"/>
                  <a:pt x="1860474" y="1892294"/>
                  <a:pt x="1860474" y="1892294"/>
                </a:cubicBezTo>
                <a:cubicBezTo>
                  <a:pt x="1860474" y="1892294"/>
                  <a:pt x="1860474" y="1891039"/>
                  <a:pt x="1860474" y="1891039"/>
                </a:cubicBezTo>
                <a:cubicBezTo>
                  <a:pt x="1860474" y="1888529"/>
                  <a:pt x="1859190" y="1887274"/>
                  <a:pt x="1859190" y="1884680"/>
                </a:cubicBezTo>
                <a:cubicBezTo>
                  <a:pt x="1857906" y="1883425"/>
                  <a:pt x="1857906" y="1882170"/>
                  <a:pt x="1856622" y="1880915"/>
                </a:cubicBezTo>
                <a:cubicBezTo>
                  <a:pt x="1855338" y="1879660"/>
                  <a:pt x="1855338" y="1878405"/>
                  <a:pt x="1854152" y="1877066"/>
                </a:cubicBezTo>
                <a:cubicBezTo>
                  <a:pt x="1852868" y="1875811"/>
                  <a:pt x="1852868" y="1874556"/>
                  <a:pt x="1851584" y="1873301"/>
                </a:cubicBezTo>
                <a:cubicBezTo>
                  <a:pt x="1851584" y="1873301"/>
                  <a:pt x="1852868" y="1872046"/>
                  <a:pt x="1852868" y="1872046"/>
                </a:cubicBezTo>
                <a:cubicBezTo>
                  <a:pt x="1852868" y="1870707"/>
                  <a:pt x="1852868" y="1870707"/>
                  <a:pt x="1852868" y="1869452"/>
                </a:cubicBezTo>
                <a:cubicBezTo>
                  <a:pt x="1851584" y="1868197"/>
                  <a:pt x="1851584" y="1866942"/>
                  <a:pt x="1851584" y="1865687"/>
                </a:cubicBezTo>
                <a:cubicBezTo>
                  <a:pt x="1850300" y="1863093"/>
                  <a:pt x="1849016" y="1860583"/>
                  <a:pt x="1847732" y="1858073"/>
                </a:cubicBezTo>
                <a:cubicBezTo>
                  <a:pt x="1847732" y="1858073"/>
                  <a:pt x="1846448" y="1856735"/>
                  <a:pt x="1846448" y="1855480"/>
                </a:cubicBezTo>
                <a:cubicBezTo>
                  <a:pt x="1846448" y="1854225"/>
                  <a:pt x="1846448" y="1854225"/>
                  <a:pt x="1846448" y="1852969"/>
                </a:cubicBezTo>
                <a:cubicBezTo>
                  <a:pt x="1846448" y="1852969"/>
                  <a:pt x="1845262" y="1851714"/>
                  <a:pt x="1845262" y="1850459"/>
                </a:cubicBezTo>
                <a:cubicBezTo>
                  <a:pt x="1845262" y="1849121"/>
                  <a:pt x="1843978" y="1849121"/>
                  <a:pt x="1843978" y="1849121"/>
                </a:cubicBezTo>
                <a:cubicBezTo>
                  <a:pt x="1842694" y="1849121"/>
                  <a:pt x="1842694" y="1849121"/>
                  <a:pt x="1842694" y="1849121"/>
                </a:cubicBezTo>
                <a:cubicBezTo>
                  <a:pt x="1841410" y="1849121"/>
                  <a:pt x="1841410" y="1849121"/>
                  <a:pt x="1840126" y="1849121"/>
                </a:cubicBezTo>
                <a:cubicBezTo>
                  <a:pt x="1838842" y="1849121"/>
                  <a:pt x="1837558" y="1847866"/>
                  <a:pt x="1836372" y="1847866"/>
                </a:cubicBezTo>
                <a:cubicBezTo>
                  <a:pt x="1833805" y="1846611"/>
                  <a:pt x="1832520" y="1846611"/>
                  <a:pt x="1831236" y="1845356"/>
                </a:cubicBezTo>
                <a:cubicBezTo>
                  <a:pt x="1829952" y="1845356"/>
                  <a:pt x="1828668" y="1845356"/>
                  <a:pt x="1827482" y="1845356"/>
                </a:cubicBezTo>
                <a:cubicBezTo>
                  <a:pt x="1826198" y="1845356"/>
                  <a:pt x="1824914" y="1845356"/>
                  <a:pt x="1823630" y="1845356"/>
                </a:cubicBezTo>
                <a:cubicBezTo>
                  <a:pt x="1823630" y="1845356"/>
                  <a:pt x="1823630" y="1844101"/>
                  <a:pt x="1823630" y="1844101"/>
                </a:cubicBezTo>
                <a:cubicBezTo>
                  <a:pt x="1823630" y="1844101"/>
                  <a:pt x="1823630" y="1842762"/>
                  <a:pt x="1823630" y="1842762"/>
                </a:cubicBezTo>
                <a:cubicBezTo>
                  <a:pt x="1823630" y="1842762"/>
                  <a:pt x="1822346" y="1841507"/>
                  <a:pt x="1822346" y="1841507"/>
                </a:cubicBezTo>
                <a:cubicBezTo>
                  <a:pt x="1821062" y="1841507"/>
                  <a:pt x="1821062" y="1841507"/>
                  <a:pt x="1819778" y="1841507"/>
                </a:cubicBezTo>
                <a:cubicBezTo>
                  <a:pt x="1818592" y="1841507"/>
                  <a:pt x="1817308" y="1840252"/>
                  <a:pt x="1816024" y="1840252"/>
                </a:cubicBezTo>
                <a:cubicBezTo>
                  <a:pt x="1814740" y="1840252"/>
                  <a:pt x="1814740" y="1840252"/>
                  <a:pt x="1813456" y="1840252"/>
                </a:cubicBezTo>
                <a:cubicBezTo>
                  <a:pt x="1810888" y="1840252"/>
                  <a:pt x="1809703" y="1838997"/>
                  <a:pt x="1808418" y="1838997"/>
                </a:cubicBezTo>
                <a:cubicBezTo>
                  <a:pt x="1808418" y="1838997"/>
                  <a:pt x="1807134" y="1837742"/>
                  <a:pt x="1807134" y="1837742"/>
                </a:cubicBezTo>
                <a:cubicBezTo>
                  <a:pt x="1807134" y="1837742"/>
                  <a:pt x="1805850" y="1837742"/>
                  <a:pt x="1805850" y="1837742"/>
                </a:cubicBezTo>
                <a:cubicBezTo>
                  <a:pt x="1804566" y="1837742"/>
                  <a:pt x="1804566" y="1837742"/>
                  <a:pt x="1803282" y="1837742"/>
                </a:cubicBezTo>
                <a:cubicBezTo>
                  <a:pt x="1801998" y="1837742"/>
                  <a:pt x="1800812" y="1837742"/>
                  <a:pt x="1799528" y="1837742"/>
                </a:cubicBezTo>
                <a:cubicBezTo>
                  <a:pt x="1796960" y="1837742"/>
                  <a:pt x="1795676" y="1836487"/>
                  <a:pt x="1793108" y="1836487"/>
                </a:cubicBezTo>
                <a:cubicBezTo>
                  <a:pt x="1791922" y="1836487"/>
                  <a:pt x="1791922" y="1836487"/>
                  <a:pt x="1790638" y="1836487"/>
                </a:cubicBezTo>
                <a:cubicBezTo>
                  <a:pt x="1790638" y="1837742"/>
                  <a:pt x="1789355" y="1837742"/>
                  <a:pt x="1789355" y="1837742"/>
                </a:cubicBezTo>
                <a:cubicBezTo>
                  <a:pt x="1788070" y="1837742"/>
                  <a:pt x="1786786" y="1837742"/>
                  <a:pt x="1785502" y="1837742"/>
                </a:cubicBezTo>
                <a:cubicBezTo>
                  <a:pt x="1784218" y="1837742"/>
                  <a:pt x="1784218" y="1837742"/>
                  <a:pt x="1783032" y="1837742"/>
                </a:cubicBezTo>
                <a:cubicBezTo>
                  <a:pt x="1781748" y="1837742"/>
                  <a:pt x="1781748" y="1836487"/>
                  <a:pt x="1781748" y="1836487"/>
                </a:cubicBezTo>
                <a:cubicBezTo>
                  <a:pt x="1780464" y="1836487"/>
                  <a:pt x="1780464" y="1835148"/>
                  <a:pt x="1779180" y="1835148"/>
                </a:cubicBezTo>
                <a:cubicBezTo>
                  <a:pt x="1777896" y="1833893"/>
                  <a:pt x="1775328" y="1833893"/>
                  <a:pt x="1774142" y="1833893"/>
                </a:cubicBezTo>
                <a:cubicBezTo>
                  <a:pt x="1774142" y="1833893"/>
                  <a:pt x="1772858" y="1832638"/>
                  <a:pt x="1771574" y="1832638"/>
                </a:cubicBezTo>
                <a:cubicBezTo>
                  <a:pt x="1771574" y="1831383"/>
                  <a:pt x="1771574" y="1831383"/>
                  <a:pt x="1771574" y="1830128"/>
                </a:cubicBezTo>
                <a:cubicBezTo>
                  <a:pt x="1771574" y="1830128"/>
                  <a:pt x="1770290" y="1831383"/>
                  <a:pt x="1770290" y="1831383"/>
                </a:cubicBezTo>
                <a:cubicBezTo>
                  <a:pt x="1769006" y="1831383"/>
                  <a:pt x="1767722" y="1832638"/>
                  <a:pt x="1766438" y="1832638"/>
                </a:cubicBezTo>
                <a:cubicBezTo>
                  <a:pt x="1765252" y="1832638"/>
                  <a:pt x="1765252" y="1832638"/>
                  <a:pt x="1763968" y="1832638"/>
                </a:cubicBezTo>
                <a:cubicBezTo>
                  <a:pt x="1763968" y="1832638"/>
                  <a:pt x="1762684" y="1831383"/>
                  <a:pt x="1762684" y="1831383"/>
                </a:cubicBezTo>
                <a:cubicBezTo>
                  <a:pt x="1762684" y="1830128"/>
                  <a:pt x="1761400" y="1830128"/>
                  <a:pt x="1761400" y="1830128"/>
                </a:cubicBezTo>
                <a:cubicBezTo>
                  <a:pt x="1760116" y="1830128"/>
                  <a:pt x="1760116" y="1830128"/>
                  <a:pt x="1758832" y="1830128"/>
                </a:cubicBezTo>
                <a:cubicBezTo>
                  <a:pt x="1757548" y="1830128"/>
                  <a:pt x="1757548" y="1828873"/>
                  <a:pt x="1756363" y="1828873"/>
                </a:cubicBezTo>
                <a:cubicBezTo>
                  <a:pt x="1756363" y="1828873"/>
                  <a:pt x="1756363" y="1827534"/>
                  <a:pt x="1756363" y="1827534"/>
                </a:cubicBezTo>
                <a:cubicBezTo>
                  <a:pt x="1755079" y="1826279"/>
                  <a:pt x="1752511" y="1826279"/>
                  <a:pt x="1751226" y="1826279"/>
                </a:cubicBezTo>
                <a:cubicBezTo>
                  <a:pt x="1749942" y="1826279"/>
                  <a:pt x="1747473" y="1825024"/>
                  <a:pt x="1746188" y="1825024"/>
                </a:cubicBezTo>
                <a:cubicBezTo>
                  <a:pt x="1746188" y="1825024"/>
                  <a:pt x="1746188" y="1823769"/>
                  <a:pt x="1746188" y="1823769"/>
                </a:cubicBezTo>
                <a:cubicBezTo>
                  <a:pt x="1744904" y="1823769"/>
                  <a:pt x="1744904" y="1822514"/>
                  <a:pt x="1744904" y="1822514"/>
                </a:cubicBezTo>
                <a:cubicBezTo>
                  <a:pt x="1743620" y="1822514"/>
                  <a:pt x="1743620" y="1822514"/>
                  <a:pt x="1742337" y="1822514"/>
                </a:cubicBezTo>
                <a:cubicBezTo>
                  <a:pt x="1742337" y="1823769"/>
                  <a:pt x="1741052" y="1823769"/>
                  <a:pt x="1741052" y="1823769"/>
                </a:cubicBezTo>
                <a:cubicBezTo>
                  <a:pt x="1741052" y="1823769"/>
                  <a:pt x="1741052" y="1822514"/>
                  <a:pt x="1741052" y="1822514"/>
                </a:cubicBezTo>
                <a:cubicBezTo>
                  <a:pt x="1741052" y="1822514"/>
                  <a:pt x="1739768" y="1821175"/>
                  <a:pt x="1739768" y="1821175"/>
                </a:cubicBezTo>
                <a:cubicBezTo>
                  <a:pt x="1739768" y="1821175"/>
                  <a:pt x="1739768" y="1819920"/>
                  <a:pt x="1739768" y="1819920"/>
                </a:cubicBezTo>
                <a:cubicBezTo>
                  <a:pt x="1739768" y="1819920"/>
                  <a:pt x="1741052" y="1819920"/>
                  <a:pt x="1741052" y="1819920"/>
                </a:cubicBezTo>
                <a:cubicBezTo>
                  <a:pt x="1741052" y="1818665"/>
                  <a:pt x="1742337" y="1818665"/>
                  <a:pt x="1742337" y="1818665"/>
                </a:cubicBezTo>
                <a:cubicBezTo>
                  <a:pt x="1741052" y="1817410"/>
                  <a:pt x="1741052" y="1817410"/>
                  <a:pt x="1741052" y="1816155"/>
                </a:cubicBezTo>
                <a:cubicBezTo>
                  <a:pt x="1738583" y="1814900"/>
                  <a:pt x="1737299" y="1813561"/>
                  <a:pt x="1734730" y="1812306"/>
                </a:cubicBezTo>
                <a:cubicBezTo>
                  <a:pt x="1734730" y="1811051"/>
                  <a:pt x="1733446" y="1811051"/>
                  <a:pt x="1733446" y="1809796"/>
                </a:cubicBezTo>
                <a:cubicBezTo>
                  <a:pt x="1732162" y="1808541"/>
                  <a:pt x="1729693" y="1807202"/>
                  <a:pt x="1728408" y="1805947"/>
                </a:cubicBezTo>
                <a:cubicBezTo>
                  <a:pt x="1728408" y="1804692"/>
                  <a:pt x="1727124" y="1804692"/>
                  <a:pt x="1727124" y="1803437"/>
                </a:cubicBezTo>
                <a:cubicBezTo>
                  <a:pt x="1725840" y="1803437"/>
                  <a:pt x="1724556" y="1803437"/>
                  <a:pt x="1723272" y="1803437"/>
                </a:cubicBezTo>
                <a:cubicBezTo>
                  <a:pt x="1723272" y="1803437"/>
                  <a:pt x="1721989" y="1802182"/>
                  <a:pt x="1721989" y="1802182"/>
                </a:cubicBezTo>
                <a:cubicBezTo>
                  <a:pt x="1721989" y="1802182"/>
                  <a:pt x="1720803" y="1800927"/>
                  <a:pt x="1720803" y="1799588"/>
                </a:cubicBezTo>
                <a:cubicBezTo>
                  <a:pt x="1720803" y="1799588"/>
                  <a:pt x="1719519" y="1798333"/>
                  <a:pt x="1719519" y="1798333"/>
                </a:cubicBezTo>
                <a:cubicBezTo>
                  <a:pt x="1716950" y="1797078"/>
                  <a:pt x="1715666" y="1797078"/>
                  <a:pt x="1713098" y="1795823"/>
                </a:cubicBezTo>
                <a:cubicBezTo>
                  <a:pt x="1711912" y="1795823"/>
                  <a:pt x="1711912" y="1795823"/>
                  <a:pt x="1710628" y="1795823"/>
                </a:cubicBezTo>
                <a:cubicBezTo>
                  <a:pt x="1710628" y="1795823"/>
                  <a:pt x="1709344" y="1794568"/>
                  <a:pt x="1709344" y="1794568"/>
                </a:cubicBezTo>
                <a:cubicBezTo>
                  <a:pt x="1709344" y="1793229"/>
                  <a:pt x="1709344" y="1793229"/>
                  <a:pt x="1709344" y="1791974"/>
                </a:cubicBezTo>
                <a:cubicBezTo>
                  <a:pt x="1708060" y="1790719"/>
                  <a:pt x="1708060" y="1790719"/>
                  <a:pt x="1706776" y="1789464"/>
                </a:cubicBezTo>
                <a:cubicBezTo>
                  <a:pt x="1704208" y="1788209"/>
                  <a:pt x="1703022" y="1786954"/>
                  <a:pt x="1700454" y="1785616"/>
                </a:cubicBezTo>
                <a:cubicBezTo>
                  <a:pt x="1699170" y="1784361"/>
                  <a:pt x="1697886" y="1783105"/>
                  <a:pt x="1696602" y="1781850"/>
                </a:cubicBezTo>
                <a:cubicBezTo>
                  <a:pt x="1696602" y="1781850"/>
                  <a:pt x="1696602" y="1780595"/>
                  <a:pt x="1696602" y="1780595"/>
                </a:cubicBezTo>
                <a:cubicBezTo>
                  <a:pt x="1696602" y="1779340"/>
                  <a:pt x="1695317" y="1779340"/>
                  <a:pt x="1695317" y="1778002"/>
                </a:cubicBezTo>
                <a:cubicBezTo>
                  <a:pt x="1694132" y="1778002"/>
                  <a:pt x="1692848" y="1776747"/>
                  <a:pt x="1691564" y="1775492"/>
                </a:cubicBezTo>
                <a:cubicBezTo>
                  <a:pt x="1690280" y="1775492"/>
                  <a:pt x="1690280" y="1775492"/>
                  <a:pt x="1688996" y="1775492"/>
                </a:cubicBezTo>
                <a:cubicBezTo>
                  <a:pt x="1687712" y="1774236"/>
                  <a:pt x="1687712" y="1774236"/>
                  <a:pt x="1686428" y="1772981"/>
                </a:cubicBezTo>
                <a:cubicBezTo>
                  <a:pt x="1686428" y="1771643"/>
                  <a:pt x="1685242" y="1770388"/>
                  <a:pt x="1685242" y="1769133"/>
                </a:cubicBezTo>
                <a:cubicBezTo>
                  <a:pt x="1683958" y="1769133"/>
                  <a:pt x="1683958" y="1767878"/>
                  <a:pt x="1682674" y="1767878"/>
                </a:cubicBezTo>
                <a:cubicBezTo>
                  <a:pt x="1682674" y="1767878"/>
                  <a:pt x="1681390" y="1766623"/>
                  <a:pt x="1681390" y="1765368"/>
                </a:cubicBezTo>
                <a:cubicBezTo>
                  <a:pt x="1680106" y="1764029"/>
                  <a:pt x="1678822" y="1764029"/>
                  <a:pt x="1677538" y="1762774"/>
                </a:cubicBezTo>
                <a:cubicBezTo>
                  <a:pt x="1675068" y="1761519"/>
                  <a:pt x="1673784" y="1761519"/>
                  <a:pt x="1671216" y="1761519"/>
                </a:cubicBezTo>
                <a:cubicBezTo>
                  <a:pt x="1669931" y="1761519"/>
                  <a:pt x="1669931" y="1760264"/>
                  <a:pt x="1668647" y="1760264"/>
                </a:cubicBezTo>
                <a:cubicBezTo>
                  <a:pt x="1668647" y="1760264"/>
                  <a:pt x="1667462" y="1759009"/>
                  <a:pt x="1667462" y="1757670"/>
                </a:cubicBezTo>
                <a:cubicBezTo>
                  <a:pt x="1666178" y="1756415"/>
                  <a:pt x="1664894" y="1756415"/>
                  <a:pt x="1663610" y="1755160"/>
                </a:cubicBezTo>
                <a:cubicBezTo>
                  <a:pt x="1663610" y="1755160"/>
                  <a:pt x="1662326" y="1753905"/>
                  <a:pt x="1662326" y="1753905"/>
                </a:cubicBezTo>
                <a:cubicBezTo>
                  <a:pt x="1662326" y="1753905"/>
                  <a:pt x="1661042" y="1753905"/>
                  <a:pt x="1659757" y="1753905"/>
                </a:cubicBezTo>
                <a:cubicBezTo>
                  <a:pt x="1658572" y="1753905"/>
                  <a:pt x="1656004" y="1752650"/>
                  <a:pt x="1653436" y="1752650"/>
                </a:cubicBezTo>
                <a:cubicBezTo>
                  <a:pt x="1652152" y="1753905"/>
                  <a:pt x="1650868" y="1753905"/>
                  <a:pt x="1649683" y="1753905"/>
                </a:cubicBezTo>
                <a:cubicBezTo>
                  <a:pt x="1648398" y="1753905"/>
                  <a:pt x="1645830" y="1752650"/>
                  <a:pt x="1644546" y="1752650"/>
                </a:cubicBezTo>
                <a:cubicBezTo>
                  <a:pt x="1643262" y="1752650"/>
                  <a:pt x="1641977" y="1752650"/>
                  <a:pt x="1640792" y="1752650"/>
                </a:cubicBezTo>
                <a:cubicBezTo>
                  <a:pt x="1640792" y="1752650"/>
                  <a:pt x="1639509" y="1751395"/>
                  <a:pt x="1638224" y="1751395"/>
                </a:cubicBezTo>
                <a:cubicBezTo>
                  <a:pt x="1638224" y="1750056"/>
                  <a:pt x="1638224" y="1750056"/>
                  <a:pt x="1638224" y="1748801"/>
                </a:cubicBezTo>
                <a:cubicBezTo>
                  <a:pt x="1639509" y="1748801"/>
                  <a:pt x="1639509" y="1747546"/>
                  <a:pt x="1640792" y="1747546"/>
                </a:cubicBezTo>
                <a:cubicBezTo>
                  <a:pt x="1641977" y="1746291"/>
                  <a:pt x="1641977" y="1746291"/>
                  <a:pt x="1643262" y="1746291"/>
                </a:cubicBezTo>
                <a:cubicBezTo>
                  <a:pt x="1643262" y="1745036"/>
                  <a:pt x="1643262" y="1745036"/>
                  <a:pt x="1643262" y="1743697"/>
                </a:cubicBezTo>
                <a:cubicBezTo>
                  <a:pt x="1643262" y="1742442"/>
                  <a:pt x="1641977" y="1742442"/>
                  <a:pt x="1640792" y="1741187"/>
                </a:cubicBezTo>
                <a:cubicBezTo>
                  <a:pt x="1639509" y="1741187"/>
                  <a:pt x="1638224" y="1739932"/>
                  <a:pt x="1636940" y="1739932"/>
                </a:cubicBezTo>
                <a:cubicBezTo>
                  <a:pt x="1636940" y="1739932"/>
                  <a:pt x="1636940" y="1738677"/>
                  <a:pt x="1636940" y="1738677"/>
                </a:cubicBezTo>
                <a:cubicBezTo>
                  <a:pt x="1636940" y="1738677"/>
                  <a:pt x="1638224" y="1737422"/>
                  <a:pt x="1638224" y="1737422"/>
                </a:cubicBezTo>
                <a:cubicBezTo>
                  <a:pt x="1636940" y="1737422"/>
                  <a:pt x="1636940" y="1736083"/>
                  <a:pt x="1636940" y="1736083"/>
                </a:cubicBezTo>
                <a:cubicBezTo>
                  <a:pt x="1635657" y="1734828"/>
                  <a:pt x="1635657" y="1734828"/>
                  <a:pt x="1634372" y="1734828"/>
                </a:cubicBezTo>
                <a:cubicBezTo>
                  <a:pt x="1634372" y="1734828"/>
                  <a:pt x="1634372" y="1733573"/>
                  <a:pt x="1634372" y="1733573"/>
                </a:cubicBezTo>
                <a:cubicBezTo>
                  <a:pt x="1634372" y="1732318"/>
                  <a:pt x="1634372" y="1732318"/>
                  <a:pt x="1634372" y="1731063"/>
                </a:cubicBezTo>
                <a:cubicBezTo>
                  <a:pt x="1634372" y="1731063"/>
                  <a:pt x="1634372" y="1729808"/>
                  <a:pt x="1634372" y="1728469"/>
                </a:cubicBezTo>
                <a:cubicBezTo>
                  <a:pt x="1635657" y="1727214"/>
                  <a:pt x="1636940" y="1724704"/>
                  <a:pt x="1638224" y="1723449"/>
                </a:cubicBezTo>
                <a:cubicBezTo>
                  <a:pt x="1639509" y="1722110"/>
                  <a:pt x="1639509" y="1722110"/>
                  <a:pt x="1640792" y="1720855"/>
                </a:cubicBezTo>
                <a:cubicBezTo>
                  <a:pt x="1643262" y="1719600"/>
                  <a:pt x="1644546" y="1718345"/>
                  <a:pt x="1647114" y="1717090"/>
                </a:cubicBezTo>
                <a:cubicBezTo>
                  <a:pt x="1647114" y="1715835"/>
                  <a:pt x="1648398" y="1714496"/>
                  <a:pt x="1649683" y="1713241"/>
                </a:cubicBezTo>
                <a:cubicBezTo>
                  <a:pt x="1650868" y="1711986"/>
                  <a:pt x="1650868" y="1710731"/>
                  <a:pt x="1650868" y="1709476"/>
                </a:cubicBezTo>
                <a:cubicBezTo>
                  <a:pt x="1649683" y="1709476"/>
                  <a:pt x="1649683" y="1708138"/>
                  <a:pt x="1649683" y="1708138"/>
                </a:cubicBezTo>
                <a:cubicBezTo>
                  <a:pt x="1649683" y="1706883"/>
                  <a:pt x="1649683" y="1705628"/>
                  <a:pt x="1649683" y="1704372"/>
                </a:cubicBezTo>
                <a:cubicBezTo>
                  <a:pt x="1649683" y="1703117"/>
                  <a:pt x="1648398" y="1703117"/>
                  <a:pt x="1648398" y="1701862"/>
                </a:cubicBezTo>
                <a:cubicBezTo>
                  <a:pt x="1648398" y="1701862"/>
                  <a:pt x="1647114" y="1701862"/>
                  <a:pt x="1647114" y="1701862"/>
                </a:cubicBezTo>
                <a:cubicBezTo>
                  <a:pt x="1648398" y="1701862"/>
                  <a:pt x="1648398" y="1703117"/>
                  <a:pt x="1648398" y="1703117"/>
                </a:cubicBezTo>
                <a:cubicBezTo>
                  <a:pt x="1648398" y="1703117"/>
                  <a:pt x="1648398" y="1704372"/>
                  <a:pt x="1648398" y="1704372"/>
                </a:cubicBezTo>
                <a:cubicBezTo>
                  <a:pt x="1647114" y="1704372"/>
                  <a:pt x="1647114" y="1703117"/>
                  <a:pt x="1647114" y="1703117"/>
                </a:cubicBezTo>
                <a:cubicBezTo>
                  <a:pt x="1645830" y="1701862"/>
                  <a:pt x="1645830" y="1700524"/>
                  <a:pt x="1645830" y="1700524"/>
                </a:cubicBezTo>
                <a:cubicBezTo>
                  <a:pt x="1645830" y="1701862"/>
                  <a:pt x="1644546" y="1701862"/>
                  <a:pt x="1644546" y="1703117"/>
                </a:cubicBezTo>
                <a:cubicBezTo>
                  <a:pt x="1644546" y="1703117"/>
                  <a:pt x="1644546" y="1704372"/>
                  <a:pt x="1644546" y="1704372"/>
                </a:cubicBezTo>
                <a:cubicBezTo>
                  <a:pt x="1644546" y="1704372"/>
                  <a:pt x="1644546" y="1705628"/>
                  <a:pt x="1644546" y="1706883"/>
                </a:cubicBezTo>
                <a:cubicBezTo>
                  <a:pt x="1644546" y="1706883"/>
                  <a:pt x="1643262" y="1708138"/>
                  <a:pt x="1643262" y="1708138"/>
                </a:cubicBezTo>
                <a:cubicBezTo>
                  <a:pt x="1641977" y="1708138"/>
                  <a:pt x="1641977" y="1708138"/>
                  <a:pt x="1640792" y="1708138"/>
                </a:cubicBezTo>
                <a:cubicBezTo>
                  <a:pt x="1639509" y="1708138"/>
                  <a:pt x="1638224" y="1706883"/>
                  <a:pt x="1636940" y="1706883"/>
                </a:cubicBezTo>
                <a:cubicBezTo>
                  <a:pt x="1635657" y="1706883"/>
                  <a:pt x="1634372" y="1706883"/>
                  <a:pt x="1633088" y="1706883"/>
                </a:cubicBezTo>
                <a:cubicBezTo>
                  <a:pt x="1631903" y="1706883"/>
                  <a:pt x="1631903" y="1705628"/>
                  <a:pt x="1630618" y="1705628"/>
                </a:cubicBezTo>
                <a:cubicBezTo>
                  <a:pt x="1630618" y="1705628"/>
                  <a:pt x="1631903" y="1704372"/>
                  <a:pt x="1631903" y="1704372"/>
                </a:cubicBezTo>
                <a:cubicBezTo>
                  <a:pt x="1631903" y="1703117"/>
                  <a:pt x="1633088" y="1703117"/>
                  <a:pt x="1633088" y="1701862"/>
                </a:cubicBezTo>
                <a:cubicBezTo>
                  <a:pt x="1633088" y="1700524"/>
                  <a:pt x="1631903" y="1699269"/>
                  <a:pt x="1631903" y="1698014"/>
                </a:cubicBezTo>
                <a:cubicBezTo>
                  <a:pt x="1631903" y="1698014"/>
                  <a:pt x="1631903" y="1696759"/>
                  <a:pt x="1631903" y="1696759"/>
                </a:cubicBezTo>
                <a:cubicBezTo>
                  <a:pt x="1631903" y="1695504"/>
                  <a:pt x="1630618" y="1695504"/>
                  <a:pt x="1630618" y="1694248"/>
                </a:cubicBezTo>
                <a:cubicBezTo>
                  <a:pt x="1630618" y="1694248"/>
                  <a:pt x="1629335" y="1692910"/>
                  <a:pt x="1629335" y="1692910"/>
                </a:cubicBezTo>
                <a:cubicBezTo>
                  <a:pt x="1629335" y="1691655"/>
                  <a:pt x="1630618" y="1690400"/>
                  <a:pt x="1630618" y="1689145"/>
                </a:cubicBezTo>
                <a:cubicBezTo>
                  <a:pt x="1630618" y="1689145"/>
                  <a:pt x="1631903" y="1687890"/>
                  <a:pt x="1633088" y="1687890"/>
                </a:cubicBezTo>
                <a:cubicBezTo>
                  <a:pt x="1633088" y="1686551"/>
                  <a:pt x="1634372" y="1685296"/>
                  <a:pt x="1634372" y="1684041"/>
                </a:cubicBezTo>
                <a:cubicBezTo>
                  <a:pt x="1634372" y="1684041"/>
                  <a:pt x="1633088" y="1682786"/>
                  <a:pt x="1633088" y="1682786"/>
                </a:cubicBezTo>
                <a:cubicBezTo>
                  <a:pt x="1633088" y="1681531"/>
                  <a:pt x="1633088" y="1681531"/>
                  <a:pt x="1633088" y="1680276"/>
                </a:cubicBezTo>
                <a:cubicBezTo>
                  <a:pt x="1634372" y="1677682"/>
                  <a:pt x="1635657" y="1676427"/>
                  <a:pt x="1636940" y="1673917"/>
                </a:cubicBezTo>
                <a:cubicBezTo>
                  <a:pt x="1636940" y="1672578"/>
                  <a:pt x="1636940" y="1671323"/>
                  <a:pt x="1636940" y="1670068"/>
                </a:cubicBezTo>
                <a:cubicBezTo>
                  <a:pt x="1636940" y="1670068"/>
                  <a:pt x="1635657" y="1668813"/>
                  <a:pt x="1635657" y="1668813"/>
                </a:cubicBezTo>
                <a:cubicBezTo>
                  <a:pt x="1634372" y="1668813"/>
                  <a:pt x="1634372" y="1667558"/>
                  <a:pt x="1634372" y="1667558"/>
                </a:cubicBezTo>
                <a:cubicBezTo>
                  <a:pt x="1633088" y="1666303"/>
                  <a:pt x="1633088" y="1666303"/>
                  <a:pt x="1631903" y="1664964"/>
                </a:cubicBezTo>
                <a:cubicBezTo>
                  <a:pt x="1633088" y="1663709"/>
                  <a:pt x="1634372" y="1663709"/>
                  <a:pt x="1635657" y="1662454"/>
                </a:cubicBezTo>
                <a:cubicBezTo>
                  <a:pt x="1636940" y="1662454"/>
                  <a:pt x="1638224" y="1661199"/>
                  <a:pt x="1639509" y="1661199"/>
                </a:cubicBezTo>
                <a:cubicBezTo>
                  <a:pt x="1641977" y="1659944"/>
                  <a:pt x="1643262" y="1657350"/>
                  <a:pt x="1645830" y="1656095"/>
                </a:cubicBezTo>
                <a:cubicBezTo>
                  <a:pt x="1647114" y="1656095"/>
                  <a:pt x="1648398" y="1654840"/>
                  <a:pt x="1649683" y="1654840"/>
                </a:cubicBezTo>
                <a:cubicBezTo>
                  <a:pt x="1649683" y="1654840"/>
                  <a:pt x="1649683" y="1653585"/>
                  <a:pt x="1649683" y="1652330"/>
                </a:cubicBezTo>
                <a:cubicBezTo>
                  <a:pt x="1649683" y="1650991"/>
                  <a:pt x="1649683" y="1650991"/>
                  <a:pt x="1649683" y="1649736"/>
                </a:cubicBezTo>
                <a:cubicBezTo>
                  <a:pt x="1649683" y="1648481"/>
                  <a:pt x="1649683" y="1647226"/>
                  <a:pt x="1649683" y="1645971"/>
                </a:cubicBezTo>
                <a:cubicBezTo>
                  <a:pt x="1650868" y="1643377"/>
                  <a:pt x="1650868" y="1642122"/>
                  <a:pt x="1652152" y="1639612"/>
                </a:cubicBezTo>
                <a:cubicBezTo>
                  <a:pt x="1653436" y="1638357"/>
                  <a:pt x="1654720" y="1637019"/>
                  <a:pt x="1656004" y="1635763"/>
                </a:cubicBezTo>
                <a:cubicBezTo>
                  <a:pt x="1657288" y="1634508"/>
                  <a:pt x="1659757" y="1634508"/>
                  <a:pt x="1661042" y="1633253"/>
                </a:cubicBezTo>
                <a:cubicBezTo>
                  <a:pt x="1662326" y="1631998"/>
                  <a:pt x="1663610" y="1630743"/>
                  <a:pt x="1664894" y="1629405"/>
                </a:cubicBezTo>
                <a:cubicBezTo>
                  <a:pt x="1666178" y="1628150"/>
                  <a:pt x="1666178" y="1628150"/>
                  <a:pt x="1666178" y="1626895"/>
                </a:cubicBezTo>
                <a:cubicBezTo>
                  <a:pt x="1668647" y="1625639"/>
                  <a:pt x="1669931" y="1623129"/>
                  <a:pt x="1671216" y="1621791"/>
                </a:cubicBezTo>
                <a:cubicBezTo>
                  <a:pt x="1671216" y="1621791"/>
                  <a:pt x="1671216" y="1620536"/>
                  <a:pt x="1671216" y="1619281"/>
                </a:cubicBezTo>
                <a:cubicBezTo>
                  <a:pt x="1671216" y="1619281"/>
                  <a:pt x="1672500" y="1618026"/>
                  <a:pt x="1672500" y="1618026"/>
                </a:cubicBezTo>
                <a:cubicBezTo>
                  <a:pt x="1672500" y="1618026"/>
                  <a:pt x="1672500" y="1616771"/>
                  <a:pt x="1672500" y="1616771"/>
                </a:cubicBezTo>
                <a:cubicBezTo>
                  <a:pt x="1672500" y="1616771"/>
                  <a:pt x="1671216" y="1616771"/>
                  <a:pt x="1671216" y="1616771"/>
                </a:cubicBezTo>
                <a:cubicBezTo>
                  <a:pt x="1669931" y="1616771"/>
                  <a:pt x="1669931" y="1615432"/>
                  <a:pt x="1668647" y="1615432"/>
                </a:cubicBezTo>
                <a:cubicBezTo>
                  <a:pt x="1668647" y="1615432"/>
                  <a:pt x="1668647" y="1614177"/>
                  <a:pt x="1668647" y="1614177"/>
                </a:cubicBezTo>
                <a:cubicBezTo>
                  <a:pt x="1667462" y="1614177"/>
                  <a:pt x="1667462" y="1615432"/>
                  <a:pt x="1666178" y="1615432"/>
                </a:cubicBezTo>
                <a:cubicBezTo>
                  <a:pt x="1664894" y="1615432"/>
                  <a:pt x="1664894" y="1614177"/>
                  <a:pt x="1663610" y="1614177"/>
                </a:cubicBezTo>
                <a:cubicBezTo>
                  <a:pt x="1663610" y="1614177"/>
                  <a:pt x="1663610" y="1612922"/>
                  <a:pt x="1663610" y="1612922"/>
                </a:cubicBezTo>
                <a:cubicBezTo>
                  <a:pt x="1663610" y="1611667"/>
                  <a:pt x="1664894" y="1611667"/>
                  <a:pt x="1664894" y="1610412"/>
                </a:cubicBezTo>
                <a:cubicBezTo>
                  <a:pt x="1664894" y="1609157"/>
                  <a:pt x="1663610" y="1606563"/>
                  <a:pt x="1663610" y="1605308"/>
                </a:cubicBezTo>
                <a:cubicBezTo>
                  <a:pt x="1662326" y="1604053"/>
                  <a:pt x="1662326" y="1602798"/>
                  <a:pt x="1662326" y="1601459"/>
                </a:cubicBezTo>
                <a:cubicBezTo>
                  <a:pt x="1662326" y="1601459"/>
                  <a:pt x="1661042" y="1600204"/>
                  <a:pt x="1661042" y="1600204"/>
                </a:cubicBezTo>
                <a:cubicBezTo>
                  <a:pt x="1661042" y="1600204"/>
                  <a:pt x="1659757" y="1600204"/>
                  <a:pt x="1659757" y="1600204"/>
                </a:cubicBezTo>
                <a:cubicBezTo>
                  <a:pt x="1661042" y="1598949"/>
                  <a:pt x="1661042" y="1598949"/>
                  <a:pt x="1661042" y="1597694"/>
                </a:cubicBezTo>
                <a:cubicBezTo>
                  <a:pt x="1661042" y="1597694"/>
                  <a:pt x="1662326" y="1596439"/>
                  <a:pt x="1662326" y="1596439"/>
                </a:cubicBezTo>
                <a:cubicBezTo>
                  <a:pt x="1661042" y="1596439"/>
                  <a:pt x="1661042" y="1595184"/>
                  <a:pt x="1661042" y="1593845"/>
                </a:cubicBezTo>
                <a:cubicBezTo>
                  <a:pt x="1659757" y="1593845"/>
                  <a:pt x="1659757" y="1592590"/>
                  <a:pt x="1658572" y="1592590"/>
                </a:cubicBezTo>
                <a:cubicBezTo>
                  <a:pt x="1658572" y="1592590"/>
                  <a:pt x="1658572" y="1591335"/>
                  <a:pt x="1658572" y="1591335"/>
                </a:cubicBezTo>
                <a:cubicBezTo>
                  <a:pt x="1658572" y="1590080"/>
                  <a:pt x="1659757" y="1590080"/>
                  <a:pt x="1659757" y="1588825"/>
                </a:cubicBezTo>
                <a:cubicBezTo>
                  <a:pt x="1659757" y="1587486"/>
                  <a:pt x="1658572" y="1587486"/>
                  <a:pt x="1658572" y="1586231"/>
                </a:cubicBezTo>
                <a:cubicBezTo>
                  <a:pt x="1658572" y="1584976"/>
                  <a:pt x="1657288" y="1584976"/>
                  <a:pt x="1657288" y="1584976"/>
                </a:cubicBezTo>
                <a:cubicBezTo>
                  <a:pt x="1657288" y="1586231"/>
                  <a:pt x="1656004" y="1586231"/>
                  <a:pt x="1656004" y="1586231"/>
                </a:cubicBezTo>
                <a:cubicBezTo>
                  <a:pt x="1656004" y="1586231"/>
                  <a:pt x="1654720" y="1586231"/>
                  <a:pt x="1654720" y="1586231"/>
                </a:cubicBezTo>
                <a:cubicBezTo>
                  <a:pt x="1653436" y="1584976"/>
                  <a:pt x="1652152" y="1584976"/>
                  <a:pt x="1650868" y="1583721"/>
                </a:cubicBezTo>
                <a:cubicBezTo>
                  <a:pt x="1650868" y="1582466"/>
                  <a:pt x="1649683" y="1582466"/>
                  <a:pt x="1649683" y="1581211"/>
                </a:cubicBezTo>
                <a:cubicBezTo>
                  <a:pt x="1649683" y="1579872"/>
                  <a:pt x="1648398" y="1579872"/>
                  <a:pt x="1648398" y="1578617"/>
                </a:cubicBezTo>
                <a:cubicBezTo>
                  <a:pt x="1647114" y="1578617"/>
                  <a:pt x="1647114" y="1578617"/>
                  <a:pt x="1647114" y="1578617"/>
                </a:cubicBezTo>
                <a:cubicBezTo>
                  <a:pt x="1645830" y="1578617"/>
                  <a:pt x="1644546" y="1577362"/>
                  <a:pt x="1643262" y="1577362"/>
                </a:cubicBezTo>
                <a:cubicBezTo>
                  <a:pt x="1641977" y="1576107"/>
                  <a:pt x="1640792" y="1576107"/>
                  <a:pt x="1639509" y="1574852"/>
                </a:cubicBezTo>
                <a:cubicBezTo>
                  <a:pt x="1638224" y="1573597"/>
                  <a:pt x="1638224" y="1573597"/>
                  <a:pt x="1636940" y="1572258"/>
                </a:cubicBezTo>
                <a:cubicBezTo>
                  <a:pt x="1636940" y="1572258"/>
                  <a:pt x="1638224" y="1571003"/>
                  <a:pt x="1638224" y="1571003"/>
                </a:cubicBezTo>
                <a:cubicBezTo>
                  <a:pt x="1638224" y="1569748"/>
                  <a:pt x="1639509" y="1568493"/>
                  <a:pt x="1639509" y="1567238"/>
                </a:cubicBezTo>
                <a:cubicBezTo>
                  <a:pt x="1639509" y="1567238"/>
                  <a:pt x="1640792" y="1567238"/>
                  <a:pt x="1640792" y="1567238"/>
                </a:cubicBezTo>
                <a:cubicBezTo>
                  <a:pt x="1640792" y="1567238"/>
                  <a:pt x="1641977" y="1565899"/>
                  <a:pt x="1641977" y="1565899"/>
                </a:cubicBezTo>
                <a:cubicBezTo>
                  <a:pt x="1641977" y="1565899"/>
                  <a:pt x="1640792" y="1564644"/>
                  <a:pt x="1640792" y="1564644"/>
                </a:cubicBezTo>
                <a:cubicBezTo>
                  <a:pt x="1640792" y="1564644"/>
                  <a:pt x="1639509" y="1564644"/>
                  <a:pt x="1639509" y="1564644"/>
                </a:cubicBezTo>
                <a:cubicBezTo>
                  <a:pt x="1639509" y="1565899"/>
                  <a:pt x="1638224" y="1565899"/>
                  <a:pt x="1638224" y="1567238"/>
                </a:cubicBezTo>
                <a:cubicBezTo>
                  <a:pt x="1636940" y="1568493"/>
                  <a:pt x="1636940" y="1568493"/>
                  <a:pt x="1636940" y="1568493"/>
                </a:cubicBezTo>
                <a:cubicBezTo>
                  <a:pt x="1636940" y="1568493"/>
                  <a:pt x="1635657" y="1568493"/>
                  <a:pt x="1635657" y="1568493"/>
                </a:cubicBezTo>
                <a:cubicBezTo>
                  <a:pt x="1635657" y="1568493"/>
                  <a:pt x="1634372" y="1567238"/>
                  <a:pt x="1634372" y="1567238"/>
                </a:cubicBezTo>
                <a:cubicBezTo>
                  <a:pt x="1633088" y="1565899"/>
                  <a:pt x="1631903" y="1565899"/>
                  <a:pt x="1630618" y="1564644"/>
                </a:cubicBezTo>
                <a:cubicBezTo>
                  <a:pt x="1629335" y="1564644"/>
                  <a:pt x="1629335" y="1564644"/>
                  <a:pt x="1628051" y="1564644"/>
                </a:cubicBezTo>
                <a:cubicBezTo>
                  <a:pt x="1626766" y="1564644"/>
                  <a:pt x="1625482" y="1563389"/>
                  <a:pt x="1624198" y="1563389"/>
                </a:cubicBezTo>
                <a:cubicBezTo>
                  <a:pt x="1623013" y="1563389"/>
                  <a:pt x="1623013" y="1563389"/>
                  <a:pt x="1621728" y="1563389"/>
                </a:cubicBezTo>
                <a:cubicBezTo>
                  <a:pt x="1620444" y="1563389"/>
                  <a:pt x="1619159" y="1564644"/>
                  <a:pt x="1617875" y="1564644"/>
                </a:cubicBezTo>
                <a:cubicBezTo>
                  <a:pt x="1616592" y="1564644"/>
                  <a:pt x="1615308" y="1565899"/>
                  <a:pt x="1614123" y="1567238"/>
                </a:cubicBezTo>
                <a:cubicBezTo>
                  <a:pt x="1614123" y="1568493"/>
                  <a:pt x="1614123" y="1568493"/>
                  <a:pt x="1614123" y="1569748"/>
                </a:cubicBezTo>
                <a:cubicBezTo>
                  <a:pt x="1614123" y="1569748"/>
                  <a:pt x="1615308" y="1569748"/>
                  <a:pt x="1615308" y="1569748"/>
                </a:cubicBezTo>
                <a:cubicBezTo>
                  <a:pt x="1615308" y="1569748"/>
                  <a:pt x="1615308" y="1571003"/>
                  <a:pt x="1615308" y="1571003"/>
                </a:cubicBezTo>
                <a:cubicBezTo>
                  <a:pt x="1614123" y="1572258"/>
                  <a:pt x="1612838" y="1573597"/>
                  <a:pt x="1611554" y="1574852"/>
                </a:cubicBezTo>
                <a:cubicBezTo>
                  <a:pt x="1608986" y="1576107"/>
                  <a:pt x="1607702" y="1576107"/>
                  <a:pt x="1606418" y="1577362"/>
                </a:cubicBezTo>
                <a:cubicBezTo>
                  <a:pt x="1605232" y="1577362"/>
                  <a:pt x="1605232" y="1578617"/>
                  <a:pt x="1603948" y="1578617"/>
                </a:cubicBezTo>
                <a:cubicBezTo>
                  <a:pt x="1603948" y="1578617"/>
                  <a:pt x="1603948" y="1579872"/>
                  <a:pt x="1603948" y="1579872"/>
                </a:cubicBezTo>
                <a:cubicBezTo>
                  <a:pt x="1603948" y="1579872"/>
                  <a:pt x="1605232" y="1581211"/>
                  <a:pt x="1605232" y="1581211"/>
                </a:cubicBezTo>
                <a:cubicBezTo>
                  <a:pt x="1605232" y="1582466"/>
                  <a:pt x="1606418" y="1582466"/>
                  <a:pt x="1607702" y="1582466"/>
                </a:cubicBezTo>
                <a:cubicBezTo>
                  <a:pt x="1608986" y="1583721"/>
                  <a:pt x="1608986" y="1583721"/>
                  <a:pt x="1610270" y="1583721"/>
                </a:cubicBezTo>
                <a:cubicBezTo>
                  <a:pt x="1610270" y="1584976"/>
                  <a:pt x="1610270" y="1584976"/>
                  <a:pt x="1610270" y="1586231"/>
                </a:cubicBezTo>
                <a:cubicBezTo>
                  <a:pt x="1610270" y="1587486"/>
                  <a:pt x="1608986" y="1587486"/>
                  <a:pt x="1608986" y="1587486"/>
                </a:cubicBezTo>
                <a:cubicBezTo>
                  <a:pt x="1607702" y="1587486"/>
                  <a:pt x="1607702" y="1587486"/>
                  <a:pt x="1606418" y="1587486"/>
                </a:cubicBezTo>
                <a:cubicBezTo>
                  <a:pt x="1606418" y="1588825"/>
                  <a:pt x="1605232" y="1588825"/>
                  <a:pt x="1605232" y="1590080"/>
                </a:cubicBezTo>
                <a:cubicBezTo>
                  <a:pt x="1605232" y="1591335"/>
                  <a:pt x="1603948" y="1591335"/>
                  <a:pt x="1603948" y="1592590"/>
                </a:cubicBezTo>
                <a:cubicBezTo>
                  <a:pt x="1602664" y="1593845"/>
                  <a:pt x="1601380" y="1593845"/>
                  <a:pt x="1600096" y="1593845"/>
                </a:cubicBezTo>
                <a:cubicBezTo>
                  <a:pt x="1600096" y="1593845"/>
                  <a:pt x="1598812" y="1592590"/>
                  <a:pt x="1598812" y="1592590"/>
                </a:cubicBezTo>
                <a:cubicBezTo>
                  <a:pt x="1598812" y="1592590"/>
                  <a:pt x="1598812" y="1591335"/>
                  <a:pt x="1598812" y="1591335"/>
                </a:cubicBezTo>
                <a:cubicBezTo>
                  <a:pt x="1598812" y="1590080"/>
                  <a:pt x="1597529" y="1590080"/>
                  <a:pt x="1597529" y="1588825"/>
                </a:cubicBezTo>
                <a:cubicBezTo>
                  <a:pt x="1597529" y="1588825"/>
                  <a:pt x="1597529" y="1587486"/>
                  <a:pt x="1597529" y="1587486"/>
                </a:cubicBezTo>
                <a:cubicBezTo>
                  <a:pt x="1597529" y="1586231"/>
                  <a:pt x="1596344" y="1586231"/>
                  <a:pt x="1596344" y="1586231"/>
                </a:cubicBezTo>
                <a:cubicBezTo>
                  <a:pt x="1595059" y="1586231"/>
                  <a:pt x="1595059" y="1586231"/>
                  <a:pt x="1593775" y="1586231"/>
                </a:cubicBezTo>
                <a:cubicBezTo>
                  <a:pt x="1592490" y="1586231"/>
                  <a:pt x="1592490" y="1587486"/>
                  <a:pt x="1592490" y="1587486"/>
                </a:cubicBezTo>
                <a:cubicBezTo>
                  <a:pt x="1592490" y="1587486"/>
                  <a:pt x="1593775" y="1587486"/>
                  <a:pt x="1593775" y="1587486"/>
                </a:cubicBezTo>
                <a:cubicBezTo>
                  <a:pt x="1593775" y="1587486"/>
                  <a:pt x="1593775" y="1588825"/>
                  <a:pt x="1593775" y="1588825"/>
                </a:cubicBezTo>
                <a:cubicBezTo>
                  <a:pt x="1592490" y="1590080"/>
                  <a:pt x="1592490" y="1590080"/>
                  <a:pt x="1591207" y="1590080"/>
                </a:cubicBezTo>
                <a:cubicBezTo>
                  <a:pt x="1589922" y="1590080"/>
                  <a:pt x="1589922" y="1590080"/>
                  <a:pt x="1588637" y="1590080"/>
                </a:cubicBezTo>
                <a:cubicBezTo>
                  <a:pt x="1587453" y="1588825"/>
                  <a:pt x="1587453" y="1588825"/>
                  <a:pt x="1586168" y="1587486"/>
                </a:cubicBezTo>
                <a:cubicBezTo>
                  <a:pt x="1586168" y="1586231"/>
                  <a:pt x="1584885" y="1586231"/>
                  <a:pt x="1584885" y="1584976"/>
                </a:cubicBezTo>
                <a:cubicBezTo>
                  <a:pt x="1583600" y="1586231"/>
                  <a:pt x="1581032" y="1586231"/>
                  <a:pt x="1579748" y="1586231"/>
                </a:cubicBezTo>
                <a:cubicBezTo>
                  <a:pt x="1579748" y="1586231"/>
                  <a:pt x="1578563" y="1586231"/>
                  <a:pt x="1578563" y="1586231"/>
                </a:cubicBezTo>
                <a:cubicBezTo>
                  <a:pt x="1578563" y="1584976"/>
                  <a:pt x="1578563" y="1584976"/>
                  <a:pt x="1578563" y="1584976"/>
                </a:cubicBezTo>
                <a:cubicBezTo>
                  <a:pt x="1578563" y="1583721"/>
                  <a:pt x="1577279" y="1583721"/>
                  <a:pt x="1577279" y="1583721"/>
                </a:cubicBezTo>
                <a:cubicBezTo>
                  <a:pt x="1577279" y="1583721"/>
                  <a:pt x="1575995" y="1584976"/>
                  <a:pt x="1575995" y="1584976"/>
                </a:cubicBezTo>
                <a:cubicBezTo>
                  <a:pt x="1574711" y="1584976"/>
                  <a:pt x="1574711" y="1586231"/>
                  <a:pt x="1573426" y="1586231"/>
                </a:cubicBezTo>
                <a:cubicBezTo>
                  <a:pt x="1572143" y="1586231"/>
                  <a:pt x="1572143" y="1586231"/>
                  <a:pt x="1570858" y="1586231"/>
                </a:cubicBezTo>
                <a:cubicBezTo>
                  <a:pt x="1569673" y="1587486"/>
                  <a:pt x="1569673" y="1587486"/>
                  <a:pt x="1568389" y="1587486"/>
                </a:cubicBezTo>
                <a:cubicBezTo>
                  <a:pt x="1568389" y="1587486"/>
                  <a:pt x="1568389" y="1588825"/>
                  <a:pt x="1568389" y="1588825"/>
                </a:cubicBezTo>
                <a:cubicBezTo>
                  <a:pt x="1568389" y="1588825"/>
                  <a:pt x="1568389" y="1590080"/>
                  <a:pt x="1568389" y="1590080"/>
                </a:cubicBezTo>
                <a:cubicBezTo>
                  <a:pt x="1567106" y="1590080"/>
                  <a:pt x="1567106" y="1590080"/>
                  <a:pt x="1565821" y="1590080"/>
                </a:cubicBezTo>
                <a:cubicBezTo>
                  <a:pt x="1565821" y="1590080"/>
                  <a:pt x="1564537" y="1590080"/>
                  <a:pt x="1564537" y="1590080"/>
                </a:cubicBezTo>
                <a:cubicBezTo>
                  <a:pt x="1563253" y="1590080"/>
                  <a:pt x="1563253" y="1590080"/>
                  <a:pt x="1563253" y="1590080"/>
                </a:cubicBezTo>
                <a:cubicBezTo>
                  <a:pt x="1563253" y="1590080"/>
                  <a:pt x="1561969" y="1590080"/>
                  <a:pt x="1561969" y="1590080"/>
                </a:cubicBezTo>
                <a:cubicBezTo>
                  <a:pt x="1561969" y="1588825"/>
                  <a:pt x="1561969" y="1588825"/>
                  <a:pt x="1561969" y="1587486"/>
                </a:cubicBezTo>
                <a:cubicBezTo>
                  <a:pt x="1560784" y="1587486"/>
                  <a:pt x="1559499" y="1586231"/>
                  <a:pt x="1558215" y="1586231"/>
                </a:cubicBezTo>
                <a:cubicBezTo>
                  <a:pt x="1556930" y="1586231"/>
                  <a:pt x="1556930" y="1586231"/>
                  <a:pt x="1555645" y="1586231"/>
                </a:cubicBezTo>
                <a:cubicBezTo>
                  <a:pt x="1554362" y="1587486"/>
                  <a:pt x="1554362" y="1587486"/>
                  <a:pt x="1554362" y="1587486"/>
                </a:cubicBezTo>
                <a:cubicBezTo>
                  <a:pt x="1554362" y="1587486"/>
                  <a:pt x="1555645" y="1587486"/>
                  <a:pt x="1556930" y="1587486"/>
                </a:cubicBezTo>
                <a:cubicBezTo>
                  <a:pt x="1556930" y="1587486"/>
                  <a:pt x="1558215" y="1588825"/>
                  <a:pt x="1558215" y="1588825"/>
                </a:cubicBezTo>
                <a:cubicBezTo>
                  <a:pt x="1558215" y="1590080"/>
                  <a:pt x="1558215" y="1590080"/>
                  <a:pt x="1558215" y="1591335"/>
                </a:cubicBezTo>
                <a:cubicBezTo>
                  <a:pt x="1558215" y="1592590"/>
                  <a:pt x="1556930" y="1592590"/>
                  <a:pt x="1556930" y="1592590"/>
                </a:cubicBezTo>
                <a:cubicBezTo>
                  <a:pt x="1555645" y="1592590"/>
                  <a:pt x="1555645" y="1592590"/>
                  <a:pt x="1554362" y="1592590"/>
                </a:cubicBezTo>
                <a:cubicBezTo>
                  <a:pt x="1553078" y="1592590"/>
                  <a:pt x="1551892" y="1592590"/>
                  <a:pt x="1550609" y="1592590"/>
                </a:cubicBezTo>
                <a:cubicBezTo>
                  <a:pt x="1550609" y="1592590"/>
                  <a:pt x="1549325" y="1591335"/>
                  <a:pt x="1549325" y="1591335"/>
                </a:cubicBezTo>
                <a:cubicBezTo>
                  <a:pt x="1549325" y="1591335"/>
                  <a:pt x="1549325" y="1590080"/>
                  <a:pt x="1549325" y="1590080"/>
                </a:cubicBezTo>
                <a:cubicBezTo>
                  <a:pt x="1549325" y="1588825"/>
                  <a:pt x="1550609" y="1588825"/>
                  <a:pt x="1550609" y="1587486"/>
                </a:cubicBezTo>
                <a:cubicBezTo>
                  <a:pt x="1549325" y="1586231"/>
                  <a:pt x="1549325" y="1586231"/>
                  <a:pt x="1549325" y="1586231"/>
                </a:cubicBezTo>
                <a:cubicBezTo>
                  <a:pt x="1548041" y="1584976"/>
                  <a:pt x="1546756" y="1584976"/>
                  <a:pt x="1545472" y="1583721"/>
                </a:cubicBezTo>
                <a:cubicBezTo>
                  <a:pt x="1544189" y="1583721"/>
                  <a:pt x="1544189" y="1583721"/>
                  <a:pt x="1543003" y="1583721"/>
                </a:cubicBezTo>
                <a:cubicBezTo>
                  <a:pt x="1543003" y="1583721"/>
                  <a:pt x="1541719" y="1582466"/>
                  <a:pt x="1540435" y="1582466"/>
                </a:cubicBezTo>
                <a:cubicBezTo>
                  <a:pt x="1539151" y="1582466"/>
                  <a:pt x="1537867" y="1582466"/>
                  <a:pt x="1536583" y="1582466"/>
                </a:cubicBezTo>
                <a:cubicBezTo>
                  <a:pt x="1536583" y="1581211"/>
                  <a:pt x="1535299" y="1581211"/>
                  <a:pt x="1535299" y="1579872"/>
                </a:cubicBezTo>
                <a:cubicBezTo>
                  <a:pt x="1534113" y="1578617"/>
                  <a:pt x="1532829" y="1578617"/>
                  <a:pt x="1531545" y="1578617"/>
                </a:cubicBezTo>
                <a:cubicBezTo>
                  <a:pt x="1530261" y="1578617"/>
                  <a:pt x="1530261" y="1577362"/>
                  <a:pt x="1530261" y="1577362"/>
                </a:cubicBezTo>
                <a:cubicBezTo>
                  <a:pt x="1530261" y="1577362"/>
                  <a:pt x="1528977" y="1577362"/>
                  <a:pt x="1527693" y="1577362"/>
                </a:cubicBezTo>
                <a:cubicBezTo>
                  <a:pt x="1527693" y="1576107"/>
                  <a:pt x="1526408" y="1576107"/>
                  <a:pt x="1525223" y="1576107"/>
                </a:cubicBezTo>
                <a:cubicBezTo>
                  <a:pt x="1525223" y="1576107"/>
                  <a:pt x="1523939" y="1577362"/>
                  <a:pt x="1523939" y="1577362"/>
                </a:cubicBezTo>
                <a:cubicBezTo>
                  <a:pt x="1523939" y="1578617"/>
                  <a:pt x="1525223" y="1578617"/>
                  <a:pt x="1525223" y="1578617"/>
                </a:cubicBezTo>
                <a:cubicBezTo>
                  <a:pt x="1527693" y="1578617"/>
                  <a:pt x="1528977" y="1579872"/>
                  <a:pt x="1530261" y="1579872"/>
                </a:cubicBezTo>
                <a:cubicBezTo>
                  <a:pt x="1530261" y="1579872"/>
                  <a:pt x="1531545" y="1581211"/>
                  <a:pt x="1531545" y="1581211"/>
                </a:cubicBezTo>
                <a:cubicBezTo>
                  <a:pt x="1531545" y="1582466"/>
                  <a:pt x="1530261" y="1582466"/>
                  <a:pt x="1530261" y="1583721"/>
                </a:cubicBezTo>
                <a:cubicBezTo>
                  <a:pt x="1530261" y="1583721"/>
                  <a:pt x="1528977" y="1583721"/>
                  <a:pt x="1528977" y="1583721"/>
                </a:cubicBezTo>
                <a:cubicBezTo>
                  <a:pt x="1527693" y="1583721"/>
                  <a:pt x="1527693" y="1582466"/>
                  <a:pt x="1526408" y="1582466"/>
                </a:cubicBezTo>
                <a:cubicBezTo>
                  <a:pt x="1525223" y="1582466"/>
                  <a:pt x="1525223" y="1582466"/>
                  <a:pt x="1523939" y="1582466"/>
                </a:cubicBezTo>
                <a:cubicBezTo>
                  <a:pt x="1522655" y="1582466"/>
                  <a:pt x="1521371" y="1583721"/>
                  <a:pt x="1520086" y="1583721"/>
                </a:cubicBezTo>
                <a:cubicBezTo>
                  <a:pt x="1518802" y="1583721"/>
                  <a:pt x="1516333" y="1582466"/>
                  <a:pt x="1515049" y="1582466"/>
                </a:cubicBezTo>
                <a:cubicBezTo>
                  <a:pt x="1515049" y="1581211"/>
                  <a:pt x="1513764" y="1581211"/>
                  <a:pt x="1513764" y="1579872"/>
                </a:cubicBezTo>
                <a:cubicBezTo>
                  <a:pt x="1513764" y="1579872"/>
                  <a:pt x="1513764" y="1578617"/>
                  <a:pt x="1513764" y="1577362"/>
                </a:cubicBezTo>
                <a:cubicBezTo>
                  <a:pt x="1515049" y="1577362"/>
                  <a:pt x="1515049" y="1576107"/>
                  <a:pt x="1516333" y="1576107"/>
                </a:cubicBezTo>
                <a:cubicBezTo>
                  <a:pt x="1516333" y="1574852"/>
                  <a:pt x="1515049" y="1574852"/>
                  <a:pt x="1515049" y="1573597"/>
                </a:cubicBezTo>
                <a:cubicBezTo>
                  <a:pt x="1513764" y="1573597"/>
                  <a:pt x="1513764" y="1573597"/>
                  <a:pt x="1512480" y="1573597"/>
                </a:cubicBezTo>
                <a:cubicBezTo>
                  <a:pt x="1512480" y="1573597"/>
                  <a:pt x="1511196" y="1573597"/>
                  <a:pt x="1511196" y="1573597"/>
                </a:cubicBezTo>
                <a:cubicBezTo>
                  <a:pt x="1512480" y="1572258"/>
                  <a:pt x="1512480" y="1572258"/>
                  <a:pt x="1512480" y="1572258"/>
                </a:cubicBezTo>
                <a:cubicBezTo>
                  <a:pt x="1512480" y="1571003"/>
                  <a:pt x="1512480" y="1571003"/>
                  <a:pt x="1512480" y="1569748"/>
                </a:cubicBezTo>
                <a:cubicBezTo>
                  <a:pt x="1512480" y="1569748"/>
                  <a:pt x="1511196" y="1569748"/>
                  <a:pt x="1511196" y="1569748"/>
                </a:cubicBezTo>
                <a:cubicBezTo>
                  <a:pt x="1509912" y="1569748"/>
                  <a:pt x="1508628" y="1569748"/>
                  <a:pt x="1508628" y="1569748"/>
                </a:cubicBezTo>
                <a:cubicBezTo>
                  <a:pt x="1506158" y="1568493"/>
                  <a:pt x="1502306" y="1567238"/>
                  <a:pt x="1499738" y="1565899"/>
                </a:cubicBezTo>
                <a:cubicBezTo>
                  <a:pt x="1498553" y="1564644"/>
                  <a:pt x="1495984" y="1564644"/>
                  <a:pt x="1494700" y="1563389"/>
                </a:cubicBezTo>
                <a:cubicBezTo>
                  <a:pt x="1493416" y="1563389"/>
                  <a:pt x="1490847" y="1562134"/>
                  <a:pt x="1489662" y="1562134"/>
                </a:cubicBezTo>
                <a:cubicBezTo>
                  <a:pt x="1489662" y="1562134"/>
                  <a:pt x="1489662" y="1560879"/>
                  <a:pt x="1489662" y="1560879"/>
                </a:cubicBezTo>
                <a:cubicBezTo>
                  <a:pt x="1489662" y="1560879"/>
                  <a:pt x="1488378" y="1560879"/>
                  <a:pt x="1487094" y="1560879"/>
                </a:cubicBezTo>
                <a:cubicBezTo>
                  <a:pt x="1484525" y="1559624"/>
                  <a:pt x="1481957" y="1558286"/>
                  <a:pt x="1479487" y="1557031"/>
                </a:cubicBezTo>
                <a:cubicBezTo>
                  <a:pt x="1479487" y="1555775"/>
                  <a:pt x="1479487" y="1555775"/>
                  <a:pt x="1479487" y="1555775"/>
                </a:cubicBezTo>
                <a:cubicBezTo>
                  <a:pt x="1479487" y="1555775"/>
                  <a:pt x="1480772" y="1555775"/>
                  <a:pt x="1481957" y="1555775"/>
                </a:cubicBezTo>
                <a:cubicBezTo>
                  <a:pt x="1481957" y="1555775"/>
                  <a:pt x="1483241" y="1555775"/>
                  <a:pt x="1483241" y="1555775"/>
                </a:cubicBezTo>
                <a:cubicBezTo>
                  <a:pt x="1483241" y="1555775"/>
                  <a:pt x="1483241" y="1554520"/>
                  <a:pt x="1483241" y="1554520"/>
                </a:cubicBezTo>
                <a:cubicBezTo>
                  <a:pt x="1483241" y="1554520"/>
                  <a:pt x="1481957" y="1553265"/>
                  <a:pt x="1481957" y="1553265"/>
                </a:cubicBezTo>
                <a:cubicBezTo>
                  <a:pt x="1481957" y="1553265"/>
                  <a:pt x="1481957" y="1551927"/>
                  <a:pt x="1481957" y="1551927"/>
                </a:cubicBezTo>
                <a:cubicBezTo>
                  <a:pt x="1481957" y="1551927"/>
                  <a:pt x="1480772" y="1551927"/>
                  <a:pt x="1480772" y="1551927"/>
                </a:cubicBezTo>
                <a:cubicBezTo>
                  <a:pt x="1480772" y="1553265"/>
                  <a:pt x="1480772" y="1553265"/>
                  <a:pt x="1480772" y="1553265"/>
                </a:cubicBezTo>
                <a:cubicBezTo>
                  <a:pt x="1480772" y="1553265"/>
                  <a:pt x="1479487" y="1553265"/>
                  <a:pt x="1479487" y="1553265"/>
                </a:cubicBezTo>
                <a:cubicBezTo>
                  <a:pt x="1479487" y="1553265"/>
                  <a:pt x="1478203" y="1553265"/>
                  <a:pt x="1478203" y="1553265"/>
                </a:cubicBezTo>
                <a:cubicBezTo>
                  <a:pt x="1478203" y="1553265"/>
                  <a:pt x="1476919" y="1553265"/>
                  <a:pt x="1476919" y="1553265"/>
                </a:cubicBezTo>
                <a:cubicBezTo>
                  <a:pt x="1475635" y="1554520"/>
                  <a:pt x="1475635" y="1554520"/>
                  <a:pt x="1475635" y="1554520"/>
                </a:cubicBezTo>
                <a:cubicBezTo>
                  <a:pt x="1475635" y="1555775"/>
                  <a:pt x="1476919" y="1555775"/>
                  <a:pt x="1476919" y="1555775"/>
                </a:cubicBezTo>
                <a:cubicBezTo>
                  <a:pt x="1476919" y="1557031"/>
                  <a:pt x="1475635" y="1557031"/>
                  <a:pt x="1475635" y="1558286"/>
                </a:cubicBezTo>
                <a:cubicBezTo>
                  <a:pt x="1473067" y="1559624"/>
                  <a:pt x="1470597" y="1559624"/>
                  <a:pt x="1468029" y="1560879"/>
                </a:cubicBezTo>
                <a:cubicBezTo>
                  <a:pt x="1466745" y="1560879"/>
                  <a:pt x="1466745" y="1560879"/>
                  <a:pt x="1465461" y="1560879"/>
                </a:cubicBezTo>
                <a:cubicBezTo>
                  <a:pt x="1465461" y="1560879"/>
                  <a:pt x="1464177" y="1559624"/>
                  <a:pt x="1462992" y="1559624"/>
                </a:cubicBezTo>
                <a:cubicBezTo>
                  <a:pt x="1461707" y="1560879"/>
                  <a:pt x="1461707" y="1560879"/>
                  <a:pt x="1460423" y="1560879"/>
                </a:cubicBezTo>
                <a:cubicBezTo>
                  <a:pt x="1459139" y="1562134"/>
                  <a:pt x="1459139" y="1562134"/>
                  <a:pt x="1459139" y="1562134"/>
                </a:cubicBezTo>
                <a:cubicBezTo>
                  <a:pt x="1460423" y="1562134"/>
                  <a:pt x="1460423" y="1562134"/>
                  <a:pt x="1461707" y="1562134"/>
                </a:cubicBezTo>
                <a:cubicBezTo>
                  <a:pt x="1461707" y="1562134"/>
                  <a:pt x="1461707" y="1563389"/>
                  <a:pt x="1461707" y="1563389"/>
                </a:cubicBezTo>
                <a:cubicBezTo>
                  <a:pt x="1460423" y="1563389"/>
                  <a:pt x="1457855" y="1563389"/>
                  <a:pt x="1456571" y="1563389"/>
                </a:cubicBezTo>
                <a:cubicBezTo>
                  <a:pt x="1454102" y="1563389"/>
                  <a:pt x="1452818" y="1563389"/>
                  <a:pt x="1450249" y="1563389"/>
                </a:cubicBezTo>
                <a:cubicBezTo>
                  <a:pt x="1450249" y="1563389"/>
                  <a:pt x="1448965" y="1563389"/>
                  <a:pt x="1448965" y="1563389"/>
                </a:cubicBezTo>
                <a:cubicBezTo>
                  <a:pt x="1447681" y="1563389"/>
                  <a:pt x="1446397" y="1563389"/>
                  <a:pt x="1445212" y="1563389"/>
                </a:cubicBezTo>
                <a:cubicBezTo>
                  <a:pt x="1445212" y="1563389"/>
                  <a:pt x="1443927" y="1562134"/>
                  <a:pt x="1442644" y="1562134"/>
                </a:cubicBezTo>
                <a:cubicBezTo>
                  <a:pt x="1442644" y="1563389"/>
                  <a:pt x="1441359" y="1563389"/>
                  <a:pt x="1440076" y="1563389"/>
                </a:cubicBezTo>
                <a:cubicBezTo>
                  <a:pt x="1440076" y="1563389"/>
                  <a:pt x="1438791" y="1563389"/>
                  <a:pt x="1438791" y="1563389"/>
                </a:cubicBezTo>
                <a:cubicBezTo>
                  <a:pt x="1436322" y="1563389"/>
                  <a:pt x="1435038" y="1563389"/>
                  <a:pt x="1432470" y="1563389"/>
                </a:cubicBezTo>
                <a:cubicBezTo>
                  <a:pt x="1431185" y="1563389"/>
                  <a:pt x="1429901" y="1564644"/>
                  <a:pt x="1428617" y="1564644"/>
                </a:cubicBezTo>
                <a:cubicBezTo>
                  <a:pt x="1427432" y="1564644"/>
                  <a:pt x="1424864" y="1565899"/>
                  <a:pt x="1423580" y="1565899"/>
                </a:cubicBezTo>
                <a:cubicBezTo>
                  <a:pt x="1421011" y="1565899"/>
                  <a:pt x="1417258" y="1565899"/>
                  <a:pt x="1414690" y="1565899"/>
                </a:cubicBezTo>
                <a:cubicBezTo>
                  <a:pt x="1413406" y="1565899"/>
                  <a:pt x="1413406" y="1564644"/>
                  <a:pt x="1412122" y="1564644"/>
                </a:cubicBezTo>
                <a:cubicBezTo>
                  <a:pt x="1410837" y="1564644"/>
                  <a:pt x="1410837" y="1564644"/>
                  <a:pt x="1409652" y="1564644"/>
                </a:cubicBezTo>
                <a:cubicBezTo>
                  <a:pt x="1408368" y="1564644"/>
                  <a:pt x="1408368" y="1563389"/>
                  <a:pt x="1407084" y="1563389"/>
                </a:cubicBezTo>
                <a:cubicBezTo>
                  <a:pt x="1405800" y="1563389"/>
                  <a:pt x="1404516" y="1562134"/>
                  <a:pt x="1403232" y="1562134"/>
                </a:cubicBezTo>
                <a:cubicBezTo>
                  <a:pt x="1403232" y="1562134"/>
                  <a:pt x="1401948" y="1560879"/>
                  <a:pt x="1400762" y="1560879"/>
                </a:cubicBezTo>
                <a:cubicBezTo>
                  <a:pt x="1399478" y="1560879"/>
                  <a:pt x="1396910" y="1559624"/>
                  <a:pt x="1395626" y="1559624"/>
                </a:cubicBezTo>
                <a:cubicBezTo>
                  <a:pt x="1394342" y="1559624"/>
                  <a:pt x="1394342" y="1558286"/>
                  <a:pt x="1394342" y="1558286"/>
                </a:cubicBezTo>
                <a:cubicBezTo>
                  <a:pt x="1393058" y="1558286"/>
                  <a:pt x="1391872" y="1558286"/>
                  <a:pt x="1390588" y="1558286"/>
                </a:cubicBezTo>
                <a:cubicBezTo>
                  <a:pt x="1386736" y="1557031"/>
                  <a:pt x="1381699" y="1555775"/>
                  <a:pt x="1377846" y="1554520"/>
                </a:cubicBezTo>
                <a:cubicBezTo>
                  <a:pt x="1377846" y="1553265"/>
                  <a:pt x="1376562" y="1553265"/>
                  <a:pt x="1376562" y="1553265"/>
                </a:cubicBezTo>
                <a:cubicBezTo>
                  <a:pt x="1376562" y="1551927"/>
                  <a:pt x="1376562" y="1551927"/>
                  <a:pt x="1376562" y="1551927"/>
                </a:cubicBezTo>
                <a:cubicBezTo>
                  <a:pt x="1375278" y="1551927"/>
                  <a:pt x="1374093" y="1550672"/>
                  <a:pt x="1372808" y="1550672"/>
                </a:cubicBezTo>
                <a:cubicBezTo>
                  <a:pt x="1372808" y="1551927"/>
                  <a:pt x="1372808" y="1551927"/>
                  <a:pt x="1372808" y="1551927"/>
                </a:cubicBezTo>
                <a:cubicBezTo>
                  <a:pt x="1371525" y="1550672"/>
                  <a:pt x="1371525" y="1550672"/>
                  <a:pt x="1370240" y="1550672"/>
                </a:cubicBezTo>
                <a:cubicBezTo>
                  <a:pt x="1368956" y="1549417"/>
                  <a:pt x="1366388" y="1549417"/>
                  <a:pt x="1365203" y="1549417"/>
                </a:cubicBezTo>
                <a:lnTo>
                  <a:pt x="1363919" y="1549417"/>
                </a:lnTo>
                <a:lnTo>
                  <a:pt x="1362635" y="1549417"/>
                </a:lnTo>
                <a:cubicBezTo>
                  <a:pt x="1361351" y="1550672"/>
                  <a:pt x="1361351" y="1550672"/>
                  <a:pt x="1360066" y="1550672"/>
                </a:cubicBezTo>
                <a:cubicBezTo>
                  <a:pt x="1360066" y="1550672"/>
                  <a:pt x="1358782" y="1550672"/>
                  <a:pt x="1358782" y="1550672"/>
                </a:cubicBezTo>
                <a:cubicBezTo>
                  <a:pt x="1358782" y="1549417"/>
                  <a:pt x="1358782" y="1549417"/>
                  <a:pt x="1358782" y="1549417"/>
                </a:cubicBezTo>
                <a:cubicBezTo>
                  <a:pt x="1358782" y="1549417"/>
                  <a:pt x="1360066" y="1549417"/>
                  <a:pt x="1360066" y="1549417"/>
                </a:cubicBezTo>
                <a:cubicBezTo>
                  <a:pt x="1360066" y="1548162"/>
                  <a:pt x="1360066" y="1548162"/>
                  <a:pt x="1360066" y="1548162"/>
                </a:cubicBezTo>
                <a:cubicBezTo>
                  <a:pt x="1358782" y="1548162"/>
                  <a:pt x="1358782" y="1548162"/>
                  <a:pt x="1357498" y="1548162"/>
                </a:cubicBezTo>
                <a:cubicBezTo>
                  <a:pt x="1357498" y="1548162"/>
                  <a:pt x="1356313" y="1549417"/>
                  <a:pt x="1356313" y="1549417"/>
                </a:cubicBezTo>
                <a:cubicBezTo>
                  <a:pt x="1356313" y="1549417"/>
                  <a:pt x="1356313" y="1548162"/>
                  <a:pt x="1356313" y="1548162"/>
                </a:cubicBezTo>
                <a:cubicBezTo>
                  <a:pt x="1356313" y="1548162"/>
                  <a:pt x="1355029" y="1548162"/>
                  <a:pt x="1355029" y="1548162"/>
                </a:cubicBezTo>
                <a:cubicBezTo>
                  <a:pt x="1355029" y="1549417"/>
                  <a:pt x="1353745" y="1549417"/>
                  <a:pt x="1352461" y="1550672"/>
                </a:cubicBezTo>
                <a:cubicBezTo>
                  <a:pt x="1352461" y="1550672"/>
                  <a:pt x="1352461" y="1551927"/>
                  <a:pt x="1352461" y="1551927"/>
                </a:cubicBezTo>
                <a:cubicBezTo>
                  <a:pt x="1353745" y="1550672"/>
                  <a:pt x="1353745" y="1550672"/>
                  <a:pt x="1355029" y="1550672"/>
                </a:cubicBezTo>
                <a:cubicBezTo>
                  <a:pt x="1355029" y="1550672"/>
                  <a:pt x="1356313" y="1550672"/>
                  <a:pt x="1357498" y="1550672"/>
                </a:cubicBezTo>
                <a:cubicBezTo>
                  <a:pt x="1357498" y="1551927"/>
                  <a:pt x="1357498" y="1551927"/>
                  <a:pt x="1357498" y="1551927"/>
                </a:cubicBezTo>
                <a:cubicBezTo>
                  <a:pt x="1357498" y="1551927"/>
                  <a:pt x="1356313" y="1551927"/>
                  <a:pt x="1356313" y="1551927"/>
                </a:cubicBezTo>
                <a:cubicBezTo>
                  <a:pt x="1355029" y="1551927"/>
                  <a:pt x="1353745" y="1553265"/>
                  <a:pt x="1352461" y="1553265"/>
                </a:cubicBezTo>
                <a:cubicBezTo>
                  <a:pt x="1352461" y="1553265"/>
                  <a:pt x="1351177" y="1554520"/>
                  <a:pt x="1349892" y="1554520"/>
                </a:cubicBezTo>
                <a:cubicBezTo>
                  <a:pt x="1348608" y="1555775"/>
                  <a:pt x="1347423" y="1557031"/>
                  <a:pt x="1346139" y="1558286"/>
                </a:cubicBezTo>
                <a:cubicBezTo>
                  <a:pt x="1344855" y="1558286"/>
                  <a:pt x="1343571" y="1559624"/>
                  <a:pt x="1342286" y="1559624"/>
                </a:cubicBezTo>
                <a:cubicBezTo>
                  <a:pt x="1339718" y="1560879"/>
                  <a:pt x="1337249" y="1563389"/>
                  <a:pt x="1334681" y="1564644"/>
                </a:cubicBezTo>
                <a:cubicBezTo>
                  <a:pt x="1334681" y="1564644"/>
                  <a:pt x="1333397" y="1565899"/>
                  <a:pt x="1332113" y="1565899"/>
                </a:cubicBezTo>
                <a:cubicBezTo>
                  <a:pt x="1328359" y="1565899"/>
                  <a:pt x="1325791" y="1565899"/>
                  <a:pt x="1323223" y="1565899"/>
                </a:cubicBezTo>
                <a:cubicBezTo>
                  <a:pt x="1320753" y="1565899"/>
                  <a:pt x="1319469" y="1565899"/>
                  <a:pt x="1318185" y="1565899"/>
                </a:cubicBezTo>
                <a:cubicBezTo>
                  <a:pt x="1316901" y="1565899"/>
                  <a:pt x="1314333" y="1567238"/>
                  <a:pt x="1313049" y="1567238"/>
                </a:cubicBezTo>
                <a:cubicBezTo>
                  <a:pt x="1310579" y="1567238"/>
                  <a:pt x="1309295" y="1567238"/>
                  <a:pt x="1306727" y="1567238"/>
                </a:cubicBezTo>
                <a:cubicBezTo>
                  <a:pt x="1305443" y="1567238"/>
                  <a:pt x="1304159" y="1567238"/>
                  <a:pt x="1302974" y="1567238"/>
                </a:cubicBezTo>
                <a:cubicBezTo>
                  <a:pt x="1302974" y="1567238"/>
                  <a:pt x="1301689" y="1567238"/>
                  <a:pt x="1301689" y="1567238"/>
                </a:cubicBezTo>
                <a:cubicBezTo>
                  <a:pt x="1300405" y="1568493"/>
                  <a:pt x="1300405" y="1568493"/>
                  <a:pt x="1299121" y="1568493"/>
                </a:cubicBezTo>
                <a:cubicBezTo>
                  <a:pt x="1297837" y="1568493"/>
                  <a:pt x="1296553" y="1568493"/>
                  <a:pt x="1295269" y="1568493"/>
                </a:cubicBezTo>
                <a:cubicBezTo>
                  <a:pt x="1295269" y="1568493"/>
                  <a:pt x="1294084" y="1567238"/>
                  <a:pt x="1292800" y="1567238"/>
                </a:cubicBezTo>
                <a:cubicBezTo>
                  <a:pt x="1292800" y="1567238"/>
                  <a:pt x="1291515" y="1567238"/>
                  <a:pt x="1291515" y="1567238"/>
                </a:cubicBezTo>
                <a:cubicBezTo>
                  <a:pt x="1290231" y="1567238"/>
                  <a:pt x="1290231" y="1568493"/>
                  <a:pt x="1288947" y="1568493"/>
                </a:cubicBezTo>
                <a:cubicBezTo>
                  <a:pt x="1286379" y="1568493"/>
                  <a:pt x="1285194" y="1568493"/>
                  <a:pt x="1283910" y="1568493"/>
                </a:cubicBezTo>
                <a:cubicBezTo>
                  <a:pt x="1282626" y="1568493"/>
                  <a:pt x="1281341" y="1569748"/>
                  <a:pt x="1280057" y="1569748"/>
                </a:cubicBezTo>
                <a:cubicBezTo>
                  <a:pt x="1278773" y="1569748"/>
                  <a:pt x="1278773" y="1568493"/>
                  <a:pt x="1277489" y="1568493"/>
                </a:cubicBezTo>
                <a:cubicBezTo>
                  <a:pt x="1276304" y="1568493"/>
                  <a:pt x="1275020" y="1568493"/>
                  <a:pt x="1273736" y="1568493"/>
                </a:cubicBezTo>
                <a:cubicBezTo>
                  <a:pt x="1271167" y="1568493"/>
                  <a:pt x="1268599" y="1569748"/>
                  <a:pt x="1266129" y="1569748"/>
                </a:cubicBezTo>
                <a:cubicBezTo>
                  <a:pt x="1263561" y="1569748"/>
                  <a:pt x="1260993" y="1569748"/>
                  <a:pt x="1258524" y="1569748"/>
                </a:cubicBezTo>
                <a:cubicBezTo>
                  <a:pt x="1257240" y="1569748"/>
                  <a:pt x="1254671" y="1568493"/>
                  <a:pt x="1253388" y="1568493"/>
                </a:cubicBezTo>
                <a:cubicBezTo>
                  <a:pt x="1252104" y="1568493"/>
                  <a:pt x="1252104" y="1568493"/>
                  <a:pt x="1250819" y="1568493"/>
                </a:cubicBezTo>
                <a:cubicBezTo>
                  <a:pt x="1248350" y="1567238"/>
                  <a:pt x="1244498" y="1567238"/>
                  <a:pt x="1241930" y="1565899"/>
                </a:cubicBezTo>
                <a:cubicBezTo>
                  <a:pt x="1241930" y="1564644"/>
                  <a:pt x="1240744" y="1564644"/>
                  <a:pt x="1240744" y="1564644"/>
                </a:cubicBezTo>
                <a:cubicBezTo>
                  <a:pt x="1240744" y="1565899"/>
                  <a:pt x="1239460" y="1565899"/>
                  <a:pt x="1239460" y="1565899"/>
                </a:cubicBezTo>
                <a:cubicBezTo>
                  <a:pt x="1239460" y="1565899"/>
                  <a:pt x="1239460" y="1567238"/>
                  <a:pt x="1239460" y="1567238"/>
                </a:cubicBezTo>
                <a:cubicBezTo>
                  <a:pt x="1238176" y="1568493"/>
                  <a:pt x="1238176" y="1568493"/>
                  <a:pt x="1236891" y="1568493"/>
                </a:cubicBezTo>
                <a:cubicBezTo>
                  <a:pt x="1234323" y="1568493"/>
                  <a:pt x="1233039" y="1568493"/>
                  <a:pt x="1230570" y="1568493"/>
                </a:cubicBezTo>
                <a:cubicBezTo>
                  <a:pt x="1229286" y="1568493"/>
                  <a:pt x="1229286" y="1568493"/>
                  <a:pt x="1228002" y="1568493"/>
                </a:cubicBezTo>
                <a:cubicBezTo>
                  <a:pt x="1226718" y="1568493"/>
                  <a:pt x="1225432" y="1568493"/>
                  <a:pt x="1224149" y="1568493"/>
                </a:cubicBezTo>
                <a:cubicBezTo>
                  <a:pt x="1224149" y="1569748"/>
                  <a:pt x="1222963" y="1569748"/>
                  <a:pt x="1222963" y="1569748"/>
                </a:cubicBezTo>
                <a:cubicBezTo>
                  <a:pt x="1221680" y="1569748"/>
                  <a:pt x="1220396" y="1569748"/>
                  <a:pt x="1219112" y="1569748"/>
                </a:cubicBezTo>
                <a:cubicBezTo>
                  <a:pt x="1219112" y="1569748"/>
                  <a:pt x="1217828" y="1568493"/>
                  <a:pt x="1216543" y="1568493"/>
                </a:cubicBezTo>
                <a:cubicBezTo>
                  <a:pt x="1215260" y="1567238"/>
                  <a:pt x="1214074" y="1567238"/>
                  <a:pt x="1212790" y="1565899"/>
                </a:cubicBezTo>
                <a:cubicBezTo>
                  <a:pt x="1211506" y="1565899"/>
                  <a:pt x="1208938" y="1564644"/>
                  <a:pt x="1207654" y="1564644"/>
                </a:cubicBezTo>
                <a:cubicBezTo>
                  <a:pt x="1206370" y="1564644"/>
                  <a:pt x="1205184" y="1564644"/>
                  <a:pt x="1203900" y="1564644"/>
                </a:cubicBezTo>
                <a:cubicBezTo>
                  <a:pt x="1203900" y="1564644"/>
                  <a:pt x="1203900" y="1563389"/>
                  <a:pt x="1203900" y="1563389"/>
                </a:cubicBezTo>
                <a:cubicBezTo>
                  <a:pt x="1205184" y="1563389"/>
                  <a:pt x="1205184" y="1562134"/>
                  <a:pt x="1205184" y="1562134"/>
                </a:cubicBezTo>
                <a:cubicBezTo>
                  <a:pt x="1203900" y="1562134"/>
                  <a:pt x="1203900" y="1562134"/>
                  <a:pt x="1202616" y="1562134"/>
                </a:cubicBezTo>
                <a:cubicBezTo>
                  <a:pt x="1202616" y="1562134"/>
                  <a:pt x="1201332" y="1563389"/>
                  <a:pt x="1200048" y="1563389"/>
                </a:cubicBezTo>
                <a:cubicBezTo>
                  <a:pt x="1198764" y="1564644"/>
                  <a:pt x="1196294" y="1564644"/>
                  <a:pt x="1195010" y="1564644"/>
                </a:cubicBezTo>
                <a:cubicBezTo>
                  <a:pt x="1195010" y="1564644"/>
                  <a:pt x="1193726" y="1563389"/>
                  <a:pt x="1193726" y="1563389"/>
                </a:cubicBezTo>
                <a:cubicBezTo>
                  <a:pt x="1192442" y="1564644"/>
                  <a:pt x="1192442" y="1564644"/>
                  <a:pt x="1191158" y="1564644"/>
                </a:cubicBezTo>
                <a:cubicBezTo>
                  <a:pt x="1191158" y="1564644"/>
                  <a:pt x="1189874" y="1564644"/>
                  <a:pt x="1189874" y="1564644"/>
                </a:cubicBezTo>
                <a:cubicBezTo>
                  <a:pt x="1188590" y="1563389"/>
                  <a:pt x="1188590" y="1563389"/>
                  <a:pt x="1187405" y="1562134"/>
                </a:cubicBezTo>
                <a:cubicBezTo>
                  <a:pt x="1186121" y="1562134"/>
                  <a:pt x="1184836" y="1560879"/>
                  <a:pt x="1183553" y="1560879"/>
                </a:cubicBezTo>
                <a:cubicBezTo>
                  <a:pt x="1183553" y="1560879"/>
                  <a:pt x="1183553" y="1559624"/>
                  <a:pt x="1183553" y="1559624"/>
                </a:cubicBezTo>
                <a:cubicBezTo>
                  <a:pt x="1182268" y="1558286"/>
                  <a:pt x="1182268" y="1558286"/>
                  <a:pt x="1180984" y="1558286"/>
                </a:cubicBezTo>
                <a:cubicBezTo>
                  <a:pt x="1179699" y="1558286"/>
                  <a:pt x="1178514" y="1557031"/>
                  <a:pt x="1177231" y="1555775"/>
                </a:cubicBezTo>
                <a:cubicBezTo>
                  <a:pt x="1177231" y="1555775"/>
                  <a:pt x="1177231" y="1554520"/>
                  <a:pt x="1177231" y="1554520"/>
                </a:cubicBezTo>
                <a:cubicBezTo>
                  <a:pt x="1177231" y="1554520"/>
                  <a:pt x="1178514" y="1553265"/>
                  <a:pt x="1178514" y="1553265"/>
                </a:cubicBezTo>
                <a:cubicBezTo>
                  <a:pt x="1179699" y="1553265"/>
                  <a:pt x="1180984" y="1551927"/>
                  <a:pt x="1182268" y="1551927"/>
                </a:cubicBezTo>
                <a:cubicBezTo>
                  <a:pt x="1183553" y="1551927"/>
                  <a:pt x="1183553" y="1550672"/>
                  <a:pt x="1183553" y="1550672"/>
                </a:cubicBezTo>
                <a:cubicBezTo>
                  <a:pt x="1182268" y="1550672"/>
                  <a:pt x="1182268" y="1550672"/>
                  <a:pt x="1180984" y="1550672"/>
                </a:cubicBezTo>
                <a:cubicBezTo>
                  <a:pt x="1180984" y="1550672"/>
                  <a:pt x="1179699" y="1550672"/>
                  <a:pt x="1179699" y="1550672"/>
                </a:cubicBezTo>
                <a:cubicBezTo>
                  <a:pt x="1179699" y="1550672"/>
                  <a:pt x="1179699" y="1549417"/>
                  <a:pt x="1179699" y="1549417"/>
                </a:cubicBezTo>
                <a:cubicBezTo>
                  <a:pt x="1180984" y="1548162"/>
                  <a:pt x="1180984" y="1546907"/>
                  <a:pt x="1182268" y="1545651"/>
                </a:cubicBezTo>
                <a:cubicBezTo>
                  <a:pt x="1183553" y="1544313"/>
                  <a:pt x="1183553" y="1544313"/>
                  <a:pt x="1183553" y="1543058"/>
                </a:cubicBezTo>
                <a:cubicBezTo>
                  <a:pt x="1183553" y="1541803"/>
                  <a:pt x="1182268" y="1541803"/>
                  <a:pt x="1182268" y="1540548"/>
                </a:cubicBezTo>
                <a:cubicBezTo>
                  <a:pt x="1180984" y="1539293"/>
                  <a:pt x="1178514" y="1536699"/>
                  <a:pt x="1177231" y="1535444"/>
                </a:cubicBezTo>
                <a:cubicBezTo>
                  <a:pt x="1177231" y="1534189"/>
                  <a:pt x="1175947" y="1534189"/>
                  <a:pt x="1174662" y="1532934"/>
                </a:cubicBezTo>
                <a:cubicBezTo>
                  <a:pt x="1174662" y="1532934"/>
                  <a:pt x="1173379" y="1531679"/>
                  <a:pt x="1173379" y="1531679"/>
                </a:cubicBezTo>
                <a:cubicBezTo>
                  <a:pt x="1173379" y="1530340"/>
                  <a:pt x="1173379" y="1530340"/>
                  <a:pt x="1173379" y="1529085"/>
                </a:cubicBezTo>
                <a:cubicBezTo>
                  <a:pt x="1173379" y="1527830"/>
                  <a:pt x="1172094" y="1527830"/>
                  <a:pt x="1172094" y="1526575"/>
                </a:cubicBezTo>
                <a:cubicBezTo>
                  <a:pt x="1169624" y="1526575"/>
                  <a:pt x="1167057" y="1525320"/>
                  <a:pt x="1164488" y="1524065"/>
                </a:cubicBezTo>
                <a:cubicBezTo>
                  <a:pt x="1164488" y="1522726"/>
                  <a:pt x="1163204" y="1522726"/>
                  <a:pt x="1163204" y="1521471"/>
                </a:cubicBezTo>
                <a:cubicBezTo>
                  <a:pt x="1160734" y="1520216"/>
                  <a:pt x="1159450" y="1518961"/>
                  <a:pt x="1156881" y="1518961"/>
                </a:cubicBezTo>
                <a:cubicBezTo>
                  <a:pt x="1155598" y="1517706"/>
                  <a:pt x="1153030" y="1516367"/>
                  <a:pt x="1151844" y="1515112"/>
                </a:cubicBezTo>
                <a:cubicBezTo>
                  <a:pt x="1149276" y="1513857"/>
                  <a:pt x="1147991" y="1513857"/>
                  <a:pt x="1145424" y="1512602"/>
                </a:cubicBezTo>
                <a:cubicBezTo>
                  <a:pt x="1144139" y="1512602"/>
                  <a:pt x="1141671" y="1511347"/>
                  <a:pt x="1140386" y="1511347"/>
                </a:cubicBezTo>
                <a:cubicBezTo>
                  <a:pt x="1140386" y="1511347"/>
                  <a:pt x="1139102" y="1511347"/>
                  <a:pt x="1139102" y="1511347"/>
                </a:cubicBezTo>
                <a:cubicBezTo>
                  <a:pt x="1137817" y="1511347"/>
                  <a:pt x="1137817" y="1510092"/>
                  <a:pt x="1137817" y="1510092"/>
                </a:cubicBezTo>
                <a:cubicBezTo>
                  <a:pt x="1136534" y="1510092"/>
                  <a:pt x="1134063" y="1510092"/>
                  <a:pt x="1132779" y="1510092"/>
                </a:cubicBezTo>
                <a:cubicBezTo>
                  <a:pt x="1132779" y="1510092"/>
                  <a:pt x="1131495" y="1510092"/>
                  <a:pt x="1130211" y="1510092"/>
                </a:cubicBezTo>
                <a:cubicBezTo>
                  <a:pt x="1130211" y="1508753"/>
                  <a:pt x="1130211" y="1508753"/>
                  <a:pt x="1130211" y="1508753"/>
                </a:cubicBezTo>
                <a:cubicBezTo>
                  <a:pt x="1130211" y="1508753"/>
                  <a:pt x="1131495" y="1507498"/>
                  <a:pt x="1131495" y="1507498"/>
                </a:cubicBezTo>
                <a:cubicBezTo>
                  <a:pt x="1131495" y="1506243"/>
                  <a:pt x="1131495" y="1506243"/>
                  <a:pt x="1131495" y="1504988"/>
                </a:cubicBezTo>
                <a:cubicBezTo>
                  <a:pt x="1131495" y="1503733"/>
                  <a:pt x="1130211" y="1503733"/>
                  <a:pt x="1130211" y="1503733"/>
                </a:cubicBezTo>
                <a:cubicBezTo>
                  <a:pt x="1130211" y="1503733"/>
                  <a:pt x="1128927" y="1502394"/>
                  <a:pt x="1128927" y="1502394"/>
                </a:cubicBezTo>
                <a:cubicBezTo>
                  <a:pt x="1128927" y="1502394"/>
                  <a:pt x="1127645" y="1501139"/>
                  <a:pt x="1127645" y="1501139"/>
                </a:cubicBezTo>
                <a:cubicBezTo>
                  <a:pt x="1126360" y="1502394"/>
                  <a:pt x="1126360" y="1502394"/>
                  <a:pt x="1125175" y="1502394"/>
                </a:cubicBezTo>
                <a:cubicBezTo>
                  <a:pt x="1123891" y="1502394"/>
                  <a:pt x="1122607" y="1502394"/>
                  <a:pt x="1121323" y="1502394"/>
                </a:cubicBezTo>
                <a:cubicBezTo>
                  <a:pt x="1118754" y="1502394"/>
                  <a:pt x="1116286" y="1501139"/>
                  <a:pt x="1113718" y="1501139"/>
                </a:cubicBezTo>
                <a:cubicBezTo>
                  <a:pt x="1112433" y="1501139"/>
                  <a:pt x="1112433" y="1501139"/>
                  <a:pt x="1111149" y="1501139"/>
                </a:cubicBezTo>
                <a:cubicBezTo>
                  <a:pt x="1111149" y="1502394"/>
                  <a:pt x="1109866" y="1502394"/>
                  <a:pt x="1108581" y="1502394"/>
                </a:cubicBezTo>
                <a:cubicBezTo>
                  <a:pt x="1108581" y="1502394"/>
                  <a:pt x="1107396" y="1502394"/>
                  <a:pt x="1106111" y="1502394"/>
                </a:cubicBezTo>
                <a:cubicBezTo>
                  <a:pt x="1106111" y="1501139"/>
                  <a:pt x="1104828" y="1501139"/>
                  <a:pt x="1104828" y="1499884"/>
                </a:cubicBezTo>
                <a:cubicBezTo>
                  <a:pt x="1104828" y="1498629"/>
                  <a:pt x="1104828" y="1497374"/>
                  <a:pt x="1104828" y="1496119"/>
                </a:cubicBezTo>
                <a:cubicBezTo>
                  <a:pt x="1106111" y="1496119"/>
                  <a:pt x="1106111" y="1494780"/>
                  <a:pt x="1107396" y="1493525"/>
                </a:cubicBezTo>
                <a:cubicBezTo>
                  <a:pt x="1107396" y="1493525"/>
                  <a:pt x="1108581" y="1492270"/>
                  <a:pt x="1108581" y="1492270"/>
                </a:cubicBezTo>
                <a:cubicBezTo>
                  <a:pt x="1109866" y="1492270"/>
                  <a:pt x="1109866" y="1492270"/>
                  <a:pt x="1111149" y="1492270"/>
                </a:cubicBezTo>
                <a:cubicBezTo>
                  <a:pt x="1112433" y="1492270"/>
                  <a:pt x="1112433" y="1491015"/>
                  <a:pt x="1112433" y="1491015"/>
                </a:cubicBezTo>
                <a:cubicBezTo>
                  <a:pt x="1112433" y="1491015"/>
                  <a:pt x="1111149" y="1489760"/>
                  <a:pt x="1111149" y="1489760"/>
                </a:cubicBezTo>
                <a:cubicBezTo>
                  <a:pt x="1111149" y="1489760"/>
                  <a:pt x="1109866" y="1489760"/>
                  <a:pt x="1109866" y="1489760"/>
                </a:cubicBezTo>
                <a:cubicBezTo>
                  <a:pt x="1108581" y="1489760"/>
                  <a:pt x="1108581" y="1491015"/>
                  <a:pt x="1108581" y="1491015"/>
                </a:cubicBezTo>
                <a:cubicBezTo>
                  <a:pt x="1107396" y="1491015"/>
                  <a:pt x="1107396" y="1491015"/>
                  <a:pt x="1106111" y="1491015"/>
                </a:cubicBezTo>
                <a:cubicBezTo>
                  <a:pt x="1106111" y="1491015"/>
                  <a:pt x="1104828" y="1489760"/>
                  <a:pt x="1104828" y="1489760"/>
                </a:cubicBezTo>
                <a:cubicBezTo>
                  <a:pt x="1103543" y="1489760"/>
                  <a:pt x="1102259" y="1488422"/>
                  <a:pt x="1100975" y="1488422"/>
                </a:cubicBezTo>
                <a:cubicBezTo>
                  <a:pt x="1099691" y="1488422"/>
                  <a:pt x="1099691" y="1489760"/>
                  <a:pt x="1098505" y="1489760"/>
                </a:cubicBezTo>
                <a:cubicBezTo>
                  <a:pt x="1098505" y="1489760"/>
                  <a:pt x="1097221" y="1489760"/>
                  <a:pt x="1095937" y="1489760"/>
                </a:cubicBezTo>
                <a:cubicBezTo>
                  <a:pt x="1094653" y="1489760"/>
                  <a:pt x="1094653" y="1488422"/>
                  <a:pt x="1093369" y="1488422"/>
                </a:cubicBezTo>
                <a:cubicBezTo>
                  <a:pt x="1093369" y="1487167"/>
                  <a:pt x="1093369" y="1487167"/>
                  <a:pt x="1093369" y="1485911"/>
                </a:cubicBezTo>
                <a:cubicBezTo>
                  <a:pt x="1092085" y="1485911"/>
                  <a:pt x="1092085" y="1485911"/>
                  <a:pt x="1090801" y="1485911"/>
                </a:cubicBezTo>
                <a:cubicBezTo>
                  <a:pt x="1090801" y="1487167"/>
                  <a:pt x="1089615" y="1487167"/>
                  <a:pt x="1089615" y="1487167"/>
                </a:cubicBezTo>
                <a:cubicBezTo>
                  <a:pt x="1088331" y="1487167"/>
                  <a:pt x="1085763" y="1485911"/>
                  <a:pt x="1083195" y="1485911"/>
                </a:cubicBezTo>
                <a:cubicBezTo>
                  <a:pt x="1083195" y="1484656"/>
                  <a:pt x="1081910" y="1484656"/>
                  <a:pt x="1081910" y="1483401"/>
                </a:cubicBezTo>
                <a:cubicBezTo>
                  <a:pt x="1083195" y="1483401"/>
                  <a:pt x="1083195" y="1482146"/>
                  <a:pt x="1083195" y="1482146"/>
                </a:cubicBezTo>
                <a:cubicBezTo>
                  <a:pt x="1081910" y="1480808"/>
                  <a:pt x="1081910" y="1480808"/>
                  <a:pt x="1081910" y="1479553"/>
                </a:cubicBezTo>
                <a:cubicBezTo>
                  <a:pt x="1080725" y="1479553"/>
                  <a:pt x="1080725" y="1479553"/>
                  <a:pt x="1079441" y="1479553"/>
                </a:cubicBezTo>
                <a:cubicBezTo>
                  <a:pt x="1079441" y="1479553"/>
                  <a:pt x="1078157" y="1480808"/>
                  <a:pt x="1078157" y="1480808"/>
                </a:cubicBezTo>
                <a:cubicBezTo>
                  <a:pt x="1078157" y="1480808"/>
                  <a:pt x="1076873" y="1480808"/>
                  <a:pt x="1076873" y="1480808"/>
                </a:cubicBezTo>
                <a:cubicBezTo>
                  <a:pt x="1075588" y="1482146"/>
                  <a:pt x="1075588" y="1482146"/>
                  <a:pt x="1074304" y="1482146"/>
                </a:cubicBezTo>
                <a:cubicBezTo>
                  <a:pt x="1074304" y="1480808"/>
                  <a:pt x="1073020" y="1480808"/>
                  <a:pt x="1073020" y="1480808"/>
                </a:cubicBezTo>
                <a:cubicBezTo>
                  <a:pt x="1071835" y="1480808"/>
                  <a:pt x="1071835" y="1480808"/>
                  <a:pt x="1070551" y="1480808"/>
                </a:cubicBezTo>
                <a:cubicBezTo>
                  <a:pt x="1070551" y="1480808"/>
                  <a:pt x="1069267" y="1479553"/>
                  <a:pt x="1069267" y="1479553"/>
                </a:cubicBezTo>
                <a:cubicBezTo>
                  <a:pt x="1067982" y="1478298"/>
                  <a:pt x="1067982" y="1478298"/>
                  <a:pt x="1066698" y="1477042"/>
                </a:cubicBezTo>
                <a:cubicBezTo>
                  <a:pt x="1065414" y="1477042"/>
                  <a:pt x="1065414" y="1477042"/>
                  <a:pt x="1064130" y="1477042"/>
                </a:cubicBezTo>
                <a:cubicBezTo>
                  <a:pt x="1064130" y="1477042"/>
                  <a:pt x="1062944" y="1477042"/>
                  <a:pt x="1062944" y="1477042"/>
                </a:cubicBezTo>
                <a:cubicBezTo>
                  <a:pt x="1062944" y="1475787"/>
                  <a:pt x="1061660" y="1475787"/>
                  <a:pt x="1061660" y="1474532"/>
                </a:cubicBezTo>
                <a:cubicBezTo>
                  <a:pt x="1061660" y="1474532"/>
                  <a:pt x="1060376" y="1473194"/>
                  <a:pt x="1060376" y="1473194"/>
                </a:cubicBezTo>
                <a:cubicBezTo>
                  <a:pt x="1059092" y="1473194"/>
                  <a:pt x="1059092" y="1473194"/>
                  <a:pt x="1057808" y="1473194"/>
                </a:cubicBezTo>
                <a:cubicBezTo>
                  <a:pt x="1057808" y="1473194"/>
                  <a:pt x="1056524" y="1471939"/>
                  <a:pt x="1055240" y="1470684"/>
                </a:cubicBezTo>
                <a:cubicBezTo>
                  <a:pt x="1055240" y="1469429"/>
                  <a:pt x="1054054" y="1469429"/>
                  <a:pt x="1054054" y="1469429"/>
                </a:cubicBezTo>
                <a:cubicBezTo>
                  <a:pt x="1054054" y="1469429"/>
                  <a:pt x="1052770" y="1469429"/>
                  <a:pt x="1052770" y="1469429"/>
                </a:cubicBezTo>
                <a:cubicBezTo>
                  <a:pt x="1052770" y="1469429"/>
                  <a:pt x="1051486" y="1468174"/>
                  <a:pt x="1051486" y="1468174"/>
                </a:cubicBezTo>
                <a:cubicBezTo>
                  <a:pt x="1051486" y="1468174"/>
                  <a:pt x="1051486" y="1466835"/>
                  <a:pt x="1051486" y="1466835"/>
                </a:cubicBezTo>
                <a:cubicBezTo>
                  <a:pt x="1051486" y="1466835"/>
                  <a:pt x="1051486" y="1465580"/>
                  <a:pt x="1051486" y="1465580"/>
                </a:cubicBezTo>
                <a:cubicBezTo>
                  <a:pt x="1050202" y="1464325"/>
                  <a:pt x="1047633" y="1464325"/>
                  <a:pt x="1046349" y="1463070"/>
                </a:cubicBezTo>
                <a:cubicBezTo>
                  <a:pt x="1046349" y="1463070"/>
                  <a:pt x="1045164" y="1461815"/>
                  <a:pt x="1045164" y="1461815"/>
                </a:cubicBezTo>
                <a:cubicBezTo>
                  <a:pt x="1045164" y="1461815"/>
                  <a:pt x="1045164" y="1460560"/>
                  <a:pt x="1045164" y="1460560"/>
                </a:cubicBezTo>
                <a:cubicBezTo>
                  <a:pt x="1045164" y="1459221"/>
                  <a:pt x="1043880" y="1459221"/>
                  <a:pt x="1043880" y="1457966"/>
                </a:cubicBezTo>
                <a:cubicBezTo>
                  <a:pt x="1042596" y="1457966"/>
                  <a:pt x="1042596" y="1456711"/>
                  <a:pt x="1041311" y="1456711"/>
                </a:cubicBezTo>
                <a:cubicBezTo>
                  <a:pt x="1040027" y="1455456"/>
                  <a:pt x="1040027" y="1454201"/>
                  <a:pt x="1038743" y="1452862"/>
                </a:cubicBezTo>
                <a:cubicBezTo>
                  <a:pt x="1037459" y="1451607"/>
                  <a:pt x="1037459" y="1451607"/>
                  <a:pt x="1036274" y="1450352"/>
                </a:cubicBezTo>
                <a:cubicBezTo>
                  <a:pt x="1036274" y="1450352"/>
                  <a:pt x="1034990" y="1449097"/>
                  <a:pt x="1034990" y="1449097"/>
                </a:cubicBezTo>
                <a:cubicBezTo>
                  <a:pt x="1034990" y="1447842"/>
                  <a:pt x="1036274" y="1447842"/>
                  <a:pt x="1036274" y="1446587"/>
                </a:cubicBezTo>
                <a:cubicBezTo>
                  <a:pt x="1036274" y="1446587"/>
                  <a:pt x="1036274" y="1445248"/>
                  <a:pt x="1036274" y="1445248"/>
                </a:cubicBezTo>
                <a:cubicBezTo>
                  <a:pt x="1034990" y="1445248"/>
                  <a:pt x="1033705" y="1445248"/>
                  <a:pt x="1032421" y="1445248"/>
                </a:cubicBezTo>
                <a:cubicBezTo>
                  <a:pt x="1032421" y="1445248"/>
                  <a:pt x="1031137" y="1446587"/>
                  <a:pt x="1029853" y="1446587"/>
                </a:cubicBezTo>
                <a:cubicBezTo>
                  <a:pt x="1029853" y="1445248"/>
                  <a:pt x="1028569" y="1445248"/>
                  <a:pt x="1028569" y="1445248"/>
                </a:cubicBezTo>
                <a:cubicBezTo>
                  <a:pt x="1027383" y="1443993"/>
                  <a:pt x="1026099" y="1443993"/>
                  <a:pt x="1024815" y="1443993"/>
                </a:cubicBezTo>
                <a:cubicBezTo>
                  <a:pt x="1024815" y="1443993"/>
                  <a:pt x="1023531" y="1445248"/>
                  <a:pt x="1023531" y="1445248"/>
                </a:cubicBezTo>
                <a:cubicBezTo>
                  <a:pt x="1022247" y="1445248"/>
                  <a:pt x="1022247" y="1446587"/>
                  <a:pt x="1020963" y="1446587"/>
                </a:cubicBezTo>
                <a:cubicBezTo>
                  <a:pt x="1019678" y="1446587"/>
                  <a:pt x="1019678" y="1446587"/>
                  <a:pt x="1018493" y="1446587"/>
                </a:cubicBezTo>
                <a:cubicBezTo>
                  <a:pt x="1017209" y="1445248"/>
                  <a:pt x="1015925" y="1445248"/>
                  <a:pt x="1014641" y="1443993"/>
                </a:cubicBezTo>
                <a:cubicBezTo>
                  <a:pt x="1012072" y="1443993"/>
                  <a:pt x="1010788" y="1443993"/>
                  <a:pt x="1009603" y="1443993"/>
                </a:cubicBezTo>
                <a:cubicBezTo>
                  <a:pt x="1009603" y="1443993"/>
                  <a:pt x="1008319" y="1442738"/>
                  <a:pt x="1007034" y="1442738"/>
                </a:cubicBezTo>
                <a:cubicBezTo>
                  <a:pt x="1008319" y="1443993"/>
                  <a:pt x="1008319" y="1443993"/>
                  <a:pt x="1009603" y="1445248"/>
                </a:cubicBezTo>
                <a:cubicBezTo>
                  <a:pt x="1009603" y="1445248"/>
                  <a:pt x="1010788" y="1446587"/>
                  <a:pt x="1010788" y="1446587"/>
                </a:cubicBezTo>
                <a:cubicBezTo>
                  <a:pt x="1010788" y="1447842"/>
                  <a:pt x="1010788" y="1449097"/>
                  <a:pt x="1010788" y="1450352"/>
                </a:cubicBezTo>
                <a:cubicBezTo>
                  <a:pt x="1010788" y="1450352"/>
                  <a:pt x="1010788" y="1451607"/>
                  <a:pt x="1010788" y="1452862"/>
                </a:cubicBezTo>
                <a:cubicBezTo>
                  <a:pt x="1012072" y="1454201"/>
                  <a:pt x="1012072" y="1455456"/>
                  <a:pt x="1013356" y="1456711"/>
                </a:cubicBezTo>
                <a:cubicBezTo>
                  <a:pt x="1014641" y="1459221"/>
                  <a:pt x="1015925" y="1461815"/>
                  <a:pt x="1017209" y="1464325"/>
                </a:cubicBezTo>
                <a:cubicBezTo>
                  <a:pt x="1017209" y="1465580"/>
                  <a:pt x="1017209" y="1465580"/>
                  <a:pt x="1017209" y="1466835"/>
                </a:cubicBezTo>
                <a:cubicBezTo>
                  <a:pt x="1018493" y="1466835"/>
                  <a:pt x="1018493" y="1466835"/>
                  <a:pt x="1019678" y="1466835"/>
                </a:cubicBezTo>
                <a:cubicBezTo>
                  <a:pt x="1020963" y="1468174"/>
                  <a:pt x="1022247" y="1468174"/>
                  <a:pt x="1023531" y="1469429"/>
                </a:cubicBezTo>
                <a:cubicBezTo>
                  <a:pt x="1024815" y="1470684"/>
                  <a:pt x="1024815" y="1470684"/>
                  <a:pt x="1024815" y="1471939"/>
                </a:cubicBezTo>
                <a:cubicBezTo>
                  <a:pt x="1024815" y="1471939"/>
                  <a:pt x="1026099" y="1471939"/>
                  <a:pt x="1026099" y="1471939"/>
                </a:cubicBezTo>
                <a:cubicBezTo>
                  <a:pt x="1027383" y="1471939"/>
                  <a:pt x="1027383" y="1473194"/>
                  <a:pt x="1028569" y="1473194"/>
                </a:cubicBezTo>
                <a:cubicBezTo>
                  <a:pt x="1029853" y="1473194"/>
                  <a:pt x="1032421" y="1473194"/>
                  <a:pt x="1033705" y="1473194"/>
                </a:cubicBezTo>
                <a:cubicBezTo>
                  <a:pt x="1034990" y="1474532"/>
                  <a:pt x="1034990" y="1474532"/>
                  <a:pt x="1036274" y="1475787"/>
                </a:cubicBezTo>
                <a:cubicBezTo>
                  <a:pt x="1036274" y="1475787"/>
                  <a:pt x="1036274" y="1477042"/>
                  <a:pt x="1036274" y="1477042"/>
                </a:cubicBezTo>
                <a:cubicBezTo>
                  <a:pt x="1036274" y="1477042"/>
                  <a:pt x="1037459" y="1478298"/>
                  <a:pt x="1037459" y="1478298"/>
                </a:cubicBezTo>
                <a:cubicBezTo>
                  <a:pt x="1037459" y="1478298"/>
                  <a:pt x="1038743" y="1478298"/>
                  <a:pt x="1040027" y="1478298"/>
                </a:cubicBezTo>
                <a:cubicBezTo>
                  <a:pt x="1041311" y="1479553"/>
                  <a:pt x="1041311" y="1479553"/>
                  <a:pt x="1042596" y="1479553"/>
                </a:cubicBezTo>
                <a:cubicBezTo>
                  <a:pt x="1042596" y="1480808"/>
                  <a:pt x="1043880" y="1480808"/>
                  <a:pt x="1043880" y="1482146"/>
                </a:cubicBezTo>
                <a:cubicBezTo>
                  <a:pt x="1043880" y="1482146"/>
                  <a:pt x="1045164" y="1482146"/>
                  <a:pt x="1045164" y="1482146"/>
                </a:cubicBezTo>
                <a:cubicBezTo>
                  <a:pt x="1046349" y="1482146"/>
                  <a:pt x="1046349" y="1482146"/>
                  <a:pt x="1047633" y="1482146"/>
                </a:cubicBezTo>
                <a:cubicBezTo>
                  <a:pt x="1048918" y="1482146"/>
                  <a:pt x="1050202" y="1483401"/>
                  <a:pt x="1051486" y="1483401"/>
                </a:cubicBezTo>
                <a:cubicBezTo>
                  <a:pt x="1051486" y="1484656"/>
                  <a:pt x="1051486" y="1484656"/>
                  <a:pt x="1051486" y="1485911"/>
                </a:cubicBezTo>
                <a:cubicBezTo>
                  <a:pt x="1051486" y="1487167"/>
                  <a:pt x="1052770" y="1487167"/>
                  <a:pt x="1052770" y="1488422"/>
                </a:cubicBezTo>
                <a:cubicBezTo>
                  <a:pt x="1054054" y="1489760"/>
                  <a:pt x="1055240" y="1489760"/>
                  <a:pt x="1056524" y="1489760"/>
                </a:cubicBezTo>
                <a:cubicBezTo>
                  <a:pt x="1056524" y="1489760"/>
                  <a:pt x="1057808" y="1489760"/>
                  <a:pt x="1057808" y="1489760"/>
                </a:cubicBezTo>
                <a:cubicBezTo>
                  <a:pt x="1059092" y="1491015"/>
                  <a:pt x="1060376" y="1491015"/>
                  <a:pt x="1061660" y="1492270"/>
                </a:cubicBezTo>
                <a:cubicBezTo>
                  <a:pt x="1062944" y="1493525"/>
                  <a:pt x="1062944" y="1494780"/>
                  <a:pt x="1064130" y="1496119"/>
                </a:cubicBezTo>
                <a:cubicBezTo>
                  <a:pt x="1064130" y="1496119"/>
                  <a:pt x="1065414" y="1496119"/>
                  <a:pt x="1065414" y="1496119"/>
                </a:cubicBezTo>
                <a:cubicBezTo>
                  <a:pt x="1065414" y="1497374"/>
                  <a:pt x="1066698" y="1497374"/>
                  <a:pt x="1066698" y="1497374"/>
                </a:cubicBezTo>
                <a:cubicBezTo>
                  <a:pt x="1066698" y="1498629"/>
                  <a:pt x="1066698" y="1498629"/>
                  <a:pt x="1066698" y="1499884"/>
                </a:cubicBezTo>
                <a:cubicBezTo>
                  <a:pt x="1067982" y="1499884"/>
                  <a:pt x="1067982" y="1501139"/>
                  <a:pt x="1067982" y="1501139"/>
                </a:cubicBezTo>
                <a:cubicBezTo>
                  <a:pt x="1069267" y="1502394"/>
                  <a:pt x="1070551" y="1502394"/>
                  <a:pt x="1071835" y="1503733"/>
                </a:cubicBezTo>
                <a:cubicBezTo>
                  <a:pt x="1073020" y="1503733"/>
                  <a:pt x="1073020" y="1502394"/>
                  <a:pt x="1073020" y="1502394"/>
                </a:cubicBezTo>
                <a:cubicBezTo>
                  <a:pt x="1073020" y="1502394"/>
                  <a:pt x="1073020" y="1501139"/>
                  <a:pt x="1073020" y="1501139"/>
                </a:cubicBezTo>
                <a:cubicBezTo>
                  <a:pt x="1073020" y="1499884"/>
                  <a:pt x="1073020" y="1499884"/>
                  <a:pt x="1073020" y="1499884"/>
                </a:cubicBezTo>
                <a:cubicBezTo>
                  <a:pt x="1073020" y="1499884"/>
                  <a:pt x="1074304" y="1499884"/>
                  <a:pt x="1074304" y="1499884"/>
                </a:cubicBezTo>
                <a:cubicBezTo>
                  <a:pt x="1074304" y="1499884"/>
                  <a:pt x="1075588" y="1501139"/>
                  <a:pt x="1075588" y="1501139"/>
                </a:cubicBezTo>
                <a:cubicBezTo>
                  <a:pt x="1076873" y="1501139"/>
                  <a:pt x="1076873" y="1502394"/>
                  <a:pt x="1078157" y="1502394"/>
                </a:cubicBezTo>
                <a:cubicBezTo>
                  <a:pt x="1079441" y="1503733"/>
                  <a:pt x="1079441" y="1504988"/>
                  <a:pt x="1080725" y="1506243"/>
                </a:cubicBezTo>
                <a:cubicBezTo>
                  <a:pt x="1080725" y="1506243"/>
                  <a:pt x="1080725" y="1507498"/>
                  <a:pt x="1080725" y="1507498"/>
                </a:cubicBezTo>
                <a:cubicBezTo>
                  <a:pt x="1080725" y="1508753"/>
                  <a:pt x="1081910" y="1508753"/>
                  <a:pt x="1081910" y="1510092"/>
                </a:cubicBezTo>
                <a:cubicBezTo>
                  <a:pt x="1081910" y="1511347"/>
                  <a:pt x="1083195" y="1511347"/>
                  <a:pt x="1083195" y="1511347"/>
                </a:cubicBezTo>
                <a:cubicBezTo>
                  <a:pt x="1084479" y="1512602"/>
                  <a:pt x="1084479" y="1512602"/>
                  <a:pt x="1084479" y="1513857"/>
                </a:cubicBezTo>
                <a:cubicBezTo>
                  <a:pt x="1085763" y="1515112"/>
                  <a:pt x="1085763" y="1515112"/>
                  <a:pt x="1087047" y="1515112"/>
                </a:cubicBezTo>
                <a:cubicBezTo>
                  <a:pt x="1087047" y="1515112"/>
                  <a:pt x="1087047" y="1516367"/>
                  <a:pt x="1087047" y="1516367"/>
                </a:cubicBezTo>
                <a:cubicBezTo>
                  <a:pt x="1088331" y="1517706"/>
                  <a:pt x="1088331" y="1517706"/>
                  <a:pt x="1089615" y="1517706"/>
                </a:cubicBezTo>
                <a:cubicBezTo>
                  <a:pt x="1089615" y="1517706"/>
                  <a:pt x="1089615" y="1518961"/>
                  <a:pt x="1089615" y="1518961"/>
                </a:cubicBezTo>
                <a:cubicBezTo>
                  <a:pt x="1089615" y="1518961"/>
                  <a:pt x="1089615" y="1520216"/>
                  <a:pt x="1089615" y="1520216"/>
                </a:cubicBezTo>
                <a:cubicBezTo>
                  <a:pt x="1090801" y="1520216"/>
                  <a:pt x="1092085" y="1521471"/>
                  <a:pt x="1093369" y="1521471"/>
                </a:cubicBezTo>
                <a:cubicBezTo>
                  <a:pt x="1093369" y="1522726"/>
                  <a:pt x="1094653" y="1522726"/>
                  <a:pt x="1094653" y="1523981"/>
                </a:cubicBezTo>
                <a:cubicBezTo>
                  <a:pt x="1093369" y="1525320"/>
                  <a:pt x="1093369" y="1525320"/>
                  <a:pt x="1093369" y="1526575"/>
                </a:cubicBezTo>
                <a:cubicBezTo>
                  <a:pt x="1094653" y="1526575"/>
                  <a:pt x="1094653" y="1527830"/>
                  <a:pt x="1094653" y="1527830"/>
                </a:cubicBezTo>
                <a:cubicBezTo>
                  <a:pt x="1095937" y="1527830"/>
                  <a:pt x="1097221" y="1529085"/>
                  <a:pt x="1098505" y="1529085"/>
                </a:cubicBezTo>
                <a:cubicBezTo>
                  <a:pt x="1099691" y="1529085"/>
                  <a:pt x="1099691" y="1529085"/>
                  <a:pt x="1100975" y="1529085"/>
                </a:cubicBezTo>
                <a:cubicBezTo>
                  <a:pt x="1102259" y="1529085"/>
                  <a:pt x="1102259" y="1530340"/>
                  <a:pt x="1102259" y="1530340"/>
                </a:cubicBezTo>
                <a:cubicBezTo>
                  <a:pt x="1102259" y="1529085"/>
                  <a:pt x="1103543" y="1529085"/>
                  <a:pt x="1103543" y="1529085"/>
                </a:cubicBezTo>
                <a:cubicBezTo>
                  <a:pt x="1102259" y="1529085"/>
                  <a:pt x="1102259" y="1527830"/>
                  <a:pt x="1102259" y="1527830"/>
                </a:cubicBezTo>
                <a:cubicBezTo>
                  <a:pt x="1103543" y="1526575"/>
                  <a:pt x="1103543" y="1526575"/>
                  <a:pt x="1103543" y="1526575"/>
                </a:cubicBezTo>
                <a:cubicBezTo>
                  <a:pt x="1103543" y="1526575"/>
                  <a:pt x="1104828" y="1526575"/>
                  <a:pt x="1104828" y="1526575"/>
                </a:cubicBezTo>
                <a:cubicBezTo>
                  <a:pt x="1106111" y="1527830"/>
                  <a:pt x="1106111" y="1527830"/>
                  <a:pt x="1107396" y="1527830"/>
                </a:cubicBezTo>
                <a:cubicBezTo>
                  <a:pt x="1107396" y="1527830"/>
                  <a:pt x="1108581" y="1529085"/>
                  <a:pt x="1108581" y="1529085"/>
                </a:cubicBezTo>
                <a:cubicBezTo>
                  <a:pt x="1109866" y="1529085"/>
                  <a:pt x="1109866" y="1529085"/>
                  <a:pt x="1111149" y="1529085"/>
                </a:cubicBezTo>
                <a:cubicBezTo>
                  <a:pt x="1111149" y="1529085"/>
                  <a:pt x="1112433" y="1530340"/>
                  <a:pt x="1112433" y="1530340"/>
                </a:cubicBezTo>
                <a:cubicBezTo>
                  <a:pt x="1112433" y="1530340"/>
                  <a:pt x="1113718" y="1530340"/>
                  <a:pt x="1113718" y="1530340"/>
                </a:cubicBezTo>
                <a:cubicBezTo>
                  <a:pt x="1113718" y="1530340"/>
                  <a:pt x="1115001" y="1531679"/>
                  <a:pt x="1115001" y="1531679"/>
                </a:cubicBezTo>
                <a:cubicBezTo>
                  <a:pt x="1116286" y="1531679"/>
                  <a:pt x="1116286" y="1531679"/>
                  <a:pt x="1117471" y="1531679"/>
                </a:cubicBezTo>
                <a:cubicBezTo>
                  <a:pt x="1118754" y="1531679"/>
                  <a:pt x="1118754" y="1532934"/>
                  <a:pt x="1118754" y="1534189"/>
                </a:cubicBezTo>
                <a:cubicBezTo>
                  <a:pt x="1118754" y="1535444"/>
                  <a:pt x="1117471" y="1536699"/>
                  <a:pt x="1117471" y="1537954"/>
                </a:cubicBezTo>
                <a:cubicBezTo>
                  <a:pt x="1116286" y="1539293"/>
                  <a:pt x="1115001" y="1540548"/>
                  <a:pt x="1113718" y="1541803"/>
                </a:cubicBezTo>
                <a:cubicBezTo>
                  <a:pt x="1112433" y="1541803"/>
                  <a:pt x="1112433" y="1541803"/>
                  <a:pt x="1111149" y="1541803"/>
                </a:cubicBezTo>
                <a:cubicBezTo>
                  <a:pt x="1109866" y="1541803"/>
                  <a:pt x="1109866" y="1540548"/>
                  <a:pt x="1108581" y="1540548"/>
                </a:cubicBezTo>
                <a:cubicBezTo>
                  <a:pt x="1107396" y="1540548"/>
                  <a:pt x="1107396" y="1539293"/>
                  <a:pt x="1107396" y="1539293"/>
                </a:cubicBezTo>
                <a:cubicBezTo>
                  <a:pt x="1106111" y="1539293"/>
                  <a:pt x="1106111" y="1539293"/>
                  <a:pt x="1104828" y="1539293"/>
                </a:cubicBezTo>
                <a:cubicBezTo>
                  <a:pt x="1104828" y="1537954"/>
                  <a:pt x="1103543" y="1537954"/>
                  <a:pt x="1103543" y="1536699"/>
                </a:cubicBezTo>
                <a:cubicBezTo>
                  <a:pt x="1102259" y="1535444"/>
                  <a:pt x="1102259" y="1535444"/>
                  <a:pt x="1100975" y="1535444"/>
                </a:cubicBezTo>
                <a:cubicBezTo>
                  <a:pt x="1099691" y="1536699"/>
                  <a:pt x="1098505" y="1536699"/>
                  <a:pt x="1097221" y="1536699"/>
                </a:cubicBezTo>
                <a:cubicBezTo>
                  <a:pt x="1097221" y="1536699"/>
                  <a:pt x="1095937" y="1535444"/>
                  <a:pt x="1094653" y="1535444"/>
                </a:cubicBezTo>
                <a:cubicBezTo>
                  <a:pt x="1094653" y="1535444"/>
                  <a:pt x="1093369" y="1534189"/>
                  <a:pt x="1093369" y="1534189"/>
                </a:cubicBezTo>
                <a:cubicBezTo>
                  <a:pt x="1092085" y="1534189"/>
                  <a:pt x="1092085" y="1534189"/>
                  <a:pt x="1090801" y="1534189"/>
                </a:cubicBezTo>
                <a:cubicBezTo>
                  <a:pt x="1088331" y="1532934"/>
                  <a:pt x="1084479" y="1532934"/>
                  <a:pt x="1081910" y="1531679"/>
                </a:cubicBezTo>
                <a:cubicBezTo>
                  <a:pt x="1080725" y="1531679"/>
                  <a:pt x="1080725" y="1530340"/>
                  <a:pt x="1079441" y="1530340"/>
                </a:cubicBezTo>
                <a:cubicBezTo>
                  <a:pt x="1078157" y="1530340"/>
                  <a:pt x="1076873" y="1530340"/>
                  <a:pt x="1075588" y="1530340"/>
                </a:cubicBezTo>
                <a:cubicBezTo>
                  <a:pt x="1075588" y="1530340"/>
                  <a:pt x="1074304" y="1529085"/>
                  <a:pt x="1074304" y="1529085"/>
                </a:cubicBezTo>
                <a:cubicBezTo>
                  <a:pt x="1074304" y="1530340"/>
                  <a:pt x="1073020" y="1530340"/>
                  <a:pt x="1073020" y="1530340"/>
                </a:cubicBezTo>
                <a:cubicBezTo>
                  <a:pt x="1071835" y="1530340"/>
                  <a:pt x="1070551" y="1530340"/>
                  <a:pt x="1069267" y="1530340"/>
                </a:cubicBezTo>
                <a:cubicBezTo>
                  <a:pt x="1069267" y="1530340"/>
                  <a:pt x="1067982" y="1529085"/>
                  <a:pt x="1067982" y="1529085"/>
                </a:cubicBezTo>
                <a:cubicBezTo>
                  <a:pt x="1067982" y="1527830"/>
                  <a:pt x="1069267" y="1526575"/>
                  <a:pt x="1069267" y="1525320"/>
                </a:cubicBezTo>
                <a:cubicBezTo>
                  <a:pt x="1069267" y="1523981"/>
                  <a:pt x="1069267" y="1522726"/>
                  <a:pt x="1069267" y="1521471"/>
                </a:cubicBezTo>
                <a:cubicBezTo>
                  <a:pt x="1067982" y="1520216"/>
                  <a:pt x="1067982" y="1518961"/>
                  <a:pt x="1066698" y="1517706"/>
                </a:cubicBezTo>
                <a:cubicBezTo>
                  <a:pt x="1065414" y="1516367"/>
                  <a:pt x="1064130" y="1515112"/>
                  <a:pt x="1062944" y="1513857"/>
                </a:cubicBezTo>
                <a:cubicBezTo>
                  <a:pt x="1061660" y="1513857"/>
                  <a:pt x="1061660" y="1512602"/>
                  <a:pt x="1060376" y="1512602"/>
                </a:cubicBezTo>
                <a:cubicBezTo>
                  <a:pt x="1060376" y="1513857"/>
                  <a:pt x="1059092" y="1513857"/>
                  <a:pt x="1059092" y="1513857"/>
                </a:cubicBezTo>
                <a:cubicBezTo>
                  <a:pt x="1057808" y="1513857"/>
                  <a:pt x="1057808" y="1513857"/>
                  <a:pt x="1056524" y="1513857"/>
                </a:cubicBezTo>
                <a:cubicBezTo>
                  <a:pt x="1055240" y="1513857"/>
                  <a:pt x="1052770" y="1512602"/>
                  <a:pt x="1050202" y="1512602"/>
                </a:cubicBezTo>
                <a:cubicBezTo>
                  <a:pt x="1048918" y="1512602"/>
                  <a:pt x="1048918" y="1511347"/>
                  <a:pt x="1047633" y="1510092"/>
                </a:cubicBezTo>
                <a:cubicBezTo>
                  <a:pt x="1047633" y="1508753"/>
                  <a:pt x="1047633" y="1508753"/>
                  <a:pt x="1047633" y="1507498"/>
                </a:cubicBezTo>
                <a:cubicBezTo>
                  <a:pt x="1047633" y="1507498"/>
                  <a:pt x="1046349" y="1507498"/>
                  <a:pt x="1046349" y="1507498"/>
                </a:cubicBezTo>
                <a:cubicBezTo>
                  <a:pt x="1046349" y="1508753"/>
                  <a:pt x="1045164" y="1510092"/>
                  <a:pt x="1045164" y="1511347"/>
                </a:cubicBezTo>
                <a:cubicBezTo>
                  <a:pt x="1043880" y="1512602"/>
                  <a:pt x="1043880" y="1512602"/>
                  <a:pt x="1042596" y="1512602"/>
                </a:cubicBezTo>
                <a:cubicBezTo>
                  <a:pt x="1042596" y="1512602"/>
                  <a:pt x="1041311" y="1513857"/>
                  <a:pt x="1041311" y="1513857"/>
                </a:cubicBezTo>
                <a:cubicBezTo>
                  <a:pt x="1041311" y="1513857"/>
                  <a:pt x="1040027" y="1512602"/>
                  <a:pt x="1040027" y="1512602"/>
                </a:cubicBezTo>
                <a:cubicBezTo>
                  <a:pt x="1040027" y="1512602"/>
                  <a:pt x="1040027" y="1511347"/>
                  <a:pt x="1040027" y="1511347"/>
                </a:cubicBezTo>
                <a:cubicBezTo>
                  <a:pt x="1038743" y="1511347"/>
                  <a:pt x="1038743" y="1511347"/>
                  <a:pt x="1037459" y="1511347"/>
                </a:cubicBezTo>
                <a:cubicBezTo>
                  <a:pt x="1036274" y="1512602"/>
                  <a:pt x="1036274" y="1512602"/>
                  <a:pt x="1034990" y="1512602"/>
                </a:cubicBezTo>
                <a:cubicBezTo>
                  <a:pt x="1034990" y="1512602"/>
                  <a:pt x="1034990" y="1511347"/>
                  <a:pt x="1034990" y="1511347"/>
                </a:cubicBezTo>
                <a:cubicBezTo>
                  <a:pt x="1033705" y="1511347"/>
                  <a:pt x="1032421" y="1511347"/>
                  <a:pt x="1031137" y="1511347"/>
                </a:cubicBezTo>
                <a:cubicBezTo>
                  <a:pt x="1031137" y="1511347"/>
                  <a:pt x="1029853" y="1511347"/>
                  <a:pt x="1028569" y="1511347"/>
                </a:cubicBezTo>
                <a:cubicBezTo>
                  <a:pt x="1027383" y="1511347"/>
                  <a:pt x="1027383" y="1510092"/>
                  <a:pt x="1026099" y="1510092"/>
                </a:cubicBezTo>
                <a:cubicBezTo>
                  <a:pt x="1026099" y="1508753"/>
                  <a:pt x="1024815" y="1508753"/>
                  <a:pt x="1024815" y="1507498"/>
                </a:cubicBezTo>
                <a:cubicBezTo>
                  <a:pt x="1024815" y="1507498"/>
                  <a:pt x="1023531" y="1507498"/>
                  <a:pt x="1022247" y="1507498"/>
                </a:cubicBezTo>
                <a:cubicBezTo>
                  <a:pt x="1020963" y="1507498"/>
                  <a:pt x="1019678" y="1506243"/>
                  <a:pt x="1018493" y="1506243"/>
                </a:cubicBezTo>
                <a:cubicBezTo>
                  <a:pt x="1018493" y="1504988"/>
                  <a:pt x="1018493" y="1504988"/>
                  <a:pt x="1018493" y="1504988"/>
                </a:cubicBezTo>
                <a:cubicBezTo>
                  <a:pt x="1019678" y="1504988"/>
                  <a:pt x="1020963" y="1503733"/>
                  <a:pt x="1022247" y="1503733"/>
                </a:cubicBezTo>
                <a:cubicBezTo>
                  <a:pt x="1023531" y="1503733"/>
                  <a:pt x="1023531" y="1503733"/>
                  <a:pt x="1024815" y="1503733"/>
                </a:cubicBezTo>
                <a:cubicBezTo>
                  <a:pt x="1026099" y="1502394"/>
                  <a:pt x="1027383" y="1502394"/>
                  <a:pt x="1028569" y="1502394"/>
                </a:cubicBezTo>
                <a:cubicBezTo>
                  <a:pt x="1029853" y="1502394"/>
                  <a:pt x="1029853" y="1502394"/>
                  <a:pt x="1031137" y="1502394"/>
                </a:cubicBezTo>
                <a:cubicBezTo>
                  <a:pt x="1032421" y="1502394"/>
                  <a:pt x="1032421" y="1501139"/>
                  <a:pt x="1032421" y="1501139"/>
                </a:cubicBezTo>
                <a:cubicBezTo>
                  <a:pt x="1032421" y="1501139"/>
                  <a:pt x="1032421" y="1499884"/>
                  <a:pt x="1032421" y="1499884"/>
                </a:cubicBezTo>
                <a:lnTo>
                  <a:pt x="1033705" y="1499884"/>
                </a:lnTo>
                <a:cubicBezTo>
                  <a:pt x="1033705" y="1498629"/>
                  <a:pt x="1033705" y="1498629"/>
                  <a:pt x="1033705" y="1497374"/>
                </a:cubicBezTo>
                <a:cubicBezTo>
                  <a:pt x="1033705" y="1496119"/>
                  <a:pt x="1032421" y="1496119"/>
                  <a:pt x="1032421" y="1496119"/>
                </a:cubicBezTo>
                <a:cubicBezTo>
                  <a:pt x="1032421" y="1496119"/>
                  <a:pt x="1032421" y="1494780"/>
                  <a:pt x="1032421" y="1494780"/>
                </a:cubicBezTo>
                <a:cubicBezTo>
                  <a:pt x="1032421" y="1493525"/>
                  <a:pt x="1033705" y="1493525"/>
                  <a:pt x="1033705" y="1492270"/>
                </a:cubicBezTo>
                <a:cubicBezTo>
                  <a:pt x="1033705" y="1492270"/>
                  <a:pt x="1032421" y="1491015"/>
                  <a:pt x="1031137" y="1491015"/>
                </a:cubicBezTo>
                <a:cubicBezTo>
                  <a:pt x="1031137" y="1491015"/>
                  <a:pt x="1029853" y="1491015"/>
                  <a:pt x="1029853" y="1491015"/>
                </a:cubicBezTo>
                <a:cubicBezTo>
                  <a:pt x="1029853" y="1489760"/>
                  <a:pt x="1028569" y="1489760"/>
                  <a:pt x="1027383" y="1488422"/>
                </a:cubicBezTo>
                <a:cubicBezTo>
                  <a:pt x="1026099" y="1488422"/>
                  <a:pt x="1023531" y="1487167"/>
                  <a:pt x="1022247" y="1487167"/>
                </a:cubicBezTo>
                <a:cubicBezTo>
                  <a:pt x="1022247" y="1487167"/>
                  <a:pt x="1020963" y="1485911"/>
                  <a:pt x="1020963" y="1485911"/>
                </a:cubicBezTo>
                <a:cubicBezTo>
                  <a:pt x="1020963" y="1485911"/>
                  <a:pt x="1019678" y="1484656"/>
                  <a:pt x="1018493" y="1484656"/>
                </a:cubicBezTo>
                <a:cubicBezTo>
                  <a:pt x="1017209" y="1484656"/>
                  <a:pt x="1014641" y="1483401"/>
                  <a:pt x="1013356" y="1483401"/>
                </a:cubicBezTo>
                <a:cubicBezTo>
                  <a:pt x="1013356" y="1484656"/>
                  <a:pt x="1012072" y="1484656"/>
                  <a:pt x="1012072" y="1484656"/>
                </a:cubicBezTo>
                <a:cubicBezTo>
                  <a:pt x="1010788" y="1483401"/>
                  <a:pt x="1009603" y="1483401"/>
                  <a:pt x="1008319" y="1483401"/>
                </a:cubicBezTo>
                <a:cubicBezTo>
                  <a:pt x="1007034" y="1482146"/>
                  <a:pt x="1007034" y="1482146"/>
                  <a:pt x="1005750" y="1480808"/>
                </a:cubicBezTo>
                <a:cubicBezTo>
                  <a:pt x="1005750" y="1479553"/>
                  <a:pt x="1004466" y="1478298"/>
                  <a:pt x="1004466" y="1477042"/>
                </a:cubicBezTo>
                <a:cubicBezTo>
                  <a:pt x="1004466" y="1475787"/>
                  <a:pt x="1003183" y="1475787"/>
                  <a:pt x="1003183" y="1475787"/>
                </a:cubicBezTo>
                <a:cubicBezTo>
                  <a:pt x="1001898" y="1475787"/>
                  <a:pt x="1001898" y="1475787"/>
                  <a:pt x="1000713" y="1475787"/>
                </a:cubicBezTo>
                <a:cubicBezTo>
                  <a:pt x="999429" y="1474532"/>
                  <a:pt x="999429" y="1474532"/>
                  <a:pt x="999429" y="1473194"/>
                </a:cubicBezTo>
                <a:cubicBezTo>
                  <a:pt x="999429" y="1473194"/>
                  <a:pt x="999429" y="1471939"/>
                  <a:pt x="999429" y="1471939"/>
                </a:cubicBezTo>
                <a:cubicBezTo>
                  <a:pt x="999429" y="1470684"/>
                  <a:pt x="998145" y="1470684"/>
                  <a:pt x="998145" y="1469429"/>
                </a:cubicBezTo>
                <a:cubicBezTo>
                  <a:pt x="996860" y="1468174"/>
                  <a:pt x="995576" y="1468174"/>
                  <a:pt x="994292" y="1468174"/>
                </a:cubicBezTo>
                <a:cubicBezTo>
                  <a:pt x="994292" y="1468174"/>
                  <a:pt x="993008" y="1466835"/>
                  <a:pt x="993008" y="1466835"/>
                </a:cubicBezTo>
                <a:cubicBezTo>
                  <a:pt x="994292" y="1466835"/>
                  <a:pt x="994292" y="1465580"/>
                  <a:pt x="994292" y="1465580"/>
                </a:cubicBezTo>
                <a:cubicBezTo>
                  <a:pt x="994292" y="1465580"/>
                  <a:pt x="994292" y="1464325"/>
                  <a:pt x="994292" y="1464325"/>
                </a:cubicBezTo>
                <a:cubicBezTo>
                  <a:pt x="993008" y="1463070"/>
                  <a:pt x="990539" y="1463070"/>
                  <a:pt x="989255" y="1461815"/>
                </a:cubicBezTo>
                <a:cubicBezTo>
                  <a:pt x="989255" y="1461815"/>
                  <a:pt x="987970" y="1460560"/>
                  <a:pt x="987970" y="1460560"/>
                </a:cubicBezTo>
                <a:cubicBezTo>
                  <a:pt x="987970" y="1460560"/>
                  <a:pt x="987970" y="1459221"/>
                  <a:pt x="987970" y="1459221"/>
                </a:cubicBezTo>
                <a:cubicBezTo>
                  <a:pt x="987970" y="1459221"/>
                  <a:pt x="989255" y="1457966"/>
                  <a:pt x="989255" y="1457966"/>
                </a:cubicBezTo>
                <a:cubicBezTo>
                  <a:pt x="987970" y="1456711"/>
                  <a:pt x="987970" y="1456711"/>
                  <a:pt x="986686" y="1456711"/>
                </a:cubicBezTo>
                <a:cubicBezTo>
                  <a:pt x="985402" y="1456711"/>
                  <a:pt x="985402" y="1455456"/>
                  <a:pt x="984118" y="1455456"/>
                </a:cubicBezTo>
                <a:cubicBezTo>
                  <a:pt x="982932" y="1452862"/>
                  <a:pt x="981648" y="1451607"/>
                  <a:pt x="980364" y="1450352"/>
                </a:cubicBezTo>
                <a:cubicBezTo>
                  <a:pt x="980364" y="1449097"/>
                  <a:pt x="979080" y="1449097"/>
                  <a:pt x="979080" y="1447842"/>
                </a:cubicBezTo>
                <a:cubicBezTo>
                  <a:pt x="979080" y="1447842"/>
                  <a:pt x="977796" y="1446587"/>
                  <a:pt x="977796" y="1446587"/>
                </a:cubicBezTo>
                <a:cubicBezTo>
                  <a:pt x="977796" y="1446587"/>
                  <a:pt x="977796" y="1445248"/>
                  <a:pt x="977796" y="1443993"/>
                </a:cubicBezTo>
                <a:cubicBezTo>
                  <a:pt x="976512" y="1443993"/>
                  <a:pt x="976512" y="1442738"/>
                  <a:pt x="975228" y="1441483"/>
                </a:cubicBezTo>
                <a:cubicBezTo>
                  <a:pt x="972758" y="1440228"/>
                  <a:pt x="970191" y="1438889"/>
                  <a:pt x="967623" y="1437634"/>
                </a:cubicBezTo>
                <a:cubicBezTo>
                  <a:pt x="965154" y="1437634"/>
                  <a:pt x="963869" y="1436379"/>
                  <a:pt x="962585" y="1436379"/>
                </a:cubicBezTo>
                <a:cubicBezTo>
                  <a:pt x="961301" y="1436379"/>
                  <a:pt x="961301" y="1437634"/>
                  <a:pt x="960016" y="1437634"/>
                </a:cubicBezTo>
                <a:cubicBezTo>
                  <a:pt x="960016" y="1438889"/>
                  <a:pt x="958733" y="1438889"/>
                  <a:pt x="958733" y="1438889"/>
                </a:cubicBezTo>
                <a:cubicBezTo>
                  <a:pt x="958733" y="1438889"/>
                  <a:pt x="957448" y="1438889"/>
                  <a:pt x="957448" y="1438889"/>
                </a:cubicBezTo>
                <a:cubicBezTo>
                  <a:pt x="956263" y="1437634"/>
                  <a:pt x="956263" y="1436379"/>
                  <a:pt x="956263" y="1436379"/>
                </a:cubicBezTo>
                <a:cubicBezTo>
                  <a:pt x="956263" y="1435124"/>
                  <a:pt x="954979" y="1435124"/>
                  <a:pt x="954979" y="1435124"/>
                </a:cubicBezTo>
                <a:cubicBezTo>
                  <a:pt x="953694" y="1436379"/>
                  <a:pt x="952410" y="1436379"/>
                  <a:pt x="951126" y="1436379"/>
                </a:cubicBezTo>
                <a:cubicBezTo>
                  <a:pt x="949841" y="1437634"/>
                  <a:pt x="949841" y="1437634"/>
                  <a:pt x="948557" y="1437634"/>
                </a:cubicBezTo>
                <a:cubicBezTo>
                  <a:pt x="947372" y="1437634"/>
                  <a:pt x="944805" y="1437634"/>
                  <a:pt x="943520" y="1437634"/>
                </a:cubicBezTo>
                <a:cubicBezTo>
                  <a:pt x="942236" y="1437634"/>
                  <a:pt x="942236" y="1437634"/>
                  <a:pt x="942236" y="1436379"/>
                </a:cubicBezTo>
                <a:cubicBezTo>
                  <a:pt x="940952" y="1435124"/>
                  <a:pt x="940952" y="1435124"/>
                  <a:pt x="939667" y="1435124"/>
                </a:cubicBezTo>
                <a:cubicBezTo>
                  <a:pt x="938483" y="1435124"/>
                  <a:pt x="937199" y="1436379"/>
                  <a:pt x="935915" y="1436379"/>
                </a:cubicBezTo>
                <a:cubicBezTo>
                  <a:pt x="934632" y="1436379"/>
                  <a:pt x="934632" y="1436379"/>
                  <a:pt x="933348" y="1436379"/>
                </a:cubicBezTo>
                <a:cubicBezTo>
                  <a:pt x="933348" y="1436379"/>
                  <a:pt x="932064" y="1436379"/>
                  <a:pt x="930780" y="1436379"/>
                </a:cubicBezTo>
                <a:cubicBezTo>
                  <a:pt x="929595" y="1436379"/>
                  <a:pt x="928310" y="1436379"/>
                  <a:pt x="927026" y="1436379"/>
                </a:cubicBezTo>
                <a:cubicBezTo>
                  <a:pt x="925741" y="1437634"/>
                  <a:pt x="923172" y="1437634"/>
                  <a:pt x="921889" y="1438889"/>
                </a:cubicBezTo>
                <a:cubicBezTo>
                  <a:pt x="920702" y="1438889"/>
                  <a:pt x="920702" y="1438889"/>
                  <a:pt x="919420" y="1438889"/>
                </a:cubicBezTo>
                <a:cubicBezTo>
                  <a:pt x="919420" y="1438889"/>
                  <a:pt x="918135" y="1437634"/>
                  <a:pt x="918135" y="1437634"/>
                </a:cubicBezTo>
                <a:cubicBezTo>
                  <a:pt x="918135" y="1436379"/>
                  <a:pt x="918135" y="1436379"/>
                  <a:pt x="918135" y="1435124"/>
                </a:cubicBezTo>
                <a:cubicBezTo>
                  <a:pt x="918135" y="1433869"/>
                  <a:pt x="918135" y="1432614"/>
                  <a:pt x="918135" y="1431275"/>
                </a:cubicBezTo>
                <a:cubicBezTo>
                  <a:pt x="918135" y="1431275"/>
                  <a:pt x="916851" y="1430020"/>
                  <a:pt x="916851" y="1430020"/>
                </a:cubicBezTo>
                <a:cubicBezTo>
                  <a:pt x="915566" y="1430020"/>
                  <a:pt x="914282" y="1428765"/>
                  <a:pt x="912998" y="1428765"/>
                </a:cubicBezTo>
                <a:cubicBezTo>
                  <a:pt x="912998" y="1428765"/>
                  <a:pt x="912998" y="1427510"/>
                  <a:pt x="912998" y="1427510"/>
                </a:cubicBezTo>
                <a:cubicBezTo>
                  <a:pt x="912998" y="1427510"/>
                  <a:pt x="911813" y="1427510"/>
                  <a:pt x="911813" y="1427510"/>
                </a:cubicBezTo>
                <a:cubicBezTo>
                  <a:pt x="910529" y="1427510"/>
                  <a:pt x="909245" y="1426255"/>
                  <a:pt x="907960" y="1426255"/>
                </a:cubicBezTo>
                <a:cubicBezTo>
                  <a:pt x="906676" y="1425000"/>
                  <a:pt x="904108" y="1423661"/>
                  <a:pt x="902923" y="1422406"/>
                </a:cubicBezTo>
                <a:cubicBezTo>
                  <a:pt x="901639" y="1421151"/>
                  <a:pt x="901639" y="1419896"/>
                  <a:pt x="900354" y="1418641"/>
                </a:cubicBezTo>
                <a:cubicBezTo>
                  <a:pt x="900354" y="1418641"/>
                  <a:pt x="899070" y="1418641"/>
                  <a:pt x="897786" y="1418641"/>
                </a:cubicBezTo>
                <a:cubicBezTo>
                  <a:pt x="897786" y="1418641"/>
                  <a:pt x="896502" y="1417302"/>
                  <a:pt x="896502" y="1417302"/>
                </a:cubicBezTo>
                <a:cubicBezTo>
                  <a:pt x="896502" y="1416047"/>
                  <a:pt x="896502" y="1416047"/>
                  <a:pt x="896502" y="1414792"/>
                </a:cubicBezTo>
                <a:cubicBezTo>
                  <a:pt x="896502" y="1413537"/>
                  <a:pt x="895218" y="1413537"/>
                  <a:pt x="895218" y="1412282"/>
                </a:cubicBezTo>
                <a:cubicBezTo>
                  <a:pt x="895218" y="1412282"/>
                  <a:pt x="895218" y="1411027"/>
                  <a:pt x="895218" y="1411027"/>
                </a:cubicBezTo>
                <a:cubicBezTo>
                  <a:pt x="895218" y="1411027"/>
                  <a:pt x="896502" y="1411027"/>
                  <a:pt x="896502" y="1411027"/>
                </a:cubicBezTo>
                <a:cubicBezTo>
                  <a:pt x="896502" y="1409688"/>
                  <a:pt x="897786" y="1409688"/>
                  <a:pt x="897786" y="1408433"/>
                </a:cubicBezTo>
                <a:cubicBezTo>
                  <a:pt x="896502" y="1408433"/>
                  <a:pt x="896502" y="1407178"/>
                  <a:pt x="896502" y="1407178"/>
                </a:cubicBezTo>
                <a:cubicBezTo>
                  <a:pt x="895218" y="1407178"/>
                  <a:pt x="895218" y="1407178"/>
                  <a:pt x="894033" y="1407178"/>
                </a:cubicBezTo>
                <a:cubicBezTo>
                  <a:pt x="892748" y="1407178"/>
                  <a:pt x="892748" y="1407178"/>
                  <a:pt x="891464" y="1407178"/>
                </a:cubicBezTo>
                <a:cubicBezTo>
                  <a:pt x="891464" y="1407178"/>
                  <a:pt x="890180" y="1405923"/>
                  <a:pt x="890180" y="1405923"/>
                </a:cubicBezTo>
                <a:cubicBezTo>
                  <a:pt x="890180" y="1405923"/>
                  <a:pt x="888896" y="1405923"/>
                  <a:pt x="888896" y="1405923"/>
                </a:cubicBezTo>
                <a:cubicBezTo>
                  <a:pt x="888896" y="1405923"/>
                  <a:pt x="887612" y="1404668"/>
                  <a:pt x="887612" y="1404668"/>
                </a:cubicBezTo>
                <a:cubicBezTo>
                  <a:pt x="887612" y="1403329"/>
                  <a:pt x="887612" y="1403329"/>
                  <a:pt x="887612" y="1402074"/>
                </a:cubicBezTo>
                <a:cubicBezTo>
                  <a:pt x="886328" y="1400819"/>
                  <a:pt x="886328" y="1400819"/>
                  <a:pt x="886328" y="1400819"/>
                </a:cubicBezTo>
                <a:cubicBezTo>
                  <a:pt x="886328" y="1400819"/>
                  <a:pt x="887612" y="1399564"/>
                  <a:pt x="887612" y="1399564"/>
                </a:cubicBezTo>
                <a:cubicBezTo>
                  <a:pt x="886328" y="1399564"/>
                  <a:pt x="886328" y="1398309"/>
                  <a:pt x="886328" y="1398309"/>
                </a:cubicBezTo>
                <a:cubicBezTo>
                  <a:pt x="886328" y="1398309"/>
                  <a:pt x="886328" y="1398309"/>
                  <a:pt x="887612" y="1398309"/>
                </a:cubicBezTo>
                <a:lnTo>
                  <a:pt x="887193" y="1397463"/>
                </a:lnTo>
                <a:lnTo>
                  <a:pt x="887612" y="1397054"/>
                </a:lnTo>
                <a:cubicBezTo>
                  <a:pt x="887612" y="1397054"/>
                  <a:pt x="888896" y="1397054"/>
                  <a:pt x="888896" y="1397054"/>
                </a:cubicBezTo>
                <a:cubicBezTo>
                  <a:pt x="890180" y="1397054"/>
                  <a:pt x="890180" y="1398309"/>
                  <a:pt x="891464" y="1398309"/>
                </a:cubicBezTo>
                <a:lnTo>
                  <a:pt x="892748" y="1398309"/>
                </a:lnTo>
                <a:cubicBezTo>
                  <a:pt x="892748" y="1398309"/>
                  <a:pt x="891464" y="1397054"/>
                  <a:pt x="891464" y="1397054"/>
                </a:cubicBezTo>
                <a:cubicBezTo>
                  <a:pt x="891464" y="1395715"/>
                  <a:pt x="890180" y="1395715"/>
                  <a:pt x="890180" y="1394460"/>
                </a:cubicBezTo>
                <a:cubicBezTo>
                  <a:pt x="890180" y="1394460"/>
                  <a:pt x="888896" y="1394460"/>
                  <a:pt x="888896" y="1394460"/>
                </a:cubicBezTo>
                <a:cubicBezTo>
                  <a:pt x="888896" y="1394460"/>
                  <a:pt x="888896" y="1393205"/>
                  <a:pt x="888896" y="1393205"/>
                </a:cubicBezTo>
                <a:cubicBezTo>
                  <a:pt x="888896" y="1393205"/>
                  <a:pt x="890180" y="1393205"/>
                  <a:pt x="890180" y="1393205"/>
                </a:cubicBezTo>
                <a:cubicBezTo>
                  <a:pt x="890180" y="1393205"/>
                  <a:pt x="891464" y="1393205"/>
                  <a:pt x="891464" y="1393205"/>
                </a:cubicBezTo>
                <a:cubicBezTo>
                  <a:pt x="892748" y="1393205"/>
                  <a:pt x="892748" y="1391950"/>
                  <a:pt x="894033" y="1391950"/>
                </a:cubicBezTo>
                <a:cubicBezTo>
                  <a:pt x="895218" y="1391950"/>
                  <a:pt x="895218" y="1390695"/>
                  <a:pt x="896502" y="1390695"/>
                </a:cubicBezTo>
                <a:cubicBezTo>
                  <a:pt x="895218" y="1390695"/>
                  <a:pt x="894033" y="1391950"/>
                  <a:pt x="892748" y="1391950"/>
                </a:cubicBezTo>
                <a:cubicBezTo>
                  <a:pt x="892748" y="1391950"/>
                  <a:pt x="891464" y="1391950"/>
                  <a:pt x="891464" y="1391950"/>
                </a:cubicBezTo>
                <a:cubicBezTo>
                  <a:pt x="890180" y="1393205"/>
                  <a:pt x="890180" y="1393205"/>
                  <a:pt x="888896" y="1393205"/>
                </a:cubicBezTo>
                <a:cubicBezTo>
                  <a:pt x="887612" y="1391950"/>
                  <a:pt x="887612" y="1391950"/>
                  <a:pt x="887612" y="1391950"/>
                </a:cubicBezTo>
                <a:cubicBezTo>
                  <a:pt x="887612" y="1393205"/>
                  <a:pt x="887612" y="1393205"/>
                  <a:pt x="887612" y="1393205"/>
                </a:cubicBezTo>
                <a:cubicBezTo>
                  <a:pt x="886328" y="1393205"/>
                  <a:pt x="886328" y="1393205"/>
                  <a:pt x="885143" y="1393205"/>
                </a:cubicBezTo>
                <a:cubicBezTo>
                  <a:pt x="886328" y="1394460"/>
                  <a:pt x="886328" y="1394460"/>
                  <a:pt x="886328" y="1395715"/>
                </a:cubicBezTo>
                <a:lnTo>
                  <a:pt x="887193" y="1397463"/>
                </a:lnTo>
                <a:lnTo>
                  <a:pt x="886328" y="1398309"/>
                </a:lnTo>
                <a:cubicBezTo>
                  <a:pt x="886328" y="1398309"/>
                  <a:pt x="885143" y="1398309"/>
                  <a:pt x="885143" y="1398309"/>
                </a:cubicBezTo>
                <a:cubicBezTo>
                  <a:pt x="885143" y="1397054"/>
                  <a:pt x="883859" y="1397054"/>
                  <a:pt x="883859" y="1397054"/>
                </a:cubicBezTo>
                <a:cubicBezTo>
                  <a:pt x="881290" y="1395715"/>
                  <a:pt x="880006" y="1395715"/>
                  <a:pt x="878722" y="1395715"/>
                </a:cubicBezTo>
                <a:cubicBezTo>
                  <a:pt x="878722" y="1395715"/>
                  <a:pt x="877438" y="1394460"/>
                  <a:pt x="877438" y="1394460"/>
                </a:cubicBezTo>
                <a:cubicBezTo>
                  <a:pt x="877438" y="1394460"/>
                  <a:pt x="877438" y="1393205"/>
                  <a:pt x="877438" y="1393205"/>
                </a:cubicBezTo>
                <a:cubicBezTo>
                  <a:pt x="877438" y="1391950"/>
                  <a:pt x="876253" y="1391950"/>
                  <a:pt x="876253" y="1390695"/>
                </a:cubicBezTo>
                <a:cubicBezTo>
                  <a:pt x="872400" y="1389356"/>
                  <a:pt x="869832" y="1388101"/>
                  <a:pt x="866078" y="1386846"/>
                </a:cubicBezTo>
                <a:cubicBezTo>
                  <a:pt x="866078" y="1386846"/>
                  <a:pt x="864794" y="1385591"/>
                  <a:pt x="864794" y="1385591"/>
                </a:cubicBezTo>
                <a:cubicBezTo>
                  <a:pt x="864794" y="1385591"/>
                  <a:pt x="864794" y="1384336"/>
                  <a:pt x="864794" y="1384336"/>
                </a:cubicBezTo>
                <a:cubicBezTo>
                  <a:pt x="866078" y="1383081"/>
                  <a:pt x="866078" y="1383081"/>
                  <a:pt x="866078" y="1381743"/>
                </a:cubicBezTo>
                <a:cubicBezTo>
                  <a:pt x="866078" y="1380487"/>
                  <a:pt x="864794" y="1380487"/>
                  <a:pt x="864794" y="1379232"/>
                </a:cubicBezTo>
                <a:cubicBezTo>
                  <a:pt x="863510" y="1379232"/>
                  <a:pt x="863510" y="1377977"/>
                  <a:pt x="862226" y="1377977"/>
                </a:cubicBezTo>
                <a:cubicBezTo>
                  <a:pt x="862226" y="1377977"/>
                  <a:pt x="862226" y="1376722"/>
                  <a:pt x="862226" y="1376722"/>
                </a:cubicBezTo>
                <a:cubicBezTo>
                  <a:pt x="862226" y="1375467"/>
                  <a:pt x="863510" y="1375467"/>
                  <a:pt x="863510" y="1374129"/>
                </a:cubicBezTo>
                <a:cubicBezTo>
                  <a:pt x="863510" y="1372874"/>
                  <a:pt x="863510" y="1372874"/>
                  <a:pt x="863510" y="1371619"/>
                </a:cubicBezTo>
                <a:cubicBezTo>
                  <a:pt x="862226" y="1370363"/>
                  <a:pt x="862226" y="1369108"/>
                  <a:pt x="860942" y="1367770"/>
                </a:cubicBezTo>
                <a:cubicBezTo>
                  <a:pt x="859658" y="1367770"/>
                  <a:pt x="858473" y="1366515"/>
                  <a:pt x="857188" y="1365260"/>
                </a:cubicBezTo>
                <a:cubicBezTo>
                  <a:pt x="855904" y="1365260"/>
                  <a:pt x="854620" y="1364005"/>
                  <a:pt x="853336" y="1364005"/>
                </a:cubicBezTo>
                <a:cubicBezTo>
                  <a:pt x="853336" y="1362750"/>
                  <a:pt x="852052" y="1362750"/>
                  <a:pt x="852052" y="1361494"/>
                </a:cubicBezTo>
                <a:cubicBezTo>
                  <a:pt x="853336" y="1360156"/>
                  <a:pt x="853336" y="1358901"/>
                  <a:pt x="853336" y="1357646"/>
                </a:cubicBezTo>
                <a:cubicBezTo>
                  <a:pt x="854620" y="1356391"/>
                  <a:pt x="855904" y="1355136"/>
                  <a:pt x="857188" y="1353797"/>
                </a:cubicBezTo>
                <a:cubicBezTo>
                  <a:pt x="857188" y="1352542"/>
                  <a:pt x="857188" y="1351287"/>
                  <a:pt x="857188" y="1350032"/>
                </a:cubicBezTo>
                <a:cubicBezTo>
                  <a:pt x="857188" y="1350032"/>
                  <a:pt x="855904" y="1350032"/>
                  <a:pt x="855904" y="1350032"/>
                </a:cubicBezTo>
                <a:cubicBezTo>
                  <a:pt x="855904" y="1350032"/>
                  <a:pt x="854620" y="1348777"/>
                  <a:pt x="854620" y="1348777"/>
                </a:cubicBezTo>
                <a:cubicBezTo>
                  <a:pt x="854620" y="1348777"/>
                  <a:pt x="855904" y="1347522"/>
                  <a:pt x="855904" y="1347522"/>
                </a:cubicBezTo>
                <a:cubicBezTo>
                  <a:pt x="857188" y="1347522"/>
                  <a:pt x="857188" y="1346183"/>
                  <a:pt x="857188" y="1344928"/>
                </a:cubicBezTo>
                <a:cubicBezTo>
                  <a:pt x="857188" y="1342418"/>
                  <a:pt x="855904" y="1341163"/>
                  <a:pt x="855904" y="1339908"/>
                </a:cubicBezTo>
                <a:cubicBezTo>
                  <a:pt x="854620" y="1338569"/>
                  <a:pt x="854620" y="1338569"/>
                  <a:pt x="853336" y="1337314"/>
                </a:cubicBezTo>
                <a:cubicBezTo>
                  <a:pt x="853336" y="1337314"/>
                  <a:pt x="853336" y="1336059"/>
                  <a:pt x="853336" y="1336059"/>
                </a:cubicBezTo>
                <a:cubicBezTo>
                  <a:pt x="854620" y="1336059"/>
                  <a:pt x="854620" y="1334804"/>
                  <a:pt x="854620" y="1334804"/>
                </a:cubicBezTo>
                <a:cubicBezTo>
                  <a:pt x="853336" y="1334804"/>
                  <a:pt x="852052" y="1333549"/>
                  <a:pt x="850768" y="1333549"/>
                </a:cubicBezTo>
                <a:cubicBezTo>
                  <a:pt x="849583" y="1333549"/>
                  <a:pt x="849583" y="1332210"/>
                  <a:pt x="849583" y="1330955"/>
                </a:cubicBezTo>
                <a:cubicBezTo>
                  <a:pt x="849583" y="1329700"/>
                  <a:pt x="849583" y="1327190"/>
                  <a:pt x="849583" y="1325935"/>
                </a:cubicBezTo>
                <a:cubicBezTo>
                  <a:pt x="848298" y="1324596"/>
                  <a:pt x="848298" y="1323341"/>
                  <a:pt x="847014" y="1322086"/>
                </a:cubicBezTo>
                <a:cubicBezTo>
                  <a:pt x="847014" y="1320831"/>
                  <a:pt x="847014" y="1320831"/>
                  <a:pt x="847014" y="1319576"/>
                </a:cubicBezTo>
                <a:cubicBezTo>
                  <a:pt x="848298" y="1318237"/>
                  <a:pt x="848298" y="1315727"/>
                  <a:pt x="849583" y="1314472"/>
                </a:cubicBezTo>
                <a:cubicBezTo>
                  <a:pt x="849583" y="1313217"/>
                  <a:pt x="849583" y="1313217"/>
                  <a:pt x="849583" y="1311962"/>
                </a:cubicBezTo>
                <a:cubicBezTo>
                  <a:pt x="849583" y="1311962"/>
                  <a:pt x="850768" y="1310624"/>
                  <a:pt x="850768" y="1310624"/>
                </a:cubicBezTo>
                <a:cubicBezTo>
                  <a:pt x="850768" y="1309368"/>
                  <a:pt x="850768" y="1308113"/>
                  <a:pt x="850768" y="1306858"/>
                </a:cubicBezTo>
                <a:cubicBezTo>
                  <a:pt x="852052" y="1305603"/>
                  <a:pt x="852052" y="1304265"/>
                  <a:pt x="853336" y="1303010"/>
                </a:cubicBezTo>
                <a:cubicBezTo>
                  <a:pt x="854620" y="1301755"/>
                  <a:pt x="854620" y="1300499"/>
                  <a:pt x="854620" y="1299244"/>
                </a:cubicBezTo>
                <a:cubicBezTo>
                  <a:pt x="854620" y="1296651"/>
                  <a:pt x="853336" y="1295396"/>
                  <a:pt x="853336" y="1292886"/>
                </a:cubicBezTo>
                <a:cubicBezTo>
                  <a:pt x="853336" y="1291631"/>
                  <a:pt x="854620" y="1289037"/>
                  <a:pt x="854620" y="1286527"/>
                </a:cubicBezTo>
                <a:cubicBezTo>
                  <a:pt x="854620" y="1285272"/>
                  <a:pt x="853336" y="1282678"/>
                  <a:pt x="853336" y="1281423"/>
                </a:cubicBezTo>
                <a:cubicBezTo>
                  <a:pt x="853336" y="1277658"/>
                  <a:pt x="854620" y="1275064"/>
                  <a:pt x="854620" y="1272554"/>
                </a:cubicBezTo>
                <a:cubicBezTo>
                  <a:pt x="855904" y="1272554"/>
                  <a:pt x="855904" y="1271299"/>
                  <a:pt x="855904" y="1270044"/>
                </a:cubicBezTo>
                <a:cubicBezTo>
                  <a:pt x="855904" y="1268705"/>
                  <a:pt x="857188" y="1267450"/>
                  <a:pt x="857188" y="1266195"/>
                </a:cubicBezTo>
                <a:cubicBezTo>
                  <a:pt x="857188" y="1266195"/>
                  <a:pt x="855904" y="1264940"/>
                  <a:pt x="855904" y="1264940"/>
                </a:cubicBezTo>
                <a:cubicBezTo>
                  <a:pt x="854620" y="1264940"/>
                  <a:pt x="854620" y="1263685"/>
                  <a:pt x="854620" y="1263685"/>
                </a:cubicBezTo>
                <a:cubicBezTo>
                  <a:pt x="855904" y="1262430"/>
                  <a:pt x="855904" y="1261091"/>
                  <a:pt x="857188" y="1259836"/>
                </a:cubicBezTo>
                <a:cubicBezTo>
                  <a:pt x="855904" y="1259836"/>
                  <a:pt x="855904" y="1258581"/>
                  <a:pt x="855904" y="1258581"/>
                </a:cubicBezTo>
                <a:cubicBezTo>
                  <a:pt x="857188" y="1258581"/>
                  <a:pt x="857188" y="1257326"/>
                  <a:pt x="857188" y="1257326"/>
                </a:cubicBezTo>
                <a:cubicBezTo>
                  <a:pt x="858473" y="1257326"/>
                  <a:pt x="858473" y="1257326"/>
                  <a:pt x="859658" y="1257326"/>
                </a:cubicBezTo>
                <a:cubicBezTo>
                  <a:pt x="860942" y="1256071"/>
                  <a:pt x="863510" y="1256071"/>
                  <a:pt x="864794" y="1254816"/>
                </a:cubicBezTo>
                <a:cubicBezTo>
                  <a:pt x="866078" y="1254816"/>
                  <a:pt x="866078" y="1254816"/>
                  <a:pt x="867363" y="1254816"/>
                </a:cubicBezTo>
                <a:cubicBezTo>
                  <a:pt x="868548" y="1254816"/>
                  <a:pt x="868548" y="1253477"/>
                  <a:pt x="869832" y="1253477"/>
                </a:cubicBezTo>
                <a:cubicBezTo>
                  <a:pt x="871116" y="1253477"/>
                  <a:pt x="872400" y="1253477"/>
                  <a:pt x="873684" y="1253477"/>
                </a:cubicBezTo>
                <a:cubicBezTo>
                  <a:pt x="874968" y="1253477"/>
                  <a:pt x="874968" y="1254816"/>
                  <a:pt x="876253" y="1254816"/>
                </a:cubicBezTo>
                <a:cubicBezTo>
                  <a:pt x="876253" y="1253477"/>
                  <a:pt x="874968" y="1253477"/>
                  <a:pt x="874968" y="1252222"/>
                </a:cubicBezTo>
                <a:cubicBezTo>
                  <a:pt x="873684" y="1250967"/>
                  <a:pt x="873684" y="1250967"/>
                  <a:pt x="872400" y="1250967"/>
                </a:cubicBezTo>
                <a:cubicBezTo>
                  <a:pt x="871116" y="1252222"/>
                  <a:pt x="869832" y="1252222"/>
                  <a:pt x="868548" y="1252222"/>
                </a:cubicBezTo>
                <a:cubicBezTo>
                  <a:pt x="867363" y="1252222"/>
                  <a:pt x="866078" y="1252222"/>
                  <a:pt x="864794" y="1252222"/>
                </a:cubicBezTo>
                <a:cubicBezTo>
                  <a:pt x="862226" y="1252222"/>
                  <a:pt x="860942" y="1253477"/>
                  <a:pt x="859658" y="1253477"/>
                </a:cubicBezTo>
                <a:cubicBezTo>
                  <a:pt x="858473" y="1254816"/>
                  <a:pt x="855904" y="1254816"/>
                  <a:pt x="854620" y="1254816"/>
                </a:cubicBezTo>
                <a:cubicBezTo>
                  <a:pt x="853336" y="1254816"/>
                  <a:pt x="853336" y="1253477"/>
                  <a:pt x="853336" y="1253477"/>
                </a:cubicBezTo>
                <a:cubicBezTo>
                  <a:pt x="854620" y="1253477"/>
                  <a:pt x="854620" y="1252222"/>
                  <a:pt x="854620" y="1252222"/>
                </a:cubicBezTo>
                <a:cubicBezTo>
                  <a:pt x="854620" y="1252222"/>
                  <a:pt x="855904" y="1252222"/>
                  <a:pt x="855904" y="1252222"/>
                </a:cubicBezTo>
                <a:cubicBezTo>
                  <a:pt x="855904" y="1250967"/>
                  <a:pt x="857188" y="1250967"/>
                  <a:pt x="857188" y="1249712"/>
                </a:cubicBezTo>
                <a:cubicBezTo>
                  <a:pt x="855904" y="1248457"/>
                  <a:pt x="855904" y="1248457"/>
                  <a:pt x="855904" y="1247118"/>
                </a:cubicBezTo>
                <a:cubicBezTo>
                  <a:pt x="855904" y="1245863"/>
                  <a:pt x="855904" y="1245863"/>
                  <a:pt x="855904" y="1244608"/>
                </a:cubicBezTo>
                <a:cubicBezTo>
                  <a:pt x="855904" y="1244608"/>
                  <a:pt x="854620" y="1244608"/>
                  <a:pt x="853336" y="1244608"/>
                </a:cubicBezTo>
                <a:cubicBezTo>
                  <a:pt x="853336" y="1244608"/>
                  <a:pt x="852052" y="1244608"/>
                  <a:pt x="852052" y="1244608"/>
                </a:cubicBezTo>
                <a:cubicBezTo>
                  <a:pt x="852052" y="1243353"/>
                  <a:pt x="852052" y="1243353"/>
                  <a:pt x="852052" y="1242098"/>
                </a:cubicBezTo>
                <a:cubicBezTo>
                  <a:pt x="852052" y="1240843"/>
                  <a:pt x="853336" y="1240843"/>
                  <a:pt x="853336" y="1240843"/>
                </a:cubicBezTo>
                <a:cubicBezTo>
                  <a:pt x="854620" y="1240843"/>
                  <a:pt x="854620" y="1239504"/>
                  <a:pt x="854620" y="1239504"/>
                </a:cubicBezTo>
                <a:cubicBezTo>
                  <a:pt x="854620" y="1238249"/>
                  <a:pt x="854620" y="1238249"/>
                  <a:pt x="854620" y="1238249"/>
                </a:cubicBezTo>
                <a:cubicBezTo>
                  <a:pt x="853336" y="1238249"/>
                  <a:pt x="853336" y="1238249"/>
                  <a:pt x="852052" y="1238249"/>
                </a:cubicBezTo>
                <a:cubicBezTo>
                  <a:pt x="850768" y="1238249"/>
                  <a:pt x="850768" y="1236994"/>
                  <a:pt x="850768" y="1236994"/>
                </a:cubicBezTo>
                <a:cubicBezTo>
                  <a:pt x="850768" y="1236994"/>
                  <a:pt x="850768" y="1235739"/>
                  <a:pt x="850768" y="1234484"/>
                </a:cubicBezTo>
                <a:cubicBezTo>
                  <a:pt x="849583" y="1233146"/>
                  <a:pt x="849583" y="1233146"/>
                  <a:pt x="848298" y="1231891"/>
                </a:cubicBezTo>
                <a:cubicBezTo>
                  <a:pt x="847014" y="1229380"/>
                  <a:pt x="847014" y="1228125"/>
                  <a:pt x="847014" y="1225532"/>
                </a:cubicBezTo>
                <a:cubicBezTo>
                  <a:pt x="845730" y="1224277"/>
                  <a:pt x="844446" y="1223022"/>
                  <a:pt x="843162" y="1221767"/>
                </a:cubicBezTo>
                <a:cubicBezTo>
                  <a:pt x="841878" y="1220511"/>
                  <a:pt x="841878" y="1219173"/>
                  <a:pt x="841878" y="1219173"/>
                </a:cubicBezTo>
                <a:cubicBezTo>
                  <a:pt x="841878" y="1217918"/>
                  <a:pt x="843162" y="1215408"/>
                  <a:pt x="843162" y="1214153"/>
                </a:cubicBezTo>
                <a:cubicBezTo>
                  <a:pt x="843162" y="1212898"/>
                  <a:pt x="843162" y="1212898"/>
                  <a:pt x="843162" y="1211559"/>
                </a:cubicBezTo>
                <a:cubicBezTo>
                  <a:pt x="843162" y="1210304"/>
                  <a:pt x="844446" y="1210304"/>
                  <a:pt x="844446" y="1210304"/>
                </a:cubicBezTo>
                <a:cubicBezTo>
                  <a:pt x="847014" y="1210304"/>
                  <a:pt x="850768" y="1211559"/>
                  <a:pt x="853336" y="1211559"/>
                </a:cubicBezTo>
                <a:cubicBezTo>
                  <a:pt x="854620" y="1211559"/>
                  <a:pt x="857188" y="1211559"/>
                  <a:pt x="858473" y="1211559"/>
                </a:cubicBezTo>
                <a:cubicBezTo>
                  <a:pt x="860942" y="1210304"/>
                  <a:pt x="863510" y="1210304"/>
                  <a:pt x="866078" y="1209049"/>
                </a:cubicBezTo>
                <a:cubicBezTo>
                  <a:pt x="866078" y="1209049"/>
                  <a:pt x="867363" y="1209049"/>
                  <a:pt x="868548" y="1209049"/>
                </a:cubicBezTo>
                <a:cubicBezTo>
                  <a:pt x="869832" y="1209049"/>
                  <a:pt x="869832" y="1210304"/>
                  <a:pt x="871116" y="1210304"/>
                </a:cubicBezTo>
                <a:cubicBezTo>
                  <a:pt x="871116" y="1210304"/>
                  <a:pt x="872400" y="1209049"/>
                  <a:pt x="872400" y="1209049"/>
                </a:cubicBezTo>
                <a:cubicBezTo>
                  <a:pt x="872400" y="1209049"/>
                  <a:pt x="873684" y="1209049"/>
                  <a:pt x="873684" y="1209049"/>
                </a:cubicBezTo>
                <a:cubicBezTo>
                  <a:pt x="873684" y="1210304"/>
                  <a:pt x="874968" y="1210304"/>
                  <a:pt x="874968" y="1210304"/>
                </a:cubicBezTo>
                <a:cubicBezTo>
                  <a:pt x="874968" y="1210304"/>
                  <a:pt x="874968" y="1211559"/>
                  <a:pt x="874968" y="1211559"/>
                </a:cubicBezTo>
                <a:cubicBezTo>
                  <a:pt x="874968" y="1212898"/>
                  <a:pt x="873684" y="1212898"/>
                  <a:pt x="872400" y="1214153"/>
                </a:cubicBezTo>
                <a:cubicBezTo>
                  <a:pt x="871116" y="1215408"/>
                  <a:pt x="871116" y="1216663"/>
                  <a:pt x="869832" y="1217918"/>
                </a:cubicBezTo>
                <a:cubicBezTo>
                  <a:pt x="869832" y="1217918"/>
                  <a:pt x="869832" y="1219173"/>
                  <a:pt x="869832" y="1219173"/>
                </a:cubicBezTo>
                <a:cubicBezTo>
                  <a:pt x="871116" y="1219173"/>
                  <a:pt x="871116" y="1217918"/>
                  <a:pt x="872400" y="1217918"/>
                </a:cubicBezTo>
                <a:cubicBezTo>
                  <a:pt x="873684" y="1217918"/>
                  <a:pt x="873684" y="1216663"/>
                  <a:pt x="873684" y="1216663"/>
                </a:cubicBezTo>
                <a:cubicBezTo>
                  <a:pt x="874968" y="1215408"/>
                  <a:pt x="874968" y="1214153"/>
                  <a:pt x="876253" y="1212898"/>
                </a:cubicBezTo>
                <a:cubicBezTo>
                  <a:pt x="876253" y="1211559"/>
                  <a:pt x="877438" y="1211559"/>
                  <a:pt x="877438" y="1211559"/>
                </a:cubicBezTo>
                <a:lnTo>
                  <a:pt x="878702" y="1212876"/>
                </a:lnTo>
                <a:lnTo>
                  <a:pt x="877438" y="1214153"/>
                </a:lnTo>
                <a:lnTo>
                  <a:pt x="877438" y="1214203"/>
                </a:lnTo>
                <a:lnTo>
                  <a:pt x="876253" y="1215408"/>
                </a:lnTo>
                <a:cubicBezTo>
                  <a:pt x="874968" y="1216663"/>
                  <a:pt x="874968" y="1217918"/>
                  <a:pt x="874968" y="1219173"/>
                </a:cubicBezTo>
                <a:cubicBezTo>
                  <a:pt x="874968" y="1220511"/>
                  <a:pt x="876253" y="1220511"/>
                  <a:pt x="876253" y="1221767"/>
                </a:cubicBezTo>
                <a:cubicBezTo>
                  <a:pt x="874968" y="1221767"/>
                  <a:pt x="874968" y="1223022"/>
                  <a:pt x="874968" y="1223022"/>
                </a:cubicBezTo>
                <a:cubicBezTo>
                  <a:pt x="874968" y="1223022"/>
                  <a:pt x="873684" y="1221767"/>
                  <a:pt x="873684" y="1221767"/>
                </a:cubicBezTo>
                <a:cubicBezTo>
                  <a:pt x="873684" y="1223022"/>
                  <a:pt x="872400" y="1223022"/>
                  <a:pt x="872400" y="1224277"/>
                </a:cubicBezTo>
                <a:cubicBezTo>
                  <a:pt x="872400" y="1224277"/>
                  <a:pt x="871116" y="1224277"/>
                  <a:pt x="871116" y="1224277"/>
                </a:cubicBezTo>
                <a:cubicBezTo>
                  <a:pt x="871116" y="1224277"/>
                  <a:pt x="869832" y="1225532"/>
                  <a:pt x="869832" y="1226870"/>
                </a:cubicBezTo>
                <a:cubicBezTo>
                  <a:pt x="869832" y="1228125"/>
                  <a:pt x="871116" y="1228125"/>
                  <a:pt x="871116" y="1228125"/>
                </a:cubicBezTo>
                <a:cubicBezTo>
                  <a:pt x="871116" y="1228125"/>
                  <a:pt x="872400" y="1228125"/>
                  <a:pt x="873684" y="1228125"/>
                </a:cubicBezTo>
                <a:cubicBezTo>
                  <a:pt x="873684" y="1228125"/>
                  <a:pt x="874968" y="1226870"/>
                  <a:pt x="876253" y="1225532"/>
                </a:cubicBezTo>
                <a:cubicBezTo>
                  <a:pt x="876253" y="1224277"/>
                  <a:pt x="876253" y="1224277"/>
                  <a:pt x="876253" y="1223022"/>
                </a:cubicBezTo>
                <a:cubicBezTo>
                  <a:pt x="876253" y="1221767"/>
                  <a:pt x="877438" y="1221767"/>
                  <a:pt x="877438" y="1220511"/>
                </a:cubicBezTo>
                <a:cubicBezTo>
                  <a:pt x="876253" y="1219173"/>
                  <a:pt x="876253" y="1219173"/>
                  <a:pt x="876253" y="1217918"/>
                </a:cubicBezTo>
                <a:cubicBezTo>
                  <a:pt x="876253" y="1217918"/>
                  <a:pt x="877438" y="1216663"/>
                  <a:pt x="877438" y="1216663"/>
                </a:cubicBezTo>
                <a:lnTo>
                  <a:pt x="877438" y="1214203"/>
                </a:lnTo>
                <a:lnTo>
                  <a:pt x="878722" y="1212898"/>
                </a:lnTo>
                <a:lnTo>
                  <a:pt x="878702" y="1212876"/>
                </a:lnTo>
                <a:lnTo>
                  <a:pt x="880006" y="1211559"/>
                </a:lnTo>
                <a:cubicBezTo>
                  <a:pt x="880006" y="1210304"/>
                  <a:pt x="881290" y="1209049"/>
                  <a:pt x="881290" y="1207794"/>
                </a:cubicBezTo>
                <a:cubicBezTo>
                  <a:pt x="880006" y="1206539"/>
                  <a:pt x="880006" y="1206539"/>
                  <a:pt x="878722" y="1206539"/>
                </a:cubicBezTo>
                <a:cubicBezTo>
                  <a:pt x="877438" y="1206539"/>
                  <a:pt x="877438" y="1205284"/>
                  <a:pt x="877438" y="1205284"/>
                </a:cubicBezTo>
                <a:cubicBezTo>
                  <a:pt x="877438" y="1205284"/>
                  <a:pt x="876253" y="1205284"/>
                  <a:pt x="876253" y="1205284"/>
                </a:cubicBezTo>
                <a:cubicBezTo>
                  <a:pt x="876253" y="1203945"/>
                  <a:pt x="877438" y="1203945"/>
                  <a:pt x="877438" y="1202690"/>
                </a:cubicBezTo>
                <a:cubicBezTo>
                  <a:pt x="878722" y="1202690"/>
                  <a:pt x="878722" y="1201435"/>
                  <a:pt x="878722" y="1201435"/>
                </a:cubicBezTo>
                <a:cubicBezTo>
                  <a:pt x="877438" y="1201435"/>
                  <a:pt x="877438" y="1201435"/>
                  <a:pt x="876253" y="1201435"/>
                </a:cubicBezTo>
                <a:cubicBezTo>
                  <a:pt x="876253" y="1201435"/>
                  <a:pt x="874968" y="1200180"/>
                  <a:pt x="874968" y="1200180"/>
                </a:cubicBezTo>
                <a:cubicBezTo>
                  <a:pt x="876253" y="1198925"/>
                  <a:pt x="876253" y="1198925"/>
                  <a:pt x="877438" y="1197586"/>
                </a:cubicBezTo>
                <a:cubicBezTo>
                  <a:pt x="877438" y="1197586"/>
                  <a:pt x="877438" y="1196331"/>
                  <a:pt x="877438" y="1196331"/>
                </a:cubicBezTo>
                <a:cubicBezTo>
                  <a:pt x="876253" y="1196331"/>
                  <a:pt x="874968" y="1196331"/>
                  <a:pt x="873684" y="1196331"/>
                </a:cubicBezTo>
                <a:cubicBezTo>
                  <a:pt x="873684" y="1195076"/>
                  <a:pt x="872400" y="1193821"/>
                  <a:pt x="871116" y="1192566"/>
                </a:cubicBezTo>
                <a:cubicBezTo>
                  <a:pt x="869832" y="1193821"/>
                  <a:pt x="869832" y="1193821"/>
                  <a:pt x="868548" y="1193821"/>
                </a:cubicBezTo>
                <a:cubicBezTo>
                  <a:pt x="867363" y="1192566"/>
                  <a:pt x="867363" y="1191311"/>
                  <a:pt x="866078" y="1189972"/>
                </a:cubicBezTo>
                <a:cubicBezTo>
                  <a:pt x="866078" y="1188717"/>
                  <a:pt x="867363" y="1186207"/>
                  <a:pt x="867363" y="1184952"/>
                </a:cubicBezTo>
                <a:cubicBezTo>
                  <a:pt x="867363" y="1184952"/>
                  <a:pt x="867363" y="1183613"/>
                  <a:pt x="867363" y="1182358"/>
                </a:cubicBezTo>
                <a:cubicBezTo>
                  <a:pt x="867363" y="1183613"/>
                  <a:pt x="866078" y="1183613"/>
                  <a:pt x="866078" y="1184952"/>
                </a:cubicBezTo>
                <a:cubicBezTo>
                  <a:pt x="864794" y="1186207"/>
                  <a:pt x="863510" y="1186207"/>
                  <a:pt x="862226" y="1187462"/>
                </a:cubicBezTo>
                <a:cubicBezTo>
                  <a:pt x="860942" y="1187462"/>
                  <a:pt x="859658" y="1188717"/>
                  <a:pt x="858473" y="1189972"/>
                </a:cubicBezTo>
                <a:cubicBezTo>
                  <a:pt x="857188" y="1189972"/>
                  <a:pt x="855904" y="1188717"/>
                  <a:pt x="854620" y="1188717"/>
                </a:cubicBezTo>
                <a:cubicBezTo>
                  <a:pt x="853336" y="1187462"/>
                  <a:pt x="853336" y="1187462"/>
                  <a:pt x="853336" y="1186207"/>
                </a:cubicBezTo>
                <a:cubicBezTo>
                  <a:pt x="853336" y="1186207"/>
                  <a:pt x="854620" y="1186207"/>
                  <a:pt x="854620" y="1186207"/>
                </a:cubicBezTo>
                <a:cubicBezTo>
                  <a:pt x="855904" y="1186207"/>
                  <a:pt x="855904" y="1187462"/>
                  <a:pt x="857188" y="1187462"/>
                </a:cubicBezTo>
                <a:cubicBezTo>
                  <a:pt x="857188" y="1187462"/>
                  <a:pt x="858473" y="1187462"/>
                  <a:pt x="858473" y="1187462"/>
                </a:cubicBezTo>
                <a:cubicBezTo>
                  <a:pt x="858473" y="1187462"/>
                  <a:pt x="858473" y="1186207"/>
                  <a:pt x="858473" y="1186207"/>
                </a:cubicBezTo>
                <a:cubicBezTo>
                  <a:pt x="857188" y="1186207"/>
                  <a:pt x="857188" y="1184952"/>
                  <a:pt x="855904" y="1184952"/>
                </a:cubicBezTo>
                <a:cubicBezTo>
                  <a:pt x="855904" y="1184952"/>
                  <a:pt x="854620" y="1183613"/>
                  <a:pt x="854620" y="1183613"/>
                </a:cubicBezTo>
                <a:cubicBezTo>
                  <a:pt x="853336" y="1184952"/>
                  <a:pt x="853336" y="1184952"/>
                  <a:pt x="852052" y="1184952"/>
                </a:cubicBezTo>
                <a:cubicBezTo>
                  <a:pt x="852052" y="1184952"/>
                  <a:pt x="850768" y="1186207"/>
                  <a:pt x="850768" y="1186207"/>
                </a:cubicBezTo>
                <a:cubicBezTo>
                  <a:pt x="849583" y="1186207"/>
                  <a:pt x="848298" y="1186207"/>
                  <a:pt x="847014" y="1186207"/>
                </a:cubicBezTo>
                <a:cubicBezTo>
                  <a:pt x="845730" y="1186207"/>
                  <a:pt x="844446" y="1184952"/>
                  <a:pt x="843162" y="1184952"/>
                </a:cubicBezTo>
                <a:cubicBezTo>
                  <a:pt x="843162" y="1184952"/>
                  <a:pt x="843162" y="1183613"/>
                  <a:pt x="843162" y="1183613"/>
                </a:cubicBezTo>
                <a:cubicBezTo>
                  <a:pt x="844446" y="1182358"/>
                  <a:pt x="845730" y="1181103"/>
                  <a:pt x="847014" y="1179848"/>
                </a:cubicBezTo>
                <a:cubicBezTo>
                  <a:pt x="848298" y="1178593"/>
                  <a:pt x="848298" y="1177338"/>
                  <a:pt x="848298" y="1175999"/>
                </a:cubicBezTo>
                <a:cubicBezTo>
                  <a:pt x="848298" y="1174744"/>
                  <a:pt x="849583" y="1174744"/>
                  <a:pt x="849583" y="1173489"/>
                </a:cubicBezTo>
                <a:cubicBezTo>
                  <a:pt x="849583" y="1173489"/>
                  <a:pt x="848298" y="1173489"/>
                  <a:pt x="848298" y="1173489"/>
                </a:cubicBezTo>
                <a:cubicBezTo>
                  <a:pt x="848298" y="1173489"/>
                  <a:pt x="847014" y="1174744"/>
                  <a:pt x="845730" y="1174744"/>
                </a:cubicBezTo>
                <a:cubicBezTo>
                  <a:pt x="844446" y="1174744"/>
                  <a:pt x="843162" y="1175999"/>
                  <a:pt x="841878" y="1175999"/>
                </a:cubicBezTo>
                <a:lnTo>
                  <a:pt x="841340" y="1175999"/>
                </a:lnTo>
                <a:lnTo>
                  <a:pt x="843162" y="1172234"/>
                </a:lnTo>
                <a:lnTo>
                  <a:pt x="842739" y="1170965"/>
                </a:lnTo>
                <a:lnTo>
                  <a:pt x="843162" y="1169724"/>
                </a:lnTo>
                <a:cubicBezTo>
                  <a:pt x="843162" y="1169724"/>
                  <a:pt x="841878" y="1168385"/>
                  <a:pt x="841878" y="1167130"/>
                </a:cubicBezTo>
                <a:cubicBezTo>
                  <a:pt x="843162" y="1167130"/>
                  <a:pt x="843162" y="1165875"/>
                  <a:pt x="843162" y="1165875"/>
                </a:cubicBezTo>
                <a:cubicBezTo>
                  <a:pt x="843162" y="1165875"/>
                  <a:pt x="843162" y="1164620"/>
                  <a:pt x="843162" y="1164620"/>
                </a:cubicBezTo>
                <a:cubicBezTo>
                  <a:pt x="843162" y="1164620"/>
                  <a:pt x="841878" y="1165875"/>
                  <a:pt x="841878" y="1165875"/>
                </a:cubicBezTo>
                <a:lnTo>
                  <a:pt x="841878" y="1167130"/>
                </a:lnTo>
                <a:lnTo>
                  <a:pt x="841878" y="1168385"/>
                </a:lnTo>
                <a:lnTo>
                  <a:pt x="842739" y="1170965"/>
                </a:lnTo>
                <a:lnTo>
                  <a:pt x="841878" y="1173489"/>
                </a:lnTo>
                <a:cubicBezTo>
                  <a:pt x="841878" y="1174744"/>
                  <a:pt x="840693" y="1174744"/>
                  <a:pt x="840693" y="1175999"/>
                </a:cubicBezTo>
                <a:lnTo>
                  <a:pt x="841340" y="1175999"/>
                </a:lnTo>
                <a:lnTo>
                  <a:pt x="840693" y="1177338"/>
                </a:lnTo>
                <a:cubicBezTo>
                  <a:pt x="839409" y="1177338"/>
                  <a:pt x="839409" y="1178593"/>
                  <a:pt x="838124" y="1178593"/>
                </a:cubicBezTo>
                <a:cubicBezTo>
                  <a:pt x="836841" y="1178593"/>
                  <a:pt x="836841" y="1178593"/>
                  <a:pt x="835556" y="1178593"/>
                </a:cubicBezTo>
                <a:cubicBezTo>
                  <a:pt x="834272" y="1178593"/>
                  <a:pt x="834272" y="1178593"/>
                  <a:pt x="832988" y="1178593"/>
                </a:cubicBezTo>
                <a:cubicBezTo>
                  <a:pt x="832988" y="1178593"/>
                  <a:pt x="832988" y="1177338"/>
                  <a:pt x="832988" y="1177338"/>
                </a:cubicBezTo>
                <a:cubicBezTo>
                  <a:pt x="834272" y="1177338"/>
                  <a:pt x="834272" y="1175999"/>
                  <a:pt x="834272" y="1175999"/>
                </a:cubicBezTo>
                <a:cubicBezTo>
                  <a:pt x="834272" y="1175999"/>
                  <a:pt x="834272" y="1174744"/>
                  <a:pt x="834272" y="1174744"/>
                </a:cubicBezTo>
                <a:cubicBezTo>
                  <a:pt x="832988" y="1175999"/>
                  <a:pt x="832988" y="1175999"/>
                  <a:pt x="831803" y="1177338"/>
                </a:cubicBezTo>
                <a:cubicBezTo>
                  <a:pt x="830519" y="1178593"/>
                  <a:pt x="830519" y="1179848"/>
                  <a:pt x="830519" y="1179848"/>
                </a:cubicBezTo>
                <a:cubicBezTo>
                  <a:pt x="830519" y="1179848"/>
                  <a:pt x="829235" y="1179848"/>
                  <a:pt x="829235" y="1179848"/>
                </a:cubicBezTo>
                <a:cubicBezTo>
                  <a:pt x="829235" y="1178593"/>
                  <a:pt x="827950" y="1178593"/>
                  <a:pt x="827950" y="1178593"/>
                </a:cubicBezTo>
                <a:cubicBezTo>
                  <a:pt x="827950" y="1178593"/>
                  <a:pt x="826666" y="1179848"/>
                  <a:pt x="826666" y="1179848"/>
                </a:cubicBezTo>
                <a:cubicBezTo>
                  <a:pt x="826666" y="1179848"/>
                  <a:pt x="825382" y="1181103"/>
                  <a:pt x="825382" y="1181103"/>
                </a:cubicBezTo>
                <a:cubicBezTo>
                  <a:pt x="824098" y="1181103"/>
                  <a:pt x="824098" y="1181103"/>
                  <a:pt x="822913" y="1181103"/>
                </a:cubicBezTo>
                <a:cubicBezTo>
                  <a:pt x="822913" y="1179848"/>
                  <a:pt x="822913" y="1179848"/>
                  <a:pt x="822913" y="1179848"/>
                </a:cubicBezTo>
                <a:cubicBezTo>
                  <a:pt x="822913" y="1178593"/>
                  <a:pt x="824098" y="1178593"/>
                  <a:pt x="824098" y="1177338"/>
                </a:cubicBezTo>
                <a:cubicBezTo>
                  <a:pt x="825382" y="1177338"/>
                  <a:pt x="825382" y="1175999"/>
                  <a:pt x="826666" y="1175999"/>
                </a:cubicBezTo>
                <a:cubicBezTo>
                  <a:pt x="827950" y="1174744"/>
                  <a:pt x="829235" y="1174744"/>
                  <a:pt x="830519" y="1173489"/>
                </a:cubicBezTo>
                <a:cubicBezTo>
                  <a:pt x="831803" y="1172234"/>
                  <a:pt x="832988" y="1170979"/>
                  <a:pt x="834272" y="1169724"/>
                </a:cubicBezTo>
                <a:cubicBezTo>
                  <a:pt x="835556" y="1168385"/>
                  <a:pt x="835556" y="1168385"/>
                  <a:pt x="835556" y="1167130"/>
                </a:cubicBezTo>
                <a:cubicBezTo>
                  <a:pt x="835556" y="1165875"/>
                  <a:pt x="834272" y="1165875"/>
                  <a:pt x="834272" y="1164620"/>
                </a:cubicBezTo>
                <a:cubicBezTo>
                  <a:pt x="834272" y="1165875"/>
                  <a:pt x="834272" y="1165875"/>
                  <a:pt x="834272" y="1167130"/>
                </a:cubicBezTo>
                <a:cubicBezTo>
                  <a:pt x="832988" y="1168385"/>
                  <a:pt x="832988" y="1168385"/>
                  <a:pt x="831803" y="1169724"/>
                </a:cubicBezTo>
                <a:cubicBezTo>
                  <a:pt x="831803" y="1169724"/>
                  <a:pt x="830519" y="1170979"/>
                  <a:pt x="830519" y="1172234"/>
                </a:cubicBezTo>
                <a:cubicBezTo>
                  <a:pt x="830519" y="1172234"/>
                  <a:pt x="829235" y="1173489"/>
                  <a:pt x="829235" y="1173489"/>
                </a:cubicBezTo>
                <a:cubicBezTo>
                  <a:pt x="827950" y="1174744"/>
                  <a:pt x="825382" y="1174744"/>
                  <a:pt x="824098" y="1174744"/>
                </a:cubicBezTo>
                <a:cubicBezTo>
                  <a:pt x="824098" y="1174744"/>
                  <a:pt x="822913" y="1173489"/>
                  <a:pt x="822913" y="1173489"/>
                </a:cubicBezTo>
                <a:cubicBezTo>
                  <a:pt x="822913" y="1173489"/>
                  <a:pt x="821629" y="1174744"/>
                  <a:pt x="820345" y="1174744"/>
                </a:cubicBezTo>
                <a:cubicBezTo>
                  <a:pt x="820345" y="1173489"/>
                  <a:pt x="820345" y="1173489"/>
                  <a:pt x="820345" y="1173489"/>
                </a:cubicBezTo>
                <a:cubicBezTo>
                  <a:pt x="821629" y="1173489"/>
                  <a:pt x="821629" y="1172234"/>
                  <a:pt x="822913" y="1172234"/>
                </a:cubicBezTo>
                <a:cubicBezTo>
                  <a:pt x="822913" y="1172234"/>
                  <a:pt x="821629" y="1172234"/>
                  <a:pt x="821629" y="1172234"/>
                </a:cubicBezTo>
                <a:cubicBezTo>
                  <a:pt x="820345" y="1173489"/>
                  <a:pt x="819060" y="1173489"/>
                  <a:pt x="817776" y="1174744"/>
                </a:cubicBezTo>
                <a:cubicBezTo>
                  <a:pt x="817776" y="1174744"/>
                  <a:pt x="816492" y="1174744"/>
                  <a:pt x="815208" y="1174744"/>
                </a:cubicBezTo>
                <a:cubicBezTo>
                  <a:pt x="814023" y="1174744"/>
                  <a:pt x="814023" y="1175999"/>
                  <a:pt x="812739" y="1175999"/>
                </a:cubicBezTo>
                <a:cubicBezTo>
                  <a:pt x="812739" y="1175999"/>
                  <a:pt x="812739" y="1177338"/>
                  <a:pt x="812739" y="1177338"/>
                </a:cubicBezTo>
                <a:cubicBezTo>
                  <a:pt x="810170" y="1177338"/>
                  <a:pt x="808886" y="1177338"/>
                  <a:pt x="807602" y="1177338"/>
                </a:cubicBezTo>
                <a:cubicBezTo>
                  <a:pt x="806318" y="1177338"/>
                  <a:pt x="806318" y="1175999"/>
                  <a:pt x="805133" y="1175999"/>
                </a:cubicBezTo>
                <a:cubicBezTo>
                  <a:pt x="806318" y="1175999"/>
                  <a:pt x="806318" y="1174744"/>
                  <a:pt x="806318" y="1174744"/>
                </a:cubicBezTo>
                <a:cubicBezTo>
                  <a:pt x="807602" y="1174744"/>
                  <a:pt x="807602" y="1174744"/>
                  <a:pt x="808886" y="1174744"/>
                </a:cubicBezTo>
                <a:cubicBezTo>
                  <a:pt x="810170" y="1173489"/>
                  <a:pt x="811454" y="1173489"/>
                  <a:pt x="812739" y="1173489"/>
                </a:cubicBezTo>
                <a:cubicBezTo>
                  <a:pt x="814023" y="1172234"/>
                  <a:pt x="815208" y="1172234"/>
                  <a:pt x="816492" y="1170979"/>
                </a:cubicBezTo>
                <a:cubicBezTo>
                  <a:pt x="816492" y="1170979"/>
                  <a:pt x="816492" y="1169724"/>
                  <a:pt x="816492" y="1169724"/>
                </a:cubicBezTo>
                <a:cubicBezTo>
                  <a:pt x="816492" y="1170979"/>
                  <a:pt x="815208" y="1170979"/>
                  <a:pt x="815208" y="1170979"/>
                </a:cubicBezTo>
                <a:cubicBezTo>
                  <a:pt x="812739" y="1170979"/>
                  <a:pt x="811454" y="1172234"/>
                  <a:pt x="810170" y="1172234"/>
                </a:cubicBezTo>
                <a:cubicBezTo>
                  <a:pt x="810170" y="1172234"/>
                  <a:pt x="808886" y="1172234"/>
                  <a:pt x="808886" y="1172234"/>
                </a:cubicBezTo>
                <a:cubicBezTo>
                  <a:pt x="808886" y="1170979"/>
                  <a:pt x="808886" y="1170979"/>
                  <a:pt x="808886" y="1170979"/>
                </a:cubicBezTo>
                <a:cubicBezTo>
                  <a:pt x="808886" y="1169724"/>
                  <a:pt x="810170" y="1169724"/>
                  <a:pt x="811454" y="1169724"/>
                </a:cubicBezTo>
                <a:cubicBezTo>
                  <a:pt x="811454" y="1169724"/>
                  <a:pt x="812739" y="1168385"/>
                  <a:pt x="814023" y="1168385"/>
                </a:cubicBezTo>
                <a:cubicBezTo>
                  <a:pt x="814023" y="1168385"/>
                  <a:pt x="814023" y="1167130"/>
                  <a:pt x="814023" y="1167130"/>
                </a:cubicBezTo>
                <a:cubicBezTo>
                  <a:pt x="812739" y="1167130"/>
                  <a:pt x="811454" y="1168385"/>
                  <a:pt x="810170" y="1168385"/>
                </a:cubicBezTo>
                <a:cubicBezTo>
                  <a:pt x="808886" y="1168385"/>
                  <a:pt x="808886" y="1168385"/>
                  <a:pt x="807602" y="1168385"/>
                </a:cubicBezTo>
                <a:cubicBezTo>
                  <a:pt x="806318" y="1169724"/>
                  <a:pt x="805133" y="1169724"/>
                  <a:pt x="803849" y="1170979"/>
                </a:cubicBezTo>
                <a:cubicBezTo>
                  <a:pt x="802564" y="1172234"/>
                  <a:pt x="802564" y="1172234"/>
                  <a:pt x="801280" y="1172234"/>
                </a:cubicBezTo>
                <a:cubicBezTo>
                  <a:pt x="799996" y="1172234"/>
                  <a:pt x="799996" y="1172234"/>
                  <a:pt x="798712" y="1172234"/>
                </a:cubicBezTo>
                <a:cubicBezTo>
                  <a:pt x="798712" y="1170979"/>
                  <a:pt x="798712" y="1170979"/>
                  <a:pt x="798712" y="1169724"/>
                </a:cubicBezTo>
                <a:cubicBezTo>
                  <a:pt x="799996" y="1169724"/>
                  <a:pt x="799996" y="1168385"/>
                  <a:pt x="801280" y="1168385"/>
                </a:cubicBezTo>
                <a:cubicBezTo>
                  <a:pt x="802564" y="1168385"/>
                  <a:pt x="802564" y="1168385"/>
                  <a:pt x="803849" y="1168385"/>
                </a:cubicBezTo>
                <a:cubicBezTo>
                  <a:pt x="805133" y="1168385"/>
                  <a:pt x="806318" y="1167130"/>
                  <a:pt x="807602" y="1167130"/>
                </a:cubicBezTo>
                <a:cubicBezTo>
                  <a:pt x="807602" y="1165875"/>
                  <a:pt x="808886" y="1165875"/>
                  <a:pt x="808886" y="1164620"/>
                </a:cubicBezTo>
                <a:cubicBezTo>
                  <a:pt x="807602" y="1164620"/>
                  <a:pt x="806318" y="1165875"/>
                  <a:pt x="805133" y="1165875"/>
                </a:cubicBezTo>
                <a:cubicBezTo>
                  <a:pt x="803849" y="1165875"/>
                  <a:pt x="803849" y="1165875"/>
                  <a:pt x="802564" y="1165875"/>
                </a:cubicBezTo>
                <a:cubicBezTo>
                  <a:pt x="801280" y="1165875"/>
                  <a:pt x="799996" y="1167130"/>
                  <a:pt x="798712" y="1167130"/>
                </a:cubicBezTo>
                <a:cubicBezTo>
                  <a:pt x="798712" y="1165875"/>
                  <a:pt x="798712" y="1165875"/>
                  <a:pt x="798712" y="1165875"/>
                </a:cubicBezTo>
                <a:cubicBezTo>
                  <a:pt x="799996" y="1164620"/>
                  <a:pt x="801280" y="1164620"/>
                  <a:pt x="802564" y="1163365"/>
                </a:cubicBezTo>
                <a:cubicBezTo>
                  <a:pt x="803849" y="1163365"/>
                  <a:pt x="803849" y="1163365"/>
                  <a:pt x="805133" y="1163365"/>
                </a:cubicBezTo>
                <a:cubicBezTo>
                  <a:pt x="805133" y="1163365"/>
                  <a:pt x="806318" y="1162026"/>
                  <a:pt x="806318" y="1162026"/>
                </a:cubicBezTo>
                <a:cubicBezTo>
                  <a:pt x="806318" y="1160771"/>
                  <a:pt x="805133" y="1160771"/>
                  <a:pt x="805133" y="1160771"/>
                </a:cubicBezTo>
                <a:cubicBezTo>
                  <a:pt x="805133" y="1160771"/>
                  <a:pt x="805133" y="1159516"/>
                  <a:pt x="805133" y="1159516"/>
                </a:cubicBezTo>
                <a:cubicBezTo>
                  <a:pt x="805133" y="1158261"/>
                  <a:pt x="806318" y="1158261"/>
                  <a:pt x="806318" y="1157006"/>
                </a:cubicBezTo>
                <a:cubicBezTo>
                  <a:pt x="807602" y="1157006"/>
                  <a:pt x="808886" y="1155751"/>
                  <a:pt x="810170" y="1155751"/>
                </a:cubicBezTo>
                <a:cubicBezTo>
                  <a:pt x="810170" y="1154413"/>
                  <a:pt x="811454" y="1154413"/>
                  <a:pt x="812739" y="1154413"/>
                </a:cubicBezTo>
                <a:cubicBezTo>
                  <a:pt x="814023" y="1154413"/>
                  <a:pt x="814023" y="1153158"/>
                  <a:pt x="814023" y="1153158"/>
                </a:cubicBezTo>
                <a:cubicBezTo>
                  <a:pt x="812739" y="1153158"/>
                  <a:pt x="810170" y="1154413"/>
                  <a:pt x="808886" y="1154413"/>
                </a:cubicBezTo>
                <a:cubicBezTo>
                  <a:pt x="807602" y="1154413"/>
                  <a:pt x="807602" y="1154413"/>
                  <a:pt x="806318" y="1154413"/>
                </a:cubicBezTo>
                <a:cubicBezTo>
                  <a:pt x="806318" y="1154413"/>
                  <a:pt x="805133" y="1154413"/>
                  <a:pt x="805133" y="1154413"/>
                </a:cubicBezTo>
                <a:cubicBezTo>
                  <a:pt x="805133" y="1155751"/>
                  <a:pt x="803849" y="1155751"/>
                  <a:pt x="803849" y="1157006"/>
                </a:cubicBezTo>
                <a:cubicBezTo>
                  <a:pt x="802564" y="1158261"/>
                  <a:pt x="802564" y="1158261"/>
                  <a:pt x="801280" y="1159516"/>
                </a:cubicBezTo>
                <a:cubicBezTo>
                  <a:pt x="801280" y="1159516"/>
                  <a:pt x="799996" y="1160771"/>
                  <a:pt x="799996" y="1160771"/>
                </a:cubicBezTo>
                <a:cubicBezTo>
                  <a:pt x="799996" y="1160771"/>
                  <a:pt x="798712" y="1160771"/>
                  <a:pt x="798712" y="1160771"/>
                </a:cubicBezTo>
                <a:cubicBezTo>
                  <a:pt x="798712" y="1160771"/>
                  <a:pt x="798712" y="1159516"/>
                  <a:pt x="798712" y="1159516"/>
                </a:cubicBezTo>
                <a:cubicBezTo>
                  <a:pt x="798712" y="1159516"/>
                  <a:pt x="797428" y="1158261"/>
                  <a:pt x="797428" y="1158261"/>
                </a:cubicBezTo>
                <a:cubicBezTo>
                  <a:pt x="797428" y="1157006"/>
                  <a:pt x="797428" y="1157006"/>
                  <a:pt x="797428" y="1155751"/>
                </a:cubicBezTo>
                <a:cubicBezTo>
                  <a:pt x="798712" y="1155751"/>
                  <a:pt x="799996" y="1154413"/>
                  <a:pt x="801280" y="1153158"/>
                </a:cubicBezTo>
                <a:cubicBezTo>
                  <a:pt x="801280" y="1151902"/>
                  <a:pt x="802564" y="1151902"/>
                  <a:pt x="802564" y="1150647"/>
                </a:cubicBezTo>
                <a:cubicBezTo>
                  <a:pt x="805133" y="1149392"/>
                  <a:pt x="806318" y="1146799"/>
                  <a:pt x="808886" y="1144289"/>
                </a:cubicBezTo>
                <a:cubicBezTo>
                  <a:pt x="810170" y="1144289"/>
                  <a:pt x="810170" y="1143034"/>
                  <a:pt x="811454" y="1143034"/>
                </a:cubicBezTo>
                <a:cubicBezTo>
                  <a:pt x="811454" y="1144289"/>
                  <a:pt x="812739" y="1144289"/>
                  <a:pt x="812739" y="1144289"/>
                </a:cubicBezTo>
                <a:cubicBezTo>
                  <a:pt x="812739" y="1144289"/>
                  <a:pt x="814023" y="1145544"/>
                  <a:pt x="814023" y="1146799"/>
                </a:cubicBezTo>
                <a:cubicBezTo>
                  <a:pt x="815208" y="1146799"/>
                  <a:pt x="815208" y="1148054"/>
                  <a:pt x="816492" y="1148054"/>
                </a:cubicBezTo>
                <a:cubicBezTo>
                  <a:pt x="817776" y="1148054"/>
                  <a:pt x="817776" y="1146799"/>
                  <a:pt x="817776" y="1146799"/>
                </a:cubicBezTo>
                <a:cubicBezTo>
                  <a:pt x="816492" y="1145544"/>
                  <a:pt x="816492" y="1145544"/>
                  <a:pt x="815208" y="1144289"/>
                </a:cubicBezTo>
                <a:cubicBezTo>
                  <a:pt x="815208" y="1144289"/>
                  <a:pt x="814023" y="1143034"/>
                  <a:pt x="814023" y="1141778"/>
                </a:cubicBezTo>
                <a:cubicBezTo>
                  <a:pt x="815208" y="1140440"/>
                  <a:pt x="815208" y="1140440"/>
                  <a:pt x="816492" y="1139185"/>
                </a:cubicBezTo>
                <a:lnTo>
                  <a:pt x="818435" y="1138552"/>
                </a:lnTo>
                <a:lnTo>
                  <a:pt x="817813" y="1137930"/>
                </a:lnTo>
                <a:lnTo>
                  <a:pt x="816492" y="1137930"/>
                </a:lnTo>
                <a:cubicBezTo>
                  <a:pt x="815208" y="1137930"/>
                  <a:pt x="814023" y="1139185"/>
                  <a:pt x="812739" y="1139185"/>
                </a:cubicBezTo>
                <a:cubicBezTo>
                  <a:pt x="811454" y="1139185"/>
                  <a:pt x="811454" y="1140440"/>
                  <a:pt x="810170" y="1140440"/>
                </a:cubicBezTo>
                <a:cubicBezTo>
                  <a:pt x="808886" y="1139185"/>
                  <a:pt x="808886" y="1139185"/>
                  <a:pt x="807602" y="1139185"/>
                </a:cubicBezTo>
                <a:cubicBezTo>
                  <a:pt x="807602" y="1139185"/>
                  <a:pt x="807602" y="1137930"/>
                  <a:pt x="807602" y="1137930"/>
                </a:cubicBezTo>
                <a:cubicBezTo>
                  <a:pt x="807602" y="1136675"/>
                  <a:pt x="808886" y="1136675"/>
                  <a:pt x="810170" y="1135420"/>
                </a:cubicBezTo>
                <a:cubicBezTo>
                  <a:pt x="811454" y="1135420"/>
                  <a:pt x="811454" y="1134081"/>
                  <a:pt x="812739" y="1132826"/>
                </a:cubicBezTo>
                <a:cubicBezTo>
                  <a:pt x="812739" y="1131571"/>
                  <a:pt x="814023" y="1130316"/>
                  <a:pt x="814023" y="1129061"/>
                </a:cubicBezTo>
                <a:cubicBezTo>
                  <a:pt x="814023" y="1129061"/>
                  <a:pt x="812739" y="1127806"/>
                  <a:pt x="812739" y="1127806"/>
                </a:cubicBezTo>
                <a:cubicBezTo>
                  <a:pt x="811454" y="1129061"/>
                  <a:pt x="811454" y="1129061"/>
                  <a:pt x="811454" y="1129061"/>
                </a:cubicBezTo>
                <a:cubicBezTo>
                  <a:pt x="811454" y="1130316"/>
                  <a:pt x="811454" y="1130316"/>
                  <a:pt x="811454" y="1131571"/>
                </a:cubicBezTo>
                <a:cubicBezTo>
                  <a:pt x="810170" y="1132826"/>
                  <a:pt x="810170" y="1132826"/>
                  <a:pt x="808886" y="1134081"/>
                </a:cubicBezTo>
                <a:cubicBezTo>
                  <a:pt x="807602" y="1134081"/>
                  <a:pt x="806318" y="1135420"/>
                  <a:pt x="805133" y="1135420"/>
                </a:cubicBezTo>
                <a:cubicBezTo>
                  <a:pt x="803849" y="1136675"/>
                  <a:pt x="803849" y="1137930"/>
                  <a:pt x="802564" y="1139185"/>
                </a:cubicBezTo>
                <a:cubicBezTo>
                  <a:pt x="801280" y="1140440"/>
                  <a:pt x="799996" y="1141778"/>
                  <a:pt x="798712" y="1143034"/>
                </a:cubicBezTo>
                <a:cubicBezTo>
                  <a:pt x="797428" y="1143034"/>
                  <a:pt x="796243" y="1144289"/>
                  <a:pt x="794959" y="1145544"/>
                </a:cubicBezTo>
                <a:cubicBezTo>
                  <a:pt x="794959" y="1145544"/>
                  <a:pt x="793675" y="1144289"/>
                  <a:pt x="792390" y="1144289"/>
                </a:cubicBezTo>
                <a:cubicBezTo>
                  <a:pt x="792390" y="1144289"/>
                  <a:pt x="792390" y="1143034"/>
                  <a:pt x="792390" y="1143034"/>
                </a:cubicBezTo>
                <a:cubicBezTo>
                  <a:pt x="793675" y="1143034"/>
                  <a:pt x="793675" y="1141778"/>
                  <a:pt x="794959" y="1141778"/>
                </a:cubicBezTo>
                <a:cubicBezTo>
                  <a:pt x="793675" y="1141778"/>
                  <a:pt x="793675" y="1141778"/>
                  <a:pt x="792390" y="1141778"/>
                </a:cubicBezTo>
                <a:cubicBezTo>
                  <a:pt x="791106" y="1141778"/>
                  <a:pt x="789822" y="1143034"/>
                  <a:pt x="788538" y="1144289"/>
                </a:cubicBezTo>
                <a:cubicBezTo>
                  <a:pt x="787352" y="1144289"/>
                  <a:pt x="787352" y="1144289"/>
                  <a:pt x="786069" y="1144289"/>
                </a:cubicBezTo>
                <a:cubicBezTo>
                  <a:pt x="786069" y="1144289"/>
                  <a:pt x="786069" y="1143034"/>
                  <a:pt x="786069" y="1143034"/>
                </a:cubicBezTo>
                <a:cubicBezTo>
                  <a:pt x="787352" y="1141778"/>
                  <a:pt x="788538" y="1140440"/>
                  <a:pt x="789822" y="1139185"/>
                </a:cubicBezTo>
                <a:cubicBezTo>
                  <a:pt x="791106" y="1137930"/>
                  <a:pt x="791106" y="1137930"/>
                  <a:pt x="792390" y="1136675"/>
                </a:cubicBezTo>
                <a:cubicBezTo>
                  <a:pt x="792390" y="1135420"/>
                  <a:pt x="793675" y="1135420"/>
                  <a:pt x="794959" y="1135420"/>
                </a:cubicBezTo>
                <a:cubicBezTo>
                  <a:pt x="796243" y="1135420"/>
                  <a:pt x="796243" y="1134081"/>
                  <a:pt x="796243" y="1134081"/>
                </a:cubicBezTo>
                <a:cubicBezTo>
                  <a:pt x="796243" y="1134081"/>
                  <a:pt x="796243" y="1132826"/>
                  <a:pt x="796243" y="1132826"/>
                </a:cubicBezTo>
                <a:cubicBezTo>
                  <a:pt x="794959" y="1132826"/>
                  <a:pt x="794959" y="1132826"/>
                  <a:pt x="793675" y="1132826"/>
                </a:cubicBezTo>
                <a:cubicBezTo>
                  <a:pt x="793675" y="1132826"/>
                  <a:pt x="793675" y="1131571"/>
                  <a:pt x="793675" y="1131571"/>
                </a:cubicBezTo>
                <a:cubicBezTo>
                  <a:pt x="793675" y="1131571"/>
                  <a:pt x="794959" y="1130316"/>
                  <a:pt x="794959" y="1130316"/>
                </a:cubicBezTo>
                <a:cubicBezTo>
                  <a:pt x="794959" y="1130316"/>
                  <a:pt x="793675" y="1130316"/>
                  <a:pt x="793675" y="1130316"/>
                </a:cubicBezTo>
                <a:cubicBezTo>
                  <a:pt x="792390" y="1131571"/>
                  <a:pt x="792390" y="1131571"/>
                  <a:pt x="791106" y="1132826"/>
                </a:cubicBezTo>
                <a:cubicBezTo>
                  <a:pt x="791106" y="1132826"/>
                  <a:pt x="789822" y="1132826"/>
                  <a:pt x="789822" y="1132826"/>
                </a:cubicBezTo>
                <a:cubicBezTo>
                  <a:pt x="788538" y="1132826"/>
                  <a:pt x="788538" y="1131571"/>
                  <a:pt x="787352" y="1131571"/>
                </a:cubicBezTo>
                <a:cubicBezTo>
                  <a:pt x="786069" y="1130316"/>
                  <a:pt x="786069" y="1129061"/>
                  <a:pt x="784784" y="1127806"/>
                </a:cubicBezTo>
                <a:cubicBezTo>
                  <a:pt x="783500" y="1126467"/>
                  <a:pt x="783500" y="1126467"/>
                  <a:pt x="782216" y="1126467"/>
                </a:cubicBezTo>
                <a:cubicBezTo>
                  <a:pt x="782216" y="1126467"/>
                  <a:pt x="780932" y="1125212"/>
                  <a:pt x="780932" y="1125212"/>
                </a:cubicBezTo>
                <a:cubicBezTo>
                  <a:pt x="780932" y="1123957"/>
                  <a:pt x="780932" y="1123957"/>
                  <a:pt x="780932" y="1122702"/>
                </a:cubicBezTo>
                <a:cubicBezTo>
                  <a:pt x="782216" y="1122702"/>
                  <a:pt x="783500" y="1121447"/>
                  <a:pt x="784784" y="1121447"/>
                </a:cubicBezTo>
                <a:cubicBezTo>
                  <a:pt x="786069" y="1121447"/>
                  <a:pt x="787352" y="1121447"/>
                  <a:pt x="788538" y="1121447"/>
                </a:cubicBezTo>
                <a:cubicBezTo>
                  <a:pt x="789822" y="1121447"/>
                  <a:pt x="791106" y="1120192"/>
                  <a:pt x="792390" y="1120192"/>
                </a:cubicBezTo>
                <a:cubicBezTo>
                  <a:pt x="793675" y="1120192"/>
                  <a:pt x="794959" y="1120192"/>
                  <a:pt x="796243" y="1120192"/>
                </a:cubicBezTo>
                <a:cubicBezTo>
                  <a:pt x="796243" y="1118853"/>
                  <a:pt x="794959" y="1118853"/>
                  <a:pt x="794959" y="1118853"/>
                </a:cubicBezTo>
                <a:cubicBezTo>
                  <a:pt x="794959" y="1118853"/>
                  <a:pt x="793675" y="1118853"/>
                  <a:pt x="792390" y="1118853"/>
                </a:cubicBezTo>
                <a:cubicBezTo>
                  <a:pt x="792390" y="1118853"/>
                  <a:pt x="791106" y="1120192"/>
                  <a:pt x="789822" y="1120192"/>
                </a:cubicBezTo>
                <a:cubicBezTo>
                  <a:pt x="789822" y="1118853"/>
                  <a:pt x="788538" y="1118853"/>
                  <a:pt x="787352" y="1118853"/>
                </a:cubicBezTo>
                <a:cubicBezTo>
                  <a:pt x="786069" y="1118853"/>
                  <a:pt x="784784" y="1118853"/>
                  <a:pt x="783500" y="1118853"/>
                </a:cubicBezTo>
                <a:cubicBezTo>
                  <a:pt x="783500" y="1118853"/>
                  <a:pt x="783500" y="1117598"/>
                  <a:pt x="783500" y="1117598"/>
                </a:cubicBezTo>
                <a:cubicBezTo>
                  <a:pt x="783500" y="1117598"/>
                  <a:pt x="784784" y="1116343"/>
                  <a:pt x="784784" y="1115088"/>
                </a:cubicBezTo>
                <a:cubicBezTo>
                  <a:pt x="784784" y="1115088"/>
                  <a:pt x="786069" y="1113833"/>
                  <a:pt x="786069" y="1113833"/>
                </a:cubicBezTo>
                <a:cubicBezTo>
                  <a:pt x="787352" y="1112494"/>
                  <a:pt x="787352" y="1112494"/>
                  <a:pt x="787352" y="1111239"/>
                </a:cubicBezTo>
                <a:cubicBezTo>
                  <a:pt x="787352" y="1109984"/>
                  <a:pt x="786069" y="1109984"/>
                  <a:pt x="786069" y="1108729"/>
                </a:cubicBezTo>
                <a:cubicBezTo>
                  <a:pt x="786069" y="1109984"/>
                  <a:pt x="784784" y="1109984"/>
                  <a:pt x="784784" y="1109984"/>
                </a:cubicBezTo>
                <a:cubicBezTo>
                  <a:pt x="783500" y="1111239"/>
                  <a:pt x="783500" y="1112494"/>
                  <a:pt x="782216" y="1113833"/>
                </a:cubicBezTo>
                <a:cubicBezTo>
                  <a:pt x="780932" y="1115088"/>
                  <a:pt x="780932" y="1115088"/>
                  <a:pt x="779648" y="1116343"/>
                </a:cubicBezTo>
                <a:cubicBezTo>
                  <a:pt x="777179" y="1116343"/>
                  <a:pt x="775894" y="1117598"/>
                  <a:pt x="774610" y="1118853"/>
                </a:cubicBezTo>
                <a:cubicBezTo>
                  <a:pt x="774610" y="1120192"/>
                  <a:pt x="773326" y="1120192"/>
                  <a:pt x="773326" y="1121447"/>
                </a:cubicBezTo>
                <a:cubicBezTo>
                  <a:pt x="773326" y="1121447"/>
                  <a:pt x="773326" y="1122702"/>
                  <a:pt x="773326" y="1122702"/>
                </a:cubicBezTo>
                <a:cubicBezTo>
                  <a:pt x="772042" y="1122702"/>
                  <a:pt x="772042" y="1122702"/>
                  <a:pt x="770758" y="1122702"/>
                </a:cubicBezTo>
                <a:cubicBezTo>
                  <a:pt x="769572" y="1121447"/>
                  <a:pt x="768289" y="1121447"/>
                  <a:pt x="767005" y="1120192"/>
                </a:cubicBezTo>
                <a:cubicBezTo>
                  <a:pt x="765721" y="1118853"/>
                  <a:pt x="765721" y="1118853"/>
                  <a:pt x="764436" y="1117598"/>
                </a:cubicBezTo>
                <a:cubicBezTo>
                  <a:pt x="764436" y="1115088"/>
                  <a:pt x="763152" y="1113833"/>
                  <a:pt x="763152" y="1111239"/>
                </a:cubicBezTo>
                <a:lnTo>
                  <a:pt x="763152" y="1109039"/>
                </a:lnTo>
                <a:lnTo>
                  <a:pt x="759383" y="1109981"/>
                </a:lnTo>
                <a:cubicBezTo>
                  <a:pt x="756843" y="1108711"/>
                  <a:pt x="754303" y="1106170"/>
                  <a:pt x="751764" y="1104901"/>
                </a:cubicBezTo>
                <a:cubicBezTo>
                  <a:pt x="751764" y="1104901"/>
                  <a:pt x="750493" y="1103632"/>
                  <a:pt x="750493" y="1102360"/>
                </a:cubicBezTo>
                <a:cubicBezTo>
                  <a:pt x="750493" y="1102360"/>
                  <a:pt x="750493" y="1101091"/>
                  <a:pt x="750493" y="1101091"/>
                </a:cubicBezTo>
                <a:cubicBezTo>
                  <a:pt x="749223" y="1101091"/>
                  <a:pt x="747953" y="1102360"/>
                  <a:pt x="746683" y="1102360"/>
                </a:cubicBezTo>
                <a:cubicBezTo>
                  <a:pt x="746683" y="1102360"/>
                  <a:pt x="745413" y="1101091"/>
                  <a:pt x="745413" y="1101091"/>
                </a:cubicBezTo>
                <a:cubicBezTo>
                  <a:pt x="746683" y="1099821"/>
                  <a:pt x="746683" y="1099821"/>
                  <a:pt x="746683" y="1098550"/>
                </a:cubicBezTo>
                <a:cubicBezTo>
                  <a:pt x="747953" y="1098550"/>
                  <a:pt x="749223" y="1097280"/>
                  <a:pt x="750493" y="1097280"/>
                </a:cubicBezTo>
                <a:cubicBezTo>
                  <a:pt x="749223" y="1097280"/>
                  <a:pt x="747953" y="1096011"/>
                  <a:pt x="746683" y="1096011"/>
                </a:cubicBezTo>
                <a:cubicBezTo>
                  <a:pt x="745413" y="1096011"/>
                  <a:pt x="745413" y="1096011"/>
                  <a:pt x="744143" y="1096011"/>
                </a:cubicBezTo>
                <a:cubicBezTo>
                  <a:pt x="744143" y="1096011"/>
                  <a:pt x="745413" y="1094739"/>
                  <a:pt x="745413" y="1093470"/>
                </a:cubicBezTo>
                <a:cubicBezTo>
                  <a:pt x="744143" y="1092200"/>
                  <a:pt x="742873" y="1092200"/>
                  <a:pt x="741602" y="1092200"/>
                </a:cubicBezTo>
                <a:cubicBezTo>
                  <a:pt x="741602" y="1092200"/>
                  <a:pt x="741602" y="1090929"/>
                  <a:pt x="741602" y="1090929"/>
                </a:cubicBezTo>
                <a:cubicBezTo>
                  <a:pt x="741602" y="1089659"/>
                  <a:pt x="742873" y="1089659"/>
                  <a:pt x="744143" y="1089659"/>
                </a:cubicBezTo>
                <a:cubicBezTo>
                  <a:pt x="744143" y="1089659"/>
                  <a:pt x="745413" y="1089659"/>
                  <a:pt x="745413" y="1089659"/>
                </a:cubicBezTo>
                <a:cubicBezTo>
                  <a:pt x="744143" y="1089659"/>
                  <a:pt x="744143" y="1088390"/>
                  <a:pt x="744143" y="1088390"/>
                </a:cubicBezTo>
                <a:cubicBezTo>
                  <a:pt x="744143" y="1087118"/>
                  <a:pt x="742873" y="1087118"/>
                  <a:pt x="741602" y="1087118"/>
                </a:cubicBezTo>
                <a:cubicBezTo>
                  <a:pt x="741602" y="1088390"/>
                  <a:pt x="740332" y="1088390"/>
                  <a:pt x="739062" y="1088390"/>
                </a:cubicBezTo>
                <a:cubicBezTo>
                  <a:pt x="739062" y="1088390"/>
                  <a:pt x="737793" y="1087118"/>
                  <a:pt x="737793" y="1087118"/>
                </a:cubicBezTo>
                <a:cubicBezTo>
                  <a:pt x="737793" y="1087118"/>
                  <a:pt x="739062" y="1085849"/>
                  <a:pt x="739062" y="1084579"/>
                </a:cubicBezTo>
                <a:lnTo>
                  <a:pt x="737988" y="1082968"/>
                </a:lnTo>
                <a:lnTo>
                  <a:pt x="737766" y="1083293"/>
                </a:lnTo>
                <a:cubicBezTo>
                  <a:pt x="736482" y="1083293"/>
                  <a:pt x="736482" y="1082038"/>
                  <a:pt x="735198" y="1082038"/>
                </a:cubicBezTo>
                <a:cubicBezTo>
                  <a:pt x="734013" y="1080783"/>
                  <a:pt x="734013" y="1080783"/>
                  <a:pt x="734013" y="1079528"/>
                </a:cubicBezTo>
                <a:cubicBezTo>
                  <a:pt x="734013" y="1078273"/>
                  <a:pt x="735198" y="1076935"/>
                  <a:pt x="736482" y="1075680"/>
                </a:cubicBezTo>
                <a:cubicBezTo>
                  <a:pt x="737766" y="1074425"/>
                  <a:pt x="739050" y="1071914"/>
                  <a:pt x="740334" y="1070659"/>
                </a:cubicBezTo>
                <a:cubicBezTo>
                  <a:pt x="741618" y="1069321"/>
                  <a:pt x="741618" y="1068066"/>
                  <a:pt x="741618" y="1066811"/>
                </a:cubicBezTo>
                <a:cubicBezTo>
                  <a:pt x="742903" y="1066811"/>
                  <a:pt x="742903" y="1065556"/>
                  <a:pt x="744088" y="1065556"/>
                </a:cubicBezTo>
                <a:cubicBezTo>
                  <a:pt x="745372" y="1065556"/>
                  <a:pt x="746656" y="1064301"/>
                  <a:pt x="747940" y="1064301"/>
                </a:cubicBezTo>
                <a:cubicBezTo>
                  <a:pt x="747940" y="1062962"/>
                  <a:pt x="749224" y="1062962"/>
                  <a:pt x="750508" y="1061707"/>
                </a:cubicBezTo>
                <a:cubicBezTo>
                  <a:pt x="749224" y="1061707"/>
                  <a:pt x="749224" y="1061707"/>
                  <a:pt x="747940" y="1061707"/>
                </a:cubicBezTo>
                <a:cubicBezTo>
                  <a:pt x="746656" y="1061707"/>
                  <a:pt x="745372" y="1062962"/>
                  <a:pt x="744088" y="1062962"/>
                </a:cubicBezTo>
                <a:cubicBezTo>
                  <a:pt x="744088" y="1062962"/>
                  <a:pt x="742903" y="1062962"/>
                  <a:pt x="741618" y="1062962"/>
                </a:cubicBezTo>
                <a:cubicBezTo>
                  <a:pt x="740334" y="1061707"/>
                  <a:pt x="739050" y="1061707"/>
                  <a:pt x="737766" y="1060452"/>
                </a:cubicBezTo>
                <a:cubicBezTo>
                  <a:pt x="737766" y="1059197"/>
                  <a:pt x="736482" y="1059197"/>
                  <a:pt x="736482" y="1057942"/>
                </a:cubicBezTo>
                <a:lnTo>
                  <a:pt x="737177" y="1056538"/>
                </a:lnTo>
                <a:lnTo>
                  <a:pt x="736592" y="1055369"/>
                </a:lnTo>
                <a:lnTo>
                  <a:pt x="740147" y="1054184"/>
                </a:lnTo>
                <a:lnTo>
                  <a:pt x="740334" y="1054093"/>
                </a:lnTo>
                <a:cubicBezTo>
                  <a:pt x="740334" y="1054093"/>
                  <a:pt x="741618" y="1052838"/>
                  <a:pt x="741618" y="1052838"/>
                </a:cubicBezTo>
                <a:cubicBezTo>
                  <a:pt x="741618" y="1052838"/>
                  <a:pt x="740334" y="1052838"/>
                  <a:pt x="740334" y="1052838"/>
                </a:cubicBezTo>
                <a:cubicBezTo>
                  <a:pt x="739050" y="1052838"/>
                  <a:pt x="737766" y="1052838"/>
                  <a:pt x="736482" y="1052838"/>
                </a:cubicBezTo>
                <a:cubicBezTo>
                  <a:pt x="736482" y="1052838"/>
                  <a:pt x="735198" y="1051583"/>
                  <a:pt x="735198" y="1051583"/>
                </a:cubicBezTo>
                <a:cubicBezTo>
                  <a:pt x="734013" y="1051583"/>
                  <a:pt x="734013" y="1051583"/>
                  <a:pt x="732729" y="1051583"/>
                </a:cubicBezTo>
                <a:cubicBezTo>
                  <a:pt x="732729" y="1050328"/>
                  <a:pt x="731444" y="1050328"/>
                  <a:pt x="731444" y="1050328"/>
                </a:cubicBezTo>
                <a:cubicBezTo>
                  <a:pt x="732729" y="1050328"/>
                  <a:pt x="732729" y="1048989"/>
                  <a:pt x="732729" y="1048989"/>
                </a:cubicBezTo>
                <a:cubicBezTo>
                  <a:pt x="734013" y="1047734"/>
                  <a:pt x="734013" y="1047734"/>
                  <a:pt x="735198" y="1047734"/>
                </a:cubicBezTo>
                <a:cubicBezTo>
                  <a:pt x="735198" y="1046479"/>
                  <a:pt x="735198" y="1046479"/>
                  <a:pt x="735198" y="1046479"/>
                </a:cubicBezTo>
                <a:cubicBezTo>
                  <a:pt x="734013" y="1046479"/>
                  <a:pt x="734013" y="1046479"/>
                  <a:pt x="732729" y="1046479"/>
                </a:cubicBezTo>
                <a:cubicBezTo>
                  <a:pt x="732729" y="1046479"/>
                  <a:pt x="732729" y="1047734"/>
                  <a:pt x="731444" y="1047734"/>
                </a:cubicBezTo>
                <a:cubicBezTo>
                  <a:pt x="731444" y="1047734"/>
                  <a:pt x="730160" y="1047734"/>
                  <a:pt x="728876" y="1047734"/>
                </a:cubicBezTo>
                <a:cubicBezTo>
                  <a:pt x="728876" y="1047734"/>
                  <a:pt x="727592" y="1046479"/>
                  <a:pt x="727592" y="1046479"/>
                </a:cubicBezTo>
                <a:cubicBezTo>
                  <a:pt x="727592" y="1047734"/>
                  <a:pt x="726308" y="1047734"/>
                  <a:pt x="726308" y="1047734"/>
                </a:cubicBezTo>
                <a:cubicBezTo>
                  <a:pt x="725123" y="1047734"/>
                  <a:pt x="725123" y="1047734"/>
                  <a:pt x="723838" y="1047734"/>
                </a:cubicBezTo>
                <a:cubicBezTo>
                  <a:pt x="722554" y="1047734"/>
                  <a:pt x="722554" y="1047734"/>
                  <a:pt x="722554" y="1047734"/>
                </a:cubicBezTo>
                <a:cubicBezTo>
                  <a:pt x="723838" y="1046479"/>
                  <a:pt x="723838" y="1046479"/>
                  <a:pt x="723838" y="1045224"/>
                </a:cubicBezTo>
                <a:cubicBezTo>
                  <a:pt x="725123" y="1045224"/>
                  <a:pt x="725123" y="1043969"/>
                  <a:pt x="726308" y="1043969"/>
                </a:cubicBezTo>
                <a:cubicBezTo>
                  <a:pt x="727592" y="1043969"/>
                  <a:pt x="727592" y="1042714"/>
                  <a:pt x="727592" y="1042714"/>
                </a:cubicBezTo>
                <a:cubicBezTo>
                  <a:pt x="727592" y="1042714"/>
                  <a:pt x="726308" y="1042714"/>
                  <a:pt x="726308" y="1042714"/>
                </a:cubicBezTo>
                <a:cubicBezTo>
                  <a:pt x="726308" y="1041375"/>
                  <a:pt x="725123" y="1041375"/>
                  <a:pt x="725123" y="1040120"/>
                </a:cubicBezTo>
                <a:cubicBezTo>
                  <a:pt x="725123" y="1038865"/>
                  <a:pt x="726308" y="1038865"/>
                  <a:pt x="726308" y="1037610"/>
                </a:cubicBezTo>
                <a:cubicBezTo>
                  <a:pt x="726308" y="1037610"/>
                  <a:pt x="725123" y="1036355"/>
                  <a:pt x="725123" y="1036355"/>
                </a:cubicBezTo>
                <a:cubicBezTo>
                  <a:pt x="725123" y="1036355"/>
                  <a:pt x="725123" y="1035016"/>
                  <a:pt x="725123" y="1035016"/>
                </a:cubicBezTo>
                <a:cubicBezTo>
                  <a:pt x="725123" y="1035016"/>
                  <a:pt x="726308" y="1036355"/>
                  <a:pt x="726308" y="1036355"/>
                </a:cubicBezTo>
                <a:cubicBezTo>
                  <a:pt x="726308" y="1036355"/>
                  <a:pt x="727592" y="1036355"/>
                  <a:pt x="728876" y="1036355"/>
                </a:cubicBezTo>
                <a:cubicBezTo>
                  <a:pt x="728876" y="1035016"/>
                  <a:pt x="730160" y="1035016"/>
                  <a:pt x="730160" y="1035016"/>
                </a:cubicBezTo>
                <a:cubicBezTo>
                  <a:pt x="728876" y="1033761"/>
                  <a:pt x="728876" y="1033761"/>
                  <a:pt x="728876" y="1032506"/>
                </a:cubicBezTo>
                <a:cubicBezTo>
                  <a:pt x="727592" y="1032506"/>
                  <a:pt x="726308" y="1031251"/>
                  <a:pt x="725123" y="1031251"/>
                </a:cubicBezTo>
                <a:cubicBezTo>
                  <a:pt x="723838" y="1031251"/>
                  <a:pt x="723838" y="1029996"/>
                  <a:pt x="723838" y="1029996"/>
                </a:cubicBezTo>
                <a:cubicBezTo>
                  <a:pt x="725123" y="1029996"/>
                  <a:pt x="725123" y="1028741"/>
                  <a:pt x="726308" y="1028741"/>
                </a:cubicBezTo>
                <a:cubicBezTo>
                  <a:pt x="726308" y="1028741"/>
                  <a:pt x="727592" y="1027402"/>
                  <a:pt x="727592" y="1027402"/>
                </a:cubicBezTo>
                <a:cubicBezTo>
                  <a:pt x="726308" y="1027402"/>
                  <a:pt x="726308" y="1027402"/>
                  <a:pt x="725123" y="1027402"/>
                </a:cubicBezTo>
                <a:cubicBezTo>
                  <a:pt x="725123" y="1026147"/>
                  <a:pt x="725123" y="1026147"/>
                  <a:pt x="725123" y="1026147"/>
                </a:cubicBezTo>
                <a:cubicBezTo>
                  <a:pt x="725123" y="1026147"/>
                  <a:pt x="726308" y="1024892"/>
                  <a:pt x="726308" y="1024892"/>
                </a:cubicBezTo>
                <a:cubicBezTo>
                  <a:pt x="727592" y="1023637"/>
                  <a:pt x="728876" y="1022382"/>
                  <a:pt x="730160" y="1021127"/>
                </a:cubicBezTo>
                <a:cubicBezTo>
                  <a:pt x="730160" y="1019788"/>
                  <a:pt x="730160" y="1019788"/>
                  <a:pt x="730160" y="1019788"/>
                </a:cubicBezTo>
                <a:cubicBezTo>
                  <a:pt x="728876" y="1019788"/>
                  <a:pt x="727592" y="1021127"/>
                  <a:pt x="726308" y="1021127"/>
                </a:cubicBezTo>
                <a:cubicBezTo>
                  <a:pt x="725123" y="1021127"/>
                  <a:pt x="725123" y="1022382"/>
                  <a:pt x="723838" y="1022382"/>
                </a:cubicBezTo>
                <a:lnTo>
                  <a:pt x="722622" y="1022382"/>
                </a:lnTo>
                <a:lnTo>
                  <a:pt x="722622" y="1024890"/>
                </a:lnTo>
                <a:cubicBezTo>
                  <a:pt x="723892" y="1024890"/>
                  <a:pt x="723892" y="1026160"/>
                  <a:pt x="723892" y="1027429"/>
                </a:cubicBezTo>
                <a:cubicBezTo>
                  <a:pt x="723892" y="1027429"/>
                  <a:pt x="723892" y="1028700"/>
                  <a:pt x="722622" y="1029970"/>
                </a:cubicBezTo>
                <a:cubicBezTo>
                  <a:pt x="721353" y="1028700"/>
                  <a:pt x="721353" y="1028700"/>
                  <a:pt x="720083" y="1031242"/>
                </a:cubicBezTo>
                <a:cubicBezTo>
                  <a:pt x="720083" y="1029972"/>
                  <a:pt x="720083" y="1029972"/>
                  <a:pt x="720083" y="1028701"/>
                </a:cubicBezTo>
                <a:cubicBezTo>
                  <a:pt x="718813" y="1028701"/>
                  <a:pt x="718813" y="1028701"/>
                  <a:pt x="717543" y="1028701"/>
                </a:cubicBezTo>
                <a:cubicBezTo>
                  <a:pt x="716272" y="1027432"/>
                  <a:pt x="716272" y="1027432"/>
                  <a:pt x="715002" y="1026162"/>
                </a:cubicBezTo>
                <a:cubicBezTo>
                  <a:pt x="715002" y="1024891"/>
                  <a:pt x="715002" y="1024891"/>
                  <a:pt x="715002" y="1023621"/>
                </a:cubicBezTo>
                <a:lnTo>
                  <a:pt x="716950" y="1022647"/>
                </a:lnTo>
                <a:lnTo>
                  <a:pt x="716233" y="1021127"/>
                </a:lnTo>
                <a:cubicBezTo>
                  <a:pt x="716233" y="1021127"/>
                  <a:pt x="714949" y="1021127"/>
                  <a:pt x="714949" y="1021127"/>
                </a:cubicBezTo>
                <a:lnTo>
                  <a:pt x="714850" y="1020928"/>
                </a:lnTo>
                <a:lnTo>
                  <a:pt x="713734" y="1019811"/>
                </a:lnTo>
                <a:lnTo>
                  <a:pt x="714110" y="1019434"/>
                </a:lnTo>
                <a:lnTo>
                  <a:pt x="713732" y="1018671"/>
                </a:lnTo>
                <a:lnTo>
                  <a:pt x="713732" y="1021080"/>
                </a:lnTo>
                <a:cubicBezTo>
                  <a:pt x="712461" y="1021080"/>
                  <a:pt x="712461" y="1022350"/>
                  <a:pt x="711191" y="1022350"/>
                </a:cubicBezTo>
                <a:cubicBezTo>
                  <a:pt x="711191" y="1021080"/>
                  <a:pt x="711191" y="1019810"/>
                  <a:pt x="712461" y="1019810"/>
                </a:cubicBezTo>
                <a:cubicBezTo>
                  <a:pt x="712461" y="1019810"/>
                  <a:pt x="711191" y="1019810"/>
                  <a:pt x="711191" y="1019810"/>
                </a:cubicBezTo>
                <a:cubicBezTo>
                  <a:pt x="711191" y="1019810"/>
                  <a:pt x="711191" y="1018540"/>
                  <a:pt x="711191" y="1018540"/>
                </a:cubicBezTo>
                <a:lnTo>
                  <a:pt x="711192" y="1018536"/>
                </a:lnTo>
                <a:lnTo>
                  <a:pt x="711192" y="1018533"/>
                </a:lnTo>
                <a:lnTo>
                  <a:pt x="709812" y="1018533"/>
                </a:lnTo>
                <a:cubicBezTo>
                  <a:pt x="709812" y="1017278"/>
                  <a:pt x="708528" y="1016023"/>
                  <a:pt x="708528" y="1016023"/>
                </a:cubicBezTo>
                <a:cubicBezTo>
                  <a:pt x="708528" y="1016023"/>
                  <a:pt x="707343" y="1014768"/>
                  <a:pt x="707343" y="1014768"/>
                </a:cubicBezTo>
                <a:cubicBezTo>
                  <a:pt x="707343" y="1013429"/>
                  <a:pt x="706058" y="1012174"/>
                  <a:pt x="706058" y="1010919"/>
                </a:cubicBezTo>
                <a:cubicBezTo>
                  <a:pt x="706058" y="1009664"/>
                  <a:pt x="707343" y="1009664"/>
                  <a:pt x="707343" y="1008409"/>
                </a:cubicBezTo>
                <a:cubicBezTo>
                  <a:pt x="707343" y="1007154"/>
                  <a:pt x="706058" y="1007154"/>
                  <a:pt x="706058" y="1007154"/>
                </a:cubicBezTo>
                <a:cubicBezTo>
                  <a:pt x="704774" y="1005816"/>
                  <a:pt x="704774" y="1005816"/>
                  <a:pt x="704774" y="1004561"/>
                </a:cubicBezTo>
                <a:cubicBezTo>
                  <a:pt x="704774" y="1003305"/>
                  <a:pt x="706058" y="1000795"/>
                  <a:pt x="706058" y="999457"/>
                </a:cubicBezTo>
                <a:cubicBezTo>
                  <a:pt x="704774" y="998202"/>
                  <a:pt x="704774" y="998202"/>
                  <a:pt x="703490" y="996947"/>
                </a:cubicBezTo>
                <a:cubicBezTo>
                  <a:pt x="703490" y="995692"/>
                  <a:pt x="703490" y="994437"/>
                  <a:pt x="703490" y="993181"/>
                </a:cubicBezTo>
                <a:cubicBezTo>
                  <a:pt x="703490" y="991843"/>
                  <a:pt x="704774" y="990588"/>
                  <a:pt x="704774" y="989333"/>
                </a:cubicBezTo>
                <a:cubicBezTo>
                  <a:pt x="704774" y="989333"/>
                  <a:pt x="703490" y="990588"/>
                  <a:pt x="702206" y="991843"/>
                </a:cubicBezTo>
                <a:cubicBezTo>
                  <a:pt x="702206" y="993181"/>
                  <a:pt x="702206" y="994437"/>
                  <a:pt x="702206" y="995692"/>
                </a:cubicBezTo>
                <a:lnTo>
                  <a:pt x="699687" y="995692"/>
                </a:lnTo>
                <a:lnTo>
                  <a:pt x="698453" y="994437"/>
                </a:lnTo>
                <a:lnTo>
                  <a:pt x="698358" y="994390"/>
                </a:lnTo>
                <a:lnTo>
                  <a:pt x="697169" y="993181"/>
                </a:lnTo>
                <a:cubicBezTo>
                  <a:pt x="697169" y="993181"/>
                  <a:pt x="695884" y="993181"/>
                  <a:pt x="695884" y="993181"/>
                </a:cubicBezTo>
                <a:lnTo>
                  <a:pt x="698358" y="994390"/>
                </a:lnTo>
                <a:lnTo>
                  <a:pt x="699638" y="995692"/>
                </a:lnTo>
                <a:lnTo>
                  <a:pt x="699687" y="995692"/>
                </a:lnTo>
                <a:lnTo>
                  <a:pt x="700922" y="996947"/>
                </a:lnTo>
                <a:cubicBezTo>
                  <a:pt x="702206" y="999457"/>
                  <a:pt x="702206" y="1000795"/>
                  <a:pt x="703490" y="1002050"/>
                </a:cubicBezTo>
                <a:cubicBezTo>
                  <a:pt x="703490" y="1003305"/>
                  <a:pt x="703490" y="1005816"/>
                  <a:pt x="703490" y="1007154"/>
                </a:cubicBezTo>
                <a:cubicBezTo>
                  <a:pt x="703490" y="1008409"/>
                  <a:pt x="704774" y="1010919"/>
                  <a:pt x="704774" y="1012174"/>
                </a:cubicBezTo>
                <a:cubicBezTo>
                  <a:pt x="704774" y="1013429"/>
                  <a:pt x="704774" y="1013429"/>
                  <a:pt x="704774" y="1014768"/>
                </a:cubicBezTo>
                <a:cubicBezTo>
                  <a:pt x="706058" y="1014768"/>
                  <a:pt x="706058" y="1016023"/>
                  <a:pt x="706058" y="1017278"/>
                </a:cubicBezTo>
                <a:cubicBezTo>
                  <a:pt x="706058" y="1018533"/>
                  <a:pt x="704774" y="1021127"/>
                  <a:pt x="704774" y="1022382"/>
                </a:cubicBezTo>
                <a:cubicBezTo>
                  <a:pt x="703490" y="1022382"/>
                  <a:pt x="703490" y="1022382"/>
                  <a:pt x="702206" y="1022382"/>
                </a:cubicBezTo>
                <a:cubicBezTo>
                  <a:pt x="700922" y="1021127"/>
                  <a:pt x="700922" y="1021127"/>
                  <a:pt x="699638" y="1019788"/>
                </a:cubicBezTo>
                <a:cubicBezTo>
                  <a:pt x="700922" y="1019788"/>
                  <a:pt x="700922" y="1018533"/>
                  <a:pt x="700922" y="1018533"/>
                </a:cubicBezTo>
                <a:cubicBezTo>
                  <a:pt x="700922" y="1018533"/>
                  <a:pt x="699638" y="1017278"/>
                  <a:pt x="699638" y="1017278"/>
                </a:cubicBezTo>
                <a:cubicBezTo>
                  <a:pt x="699638" y="1018533"/>
                  <a:pt x="698453" y="1018533"/>
                  <a:pt x="698453" y="1019788"/>
                </a:cubicBezTo>
                <a:cubicBezTo>
                  <a:pt x="698453" y="1019788"/>
                  <a:pt x="698453" y="1021127"/>
                  <a:pt x="698453" y="1021127"/>
                </a:cubicBezTo>
                <a:cubicBezTo>
                  <a:pt x="697169" y="1022382"/>
                  <a:pt x="695884" y="1022382"/>
                  <a:pt x="694600" y="1022382"/>
                </a:cubicBezTo>
                <a:cubicBezTo>
                  <a:pt x="694600" y="1021127"/>
                  <a:pt x="693316" y="1021127"/>
                  <a:pt x="693316" y="1021127"/>
                </a:cubicBezTo>
                <a:cubicBezTo>
                  <a:pt x="693316" y="1019788"/>
                  <a:pt x="693316" y="1019788"/>
                  <a:pt x="693316" y="1018533"/>
                </a:cubicBezTo>
                <a:cubicBezTo>
                  <a:pt x="693316" y="1018533"/>
                  <a:pt x="692032" y="1017278"/>
                  <a:pt x="692032" y="1017278"/>
                </a:cubicBezTo>
                <a:cubicBezTo>
                  <a:pt x="690748" y="1017278"/>
                  <a:pt x="690748" y="1016023"/>
                  <a:pt x="690748" y="1016023"/>
                </a:cubicBezTo>
                <a:cubicBezTo>
                  <a:pt x="690748" y="1014768"/>
                  <a:pt x="692032" y="1014768"/>
                  <a:pt x="692032" y="1013429"/>
                </a:cubicBezTo>
                <a:cubicBezTo>
                  <a:pt x="692032" y="1012174"/>
                  <a:pt x="692032" y="1012174"/>
                  <a:pt x="692032" y="1010919"/>
                </a:cubicBezTo>
                <a:cubicBezTo>
                  <a:pt x="692032" y="1012174"/>
                  <a:pt x="690748" y="1012174"/>
                  <a:pt x="690748" y="1012174"/>
                </a:cubicBezTo>
                <a:cubicBezTo>
                  <a:pt x="689563" y="1012174"/>
                  <a:pt x="689563" y="1013429"/>
                  <a:pt x="688278" y="1014768"/>
                </a:cubicBezTo>
                <a:cubicBezTo>
                  <a:pt x="686994" y="1014768"/>
                  <a:pt x="686994" y="1014768"/>
                  <a:pt x="685710" y="1014768"/>
                </a:cubicBezTo>
                <a:cubicBezTo>
                  <a:pt x="685710" y="1014768"/>
                  <a:pt x="684426" y="1013429"/>
                  <a:pt x="684426" y="1013429"/>
                </a:cubicBezTo>
                <a:cubicBezTo>
                  <a:pt x="684426" y="1012174"/>
                  <a:pt x="684426" y="1012174"/>
                  <a:pt x="684426" y="1010919"/>
                </a:cubicBezTo>
                <a:cubicBezTo>
                  <a:pt x="684426" y="1010919"/>
                  <a:pt x="683142" y="1009664"/>
                  <a:pt x="683142" y="1009664"/>
                </a:cubicBezTo>
                <a:cubicBezTo>
                  <a:pt x="683142" y="1008409"/>
                  <a:pt x="681858" y="1008409"/>
                  <a:pt x="681858" y="1008409"/>
                </a:cubicBezTo>
                <a:cubicBezTo>
                  <a:pt x="681858" y="1009664"/>
                  <a:pt x="680673" y="1009664"/>
                  <a:pt x="680673" y="1010919"/>
                </a:cubicBezTo>
                <a:cubicBezTo>
                  <a:pt x="680673" y="1009664"/>
                  <a:pt x="679389" y="1009664"/>
                  <a:pt x="679389" y="1009664"/>
                </a:cubicBezTo>
                <a:cubicBezTo>
                  <a:pt x="679389" y="1008409"/>
                  <a:pt x="678104" y="1008409"/>
                  <a:pt x="678104" y="1007154"/>
                </a:cubicBezTo>
                <a:cubicBezTo>
                  <a:pt x="676820" y="1007154"/>
                  <a:pt x="676820" y="1007154"/>
                  <a:pt x="675536" y="1007154"/>
                </a:cubicBezTo>
                <a:cubicBezTo>
                  <a:pt x="675536" y="1008409"/>
                  <a:pt x="675536" y="1008409"/>
                  <a:pt x="675536" y="1009664"/>
                </a:cubicBezTo>
                <a:cubicBezTo>
                  <a:pt x="674252" y="1009664"/>
                  <a:pt x="674252" y="1010919"/>
                  <a:pt x="674252" y="1010919"/>
                </a:cubicBezTo>
                <a:cubicBezTo>
                  <a:pt x="674252" y="1010919"/>
                  <a:pt x="674252" y="1012174"/>
                  <a:pt x="674252" y="1012174"/>
                </a:cubicBezTo>
                <a:cubicBezTo>
                  <a:pt x="675536" y="1012174"/>
                  <a:pt x="675536" y="1012174"/>
                  <a:pt x="676820" y="1012174"/>
                </a:cubicBezTo>
                <a:cubicBezTo>
                  <a:pt x="676820" y="1012174"/>
                  <a:pt x="678104" y="1013429"/>
                  <a:pt x="678104" y="1013429"/>
                </a:cubicBezTo>
                <a:cubicBezTo>
                  <a:pt x="679389" y="1013429"/>
                  <a:pt x="679389" y="1014768"/>
                  <a:pt x="679389" y="1014768"/>
                </a:cubicBezTo>
                <a:cubicBezTo>
                  <a:pt x="679389" y="1014768"/>
                  <a:pt x="678104" y="1016023"/>
                  <a:pt x="678104" y="1017278"/>
                </a:cubicBezTo>
                <a:cubicBezTo>
                  <a:pt x="678104" y="1017278"/>
                  <a:pt x="679389" y="1017278"/>
                  <a:pt x="679389" y="1017278"/>
                </a:cubicBezTo>
                <a:cubicBezTo>
                  <a:pt x="679389" y="1017278"/>
                  <a:pt x="680673" y="1016023"/>
                  <a:pt x="680673" y="1016023"/>
                </a:cubicBezTo>
                <a:cubicBezTo>
                  <a:pt x="680673" y="1014768"/>
                  <a:pt x="681858" y="1014768"/>
                  <a:pt x="681858" y="1014768"/>
                </a:cubicBezTo>
                <a:cubicBezTo>
                  <a:pt x="683142" y="1016023"/>
                  <a:pt x="684426" y="1016023"/>
                  <a:pt x="685710" y="1017278"/>
                </a:cubicBezTo>
                <a:cubicBezTo>
                  <a:pt x="685710" y="1018533"/>
                  <a:pt x="685710" y="1018533"/>
                  <a:pt x="685710" y="1019788"/>
                </a:cubicBezTo>
                <a:cubicBezTo>
                  <a:pt x="684426" y="1019788"/>
                  <a:pt x="684426" y="1019788"/>
                  <a:pt x="683142" y="1019788"/>
                </a:cubicBezTo>
                <a:cubicBezTo>
                  <a:pt x="683142" y="1019788"/>
                  <a:pt x="681858" y="1019788"/>
                  <a:pt x="681858" y="1019788"/>
                </a:cubicBezTo>
                <a:cubicBezTo>
                  <a:pt x="681858" y="1019788"/>
                  <a:pt x="681858" y="1021127"/>
                  <a:pt x="681858" y="1021127"/>
                </a:cubicBezTo>
                <a:cubicBezTo>
                  <a:pt x="681858" y="1021127"/>
                  <a:pt x="683142" y="1021127"/>
                  <a:pt x="683142" y="1021127"/>
                </a:cubicBezTo>
                <a:cubicBezTo>
                  <a:pt x="681858" y="1021127"/>
                  <a:pt x="681858" y="1022382"/>
                  <a:pt x="680673" y="1022382"/>
                </a:cubicBezTo>
                <a:cubicBezTo>
                  <a:pt x="679389" y="1021127"/>
                  <a:pt x="679389" y="1021127"/>
                  <a:pt x="678104" y="1021127"/>
                </a:cubicBezTo>
                <a:cubicBezTo>
                  <a:pt x="678104" y="1021127"/>
                  <a:pt x="676820" y="1022382"/>
                  <a:pt x="676820" y="1022382"/>
                </a:cubicBezTo>
                <a:cubicBezTo>
                  <a:pt x="675536" y="1022382"/>
                  <a:pt x="675536" y="1021127"/>
                  <a:pt x="675536" y="1021127"/>
                </a:cubicBezTo>
                <a:cubicBezTo>
                  <a:pt x="674252" y="1021127"/>
                  <a:pt x="674252" y="1021127"/>
                  <a:pt x="672968" y="1021127"/>
                </a:cubicBezTo>
                <a:cubicBezTo>
                  <a:pt x="670499" y="1021127"/>
                  <a:pt x="669214" y="1019788"/>
                  <a:pt x="666646" y="1019788"/>
                </a:cubicBezTo>
                <a:cubicBezTo>
                  <a:pt x="666646" y="1019788"/>
                  <a:pt x="665362" y="1018533"/>
                  <a:pt x="665362" y="1018533"/>
                </a:cubicBezTo>
                <a:cubicBezTo>
                  <a:pt x="665362" y="1017278"/>
                  <a:pt x="665362" y="1017278"/>
                  <a:pt x="665362" y="1016023"/>
                </a:cubicBezTo>
                <a:cubicBezTo>
                  <a:pt x="664078" y="1017278"/>
                  <a:pt x="664078" y="1017278"/>
                  <a:pt x="662893" y="1017278"/>
                </a:cubicBezTo>
                <a:cubicBezTo>
                  <a:pt x="661608" y="1017278"/>
                  <a:pt x="661608" y="1017278"/>
                  <a:pt x="660324" y="1017278"/>
                </a:cubicBezTo>
                <a:cubicBezTo>
                  <a:pt x="659040" y="1016023"/>
                  <a:pt x="659040" y="1013429"/>
                  <a:pt x="657756" y="1012174"/>
                </a:cubicBezTo>
                <a:cubicBezTo>
                  <a:pt x="659040" y="1012174"/>
                  <a:pt x="659040" y="1010919"/>
                  <a:pt x="659040" y="1010919"/>
                </a:cubicBezTo>
                <a:cubicBezTo>
                  <a:pt x="659040" y="1010919"/>
                  <a:pt x="657756" y="1010919"/>
                  <a:pt x="656472" y="1010919"/>
                </a:cubicBezTo>
                <a:cubicBezTo>
                  <a:pt x="656472" y="1010919"/>
                  <a:pt x="655188" y="1009664"/>
                  <a:pt x="655188" y="1009664"/>
                </a:cubicBezTo>
                <a:cubicBezTo>
                  <a:pt x="655188" y="1008409"/>
                  <a:pt x="656472" y="1008409"/>
                  <a:pt x="656472" y="1007154"/>
                </a:cubicBezTo>
                <a:cubicBezTo>
                  <a:pt x="656472" y="1007154"/>
                  <a:pt x="657756" y="1005816"/>
                  <a:pt x="657756" y="1005816"/>
                </a:cubicBezTo>
                <a:cubicBezTo>
                  <a:pt x="657756" y="1005816"/>
                  <a:pt x="657756" y="1004561"/>
                  <a:pt x="657756" y="1004561"/>
                </a:cubicBezTo>
                <a:cubicBezTo>
                  <a:pt x="657756" y="1003305"/>
                  <a:pt x="656472" y="1003305"/>
                  <a:pt x="656472" y="1002050"/>
                </a:cubicBezTo>
                <a:cubicBezTo>
                  <a:pt x="656472" y="1000795"/>
                  <a:pt x="656472" y="999457"/>
                  <a:pt x="656472" y="998202"/>
                </a:cubicBezTo>
                <a:cubicBezTo>
                  <a:pt x="655188" y="1000795"/>
                  <a:pt x="655188" y="1002050"/>
                  <a:pt x="654003" y="1004561"/>
                </a:cubicBezTo>
                <a:cubicBezTo>
                  <a:pt x="652719" y="1005816"/>
                  <a:pt x="652719" y="1005816"/>
                  <a:pt x="652719" y="1007154"/>
                </a:cubicBezTo>
                <a:cubicBezTo>
                  <a:pt x="651434" y="1007154"/>
                  <a:pt x="650151" y="1008409"/>
                  <a:pt x="648866" y="1008409"/>
                </a:cubicBezTo>
                <a:cubicBezTo>
                  <a:pt x="648866" y="1008409"/>
                  <a:pt x="647582" y="1009664"/>
                  <a:pt x="647582" y="1009664"/>
                </a:cubicBezTo>
                <a:cubicBezTo>
                  <a:pt x="645113" y="1009664"/>
                  <a:pt x="643829" y="1008409"/>
                  <a:pt x="641260" y="1008409"/>
                </a:cubicBezTo>
                <a:cubicBezTo>
                  <a:pt x="641260" y="1007154"/>
                  <a:pt x="641260" y="1007154"/>
                  <a:pt x="641260" y="1007154"/>
                </a:cubicBezTo>
                <a:cubicBezTo>
                  <a:pt x="642545" y="1005816"/>
                  <a:pt x="642545" y="1005816"/>
                  <a:pt x="643829" y="1005816"/>
                </a:cubicBezTo>
                <a:cubicBezTo>
                  <a:pt x="643829" y="1005816"/>
                  <a:pt x="643829" y="1004561"/>
                  <a:pt x="643829" y="1004561"/>
                </a:cubicBezTo>
                <a:cubicBezTo>
                  <a:pt x="642545" y="1004561"/>
                  <a:pt x="642545" y="1004561"/>
                  <a:pt x="641260" y="1004561"/>
                </a:cubicBezTo>
                <a:cubicBezTo>
                  <a:pt x="639976" y="1004561"/>
                  <a:pt x="639976" y="1005816"/>
                  <a:pt x="638692" y="1005816"/>
                </a:cubicBezTo>
                <a:cubicBezTo>
                  <a:pt x="637408" y="1005816"/>
                  <a:pt x="637408" y="1005816"/>
                  <a:pt x="636223" y="1005816"/>
                </a:cubicBezTo>
                <a:cubicBezTo>
                  <a:pt x="636223" y="1005816"/>
                  <a:pt x="634939" y="1004561"/>
                  <a:pt x="634939" y="1004561"/>
                </a:cubicBezTo>
                <a:cubicBezTo>
                  <a:pt x="633654" y="1004561"/>
                  <a:pt x="632370" y="1003305"/>
                  <a:pt x="631086" y="1003305"/>
                </a:cubicBezTo>
                <a:cubicBezTo>
                  <a:pt x="631086" y="1002050"/>
                  <a:pt x="632370" y="1002050"/>
                  <a:pt x="632370" y="1002050"/>
                </a:cubicBezTo>
                <a:cubicBezTo>
                  <a:pt x="633654" y="1002050"/>
                  <a:pt x="634939" y="1002050"/>
                  <a:pt x="636223" y="1002050"/>
                </a:cubicBezTo>
                <a:cubicBezTo>
                  <a:pt x="637408" y="1002050"/>
                  <a:pt x="637408" y="1000795"/>
                  <a:pt x="638692" y="1000795"/>
                </a:cubicBezTo>
                <a:cubicBezTo>
                  <a:pt x="638692" y="1000795"/>
                  <a:pt x="638692" y="999457"/>
                  <a:pt x="638692" y="998202"/>
                </a:cubicBezTo>
                <a:cubicBezTo>
                  <a:pt x="638692" y="996947"/>
                  <a:pt x="637408" y="995692"/>
                  <a:pt x="637408" y="994437"/>
                </a:cubicBezTo>
                <a:cubicBezTo>
                  <a:pt x="638692" y="994437"/>
                  <a:pt x="638692" y="993181"/>
                  <a:pt x="639976" y="991843"/>
                </a:cubicBezTo>
                <a:cubicBezTo>
                  <a:pt x="641260" y="991843"/>
                  <a:pt x="641260" y="990588"/>
                  <a:pt x="641260" y="990588"/>
                </a:cubicBezTo>
                <a:cubicBezTo>
                  <a:pt x="641260" y="990588"/>
                  <a:pt x="639976" y="990588"/>
                  <a:pt x="639976" y="990588"/>
                </a:cubicBezTo>
                <a:cubicBezTo>
                  <a:pt x="638692" y="991843"/>
                  <a:pt x="637408" y="993181"/>
                  <a:pt x="636223" y="994437"/>
                </a:cubicBezTo>
                <a:cubicBezTo>
                  <a:pt x="636223" y="995692"/>
                  <a:pt x="634939" y="995692"/>
                  <a:pt x="634939" y="996947"/>
                </a:cubicBezTo>
                <a:cubicBezTo>
                  <a:pt x="634939" y="995692"/>
                  <a:pt x="633654" y="995692"/>
                  <a:pt x="633654" y="995692"/>
                </a:cubicBezTo>
                <a:cubicBezTo>
                  <a:pt x="632370" y="995692"/>
                  <a:pt x="632370" y="996947"/>
                  <a:pt x="631086" y="996947"/>
                </a:cubicBezTo>
                <a:cubicBezTo>
                  <a:pt x="628518" y="998202"/>
                  <a:pt x="627333" y="999457"/>
                  <a:pt x="624765" y="1000795"/>
                </a:cubicBezTo>
                <a:cubicBezTo>
                  <a:pt x="623480" y="1000795"/>
                  <a:pt x="620912" y="1002050"/>
                  <a:pt x="619628" y="1002050"/>
                </a:cubicBezTo>
                <a:cubicBezTo>
                  <a:pt x="618443" y="1002050"/>
                  <a:pt x="618443" y="1002050"/>
                  <a:pt x="617159" y="1002050"/>
                </a:cubicBezTo>
                <a:cubicBezTo>
                  <a:pt x="617159" y="1002050"/>
                  <a:pt x="615875" y="1000795"/>
                  <a:pt x="615875" y="1000795"/>
                </a:cubicBezTo>
                <a:cubicBezTo>
                  <a:pt x="614590" y="1000795"/>
                  <a:pt x="612022" y="1002050"/>
                  <a:pt x="610738" y="1002050"/>
                </a:cubicBezTo>
                <a:cubicBezTo>
                  <a:pt x="610738" y="1000795"/>
                  <a:pt x="609553" y="1000795"/>
                  <a:pt x="609553" y="1000795"/>
                </a:cubicBezTo>
                <a:cubicBezTo>
                  <a:pt x="609553" y="1000795"/>
                  <a:pt x="610738" y="999457"/>
                  <a:pt x="612022" y="999457"/>
                </a:cubicBezTo>
                <a:cubicBezTo>
                  <a:pt x="613306" y="998202"/>
                  <a:pt x="613306" y="998202"/>
                  <a:pt x="614590" y="996947"/>
                </a:cubicBezTo>
                <a:cubicBezTo>
                  <a:pt x="614590" y="996947"/>
                  <a:pt x="614590" y="995692"/>
                  <a:pt x="614590" y="995692"/>
                </a:cubicBezTo>
                <a:cubicBezTo>
                  <a:pt x="613306" y="995692"/>
                  <a:pt x="613306" y="995692"/>
                  <a:pt x="612022" y="995692"/>
                </a:cubicBezTo>
                <a:cubicBezTo>
                  <a:pt x="610738" y="995692"/>
                  <a:pt x="610738" y="996947"/>
                  <a:pt x="610738" y="996947"/>
                </a:cubicBezTo>
                <a:cubicBezTo>
                  <a:pt x="609553" y="998202"/>
                  <a:pt x="608269" y="999457"/>
                  <a:pt x="606984" y="1000795"/>
                </a:cubicBezTo>
                <a:cubicBezTo>
                  <a:pt x="606984" y="1000795"/>
                  <a:pt x="605700" y="1002050"/>
                  <a:pt x="604416" y="1002050"/>
                </a:cubicBezTo>
                <a:cubicBezTo>
                  <a:pt x="604416" y="1002050"/>
                  <a:pt x="603132" y="1000795"/>
                  <a:pt x="603132" y="1000795"/>
                </a:cubicBezTo>
                <a:cubicBezTo>
                  <a:pt x="601848" y="1000795"/>
                  <a:pt x="601848" y="1000795"/>
                  <a:pt x="600663" y="1000795"/>
                </a:cubicBezTo>
                <a:cubicBezTo>
                  <a:pt x="600663" y="999457"/>
                  <a:pt x="599379" y="999457"/>
                  <a:pt x="598094" y="999457"/>
                </a:cubicBezTo>
                <a:cubicBezTo>
                  <a:pt x="596810" y="1000795"/>
                  <a:pt x="596810" y="1000795"/>
                  <a:pt x="595526" y="1000795"/>
                </a:cubicBezTo>
                <a:cubicBezTo>
                  <a:pt x="595526" y="1000795"/>
                  <a:pt x="595526" y="999457"/>
                  <a:pt x="595526" y="999457"/>
                </a:cubicBezTo>
                <a:cubicBezTo>
                  <a:pt x="595526" y="999457"/>
                  <a:pt x="594242" y="999457"/>
                  <a:pt x="594242" y="999457"/>
                </a:cubicBezTo>
                <a:cubicBezTo>
                  <a:pt x="592958" y="1000795"/>
                  <a:pt x="591773" y="1000795"/>
                  <a:pt x="590489" y="1002050"/>
                </a:cubicBezTo>
                <a:cubicBezTo>
                  <a:pt x="589205" y="1002050"/>
                  <a:pt x="587920" y="1003305"/>
                  <a:pt x="586636" y="1003305"/>
                </a:cubicBezTo>
                <a:cubicBezTo>
                  <a:pt x="585352" y="1003305"/>
                  <a:pt x="584068" y="1004561"/>
                  <a:pt x="582883" y="1004561"/>
                </a:cubicBezTo>
                <a:cubicBezTo>
                  <a:pt x="581599" y="1005816"/>
                  <a:pt x="581599" y="1005816"/>
                  <a:pt x="580315" y="1005816"/>
                </a:cubicBezTo>
                <a:cubicBezTo>
                  <a:pt x="579030" y="1005816"/>
                  <a:pt x="579030" y="1007154"/>
                  <a:pt x="577746" y="1007154"/>
                </a:cubicBezTo>
                <a:cubicBezTo>
                  <a:pt x="575178" y="1008409"/>
                  <a:pt x="571425" y="1008409"/>
                  <a:pt x="568856" y="1009664"/>
                </a:cubicBezTo>
                <a:cubicBezTo>
                  <a:pt x="568856" y="1008409"/>
                  <a:pt x="567572" y="1008409"/>
                  <a:pt x="567572" y="1008409"/>
                </a:cubicBezTo>
                <a:cubicBezTo>
                  <a:pt x="567572" y="1008409"/>
                  <a:pt x="568856" y="1007154"/>
                  <a:pt x="568856" y="1007154"/>
                </a:cubicBezTo>
                <a:cubicBezTo>
                  <a:pt x="570140" y="1007154"/>
                  <a:pt x="570140" y="1007154"/>
                  <a:pt x="571425" y="1007154"/>
                </a:cubicBezTo>
                <a:cubicBezTo>
                  <a:pt x="571425" y="1007154"/>
                  <a:pt x="572709" y="1005816"/>
                  <a:pt x="572709" y="1005816"/>
                </a:cubicBezTo>
                <a:cubicBezTo>
                  <a:pt x="571425" y="1005816"/>
                  <a:pt x="570140" y="1005816"/>
                  <a:pt x="568856" y="1005816"/>
                </a:cubicBezTo>
                <a:cubicBezTo>
                  <a:pt x="568856" y="1003305"/>
                  <a:pt x="570140" y="1002050"/>
                  <a:pt x="571425" y="1000795"/>
                </a:cubicBezTo>
                <a:cubicBezTo>
                  <a:pt x="570140" y="1000795"/>
                  <a:pt x="570140" y="999457"/>
                  <a:pt x="570140" y="999457"/>
                </a:cubicBezTo>
                <a:cubicBezTo>
                  <a:pt x="570140" y="999457"/>
                  <a:pt x="571425" y="998202"/>
                  <a:pt x="571425" y="996947"/>
                </a:cubicBezTo>
                <a:cubicBezTo>
                  <a:pt x="570140" y="996947"/>
                  <a:pt x="568856" y="998202"/>
                  <a:pt x="567572" y="998202"/>
                </a:cubicBezTo>
                <a:cubicBezTo>
                  <a:pt x="567572" y="998202"/>
                  <a:pt x="567572" y="999457"/>
                  <a:pt x="567572" y="999457"/>
                </a:cubicBezTo>
                <a:cubicBezTo>
                  <a:pt x="567572" y="999457"/>
                  <a:pt x="568856" y="999457"/>
                  <a:pt x="568856" y="999457"/>
                </a:cubicBezTo>
                <a:cubicBezTo>
                  <a:pt x="568856" y="999457"/>
                  <a:pt x="567572" y="1000795"/>
                  <a:pt x="567572" y="1002050"/>
                </a:cubicBezTo>
                <a:cubicBezTo>
                  <a:pt x="567572" y="1002050"/>
                  <a:pt x="566288" y="1002050"/>
                  <a:pt x="565103" y="1002050"/>
                </a:cubicBezTo>
                <a:cubicBezTo>
                  <a:pt x="565103" y="1002050"/>
                  <a:pt x="563819" y="1000795"/>
                  <a:pt x="563819" y="1000795"/>
                </a:cubicBezTo>
                <a:cubicBezTo>
                  <a:pt x="563819" y="1000795"/>
                  <a:pt x="562535" y="1000795"/>
                  <a:pt x="562535" y="1000795"/>
                </a:cubicBezTo>
                <a:cubicBezTo>
                  <a:pt x="562535" y="1000795"/>
                  <a:pt x="561250" y="999457"/>
                  <a:pt x="561250" y="999457"/>
                </a:cubicBezTo>
                <a:cubicBezTo>
                  <a:pt x="561250" y="999457"/>
                  <a:pt x="562535" y="998202"/>
                  <a:pt x="562535" y="998202"/>
                </a:cubicBezTo>
                <a:cubicBezTo>
                  <a:pt x="562535" y="998202"/>
                  <a:pt x="562535" y="996947"/>
                  <a:pt x="562535" y="996947"/>
                </a:cubicBezTo>
                <a:cubicBezTo>
                  <a:pt x="561250" y="996947"/>
                  <a:pt x="561250" y="996947"/>
                  <a:pt x="559966" y="996947"/>
                </a:cubicBezTo>
                <a:cubicBezTo>
                  <a:pt x="558682" y="998202"/>
                  <a:pt x="557398" y="999457"/>
                  <a:pt x="556213" y="1000795"/>
                </a:cubicBezTo>
                <a:cubicBezTo>
                  <a:pt x="554929" y="1000795"/>
                  <a:pt x="553645" y="1000795"/>
                  <a:pt x="552360" y="1000795"/>
                </a:cubicBezTo>
                <a:cubicBezTo>
                  <a:pt x="551076" y="1000795"/>
                  <a:pt x="549792" y="1000795"/>
                  <a:pt x="548508" y="1000795"/>
                </a:cubicBezTo>
                <a:cubicBezTo>
                  <a:pt x="548508" y="1002050"/>
                  <a:pt x="547323" y="1002050"/>
                  <a:pt x="546039" y="1003305"/>
                </a:cubicBezTo>
                <a:cubicBezTo>
                  <a:pt x="544755" y="1003305"/>
                  <a:pt x="543470" y="1004561"/>
                  <a:pt x="542186" y="1004561"/>
                </a:cubicBezTo>
                <a:cubicBezTo>
                  <a:pt x="540902" y="1004561"/>
                  <a:pt x="540902" y="1003305"/>
                  <a:pt x="540902" y="1003305"/>
                </a:cubicBezTo>
                <a:cubicBezTo>
                  <a:pt x="542186" y="1003305"/>
                  <a:pt x="542186" y="1002050"/>
                  <a:pt x="543470" y="1002050"/>
                </a:cubicBezTo>
                <a:cubicBezTo>
                  <a:pt x="544755" y="1002050"/>
                  <a:pt x="544755" y="1000795"/>
                  <a:pt x="546039" y="1000795"/>
                </a:cubicBezTo>
                <a:cubicBezTo>
                  <a:pt x="544755" y="999457"/>
                  <a:pt x="544755" y="999457"/>
                  <a:pt x="543470" y="999457"/>
                </a:cubicBezTo>
                <a:cubicBezTo>
                  <a:pt x="542186" y="999457"/>
                  <a:pt x="539618" y="1000795"/>
                  <a:pt x="538433" y="1000795"/>
                </a:cubicBezTo>
                <a:cubicBezTo>
                  <a:pt x="538433" y="1000795"/>
                  <a:pt x="537149" y="999457"/>
                  <a:pt x="537149" y="999457"/>
                </a:cubicBezTo>
                <a:cubicBezTo>
                  <a:pt x="538433" y="999457"/>
                  <a:pt x="539618" y="998202"/>
                  <a:pt x="540902" y="998202"/>
                </a:cubicBezTo>
                <a:cubicBezTo>
                  <a:pt x="540902" y="998202"/>
                  <a:pt x="542186" y="996947"/>
                  <a:pt x="542186" y="996947"/>
                </a:cubicBezTo>
                <a:lnTo>
                  <a:pt x="541342" y="996947"/>
                </a:lnTo>
                <a:lnTo>
                  <a:pt x="538474" y="997903"/>
                </a:lnTo>
                <a:cubicBezTo>
                  <a:pt x="538474" y="997903"/>
                  <a:pt x="537203" y="999173"/>
                  <a:pt x="537203" y="999173"/>
                </a:cubicBezTo>
                <a:cubicBezTo>
                  <a:pt x="535933" y="999173"/>
                  <a:pt x="534663" y="1000443"/>
                  <a:pt x="533393" y="1000443"/>
                </a:cubicBezTo>
                <a:lnTo>
                  <a:pt x="533393" y="999457"/>
                </a:lnTo>
                <a:lnTo>
                  <a:pt x="533296" y="999457"/>
                </a:lnTo>
                <a:cubicBezTo>
                  <a:pt x="533296" y="998202"/>
                  <a:pt x="533296" y="998202"/>
                  <a:pt x="533296" y="996947"/>
                </a:cubicBezTo>
                <a:cubicBezTo>
                  <a:pt x="534580" y="995692"/>
                  <a:pt x="534580" y="995692"/>
                  <a:pt x="535865" y="994437"/>
                </a:cubicBezTo>
                <a:lnTo>
                  <a:pt x="538462" y="993789"/>
                </a:lnTo>
                <a:lnTo>
                  <a:pt x="539315" y="992723"/>
                </a:lnTo>
                <a:lnTo>
                  <a:pt x="537167" y="993178"/>
                </a:lnTo>
                <a:lnTo>
                  <a:pt x="535933" y="994411"/>
                </a:lnTo>
                <a:cubicBezTo>
                  <a:pt x="535933" y="994411"/>
                  <a:pt x="533393" y="994411"/>
                  <a:pt x="533393" y="994411"/>
                </a:cubicBezTo>
                <a:lnTo>
                  <a:pt x="534622" y="993181"/>
                </a:lnTo>
                <a:lnTo>
                  <a:pt x="534580" y="993181"/>
                </a:lnTo>
                <a:cubicBezTo>
                  <a:pt x="534580" y="991843"/>
                  <a:pt x="535865" y="991843"/>
                  <a:pt x="535865" y="990588"/>
                </a:cubicBezTo>
                <a:cubicBezTo>
                  <a:pt x="537149" y="990588"/>
                  <a:pt x="537149" y="989333"/>
                  <a:pt x="538433" y="989333"/>
                </a:cubicBezTo>
                <a:cubicBezTo>
                  <a:pt x="539618" y="988078"/>
                  <a:pt x="539618" y="986823"/>
                  <a:pt x="540902" y="985484"/>
                </a:cubicBezTo>
                <a:cubicBezTo>
                  <a:pt x="542186" y="985484"/>
                  <a:pt x="543470" y="984229"/>
                  <a:pt x="544755" y="984229"/>
                </a:cubicBezTo>
                <a:cubicBezTo>
                  <a:pt x="544755" y="984229"/>
                  <a:pt x="544755" y="982974"/>
                  <a:pt x="544755" y="982974"/>
                </a:cubicBezTo>
                <a:cubicBezTo>
                  <a:pt x="544755" y="982974"/>
                  <a:pt x="543470" y="982974"/>
                  <a:pt x="542186" y="982974"/>
                </a:cubicBezTo>
                <a:cubicBezTo>
                  <a:pt x="540902" y="984229"/>
                  <a:pt x="539618" y="984229"/>
                  <a:pt x="538433" y="985484"/>
                </a:cubicBezTo>
                <a:lnTo>
                  <a:pt x="535934" y="988008"/>
                </a:lnTo>
                <a:lnTo>
                  <a:pt x="535934" y="988061"/>
                </a:lnTo>
                <a:lnTo>
                  <a:pt x="535881" y="988061"/>
                </a:lnTo>
                <a:lnTo>
                  <a:pt x="535865" y="988078"/>
                </a:lnTo>
                <a:cubicBezTo>
                  <a:pt x="535865" y="989333"/>
                  <a:pt x="534580" y="989333"/>
                  <a:pt x="534580" y="989333"/>
                </a:cubicBezTo>
                <a:cubicBezTo>
                  <a:pt x="533296" y="989333"/>
                  <a:pt x="533296" y="990588"/>
                  <a:pt x="532012" y="991843"/>
                </a:cubicBezTo>
                <a:cubicBezTo>
                  <a:pt x="532012" y="991843"/>
                  <a:pt x="530728" y="991843"/>
                  <a:pt x="529543" y="991843"/>
                </a:cubicBezTo>
                <a:cubicBezTo>
                  <a:pt x="529543" y="991843"/>
                  <a:pt x="529543" y="993181"/>
                  <a:pt x="529543" y="993181"/>
                </a:cubicBezTo>
                <a:cubicBezTo>
                  <a:pt x="528259" y="994437"/>
                  <a:pt x="526975" y="995692"/>
                  <a:pt x="525691" y="996947"/>
                </a:cubicBezTo>
                <a:cubicBezTo>
                  <a:pt x="525691" y="996947"/>
                  <a:pt x="524406" y="995692"/>
                  <a:pt x="524406" y="995692"/>
                </a:cubicBezTo>
                <a:cubicBezTo>
                  <a:pt x="524406" y="994437"/>
                  <a:pt x="525691" y="994437"/>
                  <a:pt x="525691" y="993181"/>
                </a:cubicBezTo>
                <a:cubicBezTo>
                  <a:pt x="525691" y="993181"/>
                  <a:pt x="525691" y="991843"/>
                  <a:pt x="525691" y="991843"/>
                </a:cubicBezTo>
                <a:cubicBezTo>
                  <a:pt x="525691" y="993181"/>
                  <a:pt x="524406" y="993181"/>
                  <a:pt x="524406" y="993181"/>
                </a:cubicBezTo>
                <a:cubicBezTo>
                  <a:pt x="523122" y="994437"/>
                  <a:pt x="523122" y="994437"/>
                  <a:pt x="521838" y="995692"/>
                </a:cubicBezTo>
                <a:cubicBezTo>
                  <a:pt x="521838" y="996947"/>
                  <a:pt x="521838" y="999457"/>
                  <a:pt x="521838" y="1000795"/>
                </a:cubicBezTo>
                <a:cubicBezTo>
                  <a:pt x="521838" y="1002050"/>
                  <a:pt x="520653" y="1002050"/>
                  <a:pt x="520653" y="1002050"/>
                </a:cubicBezTo>
                <a:cubicBezTo>
                  <a:pt x="519369" y="1002050"/>
                  <a:pt x="519369" y="1000795"/>
                  <a:pt x="518085" y="999457"/>
                </a:cubicBezTo>
                <a:cubicBezTo>
                  <a:pt x="518085" y="999457"/>
                  <a:pt x="516801" y="998202"/>
                  <a:pt x="516801" y="998202"/>
                </a:cubicBezTo>
                <a:cubicBezTo>
                  <a:pt x="518085" y="996947"/>
                  <a:pt x="520653" y="994437"/>
                  <a:pt x="521838" y="993181"/>
                </a:cubicBezTo>
                <a:cubicBezTo>
                  <a:pt x="520653" y="993181"/>
                  <a:pt x="519369" y="994437"/>
                  <a:pt x="518085" y="994437"/>
                </a:cubicBezTo>
                <a:cubicBezTo>
                  <a:pt x="516801" y="994437"/>
                  <a:pt x="516801" y="995692"/>
                  <a:pt x="515516" y="995692"/>
                </a:cubicBezTo>
                <a:cubicBezTo>
                  <a:pt x="514232" y="995692"/>
                  <a:pt x="512948" y="995692"/>
                  <a:pt x="511763" y="995692"/>
                </a:cubicBezTo>
                <a:cubicBezTo>
                  <a:pt x="510479" y="996947"/>
                  <a:pt x="507911" y="998202"/>
                  <a:pt x="506626" y="999457"/>
                </a:cubicBezTo>
                <a:cubicBezTo>
                  <a:pt x="507911" y="1000795"/>
                  <a:pt x="507911" y="1000795"/>
                  <a:pt x="509195" y="1002050"/>
                </a:cubicBezTo>
                <a:cubicBezTo>
                  <a:pt x="509195" y="1002050"/>
                  <a:pt x="509195" y="1003305"/>
                  <a:pt x="509195" y="1003305"/>
                </a:cubicBezTo>
                <a:cubicBezTo>
                  <a:pt x="509195" y="1003305"/>
                  <a:pt x="507911" y="1003305"/>
                  <a:pt x="507911" y="1003305"/>
                </a:cubicBezTo>
                <a:cubicBezTo>
                  <a:pt x="507911" y="1003305"/>
                  <a:pt x="506626" y="1004561"/>
                  <a:pt x="506626" y="1004561"/>
                </a:cubicBezTo>
                <a:cubicBezTo>
                  <a:pt x="505342" y="1005816"/>
                  <a:pt x="504058" y="1005816"/>
                  <a:pt x="502873" y="1007154"/>
                </a:cubicBezTo>
                <a:cubicBezTo>
                  <a:pt x="504058" y="1007154"/>
                  <a:pt x="504058" y="1008409"/>
                  <a:pt x="504058" y="1008409"/>
                </a:cubicBezTo>
                <a:cubicBezTo>
                  <a:pt x="505342" y="1008409"/>
                  <a:pt x="506626" y="1008409"/>
                  <a:pt x="507911" y="1008409"/>
                </a:cubicBezTo>
                <a:cubicBezTo>
                  <a:pt x="507911" y="1008409"/>
                  <a:pt x="506626" y="1009664"/>
                  <a:pt x="505342" y="1009664"/>
                </a:cubicBezTo>
                <a:cubicBezTo>
                  <a:pt x="504058" y="1009664"/>
                  <a:pt x="504058" y="1010919"/>
                  <a:pt x="504058" y="1010919"/>
                </a:cubicBezTo>
                <a:cubicBezTo>
                  <a:pt x="505342" y="1010919"/>
                  <a:pt x="506626" y="1009664"/>
                  <a:pt x="507911" y="1009664"/>
                </a:cubicBezTo>
                <a:cubicBezTo>
                  <a:pt x="509195" y="1009664"/>
                  <a:pt x="509195" y="1009664"/>
                  <a:pt x="510479" y="1009664"/>
                </a:cubicBezTo>
                <a:cubicBezTo>
                  <a:pt x="510479" y="1009664"/>
                  <a:pt x="511763" y="1008409"/>
                  <a:pt x="512948" y="1008409"/>
                </a:cubicBezTo>
                <a:cubicBezTo>
                  <a:pt x="514232" y="1009664"/>
                  <a:pt x="514232" y="1009664"/>
                  <a:pt x="514232" y="1010919"/>
                </a:cubicBezTo>
                <a:cubicBezTo>
                  <a:pt x="514232" y="1012174"/>
                  <a:pt x="514232" y="1013429"/>
                  <a:pt x="514232" y="1013429"/>
                </a:cubicBezTo>
                <a:cubicBezTo>
                  <a:pt x="512948" y="1014768"/>
                  <a:pt x="510479" y="1016023"/>
                  <a:pt x="509195" y="1017278"/>
                </a:cubicBezTo>
                <a:cubicBezTo>
                  <a:pt x="509195" y="1018533"/>
                  <a:pt x="509195" y="1018533"/>
                  <a:pt x="509195" y="1019788"/>
                </a:cubicBezTo>
                <a:cubicBezTo>
                  <a:pt x="510479" y="1019788"/>
                  <a:pt x="510479" y="1019788"/>
                  <a:pt x="511763" y="1019788"/>
                </a:cubicBezTo>
                <a:cubicBezTo>
                  <a:pt x="510479" y="1021127"/>
                  <a:pt x="510479" y="1021127"/>
                  <a:pt x="509195" y="1022382"/>
                </a:cubicBezTo>
                <a:cubicBezTo>
                  <a:pt x="506626" y="1023637"/>
                  <a:pt x="505342" y="1023637"/>
                  <a:pt x="504058" y="1024892"/>
                </a:cubicBezTo>
                <a:cubicBezTo>
                  <a:pt x="504058" y="1024892"/>
                  <a:pt x="504058" y="1026147"/>
                  <a:pt x="504058" y="1027402"/>
                </a:cubicBezTo>
                <a:cubicBezTo>
                  <a:pt x="502873" y="1028741"/>
                  <a:pt x="502873" y="1028741"/>
                  <a:pt x="501589" y="1029996"/>
                </a:cubicBezTo>
                <a:cubicBezTo>
                  <a:pt x="501589" y="1029996"/>
                  <a:pt x="500305" y="1029996"/>
                  <a:pt x="500305" y="1029996"/>
                </a:cubicBezTo>
                <a:cubicBezTo>
                  <a:pt x="499021" y="1029996"/>
                  <a:pt x="497736" y="1031251"/>
                  <a:pt x="496452" y="1031251"/>
                </a:cubicBezTo>
                <a:cubicBezTo>
                  <a:pt x="496452" y="1031251"/>
                  <a:pt x="496452" y="1029996"/>
                  <a:pt x="496452" y="1029996"/>
                </a:cubicBezTo>
                <a:cubicBezTo>
                  <a:pt x="496452" y="1028741"/>
                  <a:pt x="495168" y="1028741"/>
                  <a:pt x="495168" y="1028741"/>
                </a:cubicBezTo>
                <a:cubicBezTo>
                  <a:pt x="495168" y="1029996"/>
                  <a:pt x="493983" y="1031251"/>
                  <a:pt x="492699" y="1032506"/>
                </a:cubicBezTo>
                <a:cubicBezTo>
                  <a:pt x="491415" y="1031251"/>
                  <a:pt x="491415" y="1031251"/>
                  <a:pt x="491415" y="1031251"/>
                </a:cubicBezTo>
                <a:cubicBezTo>
                  <a:pt x="491415" y="1029996"/>
                  <a:pt x="492699" y="1028741"/>
                  <a:pt x="492699" y="1027402"/>
                </a:cubicBezTo>
                <a:cubicBezTo>
                  <a:pt x="492699" y="1027402"/>
                  <a:pt x="492699" y="1026147"/>
                  <a:pt x="492699" y="1026147"/>
                </a:cubicBezTo>
                <a:cubicBezTo>
                  <a:pt x="491415" y="1027402"/>
                  <a:pt x="491415" y="1027402"/>
                  <a:pt x="490131" y="1028741"/>
                </a:cubicBezTo>
                <a:cubicBezTo>
                  <a:pt x="490131" y="1031251"/>
                  <a:pt x="490131" y="1032506"/>
                  <a:pt x="490131" y="1033761"/>
                </a:cubicBezTo>
                <a:cubicBezTo>
                  <a:pt x="488846" y="1036355"/>
                  <a:pt x="488846" y="1037610"/>
                  <a:pt x="487562" y="1038865"/>
                </a:cubicBezTo>
                <a:cubicBezTo>
                  <a:pt x="487562" y="1038865"/>
                  <a:pt x="486278" y="1040120"/>
                  <a:pt x="486278" y="1040120"/>
                </a:cubicBezTo>
                <a:cubicBezTo>
                  <a:pt x="485093" y="1040120"/>
                  <a:pt x="485093" y="1038865"/>
                  <a:pt x="485093" y="1038865"/>
                </a:cubicBezTo>
                <a:cubicBezTo>
                  <a:pt x="486278" y="1036355"/>
                  <a:pt x="486278" y="1035016"/>
                  <a:pt x="487562" y="1033761"/>
                </a:cubicBezTo>
                <a:cubicBezTo>
                  <a:pt x="487562" y="1033761"/>
                  <a:pt x="486278" y="1033761"/>
                  <a:pt x="486278" y="1033761"/>
                </a:cubicBezTo>
                <a:cubicBezTo>
                  <a:pt x="486278" y="1035016"/>
                  <a:pt x="485093" y="1036355"/>
                  <a:pt x="483809" y="1037610"/>
                </a:cubicBezTo>
                <a:cubicBezTo>
                  <a:pt x="483809" y="1038865"/>
                  <a:pt x="483809" y="1040120"/>
                  <a:pt x="483809" y="1041375"/>
                </a:cubicBezTo>
                <a:cubicBezTo>
                  <a:pt x="483809" y="1041375"/>
                  <a:pt x="482525" y="1042714"/>
                  <a:pt x="482525" y="1042714"/>
                </a:cubicBezTo>
                <a:cubicBezTo>
                  <a:pt x="482525" y="1041375"/>
                  <a:pt x="481241" y="1041375"/>
                  <a:pt x="481241" y="1041375"/>
                </a:cubicBezTo>
                <a:cubicBezTo>
                  <a:pt x="479956" y="1041375"/>
                  <a:pt x="478672" y="1042714"/>
                  <a:pt x="477388" y="1042714"/>
                </a:cubicBezTo>
                <a:cubicBezTo>
                  <a:pt x="476203" y="1043969"/>
                  <a:pt x="474919" y="1046479"/>
                  <a:pt x="473635" y="1047734"/>
                </a:cubicBezTo>
                <a:cubicBezTo>
                  <a:pt x="472351" y="1047734"/>
                  <a:pt x="471066" y="1048989"/>
                  <a:pt x="469782" y="1048989"/>
                </a:cubicBezTo>
                <a:cubicBezTo>
                  <a:pt x="468498" y="1048989"/>
                  <a:pt x="468498" y="1048989"/>
                  <a:pt x="467313" y="1048989"/>
                </a:cubicBezTo>
                <a:cubicBezTo>
                  <a:pt x="468498" y="1048989"/>
                  <a:pt x="468498" y="1047734"/>
                  <a:pt x="468498" y="1047734"/>
                </a:cubicBezTo>
                <a:cubicBezTo>
                  <a:pt x="467313" y="1046479"/>
                  <a:pt x="467313" y="1046479"/>
                  <a:pt x="467313" y="1046479"/>
                </a:cubicBezTo>
                <a:cubicBezTo>
                  <a:pt x="467313" y="1047734"/>
                  <a:pt x="466029" y="1047734"/>
                  <a:pt x="466029" y="1048989"/>
                </a:cubicBezTo>
                <a:cubicBezTo>
                  <a:pt x="467313" y="1050328"/>
                  <a:pt x="467313" y="1050328"/>
                  <a:pt x="467313" y="1051583"/>
                </a:cubicBezTo>
                <a:cubicBezTo>
                  <a:pt x="466029" y="1051583"/>
                  <a:pt x="466029" y="1052838"/>
                  <a:pt x="464745" y="1054093"/>
                </a:cubicBezTo>
                <a:cubicBezTo>
                  <a:pt x="463461" y="1055348"/>
                  <a:pt x="463461" y="1055348"/>
                  <a:pt x="462176" y="1056687"/>
                </a:cubicBezTo>
                <a:cubicBezTo>
                  <a:pt x="462176" y="1056687"/>
                  <a:pt x="462176" y="1057942"/>
                  <a:pt x="462176" y="1057942"/>
                </a:cubicBezTo>
                <a:cubicBezTo>
                  <a:pt x="462176" y="1057942"/>
                  <a:pt x="460892" y="1059197"/>
                  <a:pt x="460892" y="1059197"/>
                </a:cubicBezTo>
                <a:cubicBezTo>
                  <a:pt x="459608" y="1059197"/>
                  <a:pt x="459608" y="1057942"/>
                  <a:pt x="459608" y="1057942"/>
                </a:cubicBezTo>
                <a:cubicBezTo>
                  <a:pt x="458423" y="1057942"/>
                  <a:pt x="458423" y="1059197"/>
                  <a:pt x="457139" y="1059197"/>
                </a:cubicBezTo>
                <a:cubicBezTo>
                  <a:pt x="457139" y="1059197"/>
                  <a:pt x="457139" y="1060452"/>
                  <a:pt x="457139" y="1061707"/>
                </a:cubicBezTo>
                <a:cubicBezTo>
                  <a:pt x="455855" y="1061707"/>
                  <a:pt x="455855" y="1061707"/>
                  <a:pt x="454571" y="1061707"/>
                </a:cubicBezTo>
                <a:cubicBezTo>
                  <a:pt x="453287" y="1062962"/>
                  <a:pt x="453287" y="1062962"/>
                  <a:pt x="453287" y="1064301"/>
                </a:cubicBezTo>
                <a:cubicBezTo>
                  <a:pt x="453287" y="1064301"/>
                  <a:pt x="452002" y="1065556"/>
                  <a:pt x="452002" y="1065556"/>
                </a:cubicBezTo>
                <a:cubicBezTo>
                  <a:pt x="449533" y="1065556"/>
                  <a:pt x="448249" y="1064301"/>
                  <a:pt x="445681" y="1064301"/>
                </a:cubicBezTo>
                <a:cubicBezTo>
                  <a:pt x="445681" y="1062962"/>
                  <a:pt x="444397" y="1062962"/>
                  <a:pt x="444397" y="1061707"/>
                </a:cubicBezTo>
                <a:lnTo>
                  <a:pt x="444454" y="1061679"/>
                </a:lnTo>
                <a:lnTo>
                  <a:pt x="443225" y="1060450"/>
                </a:lnTo>
                <a:cubicBezTo>
                  <a:pt x="441955" y="1060450"/>
                  <a:pt x="441955" y="1061720"/>
                  <a:pt x="440685" y="1062991"/>
                </a:cubicBezTo>
                <a:cubicBezTo>
                  <a:pt x="439415" y="1062991"/>
                  <a:pt x="439415" y="1064261"/>
                  <a:pt x="438145" y="1064261"/>
                </a:cubicBezTo>
                <a:cubicBezTo>
                  <a:pt x="436874" y="1064261"/>
                  <a:pt x="434334" y="1064261"/>
                  <a:pt x="433064" y="1064261"/>
                </a:cubicBezTo>
                <a:cubicBezTo>
                  <a:pt x="433064" y="1064261"/>
                  <a:pt x="431794" y="1064261"/>
                  <a:pt x="431794" y="1064261"/>
                </a:cubicBezTo>
                <a:cubicBezTo>
                  <a:pt x="431794" y="1064261"/>
                  <a:pt x="433064" y="1062991"/>
                  <a:pt x="433064" y="1062991"/>
                </a:cubicBezTo>
                <a:cubicBezTo>
                  <a:pt x="434334" y="1062991"/>
                  <a:pt x="434334" y="1062991"/>
                  <a:pt x="435604" y="1062991"/>
                </a:cubicBezTo>
                <a:cubicBezTo>
                  <a:pt x="435604" y="1062991"/>
                  <a:pt x="436874" y="1061720"/>
                  <a:pt x="436874" y="1061720"/>
                </a:cubicBezTo>
                <a:cubicBezTo>
                  <a:pt x="438145" y="1061720"/>
                  <a:pt x="438145" y="1061720"/>
                  <a:pt x="439415" y="1061720"/>
                </a:cubicBezTo>
                <a:cubicBezTo>
                  <a:pt x="439415" y="1060450"/>
                  <a:pt x="440685" y="1060450"/>
                  <a:pt x="440685" y="1059180"/>
                </a:cubicBezTo>
                <a:cubicBezTo>
                  <a:pt x="440685" y="1059180"/>
                  <a:pt x="439415" y="1059180"/>
                  <a:pt x="439415" y="1059180"/>
                </a:cubicBezTo>
                <a:cubicBezTo>
                  <a:pt x="440685" y="1057910"/>
                  <a:pt x="440685" y="1057910"/>
                  <a:pt x="440685" y="1056639"/>
                </a:cubicBezTo>
                <a:cubicBezTo>
                  <a:pt x="440685" y="1055369"/>
                  <a:pt x="441955" y="1055369"/>
                  <a:pt x="443225" y="1054099"/>
                </a:cubicBezTo>
                <a:cubicBezTo>
                  <a:pt x="444495" y="1054099"/>
                  <a:pt x="444495" y="1054099"/>
                  <a:pt x="445765" y="1054099"/>
                </a:cubicBezTo>
                <a:lnTo>
                  <a:pt x="445765" y="1055369"/>
                </a:lnTo>
                <a:lnTo>
                  <a:pt x="448306" y="1054099"/>
                </a:lnTo>
                <a:lnTo>
                  <a:pt x="448306" y="1054734"/>
                </a:lnTo>
                <a:lnTo>
                  <a:pt x="449575" y="1054099"/>
                </a:lnTo>
                <a:cubicBezTo>
                  <a:pt x="450845" y="1054099"/>
                  <a:pt x="450845" y="1055369"/>
                  <a:pt x="452116" y="1055369"/>
                </a:cubicBezTo>
                <a:lnTo>
                  <a:pt x="451481" y="1056004"/>
                </a:lnTo>
                <a:lnTo>
                  <a:pt x="450845" y="1055369"/>
                </a:lnTo>
                <a:lnTo>
                  <a:pt x="450845" y="1056639"/>
                </a:lnTo>
                <a:lnTo>
                  <a:pt x="451481" y="1056004"/>
                </a:lnTo>
                <a:lnTo>
                  <a:pt x="452116" y="1056639"/>
                </a:lnTo>
                <a:lnTo>
                  <a:pt x="450845" y="1057275"/>
                </a:lnTo>
                <a:lnTo>
                  <a:pt x="449575" y="1057910"/>
                </a:lnTo>
                <a:lnTo>
                  <a:pt x="447459" y="1057910"/>
                </a:lnTo>
                <a:lnTo>
                  <a:pt x="447035" y="1059181"/>
                </a:lnTo>
                <a:lnTo>
                  <a:pt x="446400" y="1059181"/>
                </a:lnTo>
                <a:lnTo>
                  <a:pt x="445765" y="1060450"/>
                </a:lnTo>
                <a:lnTo>
                  <a:pt x="444616" y="1061600"/>
                </a:lnTo>
                <a:lnTo>
                  <a:pt x="446965" y="1060452"/>
                </a:lnTo>
                <a:cubicBezTo>
                  <a:pt x="448249" y="1060452"/>
                  <a:pt x="448249" y="1060452"/>
                  <a:pt x="449533" y="1060452"/>
                </a:cubicBezTo>
                <a:cubicBezTo>
                  <a:pt x="448249" y="1060452"/>
                  <a:pt x="448249" y="1059197"/>
                  <a:pt x="448249" y="1059197"/>
                </a:cubicBezTo>
                <a:cubicBezTo>
                  <a:pt x="449533" y="1059197"/>
                  <a:pt x="449533" y="1057942"/>
                  <a:pt x="450718" y="1057942"/>
                </a:cubicBezTo>
                <a:cubicBezTo>
                  <a:pt x="452002" y="1057942"/>
                  <a:pt x="452002" y="1056687"/>
                  <a:pt x="453287" y="1056687"/>
                </a:cubicBezTo>
                <a:cubicBezTo>
                  <a:pt x="454571" y="1056687"/>
                  <a:pt x="455855" y="1056687"/>
                  <a:pt x="457139" y="1056687"/>
                </a:cubicBezTo>
                <a:cubicBezTo>
                  <a:pt x="458423" y="1055348"/>
                  <a:pt x="458423" y="1055348"/>
                  <a:pt x="458423" y="1054093"/>
                </a:cubicBezTo>
                <a:cubicBezTo>
                  <a:pt x="459608" y="1054093"/>
                  <a:pt x="459608" y="1052838"/>
                  <a:pt x="460892" y="1052838"/>
                </a:cubicBezTo>
                <a:cubicBezTo>
                  <a:pt x="463461" y="1051583"/>
                  <a:pt x="464745" y="1048989"/>
                  <a:pt x="466029" y="1047734"/>
                </a:cubicBezTo>
                <a:cubicBezTo>
                  <a:pt x="466029" y="1047734"/>
                  <a:pt x="466029" y="1046479"/>
                  <a:pt x="466029" y="1046479"/>
                </a:cubicBezTo>
                <a:cubicBezTo>
                  <a:pt x="464745" y="1047734"/>
                  <a:pt x="464745" y="1047734"/>
                  <a:pt x="463461" y="1047734"/>
                </a:cubicBezTo>
                <a:cubicBezTo>
                  <a:pt x="462176" y="1048989"/>
                  <a:pt x="462176" y="1048989"/>
                  <a:pt x="460892" y="1050328"/>
                </a:cubicBezTo>
                <a:cubicBezTo>
                  <a:pt x="460892" y="1051583"/>
                  <a:pt x="459608" y="1051583"/>
                  <a:pt x="459608" y="1051583"/>
                </a:cubicBezTo>
                <a:cubicBezTo>
                  <a:pt x="459608" y="1052838"/>
                  <a:pt x="458423" y="1052838"/>
                  <a:pt x="458423" y="1054093"/>
                </a:cubicBezTo>
                <a:cubicBezTo>
                  <a:pt x="457139" y="1054093"/>
                  <a:pt x="454571" y="1052838"/>
                  <a:pt x="453287" y="1052838"/>
                </a:cubicBezTo>
                <a:cubicBezTo>
                  <a:pt x="453287" y="1052838"/>
                  <a:pt x="452002" y="1051583"/>
                  <a:pt x="452002" y="1051583"/>
                </a:cubicBezTo>
                <a:cubicBezTo>
                  <a:pt x="452002" y="1050328"/>
                  <a:pt x="453287" y="1048989"/>
                  <a:pt x="453287" y="1047734"/>
                </a:cubicBezTo>
                <a:cubicBezTo>
                  <a:pt x="455855" y="1043969"/>
                  <a:pt x="458423" y="1041375"/>
                  <a:pt x="460892" y="1037610"/>
                </a:cubicBezTo>
                <a:cubicBezTo>
                  <a:pt x="460892" y="1036355"/>
                  <a:pt x="460892" y="1035016"/>
                  <a:pt x="460892" y="1033761"/>
                </a:cubicBezTo>
                <a:cubicBezTo>
                  <a:pt x="462176" y="1032506"/>
                  <a:pt x="463461" y="1031251"/>
                  <a:pt x="464745" y="1029996"/>
                </a:cubicBezTo>
                <a:cubicBezTo>
                  <a:pt x="464745" y="1027402"/>
                  <a:pt x="466029" y="1026147"/>
                  <a:pt x="466029" y="1024892"/>
                </a:cubicBezTo>
                <a:cubicBezTo>
                  <a:pt x="466029" y="1023637"/>
                  <a:pt x="464745" y="1023637"/>
                  <a:pt x="464745" y="1023637"/>
                </a:cubicBezTo>
                <a:cubicBezTo>
                  <a:pt x="463461" y="1022382"/>
                  <a:pt x="463461" y="1022382"/>
                  <a:pt x="463461" y="1021127"/>
                </a:cubicBezTo>
                <a:cubicBezTo>
                  <a:pt x="464745" y="1019788"/>
                  <a:pt x="464745" y="1018533"/>
                  <a:pt x="466029" y="1017278"/>
                </a:cubicBezTo>
                <a:cubicBezTo>
                  <a:pt x="468498" y="1016023"/>
                  <a:pt x="469782" y="1016023"/>
                  <a:pt x="471066" y="1014768"/>
                </a:cubicBezTo>
                <a:cubicBezTo>
                  <a:pt x="472351" y="1013429"/>
                  <a:pt x="473635" y="1012174"/>
                  <a:pt x="474919" y="1010919"/>
                </a:cubicBezTo>
                <a:cubicBezTo>
                  <a:pt x="476203" y="1010919"/>
                  <a:pt x="476203" y="1009664"/>
                  <a:pt x="477388" y="1009664"/>
                </a:cubicBezTo>
                <a:cubicBezTo>
                  <a:pt x="479956" y="1008409"/>
                  <a:pt x="481241" y="1007154"/>
                  <a:pt x="482525" y="1005816"/>
                </a:cubicBezTo>
                <a:cubicBezTo>
                  <a:pt x="483809" y="1007154"/>
                  <a:pt x="483809" y="1007154"/>
                  <a:pt x="485093" y="1008409"/>
                </a:cubicBezTo>
                <a:cubicBezTo>
                  <a:pt x="486278" y="1008409"/>
                  <a:pt x="487562" y="1008409"/>
                  <a:pt x="488846" y="1008409"/>
                </a:cubicBezTo>
                <a:cubicBezTo>
                  <a:pt x="490131" y="1008409"/>
                  <a:pt x="490131" y="1007154"/>
                  <a:pt x="491415" y="1007154"/>
                </a:cubicBezTo>
                <a:cubicBezTo>
                  <a:pt x="491415" y="1007154"/>
                  <a:pt x="492699" y="1005816"/>
                  <a:pt x="492699" y="1005816"/>
                </a:cubicBezTo>
                <a:cubicBezTo>
                  <a:pt x="493983" y="1005816"/>
                  <a:pt x="493983" y="1004561"/>
                  <a:pt x="495168" y="1004561"/>
                </a:cubicBezTo>
                <a:cubicBezTo>
                  <a:pt x="496452" y="1004561"/>
                  <a:pt x="497736" y="1004561"/>
                  <a:pt x="499021" y="1004561"/>
                </a:cubicBezTo>
                <a:cubicBezTo>
                  <a:pt x="497736" y="1003305"/>
                  <a:pt x="497736" y="1003305"/>
                  <a:pt x="496452" y="1002050"/>
                </a:cubicBezTo>
                <a:cubicBezTo>
                  <a:pt x="495168" y="1002050"/>
                  <a:pt x="492699" y="1000795"/>
                  <a:pt x="491415" y="1000795"/>
                </a:cubicBezTo>
                <a:cubicBezTo>
                  <a:pt x="491415" y="999457"/>
                  <a:pt x="491415" y="999457"/>
                  <a:pt x="491415" y="998202"/>
                </a:cubicBezTo>
                <a:cubicBezTo>
                  <a:pt x="492699" y="995692"/>
                  <a:pt x="495168" y="993181"/>
                  <a:pt x="496452" y="990588"/>
                </a:cubicBezTo>
                <a:cubicBezTo>
                  <a:pt x="497736" y="989333"/>
                  <a:pt x="499021" y="989333"/>
                  <a:pt x="500305" y="988078"/>
                </a:cubicBezTo>
                <a:cubicBezTo>
                  <a:pt x="502873" y="986823"/>
                  <a:pt x="504058" y="985568"/>
                  <a:pt x="505342" y="984229"/>
                </a:cubicBezTo>
                <a:cubicBezTo>
                  <a:pt x="505342" y="982974"/>
                  <a:pt x="505342" y="982974"/>
                  <a:pt x="505342" y="981719"/>
                </a:cubicBezTo>
                <a:cubicBezTo>
                  <a:pt x="505342" y="982974"/>
                  <a:pt x="504058" y="982974"/>
                  <a:pt x="504058" y="984229"/>
                </a:cubicBezTo>
                <a:cubicBezTo>
                  <a:pt x="501589" y="985568"/>
                  <a:pt x="500305" y="986823"/>
                  <a:pt x="497736" y="988078"/>
                </a:cubicBezTo>
                <a:cubicBezTo>
                  <a:pt x="497736" y="989333"/>
                  <a:pt x="496452" y="989333"/>
                  <a:pt x="495168" y="990588"/>
                </a:cubicBezTo>
                <a:cubicBezTo>
                  <a:pt x="495168" y="991843"/>
                  <a:pt x="493983" y="994437"/>
                  <a:pt x="492699" y="995692"/>
                </a:cubicBezTo>
                <a:cubicBezTo>
                  <a:pt x="492699" y="995692"/>
                  <a:pt x="491415" y="995692"/>
                  <a:pt x="491415" y="995692"/>
                </a:cubicBezTo>
                <a:cubicBezTo>
                  <a:pt x="490131" y="996947"/>
                  <a:pt x="490131" y="996947"/>
                  <a:pt x="488846" y="996947"/>
                </a:cubicBezTo>
                <a:cubicBezTo>
                  <a:pt x="487562" y="996947"/>
                  <a:pt x="487562" y="996947"/>
                  <a:pt x="486278" y="996947"/>
                </a:cubicBezTo>
                <a:cubicBezTo>
                  <a:pt x="486278" y="995692"/>
                  <a:pt x="485093" y="995692"/>
                  <a:pt x="485093" y="994437"/>
                </a:cubicBezTo>
                <a:cubicBezTo>
                  <a:pt x="486278" y="993181"/>
                  <a:pt x="486278" y="991843"/>
                  <a:pt x="486278" y="990588"/>
                </a:cubicBezTo>
                <a:cubicBezTo>
                  <a:pt x="485093" y="993181"/>
                  <a:pt x="483809" y="995692"/>
                  <a:pt x="482525" y="998202"/>
                </a:cubicBezTo>
                <a:cubicBezTo>
                  <a:pt x="481241" y="999457"/>
                  <a:pt x="478672" y="999457"/>
                  <a:pt x="477388" y="1000795"/>
                </a:cubicBezTo>
                <a:cubicBezTo>
                  <a:pt x="476203" y="1003305"/>
                  <a:pt x="473635" y="1005816"/>
                  <a:pt x="472351" y="1008409"/>
                </a:cubicBezTo>
                <a:cubicBezTo>
                  <a:pt x="469782" y="1008409"/>
                  <a:pt x="468498" y="1009664"/>
                  <a:pt x="466029" y="1010919"/>
                </a:cubicBezTo>
                <a:cubicBezTo>
                  <a:pt x="463461" y="1013429"/>
                  <a:pt x="462176" y="1014768"/>
                  <a:pt x="459608" y="1017278"/>
                </a:cubicBezTo>
                <a:cubicBezTo>
                  <a:pt x="459608" y="1017278"/>
                  <a:pt x="459608" y="1018533"/>
                  <a:pt x="459608" y="1018533"/>
                </a:cubicBezTo>
                <a:cubicBezTo>
                  <a:pt x="459608" y="1018533"/>
                  <a:pt x="458423" y="1019788"/>
                  <a:pt x="458423" y="1019788"/>
                </a:cubicBezTo>
                <a:cubicBezTo>
                  <a:pt x="457139" y="1019788"/>
                  <a:pt x="455855" y="1021127"/>
                  <a:pt x="454571" y="1021127"/>
                </a:cubicBezTo>
                <a:cubicBezTo>
                  <a:pt x="454571" y="1022382"/>
                  <a:pt x="453287" y="1023637"/>
                  <a:pt x="452002" y="1024892"/>
                </a:cubicBezTo>
                <a:lnTo>
                  <a:pt x="448218" y="1028699"/>
                </a:lnTo>
                <a:lnTo>
                  <a:pt x="449576" y="1028699"/>
                </a:lnTo>
                <a:cubicBezTo>
                  <a:pt x="448305" y="1029970"/>
                  <a:pt x="448305" y="1029970"/>
                  <a:pt x="447035" y="1031241"/>
                </a:cubicBezTo>
                <a:lnTo>
                  <a:pt x="445691" y="1031241"/>
                </a:lnTo>
                <a:lnTo>
                  <a:pt x="445681" y="1031251"/>
                </a:lnTo>
                <a:cubicBezTo>
                  <a:pt x="446965" y="1031251"/>
                  <a:pt x="446965" y="1032506"/>
                  <a:pt x="446965" y="1032506"/>
                </a:cubicBezTo>
                <a:cubicBezTo>
                  <a:pt x="445681" y="1033761"/>
                  <a:pt x="445681" y="1035016"/>
                  <a:pt x="444397" y="1036355"/>
                </a:cubicBezTo>
                <a:cubicBezTo>
                  <a:pt x="441828" y="1037610"/>
                  <a:pt x="440643" y="1037610"/>
                  <a:pt x="439359" y="1038865"/>
                </a:cubicBezTo>
                <a:cubicBezTo>
                  <a:pt x="439359" y="1038865"/>
                  <a:pt x="438075" y="1038865"/>
                  <a:pt x="436791" y="1038865"/>
                </a:cubicBezTo>
                <a:cubicBezTo>
                  <a:pt x="435507" y="1040120"/>
                  <a:pt x="434222" y="1040120"/>
                  <a:pt x="432938" y="1041375"/>
                </a:cubicBezTo>
                <a:cubicBezTo>
                  <a:pt x="432938" y="1042714"/>
                  <a:pt x="431753" y="1042714"/>
                  <a:pt x="431753" y="1043969"/>
                </a:cubicBezTo>
                <a:cubicBezTo>
                  <a:pt x="431753" y="1043969"/>
                  <a:pt x="432938" y="1042714"/>
                  <a:pt x="432938" y="1042714"/>
                </a:cubicBezTo>
                <a:cubicBezTo>
                  <a:pt x="432938" y="1042714"/>
                  <a:pt x="434222" y="1041375"/>
                  <a:pt x="434222" y="1041375"/>
                </a:cubicBezTo>
                <a:cubicBezTo>
                  <a:pt x="436791" y="1041375"/>
                  <a:pt x="438075" y="1041375"/>
                  <a:pt x="440643" y="1041375"/>
                </a:cubicBezTo>
                <a:cubicBezTo>
                  <a:pt x="441828" y="1041375"/>
                  <a:pt x="441828" y="1042714"/>
                  <a:pt x="443112" y="1042714"/>
                </a:cubicBezTo>
                <a:cubicBezTo>
                  <a:pt x="443112" y="1043969"/>
                  <a:pt x="443112" y="1045224"/>
                  <a:pt x="443112" y="1046479"/>
                </a:cubicBezTo>
                <a:cubicBezTo>
                  <a:pt x="441828" y="1047734"/>
                  <a:pt x="439359" y="1048989"/>
                  <a:pt x="438075" y="1050328"/>
                </a:cubicBezTo>
                <a:cubicBezTo>
                  <a:pt x="436791" y="1051583"/>
                  <a:pt x="435507" y="1051583"/>
                  <a:pt x="434222" y="1051583"/>
                </a:cubicBezTo>
                <a:cubicBezTo>
                  <a:pt x="434222" y="1051583"/>
                  <a:pt x="432938" y="1052838"/>
                  <a:pt x="432938" y="1052838"/>
                </a:cubicBezTo>
                <a:cubicBezTo>
                  <a:pt x="432938" y="1054093"/>
                  <a:pt x="434222" y="1054093"/>
                  <a:pt x="434222" y="1054093"/>
                </a:cubicBezTo>
                <a:cubicBezTo>
                  <a:pt x="435507" y="1054093"/>
                  <a:pt x="435507" y="1054093"/>
                  <a:pt x="436791" y="1054093"/>
                </a:cubicBezTo>
                <a:cubicBezTo>
                  <a:pt x="436791" y="1054093"/>
                  <a:pt x="438075" y="1054093"/>
                  <a:pt x="438075" y="1054093"/>
                </a:cubicBezTo>
                <a:cubicBezTo>
                  <a:pt x="436791" y="1055348"/>
                  <a:pt x="436791" y="1056687"/>
                  <a:pt x="435507" y="1057942"/>
                </a:cubicBezTo>
                <a:cubicBezTo>
                  <a:pt x="435507" y="1057942"/>
                  <a:pt x="434222" y="1059197"/>
                  <a:pt x="434222" y="1059197"/>
                </a:cubicBezTo>
                <a:cubicBezTo>
                  <a:pt x="434222" y="1057942"/>
                  <a:pt x="432938" y="1057942"/>
                  <a:pt x="432938" y="1057942"/>
                </a:cubicBezTo>
                <a:cubicBezTo>
                  <a:pt x="432938" y="1057942"/>
                  <a:pt x="432938" y="1056687"/>
                  <a:pt x="432938" y="1056687"/>
                </a:cubicBezTo>
                <a:cubicBezTo>
                  <a:pt x="431753" y="1057942"/>
                  <a:pt x="430469" y="1059197"/>
                  <a:pt x="429185" y="1060452"/>
                </a:cubicBezTo>
                <a:cubicBezTo>
                  <a:pt x="427901" y="1060452"/>
                  <a:pt x="426617" y="1060452"/>
                  <a:pt x="425332" y="1060452"/>
                </a:cubicBezTo>
                <a:cubicBezTo>
                  <a:pt x="424048" y="1061707"/>
                  <a:pt x="422863" y="1062962"/>
                  <a:pt x="421579" y="1064301"/>
                </a:cubicBezTo>
                <a:cubicBezTo>
                  <a:pt x="420295" y="1064301"/>
                  <a:pt x="419011" y="1065556"/>
                  <a:pt x="417727" y="1065556"/>
                </a:cubicBezTo>
                <a:cubicBezTo>
                  <a:pt x="417727" y="1065556"/>
                  <a:pt x="416442" y="1066811"/>
                  <a:pt x="416442" y="1066811"/>
                </a:cubicBezTo>
                <a:cubicBezTo>
                  <a:pt x="416442" y="1066811"/>
                  <a:pt x="417727" y="1066811"/>
                  <a:pt x="417727" y="1066811"/>
                </a:cubicBezTo>
                <a:cubicBezTo>
                  <a:pt x="417727" y="1066811"/>
                  <a:pt x="417727" y="1068066"/>
                  <a:pt x="417727" y="1068066"/>
                </a:cubicBezTo>
                <a:cubicBezTo>
                  <a:pt x="416442" y="1068066"/>
                  <a:pt x="416442" y="1069321"/>
                  <a:pt x="415158" y="1069321"/>
                </a:cubicBezTo>
                <a:cubicBezTo>
                  <a:pt x="415158" y="1069321"/>
                  <a:pt x="415158" y="1070576"/>
                  <a:pt x="415158" y="1070576"/>
                </a:cubicBezTo>
                <a:cubicBezTo>
                  <a:pt x="413973" y="1071914"/>
                  <a:pt x="412689" y="1073169"/>
                  <a:pt x="411405" y="1074425"/>
                </a:cubicBezTo>
                <a:cubicBezTo>
                  <a:pt x="411405" y="1074425"/>
                  <a:pt x="412689" y="1075680"/>
                  <a:pt x="412689" y="1075680"/>
                </a:cubicBezTo>
                <a:cubicBezTo>
                  <a:pt x="412689" y="1076935"/>
                  <a:pt x="412689" y="1076935"/>
                  <a:pt x="412689" y="1078273"/>
                </a:cubicBezTo>
                <a:cubicBezTo>
                  <a:pt x="415158" y="1076935"/>
                  <a:pt x="416442" y="1076935"/>
                  <a:pt x="417727" y="1075680"/>
                </a:cubicBezTo>
                <a:cubicBezTo>
                  <a:pt x="419011" y="1075680"/>
                  <a:pt x="419011" y="1075680"/>
                  <a:pt x="420295" y="1075680"/>
                </a:cubicBezTo>
                <a:lnTo>
                  <a:pt x="422588" y="1076800"/>
                </a:lnTo>
                <a:lnTo>
                  <a:pt x="424175" y="1074419"/>
                </a:lnTo>
                <a:cubicBezTo>
                  <a:pt x="425444" y="1074419"/>
                  <a:pt x="425444" y="1073149"/>
                  <a:pt x="426714" y="1073149"/>
                </a:cubicBezTo>
                <a:cubicBezTo>
                  <a:pt x="427984" y="1073149"/>
                  <a:pt x="427984" y="1073149"/>
                  <a:pt x="429256" y="1073149"/>
                </a:cubicBezTo>
                <a:cubicBezTo>
                  <a:pt x="430525" y="1074419"/>
                  <a:pt x="430525" y="1074419"/>
                  <a:pt x="430525" y="1075689"/>
                </a:cubicBezTo>
                <a:cubicBezTo>
                  <a:pt x="429256" y="1075689"/>
                  <a:pt x="429256" y="1076960"/>
                  <a:pt x="429256" y="1076960"/>
                </a:cubicBezTo>
                <a:cubicBezTo>
                  <a:pt x="430525" y="1076960"/>
                  <a:pt x="430525" y="1078230"/>
                  <a:pt x="430525" y="1078230"/>
                </a:cubicBezTo>
                <a:cubicBezTo>
                  <a:pt x="430525" y="1078230"/>
                  <a:pt x="431795" y="1076960"/>
                  <a:pt x="431795" y="1076960"/>
                </a:cubicBezTo>
                <a:cubicBezTo>
                  <a:pt x="433065" y="1075689"/>
                  <a:pt x="433065" y="1075689"/>
                  <a:pt x="433065" y="1074419"/>
                </a:cubicBezTo>
                <a:cubicBezTo>
                  <a:pt x="433065" y="1074419"/>
                  <a:pt x="434334" y="1073149"/>
                  <a:pt x="434334" y="1073149"/>
                </a:cubicBezTo>
                <a:cubicBezTo>
                  <a:pt x="435604" y="1073149"/>
                  <a:pt x="435604" y="1073149"/>
                  <a:pt x="436873" y="1073149"/>
                </a:cubicBezTo>
                <a:cubicBezTo>
                  <a:pt x="436873" y="1071879"/>
                  <a:pt x="436873" y="1071879"/>
                  <a:pt x="436873" y="1070609"/>
                </a:cubicBezTo>
                <a:cubicBezTo>
                  <a:pt x="436873" y="1069339"/>
                  <a:pt x="435604" y="1069339"/>
                  <a:pt x="435604" y="1069339"/>
                </a:cubicBezTo>
                <a:cubicBezTo>
                  <a:pt x="435604" y="1069339"/>
                  <a:pt x="436873" y="1068069"/>
                  <a:pt x="436873" y="1068069"/>
                </a:cubicBezTo>
                <a:cubicBezTo>
                  <a:pt x="438145" y="1068069"/>
                  <a:pt x="439415" y="1068069"/>
                  <a:pt x="440685" y="1068069"/>
                </a:cubicBezTo>
                <a:cubicBezTo>
                  <a:pt x="441954" y="1068069"/>
                  <a:pt x="441954" y="1069339"/>
                  <a:pt x="441954" y="1069339"/>
                </a:cubicBezTo>
                <a:cubicBezTo>
                  <a:pt x="441954" y="1069339"/>
                  <a:pt x="440685" y="1070609"/>
                  <a:pt x="440685" y="1070609"/>
                </a:cubicBezTo>
                <a:cubicBezTo>
                  <a:pt x="440685" y="1071879"/>
                  <a:pt x="440685" y="1071879"/>
                  <a:pt x="440685" y="1071879"/>
                </a:cubicBezTo>
                <a:cubicBezTo>
                  <a:pt x="441954" y="1071879"/>
                  <a:pt x="441954" y="1071879"/>
                  <a:pt x="443224" y="1071879"/>
                </a:cubicBezTo>
                <a:cubicBezTo>
                  <a:pt x="444494" y="1070609"/>
                  <a:pt x="444494" y="1069339"/>
                  <a:pt x="445763" y="1068069"/>
                </a:cubicBezTo>
                <a:cubicBezTo>
                  <a:pt x="447035" y="1068069"/>
                  <a:pt x="447035" y="1066799"/>
                  <a:pt x="448305" y="1066799"/>
                </a:cubicBezTo>
                <a:cubicBezTo>
                  <a:pt x="449574" y="1066799"/>
                  <a:pt x="450844" y="1066799"/>
                  <a:pt x="445763" y="1071877"/>
                </a:cubicBezTo>
                <a:cubicBezTo>
                  <a:pt x="447035" y="1071877"/>
                  <a:pt x="447035" y="1073147"/>
                  <a:pt x="448305" y="1073147"/>
                </a:cubicBezTo>
                <a:cubicBezTo>
                  <a:pt x="447035" y="1073147"/>
                  <a:pt x="447035" y="1074417"/>
                  <a:pt x="445763" y="1074417"/>
                </a:cubicBezTo>
                <a:cubicBezTo>
                  <a:pt x="445763" y="1074417"/>
                  <a:pt x="444494" y="1075687"/>
                  <a:pt x="443224" y="1075687"/>
                </a:cubicBezTo>
                <a:cubicBezTo>
                  <a:pt x="443224" y="1075687"/>
                  <a:pt x="443224" y="1076957"/>
                  <a:pt x="443224" y="1076957"/>
                </a:cubicBezTo>
                <a:cubicBezTo>
                  <a:pt x="443224" y="1076957"/>
                  <a:pt x="444494" y="1076957"/>
                  <a:pt x="444494" y="1076957"/>
                </a:cubicBezTo>
                <a:cubicBezTo>
                  <a:pt x="444494" y="1076957"/>
                  <a:pt x="445763" y="1078228"/>
                  <a:pt x="445763" y="1078228"/>
                </a:cubicBezTo>
                <a:cubicBezTo>
                  <a:pt x="445763" y="1079498"/>
                  <a:pt x="444494" y="1080768"/>
                  <a:pt x="444494" y="1082038"/>
                </a:cubicBezTo>
                <a:cubicBezTo>
                  <a:pt x="443224" y="1083308"/>
                  <a:pt x="443224" y="1083308"/>
                  <a:pt x="441954" y="1083308"/>
                </a:cubicBezTo>
                <a:cubicBezTo>
                  <a:pt x="441954" y="1083308"/>
                  <a:pt x="440685" y="1083308"/>
                  <a:pt x="440685" y="1083308"/>
                </a:cubicBezTo>
                <a:cubicBezTo>
                  <a:pt x="439415" y="1083308"/>
                  <a:pt x="439415" y="1084578"/>
                  <a:pt x="438145" y="1084578"/>
                </a:cubicBezTo>
                <a:cubicBezTo>
                  <a:pt x="436873" y="1084578"/>
                  <a:pt x="436873" y="1084578"/>
                  <a:pt x="435604" y="1084578"/>
                </a:cubicBezTo>
                <a:cubicBezTo>
                  <a:pt x="434334" y="1084578"/>
                  <a:pt x="434334" y="1085848"/>
                  <a:pt x="433065" y="1085848"/>
                </a:cubicBezTo>
                <a:cubicBezTo>
                  <a:pt x="433065" y="1085848"/>
                  <a:pt x="431795" y="1087118"/>
                  <a:pt x="431795" y="1087118"/>
                </a:cubicBezTo>
                <a:cubicBezTo>
                  <a:pt x="433065" y="1085848"/>
                  <a:pt x="434334" y="1085848"/>
                  <a:pt x="435604" y="1085848"/>
                </a:cubicBezTo>
                <a:cubicBezTo>
                  <a:pt x="436873" y="1085848"/>
                  <a:pt x="436873" y="1087118"/>
                  <a:pt x="438145" y="1087118"/>
                </a:cubicBezTo>
                <a:cubicBezTo>
                  <a:pt x="438145" y="1088390"/>
                  <a:pt x="436873" y="1088390"/>
                  <a:pt x="436873" y="1089660"/>
                </a:cubicBezTo>
                <a:cubicBezTo>
                  <a:pt x="435604" y="1089660"/>
                  <a:pt x="435604" y="1090930"/>
                  <a:pt x="434334" y="1090930"/>
                </a:cubicBezTo>
                <a:cubicBezTo>
                  <a:pt x="434334" y="1090930"/>
                  <a:pt x="433065" y="1089660"/>
                  <a:pt x="431795" y="1089660"/>
                </a:cubicBezTo>
                <a:cubicBezTo>
                  <a:pt x="430525" y="1089660"/>
                  <a:pt x="429256" y="1090930"/>
                  <a:pt x="427984" y="1090930"/>
                </a:cubicBezTo>
                <a:cubicBezTo>
                  <a:pt x="426714" y="1090930"/>
                  <a:pt x="426714" y="1092201"/>
                  <a:pt x="425444" y="1092201"/>
                </a:cubicBezTo>
                <a:cubicBezTo>
                  <a:pt x="426714" y="1090930"/>
                  <a:pt x="427984" y="1090930"/>
                  <a:pt x="429256" y="1090930"/>
                </a:cubicBezTo>
                <a:cubicBezTo>
                  <a:pt x="429256" y="1092201"/>
                  <a:pt x="430525" y="1092201"/>
                  <a:pt x="430525" y="1092201"/>
                </a:cubicBezTo>
                <a:cubicBezTo>
                  <a:pt x="430525" y="1092201"/>
                  <a:pt x="429256" y="1093471"/>
                  <a:pt x="429256" y="1093471"/>
                </a:cubicBezTo>
                <a:cubicBezTo>
                  <a:pt x="429256" y="1094741"/>
                  <a:pt x="427984" y="1094741"/>
                  <a:pt x="426714" y="1094741"/>
                </a:cubicBezTo>
                <a:cubicBezTo>
                  <a:pt x="426714" y="1096011"/>
                  <a:pt x="425444" y="1097281"/>
                  <a:pt x="424175" y="1097281"/>
                </a:cubicBezTo>
                <a:cubicBezTo>
                  <a:pt x="424175" y="1097281"/>
                  <a:pt x="422905" y="1097281"/>
                  <a:pt x="422905" y="1097281"/>
                </a:cubicBezTo>
                <a:cubicBezTo>
                  <a:pt x="422905" y="1097281"/>
                  <a:pt x="422905" y="1098551"/>
                  <a:pt x="422905" y="1099821"/>
                </a:cubicBezTo>
                <a:cubicBezTo>
                  <a:pt x="422905" y="1101091"/>
                  <a:pt x="421636" y="1101091"/>
                  <a:pt x="421636" y="1101091"/>
                </a:cubicBezTo>
                <a:cubicBezTo>
                  <a:pt x="421636" y="1101091"/>
                  <a:pt x="420366" y="1102361"/>
                  <a:pt x="420366" y="1102361"/>
                </a:cubicBezTo>
                <a:cubicBezTo>
                  <a:pt x="420366" y="1103631"/>
                  <a:pt x="421636" y="1103631"/>
                  <a:pt x="421636" y="1103631"/>
                </a:cubicBezTo>
                <a:cubicBezTo>
                  <a:pt x="421636" y="1103631"/>
                  <a:pt x="420366" y="1104901"/>
                  <a:pt x="419094" y="1106171"/>
                </a:cubicBezTo>
                <a:cubicBezTo>
                  <a:pt x="420366" y="1106171"/>
                  <a:pt x="420366" y="1107442"/>
                  <a:pt x="420366" y="1107442"/>
                </a:cubicBezTo>
                <a:cubicBezTo>
                  <a:pt x="420366" y="1107442"/>
                  <a:pt x="419094" y="1108712"/>
                  <a:pt x="419094" y="1108712"/>
                </a:cubicBezTo>
                <a:cubicBezTo>
                  <a:pt x="417824" y="1109982"/>
                  <a:pt x="417824" y="1109982"/>
                  <a:pt x="417824" y="1111252"/>
                </a:cubicBezTo>
                <a:cubicBezTo>
                  <a:pt x="416555" y="1111252"/>
                  <a:pt x="415285" y="1112522"/>
                  <a:pt x="414016" y="1112522"/>
                </a:cubicBezTo>
                <a:cubicBezTo>
                  <a:pt x="414016" y="1112522"/>
                  <a:pt x="414016" y="1111252"/>
                  <a:pt x="414016" y="1111252"/>
                </a:cubicBezTo>
                <a:cubicBezTo>
                  <a:pt x="416555" y="1108712"/>
                  <a:pt x="417824" y="1107442"/>
                  <a:pt x="419094" y="1104901"/>
                </a:cubicBezTo>
                <a:cubicBezTo>
                  <a:pt x="419094" y="1104901"/>
                  <a:pt x="419094" y="1103631"/>
                  <a:pt x="419094" y="1103631"/>
                </a:cubicBezTo>
                <a:cubicBezTo>
                  <a:pt x="419094" y="1102361"/>
                  <a:pt x="420366" y="1102361"/>
                  <a:pt x="420366" y="1101091"/>
                </a:cubicBezTo>
                <a:cubicBezTo>
                  <a:pt x="420366" y="1101091"/>
                  <a:pt x="419094" y="1101091"/>
                  <a:pt x="419094" y="1101091"/>
                </a:cubicBezTo>
                <a:cubicBezTo>
                  <a:pt x="419094" y="1102361"/>
                  <a:pt x="417824" y="1102361"/>
                  <a:pt x="417824" y="1103631"/>
                </a:cubicBezTo>
                <a:cubicBezTo>
                  <a:pt x="417824" y="1103631"/>
                  <a:pt x="416555" y="1103631"/>
                  <a:pt x="416555" y="1103631"/>
                </a:cubicBezTo>
                <a:cubicBezTo>
                  <a:pt x="416555" y="1103631"/>
                  <a:pt x="416555" y="1102361"/>
                  <a:pt x="416555" y="1102361"/>
                </a:cubicBezTo>
                <a:cubicBezTo>
                  <a:pt x="415285" y="1102361"/>
                  <a:pt x="414016" y="1103631"/>
                  <a:pt x="412746" y="1103631"/>
                </a:cubicBezTo>
                <a:cubicBezTo>
                  <a:pt x="412746" y="1103631"/>
                  <a:pt x="411476" y="1104901"/>
                  <a:pt x="411476" y="1104901"/>
                </a:cubicBezTo>
                <a:cubicBezTo>
                  <a:pt x="411476" y="1104901"/>
                  <a:pt x="412746" y="1104901"/>
                  <a:pt x="412746" y="1104901"/>
                </a:cubicBezTo>
                <a:cubicBezTo>
                  <a:pt x="412746" y="1104901"/>
                  <a:pt x="414016" y="1104901"/>
                  <a:pt x="414016" y="1104901"/>
                </a:cubicBezTo>
                <a:cubicBezTo>
                  <a:pt x="414016" y="1104901"/>
                  <a:pt x="414016" y="1106171"/>
                  <a:pt x="414016" y="1106171"/>
                </a:cubicBezTo>
                <a:cubicBezTo>
                  <a:pt x="412746" y="1106171"/>
                  <a:pt x="412746" y="1107442"/>
                  <a:pt x="411476" y="1107442"/>
                </a:cubicBezTo>
                <a:cubicBezTo>
                  <a:pt x="410204" y="1107442"/>
                  <a:pt x="410204" y="1107442"/>
                  <a:pt x="408935" y="1107442"/>
                </a:cubicBezTo>
                <a:lnTo>
                  <a:pt x="408837" y="1107245"/>
                </a:lnTo>
                <a:lnTo>
                  <a:pt x="408837" y="1107474"/>
                </a:lnTo>
                <a:cubicBezTo>
                  <a:pt x="408837" y="1107474"/>
                  <a:pt x="407552" y="1108729"/>
                  <a:pt x="407552" y="1108729"/>
                </a:cubicBezTo>
                <a:cubicBezTo>
                  <a:pt x="407552" y="1108729"/>
                  <a:pt x="406268" y="1108729"/>
                  <a:pt x="406268" y="1108729"/>
                </a:cubicBezTo>
                <a:cubicBezTo>
                  <a:pt x="406268" y="1108729"/>
                  <a:pt x="405083" y="1109984"/>
                  <a:pt x="405083" y="1109984"/>
                </a:cubicBezTo>
                <a:cubicBezTo>
                  <a:pt x="405083" y="1109984"/>
                  <a:pt x="403799" y="1109984"/>
                  <a:pt x="403799" y="1109984"/>
                </a:cubicBezTo>
                <a:cubicBezTo>
                  <a:pt x="402515" y="1108729"/>
                  <a:pt x="402515" y="1108729"/>
                  <a:pt x="402515" y="1108729"/>
                </a:cubicBezTo>
                <a:cubicBezTo>
                  <a:pt x="402515" y="1109984"/>
                  <a:pt x="401231" y="1109984"/>
                  <a:pt x="401231" y="1109984"/>
                </a:cubicBezTo>
                <a:cubicBezTo>
                  <a:pt x="401231" y="1111239"/>
                  <a:pt x="401231" y="1111239"/>
                  <a:pt x="401231" y="1112494"/>
                </a:cubicBezTo>
                <a:cubicBezTo>
                  <a:pt x="399947" y="1113833"/>
                  <a:pt x="397378" y="1113833"/>
                  <a:pt x="396193" y="1115088"/>
                </a:cubicBezTo>
                <a:cubicBezTo>
                  <a:pt x="396193" y="1115088"/>
                  <a:pt x="394909" y="1115088"/>
                  <a:pt x="394909" y="1115088"/>
                </a:cubicBezTo>
                <a:cubicBezTo>
                  <a:pt x="394909" y="1115088"/>
                  <a:pt x="394909" y="1116343"/>
                  <a:pt x="394909" y="1116343"/>
                </a:cubicBezTo>
                <a:cubicBezTo>
                  <a:pt x="393625" y="1116343"/>
                  <a:pt x="393625" y="1117598"/>
                  <a:pt x="392341" y="1117598"/>
                </a:cubicBezTo>
                <a:cubicBezTo>
                  <a:pt x="393625" y="1117598"/>
                  <a:pt x="393625" y="1118853"/>
                  <a:pt x="393625" y="1118853"/>
                </a:cubicBezTo>
                <a:cubicBezTo>
                  <a:pt x="393625" y="1118853"/>
                  <a:pt x="392341" y="1120108"/>
                  <a:pt x="392341" y="1120108"/>
                </a:cubicBezTo>
                <a:cubicBezTo>
                  <a:pt x="391057" y="1120108"/>
                  <a:pt x="391057" y="1121447"/>
                  <a:pt x="389772" y="1121447"/>
                </a:cubicBezTo>
                <a:cubicBezTo>
                  <a:pt x="389772" y="1122702"/>
                  <a:pt x="389772" y="1122702"/>
                  <a:pt x="389772" y="1123957"/>
                </a:cubicBezTo>
                <a:cubicBezTo>
                  <a:pt x="389772" y="1123957"/>
                  <a:pt x="388488" y="1123957"/>
                  <a:pt x="388488" y="1123957"/>
                </a:cubicBezTo>
                <a:cubicBezTo>
                  <a:pt x="388488" y="1122702"/>
                  <a:pt x="387303" y="1122702"/>
                  <a:pt x="387303" y="1122702"/>
                </a:cubicBezTo>
                <a:cubicBezTo>
                  <a:pt x="386019" y="1122702"/>
                  <a:pt x="386019" y="1123957"/>
                  <a:pt x="384735" y="1123957"/>
                </a:cubicBezTo>
                <a:cubicBezTo>
                  <a:pt x="384735" y="1123957"/>
                  <a:pt x="384735" y="1125212"/>
                  <a:pt x="384735" y="1125212"/>
                </a:cubicBezTo>
                <a:cubicBezTo>
                  <a:pt x="384735" y="1125212"/>
                  <a:pt x="383451" y="1126467"/>
                  <a:pt x="383451" y="1126467"/>
                </a:cubicBezTo>
                <a:cubicBezTo>
                  <a:pt x="383451" y="1127806"/>
                  <a:pt x="383451" y="1127806"/>
                  <a:pt x="383451" y="1129061"/>
                </a:cubicBezTo>
                <a:cubicBezTo>
                  <a:pt x="382167" y="1130316"/>
                  <a:pt x="382167" y="1130316"/>
                  <a:pt x="380883" y="1131571"/>
                </a:cubicBezTo>
                <a:cubicBezTo>
                  <a:pt x="379598" y="1132826"/>
                  <a:pt x="379598" y="1134081"/>
                  <a:pt x="378413" y="1135420"/>
                </a:cubicBezTo>
                <a:cubicBezTo>
                  <a:pt x="378413" y="1135420"/>
                  <a:pt x="377129" y="1135420"/>
                  <a:pt x="377129" y="1135420"/>
                </a:cubicBezTo>
                <a:cubicBezTo>
                  <a:pt x="377129" y="1135420"/>
                  <a:pt x="375845" y="1135420"/>
                  <a:pt x="375845" y="1135420"/>
                </a:cubicBezTo>
                <a:cubicBezTo>
                  <a:pt x="375845" y="1135420"/>
                  <a:pt x="374561" y="1136675"/>
                  <a:pt x="374561" y="1137930"/>
                </a:cubicBezTo>
                <a:cubicBezTo>
                  <a:pt x="373277" y="1139185"/>
                  <a:pt x="373277" y="1139185"/>
                  <a:pt x="371993" y="1140440"/>
                </a:cubicBezTo>
                <a:cubicBezTo>
                  <a:pt x="370708" y="1141778"/>
                  <a:pt x="369523" y="1143034"/>
                  <a:pt x="368239" y="1144289"/>
                </a:cubicBezTo>
                <a:cubicBezTo>
                  <a:pt x="369523" y="1144289"/>
                  <a:pt x="369523" y="1144289"/>
                  <a:pt x="369523" y="1144289"/>
                </a:cubicBezTo>
                <a:cubicBezTo>
                  <a:pt x="370708" y="1144289"/>
                  <a:pt x="370708" y="1143034"/>
                  <a:pt x="371993" y="1143034"/>
                </a:cubicBezTo>
                <a:cubicBezTo>
                  <a:pt x="371993" y="1143034"/>
                  <a:pt x="373277" y="1143034"/>
                  <a:pt x="373277" y="1143034"/>
                </a:cubicBezTo>
                <a:cubicBezTo>
                  <a:pt x="374561" y="1143034"/>
                  <a:pt x="374561" y="1144289"/>
                  <a:pt x="374561" y="1144289"/>
                </a:cubicBezTo>
                <a:cubicBezTo>
                  <a:pt x="373277" y="1145544"/>
                  <a:pt x="373277" y="1146799"/>
                  <a:pt x="371993" y="1148054"/>
                </a:cubicBezTo>
                <a:cubicBezTo>
                  <a:pt x="370708" y="1148054"/>
                  <a:pt x="370708" y="1149392"/>
                  <a:pt x="369523" y="1149392"/>
                </a:cubicBezTo>
                <a:cubicBezTo>
                  <a:pt x="368239" y="1149392"/>
                  <a:pt x="368239" y="1149392"/>
                  <a:pt x="366955" y="1149392"/>
                </a:cubicBezTo>
                <a:cubicBezTo>
                  <a:pt x="365671" y="1149392"/>
                  <a:pt x="365671" y="1150647"/>
                  <a:pt x="365671" y="1150647"/>
                </a:cubicBezTo>
                <a:cubicBezTo>
                  <a:pt x="364387" y="1151902"/>
                  <a:pt x="364387" y="1151902"/>
                  <a:pt x="364387" y="1153158"/>
                </a:cubicBezTo>
                <a:cubicBezTo>
                  <a:pt x="363102" y="1153158"/>
                  <a:pt x="363102" y="1154413"/>
                  <a:pt x="361818" y="1154413"/>
                </a:cubicBezTo>
                <a:cubicBezTo>
                  <a:pt x="360633" y="1155668"/>
                  <a:pt x="360633" y="1155668"/>
                  <a:pt x="360633" y="1157006"/>
                </a:cubicBezTo>
                <a:cubicBezTo>
                  <a:pt x="359349" y="1158261"/>
                  <a:pt x="358065" y="1159516"/>
                  <a:pt x="356781" y="1160771"/>
                </a:cubicBezTo>
                <a:cubicBezTo>
                  <a:pt x="355497" y="1160771"/>
                  <a:pt x="355497" y="1160771"/>
                  <a:pt x="354213" y="1160771"/>
                </a:cubicBezTo>
                <a:cubicBezTo>
                  <a:pt x="352928" y="1160771"/>
                  <a:pt x="352928" y="1159516"/>
                  <a:pt x="352928" y="1159516"/>
                </a:cubicBezTo>
                <a:cubicBezTo>
                  <a:pt x="352928" y="1159516"/>
                  <a:pt x="351743" y="1159516"/>
                  <a:pt x="351743" y="1159516"/>
                </a:cubicBezTo>
                <a:cubicBezTo>
                  <a:pt x="350459" y="1159516"/>
                  <a:pt x="350459" y="1160771"/>
                  <a:pt x="350459" y="1160771"/>
                </a:cubicBezTo>
                <a:cubicBezTo>
                  <a:pt x="351743" y="1160771"/>
                  <a:pt x="351743" y="1162026"/>
                  <a:pt x="351743" y="1162026"/>
                </a:cubicBezTo>
                <a:cubicBezTo>
                  <a:pt x="351743" y="1163365"/>
                  <a:pt x="350459" y="1163365"/>
                  <a:pt x="350459" y="1164620"/>
                </a:cubicBezTo>
                <a:cubicBezTo>
                  <a:pt x="351743" y="1164620"/>
                  <a:pt x="351743" y="1164620"/>
                  <a:pt x="351743" y="1164620"/>
                </a:cubicBezTo>
                <a:cubicBezTo>
                  <a:pt x="351743" y="1165875"/>
                  <a:pt x="351743" y="1167130"/>
                  <a:pt x="351743" y="1167130"/>
                </a:cubicBezTo>
                <a:cubicBezTo>
                  <a:pt x="351743" y="1168385"/>
                  <a:pt x="350459" y="1168385"/>
                  <a:pt x="350459" y="1168385"/>
                </a:cubicBezTo>
                <a:cubicBezTo>
                  <a:pt x="350459" y="1168385"/>
                  <a:pt x="349175" y="1167130"/>
                  <a:pt x="349175" y="1167130"/>
                </a:cubicBezTo>
                <a:cubicBezTo>
                  <a:pt x="349175" y="1168385"/>
                  <a:pt x="347891" y="1168385"/>
                  <a:pt x="347891" y="1168385"/>
                </a:cubicBezTo>
                <a:cubicBezTo>
                  <a:pt x="347891" y="1168385"/>
                  <a:pt x="346607" y="1169640"/>
                  <a:pt x="346607" y="1169640"/>
                </a:cubicBezTo>
                <a:cubicBezTo>
                  <a:pt x="345323" y="1169640"/>
                  <a:pt x="345323" y="1170979"/>
                  <a:pt x="344038" y="1170979"/>
                </a:cubicBezTo>
                <a:cubicBezTo>
                  <a:pt x="344038" y="1170979"/>
                  <a:pt x="342853" y="1172234"/>
                  <a:pt x="342853" y="1172234"/>
                </a:cubicBezTo>
                <a:cubicBezTo>
                  <a:pt x="342853" y="1172234"/>
                  <a:pt x="344038" y="1172234"/>
                  <a:pt x="344038" y="1172234"/>
                </a:cubicBezTo>
                <a:cubicBezTo>
                  <a:pt x="344038" y="1172234"/>
                  <a:pt x="345323" y="1173489"/>
                  <a:pt x="345323" y="1173489"/>
                </a:cubicBezTo>
                <a:cubicBezTo>
                  <a:pt x="345323" y="1173489"/>
                  <a:pt x="344038" y="1174744"/>
                  <a:pt x="344038" y="1174744"/>
                </a:cubicBezTo>
                <a:cubicBezTo>
                  <a:pt x="341569" y="1175999"/>
                  <a:pt x="340285" y="1177338"/>
                  <a:pt x="337717" y="1178593"/>
                </a:cubicBezTo>
                <a:cubicBezTo>
                  <a:pt x="336433" y="1179848"/>
                  <a:pt x="335148" y="1181103"/>
                  <a:pt x="333963" y="1182358"/>
                </a:cubicBezTo>
                <a:cubicBezTo>
                  <a:pt x="332679" y="1183613"/>
                  <a:pt x="331395" y="1183613"/>
                  <a:pt x="330111" y="1184952"/>
                </a:cubicBezTo>
                <a:cubicBezTo>
                  <a:pt x="330111" y="1184952"/>
                  <a:pt x="331395" y="1184952"/>
                  <a:pt x="331395" y="1184952"/>
                </a:cubicBezTo>
                <a:cubicBezTo>
                  <a:pt x="332679" y="1183613"/>
                  <a:pt x="335148" y="1183613"/>
                  <a:pt x="336433" y="1182358"/>
                </a:cubicBezTo>
                <a:cubicBezTo>
                  <a:pt x="336433" y="1183613"/>
                  <a:pt x="336433" y="1183613"/>
                  <a:pt x="336433" y="1183613"/>
                </a:cubicBezTo>
                <a:cubicBezTo>
                  <a:pt x="335148" y="1184952"/>
                  <a:pt x="335148" y="1184952"/>
                  <a:pt x="333963" y="1186207"/>
                </a:cubicBezTo>
                <a:cubicBezTo>
                  <a:pt x="333963" y="1186207"/>
                  <a:pt x="335148" y="1186207"/>
                  <a:pt x="335148" y="1186207"/>
                </a:cubicBezTo>
                <a:cubicBezTo>
                  <a:pt x="335148" y="1186207"/>
                  <a:pt x="333963" y="1187462"/>
                  <a:pt x="333963" y="1188717"/>
                </a:cubicBezTo>
                <a:cubicBezTo>
                  <a:pt x="333963" y="1188717"/>
                  <a:pt x="332679" y="1189972"/>
                  <a:pt x="332679" y="1189972"/>
                </a:cubicBezTo>
                <a:cubicBezTo>
                  <a:pt x="332679" y="1189972"/>
                  <a:pt x="331395" y="1188717"/>
                  <a:pt x="331395" y="1188717"/>
                </a:cubicBezTo>
                <a:cubicBezTo>
                  <a:pt x="331395" y="1188717"/>
                  <a:pt x="331395" y="1187462"/>
                  <a:pt x="331395" y="1187462"/>
                </a:cubicBezTo>
                <a:cubicBezTo>
                  <a:pt x="331395" y="1187462"/>
                  <a:pt x="330111" y="1187462"/>
                  <a:pt x="330111" y="1187462"/>
                </a:cubicBezTo>
                <a:cubicBezTo>
                  <a:pt x="330111" y="1188717"/>
                  <a:pt x="328827" y="1189972"/>
                  <a:pt x="328827" y="1189972"/>
                </a:cubicBezTo>
                <a:cubicBezTo>
                  <a:pt x="328827" y="1189972"/>
                  <a:pt x="328827" y="1191311"/>
                  <a:pt x="328827" y="1192566"/>
                </a:cubicBezTo>
                <a:cubicBezTo>
                  <a:pt x="328827" y="1192566"/>
                  <a:pt x="327543" y="1192566"/>
                  <a:pt x="327543" y="1192566"/>
                </a:cubicBezTo>
                <a:cubicBezTo>
                  <a:pt x="326258" y="1192566"/>
                  <a:pt x="326258" y="1192566"/>
                  <a:pt x="326258" y="1192566"/>
                </a:cubicBezTo>
                <a:cubicBezTo>
                  <a:pt x="326258" y="1193821"/>
                  <a:pt x="325073" y="1195076"/>
                  <a:pt x="325073" y="1196331"/>
                </a:cubicBezTo>
                <a:cubicBezTo>
                  <a:pt x="323789" y="1196331"/>
                  <a:pt x="322505" y="1197586"/>
                  <a:pt x="321221" y="1197586"/>
                </a:cubicBezTo>
                <a:cubicBezTo>
                  <a:pt x="319937" y="1198925"/>
                  <a:pt x="319937" y="1198925"/>
                  <a:pt x="318653" y="1198925"/>
                </a:cubicBezTo>
                <a:cubicBezTo>
                  <a:pt x="318653" y="1198925"/>
                  <a:pt x="317368" y="1200180"/>
                  <a:pt x="317368" y="1200180"/>
                </a:cubicBezTo>
                <a:cubicBezTo>
                  <a:pt x="316183" y="1200180"/>
                  <a:pt x="316183" y="1200180"/>
                  <a:pt x="314899" y="1200180"/>
                </a:cubicBezTo>
                <a:cubicBezTo>
                  <a:pt x="314899" y="1201435"/>
                  <a:pt x="314899" y="1201435"/>
                  <a:pt x="314899" y="1201435"/>
                </a:cubicBezTo>
                <a:cubicBezTo>
                  <a:pt x="314899" y="1202690"/>
                  <a:pt x="316183" y="1203945"/>
                  <a:pt x="316183" y="1205200"/>
                </a:cubicBezTo>
                <a:cubicBezTo>
                  <a:pt x="316183" y="1206539"/>
                  <a:pt x="314899" y="1209049"/>
                  <a:pt x="313615" y="1210304"/>
                </a:cubicBezTo>
                <a:cubicBezTo>
                  <a:pt x="313615" y="1211559"/>
                  <a:pt x="312331" y="1211559"/>
                  <a:pt x="312331" y="1211559"/>
                </a:cubicBezTo>
                <a:cubicBezTo>
                  <a:pt x="312331" y="1210304"/>
                  <a:pt x="312331" y="1210304"/>
                  <a:pt x="312331" y="1210304"/>
                </a:cubicBezTo>
                <a:cubicBezTo>
                  <a:pt x="313615" y="1209049"/>
                  <a:pt x="313615" y="1207794"/>
                  <a:pt x="313615" y="1206539"/>
                </a:cubicBezTo>
                <a:cubicBezTo>
                  <a:pt x="313615" y="1206539"/>
                  <a:pt x="314899" y="1205200"/>
                  <a:pt x="314899" y="1203945"/>
                </a:cubicBezTo>
                <a:cubicBezTo>
                  <a:pt x="314899" y="1203945"/>
                  <a:pt x="314899" y="1202690"/>
                  <a:pt x="314899" y="1202690"/>
                </a:cubicBezTo>
                <a:cubicBezTo>
                  <a:pt x="313615" y="1202690"/>
                  <a:pt x="313615" y="1202690"/>
                  <a:pt x="312331" y="1202690"/>
                </a:cubicBezTo>
                <a:cubicBezTo>
                  <a:pt x="311047" y="1203945"/>
                  <a:pt x="311047" y="1203945"/>
                  <a:pt x="309763" y="1205200"/>
                </a:cubicBezTo>
                <a:cubicBezTo>
                  <a:pt x="309763" y="1206539"/>
                  <a:pt x="308478" y="1207794"/>
                  <a:pt x="308478" y="1209049"/>
                </a:cubicBezTo>
                <a:cubicBezTo>
                  <a:pt x="308478" y="1209049"/>
                  <a:pt x="307293" y="1210304"/>
                  <a:pt x="306009" y="1210304"/>
                </a:cubicBezTo>
                <a:cubicBezTo>
                  <a:pt x="306009" y="1211559"/>
                  <a:pt x="304725" y="1211559"/>
                  <a:pt x="304725" y="1212898"/>
                </a:cubicBezTo>
                <a:cubicBezTo>
                  <a:pt x="303441" y="1212898"/>
                  <a:pt x="303441" y="1214153"/>
                  <a:pt x="302157" y="1214153"/>
                </a:cubicBezTo>
                <a:cubicBezTo>
                  <a:pt x="302157" y="1215408"/>
                  <a:pt x="300873" y="1216663"/>
                  <a:pt x="300873" y="1217918"/>
                </a:cubicBezTo>
                <a:cubicBezTo>
                  <a:pt x="300873" y="1217918"/>
                  <a:pt x="299588" y="1217918"/>
                  <a:pt x="299588" y="1217918"/>
                </a:cubicBezTo>
                <a:cubicBezTo>
                  <a:pt x="299588" y="1217918"/>
                  <a:pt x="299588" y="1216663"/>
                  <a:pt x="299588" y="1216663"/>
                </a:cubicBezTo>
                <a:cubicBezTo>
                  <a:pt x="299588" y="1215408"/>
                  <a:pt x="298403" y="1215408"/>
                  <a:pt x="298403" y="1215408"/>
                </a:cubicBezTo>
                <a:cubicBezTo>
                  <a:pt x="298403" y="1216663"/>
                  <a:pt x="297119" y="1216663"/>
                  <a:pt x="297119" y="1216663"/>
                </a:cubicBezTo>
                <a:cubicBezTo>
                  <a:pt x="297119" y="1216663"/>
                  <a:pt x="297119" y="1217918"/>
                  <a:pt x="297119" y="1217918"/>
                </a:cubicBezTo>
                <a:cubicBezTo>
                  <a:pt x="297119" y="1217918"/>
                  <a:pt x="295835" y="1217918"/>
                  <a:pt x="295835" y="1217918"/>
                </a:cubicBezTo>
                <a:cubicBezTo>
                  <a:pt x="295835" y="1217918"/>
                  <a:pt x="294551" y="1219173"/>
                  <a:pt x="294551" y="1219173"/>
                </a:cubicBezTo>
                <a:cubicBezTo>
                  <a:pt x="294551" y="1219173"/>
                  <a:pt x="294551" y="1220511"/>
                  <a:pt x="294551" y="1220511"/>
                </a:cubicBezTo>
                <a:cubicBezTo>
                  <a:pt x="293267" y="1221767"/>
                  <a:pt x="291983" y="1223022"/>
                  <a:pt x="290699" y="1224277"/>
                </a:cubicBezTo>
                <a:cubicBezTo>
                  <a:pt x="290699" y="1224277"/>
                  <a:pt x="289513" y="1224277"/>
                  <a:pt x="289513" y="1224277"/>
                </a:cubicBezTo>
                <a:cubicBezTo>
                  <a:pt x="288229" y="1224277"/>
                  <a:pt x="288229" y="1223022"/>
                  <a:pt x="288229" y="1223022"/>
                </a:cubicBezTo>
                <a:cubicBezTo>
                  <a:pt x="288229" y="1221767"/>
                  <a:pt x="289513" y="1221767"/>
                  <a:pt x="289513" y="1220511"/>
                </a:cubicBezTo>
                <a:cubicBezTo>
                  <a:pt x="290699" y="1220511"/>
                  <a:pt x="290699" y="1219173"/>
                  <a:pt x="291983" y="1219173"/>
                </a:cubicBezTo>
                <a:cubicBezTo>
                  <a:pt x="291983" y="1219173"/>
                  <a:pt x="291983" y="1217918"/>
                  <a:pt x="291983" y="1217918"/>
                </a:cubicBezTo>
                <a:cubicBezTo>
                  <a:pt x="290699" y="1217918"/>
                  <a:pt x="289513" y="1217918"/>
                  <a:pt x="288229" y="1217918"/>
                </a:cubicBezTo>
                <a:cubicBezTo>
                  <a:pt x="288229" y="1219173"/>
                  <a:pt x="286945" y="1219173"/>
                  <a:pt x="286945" y="1219173"/>
                </a:cubicBezTo>
                <a:cubicBezTo>
                  <a:pt x="286945" y="1220511"/>
                  <a:pt x="285661" y="1221767"/>
                  <a:pt x="285661" y="1223022"/>
                </a:cubicBezTo>
                <a:cubicBezTo>
                  <a:pt x="284377" y="1224277"/>
                  <a:pt x="284377" y="1224277"/>
                  <a:pt x="283093" y="1225532"/>
                </a:cubicBezTo>
                <a:cubicBezTo>
                  <a:pt x="283093" y="1225532"/>
                  <a:pt x="284377" y="1226870"/>
                  <a:pt x="284377" y="1226870"/>
                </a:cubicBezTo>
                <a:cubicBezTo>
                  <a:pt x="283093" y="1228125"/>
                  <a:pt x="283093" y="1229380"/>
                  <a:pt x="283093" y="1230635"/>
                </a:cubicBezTo>
                <a:cubicBezTo>
                  <a:pt x="281809" y="1231891"/>
                  <a:pt x="281809" y="1231891"/>
                  <a:pt x="280623" y="1233146"/>
                </a:cubicBezTo>
                <a:cubicBezTo>
                  <a:pt x="279339" y="1233146"/>
                  <a:pt x="278055" y="1234484"/>
                  <a:pt x="276771" y="1234484"/>
                </a:cubicBezTo>
                <a:cubicBezTo>
                  <a:pt x="276771" y="1234484"/>
                  <a:pt x="275487" y="1235739"/>
                  <a:pt x="275487" y="1235739"/>
                </a:cubicBezTo>
                <a:cubicBezTo>
                  <a:pt x="275487" y="1235739"/>
                  <a:pt x="275487" y="1236994"/>
                  <a:pt x="275487" y="1236994"/>
                </a:cubicBezTo>
                <a:cubicBezTo>
                  <a:pt x="275487" y="1236994"/>
                  <a:pt x="274203" y="1236994"/>
                  <a:pt x="274203" y="1236994"/>
                </a:cubicBezTo>
                <a:cubicBezTo>
                  <a:pt x="274203" y="1236994"/>
                  <a:pt x="272919" y="1235739"/>
                  <a:pt x="272919" y="1235739"/>
                </a:cubicBezTo>
                <a:cubicBezTo>
                  <a:pt x="271733" y="1236994"/>
                  <a:pt x="271733" y="1236994"/>
                  <a:pt x="271733" y="1238249"/>
                </a:cubicBezTo>
                <a:cubicBezTo>
                  <a:pt x="270449" y="1238249"/>
                  <a:pt x="270449" y="1239504"/>
                  <a:pt x="269165" y="1239504"/>
                </a:cubicBezTo>
                <a:cubicBezTo>
                  <a:pt x="267881" y="1238249"/>
                  <a:pt x="267881" y="1238249"/>
                  <a:pt x="267881" y="1238249"/>
                </a:cubicBezTo>
                <a:cubicBezTo>
                  <a:pt x="267881" y="1238249"/>
                  <a:pt x="267881" y="1236994"/>
                  <a:pt x="267881" y="1236994"/>
                </a:cubicBezTo>
                <a:cubicBezTo>
                  <a:pt x="266597" y="1235739"/>
                  <a:pt x="266597" y="1235739"/>
                  <a:pt x="265313" y="1235739"/>
                </a:cubicBezTo>
                <a:cubicBezTo>
                  <a:pt x="265313" y="1235739"/>
                  <a:pt x="264029" y="1236994"/>
                  <a:pt x="264029" y="1236994"/>
                </a:cubicBezTo>
                <a:cubicBezTo>
                  <a:pt x="264029" y="1239504"/>
                  <a:pt x="262843" y="1240759"/>
                  <a:pt x="262843" y="1242098"/>
                </a:cubicBezTo>
                <a:cubicBezTo>
                  <a:pt x="262843" y="1242098"/>
                  <a:pt x="261559" y="1243353"/>
                  <a:pt x="260275" y="1243353"/>
                </a:cubicBezTo>
                <a:cubicBezTo>
                  <a:pt x="260275" y="1243353"/>
                  <a:pt x="260275" y="1242098"/>
                  <a:pt x="260275" y="1242098"/>
                </a:cubicBezTo>
                <a:cubicBezTo>
                  <a:pt x="260275" y="1242098"/>
                  <a:pt x="258991" y="1242098"/>
                  <a:pt x="258991" y="1242098"/>
                </a:cubicBezTo>
                <a:cubicBezTo>
                  <a:pt x="258991" y="1242098"/>
                  <a:pt x="257707" y="1243353"/>
                  <a:pt x="257707" y="1243353"/>
                </a:cubicBezTo>
                <a:cubicBezTo>
                  <a:pt x="257707" y="1243353"/>
                  <a:pt x="258991" y="1244608"/>
                  <a:pt x="258991" y="1244608"/>
                </a:cubicBezTo>
                <a:cubicBezTo>
                  <a:pt x="258991" y="1244608"/>
                  <a:pt x="258991" y="1245863"/>
                  <a:pt x="258991" y="1245863"/>
                </a:cubicBezTo>
                <a:cubicBezTo>
                  <a:pt x="258991" y="1245863"/>
                  <a:pt x="257707" y="1247118"/>
                  <a:pt x="257707" y="1247118"/>
                </a:cubicBezTo>
                <a:cubicBezTo>
                  <a:pt x="257707" y="1245863"/>
                  <a:pt x="256423" y="1245863"/>
                  <a:pt x="256423" y="1245863"/>
                </a:cubicBezTo>
                <a:cubicBezTo>
                  <a:pt x="256423" y="1244608"/>
                  <a:pt x="256423" y="1244608"/>
                  <a:pt x="256423" y="1243353"/>
                </a:cubicBezTo>
                <a:cubicBezTo>
                  <a:pt x="256423" y="1242098"/>
                  <a:pt x="256423" y="1242098"/>
                  <a:pt x="256423" y="1240759"/>
                </a:cubicBezTo>
                <a:cubicBezTo>
                  <a:pt x="256423" y="1239504"/>
                  <a:pt x="257707" y="1239504"/>
                  <a:pt x="258991" y="1238249"/>
                </a:cubicBezTo>
                <a:cubicBezTo>
                  <a:pt x="258991" y="1236994"/>
                  <a:pt x="260275" y="1236994"/>
                  <a:pt x="261559" y="1236994"/>
                </a:cubicBezTo>
                <a:cubicBezTo>
                  <a:pt x="261559" y="1235739"/>
                  <a:pt x="262843" y="1235739"/>
                  <a:pt x="262843" y="1235739"/>
                </a:cubicBezTo>
                <a:cubicBezTo>
                  <a:pt x="262843" y="1235739"/>
                  <a:pt x="262843" y="1234484"/>
                  <a:pt x="262843" y="1234484"/>
                </a:cubicBezTo>
                <a:cubicBezTo>
                  <a:pt x="262843" y="1233146"/>
                  <a:pt x="264029" y="1233146"/>
                  <a:pt x="264029" y="1231891"/>
                </a:cubicBezTo>
                <a:cubicBezTo>
                  <a:pt x="265313" y="1231891"/>
                  <a:pt x="266597" y="1230635"/>
                  <a:pt x="267881" y="1229380"/>
                </a:cubicBezTo>
                <a:cubicBezTo>
                  <a:pt x="267881" y="1229380"/>
                  <a:pt x="269165" y="1229380"/>
                  <a:pt x="269165" y="1229380"/>
                </a:cubicBezTo>
                <a:cubicBezTo>
                  <a:pt x="270449" y="1229380"/>
                  <a:pt x="270449" y="1228125"/>
                  <a:pt x="270449" y="1228125"/>
                </a:cubicBezTo>
                <a:cubicBezTo>
                  <a:pt x="270449" y="1228125"/>
                  <a:pt x="269165" y="1228125"/>
                  <a:pt x="269165" y="1228125"/>
                </a:cubicBezTo>
                <a:cubicBezTo>
                  <a:pt x="270449" y="1225532"/>
                  <a:pt x="270449" y="1224277"/>
                  <a:pt x="271733" y="1223022"/>
                </a:cubicBezTo>
                <a:cubicBezTo>
                  <a:pt x="271733" y="1221767"/>
                  <a:pt x="272919" y="1220511"/>
                  <a:pt x="274203" y="1219173"/>
                </a:cubicBezTo>
                <a:cubicBezTo>
                  <a:pt x="275487" y="1217918"/>
                  <a:pt x="276771" y="1216663"/>
                  <a:pt x="278055" y="1215408"/>
                </a:cubicBezTo>
                <a:cubicBezTo>
                  <a:pt x="278055" y="1214153"/>
                  <a:pt x="279339" y="1214153"/>
                  <a:pt x="279339" y="1212898"/>
                </a:cubicBezTo>
                <a:cubicBezTo>
                  <a:pt x="280623" y="1211559"/>
                  <a:pt x="280623" y="1211559"/>
                  <a:pt x="281809" y="1210304"/>
                </a:cubicBezTo>
                <a:lnTo>
                  <a:pt x="281867" y="1210275"/>
                </a:lnTo>
                <a:lnTo>
                  <a:pt x="279397" y="1209041"/>
                </a:lnTo>
                <a:cubicBezTo>
                  <a:pt x="280667" y="1209041"/>
                  <a:pt x="280667" y="1207770"/>
                  <a:pt x="281938" y="1206500"/>
                </a:cubicBezTo>
                <a:cubicBezTo>
                  <a:pt x="281938" y="1206500"/>
                  <a:pt x="283208" y="1207770"/>
                  <a:pt x="283208" y="1207770"/>
                </a:cubicBezTo>
                <a:lnTo>
                  <a:pt x="281984" y="1210218"/>
                </a:lnTo>
                <a:lnTo>
                  <a:pt x="286945" y="1207794"/>
                </a:lnTo>
                <a:cubicBezTo>
                  <a:pt x="286945" y="1206539"/>
                  <a:pt x="288229" y="1206539"/>
                  <a:pt x="289513" y="1205200"/>
                </a:cubicBezTo>
                <a:cubicBezTo>
                  <a:pt x="289513" y="1205200"/>
                  <a:pt x="290699" y="1205200"/>
                  <a:pt x="290699" y="1205200"/>
                </a:cubicBezTo>
                <a:cubicBezTo>
                  <a:pt x="290699" y="1205200"/>
                  <a:pt x="291983" y="1203945"/>
                  <a:pt x="293267" y="1203945"/>
                </a:cubicBezTo>
                <a:cubicBezTo>
                  <a:pt x="294551" y="1203945"/>
                  <a:pt x="294551" y="1203945"/>
                  <a:pt x="295835" y="1203945"/>
                </a:cubicBezTo>
                <a:cubicBezTo>
                  <a:pt x="295835" y="1205200"/>
                  <a:pt x="295835" y="1205200"/>
                  <a:pt x="295835" y="1206539"/>
                </a:cubicBezTo>
                <a:cubicBezTo>
                  <a:pt x="295835" y="1206539"/>
                  <a:pt x="297119" y="1207794"/>
                  <a:pt x="297119" y="1207794"/>
                </a:cubicBezTo>
                <a:cubicBezTo>
                  <a:pt x="298403" y="1207794"/>
                  <a:pt x="298403" y="1207794"/>
                  <a:pt x="299588" y="1207794"/>
                </a:cubicBezTo>
                <a:cubicBezTo>
                  <a:pt x="299588" y="1207794"/>
                  <a:pt x="300873" y="1206539"/>
                  <a:pt x="300873" y="1206539"/>
                </a:cubicBezTo>
                <a:cubicBezTo>
                  <a:pt x="300873" y="1206539"/>
                  <a:pt x="299588" y="1205200"/>
                  <a:pt x="299588" y="1205200"/>
                </a:cubicBezTo>
                <a:cubicBezTo>
                  <a:pt x="299588" y="1205200"/>
                  <a:pt x="299588" y="1203945"/>
                  <a:pt x="299588" y="1203945"/>
                </a:cubicBezTo>
                <a:cubicBezTo>
                  <a:pt x="299588" y="1202690"/>
                  <a:pt x="300873" y="1202690"/>
                  <a:pt x="300873" y="1202690"/>
                </a:cubicBezTo>
                <a:cubicBezTo>
                  <a:pt x="302157" y="1203945"/>
                  <a:pt x="302157" y="1203945"/>
                  <a:pt x="303441" y="1203945"/>
                </a:cubicBezTo>
                <a:cubicBezTo>
                  <a:pt x="304725" y="1203945"/>
                  <a:pt x="304725" y="1202690"/>
                  <a:pt x="304725" y="1202690"/>
                </a:cubicBezTo>
                <a:cubicBezTo>
                  <a:pt x="304725" y="1202690"/>
                  <a:pt x="304725" y="1201435"/>
                  <a:pt x="304725" y="1201435"/>
                </a:cubicBezTo>
                <a:cubicBezTo>
                  <a:pt x="303441" y="1201435"/>
                  <a:pt x="303441" y="1200180"/>
                  <a:pt x="302157" y="1200180"/>
                </a:cubicBezTo>
                <a:cubicBezTo>
                  <a:pt x="302157" y="1200180"/>
                  <a:pt x="302157" y="1198925"/>
                  <a:pt x="302157" y="1198925"/>
                </a:cubicBezTo>
                <a:cubicBezTo>
                  <a:pt x="302157" y="1197586"/>
                  <a:pt x="302157" y="1196331"/>
                  <a:pt x="302157" y="1195076"/>
                </a:cubicBezTo>
                <a:cubicBezTo>
                  <a:pt x="303441" y="1193821"/>
                  <a:pt x="304725" y="1191227"/>
                  <a:pt x="306009" y="1189972"/>
                </a:cubicBezTo>
                <a:cubicBezTo>
                  <a:pt x="307293" y="1188717"/>
                  <a:pt x="309763" y="1186207"/>
                  <a:pt x="312331" y="1184952"/>
                </a:cubicBezTo>
                <a:cubicBezTo>
                  <a:pt x="312331" y="1183613"/>
                  <a:pt x="313615" y="1181103"/>
                  <a:pt x="314899" y="1179848"/>
                </a:cubicBezTo>
                <a:cubicBezTo>
                  <a:pt x="317368" y="1178593"/>
                  <a:pt x="318653" y="1178593"/>
                  <a:pt x="319937" y="1177338"/>
                </a:cubicBezTo>
                <a:cubicBezTo>
                  <a:pt x="321221" y="1175999"/>
                  <a:pt x="321221" y="1175999"/>
                  <a:pt x="322505" y="1174744"/>
                </a:cubicBezTo>
                <a:cubicBezTo>
                  <a:pt x="322505" y="1174744"/>
                  <a:pt x="322505" y="1173489"/>
                  <a:pt x="322505" y="1173489"/>
                </a:cubicBezTo>
                <a:cubicBezTo>
                  <a:pt x="323789" y="1172234"/>
                  <a:pt x="323789" y="1172234"/>
                  <a:pt x="325073" y="1170979"/>
                </a:cubicBezTo>
                <a:cubicBezTo>
                  <a:pt x="325073" y="1169640"/>
                  <a:pt x="326258" y="1168385"/>
                  <a:pt x="327543" y="1167130"/>
                </a:cubicBezTo>
                <a:cubicBezTo>
                  <a:pt x="328827" y="1165875"/>
                  <a:pt x="330111" y="1164620"/>
                  <a:pt x="331395" y="1163365"/>
                </a:cubicBezTo>
                <a:cubicBezTo>
                  <a:pt x="331395" y="1164620"/>
                  <a:pt x="332679" y="1164620"/>
                  <a:pt x="332679" y="1165875"/>
                </a:cubicBezTo>
                <a:cubicBezTo>
                  <a:pt x="332679" y="1165875"/>
                  <a:pt x="333963" y="1165875"/>
                  <a:pt x="335148" y="1165875"/>
                </a:cubicBezTo>
                <a:cubicBezTo>
                  <a:pt x="336433" y="1165875"/>
                  <a:pt x="336433" y="1164620"/>
                  <a:pt x="336433" y="1164620"/>
                </a:cubicBezTo>
                <a:cubicBezTo>
                  <a:pt x="336433" y="1164620"/>
                  <a:pt x="335148" y="1163365"/>
                  <a:pt x="335148" y="1163365"/>
                </a:cubicBezTo>
                <a:cubicBezTo>
                  <a:pt x="336433" y="1163365"/>
                  <a:pt x="336433" y="1162026"/>
                  <a:pt x="336433" y="1160771"/>
                </a:cubicBezTo>
                <a:cubicBezTo>
                  <a:pt x="337717" y="1158261"/>
                  <a:pt x="340285" y="1155668"/>
                  <a:pt x="341569" y="1153158"/>
                </a:cubicBezTo>
                <a:cubicBezTo>
                  <a:pt x="341569" y="1153158"/>
                  <a:pt x="342853" y="1151902"/>
                  <a:pt x="342853" y="1151902"/>
                </a:cubicBezTo>
                <a:cubicBezTo>
                  <a:pt x="342853" y="1153158"/>
                  <a:pt x="344038" y="1153158"/>
                  <a:pt x="344038" y="1153158"/>
                </a:cubicBezTo>
                <a:cubicBezTo>
                  <a:pt x="345323" y="1151902"/>
                  <a:pt x="345323" y="1151902"/>
                  <a:pt x="346607" y="1151902"/>
                </a:cubicBezTo>
                <a:cubicBezTo>
                  <a:pt x="346607" y="1150647"/>
                  <a:pt x="346607" y="1150647"/>
                  <a:pt x="346607" y="1149392"/>
                </a:cubicBezTo>
                <a:cubicBezTo>
                  <a:pt x="345323" y="1149392"/>
                  <a:pt x="345323" y="1149392"/>
                  <a:pt x="344038" y="1149392"/>
                </a:cubicBezTo>
                <a:cubicBezTo>
                  <a:pt x="345323" y="1148054"/>
                  <a:pt x="346607" y="1146799"/>
                  <a:pt x="347891" y="1145544"/>
                </a:cubicBezTo>
                <a:cubicBezTo>
                  <a:pt x="347891" y="1144289"/>
                  <a:pt x="349175" y="1143034"/>
                  <a:pt x="349175" y="1141778"/>
                </a:cubicBezTo>
                <a:cubicBezTo>
                  <a:pt x="350459" y="1140440"/>
                  <a:pt x="350459" y="1140440"/>
                  <a:pt x="351743" y="1140440"/>
                </a:cubicBezTo>
                <a:cubicBezTo>
                  <a:pt x="351743" y="1141778"/>
                  <a:pt x="352928" y="1141778"/>
                  <a:pt x="352928" y="1141778"/>
                </a:cubicBezTo>
                <a:cubicBezTo>
                  <a:pt x="354213" y="1141778"/>
                  <a:pt x="354213" y="1141778"/>
                  <a:pt x="355497" y="1141778"/>
                </a:cubicBezTo>
                <a:cubicBezTo>
                  <a:pt x="355497" y="1141778"/>
                  <a:pt x="355497" y="1140440"/>
                  <a:pt x="355497" y="1140440"/>
                </a:cubicBezTo>
                <a:cubicBezTo>
                  <a:pt x="355497" y="1140440"/>
                  <a:pt x="354213" y="1140440"/>
                  <a:pt x="354213" y="1140440"/>
                </a:cubicBezTo>
                <a:cubicBezTo>
                  <a:pt x="354213" y="1140440"/>
                  <a:pt x="352928" y="1140440"/>
                  <a:pt x="352928" y="1140440"/>
                </a:cubicBezTo>
                <a:cubicBezTo>
                  <a:pt x="352928" y="1140440"/>
                  <a:pt x="354213" y="1139185"/>
                  <a:pt x="354213" y="1137930"/>
                </a:cubicBezTo>
                <a:cubicBezTo>
                  <a:pt x="355497" y="1136675"/>
                  <a:pt x="355497" y="1134081"/>
                  <a:pt x="356781" y="1132826"/>
                </a:cubicBezTo>
                <a:cubicBezTo>
                  <a:pt x="356781" y="1132826"/>
                  <a:pt x="356781" y="1131571"/>
                  <a:pt x="356781" y="1130316"/>
                </a:cubicBezTo>
                <a:cubicBezTo>
                  <a:pt x="356781" y="1129061"/>
                  <a:pt x="358065" y="1127806"/>
                  <a:pt x="358065" y="1126467"/>
                </a:cubicBezTo>
                <a:cubicBezTo>
                  <a:pt x="358065" y="1126467"/>
                  <a:pt x="359349" y="1125212"/>
                  <a:pt x="359349" y="1125212"/>
                </a:cubicBezTo>
                <a:cubicBezTo>
                  <a:pt x="361818" y="1123957"/>
                  <a:pt x="363102" y="1123957"/>
                  <a:pt x="365671" y="1122702"/>
                </a:cubicBezTo>
                <a:cubicBezTo>
                  <a:pt x="364387" y="1122702"/>
                  <a:pt x="363102" y="1122702"/>
                  <a:pt x="361818" y="1122702"/>
                </a:cubicBezTo>
                <a:cubicBezTo>
                  <a:pt x="360633" y="1122702"/>
                  <a:pt x="360633" y="1121447"/>
                  <a:pt x="359349" y="1121447"/>
                </a:cubicBezTo>
                <a:cubicBezTo>
                  <a:pt x="359349" y="1120108"/>
                  <a:pt x="359349" y="1120108"/>
                  <a:pt x="359349" y="1118853"/>
                </a:cubicBezTo>
                <a:cubicBezTo>
                  <a:pt x="359349" y="1116343"/>
                  <a:pt x="360633" y="1115088"/>
                  <a:pt x="360633" y="1113833"/>
                </a:cubicBezTo>
                <a:cubicBezTo>
                  <a:pt x="360633" y="1112494"/>
                  <a:pt x="361818" y="1111239"/>
                  <a:pt x="363102" y="1109984"/>
                </a:cubicBezTo>
                <a:cubicBezTo>
                  <a:pt x="365671" y="1107474"/>
                  <a:pt x="368239" y="1104880"/>
                  <a:pt x="370708" y="1102370"/>
                </a:cubicBezTo>
                <a:cubicBezTo>
                  <a:pt x="370708" y="1101115"/>
                  <a:pt x="371993" y="1101115"/>
                  <a:pt x="371993" y="1099860"/>
                </a:cubicBezTo>
                <a:cubicBezTo>
                  <a:pt x="370708" y="1099860"/>
                  <a:pt x="370708" y="1098521"/>
                  <a:pt x="370708" y="1098521"/>
                </a:cubicBezTo>
                <a:cubicBezTo>
                  <a:pt x="371993" y="1097266"/>
                  <a:pt x="371993" y="1096011"/>
                  <a:pt x="373277" y="1094756"/>
                </a:cubicBezTo>
                <a:cubicBezTo>
                  <a:pt x="373277" y="1094756"/>
                  <a:pt x="374561" y="1093501"/>
                  <a:pt x="374561" y="1093501"/>
                </a:cubicBezTo>
                <a:cubicBezTo>
                  <a:pt x="373277" y="1094756"/>
                  <a:pt x="373277" y="1094756"/>
                  <a:pt x="371993" y="1094756"/>
                </a:cubicBezTo>
                <a:cubicBezTo>
                  <a:pt x="370708" y="1097266"/>
                  <a:pt x="368239" y="1098521"/>
                  <a:pt x="366955" y="1099860"/>
                </a:cubicBezTo>
                <a:cubicBezTo>
                  <a:pt x="365671" y="1099860"/>
                  <a:pt x="365671" y="1101115"/>
                  <a:pt x="364387" y="1101115"/>
                </a:cubicBezTo>
                <a:cubicBezTo>
                  <a:pt x="363102" y="1101115"/>
                  <a:pt x="363102" y="1102370"/>
                  <a:pt x="361818" y="1103625"/>
                </a:cubicBezTo>
                <a:cubicBezTo>
                  <a:pt x="359349" y="1104880"/>
                  <a:pt x="358065" y="1106219"/>
                  <a:pt x="355497" y="1107474"/>
                </a:cubicBezTo>
                <a:cubicBezTo>
                  <a:pt x="354213" y="1108729"/>
                  <a:pt x="352928" y="1109984"/>
                  <a:pt x="351743" y="1111239"/>
                </a:cubicBezTo>
                <a:cubicBezTo>
                  <a:pt x="350459" y="1112494"/>
                  <a:pt x="350459" y="1112494"/>
                  <a:pt x="349175" y="1112494"/>
                </a:cubicBezTo>
                <a:cubicBezTo>
                  <a:pt x="347891" y="1112494"/>
                  <a:pt x="345323" y="1111239"/>
                  <a:pt x="344038" y="1111239"/>
                </a:cubicBezTo>
                <a:cubicBezTo>
                  <a:pt x="344038" y="1111239"/>
                  <a:pt x="344038" y="1109984"/>
                  <a:pt x="344038" y="1109984"/>
                </a:cubicBezTo>
                <a:cubicBezTo>
                  <a:pt x="344038" y="1108729"/>
                  <a:pt x="345323" y="1106219"/>
                  <a:pt x="346607" y="1104880"/>
                </a:cubicBezTo>
                <a:cubicBezTo>
                  <a:pt x="347891" y="1103625"/>
                  <a:pt x="349175" y="1102370"/>
                  <a:pt x="350459" y="1101115"/>
                </a:cubicBezTo>
                <a:cubicBezTo>
                  <a:pt x="349175" y="1102370"/>
                  <a:pt x="346607" y="1102370"/>
                  <a:pt x="345323" y="1103625"/>
                </a:cubicBezTo>
                <a:cubicBezTo>
                  <a:pt x="344038" y="1103625"/>
                  <a:pt x="344038" y="1104880"/>
                  <a:pt x="342853" y="1106219"/>
                </a:cubicBezTo>
                <a:cubicBezTo>
                  <a:pt x="342853" y="1106219"/>
                  <a:pt x="341569" y="1106219"/>
                  <a:pt x="341569" y="1106219"/>
                </a:cubicBezTo>
                <a:cubicBezTo>
                  <a:pt x="340285" y="1107474"/>
                  <a:pt x="340285" y="1108729"/>
                  <a:pt x="339001" y="1109984"/>
                </a:cubicBezTo>
                <a:cubicBezTo>
                  <a:pt x="339001" y="1111239"/>
                  <a:pt x="339001" y="1111239"/>
                  <a:pt x="339001" y="1112494"/>
                </a:cubicBezTo>
                <a:cubicBezTo>
                  <a:pt x="339001" y="1115088"/>
                  <a:pt x="337717" y="1116343"/>
                  <a:pt x="337717" y="1117598"/>
                </a:cubicBezTo>
                <a:cubicBezTo>
                  <a:pt x="337717" y="1118853"/>
                  <a:pt x="339001" y="1118853"/>
                  <a:pt x="339001" y="1120108"/>
                </a:cubicBezTo>
                <a:cubicBezTo>
                  <a:pt x="339001" y="1121447"/>
                  <a:pt x="339001" y="1122702"/>
                  <a:pt x="339001" y="1123957"/>
                </a:cubicBezTo>
                <a:cubicBezTo>
                  <a:pt x="337717" y="1125212"/>
                  <a:pt x="337717" y="1125212"/>
                  <a:pt x="336433" y="1125212"/>
                </a:cubicBezTo>
                <a:cubicBezTo>
                  <a:pt x="336433" y="1123957"/>
                  <a:pt x="335148" y="1123957"/>
                  <a:pt x="333963" y="1122702"/>
                </a:cubicBezTo>
                <a:cubicBezTo>
                  <a:pt x="333963" y="1121447"/>
                  <a:pt x="333963" y="1121447"/>
                  <a:pt x="333963" y="1120108"/>
                </a:cubicBezTo>
                <a:cubicBezTo>
                  <a:pt x="332679" y="1118853"/>
                  <a:pt x="332679" y="1118853"/>
                  <a:pt x="331395" y="1117598"/>
                </a:cubicBezTo>
                <a:cubicBezTo>
                  <a:pt x="330111" y="1117598"/>
                  <a:pt x="328827" y="1116343"/>
                  <a:pt x="327543" y="1116343"/>
                </a:cubicBezTo>
                <a:cubicBezTo>
                  <a:pt x="327543" y="1116343"/>
                  <a:pt x="327543" y="1115088"/>
                  <a:pt x="327543" y="1115088"/>
                </a:cubicBezTo>
                <a:cubicBezTo>
                  <a:pt x="327543" y="1115088"/>
                  <a:pt x="326258" y="1115088"/>
                  <a:pt x="326258" y="1115088"/>
                </a:cubicBezTo>
                <a:cubicBezTo>
                  <a:pt x="325073" y="1116343"/>
                  <a:pt x="325073" y="1116343"/>
                  <a:pt x="325073" y="1117598"/>
                </a:cubicBezTo>
                <a:cubicBezTo>
                  <a:pt x="323789" y="1118853"/>
                  <a:pt x="323789" y="1118853"/>
                  <a:pt x="322505" y="1120108"/>
                </a:cubicBezTo>
                <a:cubicBezTo>
                  <a:pt x="321221" y="1120108"/>
                  <a:pt x="321221" y="1120108"/>
                  <a:pt x="319937" y="1120108"/>
                </a:cubicBezTo>
                <a:cubicBezTo>
                  <a:pt x="319937" y="1120108"/>
                  <a:pt x="319937" y="1118853"/>
                  <a:pt x="319937" y="1118853"/>
                </a:cubicBezTo>
                <a:cubicBezTo>
                  <a:pt x="319937" y="1118853"/>
                  <a:pt x="318653" y="1117598"/>
                  <a:pt x="318653" y="1117598"/>
                </a:cubicBezTo>
                <a:cubicBezTo>
                  <a:pt x="318653" y="1117598"/>
                  <a:pt x="317368" y="1117598"/>
                  <a:pt x="316183" y="1117598"/>
                </a:cubicBezTo>
                <a:cubicBezTo>
                  <a:pt x="316183" y="1116343"/>
                  <a:pt x="316183" y="1116343"/>
                  <a:pt x="316183" y="1116343"/>
                </a:cubicBezTo>
                <a:cubicBezTo>
                  <a:pt x="317368" y="1115088"/>
                  <a:pt x="317368" y="1115088"/>
                  <a:pt x="318653" y="1113833"/>
                </a:cubicBezTo>
                <a:cubicBezTo>
                  <a:pt x="318653" y="1113833"/>
                  <a:pt x="318653" y="1112494"/>
                  <a:pt x="318653" y="1112494"/>
                </a:cubicBezTo>
                <a:cubicBezTo>
                  <a:pt x="317368" y="1113833"/>
                  <a:pt x="314899" y="1115088"/>
                  <a:pt x="313615" y="1116343"/>
                </a:cubicBezTo>
                <a:cubicBezTo>
                  <a:pt x="313615" y="1117598"/>
                  <a:pt x="312331" y="1117598"/>
                  <a:pt x="312331" y="1118853"/>
                </a:cubicBezTo>
                <a:cubicBezTo>
                  <a:pt x="311047" y="1120108"/>
                  <a:pt x="311047" y="1120108"/>
                  <a:pt x="309763" y="1120108"/>
                </a:cubicBezTo>
                <a:cubicBezTo>
                  <a:pt x="309763" y="1120108"/>
                  <a:pt x="308478" y="1120108"/>
                  <a:pt x="308478" y="1120108"/>
                </a:cubicBezTo>
                <a:cubicBezTo>
                  <a:pt x="307293" y="1122702"/>
                  <a:pt x="304725" y="1123957"/>
                  <a:pt x="303441" y="1126467"/>
                </a:cubicBezTo>
                <a:cubicBezTo>
                  <a:pt x="302157" y="1127806"/>
                  <a:pt x="302157" y="1129061"/>
                  <a:pt x="300873" y="1130316"/>
                </a:cubicBezTo>
                <a:cubicBezTo>
                  <a:pt x="299588" y="1130316"/>
                  <a:pt x="299588" y="1130316"/>
                  <a:pt x="298403" y="1130316"/>
                </a:cubicBezTo>
                <a:cubicBezTo>
                  <a:pt x="297119" y="1130316"/>
                  <a:pt x="295835" y="1131571"/>
                  <a:pt x="294551" y="1131571"/>
                </a:cubicBezTo>
                <a:cubicBezTo>
                  <a:pt x="293267" y="1131571"/>
                  <a:pt x="293267" y="1131571"/>
                  <a:pt x="291983" y="1131571"/>
                </a:cubicBezTo>
                <a:cubicBezTo>
                  <a:pt x="291983" y="1131571"/>
                  <a:pt x="293267" y="1130316"/>
                  <a:pt x="293267" y="1130316"/>
                </a:cubicBezTo>
                <a:cubicBezTo>
                  <a:pt x="294551" y="1129061"/>
                  <a:pt x="294551" y="1129061"/>
                  <a:pt x="295835" y="1129061"/>
                </a:cubicBezTo>
                <a:cubicBezTo>
                  <a:pt x="297119" y="1127806"/>
                  <a:pt x="297119" y="1127806"/>
                  <a:pt x="298403" y="1126467"/>
                </a:cubicBezTo>
                <a:cubicBezTo>
                  <a:pt x="299588" y="1126467"/>
                  <a:pt x="299588" y="1125212"/>
                  <a:pt x="300873" y="1125212"/>
                </a:cubicBezTo>
                <a:cubicBezTo>
                  <a:pt x="300873" y="1125212"/>
                  <a:pt x="302157" y="1123957"/>
                  <a:pt x="302157" y="1123957"/>
                </a:cubicBezTo>
                <a:cubicBezTo>
                  <a:pt x="302157" y="1123957"/>
                  <a:pt x="300873" y="1122702"/>
                  <a:pt x="300873" y="1122702"/>
                </a:cubicBezTo>
                <a:cubicBezTo>
                  <a:pt x="300873" y="1122702"/>
                  <a:pt x="300873" y="1121447"/>
                  <a:pt x="300873" y="1121447"/>
                </a:cubicBezTo>
                <a:cubicBezTo>
                  <a:pt x="300873" y="1120108"/>
                  <a:pt x="299588" y="1120108"/>
                  <a:pt x="299588" y="1120108"/>
                </a:cubicBezTo>
                <a:cubicBezTo>
                  <a:pt x="300873" y="1120108"/>
                  <a:pt x="300873" y="1118853"/>
                  <a:pt x="300873" y="1118853"/>
                </a:cubicBezTo>
                <a:cubicBezTo>
                  <a:pt x="302157" y="1118853"/>
                  <a:pt x="303441" y="1117598"/>
                  <a:pt x="304725" y="1117598"/>
                </a:cubicBezTo>
                <a:cubicBezTo>
                  <a:pt x="304725" y="1116343"/>
                  <a:pt x="306009" y="1116343"/>
                  <a:pt x="306009" y="1115088"/>
                </a:cubicBezTo>
                <a:cubicBezTo>
                  <a:pt x="306009" y="1113833"/>
                  <a:pt x="304725" y="1113833"/>
                  <a:pt x="304725" y="1113833"/>
                </a:cubicBezTo>
                <a:cubicBezTo>
                  <a:pt x="303441" y="1113833"/>
                  <a:pt x="303441" y="1115088"/>
                  <a:pt x="302157" y="1115088"/>
                </a:cubicBezTo>
                <a:cubicBezTo>
                  <a:pt x="300873" y="1116343"/>
                  <a:pt x="300873" y="1116343"/>
                  <a:pt x="299588" y="1117598"/>
                </a:cubicBezTo>
                <a:cubicBezTo>
                  <a:pt x="299588" y="1117598"/>
                  <a:pt x="298403" y="1117598"/>
                  <a:pt x="298403" y="1117598"/>
                </a:cubicBezTo>
                <a:cubicBezTo>
                  <a:pt x="298403" y="1116343"/>
                  <a:pt x="297119" y="1116343"/>
                  <a:pt x="297119" y="1115088"/>
                </a:cubicBezTo>
                <a:cubicBezTo>
                  <a:pt x="295835" y="1115088"/>
                  <a:pt x="295835" y="1113833"/>
                  <a:pt x="294551" y="1113833"/>
                </a:cubicBezTo>
                <a:cubicBezTo>
                  <a:pt x="294551" y="1113833"/>
                  <a:pt x="295835" y="1112494"/>
                  <a:pt x="295835" y="1112494"/>
                </a:cubicBezTo>
                <a:cubicBezTo>
                  <a:pt x="295835" y="1112494"/>
                  <a:pt x="297119" y="1112494"/>
                  <a:pt x="297119" y="1112494"/>
                </a:cubicBezTo>
                <a:cubicBezTo>
                  <a:pt x="297119" y="1111239"/>
                  <a:pt x="297119" y="1111239"/>
                  <a:pt x="297119" y="1109984"/>
                </a:cubicBezTo>
                <a:cubicBezTo>
                  <a:pt x="297119" y="1108729"/>
                  <a:pt x="298403" y="1108729"/>
                  <a:pt x="298403" y="1107474"/>
                </a:cubicBezTo>
                <a:cubicBezTo>
                  <a:pt x="299588" y="1107474"/>
                  <a:pt x="300873" y="1106135"/>
                  <a:pt x="302157" y="1104880"/>
                </a:cubicBezTo>
                <a:cubicBezTo>
                  <a:pt x="302157" y="1103625"/>
                  <a:pt x="300873" y="1103625"/>
                  <a:pt x="300873" y="1102370"/>
                </a:cubicBezTo>
                <a:cubicBezTo>
                  <a:pt x="299588" y="1102370"/>
                  <a:pt x="299588" y="1101115"/>
                  <a:pt x="299588" y="1101115"/>
                </a:cubicBezTo>
                <a:cubicBezTo>
                  <a:pt x="298403" y="1099860"/>
                  <a:pt x="298403" y="1099860"/>
                  <a:pt x="298403" y="1099860"/>
                </a:cubicBezTo>
                <a:cubicBezTo>
                  <a:pt x="298403" y="1098521"/>
                  <a:pt x="298403" y="1098521"/>
                  <a:pt x="298403" y="1097266"/>
                </a:cubicBezTo>
                <a:cubicBezTo>
                  <a:pt x="297119" y="1096011"/>
                  <a:pt x="297119" y="1096011"/>
                  <a:pt x="295835" y="1094756"/>
                </a:cubicBezTo>
                <a:cubicBezTo>
                  <a:pt x="294551" y="1093501"/>
                  <a:pt x="294551" y="1093501"/>
                  <a:pt x="294551" y="1092246"/>
                </a:cubicBezTo>
                <a:cubicBezTo>
                  <a:pt x="294551" y="1090907"/>
                  <a:pt x="295835" y="1089652"/>
                  <a:pt x="297119" y="1088397"/>
                </a:cubicBezTo>
                <a:cubicBezTo>
                  <a:pt x="297119" y="1087142"/>
                  <a:pt x="298403" y="1085887"/>
                  <a:pt x="298403" y="1084549"/>
                </a:cubicBezTo>
                <a:cubicBezTo>
                  <a:pt x="298403" y="1084549"/>
                  <a:pt x="298403" y="1083293"/>
                  <a:pt x="298403" y="1083293"/>
                </a:cubicBezTo>
                <a:cubicBezTo>
                  <a:pt x="297119" y="1083293"/>
                  <a:pt x="295835" y="1083293"/>
                  <a:pt x="294551" y="1083293"/>
                </a:cubicBezTo>
                <a:cubicBezTo>
                  <a:pt x="294551" y="1083293"/>
                  <a:pt x="294551" y="1082038"/>
                  <a:pt x="294551" y="1082038"/>
                </a:cubicBezTo>
                <a:cubicBezTo>
                  <a:pt x="295835" y="1080783"/>
                  <a:pt x="297119" y="1079528"/>
                  <a:pt x="298403" y="1078273"/>
                </a:cubicBezTo>
                <a:cubicBezTo>
                  <a:pt x="299588" y="1075680"/>
                  <a:pt x="302157" y="1073169"/>
                  <a:pt x="303441" y="1070576"/>
                </a:cubicBezTo>
                <a:cubicBezTo>
                  <a:pt x="300873" y="1071914"/>
                  <a:pt x="299588" y="1074425"/>
                  <a:pt x="297119" y="1076935"/>
                </a:cubicBezTo>
                <a:cubicBezTo>
                  <a:pt x="295835" y="1079528"/>
                  <a:pt x="294551" y="1080783"/>
                  <a:pt x="293267" y="1082038"/>
                </a:cubicBezTo>
                <a:cubicBezTo>
                  <a:pt x="291983" y="1083293"/>
                  <a:pt x="290699" y="1084549"/>
                  <a:pt x="289513" y="1085887"/>
                </a:cubicBezTo>
                <a:cubicBezTo>
                  <a:pt x="289513" y="1087142"/>
                  <a:pt x="289513" y="1087142"/>
                  <a:pt x="289513" y="1087142"/>
                </a:cubicBezTo>
                <a:cubicBezTo>
                  <a:pt x="290699" y="1088397"/>
                  <a:pt x="290699" y="1088397"/>
                  <a:pt x="291983" y="1088397"/>
                </a:cubicBezTo>
                <a:cubicBezTo>
                  <a:pt x="293267" y="1088397"/>
                  <a:pt x="293267" y="1089652"/>
                  <a:pt x="293267" y="1089652"/>
                </a:cubicBezTo>
                <a:cubicBezTo>
                  <a:pt x="291983" y="1092246"/>
                  <a:pt x="291983" y="1093501"/>
                  <a:pt x="290699" y="1096011"/>
                </a:cubicBezTo>
                <a:cubicBezTo>
                  <a:pt x="289513" y="1096011"/>
                  <a:pt x="289513" y="1097266"/>
                  <a:pt x="288229" y="1097266"/>
                </a:cubicBezTo>
                <a:cubicBezTo>
                  <a:pt x="286945" y="1097266"/>
                  <a:pt x="286945" y="1097266"/>
                  <a:pt x="285661" y="1097266"/>
                </a:cubicBezTo>
                <a:cubicBezTo>
                  <a:pt x="284377" y="1098521"/>
                  <a:pt x="284377" y="1098521"/>
                  <a:pt x="283093" y="1099860"/>
                </a:cubicBezTo>
                <a:cubicBezTo>
                  <a:pt x="281809" y="1101115"/>
                  <a:pt x="280623" y="1102370"/>
                  <a:pt x="279339" y="1103625"/>
                </a:cubicBezTo>
                <a:cubicBezTo>
                  <a:pt x="278055" y="1104880"/>
                  <a:pt x="276771" y="1104880"/>
                  <a:pt x="275487" y="1106135"/>
                </a:cubicBezTo>
                <a:cubicBezTo>
                  <a:pt x="271733" y="1107474"/>
                  <a:pt x="266597" y="1107474"/>
                  <a:pt x="262843" y="1108729"/>
                </a:cubicBezTo>
                <a:cubicBezTo>
                  <a:pt x="262843" y="1108729"/>
                  <a:pt x="262843" y="1107474"/>
                  <a:pt x="262843" y="1107474"/>
                </a:cubicBezTo>
                <a:cubicBezTo>
                  <a:pt x="264029" y="1106135"/>
                  <a:pt x="265313" y="1106135"/>
                  <a:pt x="266597" y="1104880"/>
                </a:cubicBezTo>
                <a:cubicBezTo>
                  <a:pt x="266597" y="1103625"/>
                  <a:pt x="266597" y="1103625"/>
                  <a:pt x="266597" y="1103625"/>
                </a:cubicBezTo>
                <a:cubicBezTo>
                  <a:pt x="265313" y="1103625"/>
                  <a:pt x="264029" y="1103625"/>
                  <a:pt x="262843" y="1103625"/>
                </a:cubicBezTo>
                <a:cubicBezTo>
                  <a:pt x="261559" y="1103625"/>
                  <a:pt x="261559" y="1102370"/>
                  <a:pt x="261559" y="1102370"/>
                </a:cubicBezTo>
                <a:cubicBezTo>
                  <a:pt x="261559" y="1101115"/>
                  <a:pt x="260275" y="1101115"/>
                  <a:pt x="260275" y="1101115"/>
                </a:cubicBezTo>
                <a:cubicBezTo>
                  <a:pt x="258991" y="1099860"/>
                  <a:pt x="258991" y="1098521"/>
                  <a:pt x="257707" y="1097266"/>
                </a:cubicBezTo>
                <a:cubicBezTo>
                  <a:pt x="256423" y="1097266"/>
                  <a:pt x="256423" y="1098521"/>
                  <a:pt x="255139" y="1098521"/>
                </a:cubicBezTo>
                <a:cubicBezTo>
                  <a:pt x="253953" y="1098521"/>
                  <a:pt x="253953" y="1097266"/>
                  <a:pt x="252669" y="1097266"/>
                </a:cubicBezTo>
                <a:cubicBezTo>
                  <a:pt x="251385" y="1097266"/>
                  <a:pt x="251385" y="1096011"/>
                  <a:pt x="251385" y="1094756"/>
                </a:cubicBezTo>
                <a:cubicBezTo>
                  <a:pt x="251385" y="1093501"/>
                  <a:pt x="252669" y="1093501"/>
                  <a:pt x="252669" y="1092246"/>
                </a:cubicBezTo>
                <a:cubicBezTo>
                  <a:pt x="252669" y="1093501"/>
                  <a:pt x="251385" y="1093501"/>
                  <a:pt x="251385" y="1093501"/>
                </a:cubicBezTo>
                <a:cubicBezTo>
                  <a:pt x="250101" y="1092246"/>
                  <a:pt x="250101" y="1092246"/>
                  <a:pt x="248817" y="1092246"/>
                </a:cubicBezTo>
                <a:cubicBezTo>
                  <a:pt x="248817" y="1092246"/>
                  <a:pt x="248817" y="1090907"/>
                  <a:pt x="248817" y="1090907"/>
                </a:cubicBezTo>
                <a:cubicBezTo>
                  <a:pt x="250101" y="1090907"/>
                  <a:pt x="251385" y="1089652"/>
                  <a:pt x="252669" y="1089652"/>
                </a:cubicBezTo>
                <a:cubicBezTo>
                  <a:pt x="253953" y="1088397"/>
                  <a:pt x="253953" y="1088397"/>
                  <a:pt x="255139" y="1087142"/>
                </a:cubicBezTo>
                <a:cubicBezTo>
                  <a:pt x="255139" y="1085887"/>
                  <a:pt x="255139" y="1085887"/>
                  <a:pt x="255139" y="1084549"/>
                </a:cubicBezTo>
                <a:cubicBezTo>
                  <a:pt x="256423" y="1084549"/>
                  <a:pt x="256423" y="1083293"/>
                  <a:pt x="257707" y="1083293"/>
                </a:cubicBezTo>
                <a:cubicBezTo>
                  <a:pt x="258991" y="1082038"/>
                  <a:pt x="258991" y="1082038"/>
                  <a:pt x="260275" y="1080783"/>
                </a:cubicBezTo>
                <a:cubicBezTo>
                  <a:pt x="261559" y="1082038"/>
                  <a:pt x="261559" y="1082038"/>
                  <a:pt x="262843" y="1082038"/>
                </a:cubicBezTo>
                <a:cubicBezTo>
                  <a:pt x="264029" y="1082038"/>
                  <a:pt x="266597" y="1080783"/>
                  <a:pt x="267881" y="1080783"/>
                </a:cubicBezTo>
                <a:cubicBezTo>
                  <a:pt x="269165" y="1082038"/>
                  <a:pt x="269165" y="1082038"/>
                  <a:pt x="270449" y="1082038"/>
                </a:cubicBezTo>
                <a:cubicBezTo>
                  <a:pt x="270449" y="1082038"/>
                  <a:pt x="271733" y="1080783"/>
                  <a:pt x="272919" y="1080783"/>
                </a:cubicBezTo>
                <a:cubicBezTo>
                  <a:pt x="274203" y="1080783"/>
                  <a:pt x="274203" y="1080783"/>
                  <a:pt x="275487" y="1080783"/>
                </a:cubicBezTo>
                <a:cubicBezTo>
                  <a:pt x="276771" y="1080783"/>
                  <a:pt x="276771" y="1082038"/>
                  <a:pt x="276771" y="1082038"/>
                </a:cubicBezTo>
                <a:cubicBezTo>
                  <a:pt x="278055" y="1082038"/>
                  <a:pt x="278055" y="1082038"/>
                  <a:pt x="279339" y="1082038"/>
                </a:cubicBezTo>
                <a:cubicBezTo>
                  <a:pt x="280623" y="1082038"/>
                  <a:pt x="281809" y="1080783"/>
                  <a:pt x="283093" y="1079528"/>
                </a:cubicBezTo>
                <a:cubicBezTo>
                  <a:pt x="283093" y="1079528"/>
                  <a:pt x="281809" y="1078273"/>
                  <a:pt x="281809" y="1078273"/>
                </a:cubicBezTo>
                <a:cubicBezTo>
                  <a:pt x="280623" y="1078273"/>
                  <a:pt x="279339" y="1078273"/>
                  <a:pt x="278055" y="1078273"/>
                </a:cubicBezTo>
                <a:cubicBezTo>
                  <a:pt x="278055" y="1076935"/>
                  <a:pt x="279339" y="1076935"/>
                  <a:pt x="279339" y="1075680"/>
                </a:cubicBezTo>
                <a:cubicBezTo>
                  <a:pt x="279339" y="1074425"/>
                  <a:pt x="279339" y="1074425"/>
                  <a:pt x="279339" y="1073169"/>
                </a:cubicBezTo>
                <a:cubicBezTo>
                  <a:pt x="280623" y="1070576"/>
                  <a:pt x="281809" y="1069321"/>
                  <a:pt x="283093" y="1066811"/>
                </a:cubicBezTo>
                <a:cubicBezTo>
                  <a:pt x="284377" y="1066811"/>
                  <a:pt x="284377" y="1065556"/>
                  <a:pt x="285661" y="1065556"/>
                </a:cubicBezTo>
                <a:cubicBezTo>
                  <a:pt x="286945" y="1064301"/>
                  <a:pt x="288229" y="1062962"/>
                  <a:pt x="288229" y="1061707"/>
                </a:cubicBezTo>
                <a:cubicBezTo>
                  <a:pt x="286945" y="1062962"/>
                  <a:pt x="286945" y="1062962"/>
                  <a:pt x="285661" y="1064301"/>
                </a:cubicBezTo>
                <a:cubicBezTo>
                  <a:pt x="283093" y="1064301"/>
                  <a:pt x="281809" y="1065556"/>
                  <a:pt x="279339" y="1066811"/>
                </a:cubicBezTo>
                <a:cubicBezTo>
                  <a:pt x="279339" y="1068066"/>
                  <a:pt x="278055" y="1068066"/>
                  <a:pt x="278055" y="1069321"/>
                </a:cubicBezTo>
                <a:cubicBezTo>
                  <a:pt x="278055" y="1071914"/>
                  <a:pt x="278055" y="1073169"/>
                  <a:pt x="278055" y="1074425"/>
                </a:cubicBezTo>
                <a:cubicBezTo>
                  <a:pt x="276771" y="1075680"/>
                  <a:pt x="276771" y="1075680"/>
                  <a:pt x="275487" y="1076935"/>
                </a:cubicBezTo>
                <a:cubicBezTo>
                  <a:pt x="274203" y="1076935"/>
                  <a:pt x="272919" y="1078273"/>
                  <a:pt x="271733" y="1078273"/>
                </a:cubicBezTo>
                <a:cubicBezTo>
                  <a:pt x="270449" y="1078273"/>
                  <a:pt x="269165" y="1078273"/>
                  <a:pt x="267881" y="1078273"/>
                </a:cubicBezTo>
                <a:cubicBezTo>
                  <a:pt x="266597" y="1078273"/>
                  <a:pt x="265313" y="1079528"/>
                  <a:pt x="264029" y="1079528"/>
                </a:cubicBezTo>
                <a:cubicBezTo>
                  <a:pt x="262843" y="1079528"/>
                  <a:pt x="262843" y="1078273"/>
                  <a:pt x="262843" y="1078273"/>
                </a:cubicBezTo>
                <a:cubicBezTo>
                  <a:pt x="262843" y="1078273"/>
                  <a:pt x="261559" y="1078273"/>
                  <a:pt x="261559" y="1078273"/>
                </a:cubicBezTo>
                <a:cubicBezTo>
                  <a:pt x="260275" y="1078273"/>
                  <a:pt x="260275" y="1079528"/>
                  <a:pt x="258991" y="1079528"/>
                </a:cubicBezTo>
                <a:cubicBezTo>
                  <a:pt x="258991" y="1079528"/>
                  <a:pt x="257707" y="1080783"/>
                  <a:pt x="257707" y="1080783"/>
                </a:cubicBezTo>
                <a:cubicBezTo>
                  <a:pt x="256423" y="1080783"/>
                  <a:pt x="256423" y="1082038"/>
                  <a:pt x="255139" y="1082038"/>
                </a:cubicBezTo>
                <a:cubicBezTo>
                  <a:pt x="255139" y="1082038"/>
                  <a:pt x="253953" y="1082038"/>
                  <a:pt x="253953" y="1082038"/>
                </a:cubicBezTo>
                <a:cubicBezTo>
                  <a:pt x="255139" y="1082038"/>
                  <a:pt x="255139" y="1080783"/>
                  <a:pt x="255139" y="1080783"/>
                </a:cubicBezTo>
                <a:cubicBezTo>
                  <a:pt x="255139" y="1080783"/>
                  <a:pt x="256423" y="1079528"/>
                  <a:pt x="256423" y="1079528"/>
                </a:cubicBezTo>
                <a:cubicBezTo>
                  <a:pt x="255139" y="1078273"/>
                  <a:pt x="255139" y="1078273"/>
                  <a:pt x="253953" y="1076935"/>
                </a:cubicBezTo>
                <a:lnTo>
                  <a:pt x="253556" y="1076547"/>
                </a:lnTo>
                <a:lnTo>
                  <a:pt x="251807" y="1077421"/>
                </a:lnTo>
                <a:lnTo>
                  <a:pt x="251385" y="1078273"/>
                </a:lnTo>
                <a:cubicBezTo>
                  <a:pt x="250101" y="1078273"/>
                  <a:pt x="250101" y="1079528"/>
                  <a:pt x="248817" y="1079528"/>
                </a:cubicBezTo>
                <a:lnTo>
                  <a:pt x="248175" y="1078901"/>
                </a:lnTo>
                <a:lnTo>
                  <a:pt x="246378" y="1079500"/>
                </a:lnTo>
                <a:cubicBezTo>
                  <a:pt x="245109" y="1080771"/>
                  <a:pt x="245109" y="1080771"/>
                  <a:pt x="243838" y="1082040"/>
                </a:cubicBezTo>
                <a:cubicBezTo>
                  <a:pt x="242568" y="1082040"/>
                  <a:pt x="241298" y="1082040"/>
                  <a:pt x="240028" y="1082040"/>
                </a:cubicBezTo>
                <a:cubicBezTo>
                  <a:pt x="238759" y="1082040"/>
                  <a:pt x="237488" y="1083311"/>
                  <a:pt x="236218" y="1083311"/>
                </a:cubicBezTo>
                <a:cubicBezTo>
                  <a:pt x="233678" y="1082040"/>
                  <a:pt x="232407" y="1082040"/>
                  <a:pt x="232407" y="1080771"/>
                </a:cubicBezTo>
                <a:cubicBezTo>
                  <a:pt x="231138" y="1080771"/>
                  <a:pt x="229868" y="1079500"/>
                  <a:pt x="228598" y="1078231"/>
                </a:cubicBezTo>
                <a:cubicBezTo>
                  <a:pt x="229868" y="1076960"/>
                  <a:pt x="231138" y="1076960"/>
                  <a:pt x="232407" y="1075691"/>
                </a:cubicBezTo>
                <a:cubicBezTo>
                  <a:pt x="234948" y="1075691"/>
                  <a:pt x="236218" y="1074420"/>
                  <a:pt x="237488" y="1074420"/>
                </a:cubicBezTo>
                <a:cubicBezTo>
                  <a:pt x="238759" y="1074420"/>
                  <a:pt x="240028" y="1073150"/>
                  <a:pt x="241298" y="1073150"/>
                </a:cubicBezTo>
                <a:cubicBezTo>
                  <a:pt x="241298" y="1073150"/>
                  <a:pt x="242568" y="1073150"/>
                  <a:pt x="243838" y="1073150"/>
                </a:cubicBezTo>
                <a:lnTo>
                  <a:pt x="245680" y="1070386"/>
                </a:lnTo>
                <a:lnTo>
                  <a:pt x="242495" y="1069321"/>
                </a:lnTo>
                <a:cubicBezTo>
                  <a:pt x="241211" y="1069321"/>
                  <a:pt x="241211" y="1068066"/>
                  <a:pt x="241211" y="1068066"/>
                </a:cubicBezTo>
                <a:cubicBezTo>
                  <a:pt x="242495" y="1066811"/>
                  <a:pt x="242495" y="1064301"/>
                  <a:pt x="243779" y="1062962"/>
                </a:cubicBezTo>
                <a:cubicBezTo>
                  <a:pt x="243779" y="1061707"/>
                  <a:pt x="243779" y="1061707"/>
                  <a:pt x="243779" y="1060452"/>
                </a:cubicBezTo>
                <a:cubicBezTo>
                  <a:pt x="243779" y="1059197"/>
                  <a:pt x="245063" y="1059197"/>
                  <a:pt x="245063" y="1059197"/>
                </a:cubicBezTo>
                <a:cubicBezTo>
                  <a:pt x="246249" y="1060452"/>
                  <a:pt x="246249" y="1060452"/>
                  <a:pt x="247533" y="1060452"/>
                </a:cubicBezTo>
                <a:cubicBezTo>
                  <a:pt x="248817" y="1060452"/>
                  <a:pt x="248817" y="1059197"/>
                  <a:pt x="250101" y="1059197"/>
                </a:cubicBezTo>
                <a:cubicBezTo>
                  <a:pt x="250101" y="1059197"/>
                  <a:pt x="250101" y="1057942"/>
                  <a:pt x="250101" y="1057942"/>
                </a:cubicBezTo>
                <a:cubicBezTo>
                  <a:pt x="247533" y="1056603"/>
                  <a:pt x="246249" y="1056603"/>
                  <a:pt x="245063" y="1056603"/>
                </a:cubicBezTo>
                <a:cubicBezTo>
                  <a:pt x="245063" y="1055348"/>
                  <a:pt x="245063" y="1055348"/>
                  <a:pt x="245063" y="1055348"/>
                </a:cubicBezTo>
                <a:cubicBezTo>
                  <a:pt x="246249" y="1054093"/>
                  <a:pt x="247533" y="1054093"/>
                  <a:pt x="248817" y="1054093"/>
                </a:cubicBezTo>
                <a:cubicBezTo>
                  <a:pt x="250101" y="1052838"/>
                  <a:pt x="251385" y="1052838"/>
                  <a:pt x="252669" y="1051583"/>
                </a:cubicBezTo>
                <a:cubicBezTo>
                  <a:pt x="252669" y="1051583"/>
                  <a:pt x="253953" y="1050328"/>
                  <a:pt x="253953" y="1050328"/>
                </a:cubicBezTo>
                <a:cubicBezTo>
                  <a:pt x="253953" y="1048989"/>
                  <a:pt x="253953" y="1047734"/>
                  <a:pt x="253953" y="1046479"/>
                </a:cubicBezTo>
                <a:cubicBezTo>
                  <a:pt x="255139" y="1043969"/>
                  <a:pt x="257707" y="1041375"/>
                  <a:pt x="258991" y="1038865"/>
                </a:cubicBezTo>
                <a:cubicBezTo>
                  <a:pt x="260275" y="1038865"/>
                  <a:pt x="260275" y="1037610"/>
                  <a:pt x="261559" y="1037610"/>
                </a:cubicBezTo>
                <a:cubicBezTo>
                  <a:pt x="261559" y="1037610"/>
                  <a:pt x="262843" y="1036355"/>
                  <a:pt x="262843" y="1036355"/>
                </a:cubicBezTo>
                <a:cubicBezTo>
                  <a:pt x="262843" y="1035016"/>
                  <a:pt x="262843" y="1033761"/>
                  <a:pt x="262843" y="1032506"/>
                </a:cubicBezTo>
                <a:cubicBezTo>
                  <a:pt x="264029" y="1031251"/>
                  <a:pt x="265313" y="1028741"/>
                  <a:pt x="266597" y="1027402"/>
                </a:cubicBezTo>
                <a:cubicBezTo>
                  <a:pt x="266597" y="1026147"/>
                  <a:pt x="267881" y="1026147"/>
                  <a:pt x="267881" y="1026147"/>
                </a:cubicBezTo>
                <a:cubicBezTo>
                  <a:pt x="269165" y="1027402"/>
                  <a:pt x="270449" y="1027402"/>
                  <a:pt x="271733" y="1027402"/>
                </a:cubicBezTo>
                <a:cubicBezTo>
                  <a:pt x="272919" y="1027402"/>
                  <a:pt x="272919" y="1028741"/>
                  <a:pt x="274203" y="1028741"/>
                </a:cubicBezTo>
                <a:cubicBezTo>
                  <a:pt x="274203" y="1027402"/>
                  <a:pt x="275487" y="1027402"/>
                  <a:pt x="275487" y="1027402"/>
                </a:cubicBezTo>
                <a:cubicBezTo>
                  <a:pt x="276771" y="1026147"/>
                  <a:pt x="276771" y="1026147"/>
                  <a:pt x="276771" y="1024892"/>
                </a:cubicBezTo>
                <a:cubicBezTo>
                  <a:pt x="275487" y="1024892"/>
                  <a:pt x="275487" y="1024892"/>
                  <a:pt x="274203" y="1024892"/>
                </a:cubicBezTo>
                <a:cubicBezTo>
                  <a:pt x="274203" y="1024892"/>
                  <a:pt x="272919" y="1023637"/>
                  <a:pt x="272919" y="1023637"/>
                </a:cubicBezTo>
                <a:cubicBezTo>
                  <a:pt x="272919" y="1023637"/>
                  <a:pt x="274203" y="1022382"/>
                  <a:pt x="274203" y="1022382"/>
                </a:cubicBezTo>
                <a:cubicBezTo>
                  <a:pt x="275487" y="1021043"/>
                  <a:pt x="278055" y="1021043"/>
                  <a:pt x="279339" y="1019788"/>
                </a:cubicBezTo>
                <a:cubicBezTo>
                  <a:pt x="280623" y="1021043"/>
                  <a:pt x="283093" y="1021043"/>
                  <a:pt x="284377" y="1021043"/>
                </a:cubicBezTo>
                <a:cubicBezTo>
                  <a:pt x="284377" y="1021043"/>
                  <a:pt x="285661" y="1022382"/>
                  <a:pt x="285661" y="1022382"/>
                </a:cubicBezTo>
                <a:cubicBezTo>
                  <a:pt x="285661" y="1021043"/>
                  <a:pt x="286945" y="1021043"/>
                  <a:pt x="286945" y="1019788"/>
                </a:cubicBezTo>
                <a:cubicBezTo>
                  <a:pt x="286945" y="1017278"/>
                  <a:pt x="286945" y="1016023"/>
                  <a:pt x="286945" y="1014768"/>
                </a:cubicBezTo>
                <a:cubicBezTo>
                  <a:pt x="286945" y="1013429"/>
                  <a:pt x="285661" y="1013429"/>
                  <a:pt x="285661" y="1012174"/>
                </a:cubicBezTo>
                <a:cubicBezTo>
                  <a:pt x="285661" y="1010919"/>
                  <a:pt x="286945" y="1010919"/>
                  <a:pt x="286945" y="1009664"/>
                </a:cubicBezTo>
                <a:cubicBezTo>
                  <a:pt x="288229" y="1008409"/>
                  <a:pt x="289513" y="1008409"/>
                  <a:pt x="290699" y="1007071"/>
                </a:cubicBezTo>
                <a:cubicBezTo>
                  <a:pt x="291983" y="1005816"/>
                  <a:pt x="293267" y="1004561"/>
                  <a:pt x="294551" y="1003305"/>
                </a:cubicBezTo>
                <a:cubicBezTo>
                  <a:pt x="295835" y="1002050"/>
                  <a:pt x="298403" y="1002050"/>
                  <a:pt x="299588" y="1000795"/>
                </a:cubicBezTo>
                <a:cubicBezTo>
                  <a:pt x="300873" y="999457"/>
                  <a:pt x="302157" y="999457"/>
                  <a:pt x="303441" y="999457"/>
                </a:cubicBezTo>
                <a:cubicBezTo>
                  <a:pt x="303441" y="999457"/>
                  <a:pt x="304725" y="998202"/>
                  <a:pt x="306009" y="998202"/>
                </a:cubicBezTo>
                <a:cubicBezTo>
                  <a:pt x="306009" y="996947"/>
                  <a:pt x="307293" y="996947"/>
                  <a:pt x="307293" y="995692"/>
                </a:cubicBezTo>
                <a:cubicBezTo>
                  <a:pt x="309763" y="993181"/>
                  <a:pt x="311047" y="991843"/>
                  <a:pt x="313615" y="990588"/>
                </a:cubicBezTo>
                <a:cubicBezTo>
                  <a:pt x="313615" y="989333"/>
                  <a:pt x="314899" y="988078"/>
                  <a:pt x="314899" y="986823"/>
                </a:cubicBezTo>
                <a:cubicBezTo>
                  <a:pt x="316183" y="985484"/>
                  <a:pt x="317368" y="984229"/>
                  <a:pt x="318653" y="982974"/>
                </a:cubicBezTo>
                <a:cubicBezTo>
                  <a:pt x="318653" y="981719"/>
                  <a:pt x="318653" y="980464"/>
                  <a:pt x="319937" y="979209"/>
                </a:cubicBezTo>
                <a:cubicBezTo>
                  <a:pt x="319937" y="977870"/>
                  <a:pt x="321221" y="977870"/>
                  <a:pt x="321221" y="977870"/>
                </a:cubicBezTo>
                <a:cubicBezTo>
                  <a:pt x="322505" y="979209"/>
                  <a:pt x="323789" y="979209"/>
                  <a:pt x="325073" y="979209"/>
                </a:cubicBezTo>
                <a:cubicBezTo>
                  <a:pt x="326258" y="979209"/>
                  <a:pt x="326258" y="979209"/>
                  <a:pt x="327543" y="979209"/>
                </a:cubicBezTo>
                <a:cubicBezTo>
                  <a:pt x="327543" y="979209"/>
                  <a:pt x="328827" y="977870"/>
                  <a:pt x="328827" y="977870"/>
                </a:cubicBezTo>
                <a:cubicBezTo>
                  <a:pt x="331395" y="977870"/>
                  <a:pt x="332679" y="977870"/>
                  <a:pt x="335148" y="977870"/>
                </a:cubicBezTo>
                <a:cubicBezTo>
                  <a:pt x="336433" y="977870"/>
                  <a:pt x="337717" y="976615"/>
                  <a:pt x="339001" y="976615"/>
                </a:cubicBezTo>
                <a:cubicBezTo>
                  <a:pt x="340285" y="976615"/>
                  <a:pt x="340285" y="975360"/>
                  <a:pt x="341569" y="975360"/>
                </a:cubicBezTo>
                <a:cubicBezTo>
                  <a:pt x="342853" y="974105"/>
                  <a:pt x="342853" y="972850"/>
                  <a:pt x="344038" y="971511"/>
                </a:cubicBezTo>
                <a:cubicBezTo>
                  <a:pt x="344038" y="971511"/>
                  <a:pt x="345323" y="970256"/>
                  <a:pt x="345323" y="970256"/>
                </a:cubicBezTo>
                <a:cubicBezTo>
                  <a:pt x="346607" y="970256"/>
                  <a:pt x="347891" y="969001"/>
                  <a:pt x="349175" y="969001"/>
                </a:cubicBezTo>
                <a:cubicBezTo>
                  <a:pt x="350459" y="967746"/>
                  <a:pt x="350459" y="967746"/>
                  <a:pt x="351743" y="966491"/>
                </a:cubicBezTo>
                <a:cubicBezTo>
                  <a:pt x="352928" y="965236"/>
                  <a:pt x="352928" y="963897"/>
                  <a:pt x="354213" y="962642"/>
                </a:cubicBezTo>
                <a:cubicBezTo>
                  <a:pt x="354213" y="961387"/>
                  <a:pt x="354213" y="961387"/>
                  <a:pt x="354213" y="960132"/>
                </a:cubicBezTo>
                <a:cubicBezTo>
                  <a:pt x="354213" y="960132"/>
                  <a:pt x="352928" y="958877"/>
                  <a:pt x="352928" y="958877"/>
                </a:cubicBezTo>
                <a:cubicBezTo>
                  <a:pt x="352928" y="958877"/>
                  <a:pt x="351743" y="958877"/>
                  <a:pt x="351743" y="958877"/>
                </a:cubicBezTo>
                <a:cubicBezTo>
                  <a:pt x="351743" y="958877"/>
                  <a:pt x="351743" y="957622"/>
                  <a:pt x="351743" y="957622"/>
                </a:cubicBezTo>
                <a:cubicBezTo>
                  <a:pt x="352928" y="956283"/>
                  <a:pt x="352928" y="956283"/>
                  <a:pt x="352928" y="955028"/>
                </a:cubicBezTo>
                <a:cubicBezTo>
                  <a:pt x="352928" y="955028"/>
                  <a:pt x="352928" y="953773"/>
                  <a:pt x="352928" y="952518"/>
                </a:cubicBezTo>
                <a:cubicBezTo>
                  <a:pt x="354213" y="949924"/>
                  <a:pt x="355497" y="948669"/>
                  <a:pt x="356781" y="946159"/>
                </a:cubicBezTo>
                <a:cubicBezTo>
                  <a:pt x="356781" y="946159"/>
                  <a:pt x="355497" y="944904"/>
                  <a:pt x="355497" y="943649"/>
                </a:cubicBezTo>
                <a:cubicBezTo>
                  <a:pt x="355497" y="943649"/>
                  <a:pt x="354213" y="943649"/>
                  <a:pt x="352928" y="943649"/>
                </a:cubicBezTo>
                <a:cubicBezTo>
                  <a:pt x="351743" y="943649"/>
                  <a:pt x="350459" y="944904"/>
                  <a:pt x="349175" y="944904"/>
                </a:cubicBezTo>
                <a:cubicBezTo>
                  <a:pt x="350459" y="943649"/>
                  <a:pt x="351743" y="942310"/>
                  <a:pt x="352928" y="941055"/>
                </a:cubicBezTo>
                <a:cubicBezTo>
                  <a:pt x="354213" y="939800"/>
                  <a:pt x="354213" y="939800"/>
                  <a:pt x="355497" y="939800"/>
                </a:cubicBezTo>
                <a:cubicBezTo>
                  <a:pt x="356781" y="939800"/>
                  <a:pt x="356781" y="939800"/>
                  <a:pt x="358065" y="939800"/>
                </a:cubicBezTo>
                <a:cubicBezTo>
                  <a:pt x="359349" y="938545"/>
                  <a:pt x="361818" y="938545"/>
                  <a:pt x="363102" y="937290"/>
                </a:cubicBezTo>
                <a:cubicBezTo>
                  <a:pt x="363102" y="935952"/>
                  <a:pt x="364387" y="933441"/>
                  <a:pt x="364387" y="932186"/>
                </a:cubicBezTo>
                <a:cubicBezTo>
                  <a:pt x="363102" y="932186"/>
                  <a:pt x="363102" y="932186"/>
                  <a:pt x="361818" y="932186"/>
                </a:cubicBezTo>
                <a:cubicBezTo>
                  <a:pt x="361818" y="930931"/>
                  <a:pt x="361818" y="930931"/>
                  <a:pt x="361818" y="930931"/>
                </a:cubicBezTo>
                <a:cubicBezTo>
                  <a:pt x="361818" y="929676"/>
                  <a:pt x="363102" y="928338"/>
                  <a:pt x="364387" y="927083"/>
                </a:cubicBezTo>
                <a:cubicBezTo>
                  <a:pt x="365671" y="925828"/>
                  <a:pt x="365671" y="925828"/>
                  <a:pt x="365671" y="924572"/>
                </a:cubicBezTo>
                <a:cubicBezTo>
                  <a:pt x="365671" y="924572"/>
                  <a:pt x="364387" y="925828"/>
                  <a:pt x="364387" y="925828"/>
                </a:cubicBezTo>
                <a:cubicBezTo>
                  <a:pt x="361818" y="927083"/>
                  <a:pt x="360633" y="927083"/>
                  <a:pt x="359349" y="928338"/>
                </a:cubicBezTo>
                <a:cubicBezTo>
                  <a:pt x="358065" y="929676"/>
                  <a:pt x="355497" y="932186"/>
                  <a:pt x="354213" y="933441"/>
                </a:cubicBezTo>
                <a:cubicBezTo>
                  <a:pt x="352928" y="933441"/>
                  <a:pt x="352928" y="933441"/>
                  <a:pt x="351743" y="933441"/>
                </a:cubicBezTo>
                <a:cubicBezTo>
                  <a:pt x="351743" y="933441"/>
                  <a:pt x="350459" y="932186"/>
                  <a:pt x="350459" y="932186"/>
                </a:cubicBezTo>
                <a:cubicBezTo>
                  <a:pt x="350459" y="932186"/>
                  <a:pt x="349175" y="932186"/>
                  <a:pt x="349175" y="932186"/>
                </a:cubicBezTo>
                <a:cubicBezTo>
                  <a:pt x="349175" y="933441"/>
                  <a:pt x="347891" y="934696"/>
                  <a:pt x="347891" y="935952"/>
                </a:cubicBezTo>
                <a:cubicBezTo>
                  <a:pt x="346607" y="937290"/>
                  <a:pt x="344038" y="937290"/>
                  <a:pt x="342853" y="938545"/>
                </a:cubicBezTo>
                <a:lnTo>
                  <a:pt x="337818" y="943532"/>
                </a:lnTo>
                <a:lnTo>
                  <a:pt x="337818" y="943611"/>
                </a:lnTo>
                <a:lnTo>
                  <a:pt x="337738" y="943611"/>
                </a:lnTo>
                <a:lnTo>
                  <a:pt x="336433" y="944904"/>
                </a:lnTo>
                <a:cubicBezTo>
                  <a:pt x="335148" y="946159"/>
                  <a:pt x="332679" y="947414"/>
                  <a:pt x="331395" y="948669"/>
                </a:cubicBezTo>
                <a:cubicBezTo>
                  <a:pt x="330111" y="948669"/>
                  <a:pt x="330111" y="949924"/>
                  <a:pt x="330111" y="949924"/>
                </a:cubicBezTo>
                <a:cubicBezTo>
                  <a:pt x="328827" y="952518"/>
                  <a:pt x="327543" y="953773"/>
                  <a:pt x="326258" y="955028"/>
                </a:cubicBezTo>
                <a:cubicBezTo>
                  <a:pt x="326258" y="956283"/>
                  <a:pt x="325073" y="956283"/>
                  <a:pt x="325073" y="956283"/>
                </a:cubicBezTo>
                <a:cubicBezTo>
                  <a:pt x="325073" y="955028"/>
                  <a:pt x="323789" y="953773"/>
                  <a:pt x="323789" y="953773"/>
                </a:cubicBezTo>
                <a:cubicBezTo>
                  <a:pt x="325073" y="952518"/>
                  <a:pt x="325073" y="951263"/>
                  <a:pt x="326258" y="949924"/>
                </a:cubicBezTo>
                <a:cubicBezTo>
                  <a:pt x="326258" y="949924"/>
                  <a:pt x="326258" y="948669"/>
                  <a:pt x="326258" y="948669"/>
                </a:cubicBezTo>
                <a:cubicBezTo>
                  <a:pt x="325073" y="949924"/>
                  <a:pt x="323789" y="949924"/>
                  <a:pt x="322505" y="949924"/>
                </a:cubicBezTo>
                <a:cubicBezTo>
                  <a:pt x="321221" y="949924"/>
                  <a:pt x="321221" y="951263"/>
                  <a:pt x="321221" y="951263"/>
                </a:cubicBezTo>
                <a:cubicBezTo>
                  <a:pt x="321221" y="952518"/>
                  <a:pt x="322505" y="952518"/>
                  <a:pt x="322505" y="953773"/>
                </a:cubicBezTo>
                <a:cubicBezTo>
                  <a:pt x="322505" y="953773"/>
                  <a:pt x="321221" y="955028"/>
                  <a:pt x="321221" y="955028"/>
                </a:cubicBezTo>
                <a:cubicBezTo>
                  <a:pt x="319937" y="955028"/>
                  <a:pt x="319937" y="955028"/>
                  <a:pt x="318653" y="955028"/>
                </a:cubicBezTo>
                <a:cubicBezTo>
                  <a:pt x="317368" y="953773"/>
                  <a:pt x="317368" y="953773"/>
                  <a:pt x="316183" y="952518"/>
                </a:cubicBezTo>
                <a:cubicBezTo>
                  <a:pt x="314899" y="952518"/>
                  <a:pt x="313615" y="952518"/>
                  <a:pt x="312331" y="952518"/>
                </a:cubicBezTo>
                <a:lnTo>
                  <a:pt x="309545" y="953438"/>
                </a:lnTo>
                <a:lnTo>
                  <a:pt x="309877" y="953770"/>
                </a:lnTo>
                <a:cubicBezTo>
                  <a:pt x="308607" y="955040"/>
                  <a:pt x="307337" y="955040"/>
                  <a:pt x="306067" y="956310"/>
                </a:cubicBezTo>
                <a:cubicBezTo>
                  <a:pt x="304797" y="958850"/>
                  <a:pt x="302257" y="961390"/>
                  <a:pt x="300987" y="963930"/>
                </a:cubicBezTo>
                <a:cubicBezTo>
                  <a:pt x="299716" y="963930"/>
                  <a:pt x="299716" y="963930"/>
                  <a:pt x="298446" y="963930"/>
                </a:cubicBezTo>
                <a:cubicBezTo>
                  <a:pt x="298446" y="965200"/>
                  <a:pt x="299716" y="962660"/>
                  <a:pt x="299716" y="962660"/>
                </a:cubicBezTo>
                <a:cubicBezTo>
                  <a:pt x="299716" y="962660"/>
                  <a:pt x="299716" y="961390"/>
                  <a:pt x="299716" y="961390"/>
                </a:cubicBezTo>
                <a:cubicBezTo>
                  <a:pt x="298446" y="961390"/>
                  <a:pt x="298446" y="961390"/>
                  <a:pt x="297176" y="961390"/>
                </a:cubicBezTo>
                <a:cubicBezTo>
                  <a:pt x="297176" y="961390"/>
                  <a:pt x="297176" y="960120"/>
                  <a:pt x="295907" y="958850"/>
                </a:cubicBezTo>
                <a:lnTo>
                  <a:pt x="295861" y="958850"/>
                </a:lnTo>
                <a:lnTo>
                  <a:pt x="295835" y="958877"/>
                </a:lnTo>
                <a:cubicBezTo>
                  <a:pt x="294551" y="960132"/>
                  <a:pt x="293267" y="961387"/>
                  <a:pt x="291983" y="962642"/>
                </a:cubicBezTo>
                <a:cubicBezTo>
                  <a:pt x="290699" y="962642"/>
                  <a:pt x="290699" y="963897"/>
                  <a:pt x="289513" y="963897"/>
                </a:cubicBezTo>
                <a:cubicBezTo>
                  <a:pt x="288229" y="962642"/>
                  <a:pt x="285661" y="962642"/>
                  <a:pt x="284377" y="962642"/>
                </a:cubicBezTo>
                <a:cubicBezTo>
                  <a:pt x="281809" y="962642"/>
                  <a:pt x="280623" y="963897"/>
                  <a:pt x="278055" y="963897"/>
                </a:cubicBezTo>
                <a:cubicBezTo>
                  <a:pt x="275487" y="963897"/>
                  <a:pt x="272919" y="962642"/>
                  <a:pt x="270449" y="962642"/>
                </a:cubicBezTo>
                <a:cubicBezTo>
                  <a:pt x="269165" y="961387"/>
                  <a:pt x="269165" y="961387"/>
                  <a:pt x="267881" y="960132"/>
                </a:cubicBezTo>
                <a:cubicBezTo>
                  <a:pt x="267881" y="958877"/>
                  <a:pt x="267881" y="957622"/>
                  <a:pt x="267881" y="956283"/>
                </a:cubicBezTo>
                <a:cubicBezTo>
                  <a:pt x="267881" y="955028"/>
                  <a:pt x="269165" y="953773"/>
                  <a:pt x="269165" y="952518"/>
                </a:cubicBezTo>
                <a:cubicBezTo>
                  <a:pt x="270449" y="951263"/>
                  <a:pt x="270449" y="949924"/>
                  <a:pt x="271733" y="948669"/>
                </a:cubicBezTo>
                <a:cubicBezTo>
                  <a:pt x="270449" y="948669"/>
                  <a:pt x="270449" y="947414"/>
                  <a:pt x="270449" y="947414"/>
                </a:cubicBezTo>
                <a:cubicBezTo>
                  <a:pt x="270449" y="947414"/>
                  <a:pt x="269165" y="947414"/>
                  <a:pt x="269165" y="947414"/>
                </a:cubicBezTo>
                <a:cubicBezTo>
                  <a:pt x="269165" y="946159"/>
                  <a:pt x="267881" y="944904"/>
                  <a:pt x="266597" y="943649"/>
                </a:cubicBezTo>
                <a:cubicBezTo>
                  <a:pt x="266597" y="942310"/>
                  <a:pt x="267881" y="941055"/>
                  <a:pt x="267881" y="939800"/>
                </a:cubicBezTo>
                <a:cubicBezTo>
                  <a:pt x="269165" y="939800"/>
                  <a:pt x="269165" y="938545"/>
                  <a:pt x="270449" y="938545"/>
                </a:cubicBezTo>
                <a:cubicBezTo>
                  <a:pt x="270449" y="939800"/>
                  <a:pt x="270449" y="939800"/>
                  <a:pt x="270449" y="939800"/>
                </a:cubicBezTo>
                <a:cubicBezTo>
                  <a:pt x="269165" y="941055"/>
                  <a:pt x="269165" y="942310"/>
                  <a:pt x="267881" y="943649"/>
                </a:cubicBezTo>
                <a:cubicBezTo>
                  <a:pt x="269165" y="944904"/>
                  <a:pt x="270449" y="944904"/>
                  <a:pt x="271733" y="944904"/>
                </a:cubicBezTo>
                <a:cubicBezTo>
                  <a:pt x="272919" y="944904"/>
                  <a:pt x="272919" y="943649"/>
                  <a:pt x="274203" y="943649"/>
                </a:cubicBezTo>
                <a:cubicBezTo>
                  <a:pt x="275487" y="942310"/>
                  <a:pt x="275487" y="941055"/>
                  <a:pt x="276771" y="939800"/>
                </a:cubicBezTo>
                <a:cubicBezTo>
                  <a:pt x="276771" y="938545"/>
                  <a:pt x="278055" y="938545"/>
                  <a:pt x="278055" y="938545"/>
                </a:cubicBezTo>
                <a:cubicBezTo>
                  <a:pt x="278055" y="938545"/>
                  <a:pt x="279339" y="938545"/>
                  <a:pt x="280623" y="938545"/>
                </a:cubicBezTo>
                <a:cubicBezTo>
                  <a:pt x="281809" y="938545"/>
                  <a:pt x="284377" y="938545"/>
                  <a:pt x="285661" y="938545"/>
                </a:cubicBezTo>
                <a:cubicBezTo>
                  <a:pt x="285661" y="938545"/>
                  <a:pt x="286945" y="939800"/>
                  <a:pt x="286945" y="939800"/>
                </a:cubicBezTo>
                <a:cubicBezTo>
                  <a:pt x="289513" y="938545"/>
                  <a:pt x="290699" y="938545"/>
                  <a:pt x="293267" y="937290"/>
                </a:cubicBezTo>
                <a:cubicBezTo>
                  <a:pt x="294551" y="937290"/>
                  <a:pt x="294551" y="935952"/>
                  <a:pt x="294551" y="935952"/>
                </a:cubicBezTo>
                <a:cubicBezTo>
                  <a:pt x="291983" y="935952"/>
                  <a:pt x="290699" y="935952"/>
                  <a:pt x="289513" y="935952"/>
                </a:cubicBezTo>
                <a:cubicBezTo>
                  <a:pt x="288229" y="935952"/>
                  <a:pt x="286945" y="937290"/>
                  <a:pt x="285661" y="937290"/>
                </a:cubicBezTo>
                <a:cubicBezTo>
                  <a:pt x="284377" y="937290"/>
                  <a:pt x="284377" y="935952"/>
                  <a:pt x="283093" y="935952"/>
                </a:cubicBezTo>
                <a:cubicBezTo>
                  <a:pt x="281809" y="935952"/>
                  <a:pt x="280623" y="935952"/>
                  <a:pt x="279339" y="935952"/>
                </a:cubicBezTo>
                <a:cubicBezTo>
                  <a:pt x="278055" y="935952"/>
                  <a:pt x="275487" y="934696"/>
                  <a:pt x="274203" y="934696"/>
                </a:cubicBezTo>
                <a:cubicBezTo>
                  <a:pt x="272919" y="934696"/>
                  <a:pt x="270449" y="935952"/>
                  <a:pt x="269165" y="935952"/>
                </a:cubicBezTo>
                <a:cubicBezTo>
                  <a:pt x="267881" y="934696"/>
                  <a:pt x="265313" y="934696"/>
                  <a:pt x="262843" y="933441"/>
                </a:cubicBezTo>
                <a:cubicBezTo>
                  <a:pt x="260275" y="933441"/>
                  <a:pt x="258991" y="932186"/>
                  <a:pt x="256423" y="932186"/>
                </a:cubicBezTo>
                <a:cubicBezTo>
                  <a:pt x="256423" y="930931"/>
                  <a:pt x="256423" y="930931"/>
                  <a:pt x="256423" y="930931"/>
                </a:cubicBezTo>
                <a:cubicBezTo>
                  <a:pt x="256423" y="929676"/>
                  <a:pt x="257707" y="928338"/>
                  <a:pt x="257707" y="927083"/>
                </a:cubicBezTo>
                <a:cubicBezTo>
                  <a:pt x="258991" y="925828"/>
                  <a:pt x="258991" y="925828"/>
                  <a:pt x="260275" y="924572"/>
                </a:cubicBezTo>
                <a:cubicBezTo>
                  <a:pt x="260275" y="924572"/>
                  <a:pt x="260275" y="925828"/>
                  <a:pt x="260275" y="925828"/>
                </a:cubicBezTo>
                <a:cubicBezTo>
                  <a:pt x="260275" y="925828"/>
                  <a:pt x="260275" y="927083"/>
                  <a:pt x="260275" y="927083"/>
                </a:cubicBezTo>
                <a:cubicBezTo>
                  <a:pt x="261559" y="927083"/>
                  <a:pt x="261559" y="925828"/>
                  <a:pt x="262843" y="925828"/>
                </a:cubicBezTo>
                <a:cubicBezTo>
                  <a:pt x="262843" y="925828"/>
                  <a:pt x="264029" y="924572"/>
                  <a:pt x="265313" y="923317"/>
                </a:cubicBezTo>
                <a:cubicBezTo>
                  <a:pt x="267881" y="922062"/>
                  <a:pt x="269165" y="920724"/>
                  <a:pt x="270449" y="919469"/>
                </a:cubicBezTo>
                <a:cubicBezTo>
                  <a:pt x="271733" y="919469"/>
                  <a:pt x="271733" y="918214"/>
                  <a:pt x="272919" y="918214"/>
                </a:cubicBezTo>
                <a:cubicBezTo>
                  <a:pt x="272919" y="918214"/>
                  <a:pt x="272919" y="916959"/>
                  <a:pt x="272919" y="916959"/>
                </a:cubicBezTo>
                <a:cubicBezTo>
                  <a:pt x="274203" y="915704"/>
                  <a:pt x="275487" y="914365"/>
                  <a:pt x="276771" y="913110"/>
                </a:cubicBezTo>
                <a:cubicBezTo>
                  <a:pt x="278055" y="913110"/>
                  <a:pt x="278055" y="911855"/>
                  <a:pt x="279339" y="911855"/>
                </a:cubicBezTo>
                <a:cubicBezTo>
                  <a:pt x="279339" y="911855"/>
                  <a:pt x="280623" y="911855"/>
                  <a:pt x="280623" y="911855"/>
                </a:cubicBezTo>
                <a:cubicBezTo>
                  <a:pt x="281809" y="911855"/>
                  <a:pt x="283093" y="910600"/>
                  <a:pt x="284377" y="910600"/>
                </a:cubicBezTo>
                <a:cubicBezTo>
                  <a:pt x="284377" y="910600"/>
                  <a:pt x="284377" y="909345"/>
                  <a:pt x="284377" y="909345"/>
                </a:cubicBezTo>
                <a:cubicBezTo>
                  <a:pt x="284377" y="908090"/>
                  <a:pt x="285661" y="908090"/>
                  <a:pt x="285661" y="906751"/>
                </a:cubicBezTo>
                <a:cubicBezTo>
                  <a:pt x="288229" y="905496"/>
                  <a:pt x="289513" y="904241"/>
                  <a:pt x="291983" y="902986"/>
                </a:cubicBezTo>
                <a:cubicBezTo>
                  <a:pt x="294551" y="901731"/>
                  <a:pt x="295835" y="901731"/>
                  <a:pt x="298403" y="900392"/>
                </a:cubicBezTo>
                <a:cubicBezTo>
                  <a:pt x="299588" y="899137"/>
                  <a:pt x="300873" y="899137"/>
                  <a:pt x="302157" y="899137"/>
                </a:cubicBezTo>
                <a:cubicBezTo>
                  <a:pt x="302157" y="899137"/>
                  <a:pt x="303441" y="899137"/>
                  <a:pt x="303441" y="899137"/>
                </a:cubicBezTo>
                <a:cubicBezTo>
                  <a:pt x="303441" y="899137"/>
                  <a:pt x="304725" y="897882"/>
                  <a:pt x="306009" y="897882"/>
                </a:cubicBezTo>
                <a:cubicBezTo>
                  <a:pt x="306009" y="897882"/>
                  <a:pt x="307293" y="896627"/>
                  <a:pt x="308478" y="896627"/>
                </a:cubicBezTo>
                <a:cubicBezTo>
                  <a:pt x="308478" y="896627"/>
                  <a:pt x="308478" y="895372"/>
                  <a:pt x="308478" y="895372"/>
                </a:cubicBezTo>
                <a:cubicBezTo>
                  <a:pt x="307293" y="895372"/>
                  <a:pt x="304725" y="895372"/>
                  <a:pt x="303441" y="895372"/>
                </a:cubicBezTo>
                <a:cubicBezTo>
                  <a:pt x="302157" y="895372"/>
                  <a:pt x="302157" y="895372"/>
                  <a:pt x="300873" y="895372"/>
                </a:cubicBezTo>
                <a:cubicBezTo>
                  <a:pt x="300873" y="895372"/>
                  <a:pt x="300873" y="894117"/>
                  <a:pt x="300873" y="894117"/>
                </a:cubicBezTo>
                <a:cubicBezTo>
                  <a:pt x="303441" y="891523"/>
                  <a:pt x="307293" y="889013"/>
                  <a:pt x="309763" y="886419"/>
                </a:cubicBezTo>
                <a:cubicBezTo>
                  <a:pt x="309763" y="886419"/>
                  <a:pt x="311047" y="885164"/>
                  <a:pt x="312331" y="885164"/>
                </a:cubicBezTo>
                <a:cubicBezTo>
                  <a:pt x="313615" y="885164"/>
                  <a:pt x="314899" y="885164"/>
                  <a:pt x="316183" y="885164"/>
                </a:cubicBezTo>
                <a:cubicBezTo>
                  <a:pt x="316183" y="885164"/>
                  <a:pt x="317368" y="883909"/>
                  <a:pt x="318653" y="883909"/>
                </a:cubicBezTo>
                <a:cubicBezTo>
                  <a:pt x="321221" y="882654"/>
                  <a:pt x="322505" y="881399"/>
                  <a:pt x="323789" y="880144"/>
                </a:cubicBezTo>
                <a:cubicBezTo>
                  <a:pt x="325073" y="880144"/>
                  <a:pt x="326258" y="878805"/>
                  <a:pt x="327543" y="878805"/>
                </a:cubicBezTo>
                <a:cubicBezTo>
                  <a:pt x="328827" y="878805"/>
                  <a:pt x="330111" y="878805"/>
                  <a:pt x="331395" y="878805"/>
                </a:cubicBezTo>
                <a:cubicBezTo>
                  <a:pt x="333963" y="880144"/>
                  <a:pt x="335148" y="880144"/>
                  <a:pt x="337717" y="880144"/>
                </a:cubicBezTo>
                <a:cubicBezTo>
                  <a:pt x="339001" y="880144"/>
                  <a:pt x="339001" y="881399"/>
                  <a:pt x="339001" y="881399"/>
                </a:cubicBezTo>
                <a:cubicBezTo>
                  <a:pt x="339001" y="882654"/>
                  <a:pt x="337717" y="882654"/>
                  <a:pt x="337717" y="883909"/>
                </a:cubicBezTo>
                <a:cubicBezTo>
                  <a:pt x="336433" y="883909"/>
                  <a:pt x="336433" y="885164"/>
                  <a:pt x="335148" y="885164"/>
                </a:cubicBezTo>
                <a:cubicBezTo>
                  <a:pt x="333963" y="886419"/>
                  <a:pt x="333963" y="889013"/>
                  <a:pt x="332679" y="890268"/>
                </a:cubicBezTo>
                <a:cubicBezTo>
                  <a:pt x="332679" y="891523"/>
                  <a:pt x="331395" y="891523"/>
                  <a:pt x="330111" y="892778"/>
                </a:cubicBezTo>
                <a:cubicBezTo>
                  <a:pt x="330111" y="892778"/>
                  <a:pt x="330111" y="894117"/>
                  <a:pt x="330111" y="894117"/>
                </a:cubicBezTo>
                <a:cubicBezTo>
                  <a:pt x="331395" y="894117"/>
                  <a:pt x="331395" y="895372"/>
                  <a:pt x="332679" y="895372"/>
                </a:cubicBezTo>
                <a:cubicBezTo>
                  <a:pt x="332679" y="896627"/>
                  <a:pt x="333963" y="896627"/>
                  <a:pt x="333963" y="897882"/>
                </a:cubicBezTo>
                <a:cubicBezTo>
                  <a:pt x="333963" y="897882"/>
                  <a:pt x="335148" y="897882"/>
                  <a:pt x="335148" y="897882"/>
                </a:cubicBezTo>
                <a:cubicBezTo>
                  <a:pt x="336433" y="896627"/>
                  <a:pt x="336433" y="896627"/>
                  <a:pt x="337717" y="895372"/>
                </a:cubicBezTo>
                <a:cubicBezTo>
                  <a:pt x="337717" y="895372"/>
                  <a:pt x="339001" y="895372"/>
                  <a:pt x="340285" y="895372"/>
                </a:cubicBezTo>
                <a:cubicBezTo>
                  <a:pt x="340285" y="895372"/>
                  <a:pt x="341569" y="896627"/>
                  <a:pt x="341569" y="896627"/>
                </a:cubicBezTo>
                <a:cubicBezTo>
                  <a:pt x="341569" y="896627"/>
                  <a:pt x="342853" y="895372"/>
                  <a:pt x="344038" y="895372"/>
                </a:cubicBezTo>
                <a:cubicBezTo>
                  <a:pt x="344038" y="895372"/>
                  <a:pt x="345323" y="894117"/>
                  <a:pt x="345323" y="894117"/>
                </a:cubicBezTo>
                <a:cubicBezTo>
                  <a:pt x="346607" y="892778"/>
                  <a:pt x="346607" y="892778"/>
                  <a:pt x="347891" y="892778"/>
                </a:cubicBezTo>
                <a:cubicBezTo>
                  <a:pt x="347891" y="894117"/>
                  <a:pt x="349175" y="894117"/>
                  <a:pt x="349175" y="895372"/>
                </a:cubicBezTo>
                <a:cubicBezTo>
                  <a:pt x="350459" y="895372"/>
                  <a:pt x="350459" y="895372"/>
                  <a:pt x="351743" y="895372"/>
                </a:cubicBezTo>
                <a:cubicBezTo>
                  <a:pt x="352928" y="894117"/>
                  <a:pt x="354213" y="894117"/>
                  <a:pt x="355497" y="892778"/>
                </a:cubicBezTo>
                <a:cubicBezTo>
                  <a:pt x="355497" y="892778"/>
                  <a:pt x="356781" y="892778"/>
                  <a:pt x="356781" y="892778"/>
                </a:cubicBezTo>
                <a:cubicBezTo>
                  <a:pt x="356781" y="892778"/>
                  <a:pt x="358065" y="894117"/>
                  <a:pt x="358065" y="894117"/>
                </a:cubicBezTo>
                <a:cubicBezTo>
                  <a:pt x="359349" y="892778"/>
                  <a:pt x="359349" y="892778"/>
                  <a:pt x="360633" y="891523"/>
                </a:cubicBezTo>
                <a:cubicBezTo>
                  <a:pt x="361818" y="890268"/>
                  <a:pt x="361818" y="890268"/>
                  <a:pt x="363102" y="889013"/>
                </a:cubicBezTo>
                <a:cubicBezTo>
                  <a:pt x="363102" y="887758"/>
                  <a:pt x="363102" y="887758"/>
                  <a:pt x="363102" y="886419"/>
                </a:cubicBezTo>
                <a:cubicBezTo>
                  <a:pt x="364387" y="885164"/>
                  <a:pt x="365671" y="882654"/>
                  <a:pt x="366955" y="881399"/>
                </a:cubicBezTo>
                <a:cubicBezTo>
                  <a:pt x="366955" y="880144"/>
                  <a:pt x="368239" y="880144"/>
                  <a:pt x="368239" y="878805"/>
                </a:cubicBezTo>
                <a:cubicBezTo>
                  <a:pt x="368239" y="878805"/>
                  <a:pt x="369523" y="878805"/>
                  <a:pt x="369523" y="878805"/>
                </a:cubicBezTo>
                <a:cubicBezTo>
                  <a:pt x="370708" y="878805"/>
                  <a:pt x="370708" y="878805"/>
                  <a:pt x="371993" y="878805"/>
                </a:cubicBezTo>
                <a:cubicBezTo>
                  <a:pt x="373277" y="878805"/>
                  <a:pt x="373277" y="880144"/>
                  <a:pt x="373277" y="880144"/>
                </a:cubicBezTo>
                <a:cubicBezTo>
                  <a:pt x="373277" y="881399"/>
                  <a:pt x="371993" y="883909"/>
                  <a:pt x="370708" y="885164"/>
                </a:cubicBezTo>
                <a:cubicBezTo>
                  <a:pt x="373277" y="883909"/>
                  <a:pt x="374561" y="882654"/>
                  <a:pt x="375845" y="881399"/>
                </a:cubicBezTo>
                <a:cubicBezTo>
                  <a:pt x="377129" y="880144"/>
                  <a:pt x="377129" y="878805"/>
                  <a:pt x="378413" y="877550"/>
                </a:cubicBezTo>
                <a:cubicBezTo>
                  <a:pt x="378413" y="876295"/>
                  <a:pt x="377129" y="875040"/>
                  <a:pt x="377129" y="873785"/>
                </a:cubicBezTo>
                <a:cubicBezTo>
                  <a:pt x="377129" y="873785"/>
                  <a:pt x="375845" y="872530"/>
                  <a:pt x="374561" y="872530"/>
                </a:cubicBezTo>
                <a:cubicBezTo>
                  <a:pt x="373277" y="873785"/>
                  <a:pt x="371993" y="873785"/>
                  <a:pt x="370708" y="875040"/>
                </a:cubicBezTo>
                <a:cubicBezTo>
                  <a:pt x="369523" y="875040"/>
                  <a:pt x="369523" y="875040"/>
                  <a:pt x="368239" y="875040"/>
                </a:cubicBezTo>
                <a:cubicBezTo>
                  <a:pt x="366955" y="875040"/>
                  <a:pt x="366955" y="876295"/>
                  <a:pt x="365671" y="876295"/>
                </a:cubicBezTo>
                <a:cubicBezTo>
                  <a:pt x="365671" y="877550"/>
                  <a:pt x="364387" y="878805"/>
                  <a:pt x="364387" y="880144"/>
                </a:cubicBezTo>
                <a:cubicBezTo>
                  <a:pt x="363102" y="880144"/>
                  <a:pt x="363102" y="878805"/>
                  <a:pt x="363102" y="878805"/>
                </a:cubicBezTo>
                <a:cubicBezTo>
                  <a:pt x="364387" y="877550"/>
                  <a:pt x="364387" y="876295"/>
                  <a:pt x="365671" y="875040"/>
                </a:cubicBezTo>
                <a:cubicBezTo>
                  <a:pt x="365671" y="873785"/>
                  <a:pt x="365671" y="871191"/>
                  <a:pt x="365671" y="869936"/>
                </a:cubicBezTo>
                <a:cubicBezTo>
                  <a:pt x="364387" y="867426"/>
                  <a:pt x="364387" y="866171"/>
                  <a:pt x="363102" y="863577"/>
                </a:cubicBezTo>
                <a:cubicBezTo>
                  <a:pt x="364387" y="862322"/>
                  <a:pt x="364387" y="861067"/>
                  <a:pt x="365671" y="859812"/>
                </a:cubicBezTo>
                <a:lnTo>
                  <a:pt x="366184" y="859812"/>
                </a:lnTo>
                <a:lnTo>
                  <a:pt x="367789" y="863734"/>
                </a:lnTo>
                <a:lnTo>
                  <a:pt x="366955" y="868681"/>
                </a:lnTo>
                <a:cubicBezTo>
                  <a:pt x="366955" y="869936"/>
                  <a:pt x="368239" y="871191"/>
                  <a:pt x="368239" y="872530"/>
                </a:cubicBezTo>
                <a:cubicBezTo>
                  <a:pt x="369523" y="872530"/>
                  <a:pt x="371993" y="872530"/>
                  <a:pt x="373277" y="872530"/>
                </a:cubicBezTo>
                <a:cubicBezTo>
                  <a:pt x="373277" y="871191"/>
                  <a:pt x="374561" y="871191"/>
                  <a:pt x="374561" y="871191"/>
                </a:cubicBezTo>
                <a:cubicBezTo>
                  <a:pt x="375845" y="869936"/>
                  <a:pt x="377129" y="869936"/>
                  <a:pt x="378413" y="869936"/>
                </a:cubicBezTo>
                <a:cubicBezTo>
                  <a:pt x="378413" y="871191"/>
                  <a:pt x="379598" y="871191"/>
                  <a:pt x="380883" y="872530"/>
                </a:cubicBezTo>
                <a:cubicBezTo>
                  <a:pt x="382167" y="872530"/>
                  <a:pt x="382167" y="872530"/>
                  <a:pt x="383451" y="872530"/>
                </a:cubicBezTo>
                <a:cubicBezTo>
                  <a:pt x="386019" y="872530"/>
                  <a:pt x="387303" y="871191"/>
                  <a:pt x="388488" y="871191"/>
                </a:cubicBezTo>
                <a:cubicBezTo>
                  <a:pt x="388488" y="871191"/>
                  <a:pt x="389772" y="869936"/>
                  <a:pt x="389772" y="869936"/>
                </a:cubicBezTo>
                <a:cubicBezTo>
                  <a:pt x="391057" y="869936"/>
                  <a:pt x="392341" y="869936"/>
                  <a:pt x="393625" y="869936"/>
                </a:cubicBezTo>
                <a:cubicBezTo>
                  <a:pt x="393625" y="869936"/>
                  <a:pt x="393625" y="871191"/>
                  <a:pt x="393625" y="871191"/>
                </a:cubicBezTo>
                <a:cubicBezTo>
                  <a:pt x="394909" y="871191"/>
                  <a:pt x="397378" y="869936"/>
                  <a:pt x="398662" y="868681"/>
                </a:cubicBezTo>
                <a:cubicBezTo>
                  <a:pt x="398662" y="867426"/>
                  <a:pt x="398662" y="867426"/>
                  <a:pt x="398662" y="866171"/>
                </a:cubicBezTo>
                <a:cubicBezTo>
                  <a:pt x="397378" y="864832"/>
                  <a:pt x="397378" y="864832"/>
                  <a:pt x="396193" y="863577"/>
                </a:cubicBezTo>
                <a:cubicBezTo>
                  <a:pt x="397378" y="862322"/>
                  <a:pt x="398662" y="861067"/>
                  <a:pt x="399947" y="859812"/>
                </a:cubicBezTo>
                <a:cubicBezTo>
                  <a:pt x="398662" y="859812"/>
                  <a:pt x="396193" y="859812"/>
                  <a:pt x="394909" y="859812"/>
                </a:cubicBezTo>
                <a:cubicBezTo>
                  <a:pt x="392341" y="859812"/>
                  <a:pt x="391057" y="861067"/>
                  <a:pt x="388488" y="861067"/>
                </a:cubicBezTo>
                <a:cubicBezTo>
                  <a:pt x="387303" y="861067"/>
                  <a:pt x="386019" y="862322"/>
                  <a:pt x="384735" y="863577"/>
                </a:cubicBezTo>
                <a:cubicBezTo>
                  <a:pt x="383451" y="862322"/>
                  <a:pt x="383451" y="862322"/>
                  <a:pt x="382167" y="862322"/>
                </a:cubicBezTo>
                <a:cubicBezTo>
                  <a:pt x="380883" y="862322"/>
                  <a:pt x="379598" y="862322"/>
                  <a:pt x="378413" y="862322"/>
                </a:cubicBezTo>
                <a:cubicBezTo>
                  <a:pt x="377129" y="863577"/>
                  <a:pt x="375845" y="863577"/>
                  <a:pt x="374561" y="864832"/>
                </a:cubicBezTo>
                <a:cubicBezTo>
                  <a:pt x="373277" y="866171"/>
                  <a:pt x="373277" y="866171"/>
                  <a:pt x="371993" y="867426"/>
                </a:cubicBezTo>
                <a:cubicBezTo>
                  <a:pt x="370708" y="867426"/>
                  <a:pt x="370708" y="867426"/>
                  <a:pt x="369523" y="867426"/>
                </a:cubicBezTo>
                <a:cubicBezTo>
                  <a:pt x="369523" y="866171"/>
                  <a:pt x="368239" y="866171"/>
                  <a:pt x="368239" y="864832"/>
                </a:cubicBezTo>
                <a:lnTo>
                  <a:pt x="367789" y="863734"/>
                </a:lnTo>
                <a:lnTo>
                  <a:pt x="368239" y="861067"/>
                </a:lnTo>
                <a:cubicBezTo>
                  <a:pt x="368239" y="861067"/>
                  <a:pt x="366955" y="859812"/>
                  <a:pt x="366955" y="859812"/>
                </a:cubicBezTo>
                <a:lnTo>
                  <a:pt x="366184" y="859812"/>
                </a:lnTo>
                <a:lnTo>
                  <a:pt x="365671" y="858557"/>
                </a:lnTo>
                <a:cubicBezTo>
                  <a:pt x="365671" y="857219"/>
                  <a:pt x="365671" y="855964"/>
                  <a:pt x="365671" y="855964"/>
                </a:cubicBezTo>
                <a:cubicBezTo>
                  <a:pt x="366955" y="855964"/>
                  <a:pt x="368239" y="854708"/>
                  <a:pt x="369523" y="854708"/>
                </a:cubicBezTo>
                <a:cubicBezTo>
                  <a:pt x="369523" y="854708"/>
                  <a:pt x="370708" y="853453"/>
                  <a:pt x="370708" y="853453"/>
                </a:cubicBezTo>
                <a:cubicBezTo>
                  <a:pt x="368239" y="853453"/>
                  <a:pt x="364387" y="853453"/>
                  <a:pt x="360633" y="853453"/>
                </a:cubicBezTo>
                <a:cubicBezTo>
                  <a:pt x="360633" y="853453"/>
                  <a:pt x="360633" y="852198"/>
                  <a:pt x="360633" y="852198"/>
                </a:cubicBezTo>
                <a:cubicBezTo>
                  <a:pt x="361818" y="850860"/>
                  <a:pt x="361818" y="850860"/>
                  <a:pt x="363102" y="849605"/>
                </a:cubicBezTo>
                <a:cubicBezTo>
                  <a:pt x="361818" y="849605"/>
                  <a:pt x="361818" y="850860"/>
                  <a:pt x="360633" y="850860"/>
                </a:cubicBezTo>
                <a:cubicBezTo>
                  <a:pt x="359349" y="852198"/>
                  <a:pt x="359349" y="852198"/>
                  <a:pt x="358065" y="853453"/>
                </a:cubicBezTo>
                <a:cubicBezTo>
                  <a:pt x="356781" y="853453"/>
                  <a:pt x="356781" y="853453"/>
                  <a:pt x="355497" y="853453"/>
                </a:cubicBezTo>
                <a:cubicBezTo>
                  <a:pt x="355497" y="854708"/>
                  <a:pt x="356781" y="854708"/>
                  <a:pt x="356781" y="855964"/>
                </a:cubicBezTo>
                <a:cubicBezTo>
                  <a:pt x="355497" y="857219"/>
                  <a:pt x="354213" y="857219"/>
                  <a:pt x="352928" y="857219"/>
                </a:cubicBezTo>
                <a:cubicBezTo>
                  <a:pt x="350459" y="857219"/>
                  <a:pt x="346607" y="855964"/>
                  <a:pt x="344038" y="855964"/>
                </a:cubicBezTo>
                <a:cubicBezTo>
                  <a:pt x="344038" y="855964"/>
                  <a:pt x="344038" y="854708"/>
                  <a:pt x="344038" y="854708"/>
                </a:cubicBezTo>
                <a:cubicBezTo>
                  <a:pt x="344038" y="853453"/>
                  <a:pt x="345323" y="852198"/>
                  <a:pt x="345323" y="850860"/>
                </a:cubicBezTo>
                <a:cubicBezTo>
                  <a:pt x="346607" y="848350"/>
                  <a:pt x="346607" y="847095"/>
                  <a:pt x="347891" y="844584"/>
                </a:cubicBezTo>
                <a:cubicBezTo>
                  <a:pt x="347891" y="841991"/>
                  <a:pt x="346607" y="840736"/>
                  <a:pt x="346607" y="838226"/>
                </a:cubicBezTo>
                <a:cubicBezTo>
                  <a:pt x="345323" y="836971"/>
                  <a:pt x="342853" y="834377"/>
                  <a:pt x="341569" y="833122"/>
                </a:cubicBezTo>
                <a:cubicBezTo>
                  <a:pt x="339001" y="831867"/>
                  <a:pt x="336433" y="829273"/>
                  <a:pt x="333963" y="828018"/>
                </a:cubicBezTo>
                <a:cubicBezTo>
                  <a:pt x="331395" y="825508"/>
                  <a:pt x="327543" y="822998"/>
                  <a:pt x="325073" y="820404"/>
                </a:cubicBezTo>
                <a:cubicBezTo>
                  <a:pt x="323789" y="820404"/>
                  <a:pt x="321221" y="819149"/>
                  <a:pt x="319937" y="817894"/>
                </a:cubicBezTo>
                <a:cubicBezTo>
                  <a:pt x="319937" y="817894"/>
                  <a:pt x="321221" y="816639"/>
                  <a:pt x="321221" y="816639"/>
                </a:cubicBezTo>
                <a:cubicBezTo>
                  <a:pt x="322505" y="816639"/>
                  <a:pt x="322505" y="816639"/>
                  <a:pt x="323789" y="816639"/>
                </a:cubicBezTo>
                <a:cubicBezTo>
                  <a:pt x="325073" y="816639"/>
                  <a:pt x="325073" y="815300"/>
                  <a:pt x="326258" y="815300"/>
                </a:cubicBezTo>
                <a:cubicBezTo>
                  <a:pt x="326258" y="814045"/>
                  <a:pt x="326258" y="812790"/>
                  <a:pt x="326258" y="811535"/>
                </a:cubicBezTo>
                <a:cubicBezTo>
                  <a:pt x="327543" y="810280"/>
                  <a:pt x="327543" y="809025"/>
                  <a:pt x="328827" y="807686"/>
                </a:cubicBezTo>
                <a:cubicBezTo>
                  <a:pt x="328827" y="806431"/>
                  <a:pt x="328827" y="805176"/>
                  <a:pt x="328827" y="803921"/>
                </a:cubicBezTo>
                <a:cubicBezTo>
                  <a:pt x="330111" y="802666"/>
                  <a:pt x="331395" y="800072"/>
                  <a:pt x="332679" y="797562"/>
                </a:cubicBezTo>
                <a:cubicBezTo>
                  <a:pt x="332679" y="796307"/>
                  <a:pt x="333963" y="795052"/>
                  <a:pt x="335148" y="793713"/>
                </a:cubicBezTo>
                <a:cubicBezTo>
                  <a:pt x="336433" y="793713"/>
                  <a:pt x="336433" y="792458"/>
                  <a:pt x="337717" y="792458"/>
                </a:cubicBezTo>
                <a:cubicBezTo>
                  <a:pt x="340285" y="791203"/>
                  <a:pt x="341569" y="791203"/>
                  <a:pt x="344038" y="791203"/>
                </a:cubicBezTo>
                <a:cubicBezTo>
                  <a:pt x="345323" y="791203"/>
                  <a:pt x="346607" y="791203"/>
                  <a:pt x="347891" y="791203"/>
                </a:cubicBezTo>
                <a:cubicBezTo>
                  <a:pt x="350459" y="791203"/>
                  <a:pt x="351743" y="791203"/>
                  <a:pt x="354213" y="791203"/>
                </a:cubicBezTo>
                <a:cubicBezTo>
                  <a:pt x="355497" y="789948"/>
                  <a:pt x="358065" y="789948"/>
                  <a:pt x="359349" y="788693"/>
                </a:cubicBezTo>
                <a:cubicBezTo>
                  <a:pt x="360633" y="788693"/>
                  <a:pt x="361818" y="788693"/>
                  <a:pt x="363102" y="788693"/>
                </a:cubicBezTo>
                <a:cubicBezTo>
                  <a:pt x="364387" y="787438"/>
                  <a:pt x="366955" y="787438"/>
                  <a:pt x="368239" y="786099"/>
                </a:cubicBezTo>
                <a:cubicBezTo>
                  <a:pt x="369523" y="784844"/>
                  <a:pt x="371993" y="782334"/>
                  <a:pt x="373277" y="781079"/>
                </a:cubicBezTo>
                <a:cubicBezTo>
                  <a:pt x="374561" y="779741"/>
                  <a:pt x="375845" y="779741"/>
                  <a:pt x="377129" y="778486"/>
                </a:cubicBezTo>
                <a:cubicBezTo>
                  <a:pt x="378413" y="777231"/>
                  <a:pt x="379598" y="775975"/>
                  <a:pt x="380883" y="774720"/>
                </a:cubicBezTo>
                <a:cubicBezTo>
                  <a:pt x="380883" y="774720"/>
                  <a:pt x="382167" y="773465"/>
                  <a:pt x="383451" y="773465"/>
                </a:cubicBezTo>
                <a:cubicBezTo>
                  <a:pt x="384735" y="772127"/>
                  <a:pt x="387303" y="770872"/>
                  <a:pt x="388488" y="769617"/>
                </a:cubicBezTo>
                <a:cubicBezTo>
                  <a:pt x="389772" y="767107"/>
                  <a:pt x="392341" y="763258"/>
                  <a:pt x="394909" y="760748"/>
                </a:cubicBezTo>
                <a:cubicBezTo>
                  <a:pt x="397378" y="758154"/>
                  <a:pt x="399947" y="755644"/>
                  <a:pt x="401231" y="753134"/>
                </a:cubicBezTo>
                <a:cubicBezTo>
                  <a:pt x="403799" y="750540"/>
                  <a:pt x="405083" y="749285"/>
                  <a:pt x="407552" y="746775"/>
                </a:cubicBezTo>
                <a:cubicBezTo>
                  <a:pt x="410121" y="744181"/>
                  <a:pt x="413973" y="741671"/>
                  <a:pt x="416442" y="739161"/>
                </a:cubicBezTo>
                <a:cubicBezTo>
                  <a:pt x="419011" y="736567"/>
                  <a:pt x="421579" y="732802"/>
                  <a:pt x="424048" y="730292"/>
                </a:cubicBezTo>
                <a:cubicBezTo>
                  <a:pt x="426617" y="728953"/>
                  <a:pt x="427901" y="726443"/>
                  <a:pt x="430469" y="725188"/>
                </a:cubicBezTo>
                <a:cubicBezTo>
                  <a:pt x="432938" y="723933"/>
                  <a:pt x="434222" y="723933"/>
                  <a:pt x="436791" y="722594"/>
                </a:cubicBezTo>
                <a:cubicBezTo>
                  <a:pt x="438075" y="722594"/>
                  <a:pt x="440643" y="721339"/>
                  <a:pt x="441828" y="721339"/>
                </a:cubicBezTo>
                <a:cubicBezTo>
                  <a:pt x="441828" y="721339"/>
                  <a:pt x="443112" y="720084"/>
                  <a:pt x="443112" y="720084"/>
                </a:cubicBezTo>
                <a:cubicBezTo>
                  <a:pt x="441828" y="720084"/>
                  <a:pt x="441828" y="720084"/>
                  <a:pt x="440643" y="720084"/>
                </a:cubicBezTo>
                <a:cubicBezTo>
                  <a:pt x="438075" y="721339"/>
                  <a:pt x="436791" y="721339"/>
                  <a:pt x="434222" y="721339"/>
                </a:cubicBezTo>
                <a:cubicBezTo>
                  <a:pt x="432938" y="721339"/>
                  <a:pt x="432938" y="721339"/>
                  <a:pt x="432938" y="721339"/>
                </a:cubicBezTo>
                <a:cubicBezTo>
                  <a:pt x="434222" y="721339"/>
                  <a:pt x="434222" y="720084"/>
                  <a:pt x="435507" y="720084"/>
                </a:cubicBezTo>
                <a:cubicBezTo>
                  <a:pt x="438075" y="720084"/>
                  <a:pt x="439359" y="718829"/>
                  <a:pt x="440643" y="718829"/>
                </a:cubicBezTo>
                <a:cubicBezTo>
                  <a:pt x="441828" y="718829"/>
                  <a:pt x="443112" y="720084"/>
                  <a:pt x="444397" y="720084"/>
                </a:cubicBezTo>
                <a:cubicBezTo>
                  <a:pt x="445681" y="720084"/>
                  <a:pt x="445681" y="720084"/>
                  <a:pt x="446965" y="720084"/>
                </a:cubicBezTo>
                <a:cubicBezTo>
                  <a:pt x="448249" y="720084"/>
                  <a:pt x="449533" y="718829"/>
                  <a:pt x="450718" y="718829"/>
                </a:cubicBezTo>
                <a:cubicBezTo>
                  <a:pt x="453287" y="716319"/>
                  <a:pt x="455855" y="714980"/>
                  <a:pt x="458423" y="712470"/>
                </a:cubicBezTo>
                <a:cubicBezTo>
                  <a:pt x="458423" y="711215"/>
                  <a:pt x="459608" y="711215"/>
                  <a:pt x="459608" y="711215"/>
                </a:cubicBezTo>
                <a:lnTo>
                  <a:pt x="459232" y="713234"/>
                </a:lnTo>
                <a:lnTo>
                  <a:pt x="455855" y="720084"/>
                </a:lnTo>
                <a:cubicBezTo>
                  <a:pt x="455855" y="721339"/>
                  <a:pt x="455855" y="722594"/>
                  <a:pt x="455855" y="723933"/>
                </a:cubicBezTo>
                <a:cubicBezTo>
                  <a:pt x="455855" y="723933"/>
                  <a:pt x="457139" y="723933"/>
                  <a:pt x="457139" y="723933"/>
                </a:cubicBezTo>
                <a:cubicBezTo>
                  <a:pt x="457139" y="722594"/>
                  <a:pt x="458423" y="722594"/>
                  <a:pt x="458423" y="722594"/>
                </a:cubicBezTo>
                <a:cubicBezTo>
                  <a:pt x="458423" y="720084"/>
                  <a:pt x="458423" y="718829"/>
                  <a:pt x="458423" y="717574"/>
                </a:cubicBezTo>
                <a:lnTo>
                  <a:pt x="459232" y="713234"/>
                </a:lnTo>
                <a:lnTo>
                  <a:pt x="459608" y="712470"/>
                </a:lnTo>
                <a:cubicBezTo>
                  <a:pt x="459608" y="712470"/>
                  <a:pt x="459608" y="711215"/>
                  <a:pt x="459608" y="711215"/>
                </a:cubicBezTo>
                <a:cubicBezTo>
                  <a:pt x="460892" y="709960"/>
                  <a:pt x="462176" y="708622"/>
                  <a:pt x="463461" y="707367"/>
                </a:cubicBezTo>
                <a:cubicBezTo>
                  <a:pt x="466029" y="706111"/>
                  <a:pt x="467313" y="706111"/>
                  <a:pt x="468498" y="704856"/>
                </a:cubicBezTo>
                <a:cubicBezTo>
                  <a:pt x="469782" y="703601"/>
                  <a:pt x="469782" y="703601"/>
                  <a:pt x="471066" y="702346"/>
                </a:cubicBezTo>
                <a:cubicBezTo>
                  <a:pt x="468498" y="702346"/>
                  <a:pt x="467313" y="703601"/>
                  <a:pt x="466029" y="703601"/>
                </a:cubicBezTo>
                <a:cubicBezTo>
                  <a:pt x="466029" y="703601"/>
                  <a:pt x="464745" y="702346"/>
                  <a:pt x="464745" y="702346"/>
                </a:cubicBezTo>
                <a:cubicBezTo>
                  <a:pt x="466029" y="702346"/>
                  <a:pt x="466029" y="701008"/>
                  <a:pt x="466029" y="699753"/>
                </a:cubicBezTo>
                <a:cubicBezTo>
                  <a:pt x="467313" y="698498"/>
                  <a:pt x="468498" y="697242"/>
                  <a:pt x="469782" y="695987"/>
                </a:cubicBezTo>
                <a:cubicBezTo>
                  <a:pt x="472351" y="694649"/>
                  <a:pt x="473635" y="692139"/>
                  <a:pt x="476203" y="690884"/>
                </a:cubicBezTo>
                <a:cubicBezTo>
                  <a:pt x="477388" y="689629"/>
                  <a:pt x="478672" y="689629"/>
                  <a:pt x="479956" y="688374"/>
                </a:cubicBezTo>
                <a:cubicBezTo>
                  <a:pt x="481241" y="688374"/>
                  <a:pt x="481241" y="688374"/>
                  <a:pt x="482525" y="688374"/>
                </a:cubicBezTo>
                <a:cubicBezTo>
                  <a:pt x="481241" y="689629"/>
                  <a:pt x="481241" y="689629"/>
                  <a:pt x="479956" y="690884"/>
                </a:cubicBezTo>
                <a:cubicBezTo>
                  <a:pt x="479956" y="690884"/>
                  <a:pt x="479956" y="692139"/>
                  <a:pt x="479956" y="692139"/>
                </a:cubicBezTo>
                <a:cubicBezTo>
                  <a:pt x="479956" y="692139"/>
                  <a:pt x="481241" y="693394"/>
                  <a:pt x="481241" y="693394"/>
                </a:cubicBezTo>
                <a:cubicBezTo>
                  <a:pt x="481241" y="692139"/>
                  <a:pt x="482525" y="692139"/>
                  <a:pt x="482525" y="692139"/>
                </a:cubicBezTo>
                <a:cubicBezTo>
                  <a:pt x="482525" y="690884"/>
                  <a:pt x="482525" y="690884"/>
                  <a:pt x="482525" y="689629"/>
                </a:cubicBezTo>
                <a:cubicBezTo>
                  <a:pt x="483809" y="688374"/>
                  <a:pt x="483809" y="688374"/>
                  <a:pt x="485093" y="687035"/>
                </a:cubicBezTo>
                <a:cubicBezTo>
                  <a:pt x="487562" y="687035"/>
                  <a:pt x="488846" y="687035"/>
                  <a:pt x="490131" y="687035"/>
                </a:cubicBezTo>
                <a:cubicBezTo>
                  <a:pt x="491415" y="685780"/>
                  <a:pt x="491415" y="685780"/>
                  <a:pt x="492699" y="685780"/>
                </a:cubicBezTo>
                <a:cubicBezTo>
                  <a:pt x="492699" y="685780"/>
                  <a:pt x="492699" y="684525"/>
                  <a:pt x="492699" y="684525"/>
                </a:cubicBezTo>
                <a:cubicBezTo>
                  <a:pt x="493983" y="684525"/>
                  <a:pt x="493983" y="684525"/>
                  <a:pt x="495168" y="684525"/>
                </a:cubicBezTo>
                <a:cubicBezTo>
                  <a:pt x="496452" y="684525"/>
                  <a:pt x="499021" y="684525"/>
                  <a:pt x="500305" y="684525"/>
                </a:cubicBezTo>
                <a:cubicBezTo>
                  <a:pt x="502873" y="683270"/>
                  <a:pt x="506626" y="682015"/>
                  <a:pt x="509195" y="680760"/>
                </a:cubicBezTo>
                <a:cubicBezTo>
                  <a:pt x="510479" y="680760"/>
                  <a:pt x="511763" y="679421"/>
                  <a:pt x="512948" y="678166"/>
                </a:cubicBezTo>
                <a:cubicBezTo>
                  <a:pt x="515516" y="676911"/>
                  <a:pt x="516801" y="674401"/>
                  <a:pt x="519369" y="671807"/>
                </a:cubicBezTo>
                <a:cubicBezTo>
                  <a:pt x="520653" y="671807"/>
                  <a:pt x="521838" y="670552"/>
                  <a:pt x="523122" y="669297"/>
                </a:cubicBezTo>
                <a:cubicBezTo>
                  <a:pt x="525691" y="668042"/>
                  <a:pt x="526975" y="668042"/>
                  <a:pt x="528259" y="666787"/>
                </a:cubicBezTo>
                <a:cubicBezTo>
                  <a:pt x="528259" y="666787"/>
                  <a:pt x="529543" y="665448"/>
                  <a:pt x="529543" y="665448"/>
                </a:cubicBezTo>
                <a:cubicBezTo>
                  <a:pt x="532012" y="662938"/>
                  <a:pt x="533296" y="661683"/>
                  <a:pt x="535865" y="660428"/>
                </a:cubicBezTo>
                <a:cubicBezTo>
                  <a:pt x="535865" y="660428"/>
                  <a:pt x="537149" y="660428"/>
                  <a:pt x="537149" y="660428"/>
                </a:cubicBezTo>
                <a:cubicBezTo>
                  <a:pt x="537149" y="660428"/>
                  <a:pt x="537149" y="661683"/>
                  <a:pt x="537149" y="661683"/>
                </a:cubicBezTo>
                <a:cubicBezTo>
                  <a:pt x="537149" y="661683"/>
                  <a:pt x="535865" y="662938"/>
                  <a:pt x="535865" y="662938"/>
                </a:cubicBezTo>
                <a:cubicBezTo>
                  <a:pt x="535865" y="664193"/>
                  <a:pt x="535865" y="664193"/>
                  <a:pt x="535865" y="664193"/>
                </a:cubicBezTo>
                <a:cubicBezTo>
                  <a:pt x="535865" y="664193"/>
                  <a:pt x="537149" y="664193"/>
                  <a:pt x="537149" y="664193"/>
                </a:cubicBezTo>
                <a:cubicBezTo>
                  <a:pt x="537149" y="664193"/>
                  <a:pt x="538433" y="664193"/>
                  <a:pt x="538433" y="664193"/>
                </a:cubicBezTo>
                <a:cubicBezTo>
                  <a:pt x="538433" y="664193"/>
                  <a:pt x="539618" y="665448"/>
                  <a:pt x="539618" y="665448"/>
                </a:cubicBezTo>
                <a:cubicBezTo>
                  <a:pt x="539618" y="665448"/>
                  <a:pt x="540902" y="665448"/>
                  <a:pt x="540902" y="665448"/>
                </a:cubicBezTo>
                <a:cubicBezTo>
                  <a:pt x="543470" y="664193"/>
                  <a:pt x="544755" y="664193"/>
                  <a:pt x="546039" y="664193"/>
                </a:cubicBezTo>
                <a:cubicBezTo>
                  <a:pt x="546039" y="664193"/>
                  <a:pt x="547323" y="664193"/>
                  <a:pt x="547323" y="664193"/>
                </a:cubicBezTo>
                <a:cubicBezTo>
                  <a:pt x="547323" y="664193"/>
                  <a:pt x="547323" y="665448"/>
                  <a:pt x="547323" y="665448"/>
                </a:cubicBezTo>
                <a:cubicBezTo>
                  <a:pt x="547323" y="665448"/>
                  <a:pt x="547323" y="666787"/>
                  <a:pt x="547323" y="666787"/>
                </a:cubicBezTo>
                <a:cubicBezTo>
                  <a:pt x="546039" y="668042"/>
                  <a:pt x="546039" y="669297"/>
                  <a:pt x="544755" y="670552"/>
                </a:cubicBezTo>
                <a:cubicBezTo>
                  <a:pt x="544755" y="670552"/>
                  <a:pt x="543470" y="671807"/>
                  <a:pt x="542186" y="671807"/>
                </a:cubicBezTo>
                <a:cubicBezTo>
                  <a:pt x="539618" y="673062"/>
                  <a:pt x="538433" y="674401"/>
                  <a:pt x="537149" y="675656"/>
                </a:cubicBezTo>
                <a:cubicBezTo>
                  <a:pt x="534580" y="675656"/>
                  <a:pt x="533296" y="675656"/>
                  <a:pt x="532012" y="675656"/>
                </a:cubicBezTo>
                <a:cubicBezTo>
                  <a:pt x="530728" y="676911"/>
                  <a:pt x="529543" y="676911"/>
                  <a:pt x="528259" y="678166"/>
                </a:cubicBezTo>
                <a:cubicBezTo>
                  <a:pt x="526975" y="679421"/>
                  <a:pt x="525691" y="680760"/>
                  <a:pt x="524406" y="682015"/>
                </a:cubicBezTo>
                <a:cubicBezTo>
                  <a:pt x="524406" y="682015"/>
                  <a:pt x="524406" y="683270"/>
                  <a:pt x="524406" y="683270"/>
                </a:cubicBezTo>
                <a:cubicBezTo>
                  <a:pt x="525691" y="683270"/>
                  <a:pt x="526975" y="682015"/>
                  <a:pt x="528259" y="682015"/>
                </a:cubicBezTo>
                <a:cubicBezTo>
                  <a:pt x="528259" y="682015"/>
                  <a:pt x="529543" y="683270"/>
                  <a:pt x="530728" y="683270"/>
                </a:cubicBezTo>
                <a:cubicBezTo>
                  <a:pt x="529543" y="684525"/>
                  <a:pt x="529543" y="685780"/>
                  <a:pt x="529543" y="687035"/>
                </a:cubicBezTo>
                <a:cubicBezTo>
                  <a:pt x="530728" y="687035"/>
                  <a:pt x="530728" y="685780"/>
                  <a:pt x="532012" y="685780"/>
                </a:cubicBezTo>
                <a:cubicBezTo>
                  <a:pt x="532012" y="685780"/>
                  <a:pt x="532012" y="684525"/>
                  <a:pt x="532012" y="684525"/>
                </a:cubicBezTo>
                <a:cubicBezTo>
                  <a:pt x="532012" y="683270"/>
                  <a:pt x="533296" y="683270"/>
                  <a:pt x="533296" y="682015"/>
                </a:cubicBezTo>
                <a:cubicBezTo>
                  <a:pt x="533296" y="682015"/>
                  <a:pt x="534580" y="682015"/>
                  <a:pt x="534580" y="682015"/>
                </a:cubicBezTo>
                <a:cubicBezTo>
                  <a:pt x="534580" y="683270"/>
                  <a:pt x="533296" y="683270"/>
                  <a:pt x="533296" y="684525"/>
                </a:cubicBezTo>
                <a:cubicBezTo>
                  <a:pt x="533296" y="685780"/>
                  <a:pt x="534580" y="685780"/>
                  <a:pt x="534580" y="687035"/>
                </a:cubicBezTo>
                <a:cubicBezTo>
                  <a:pt x="535865" y="687035"/>
                  <a:pt x="535865" y="688374"/>
                  <a:pt x="537149" y="688374"/>
                </a:cubicBezTo>
                <a:cubicBezTo>
                  <a:pt x="535865" y="687035"/>
                  <a:pt x="535865" y="687035"/>
                  <a:pt x="535865" y="685780"/>
                </a:cubicBezTo>
                <a:cubicBezTo>
                  <a:pt x="537149" y="684525"/>
                  <a:pt x="537149" y="683270"/>
                  <a:pt x="537149" y="682015"/>
                </a:cubicBezTo>
                <a:cubicBezTo>
                  <a:pt x="537149" y="682015"/>
                  <a:pt x="538433" y="682015"/>
                  <a:pt x="538433" y="682015"/>
                </a:cubicBezTo>
                <a:cubicBezTo>
                  <a:pt x="538433" y="680760"/>
                  <a:pt x="539618" y="680760"/>
                  <a:pt x="539618" y="680760"/>
                </a:cubicBezTo>
                <a:cubicBezTo>
                  <a:pt x="539618" y="679421"/>
                  <a:pt x="540902" y="679421"/>
                  <a:pt x="540902" y="678166"/>
                </a:cubicBezTo>
                <a:cubicBezTo>
                  <a:pt x="540902" y="678166"/>
                  <a:pt x="539618" y="676911"/>
                  <a:pt x="539618" y="676911"/>
                </a:cubicBezTo>
                <a:cubicBezTo>
                  <a:pt x="539618" y="676911"/>
                  <a:pt x="539618" y="675656"/>
                  <a:pt x="539618" y="675656"/>
                </a:cubicBezTo>
                <a:cubicBezTo>
                  <a:pt x="540902" y="674401"/>
                  <a:pt x="542186" y="674401"/>
                  <a:pt x="543470" y="673062"/>
                </a:cubicBezTo>
                <a:cubicBezTo>
                  <a:pt x="543470" y="673062"/>
                  <a:pt x="544755" y="673062"/>
                  <a:pt x="546039" y="673062"/>
                </a:cubicBezTo>
                <a:cubicBezTo>
                  <a:pt x="547323" y="673062"/>
                  <a:pt x="547323" y="673062"/>
                  <a:pt x="547323" y="673062"/>
                </a:cubicBezTo>
                <a:cubicBezTo>
                  <a:pt x="547323" y="671807"/>
                  <a:pt x="547323" y="671807"/>
                  <a:pt x="547323" y="670552"/>
                </a:cubicBezTo>
                <a:cubicBezTo>
                  <a:pt x="548508" y="669297"/>
                  <a:pt x="549792" y="668042"/>
                  <a:pt x="551076" y="666787"/>
                </a:cubicBezTo>
                <a:cubicBezTo>
                  <a:pt x="551076" y="666787"/>
                  <a:pt x="552360" y="666787"/>
                  <a:pt x="552360" y="666787"/>
                </a:cubicBezTo>
                <a:cubicBezTo>
                  <a:pt x="552360" y="668042"/>
                  <a:pt x="553645" y="668042"/>
                  <a:pt x="553645" y="668042"/>
                </a:cubicBezTo>
                <a:cubicBezTo>
                  <a:pt x="553645" y="669297"/>
                  <a:pt x="553645" y="669297"/>
                  <a:pt x="553645" y="670552"/>
                </a:cubicBezTo>
                <a:cubicBezTo>
                  <a:pt x="553645" y="671807"/>
                  <a:pt x="553645" y="671807"/>
                  <a:pt x="553645" y="673062"/>
                </a:cubicBezTo>
                <a:cubicBezTo>
                  <a:pt x="553645" y="673062"/>
                  <a:pt x="552360" y="674401"/>
                  <a:pt x="552360" y="674401"/>
                </a:cubicBezTo>
                <a:cubicBezTo>
                  <a:pt x="552360" y="675656"/>
                  <a:pt x="552360" y="675656"/>
                  <a:pt x="552360" y="676911"/>
                </a:cubicBezTo>
                <a:cubicBezTo>
                  <a:pt x="552360" y="676911"/>
                  <a:pt x="553645" y="678166"/>
                  <a:pt x="553645" y="678166"/>
                </a:cubicBezTo>
                <a:cubicBezTo>
                  <a:pt x="553645" y="678166"/>
                  <a:pt x="552360" y="679421"/>
                  <a:pt x="552360" y="679421"/>
                </a:cubicBezTo>
                <a:cubicBezTo>
                  <a:pt x="552360" y="680760"/>
                  <a:pt x="552360" y="680760"/>
                  <a:pt x="552360" y="682015"/>
                </a:cubicBezTo>
                <a:cubicBezTo>
                  <a:pt x="552360" y="682015"/>
                  <a:pt x="553645" y="683270"/>
                  <a:pt x="554929" y="683270"/>
                </a:cubicBezTo>
                <a:cubicBezTo>
                  <a:pt x="554929" y="683270"/>
                  <a:pt x="554929" y="682015"/>
                  <a:pt x="554929" y="682015"/>
                </a:cubicBezTo>
                <a:cubicBezTo>
                  <a:pt x="554929" y="680760"/>
                  <a:pt x="556213" y="680760"/>
                  <a:pt x="556213" y="679421"/>
                </a:cubicBezTo>
                <a:cubicBezTo>
                  <a:pt x="557398" y="679421"/>
                  <a:pt x="558682" y="678166"/>
                  <a:pt x="559966" y="678166"/>
                </a:cubicBezTo>
                <a:cubicBezTo>
                  <a:pt x="561250" y="678166"/>
                  <a:pt x="561250" y="676911"/>
                  <a:pt x="562535" y="676911"/>
                </a:cubicBezTo>
                <a:cubicBezTo>
                  <a:pt x="563819" y="676911"/>
                  <a:pt x="563819" y="676911"/>
                  <a:pt x="565103" y="676911"/>
                </a:cubicBezTo>
                <a:cubicBezTo>
                  <a:pt x="567572" y="676911"/>
                  <a:pt x="568856" y="676911"/>
                  <a:pt x="570140" y="676911"/>
                </a:cubicBezTo>
                <a:cubicBezTo>
                  <a:pt x="571425" y="676911"/>
                  <a:pt x="572709" y="675656"/>
                  <a:pt x="573993" y="675656"/>
                </a:cubicBezTo>
                <a:cubicBezTo>
                  <a:pt x="573993" y="675656"/>
                  <a:pt x="575178" y="675656"/>
                  <a:pt x="576462" y="675656"/>
                </a:cubicBezTo>
                <a:cubicBezTo>
                  <a:pt x="577746" y="676911"/>
                  <a:pt x="577746" y="676911"/>
                  <a:pt x="579030" y="676911"/>
                </a:cubicBezTo>
                <a:cubicBezTo>
                  <a:pt x="579030" y="676911"/>
                  <a:pt x="580315" y="675656"/>
                  <a:pt x="580315" y="675656"/>
                </a:cubicBezTo>
                <a:cubicBezTo>
                  <a:pt x="580315" y="675656"/>
                  <a:pt x="581599" y="675656"/>
                  <a:pt x="581599" y="675656"/>
                </a:cubicBezTo>
                <a:cubicBezTo>
                  <a:pt x="581599" y="675656"/>
                  <a:pt x="582883" y="676911"/>
                  <a:pt x="584068" y="676911"/>
                </a:cubicBezTo>
                <a:cubicBezTo>
                  <a:pt x="585352" y="676911"/>
                  <a:pt x="585352" y="676911"/>
                  <a:pt x="586636" y="676911"/>
                </a:cubicBezTo>
                <a:cubicBezTo>
                  <a:pt x="586636" y="678166"/>
                  <a:pt x="585352" y="678166"/>
                  <a:pt x="585352" y="679421"/>
                </a:cubicBezTo>
                <a:cubicBezTo>
                  <a:pt x="584068" y="680760"/>
                  <a:pt x="582883" y="682015"/>
                  <a:pt x="581599" y="683270"/>
                </a:cubicBezTo>
                <a:cubicBezTo>
                  <a:pt x="581599" y="684525"/>
                  <a:pt x="580315" y="684525"/>
                  <a:pt x="580315" y="685780"/>
                </a:cubicBezTo>
                <a:cubicBezTo>
                  <a:pt x="580315" y="685780"/>
                  <a:pt x="581599" y="687035"/>
                  <a:pt x="581599" y="687035"/>
                </a:cubicBezTo>
                <a:cubicBezTo>
                  <a:pt x="585352" y="687035"/>
                  <a:pt x="587920" y="687035"/>
                  <a:pt x="591773" y="687035"/>
                </a:cubicBezTo>
                <a:cubicBezTo>
                  <a:pt x="591773" y="688374"/>
                  <a:pt x="591773" y="688374"/>
                  <a:pt x="591773" y="688374"/>
                </a:cubicBezTo>
                <a:cubicBezTo>
                  <a:pt x="591773" y="688374"/>
                  <a:pt x="590489" y="689629"/>
                  <a:pt x="589205" y="689629"/>
                </a:cubicBezTo>
                <a:cubicBezTo>
                  <a:pt x="589205" y="690884"/>
                  <a:pt x="587920" y="690884"/>
                  <a:pt x="586636" y="692139"/>
                </a:cubicBezTo>
                <a:cubicBezTo>
                  <a:pt x="586636" y="693394"/>
                  <a:pt x="586636" y="693394"/>
                  <a:pt x="586636" y="693394"/>
                </a:cubicBezTo>
                <a:cubicBezTo>
                  <a:pt x="587920" y="693394"/>
                  <a:pt x="590489" y="693394"/>
                  <a:pt x="592958" y="693394"/>
                </a:cubicBezTo>
                <a:cubicBezTo>
                  <a:pt x="594242" y="693394"/>
                  <a:pt x="594242" y="694649"/>
                  <a:pt x="594242" y="694649"/>
                </a:cubicBezTo>
                <a:cubicBezTo>
                  <a:pt x="594242" y="695987"/>
                  <a:pt x="594242" y="695987"/>
                  <a:pt x="594242" y="697242"/>
                </a:cubicBezTo>
                <a:cubicBezTo>
                  <a:pt x="594242" y="698498"/>
                  <a:pt x="595526" y="698498"/>
                  <a:pt x="595526" y="699753"/>
                </a:cubicBezTo>
                <a:cubicBezTo>
                  <a:pt x="594242" y="701008"/>
                  <a:pt x="594242" y="702346"/>
                  <a:pt x="592958" y="703601"/>
                </a:cubicBezTo>
                <a:cubicBezTo>
                  <a:pt x="594242" y="702346"/>
                  <a:pt x="595526" y="701008"/>
                  <a:pt x="596810" y="699753"/>
                </a:cubicBezTo>
                <a:cubicBezTo>
                  <a:pt x="598094" y="698498"/>
                  <a:pt x="599379" y="695987"/>
                  <a:pt x="600663" y="694732"/>
                </a:cubicBezTo>
                <a:cubicBezTo>
                  <a:pt x="601848" y="693394"/>
                  <a:pt x="604416" y="693394"/>
                  <a:pt x="605700" y="692139"/>
                </a:cubicBezTo>
                <a:cubicBezTo>
                  <a:pt x="605700" y="692139"/>
                  <a:pt x="606984" y="690884"/>
                  <a:pt x="606984" y="690884"/>
                </a:cubicBezTo>
                <a:cubicBezTo>
                  <a:pt x="606984" y="690884"/>
                  <a:pt x="608269" y="689629"/>
                  <a:pt x="609553" y="689629"/>
                </a:cubicBezTo>
                <a:cubicBezTo>
                  <a:pt x="610738" y="689629"/>
                  <a:pt x="612022" y="688374"/>
                  <a:pt x="613306" y="687035"/>
                </a:cubicBezTo>
                <a:cubicBezTo>
                  <a:pt x="615875" y="687035"/>
                  <a:pt x="617159" y="685780"/>
                  <a:pt x="618443" y="685780"/>
                </a:cubicBezTo>
                <a:cubicBezTo>
                  <a:pt x="620912" y="685780"/>
                  <a:pt x="622196" y="685780"/>
                  <a:pt x="624765" y="685780"/>
                </a:cubicBezTo>
                <a:cubicBezTo>
                  <a:pt x="626049" y="685780"/>
                  <a:pt x="626049" y="685780"/>
                  <a:pt x="627333" y="685780"/>
                </a:cubicBezTo>
                <a:cubicBezTo>
                  <a:pt x="627333" y="685780"/>
                  <a:pt x="627333" y="687035"/>
                  <a:pt x="627333" y="688374"/>
                </a:cubicBezTo>
                <a:cubicBezTo>
                  <a:pt x="627333" y="689629"/>
                  <a:pt x="626049" y="690884"/>
                  <a:pt x="624765" y="692139"/>
                </a:cubicBezTo>
                <a:cubicBezTo>
                  <a:pt x="623480" y="693394"/>
                  <a:pt x="623480" y="695987"/>
                  <a:pt x="622196" y="697242"/>
                </a:cubicBezTo>
                <a:cubicBezTo>
                  <a:pt x="620912" y="698498"/>
                  <a:pt x="618443" y="701008"/>
                  <a:pt x="617159" y="702346"/>
                </a:cubicBezTo>
                <a:cubicBezTo>
                  <a:pt x="619628" y="701008"/>
                  <a:pt x="620912" y="698498"/>
                  <a:pt x="623480" y="697242"/>
                </a:cubicBezTo>
                <a:cubicBezTo>
                  <a:pt x="624765" y="695987"/>
                  <a:pt x="627333" y="693394"/>
                  <a:pt x="628518" y="690884"/>
                </a:cubicBezTo>
                <a:cubicBezTo>
                  <a:pt x="628518" y="690884"/>
                  <a:pt x="629802" y="689629"/>
                  <a:pt x="629802" y="689629"/>
                </a:cubicBezTo>
                <a:cubicBezTo>
                  <a:pt x="631086" y="689629"/>
                  <a:pt x="631086" y="689629"/>
                  <a:pt x="632370" y="689629"/>
                </a:cubicBezTo>
                <a:cubicBezTo>
                  <a:pt x="632370" y="689629"/>
                  <a:pt x="633654" y="689629"/>
                  <a:pt x="633654" y="689629"/>
                </a:cubicBezTo>
                <a:cubicBezTo>
                  <a:pt x="633654" y="690884"/>
                  <a:pt x="633654" y="690884"/>
                  <a:pt x="633654" y="690884"/>
                </a:cubicBezTo>
                <a:cubicBezTo>
                  <a:pt x="634939" y="692139"/>
                  <a:pt x="636223" y="692139"/>
                  <a:pt x="637408" y="692139"/>
                </a:cubicBezTo>
                <a:cubicBezTo>
                  <a:pt x="638692" y="692139"/>
                  <a:pt x="639976" y="692139"/>
                  <a:pt x="641260" y="692139"/>
                </a:cubicBezTo>
                <a:cubicBezTo>
                  <a:pt x="641260" y="693394"/>
                  <a:pt x="641260" y="693394"/>
                  <a:pt x="641260" y="693394"/>
                </a:cubicBezTo>
                <a:cubicBezTo>
                  <a:pt x="641260" y="693394"/>
                  <a:pt x="641260" y="694649"/>
                  <a:pt x="641260" y="694649"/>
                </a:cubicBezTo>
                <a:cubicBezTo>
                  <a:pt x="642545" y="694649"/>
                  <a:pt x="642545" y="693394"/>
                  <a:pt x="643829" y="693394"/>
                </a:cubicBezTo>
                <a:cubicBezTo>
                  <a:pt x="643829" y="693394"/>
                  <a:pt x="645113" y="693394"/>
                  <a:pt x="646298" y="693394"/>
                </a:cubicBezTo>
                <a:cubicBezTo>
                  <a:pt x="646298" y="693394"/>
                  <a:pt x="647582" y="693394"/>
                  <a:pt x="647582" y="693394"/>
                </a:cubicBezTo>
                <a:cubicBezTo>
                  <a:pt x="647582" y="693394"/>
                  <a:pt x="646298" y="694649"/>
                  <a:pt x="646298" y="694649"/>
                </a:cubicBezTo>
                <a:cubicBezTo>
                  <a:pt x="646298" y="694649"/>
                  <a:pt x="646298" y="695987"/>
                  <a:pt x="646298" y="695987"/>
                </a:cubicBezTo>
                <a:cubicBezTo>
                  <a:pt x="647582" y="695987"/>
                  <a:pt x="647582" y="695987"/>
                  <a:pt x="648866" y="695987"/>
                </a:cubicBezTo>
                <a:cubicBezTo>
                  <a:pt x="648866" y="694649"/>
                  <a:pt x="650151" y="694649"/>
                  <a:pt x="650151" y="693394"/>
                </a:cubicBezTo>
                <a:cubicBezTo>
                  <a:pt x="650151" y="693394"/>
                  <a:pt x="651434" y="693394"/>
                  <a:pt x="652719" y="693394"/>
                </a:cubicBezTo>
                <a:cubicBezTo>
                  <a:pt x="654003" y="694649"/>
                  <a:pt x="654003" y="694649"/>
                  <a:pt x="654003" y="694649"/>
                </a:cubicBezTo>
                <a:cubicBezTo>
                  <a:pt x="654003" y="695987"/>
                  <a:pt x="654003" y="695987"/>
                  <a:pt x="654003" y="695987"/>
                </a:cubicBezTo>
                <a:cubicBezTo>
                  <a:pt x="654003" y="695987"/>
                  <a:pt x="655188" y="694649"/>
                  <a:pt x="655188" y="694649"/>
                </a:cubicBezTo>
                <a:cubicBezTo>
                  <a:pt x="655188" y="694649"/>
                  <a:pt x="656472" y="694649"/>
                  <a:pt x="656472" y="694649"/>
                </a:cubicBezTo>
                <a:cubicBezTo>
                  <a:pt x="656472" y="694649"/>
                  <a:pt x="657756" y="694649"/>
                  <a:pt x="657756" y="694649"/>
                </a:cubicBezTo>
                <a:cubicBezTo>
                  <a:pt x="657756" y="693394"/>
                  <a:pt x="659040" y="693394"/>
                  <a:pt x="659040" y="693394"/>
                </a:cubicBezTo>
                <a:cubicBezTo>
                  <a:pt x="661608" y="693394"/>
                  <a:pt x="662893" y="693394"/>
                  <a:pt x="665362" y="693394"/>
                </a:cubicBezTo>
                <a:cubicBezTo>
                  <a:pt x="666646" y="693394"/>
                  <a:pt x="667930" y="693394"/>
                  <a:pt x="669214" y="693394"/>
                </a:cubicBezTo>
                <a:cubicBezTo>
                  <a:pt x="669214" y="693394"/>
                  <a:pt x="669214" y="694649"/>
                  <a:pt x="669214" y="694649"/>
                </a:cubicBezTo>
                <a:cubicBezTo>
                  <a:pt x="669214" y="693394"/>
                  <a:pt x="670499" y="693394"/>
                  <a:pt x="671783" y="693394"/>
                </a:cubicBezTo>
                <a:cubicBezTo>
                  <a:pt x="672968" y="692139"/>
                  <a:pt x="672968" y="692139"/>
                  <a:pt x="674252" y="692139"/>
                </a:cubicBezTo>
                <a:cubicBezTo>
                  <a:pt x="674252" y="692139"/>
                  <a:pt x="675536" y="692139"/>
                  <a:pt x="675536" y="692139"/>
                </a:cubicBezTo>
                <a:cubicBezTo>
                  <a:pt x="675536" y="692139"/>
                  <a:pt x="674252" y="693394"/>
                  <a:pt x="674252" y="693394"/>
                </a:cubicBezTo>
                <a:cubicBezTo>
                  <a:pt x="674252" y="694649"/>
                  <a:pt x="674252" y="694649"/>
                  <a:pt x="674252" y="694649"/>
                </a:cubicBezTo>
                <a:cubicBezTo>
                  <a:pt x="675536" y="694649"/>
                  <a:pt x="675536" y="694649"/>
                  <a:pt x="676820" y="694649"/>
                </a:cubicBezTo>
                <a:cubicBezTo>
                  <a:pt x="676820" y="694649"/>
                  <a:pt x="678104" y="693394"/>
                  <a:pt x="678104" y="693394"/>
                </a:cubicBezTo>
                <a:cubicBezTo>
                  <a:pt x="679389" y="693394"/>
                  <a:pt x="680673" y="693394"/>
                  <a:pt x="681858" y="693394"/>
                </a:cubicBezTo>
                <a:cubicBezTo>
                  <a:pt x="681858" y="693394"/>
                  <a:pt x="681858" y="694649"/>
                  <a:pt x="681858" y="694649"/>
                </a:cubicBezTo>
                <a:cubicBezTo>
                  <a:pt x="681858" y="695987"/>
                  <a:pt x="680673" y="695987"/>
                  <a:pt x="680673" y="695987"/>
                </a:cubicBezTo>
                <a:cubicBezTo>
                  <a:pt x="681858" y="695987"/>
                  <a:pt x="681858" y="695987"/>
                  <a:pt x="683142" y="695987"/>
                </a:cubicBezTo>
                <a:cubicBezTo>
                  <a:pt x="684426" y="695987"/>
                  <a:pt x="684426" y="694649"/>
                  <a:pt x="684426" y="694649"/>
                </a:cubicBezTo>
                <a:cubicBezTo>
                  <a:pt x="684426" y="694649"/>
                  <a:pt x="685710" y="694649"/>
                  <a:pt x="685710" y="694649"/>
                </a:cubicBezTo>
                <a:cubicBezTo>
                  <a:pt x="685710" y="693394"/>
                  <a:pt x="686994" y="693394"/>
                  <a:pt x="686994" y="693394"/>
                </a:cubicBezTo>
                <a:cubicBezTo>
                  <a:pt x="688278" y="693394"/>
                  <a:pt x="688278" y="693394"/>
                  <a:pt x="689563" y="693394"/>
                </a:cubicBezTo>
                <a:cubicBezTo>
                  <a:pt x="690748" y="692139"/>
                  <a:pt x="692032" y="692139"/>
                  <a:pt x="693316" y="690884"/>
                </a:cubicBezTo>
                <a:cubicBezTo>
                  <a:pt x="694600" y="690884"/>
                  <a:pt x="697169" y="689629"/>
                  <a:pt x="698453" y="689629"/>
                </a:cubicBezTo>
                <a:cubicBezTo>
                  <a:pt x="699638" y="689629"/>
                  <a:pt x="699638" y="688374"/>
                  <a:pt x="699638" y="688374"/>
                </a:cubicBezTo>
                <a:cubicBezTo>
                  <a:pt x="702206" y="687035"/>
                  <a:pt x="703490" y="687035"/>
                  <a:pt x="706058" y="685780"/>
                </a:cubicBezTo>
                <a:cubicBezTo>
                  <a:pt x="707343" y="685780"/>
                  <a:pt x="707343" y="685780"/>
                  <a:pt x="708528" y="685780"/>
                </a:cubicBezTo>
                <a:cubicBezTo>
                  <a:pt x="709812" y="687035"/>
                  <a:pt x="711096" y="687035"/>
                  <a:pt x="712380" y="688374"/>
                </a:cubicBezTo>
                <a:cubicBezTo>
                  <a:pt x="712380" y="689629"/>
                  <a:pt x="713664" y="689629"/>
                  <a:pt x="713664" y="690884"/>
                </a:cubicBezTo>
                <a:cubicBezTo>
                  <a:pt x="714949" y="690884"/>
                  <a:pt x="714949" y="690884"/>
                  <a:pt x="716233" y="690884"/>
                </a:cubicBezTo>
                <a:cubicBezTo>
                  <a:pt x="716233" y="690884"/>
                  <a:pt x="717418" y="692139"/>
                  <a:pt x="718702" y="692139"/>
                </a:cubicBezTo>
                <a:cubicBezTo>
                  <a:pt x="718702" y="693394"/>
                  <a:pt x="719986" y="694649"/>
                  <a:pt x="721270" y="695987"/>
                </a:cubicBezTo>
                <a:cubicBezTo>
                  <a:pt x="722554" y="695987"/>
                  <a:pt x="722554" y="695987"/>
                  <a:pt x="723838" y="695987"/>
                </a:cubicBezTo>
                <a:cubicBezTo>
                  <a:pt x="725123" y="695987"/>
                  <a:pt x="725123" y="694649"/>
                  <a:pt x="726308" y="694649"/>
                </a:cubicBezTo>
                <a:cubicBezTo>
                  <a:pt x="727592" y="693394"/>
                  <a:pt x="728876" y="693394"/>
                  <a:pt x="730160" y="693394"/>
                </a:cubicBezTo>
                <a:cubicBezTo>
                  <a:pt x="731444" y="694649"/>
                  <a:pt x="731444" y="694649"/>
                  <a:pt x="731444" y="694649"/>
                </a:cubicBezTo>
                <a:cubicBezTo>
                  <a:pt x="731444" y="694649"/>
                  <a:pt x="732729" y="695987"/>
                  <a:pt x="732729" y="695987"/>
                </a:cubicBezTo>
                <a:cubicBezTo>
                  <a:pt x="734013" y="694649"/>
                  <a:pt x="734013" y="694649"/>
                  <a:pt x="735198" y="694649"/>
                </a:cubicBezTo>
                <a:cubicBezTo>
                  <a:pt x="739050" y="695987"/>
                  <a:pt x="742903" y="695987"/>
                  <a:pt x="746656" y="695987"/>
                </a:cubicBezTo>
                <a:cubicBezTo>
                  <a:pt x="746656" y="695987"/>
                  <a:pt x="747940" y="694649"/>
                  <a:pt x="749224" y="694649"/>
                </a:cubicBezTo>
                <a:cubicBezTo>
                  <a:pt x="750508" y="694649"/>
                  <a:pt x="751793" y="694649"/>
                  <a:pt x="752978" y="694649"/>
                </a:cubicBezTo>
                <a:cubicBezTo>
                  <a:pt x="754262" y="694649"/>
                  <a:pt x="754262" y="695987"/>
                  <a:pt x="755546" y="695987"/>
                </a:cubicBezTo>
                <a:cubicBezTo>
                  <a:pt x="755546" y="695987"/>
                  <a:pt x="756830" y="695987"/>
                  <a:pt x="756830" y="695987"/>
                </a:cubicBezTo>
                <a:cubicBezTo>
                  <a:pt x="758114" y="695987"/>
                  <a:pt x="759399" y="695987"/>
                  <a:pt x="760683" y="695987"/>
                </a:cubicBezTo>
                <a:cubicBezTo>
                  <a:pt x="761868" y="695987"/>
                  <a:pt x="761868" y="697242"/>
                  <a:pt x="761868" y="697242"/>
                </a:cubicBezTo>
                <a:cubicBezTo>
                  <a:pt x="763152" y="697242"/>
                  <a:pt x="765721" y="698498"/>
                  <a:pt x="767005" y="698498"/>
                </a:cubicBezTo>
                <a:cubicBezTo>
                  <a:pt x="767005" y="698498"/>
                  <a:pt x="767005" y="699753"/>
                  <a:pt x="767005" y="699753"/>
                </a:cubicBezTo>
                <a:cubicBezTo>
                  <a:pt x="768289" y="699753"/>
                  <a:pt x="768289" y="699753"/>
                  <a:pt x="768289" y="699753"/>
                </a:cubicBezTo>
                <a:cubicBezTo>
                  <a:pt x="767005" y="699753"/>
                  <a:pt x="767005" y="701008"/>
                  <a:pt x="767005" y="702346"/>
                </a:cubicBezTo>
                <a:cubicBezTo>
                  <a:pt x="768289" y="702346"/>
                  <a:pt x="768289" y="703601"/>
                  <a:pt x="769572" y="703601"/>
                </a:cubicBezTo>
                <a:cubicBezTo>
                  <a:pt x="769572" y="703601"/>
                  <a:pt x="770758" y="703601"/>
                  <a:pt x="770758" y="703601"/>
                </a:cubicBezTo>
                <a:cubicBezTo>
                  <a:pt x="772042" y="703601"/>
                  <a:pt x="772042" y="702346"/>
                  <a:pt x="772042" y="702346"/>
                </a:cubicBezTo>
                <a:cubicBezTo>
                  <a:pt x="772042" y="702346"/>
                  <a:pt x="773326" y="702346"/>
                  <a:pt x="773326" y="702346"/>
                </a:cubicBezTo>
                <a:cubicBezTo>
                  <a:pt x="773326" y="703601"/>
                  <a:pt x="774610" y="704856"/>
                  <a:pt x="774610" y="706111"/>
                </a:cubicBezTo>
                <a:cubicBezTo>
                  <a:pt x="775894" y="707367"/>
                  <a:pt x="775894" y="707367"/>
                  <a:pt x="777179" y="708622"/>
                </a:cubicBezTo>
                <a:cubicBezTo>
                  <a:pt x="779648" y="708622"/>
                  <a:pt x="782216" y="709960"/>
                  <a:pt x="784784" y="709960"/>
                </a:cubicBezTo>
                <a:cubicBezTo>
                  <a:pt x="786069" y="709960"/>
                  <a:pt x="787352" y="709960"/>
                  <a:pt x="788538" y="709960"/>
                </a:cubicBezTo>
                <a:cubicBezTo>
                  <a:pt x="788538" y="709960"/>
                  <a:pt x="789822" y="708622"/>
                  <a:pt x="789822" y="708622"/>
                </a:cubicBezTo>
                <a:cubicBezTo>
                  <a:pt x="791106" y="708622"/>
                  <a:pt x="791106" y="708622"/>
                  <a:pt x="792390" y="708622"/>
                </a:cubicBezTo>
                <a:cubicBezTo>
                  <a:pt x="792390" y="708622"/>
                  <a:pt x="793675" y="709960"/>
                  <a:pt x="793675" y="709960"/>
                </a:cubicBezTo>
                <a:cubicBezTo>
                  <a:pt x="794959" y="709960"/>
                  <a:pt x="794959" y="709960"/>
                  <a:pt x="796243" y="709960"/>
                </a:cubicBezTo>
                <a:cubicBezTo>
                  <a:pt x="797428" y="709960"/>
                  <a:pt x="797428" y="709960"/>
                  <a:pt x="797428" y="709960"/>
                </a:cubicBezTo>
                <a:cubicBezTo>
                  <a:pt x="798712" y="711215"/>
                  <a:pt x="801280" y="711215"/>
                  <a:pt x="802564" y="712470"/>
                </a:cubicBezTo>
                <a:cubicBezTo>
                  <a:pt x="802564" y="713725"/>
                  <a:pt x="803849" y="713725"/>
                  <a:pt x="803849" y="714980"/>
                </a:cubicBezTo>
                <a:cubicBezTo>
                  <a:pt x="805133" y="714980"/>
                  <a:pt x="805133" y="714980"/>
                  <a:pt x="806318" y="714980"/>
                </a:cubicBezTo>
                <a:cubicBezTo>
                  <a:pt x="807602" y="714980"/>
                  <a:pt x="807602" y="716319"/>
                  <a:pt x="808886" y="716319"/>
                </a:cubicBezTo>
                <a:cubicBezTo>
                  <a:pt x="810170" y="714980"/>
                  <a:pt x="810170" y="714980"/>
                  <a:pt x="811454" y="714980"/>
                </a:cubicBezTo>
                <a:cubicBezTo>
                  <a:pt x="812739" y="714980"/>
                  <a:pt x="815208" y="716319"/>
                  <a:pt x="816492" y="716319"/>
                </a:cubicBezTo>
                <a:cubicBezTo>
                  <a:pt x="816492" y="716319"/>
                  <a:pt x="816492" y="717574"/>
                  <a:pt x="816492" y="717574"/>
                </a:cubicBezTo>
                <a:cubicBezTo>
                  <a:pt x="817776" y="717574"/>
                  <a:pt x="817776" y="717574"/>
                  <a:pt x="819060" y="717574"/>
                </a:cubicBezTo>
                <a:cubicBezTo>
                  <a:pt x="819060" y="717574"/>
                  <a:pt x="819060" y="718829"/>
                  <a:pt x="819060" y="718829"/>
                </a:cubicBezTo>
                <a:cubicBezTo>
                  <a:pt x="817776" y="720084"/>
                  <a:pt x="817776" y="721339"/>
                  <a:pt x="816492" y="722594"/>
                </a:cubicBezTo>
                <a:cubicBezTo>
                  <a:pt x="816492" y="723933"/>
                  <a:pt x="815208" y="723933"/>
                  <a:pt x="815208" y="725188"/>
                </a:cubicBezTo>
                <a:cubicBezTo>
                  <a:pt x="817776" y="723933"/>
                  <a:pt x="819060" y="721339"/>
                  <a:pt x="821629" y="718829"/>
                </a:cubicBezTo>
                <a:cubicBezTo>
                  <a:pt x="822913" y="718829"/>
                  <a:pt x="822913" y="717574"/>
                  <a:pt x="824098" y="717574"/>
                </a:cubicBezTo>
                <a:cubicBezTo>
                  <a:pt x="824098" y="717574"/>
                  <a:pt x="825382" y="717574"/>
                  <a:pt x="825382" y="717574"/>
                </a:cubicBezTo>
                <a:cubicBezTo>
                  <a:pt x="825382" y="716319"/>
                  <a:pt x="825382" y="714980"/>
                  <a:pt x="825382" y="713725"/>
                </a:cubicBezTo>
                <a:cubicBezTo>
                  <a:pt x="825382" y="711215"/>
                  <a:pt x="824098" y="709960"/>
                  <a:pt x="822913" y="707367"/>
                </a:cubicBezTo>
                <a:cubicBezTo>
                  <a:pt x="822913" y="706111"/>
                  <a:pt x="821629" y="704856"/>
                  <a:pt x="821629" y="703601"/>
                </a:cubicBezTo>
                <a:cubicBezTo>
                  <a:pt x="821629" y="702346"/>
                  <a:pt x="822913" y="702346"/>
                  <a:pt x="822913" y="701008"/>
                </a:cubicBezTo>
                <a:cubicBezTo>
                  <a:pt x="824098" y="699753"/>
                  <a:pt x="826666" y="698498"/>
                  <a:pt x="827950" y="697242"/>
                </a:cubicBezTo>
                <a:cubicBezTo>
                  <a:pt x="829235" y="695987"/>
                  <a:pt x="830519" y="694732"/>
                  <a:pt x="831803" y="693394"/>
                </a:cubicBezTo>
                <a:cubicBezTo>
                  <a:pt x="832988" y="692139"/>
                  <a:pt x="832988" y="692139"/>
                  <a:pt x="834272" y="690884"/>
                </a:cubicBezTo>
                <a:cubicBezTo>
                  <a:pt x="835556" y="690884"/>
                  <a:pt x="836841" y="689629"/>
                  <a:pt x="838124" y="689629"/>
                </a:cubicBezTo>
                <a:cubicBezTo>
                  <a:pt x="838124" y="688374"/>
                  <a:pt x="839409" y="688374"/>
                  <a:pt x="839409" y="687035"/>
                </a:cubicBezTo>
                <a:cubicBezTo>
                  <a:pt x="840693" y="687035"/>
                  <a:pt x="840693" y="685780"/>
                  <a:pt x="841878" y="685780"/>
                </a:cubicBezTo>
                <a:cubicBezTo>
                  <a:pt x="843162" y="685780"/>
                  <a:pt x="843162" y="684525"/>
                  <a:pt x="844446" y="684525"/>
                </a:cubicBezTo>
                <a:cubicBezTo>
                  <a:pt x="845730" y="684525"/>
                  <a:pt x="847014" y="683270"/>
                  <a:pt x="848298" y="683270"/>
                </a:cubicBezTo>
                <a:cubicBezTo>
                  <a:pt x="848298" y="683270"/>
                  <a:pt x="849583" y="683270"/>
                  <a:pt x="849583" y="683270"/>
                </a:cubicBezTo>
                <a:cubicBezTo>
                  <a:pt x="850768" y="683270"/>
                  <a:pt x="852052" y="682015"/>
                  <a:pt x="853336" y="682015"/>
                </a:cubicBezTo>
                <a:cubicBezTo>
                  <a:pt x="853336" y="682015"/>
                  <a:pt x="854620" y="682015"/>
                  <a:pt x="854620" y="682015"/>
                </a:cubicBezTo>
                <a:cubicBezTo>
                  <a:pt x="855904" y="679421"/>
                  <a:pt x="857188" y="678166"/>
                  <a:pt x="858473" y="676911"/>
                </a:cubicBezTo>
                <a:cubicBezTo>
                  <a:pt x="859658" y="676911"/>
                  <a:pt x="859658" y="675656"/>
                  <a:pt x="859658" y="674401"/>
                </a:cubicBezTo>
                <a:cubicBezTo>
                  <a:pt x="860942" y="674401"/>
                  <a:pt x="860942" y="673062"/>
                  <a:pt x="862226" y="673062"/>
                </a:cubicBezTo>
                <a:cubicBezTo>
                  <a:pt x="863510" y="673062"/>
                  <a:pt x="864794" y="673062"/>
                  <a:pt x="866078" y="673062"/>
                </a:cubicBezTo>
                <a:cubicBezTo>
                  <a:pt x="866078" y="673062"/>
                  <a:pt x="867363" y="671807"/>
                  <a:pt x="867363" y="671807"/>
                </a:cubicBezTo>
                <a:cubicBezTo>
                  <a:pt x="866078" y="670552"/>
                  <a:pt x="866078" y="670552"/>
                  <a:pt x="866078" y="670552"/>
                </a:cubicBezTo>
                <a:cubicBezTo>
                  <a:pt x="867363" y="670552"/>
                  <a:pt x="867363" y="669297"/>
                  <a:pt x="868548" y="669297"/>
                </a:cubicBezTo>
                <a:cubicBezTo>
                  <a:pt x="869832" y="669297"/>
                  <a:pt x="869832" y="669297"/>
                  <a:pt x="871116" y="669297"/>
                </a:cubicBezTo>
                <a:cubicBezTo>
                  <a:pt x="874968" y="668042"/>
                  <a:pt x="877438" y="666787"/>
                  <a:pt x="881290" y="665448"/>
                </a:cubicBezTo>
                <a:cubicBezTo>
                  <a:pt x="883859" y="662938"/>
                  <a:pt x="886328" y="661683"/>
                  <a:pt x="888896" y="660428"/>
                </a:cubicBezTo>
                <a:cubicBezTo>
                  <a:pt x="890180" y="659089"/>
                  <a:pt x="890180" y="659089"/>
                  <a:pt x="891464" y="657834"/>
                </a:cubicBezTo>
                <a:cubicBezTo>
                  <a:pt x="891464" y="656579"/>
                  <a:pt x="892748" y="656579"/>
                  <a:pt x="892748" y="656579"/>
                </a:cubicBezTo>
                <a:cubicBezTo>
                  <a:pt x="894033" y="656579"/>
                  <a:pt x="894033" y="657834"/>
                  <a:pt x="895218" y="657834"/>
                </a:cubicBezTo>
                <a:cubicBezTo>
                  <a:pt x="896502" y="657834"/>
                  <a:pt x="896502" y="656579"/>
                  <a:pt x="897786" y="656579"/>
                </a:cubicBezTo>
                <a:cubicBezTo>
                  <a:pt x="897786" y="655324"/>
                  <a:pt x="897786" y="655324"/>
                  <a:pt x="897786" y="654069"/>
                </a:cubicBezTo>
                <a:cubicBezTo>
                  <a:pt x="899070" y="652814"/>
                  <a:pt x="901639" y="651475"/>
                  <a:pt x="902923" y="650220"/>
                </a:cubicBezTo>
                <a:cubicBezTo>
                  <a:pt x="904108" y="650220"/>
                  <a:pt x="905392" y="648965"/>
                  <a:pt x="906676" y="648965"/>
                </a:cubicBezTo>
                <a:cubicBezTo>
                  <a:pt x="906676" y="648965"/>
                  <a:pt x="907960" y="648965"/>
                  <a:pt x="907960" y="648965"/>
                </a:cubicBezTo>
                <a:cubicBezTo>
                  <a:pt x="907960" y="648965"/>
                  <a:pt x="909245" y="648965"/>
                  <a:pt x="909245" y="648965"/>
                </a:cubicBezTo>
                <a:cubicBezTo>
                  <a:pt x="909245" y="650220"/>
                  <a:pt x="910529" y="650220"/>
                  <a:pt x="910529" y="650220"/>
                </a:cubicBezTo>
                <a:cubicBezTo>
                  <a:pt x="910529" y="650220"/>
                  <a:pt x="911813" y="648965"/>
                  <a:pt x="912998" y="648965"/>
                </a:cubicBezTo>
                <a:cubicBezTo>
                  <a:pt x="912998" y="648965"/>
                  <a:pt x="912998" y="647710"/>
                  <a:pt x="912998" y="647710"/>
                </a:cubicBezTo>
                <a:cubicBezTo>
                  <a:pt x="914282" y="647710"/>
                  <a:pt x="914282" y="646455"/>
                  <a:pt x="914282" y="646455"/>
                </a:cubicBezTo>
                <a:cubicBezTo>
                  <a:pt x="914282" y="646455"/>
                  <a:pt x="915566" y="646455"/>
                  <a:pt x="916851" y="646455"/>
                </a:cubicBezTo>
                <a:cubicBezTo>
                  <a:pt x="918135" y="647710"/>
                  <a:pt x="918135" y="647710"/>
                  <a:pt x="918135" y="648965"/>
                </a:cubicBezTo>
                <a:cubicBezTo>
                  <a:pt x="919420" y="648965"/>
                  <a:pt x="919420" y="648965"/>
                  <a:pt x="920702" y="648965"/>
                </a:cubicBezTo>
                <a:cubicBezTo>
                  <a:pt x="920702" y="648965"/>
                  <a:pt x="919420" y="650220"/>
                  <a:pt x="919420" y="650220"/>
                </a:cubicBezTo>
                <a:cubicBezTo>
                  <a:pt x="919420" y="650220"/>
                  <a:pt x="918135" y="650220"/>
                  <a:pt x="918135" y="650220"/>
                </a:cubicBezTo>
                <a:cubicBezTo>
                  <a:pt x="918135" y="651475"/>
                  <a:pt x="918135" y="651475"/>
                  <a:pt x="918135" y="652814"/>
                </a:cubicBezTo>
                <a:cubicBezTo>
                  <a:pt x="915566" y="654069"/>
                  <a:pt x="912998" y="655324"/>
                  <a:pt x="910529" y="656579"/>
                </a:cubicBezTo>
                <a:cubicBezTo>
                  <a:pt x="907960" y="657834"/>
                  <a:pt x="906676" y="659089"/>
                  <a:pt x="904108" y="660428"/>
                </a:cubicBezTo>
                <a:cubicBezTo>
                  <a:pt x="904108" y="661683"/>
                  <a:pt x="902923" y="661683"/>
                  <a:pt x="902923" y="662938"/>
                </a:cubicBezTo>
                <a:cubicBezTo>
                  <a:pt x="901639" y="664193"/>
                  <a:pt x="900354" y="664193"/>
                  <a:pt x="899070" y="665448"/>
                </a:cubicBezTo>
                <a:cubicBezTo>
                  <a:pt x="899070" y="666787"/>
                  <a:pt x="897786" y="666787"/>
                  <a:pt x="896502" y="666787"/>
                </a:cubicBezTo>
                <a:cubicBezTo>
                  <a:pt x="895218" y="668042"/>
                  <a:pt x="895218" y="668042"/>
                  <a:pt x="894033" y="669297"/>
                </a:cubicBezTo>
                <a:cubicBezTo>
                  <a:pt x="894033" y="669297"/>
                  <a:pt x="892748" y="669297"/>
                  <a:pt x="892748" y="669297"/>
                </a:cubicBezTo>
                <a:cubicBezTo>
                  <a:pt x="892748" y="669297"/>
                  <a:pt x="891464" y="668042"/>
                  <a:pt x="891464" y="668042"/>
                </a:cubicBezTo>
                <a:cubicBezTo>
                  <a:pt x="890180" y="669297"/>
                  <a:pt x="887612" y="670552"/>
                  <a:pt x="886328" y="671807"/>
                </a:cubicBezTo>
                <a:cubicBezTo>
                  <a:pt x="885143" y="671807"/>
                  <a:pt x="882574" y="673062"/>
                  <a:pt x="881290" y="673062"/>
                </a:cubicBezTo>
                <a:cubicBezTo>
                  <a:pt x="880006" y="673062"/>
                  <a:pt x="880006" y="674401"/>
                  <a:pt x="880006" y="674401"/>
                </a:cubicBezTo>
                <a:cubicBezTo>
                  <a:pt x="877438" y="674401"/>
                  <a:pt x="876253" y="675656"/>
                  <a:pt x="873684" y="675656"/>
                </a:cubicBezTo>
                <a:cubicBezTo>
                  <a:pt x="872400" y="676911"/>
                  <a:pt x="871116" y="676911"/>
                  <a:pt x="869832" y="678166"/>
                </a:cubicBezTo>
                <a:cubicBezTo>
                  <a:pt x="869832" y="679421"/>
                  <a:pt x="868548" y="680760"/>
                  <a:pt x="868548" y="682015"/>
                </a:cubicBezTo>
                <a:cubicBezTo>
                  <a:pt x="866078" y="683270"/>
                  <a:pt x="863510" y="685780"/>
                  <a:pt x="860942" y="687035"/>
                </a:cubicBezTo>
                <a:cubicBezTo>
                  <a:pt x="859658" y="685780"/>
                  <a:pt x="859658" y="685780"/>
                  <a:pt x="859658" y="685780"/>
                </a:cubicBezTo>
                <a:cubicBezTo>
                  <a:pt x="858473" y="687035"/>
                  <a:pt x="857188" y="688374"/>
                  <a:pt x="855904" y="689629"/>
                </a:cubicBezTo>
                <a:cubicBezTo>
                  <a:pt x="855904" y="689629"/>
                  <a:pt x="855904" y="690884"/>
                  <a:pt x="855904" y="690884"/>
                </a:cubicBezTo>
                <a:cubicBezTo>
                  <a:pt x="854620" y="690884"/>
                  <a:pt x="854620" y="692139"/>
                  <a:pt x="853336" y="692139"/>
                </a:cubicBezTo>
                <a:cubicBezTo>
                  <a:pt x="852052" y="692139"/>
                  <a:pt x="852052" y="692139"/>
                  <a:pt x="850768" y="692139"/>
                </a:cubicBezTo>
                <a:cubicBezTo>
                  <a:pt x="849583" y="692139"/>
                  <a:pt x="849583" y="693394"/>
                  <a:pt x="848298" y="694732"/>
                </a:cubicBezTo>
                <a:cubicBezTo>
                  <a:pt x="848298" y="694732"/>
                  <a:pt x="847014" y="695987"/>
                  <a:pt x="847014" y="697242"/>
                </a:cubicBezTo>
                <a:cubicBezTo>
                  <a:pt x="845730" y="698498"/>
                  <a:pt x="845730" y="698498"/>
                  <a:pt x="844446" y="698498"/>
                </a:cubicBezTo>
                <a:cubicBezTo>
                  <a:pt x="844446" y="699753"/>
                  <a:pt x="843162" y="699753"/>
                  <a:pt x="843162" y="701008"/>
                </a:cubicBezTo>
                <a:cubicBezTo>
                  <a:pt x="844446" y="701008"/>
                  <a:pt x="845730" y="702346"/>
                  <a:pt x="847014" y="702346"/>
                </a:cubicBezTo>
                <a:cubicBezTo>
                  <a:pt x="848298" y="702346"/>
                  <a:pt x="849583" y="702346"/>
                  <a:pt x="850768" y="702346"/>
                </a:cubicBezTo>
                <a:cubicBezTo>
                  <a:pt x="848298" y="702346"/>
                  <a:pt x="847014" y="701008"/>
                  <a:pt x="845730" y="701008"/>
                </a:cubicBezTo>
                <a:cubicBezTo>
                  <a:pt x="845730" y="701008"/>
                  <a:pt x="845730" y="699753"/>
                  <a:pt x="845730" y="699753"/>
                </a:cubicBezTo>
                <a:cubicBezTo>
                  <a:pt x="847014" y="699753"/>
                  <a:pt x="848298" y="699753"/>
                  <a:pt x="849583" y="699753"/>
                </a:cubicBezTo>
                <a:cubicBezTo>
                  <a:pt x="849583" y="699753"/>
                  <a:pt x="850768" y="698498"/>
                  <a:pt x="850768" y="698498"/>
                </a:cubicBezTo>
                <a:cubicBezTo>
                  <a:pt x="852052" y="698498"/>
                  <a:pt x="853336" y="698498"/>
                  <a:pt x="854620" y="698498"/>
                </a:cubicBezTo>
                <a:cubicBezTo>
                  <a:pt x="853336" y="698498"/>
                  <a:pt x="853336" y="697242"/>
                  <a:pt x="852052" y="697242"/>
                </a:cubicBezTo>
                <a:cubicBezTo>
                  <a:pt x="853336" y="695987"/>
                  <a:pt x="854620" y="694732"/>
                  <a:pt x="855904" y="693394"/>
                </a:cubicBezTo>
                <a:cubicBezTo>
                  <a:pt x="857188" y="693394"/>
                  <a:pt x="859658" y="692139"/>
                  <a:pt x="860942" y="690884"/>
                </a:cubicBezTo>
                <a:cubicBezTo>
                  <a:pt x="862226" y="690884"/>
                  <a:pt x="863510" y="689629"/>
                  <a:pt x="864794" y="689629"/>
                </a:cubicBezTo>
                <a:cubicBezTo>
                  <a:pt x="867363" y="688374"/>
                  <a:pt x="869832" y="685780"/>
                  <a:pt x="872400" y="683270"/>
                </a:cubicBezTo>
                <a:cubicBezTo>
                  <a:pt x="872400" y="682015"/>
                  <a:pt x="872400" y="682015"/>
                  <a:pt x="872400" y="680760"/>
                </a:cubicBezTo>
                <a:cubicBezTo>
                  <a:pt x="873684" y="680760"/>
                  <a:pt x="873684" y="679421"/>
                  <a:pt x="874968" y="679421"/>
                </a:cubicBezTo>
                <a:cubicBezTo>
                  <a:pt x="874968" y="680760"/>
                  <a:pt x="876253" y="680760"/>
                  <a:pt x="877438" y="680760"/>
                </a:cubicBezTo>
                <a:cubicBezTo>
                  <a:pt x="878722" y="679421"/>
                  <a:pt x="878722" y="679421"/>
                  <a:pt x="880006" y="678166"/>
                </a:cubicBezTo>
                <a:cubicBezTo>
                  <a:pt x="881290" y="678166"/>
                  <a:pt x="881290" y="676911"/>
                  <a:pt x="882574" y="676911"/>
                </a:cubicBezTo>
                <a:cubicBezTo>
                  <a:pt x="883859" y="678166"/>
                  <a:pt x="883859" y="678166"/>
                  <a:pt x="883859" y="678166"/>
                </a:cubicBezTo>
                <a:cubicBezTo>
                  <a:pt x="886328" y="676911"/>
                  <a:pt x="887612" y="675656"/>
                  <a:pt x="888896" y="674401"/>
                </a:cubicBezTo>
                <a:cubicBezTo>
                  <a:pt x="888896" y="675656"/>
                  <a:pt x="890180" y="675656"/>
                  <a:pt x="890180" y="675656"/>
                </a:cubicBezTo>
                <a:cubicBezTo>
                  <a:pt x="888896" y="676911"/>
                  <a:pt x="887612" y="679421"/>
                  <a:pt x="886328" y="680760"/>
                </a:cubicBezTo>
                <a:cubicBezTo>
                  <a:pt x="886328" y="680760"/>
                  <a:pt x="887612" y="682015"/>
                  <a:pt x="887612" y="682015"/>
                </a:cubicBezTo>
                <a:cubicBezTo>
                  <a:pt x="888896" y="680760"/>
                  <a:pt x="888896" y="678166"/>
                  <a:pt x="890180" y="676911"/>
                </a:cubicBezTo>
                <a:cubicBezTo>
                  <a:pt x="891464" y="675656"/>
                  <a:pt x="894033" y="675656"/>
                  <a:pt x="895218" y="674401"/>
                </a:cubicBezTo>
                <a:cubicBezTo>
                  <a:pt x="897786" y="670552"/>
                  <a:pt x="901639" y="668042"/>
                  <a:pt x="904108" y="665448"/>
                </a:cubicBezTo>
                <a:cubicBezTo>
                  <a:pt x="905392" y="665448"/>
                  <a:pt x="907960" y="664193"/>
                  <a:pt x="909245" y="664193"/>
                </a:cubicBezTo>
                <a:cubicBezTo>
                  <a:pt x="910529" y="664193"/>
                  <a:pt x="911813" y="662938"/>
                  <a:pt x="912998" y="661683"/>
                </a:cubicBezTo>
                <a:cubicBezTo>
                  <a:pt x="915566" y="660428"/>
                  <a:pt x="916851" y="660428"/>
                  <a:pt x="919420" y="659089"/>
                </a:cubicBezTo>
                <a:cubicBezTo>
                  <a:pt x="920702" y="657834"/>
                  <a:pt x="920702" y="657834"/>
                  <a:pt x="921889" y="656579"/>
                </a:cubicBezTo>
                <a:cubicBezTo>
                  <a:pt x="921889" y="656579"/>
                  <a:pt x="923172" y="655324"/>
                  <a:pt x="924457" y="655324"/>
                </a:cubicBezTo>
                <a:cubicBezTo>
                  <a:pt x="924457" y="656579"/>
                  <a:pt x="924457" y="656579"/>
                  <a:pt x="924457" y="657834"/>
                </a:cubicBezTo>
                <a:cubicBezTo>
                  <a:pt x="923172" y="659089"/>
                  <a:pt x="921889" y="659089"/>
                  <a:pt x="920702" y="660428"/>
                </a:cubicBezTo>
                <a:cubicBezTo>
                  <a:pt x="920702" y="660428"/>
                  <a:pt x="920702" y="661683"/>
                  <a:pt x="920702" y="661683"/>
                </a:cubicBezTo>
                <a:cubicBezTo>
                  <a:pt x="921889" y="661683"/>
                  <a:pt x="923172" y="661683"/>
                  <a:pt x="924457" y="661683"/>
                </a:cubicBezTo>
                <a:cubicBezTo>
                  <a:pt x="925741" y="659089"/>
                  <a:pt x="927026" y="657834"/>
                  <a:pt x="928310" y="656579"/>
                </a:cubicBezTo>
                <a:cubicBezTo>
                  <a:pt x="930780" y="655324"/>
                  <a:pt x="933348" y="652814"/>
                  <a:pt x="935915" y="651475"/>
                </a:cubicBezTo>
                <a:cubicBezTo>
                  <a:pt x="937199" y="651475"/>
                  <a:pt x="938483" y="651475"/>
                  <a:pt x="938483" y="651475"/>
                </a:cubicBezTo>
                <a:cubicBezTo>
                  <a:pt x="937199" y="651475"/>
                  <a:pt x="937199" y="650220"/>
                  <a:pt x="937199" y="650220"/>
                </a:cubicBezTo>
                <a:cubicBezTo>
                  <a:pt x="937199" y="648965"/>
                  <a:pt x="938483" y="648965"/>
                  <a:pt x="939667" y="647710"/>
                </a:cubicBezTo>
                <a:cubicBezTo>
                  <a:pt x="940952" y="647710"/>
                  <a:pt x="942236" y="647710"/>
                  <a:pt x="943520" y="647710"/>
                </a:cubicBezTo>
                <a:cubicBezTo>
                  <a:pt x="943520" y="647710"/>
                  <a:pt x="943520" y="646455"/>
                  <a:pt x="943520" y="646455"/>
                </a:cubicBezTo>
                <a:cubicBezTo>
                  <a:pt x="943520" y="646455"/>
                  <a:pt x="943520" y="645200"/>
                  <a:pt x="943520" y="645200"/>
                </a:cubicBezTo>
                <a:cubicBezTo>
                  <a:pt x="943520" y="645200"/>
                  <a:pt x="944805" y="645200"/>
                  <a:pt x="946088" y="645200"/>
                </a:cubicBezTo>
                <a:cubicBezTo>
                  <a:pt x="946088" y="645200"/>
                  <a:pt x="947372" y="645200"/>
                  <a:pt x="948557" y="645200"/>
                </a:cubicBezTo>
                <a:cubicBezTo>
                  <a:pt x="948557" y="643861"/>
                  <a:pt x="948557" y="642606"/>
                  <a:pt x="948557" y="641351"/>
                </a:cubicBezTo>
                <a:cubicBezTo>
                  <a:pt x="947372" y="641351"/>
                  <a:pt x="947372" y="640096"/>
                  <a:pt x="946088" y="640096"/>
                </a:cubicBezTo>
                <a:cubicBezTo>
                  <a:pt x="946088" y="640096"/>
                  <a:pt x="947372" y="638841"/>
                  <a:pt x="947372" y="638841"/>
                </a:cubicBezTo>
                <a:cubicBezTo>
                  <a:pt x="946088" y="637502"/>
                  <a:pt x="946088" y="637502"/>
                  <a:pt x="944805" y="637502"/>
                </a:cubicBezTo>
                <a:cubicBezTo>
                  <a:pt x="946088" y="636247"/>
                  <a:pt x="946088" y="634992"/>
                  <a:pt x="947372" y="633737"/>
                </a:cubicBezTo>
                <a:cubicBezTo>
                  <a:pt x="948557" y="633737"/>
                  <a:pt x="951126" y="632482"/>
                  <a:pt x="952410" y="631227"/>
                </a:cubicBezTo>
                <a:cubicBezTo>
                  <a:pt x="952410" y="631227"/>
                  <a:pt x="953694" y="632482"/>
                  <a:pt x="953694" y="633737"/>
                </a:cubicBezTo>
                <a:cubicBezTo>
                  <a:pt x="954979" y="636247"/>
                  <a:pt x="956263" y="638841"/>
                  <a:pt x="957448" y="641351"/>
                </a:cubicBezTo>
                <a:cubicBezTo>
                  <a:pt x="957448" y="641351"/>
                  <a:pt x="956263" y="642606"/>
                  <a:pt x="956263" y="643861"/>
                </a:cubicBezTo>
                <a:cubicBezTo>
                  <a:pt x="956263" y="645200"/>
                  <a:pt x="957448" y="647710"/>
                  <a:pt x="958733" y="650220"/>
                </a:cubicBezTo>
                <a:cubicBezTo>
                  <a:pt x="958733" y="651475"/>
                  <a:pt x="957448" y="654069"/>
                  <a:pt x="957448" y="655324"/>
                </a:cubicBezTo>
                <a:cubicBezTo>
                  <a:pt x="958733" y="659089"/>
                  <a:pt x="960016" y="661683"/>
                  <a:pt x="961301" y="665448"/>
                </a:cubicBezTo>
                <a:cubicBezTo>
                  <a:pt x="962585" y="666787"/>
                  <a:pt x="962585" y="666787"/>
                  <a:pt x="963869" y="668042"/>
                </a:cubicBezTo>
                <a:cubicBezTo>
                  <a:pt x="965154" y="668042"/>
                  <a:pt x="966338" y="668042"/>
                  <a:pt x="967623" y="668042"/>
                </a:cubicBezTo>
                <a:cubicBezTo>
                  <a:pt x="968907" y="669297"/>
                  <a:pt x="970191" y="669297"/>
                  <a:pt x="971475" y="670552"/>
                </a:cubicBezTo>
                <a:cubicBezTo>
                  <a:pt x="972758" y="669297"/>
                  <a:pt x="975228" y="668042"/>
                  <a:pt x="976512" y="666787"/>
                </a:cubicBezTo>
                <a:cubicBezTo>
                  <a:pt x="975228" y="666787"/>
                  <a:pt x="975228" y="665448"/>
                  <a:pt x="974042" y="665448"/>
                </a:cubicBezTo>
                <a:cubicBezTo>
                  <a:pt x="972758" y="665448"/>
                  <a:pt x="971475" y="666787"/>
                  <a:pt x="970191" y="666787"/>
                </a:cubicBezTo>
                <a:cubicBezTo>
                  <a:pt x="970191" y="666787"/>
                  <a:pt x="968907" y="665448"/>
                  <a:pt x="968907" y="665448"/>
                </a:cubicBezTo>
                <a:cubicBezTo>
                  <a:pt x="968907" y="664193"/>
                  <a:pt x="970191" y="664193"/>
                  <a:pt x="971475" y="662938"/>
                </a:cubicBezTo>
                <a:cubicBezTo>
                  <a:pt x="972758" y="662938"/>
                  <a:pt x="974042" y="662938"/>
                  <a:pt x="975228" y="662938"/>
                </a:cubicBezTo>
                <a:cubicBezTo>
                  <a:pt x="975228" y="661683"/>
                  <a:pt x="975228" y="661683"/>
                  <a:pt x="975228" y="660428"/>
                </a:cubicBezTo>
                <a:cubicBezTo>
                  <a:pt x="974042" y="660428"/>
                  <a:pt x="974042" y="660428"/>
                  <a:pt x="972758" y="660428"/>
                </a:cubicBezTo>
                <a:cubicBezTo>
                  <a:pt x="972758" y="660428"/>
                  <a:pt x="974042" y="659089"/>
                  <a:pt x="975228" y="657834"/>
                </a:cubicBezTo>
                <a:cubicBezTo>
                  <a:pt x="976512" y="657834"/>
                  <a:pt x="979080" y="656579"/>
                  <a:pt x="980364" y="656579"/>
                </a:cubicBezTo>
                <a:cubicBezTo>
                  <a:pt x="980364" y="656579"/>
                  <a:pt x="981648" y="657834"/>
                  <a:pt x="981648" y="657834"/>
                </a:cubicBezTo>
                <a:cubicBezTo>
                  <a:pt x="982932" y="656579"/>
                  <a:pt x="982932" y="656579"/>
                  <a:pt x="984118" y="655324"/>
                </a:cubicBezTo>
                <a:cubicBezTo>
                  <a:pt x="982932" y="655324"/>
                  <a:pt x="980364" y="654069"/>
                  <a:pt x="979080" y="652814"/>
                </a:cubicBezTo>
                <a:cubicBezTo>
                  <a:pt x="980364" y="651475"/>
                  <a:pt x="981648" y="651475"/>
                  <a:pt x="982932" y="651475"/>
                </a:cubicBezTo>
                <a:cubicBezTo>
                  <a:pt x="985402" y="650220"/>
                  <a:pt x="986686" y="647710"/>
                  <a:pt x="989255" y="646455"/>
                </a:cubicBezTo>
                <a:cubicBezTo>
                  <a:pt x="989255" y="646455"/>
                  <a:pt x="989255" y="645200"/>
                  <a:pt x="989255" y="645200"/>
                </a:cubicBezTo>
                <a:cubicBezTo>
                  <a:pt x="990539" y="643861"/>
                  <a:pt x="991824" y="643861"/>
                  <a:pt x="993008" y="642606"/>
                </a:cubicBezTo>
                <a:cubicBezTo>
                  <a:pt x="993008" y="643861"/>
                  <a:pt x="994292" y="643861"/>
                  <a:pt x="994292" y="645200"/>
                </a:cubicBezTo>
                <a:cubicBezTo>
                  <a:pt x="994292" y="645200"/>
                  <a:pt x="994292" y="646455"/>
                  <a:pt x="994292" y="646455"/>
                </a:cubicBezTo>
                <a:cubicBezTo>
                  <a:pt x="993008" y="646455"/>
                  <a:pt x="993008" y="647710"/>
                  <a:pt x="991824" y="648965"/>
                </a:cubicBezTo>
                <a:cubicBezTo>
                  <a:pt x="993008" y="648965"/>
                  <a:pt x="993008" y="650220"/>
                  <a:pt x="993008" y="650220"/>
                </a:cubicBezTo>
                <a:cubicBezTo>
                  <a:pt x="993008" y="650220"/>
                  <a:pt x="991824" y="651475"/>
                  <a:pt x="990539" y="652814"/>
                </a:cubicBezTo>
                <a:cubicBezTo>
                  <a:pt x="990539" y="652814"/>
                  <a:pt x="990539" y="654069"/>
                  <a:pt x="990539" y="654069"/>
                </a:cubicBezTo>
                <a:cubicBezTo>
                  <a:pt x="990539" y="654069"/>
                  <a:pt x="991824" y="654069"/>
                  <a:pt x="991824" y="654069"/>
                </a:cubicBezTo>
                <a:cubicBezTo>
                  <a:pt x="993008" y="654069"/>
                  <a:pt x="993008" y="652814"/>
                  <a:pt x="994292" y="652814"/>
                </a:cubicBezTo>
                <a:cubicBezTo>
                  <a:pt x="994292" y="654069"/>
                  <a:pt x="995576" y="654069"/>
                  <a:pt x="995576" y="654069"/>
                </a:cubicBezTo>
                <a:cubicBezTo>
                  <a:pt x="995576" y="654069"/>
                  <a:pt x="995576" y="655324"/>
                  <a:pt x="995576" y="655324"/>
                </a:cubicBezTo>
                <a:cubicBezTo>
                  <a:pt x="994292" y="655324"/>
                  <a:pt x="994292" y="656579"/>
                  <a:pt x="993008" y="656579"/>
                </a:cubicBezTo>
                <a:cubicBezTo>
                  <a:pt x="991824" y="656579"/>
                  <a:pt x="991824" y="657834"/>
                  <a:pt x="990539" y="659089"/>
                </a:cubicBezTo>
                <a:cubicBezTo>
                  <a:pt x="989255" y="659089"/>
                  <a:pt x="989255" y="659089"/>
                  <a:pt x="987970" y="659089"/>
                </a:cubicBezTo>
                <a:cubicBezTo>
                  <a:pt x="986686" y="659089"/>
                  <a:pt x="986686" y="660428"/>
                  <a:pt x="986686" y="660428"/>
                </a:cubicBezTo>
                <a:cubicBezTo>
                  <a:pt x="986686" y="660428"/>
                  <a:pt x="985402" y="661683"/>
                  <a:pt x="985402" y="662938"/>
                </a:cubicBezTo>
                <a:cubicBezTo>
                  <a:pt x="986686" y="662938"/>
                  <a:pt x="986686" y="662938"/>
                  <a:pt x="987970" y="662938"/>
                </a:cubicBezTo>
                <a:cubicBezTo>
                  <a:pt x="989255" y="662938"/>
                  <a:pt x="991824" y="661683"/>
                  <a:pt x="993008" y="661683"/>
                </a:cubicBezTo>
                <a:cubicBezTo>
                  <a:pt x="994292" y="661683"/>
                  <a:pt x="995576" y="661683"/>
                  <a:pt x="996860" y="661683"/>
                </a:cubicBezTo>
                <a:cubicBezTo>
                  <a:pt x="998145" y="661683"/>
                  <a:pt x="999429" y="660428"/>
                  <a:pt x="1000713" y="660428"/>
                </a:cubicBezTo>
                <a:cubicBezTo>
                  <a:pt x="1001898" y="659089"/>
                  <a:pt x="1001898" y="659089"/>
                  <a:pt x="1003183" y="657834"/>
                </a:cubicBezTo>
                <a:cubicBezTo>
                  <a:pt x="1004466" y="657834"/>
                  <a:pt x="1005750" y="656579"/>
                  <a:pt x="1007034" y="656579"/>
                </a:cubicBezTo>
                <a:cubicBezTo>
                  <a:pt x="1008319" y="655324"/>
                  <a:pt x="1008319" y="652814"/>
                  <a:pt x="1009603" y="651475"/>
                </a:cubicBezTo>
                <a:cubicBezTo>
                  <a:pt x="1010788" y="650220"/>
                  <a:pt x="1012072" y="648965"/>
                  <a:pt x="1013356" y="647710"/>
                </a:cubicBezTo>
                <a:cubicBezTo>
                  <a:pt x="1014641" y="646455"/>
                  <a:pt x="1015925" y="646455"/>
                  <a:pt x="1017209" y="645200"/>
                </a:cubicBezTo>
                <a:cubicBezTo>
                  <a:pt x="1018493" y="645200"/>
                  <a:pt x="1018493" y="645200"/>
                  <a:pt x="1019678" y="645200"/>
                </a:cubicBezTo>
                <a:cubicBezTo>
                  <a:pt x="1020963" y="643861"/>
                  <a:pt x="1022247" y="643861"/>
                  <a:pt x="1023531" y="643861"/>
                </a:cubicBezTo>
                <a:cubicBezTo>
                  <a:pt x="1024815" y="643861"/>
                  <a:pt x="1026099" y="643861"/>
                  <a:pt x="1027383" y="643861"/>
                </a:cubicBezTo>
                <a:cubicBezTo>
                  <a:pt x="1028569" y="642606"/>
                  <a:pt x="1029853" y="642606"/>
                  <a:pt x="1031137" y="642606"/>
                </a:cubicBezTo>
                <a:cubicBezTo>
                  <a:pt x="1032421" y="643861"/>
                  <a:pt x="1034990" y="643861"/>
                  <a:pt x="1036274" y="643861"/>
                </a:cubicBezTo>
                <a:cubicBezTo>
                  <a:pt x="1037459" y="643861"/>
                  <a:pt x="1038743" y="642606"/>
                  <a:pt x="1040027" y="642606"/>
                </a:cubicBezTo>
                <a:cubicBezTo>
                  <a:pt x="1041311" y="643861"/>
                  <a:pt x="1041311" y="643861"/>
                  <a:pt x="1041311" y="645200"/>
                </a:cubicBezTo>
                <a:cubicBezTo>
                  <a:pt x="1042596" y="646455"/>
                  <a:pt x="1045164" y="647710"/>
                  <a:pt x="1046349" y="648965"/>
                </a:cubicBezTo>
                <a:cubicBezTo>
                  <a:pt x="1046349" y="648965"/>
                  <a:pt x="1047633" y="650220"/>
                  <a:pt x="1047633" y="651475"/>
                </a:cubicBezTo>
                <a:cubicBezTo>
                  <a:pt x="1048918" y="652814"/>
                  <a:pt x="1051486" y="652814"/>
                  <a:pt x="1052770" y="654069"/>
                </a:cubicBezTo>
                <a:cubicBezTo>
                  <a:pt x="1057808" y="654069"/>
                  <a:pt x="1064130" y="655324"/>
                  <a:pt x="1069267" y="655324"/>
                </a:cubicBezTo>
                <a:cubicBezTo>
                  <a:pt x="1069267" y="655324"/>
                  <a:pt x="1070551" y="656579"/>
                  <a:pt x="1070551" y="656579"/>
                </a:cubicBezTo>
                <a:cubicBezTo>
                  <a:pt x="1071835" y="656579"/>
                  <a:pt x="1074304" y="656579"/>
                  <a:pt x="1075588" y="656579"/>
                </a:cubicBezTo>
                <a:cubicBezTo>
                  <a:pt x="1078157" y="656579"/>
                  <a:pt x="1079441" y="657834"/>
                  <a:pt x="1081910" y="657834"/>
                </a:cubicBezTo>
                <a:cubicBezTo>
                  <a:pt x="1081910" y="657834"/>
                  <a:pt x="1083195" y="657834"/>
                  <a:pt x="1083195" y="657834"/>
                </a:cubicBezTo>
                <a:cubicBezTo>
                  <a:pt x="1084479" y="657834"/>
                  <a:pt x="1085763" y="657834"/>
                  <a:pt x="1087047" y="657834"/>
                </a:cubicBezTo>
                <a:cubicBezTo>
                  <a:pt x="1088331" y="657834"/>
                  <a:pt x="1088331" y="659089"/>
                  <a:pt x="1089615" y="659089"/>
                </a:cubicBezTo>
                <a:cubicBezTo>
                  <a:pt x="1090801" y="659089"/>
                  <a:pt x="1090801" y="659089"/>
                  <a:pt x="1092085" y="659089"/>
                </a:cubicBezTo>
                <a:cubicBezTo>
                  <a:pt x="1092085" y="659089"/>
                  <a:pt x="1093369" y="657834"/>
                  <a:pt x="1093369" y="657834"/>
                </a:cubicBezTo>
                <a:cubicBezTo>
                  <a:pt x="1093369" y="657834"/>
                  <a:pt x="1094653" y="659089"/>
                  <a:pt x="1094653" y="659089"/>
                </a:cubicBezTo>
                <a:cubicBezTo>
                  <a:pt x="1097221" y="659089"/>
                  <a:pt x="1098505" y="659089"/>
                  <a:pt x="1100975" y="659089"/>
                </a:cubicBezTo>
                <a:cubicBezTo>
                  <a:pt x="1100975" y="657834"/>
                  <a:pt x="1102259" y="657834"/>
                  <a:pt x="1103543" y="657834"/>
                </a:cubicBezTo>
                <a:cubicBezTo>
                  <a:pt x="1104828" y="659089"/>
                  <a:pt x="1104828" y="659089"/>
                  <a:pt x="1104828" y="660428"/>
                </a:cubicBezTo>
                <a:cubicBezTo>
                  <a:pt x="1104828" y="660428"/>
                  <a:pt x="1106111" y="661683"/>
                  <a:pt x="1107396" y="661683"/>
                </a:cubicBezTo>
                <a:cubicBezTo>
                  <a:pt x="1108581" y="660428"/>
                  <a:pt x="1108581" y="660428"/>
                  <a:pt x="1108581" y="659089"/>
                </a:cubicBezTo>
                <a:cubicBezTo>
                  <a:pt x="1107396" y="657834"/>
                  <a:pt x="1107396" y="657834"/>
                  <a:pt x="1106111" y="657834"/>
                </a:cubicBezTo>
                <a:cubicBezTo>
                  <a:pt x="1106111" y="657834"/>
                  <a:pt x="1106111" y="656579"/>
                  <a:pt x="1106111" y="656579"/>
                </a:cubicBezTo>
                <a:cubicBezTo>
                  <a:pt x="1104828" y="655324"/>
                  <a:pt x="1103543" y="655324"/>
                  <a:pt x="1102259" y="655324"/>
                </a:cubicBezTo>
                <a:cubicBezTo>
                  <a:pt x="1102259" y="655324"/>
                  <a:pt x="1102259" y="654069"/>
                  <a:pt x="1102259" y="654069"/>
                </a:cubicBezTo>
                <a:cubicBezTo>
                  <a:pt x="1104828" y="654069"/>
                  <a:pt x="1106111" y="654069"/>
                  <a:pt x="1108581" y="654069"/>
                </a:cubicBezTo>
                <a:cubicBezTo>
                  <a:pt x="1108581" y="654069"/>
                  <a:pt x="1109866" y="655324"/>
                  <a:pt x="1109866" y="655324"/>
                </a:cubicBezTo>
                <a:cubicBezTo>
                  <a:pt x="1109866" y="655324"/>
                  <a:pt x="1111149" y="655324"/>
                  <a:pt x="1111149" y="655324"/>
                </a:cubicBezTo>
                <a:cubicBezTo>
                  <a:pt x="1111149" y="654069"/>
                  <a:pt x="1111149" y="654069"/>
                  <a:pt x="1111149" y="652814"/>
                </a:cubicBezTo>
                <a:cubicBezTo>
                  <a:pt x="1111149" y="651475"/>
                  <a:pt x="1112433" y="651475"/>
                  <a:pt x="1112433" y="651475"/>
                </a:cubicBezTo>
                <a:cubicBezTo>
                  <a:pt x="1115001" y="651475"/>
                  <a:pt x="1116286" y="652814"/>
                  <a:pt x="1118754" y="652814"/>
                </a:cubicBezTo>
                <a:cubicBezTo>
                  <a:pt x="1118754" y="652814"/>
                  <a:pt x="1120039" y="654069"/>
                  <a:pt x="1120039" y="654069"/>
                </a:cubicBezTo>
                <a:cubicBezTo>
                  <a:pt x="1121323" y="654069"/>
                  <a:pt x="1121323" y="654069"/>
                  <a:pt x="1122607" y="654069"/>
                </a:cubicBezTo>
                <a:cubicBezTo>
                  <a:pt x="1122607" y="655324"/>
                  <a:pt x="1123891" y="655324"/>
                  <a:pt x="1125175" y="656579"/>
                </a:cubicBezTo>
                <a:cubicBezTo>
                  <a:pt x="1126360" y="656579"/>
                  <a:pt x="1126360" y="657834"/>
                  <a:pt x="1127645" y="657834"/>
                </a:cubicBezTo>
                <a:cubicBezTo>
                  <a:pt x="1127645" y="659089"/>
                  <a:pt x="1128927" y="659089"/>
                  <a:pt x="1128927" y="660428"/>
                </a:cubicBezTo>
                <a:cubicBezTo>
                  <a:pt x="1130211" y="661683"/>
                  <a:pt x="1130211" y="661683"/>
                  <a:pt x="1131495" y="662938"/>
                </a:cubicBezTo>
                <a:cubicBezTo>
                  <a:pt x="1131495" y="664193"/>
                  <a:pt x="1130211" y="664193"/>
                  <a:pt x="1130211" y="665448"/>
                </a:cubicBezTo>
                <a:cubicBezTo>
                  <a:pt x="1130211" y="666787"/>
                  <a:pt x="1130211" y="666787"/>
                  <a:pt x="1130211" y="668042"/>
                </a:cubicBezTo>
                <a:cubicBezTo>
                  <a:pt x="1128927" y="669297"/>
                  <a:pt x="1128927" y="670552"/>
                  <a:pt x="1127645" y="671807"/>
                </a:cubicBezTo>
                <a:cubicBezTo>
                  <a:pt x="1123891" y="673062"/>
                  <a:pt x="1121323" y="673062"/>
                  <a:pt x="1118754" y="673062"/>
                </a:cubicBezTo>
                <a:cubicBezTo>
                  <a:pt x="1116286" y="673062"/>
                  <a:pt x="1115001" y="674401"/>
                  <a:pt x="1113718" y="674401"/>
                </a:cubicBezTo>
                <a:cubicBezTo>
                  <a:pt x="1113718" y="675656"/>
                  <a:pt x="1113718" y="675656"/>
                  <a:pt x="1113718" y="675656"/>
                </a:cubicBezTo>
                <a:cubicBezTo>
                  <a:pt x="1113718" y="675656"/>
                  <a:pt x="1112433" y="676911"/>
                  <a:pt x="1112433" y="676911"/>
                </a:cubicBezTo>
                <a:cubicBezTo>
                  <a:pt x="1111149" y="676911"/>
                  <a:pt x="1108581" y="676911"/>
                  <a:pt x="1107396" y="676911"/>
                </a:cubicBezTo>
                <a:cubicBezTo>
                  <a:pt x="1107396" y="678166"/>
                  <a:pt x="1106111" y="678166"/>
                  <a:pt x="1104828" y="678166"/>
                </a:cubicBezTo>
                <a:cubicBezTo>
                  <a:pt x="1104828" y="678166"/>
                  <a:pt x="1106111" y="679421"/>
                  <a:pt x="1106111" y="679421"/>
                </a:cubicBezTo>
                <a:cubicBezTo>
                  <a:pt x="1104828" y="680760"/>
                  <a:pt x="1104828" y="680760"/>
                  <a:pt x="1103543" y="682015"/>
                </a:cubicBezTo>
                <a:cubicBezTo>
                  <a:pt x="1103543" y="683270"/>
                  <a:pt x="1103543" y="683270"/>
                  <a:pt x="1103543" y="684525"/>
                </a:cubicBezTo>
                <a:cubicBezTo>
                  <a:pt x="1102259" y="685780"/>
                  <a:pt x="1100975" y="685780"/>
                  <a:pt x="1099691" y="685780"/>
                </a:cubicBezTo>
                <a:cubicBezTo>
                  <a:pt x="1099691" y="685780"/>
                  <a:pt x="1098505" y="687035"/>
                  <a:pt x="1097221" y="687035"/>
                </a:cubicBezTo>
                <a:cubicBezTo>
                  <a:pt x="1097221" y="688374"/>
                  <a:pt x="1098505" y="688374"/>
                  <a:pt x="1098505" y="688374"/>
                </a:cubicBezTo>
                <a:cubicBezTo>
                  <a:pt x="1099691" y="688374"/>
                  <a:pt x="1100975" y="688374"/>
                  <a:pt x="1102259" y="688374"/>
                </a:cubicBezTo>
                <a:cubicBezTo>
                  <a:pt x="1102259" y="689629"/>
                  <a:pt x="1103543" y="689629"/>
                  <a:pt x="1103543" y="690884"/>
                </a:cubicBezTo>
                <a:cubicBezTo>
                  <a:pt x="1104828" y="690884"/>
                  <a:pt x="1106111" y="690884"/>
                  <a:pt x="1107396" y="690884"/>
                </a:cubicBezTo>
                <a:cubicBezTo>
                  <a:pt x="1108581" y="690884"/>
                  <a:pt x="1109866" y="689629"/>
                  <a:pt x="1109866" y="689629"/>
                </a:cubicBezTo>
                <a:cubicBezTo>
                  <a:pt x="1111149" y="690884"/>
                  <a:pt x="1113718" y="690884"/>
                  <a:pt x="1115001" y="690884"/>
                </a:cubicBezTo>
                <a:cubicBezTo>
                  <a:pt x="1116286" y="690884"/>
                  <a:pt x="1116286" y="692139"/>
                  <a:pt x="1116286" y="692139"/>
                </a:cubicBezTo>
                <a:cubicBezTo>
                  <a:pt x="1117471" y="692139"/>
                  <a:pt x="1120039" y="690884"/>
                  <a:pt x="1121323" y="690884"/>
                </a:cubicBezTo>
                <a:cubicBezTo>
                  <a:pt x="1123891" y="690884"/>
                  <a:pt x="1125175" y="690884"/>
                  <a:pt x="1127645" y="690884"/>
                </a:cubicBezTo>
                <a:cubicBezTo>
                  <a:pt x="1130211" y="690884"/>
                  <a:pt x="1131495" y="689629"/>
                  <a:pt x="1134063" y="689629"/>
                </a:cubicBezTo>
                <a:cubicBezTo>
                  <a:pt x="1137817" y="689629"/>
                  <a:pt x="1140386" y="689629"/>
                  <a:pt x="1142954" y="689629"/>
                </a:cubicBezTo>
                <a:cubicBezTo>
                  <a:pt x="1145424" y="689629"/>
                  <a:pt x="1146707" y="688374"/>
                  <a:pt x="1147991" y="688374"/>
                </a:cubicBezTo>
                <a:cubicBezTo>
                  <a:pt x="1147991" y="688374"/>
                  <a:pt x="1147991" y="687035"/>
                  <a:pt x="1147991" y="687035"/>
                </a:cubicBezTo>
                <a:cubicBezTo>
                  <a:pt x="1147991" y="685780"/>
                  <a:pt x="1149276" y="685780"/>
                  <a:pt x="1149276" y="685780"/>
                </a:cubicBezTo>
                <a:cubicBezTo>
                  <a:pt x="1150560" y="685780"/>
                  <a:pt x="1151844" y="685780"/>
                  <a:pt x="1153030" y="685780"/>
                </a:cubicBezTo>
                <a:cubicBezTo>
                  <a:pt x="1153030" y="685780"/>
                  <a:pt x="1153030" y="687035"/>
                  <a:pt x="1153030" y="687035"/>
                </a:cubicBezTo>
                <a:cubicBezTo>
                  <a:pt x="1154313" y="685780"/>
                  <a:pt x="1155598" y="684525"/>
                  <a:pt x="1156881" y="683270"/>
                </a:cubicBezTo>
                <a:cubicBezTo>
                  <a:pt x="1158166" y="684525"/>
                  <a:pt x="1158166" y="684525"/>
                  <a:pt x="1159450" y="684525"/>
                </a:cubicBezTo>
                <a:cubicBezTo>
                  <a:pt x="1160734" y="683270"/>
                  <a:pt x="1160734" y="683270"/>
                  <a:pt x="1161920" y="683270"/>
                </a:cubicBezTo>
                <a:cubicBezTo>
                  <a:pt x="1163204" y="682015"/>
                  <a:pt x="1164488" y="682015"/>
                  <a:pt x="1164488" y="680760"/>
                </a:cubicBezTo>
                <a:cubicBezTo>
                  <a:pt x="1164488" y="680760"/>
                  <a:pt x="1165772" y="680760"/>
                  <a:pt x="1165772" y="680760"/>
                </a:cubicBezTo>
                <a:cubicBezTo>
                  <a:pt x="1165772" y="680760"/>
                  <a:pt x="1165772" y="682015"/>
                  <a:pt x="1165772" y="682015"/>
                </a:cubicBezTo>
                <a:cubicBezTo>
                  <a:pt x="1167057" y="682015"/>
                  <a:pt x="1167057" y="682015"/>
                  <a:pt x="1168340" y="682015"/>
                </a:cubicBezTo>
                <a:cubicBezTo>
                  <a:pt x="1169624" y="680760"/>
                  <a:pt x="1172094" y="679421"/>
                  <a:pt x="1173379" y="678166"/>
                </a:cubicBezTo>
                <a:cubicBezTo>
                  <a:pt x="1175947" y="676911"/>
                  <a:pt x="1179699" y="674401"/>
                  <a:pt x="1182268" y="673062"/>
                </a:cubicBezTo>
                <a:cubicBezTo>
                  <a:pt x="1182268" y="673062"/>
                  <a:pt x="1183553" y="671807"/>
                  <a:pt x="1184836" y="671807"/>
                </a:cubicBezTo>
                <a:cubicBezTo>
                  <a:pt x="1184836" y="673062"/>
                  <a:pt x="1184836" y="673062"/>
                  <a:pt x="1184836" y="674401"/>
                </a:cubicBezTo>
                <a:cubicBezTo>
                  <a:pt x="1184836" y="674401"/>
                  <a:pt x="1184836" y="675656"/>
                  <a:pt x="1184836" y="675656"/>
                </a:cubicBezTo>
                <a:cubicBezTo>
                  <a:pt x="1184836" y="676911"/>
                  <a:pt x="1184836" y="676911"/>
                  <a:pt x="1184836" y="676911"/>
                </a:cubicBezTo>
                <a:cubicBezTo>
                  <a:pt x="1184836" y="676911"/>
                  <a:pt x="1186121" y="676911"/>
                  <a:pt x="1186121" y="676911"/>
                </a:cubicBezTo>
                <a:cubicBezTo>
                  <a:pt x="1186121" y="678166"/>
                  <a:pt x="1187405" y="678166"/>
                  <a:pt x="1187405" y="679421"/>
                </a:cubicBezTo>
                <a:cubicBezTo>
                  <a:pt x="1187405" y="679421"/>
                  <a:pt x="1187405" y="680760"/>
                  <a:pt x="1187405" y="680760"/>
                </a:cubicBezTo>
                <a:cubicBezTo>
                  <a:pt x="1187405" y="680760"/>
                  <a:pt x="1188590" y="682015"/>
                  <a:pt x="1188590" y="682015"/>
                </a:cubicBezTo>
                <a:cubicBezTo>
                  <a:pt x="1188590" y="682015"/>
                  <a:pt x="1189874" y="682015"/>
                  <a:pt x="1189874" y="682015"/>
                </a:cubicBezTo>
                <a:cubicBezTo>
                  <a:pt x="1189874" y="680760"/>
                  <a:pt x="1191158" y="680760"/>
                  <a:pt x="1191158" y="679421"/>
                </a:cubicBezTo>
                <a:cubicBezTo>
                  <a:pt x="1192442" y="679421"/>
                  <a:pt x="1192442" y="679421"/>
                  <a:pt x="1193726" y="679421"/>
                </a:cubicBezTo>
                <a:cubicBezTo>
                  <a:pt x="1193726" y="680760"/>
                  <a:pt x="1193726" y="680760"/>
                  <a:pt x="1193726" y="682015"/>
                </a:cubicBezTo>
                <a:cubicBezTo>
                  <a:pt x="1193726" y="683270"/>
                  <a:pt x="1192442" y="684525"/>
                  <a:pt x="1192442" y="685780"/>
                </a:cubicBezTo>
                <a:cubicBezTo>
                  <a:pt x="1192442" y="687035"/>
                  <a:pt x="1193726" y="687035"/>
                  <a:pt x="1193726" y="688374"/>
                </a:cubicBezTo>
                <a:cubicBezTo>
                  <a:pt x="1193726" y="688374"/>
                  <a:pt x="1195010" y="688374"/>
                  <a:pt x="1195010" y="688374"/>
                </a:cubicBezTo>
                <a:cubicBezTo>
                  <a:pt x="1196294" y="687035"/>
                  <a:pt x="1196294" y="687035"/>
                  <a:pt x="1197480" y="685780"/>
                </a:cubicBezTo>
                <a:cubicBezTo>
                  <a:pt x="1197480" y="685780"/>
                  <a:pt x="1197480" y="684525"/>
                  <a:pt x="1197480" y="683270"/>
                </a:cubicBezTo>
                <a:cubicBezTo>
                  <a:pt x="1198764" y="683270"/>
                  <a:pt x="1198764" y="682015"/>
                  <a:pt x="1198764" y="682015"/>
                </a:cubicBezTo>
                <a:cubicBezTo>
                  <a:pt x="1198764" y="682015"/>
                  <a:pt x="1200048" y="682015"/>
                  <a:pt x="1200048" y="682015"/>
                </a:cubicBezTo>
                <a:cubicBezTo>
                  <a:pt x="1200048" y="682015"/>
                  <a:pt x="1200048" y="683270"/>
                  <a:pt x="1200048" y="684525"/>
                </a:cubicBezTo>
                <a:cubicBezTo>
                  <a:pt x="1200048" y="685780"/>
                  <a:pt x="1198764" y="687035"/>
                  <a:pt x="1198764" y="688374"/>
                </a:cubicBezTo>
                <a:cubicBezTo>
                  <a:pt x="1198764" y="689629"/>
                  <a:pt x="1197480" y="690884"/>
                  <a:pt x="1197480" y="692139"/>
                </a:cubicBezTo>
                <a:cubicBezTo>
                  <a:pt x="1197480" y="693394"/>
                  <a:pt x="1198764" y="694732"/>
                  <a:pt x="1198764" y="695987"/>
                </a:cubicBezTo>
                <a:cubicBezTo>
                  <a:pt x="1200048" y="695987"/>
                  <a:pt x="1201332" y="697242"/>
                  <a:pt x="1202616" y="697242"/>
                </a:cubicBezTo>
                <a:cubicBezTo>
                  <a:pt x="1202616" y="698498"/>
                  <a:pt x="1203900" y="699753"/>
                  <a:pt x="1203900" y="701008"/>
                </a:cubicBezTo>
                <a:cubicBezTo>
                  <a:pt x="1203900" y="701008"/>
                  <a:pt x="1203900" y="702346"/>
                  <a:pt x="1203900" y="703601"/>
                </a:cubicBezTo>
                <a:cubicBezTo>
                  <a:pt x="1205184" y="703601"/>
                  <a:pt x="1206370" y="703601"/>
                  <a:pt x="1207654" y="703601"/>
                </a:cubicBezTo>
                <a:lnTo>
                  <a:pt x="1207654" y="699753"/>
                </a:lnTo>
                <a:cubicBezTo>
                  <a:pt x="1208938" y="697242"/>
                  <a:pt x="1208938" y="695987"/>
                  <a:pt x="1210222" y="693394"/>
                </a:cubicBezTo>
                <a:cubicBezTo>
                  <a:pt x="1211506" y="693394"/>
                  <a:pt x="1211506" y="693394"/>
                  <a:pt x="1212790" y="693394"/>
                </a:cubicBezTo>
                <a:cubicBezTo>
                  <a:pt x="1214074" y="694732"/>
                  <a:pt x="1214074" y="694732"/>
                  <a:pt x="1214074" y="695987"/>
                </a:cubicBezTo>
                <a:cubicBezTo>
                  <a:pt x="1214074" y="697242"/>
                  <a:pt x="1212790" y="697242"/>
                  <a:pt x="1212790" y="697242"/>
                </a:cubicBezTo>
                <a:cubicBezTo>
                  <a:pt x="1212790" y="698498"/>
                  <a:pt x="1212790" y="698498"/>
                  <a:pt x="1212790" y="699753"/>
                </a:cubicBezTo>
                <a:cubicBezTo>
                  <a:pt x="1212790" y="699753"/>
                  <a:pt x="1214074" y="699753"/>
                  <a:pt x="1214074" y="699753"/>
                </a:cubicBezTo>
                <a:cubicBezTo>
                  <a:pt x="1215260" y="699753"/>
                  <a:pt x="1215260" y="698498"/>
                  <a:pt x="1216543" y="698498"/>
                </a:cubicBezTo>
                <a:cubicBezTo>
                  <a:pt x="1216543" y="698498"/>
                  <a:pt x="1217828" y="698498"/>
                  <a:pt x="1217828" y="698498"/>
                </a:cubicBezTo>
                <a:cubicBezTo>
                  <a:pt x="1217828" y="698498"/>
                  <a:pt x="1219112" y="697242"/>
                  <a:pt x="1219112" y="697242"/>
                </a:cubicBezTo>
                <a:cubicBezTo>
                  <a:pt x="1217828" y="695987"/>
                  <a:pt x="1217828" y="695987"/>
                  <a:pt x="1217828" y="694732"/>
                </a:cubicBezTo>
                <a:cubicBezTo>
                  <a:pt x="1216543" y="694732"/>
                  <a:pt x="1216543" y="693394"/>
                  <a:pt x="1215260" y="693394"/>
                </a:cubicBezTo>
                <a:cubicBezTo>
                  <a:pt x="1215260" y="693394"/>
                  <a:pt x="1215260" y="692139"/>
                  <a:pt x="1215260" y="692139"/>
                </a:cubicBezTo>
                <a:cubicBezTo>
                  <a:pt x="1216543" y="692139"/>
                  <a:pt x="1217828" y="690884"/>
                  <a:pt x="1219112" y="690884"/>
                </a:cubicBezTo>
                <a:cubicBezTo>
                  <a:pt x="1219112" y="690884"/>
                  <a:pt x="1219112" y="689629"/>
                  <a:pt x="1219112" y="689629"/>
                </a:cubicBezTo>
                <a:cubicBezTo>
                  <a:pt x="1217828" y="688374"/>
                  <a:pt x="1216543" y="688374"/>
                  <a:pt x="1215260" y="688374"/>
                </a:cubicBezTo>
                <a:cubicBezTo>
                  <a:pt x="1215260" y="688374"/>
                  <a:pt x="1215260" y="687035"/>
                  <a:pt x="1215260" y="687035"/>
                </a:cubicBezTo>
                <a:cubicBezTo>
                  <a:pt x="1215260" y="684525"/>
                  <a:pt x="1215260" y="683270"/>
                  <a:pt x="1215260" y="682015"/>
                </a:cubicBezTo>
                <a:cubicBezTo>
                  <a:pt x="1215260" y="679421"/>
                  <a:pt x="1216543" y="678166"/>
                  <a:pt x="1216543" y="675656"/>
                </a:cubicBezTo>
                <a:cubicBezTo>
                  <a:pt x="1216543" y="675656"/>
                  <a:pt x="1215260" y="674401"/>
                  <a:pt x="1215260" y="674401"/>
                </a:cubicBezTo>
                <a:cubicBezTo>
                  <a:pt x="1215260" y="674401"/>
                  <a:pt x="1215260" y="673062"/>
                  <a:pt x="1215260" y="673062"/>
                </a:cubicBezTo>
                <a:cubicBezTo>
                  <a:pt x="1216543" y="673062"/>
                  <a:pt x="1216543" y="671807"/>
                  <a:pt x="1217828" y="671807"/>
                </a:cubicBezTo>
                <a:cubicBezTo>
                  <a:pt x="1219112" y="671807"/>
                  <a:pt x="1221680" y="670552"/>
                  <a:pt x="1222963" y="670552"/>
                </a:cubicBezTo>
                <a:cubicBezTo>
                  <a:pt x="1222963" y="669297"/>
                  <a:pt x="1222963" y="669297"/>
                  <a:pt x="1222963" y="669297"/>
                </a:cubicBezTo>
                <a:cubicBezTo>
                  <a:pt x="1222963" y="669297"/>
                  <a:pt x="1224149" y="668042"/>
                  <a:pt x="1224149" y="668042"/>
                </a:cubicBezTo>
                <a:cubicBezTo>
                  <a:pt x="1225432" y="668042"/>
                  <a:pt x="1225432" y="666787"/>
                  <a:pt x="1226718" y="666787"/>
                </a:cubicBezTo>
                <a:cubicBezTo>
                  <a:pt x="1228002" y="668042"/>
                  <a:pt x="1228002" y="668042"/>
                  <a:pt x="1229286" y="668042"/>
                </a:cubicBezTo>
                <a:cubicBezTo>
                  <a:pt x="1230570" y="668042"/>
                  <a:pt x="1230570" y="666787"/>
                  <a:pt x="1231853" y="666787"/>
                </a:cubicBezTo>
                <a:cubicBezTo>
                  <a:pt x="1231853" y="665448"/>
                  <a:pt x="1233039" y="665448"/>
                  <a:pt x="1233039" y="664193"/>
                </a:cubicBezTo>
                <a:cubicBezTo>
                  <a:pt x="1233039" y="664193"/>
                  <a:pt x="1234323" y="664193"/>
                  <a:pt x="1234323" y="664193"/>
                </a:cubicBezTo>
                <a:cubicBezTo>
                  <a:pt x="1234323" y="664193"/>
                  <a:pt x="1234323" y="665448"/>
                  <a:pt x="1234323" y="665448"/>
                </a:cubicBezTo>
                <a:cubicBezTo>
                  <a:pt x="1234323" y="665448"/>
                  <a:pt x="1235607" y="664193"/>
                  <a:pt x="1235607" y="664193"/>
                </a:cubicBezTo>
                <a:cubicBezTo>
                  <a:pt x="1236891" y="664193"/>
                  <a:pt x="1238176" y="662938"/>
                  <a:pt x="1239460" y="662938"/>
                </a:cubicBezTo>
                <a:cubicBezTo>
                  <a:pt x="1239460" y="661683"/>
                  <a:pt x="1240744" y="661683"/>
                  <a:pt x="1240744" y="660428"/>
                </a:cubicBezTo>
                <a:cubicBezTo>
                  <a:pt x="1241930" y="660428"/>
                  <a:pt x="1241930" y="660428"/>
                  <a:pt x="1243214" y="660428"/>
                </a:cubicBezTo>
                <a:cubicBezTo>
                  <a:pt x="1243214" y="660428"/>
                  <a:pt x="1244498" y="661683"/>
                  <a:pt x="1244498" y="661683"/>
                </a:cubicBezTo>
                <a:cubicBezTo>
                  <a:pt x="1244498" y="661683"/>
                  <a:pt x="1245782" y="661683"/>
                  <a:pt x="1245782" y="661683"/>
                </a:cubicBezTo>
                <a:cubicBezTo>
                  <a:pt x="1244498" y="660428"/>
                  <a:pt x="1244498" y="660428"/>
                  <a:pt x="1243214" y="659173"/>
                </a:cubicBezTo>
                <a:cubicBezTo>
                  <a:pt x="1243214" y="657834"/>
                  <a:pt x="1244498" y="656579"/>
                  <a:pt x="1244498" y="655324"/>
                </a:cubicBezTo>
                <a:cubicBezTo>
                  <a:pt x="1245782" y="654069"/>
                  <a:pt x="1245782" y="654069"/>
                  <a:pt x="1247066" y="654069"/>
                </a:cubicBezTo>
                <a:cubicBezTo>
                  <a:pt x="1248350" y="654069"/>
                  <a:pt x="1248350" y="654069"/>
                  <a:pt x="1249634" y="654069"/>
                </a:cubicBezTo>
                <a:cubicBezTo>
                  <a:pt x="1249634" y="652814"/>
                  <a:pt x="1250819" y="652814"/>
                  <a:pt x="1252104" y="652814"/>
                </a:cubicBezTo>
                <a:cubicBezTo>
                  <a:pt x="1252104" y="652814"/>
                  <a:pt x="1253388" y="651475"/>
                  <a:pt x="1253388" y="651475"/>
                </a:cubicBezTo>
                <a:cubicBezTo>
                  <a:pt x="1254671" y="651475"/>
                  <a:pt x="1254671" y="651475"/>
                  <a:pt x="1255956" y="651475"/>
                </a:cubicBezTo>
                <a:cubicBezTo>
                  <a:pt x="1257240" y="650220"/>
                  <a:pt x="1258524" y="648965"/>
                  <a:pt x="1259710" y="647710"/>
                </a:cubicBezTo>
                <a:cubicBezTo>
                  <a:pt x="1259710" y="647710"/>
                  <a:pt x="1258524" y="646455"/>
                  <a:pt x="1258524" y="646455"/>
                </a:cubicBezTo>
                <a:cubicBezTo>
                  <a:pt x="1258524" y="645200"/>
                  <a:pt x="1259710" y="645200"/>
                  <a:pt x="1259710" y="643861"/>
                </a:cubicBezTo>
                <a:cubicBezTo>
                  <a:pt x="1258524" y="645200"/>
                  <a:pt x="1257240" y="645200"/>
                  <a:pt x="1255956" y="645200"/>
                </a:cubicBezTo>
                <a:cubicBezTo>
                  <a:pt x="1254671" y="646455"/>
                  <a:pt x="1254671" y="646455"/>
                  <a:pt x="1253388" y="646455"/>
                </a:cubicBezTo>
                <a:cubicBezTo>
                  <a:pt x="1252104" y="647710"/>
                  <a:pt x="1249634" y="648965"/>
                  <a:pt x="1247066" y="650220"/>
                </a:cubicBezTo>
                <a:cubicBezTo>
                  <a:pt x="1245782" y="650220"/>
                  <a:pt x="1245782" y="650220"/>
                  <a:pt x="1244498" y="650220"/>
                </a:cubicBezTo>
                <a:cubicBezTo>
                  <a:pt x="1244498" y="650220"/>
                  <a:pt x="1244498" y="651475"/>
                  <a:pt x="1244498" y="651475"/>
                </a:cubicBezTo>
                <a:cubicBezTo>
                  <a:pt x="1244498" y="651475"/>
                  <a:pt x="1243214" y="652814"/>
                  <a:pt x="1241930" y="652814"/>
                </a:cubicBezTo>
                <a:cubicBezTo>
                  <a:pt x="1241930" y="652814"/>
                  <a:pt x="1241930" y="654069"/>
                  <a:pt x="1241930" y="654069"/>
                </a:cubicBezTo>
                <a:cubicBezTo>
                  <a:pt x="1241930" y="654069"/>
                  <a:pt x="1241930" y="655324"/>
                  <a:pt x="1241930" y="655324"/>
                </a:cubicBezTo>
                <a:cubicBezTo>
                  <a:pt x="1240744" y="655324"/>
                  <a:pt x="1239460" y="654069"/>
                  <a:pt x="1238176" y="654069"/>
                </a:cubicBezTo>
                <a:cubicBezTo>
                  <a:pt x="1238176" y="652814"/>
                  <a:pt x="1238176" y="651475"/>
                  <a:pt x="1238176" y="651475"/>
                </a:cubicBezTo>
                <a:cubicBezTo>
                  <a:pt x="1238176" y="651475"/>
                  <a:pt x="1236891" y="652814"/>
                  <a:pt x="1236891" y="652814"/>
                </a:cubicBezTo>
                <a:cubicBezTo>
                  <a:pt x="1236891" y="654069"/>
                  <a:pt x="1236891" y="654069"/>
                  <a:pt x="1236891" y="655324"/>
                </a:cubicBezTo>
                <a:cubicBezTo>
                  <a:pt x="1235607" y="655324"/>
                  <a:pt x="1235607" y="656579"/>
                  <a:pt x="1234323" y="656579"/>
                </a:cubicBezTo>
                <a:cubicBezTo>
                  <a:pt x="1233039" y="656579"/>
                  <a:pt x="1231853" y="656579"/>
                  <a:pt x="1230570" y="656579"/>
                </a:cubicBezTo>
                <a:cubicBezTo>
                  <a:pt x="1229286" y="657834"/>
                  <a:pt x="1229286" y="657834"/>
                  <a:pt x="1228002" y="657834"/>
                </a:cubicBezTo>
                <a:cubicBezTo>
                  <a:pt x="1226718" y="656579"/>
                  <a:pt x="1226718" y="656579"/>
                  <a:pt x="1226718" y="656579"/>
                </a:cubicBezTo>
                <a:cubicBezTo>
                  <a:pt x="1225432" y="656579"/>
                  <a:pt x="1225432" y="657834"/>
                  <a:pt x="1224149" y="657834"/>
                </a:cubicBezTo>
                <a:cubicBezTo>
                  <a:pt x="1224149" y="657834"/>
                  <a:pt x="1224149" y="659173"/>
                  <a:pt x="1224149" y="659173"/>
                </a:cubicBezTo>
                <a:cubicBezTo>
                  <a:pt x="1224149" y="660428"/>
                  <a:pt x="1225432" y="660428"/>
                  <a:pt x="1226718" y="660428"/>
                </a:cubicBezTo>
                <a:cubicBezTo>
                  <a:pt x="1226718" y="660428"/>
                  <a:pt x="1226718" y="661683"/>
                  <a:pt x="1226718" y="661683"/>
                </a:cubicBezTo>
                <a:cubicBezTo>
                  <a:pt x="1225432" y="661683"/>
                  <a:pt x="1224149" y="662938"/>
                  <a:pt x="1222963" y="662938"/>
                </a:cubicBezTo>
                <a:cubicBezTo>
                  <a:pt x="1222963" y="661683"/>
                  <a:pt x="1221680" y="661683"/>
                  <a:pt x="1221680" y="661683"/>
                </a:cubicBezTo>
                <a:cubicBezTo>
                  <a:pt x="1220396" y="661683"/>
                  <a:pt x="1217828" y="662938"/>
                  <a:pt x="1216543" y="662938"/>
                </a:cubicBezTo>
                <a:cubicBezTo>
                  <a:pt x="1216543" y="661683"/>
                  <a:pt x="1215260" y="661683"/>
                  <a:pt x="1215260" y="661683"/>
                </a:cubicBezTo>
                <a:cubicBezTo>
                  <a:pt x="1215260" y="661683"/>
                  <a:pt x="1216543" y="660428"/>
                  <a:pt x="1216543" y="660428"/>
                </a:cubicBezTo>
                <a:cubicBezTo>
                  <a:pt x="1216543" y="659173"/>
                  <a:pt x="1216543" y="659173"/>
                  <a:pt x="1216543" y="657834"/>
                </a:cubicBezTo>
                <a:cubicBezTo>
                  <a:pt x="1216543" y="657834"/>
                  <a:pt x="1215260" y="657834"/>
                  <a:pt x="1215260" y="657834"/>
                </a:cubicBezTo>
                <a:cubicBezTo>
                  <a:pt x="1215260" y="657834"/>
                  <a:pt x="1214074" y="659173"/>
                  <a:pt x="1214074" y="659173"/>
                </a:cubicBezTo>
                <a:cubicBezTo>
                  <a:pt x="1214074" y="659173"/>
                  <a:pt x="1212790" y="659173"/>
                  <a:pt x="1211506" y="659173"/>
                </a:cubicBezTo>
                <a:cubicBezTo>
                  <a:pt x="1212790" y="657834"/>
                  <a:pt x="1212790" y="657834"/>
                  <a:pt x="1212790" y="656579"/>
                </a:cubicBezTo>
                <a:cubicBezTo>
                  <a:pt x="1212790" y="655324"/>
                  <a:pt x="1214074" y="655324"/>
                  <a:pt x="1215260" y="654069"/>
                </a:cubicBezTo>
                <a:cubicBezTo>
                  <a:pt x="1216543" y="652814"/>
                  <a:pt x="1217828" y="650220"/>
                  <a:pt x="1219112" y="648965"/>
                </a:cubicBezTo>
                <a:lnTo>
                  <a:pt x="1221511" y="648184"/>
                </a:lnTo>
                <a:lnTo>
                  <a:pt x="1221672" y="647699"/>
                </a:lnTo>
                <a:lnTo>
                  <a:pt x="1221997" y="648025"/>
                </a:lnTo>
                <a:lnTo>
                  <a:pt x="1222963" y="647710"/>
                </a:lnTo>
                <a:cubicBezTo>
                  <a:pt x="1224149" y="647710"/>
                  <a:pt x="1225432" y="647710"/>
                  <a:pt x="1226718" y="647710"/>
                </a:cubicBezTo>
                <a:cubicBezTo>
                  <a:pt x="1230570" y="646455"/>
                  <a:pt x="1235607" y="645200"/>
                  <a:pt x="1239460" y="643861"/>
                </a:cubicBezTo>
                <a:cubicBezTo>
                  <a:pt x="1241930" y="642606"/>
                  <a:pt x="1245782" y="641351"/>
                  <a:pt x="1248350" y="640096"/>
                </a:cubicBezTo>
                <a:cubicBezTo>
                  <a:pt x="1249634" y="640096"/>
                  <a:pt x="1249634" y="640096"/>
                  <a:pt x="1250819" y="640096"/>
                </a:cubicBezTo>
                <a:cubicBezTo>
                  <a:pt x="1252104" y="638841"/>
                  <a:pt x="1253388" y="638841"/>
                  <a:pt x="1254671" y="637502"/>
                </a:cubicBezTo>
                <a:cubicBezTo>
                  <a:pt x="1255956" y="637502"/>
                  <a:pt x="1255956" y="638841"/>
                  <a:pt x="1257240" y="638841"/>
                </a:cubicBezTo>
                <a:cubicBezTo>
                  <a:pt x="1258524" y="638841"/>
                  <a:pt x="1258524" y="638841"/>
                  <a:pt x="1259710" y="638841"/>
                </a:cubicBezTo>
                <a:cubicBezTo>
                  <a:pt x="1259710" y="638841"/>
                  <a:pt x="1260993" y="638841"/>
                  <a:pt x="1260993" y="638841"/>
                </a:cubicBezTo>
                <a:cubicBezTo>
                  <a:pt x="1260993" y="638841"/>
                  <a:pt x="1262277" y="640096"/>
                  <a:pt x="1262277" y="640096"/>
                </a:cubicBezTo>
                <a:cubicBezTo>
                  <a:pt x="1263561" y="642606"/>
                  <a:pt x="1263561" y="643861"/>
                  <a:pt x="1263561" y="645200"/>
                </a:cubicBezTo>
                <a:cubicBezTo>
                  <a:pt x="1263561" y="645200"/>
                  <a:pt x="1263561" y="646455"/>
                  <a:pt x="1263561" y="646455"/>
                </a:cubicBezTo>
                <a:cubicBezTo>
                  <a:pt x="1264846" y="646455"/>
                  <a:pt x="1264846" y="646455"/>
                  <a:pt x="1266129" y="646455"/>
                </a:cubicBezTo>
                <a:cubicBezTo>
                  <a:pt x="1266129" y="646455"/>
                  <a:pt x="1266129" y="647710"/>
                  <a:pt x="1266129" y="647710"/>
                </a:cubicBezTo>
                <a:cubicBezTo>
                  <a:pt x="1264846" y="648965"/>
                  <a:pt x="1264846" y="648965"/>
                  <a:pt x="1263561" y="650220"/>
                </a:cubicBezTo>
                <a:cubicBezTo>
                  <a:pt x="1263561" y="651475"/>
                  <a:pt x="1263561" y="651475"/>
                  <a:pt x="1263561" y="651475"/>
                </a:cubicBezTo>
                <a:cubicBezTo>
                  <a:pt x="1263561" y="651475"/>
                  <a:pt x="1264846" y="651475"/>
                  <a:pt x="1264846" y="651475"/>
                </a:cubicBezTo>
                <a:cubicBezTo>
                  <a:pt x="1266129" y="652814"/>
                  <a:pt x="1266129" y="654069"/>
                  <a:pt x="1267414" y="655324"/>
                </a:cubicBezTo>
                <a:cubicBezTo>
                  <a:pt x="1268599" y="654069"/>
                  <a:pt x="1268599" y="654069"/>
                  <a:pt x="1269883" y="654069"/>
                </a:cubicBezTo>
                <a:cubicBezTo>
                  <a:pt x="1271167" y="654069"/>
                  <a:pt x="1271167" y="654069"/>
                  <a:pt x="1272451" y="654069"/>
                </a:cubicBezTo>
                <a:cubicBezTo>
                  <a:pt x="1272451" y="654069"/>
                  <a:pt x="1272451" y="655324"/>
                  <a:pt x="1272451" y="655324"/>
                </a:cubicBezTo>
                <a:cubicBezTo>
                  <a:pt x="1271167" y="656579"/>
                  <a:pt x="1271167" y="656579"/>
                  <a:pt x="1269883" y="657834"/>
                </a:cubicBezTo>
                <a:cubicBezTo>
                  <a:pt x="1269883" y="657834"/>
                  <a:pt x="1269883" y="659173"/>
                  <a:pt x="1269883" y="659173"/>
                </a:cubicBezTo>
                <a:cubicBezTo>
                  <a:pt x="1269883" y="659173"/>
                  <a:pt x="1268599" y="660428"/>
                  <a:pt x="1268599" y="660428"/>
                </a:cubicBezTo>
                <a:cubicBezTo>
                  <a:pt x="1269883" y="660428"/>
                  <a:pt x="1271167" y="659173"/>
                  <a:pt x="1272451" y="659173"/>
                </a:cubicBezTo>
                <a:cubicBezTo>
                  <a:pt x="1273736" y="659173"/>
                  <a:pt x="1275020" y="659173"/>
                  <a:pt x="1276304" y="659173"/>
                </a:cubicBezTo>
                <a:cubicBezTo>
                  <a:pt x="1277489" y="659173"/>
                  <a:pt x="1277489" y="659173"/>
                  <a:pt x="1277489" y="659173"/>
                </a:cubicBezTo>
                <a:cubicBezTo>
                  <a:pt x="1277489" y="659173"/>
                  <a:pt x="1278773" y="659173"/>
                  <a:pt x="1278773" y="659173"/>
                </a:cubicBezTo>
                <a:cubicBezTo>
                  <a:pt x="1278773" y="659173"/>
                  <a:pt x="1280057" y="660428"/>
                  <a:pt x="1281341" y="660428"/>
                </a:cubicBezTo>
                <a:cubicBezTo>
                  <a:pt x="1282626" y="660428"/>
                  <a:pt x="1283910" y="659173"/>
                  <a:pt x="1285194" y="659173"/>
                </a:cubicBezTo>
                <a:cubicBezTo>
                  <a:pt x="1286379" y="657834"/>
                  <a:pt x="1286379" y="657834"/>
                  <a:pt x="1287663" y="656579"/>
                </a:cubicBezTo>
                <a:cubicBezTo>
                  <a:pt x="1287663" y="656579"/>
                  <a:pt x="1288947" y="656579"/>
                  <a:pt x="1288947" y="656579"/>
                </a:cubicBezTo>
                <a:cubicBezTo>
                  <a:pt x="1288947" y="656579"/>
                  <a:pt x="1288947" y="657834"/>
                  <a:pt x="1288947" y="657834"/>
                </a:cubicBezTo>
                <a:cubicBezTo>
                  <a:pt x="1288947" y="657834"/>
                  <a:pt x="1290231" y="657834"/>
                  <a:pt x="1290231" y="657834"/>
                </a:cubicBezTo>
                <a:cubicBezTo>
                  <a:pt x="1290231" y="656579"/>
                  <a:pt x="1291515" y="656579"/>
                  <a:pt x="1291515" y="656579"/>
                </a:cubicBezTo>
                <a:cubicBezTo>
                  <a:pt x="1292800" y="657834"/>
                  <a:pt x="1292800" y="657834"/>
                  <a:pt x="1294084" y="657834"/>
                </a:cubicBezTo>
                <a:cubicBezTo>
                  <a:pt x="1294084" y="657834"/>
                  <a:pt x="1294084" y="659173"/>
                  <a:pt x="1294084" y="659173"/>
                </a:cubicBezTo>
                <a:cubicBezTo>
                  <a:pt x="1294084" y="659173"/>
                  <a:pt x="1294084" y="660428"/>
                  <a:pt x="1294084" y="660428"/>
                </a:cubicBezTo>
                <a:cubicBezTo>
                  <a:pt x="1294084" y="660428"/>
                  <a:pt x="1295269" y="660428"/>
                  <a:pt x="1295269" y="660428"/>
                </a:cubicBezTo>
                <a:cubicBezTo>
                  <a:pt x="1295269" y="660428"/>
                  <a:pt x="1296553" y="661683"/>
                  <a:pt x="1296553" y="661683"/>
                </a:cubicBezTo>
                <a:cubicBezTo>
                  <a:pt x="1299121" y="661683"/>
                  <a:pt x="1300405" y="662938"/>
                  <a:pt x="1302974" y="662938"/>
                </a:cubicBezTo>
                <a:cubicBezTo>
                  <a:pt x="1302974" y="662938"/>
                  <a:pt x="1302974" y="664193"/>
                  <a:pt x="1302974" y="664193"/>
                </a:cubicBezTo>
                <a:cubicBezTo>
                  <a:pt x="1304159" y="662938"/>
                  <a:pt x="1305443" y="662938"/>
                  <a:pt x="1306727" y="661683"/>
                </a:cubicBezTo>
                <a:cubicBezTo>
                  <a:pt x="1306727" y="661683"/>
                  <a:pt x="1308011" y="661683"/>
                  <a:pt x="1308011" y="661683"/>
                </a:cubicBezTo>
                <a:cubicBezTo>
                  <a:pt x="1308011" y="661683"/>
                  <a:pt x="1309295" y="662938"/>
                  <a:pt x="1309295" y="662938"/>
                </a:cubicBezTo>
                <a:cubicBezTo>
                  <a:pt x="1309295" y="662938"/>
                  <a:pt x="1310579" y="662938"/>
                  <a:pt x="1310579" y="662938"/>
                </a:cubicBezTo>
                <a:cubicBezTo>
                  <a:pt x="1311863" y="664193"/>
                  <a:pt x="1313049" y="664193"/>
                  <a:pt x="1314333" y="664193"/>
                </a:cubicBezTo>
                <a:cubicBezTo>
                  <a:pt x="1315617" y="662938"/>
                  <a:pt x="1316901" y="662938"/>
                  <a:pt x="1318185" y="661683"/>
                </a:cubicBezTo>
                <a:cubicBezTo>
                  <a:pt x="1320753" y="661683"/>
                  <a:pt x="1321939" y="660428"/>
                  <a:pt x="1324507" y="660428"/>
                </a:cubicBezTo>
                <a:cubicBezTo>
                  <a:pt x="1324507" y="659173"/>
                  <a:pt x="1325791" y="659173"/>
                  <a:pt x="1325791" y="657834"/>
                </a:cubicBezTo>
                <a:cubicBezTo>
                  <a:pt x="1327075" y="657834"/>
                  <a:pt x="1328359" y="656579"/>
                  <a:pt x="1329643" y="655324"/>
                </a:cubicBezTo>
                <a:cubicBezTo>
                  <a:pt x="1329643" y="655324"/>
                  <a:pt x="1330829" y="655324"/>
                  <a:pt x="1330829" y="655324"/>
                </a:cubicBezTo>
                <a:cubicBezTo>
                  <a:pt x="1330829" y="655324"/>
                  <a:pt x="1332113" y="656579"/>
                  <a:pt x="1332113" y="656579"/>
                </a:cubicBezTo>
                <a:cubicBezTo>
                  <a:pt x="1334681" y="655324"/>
                  <a:pt x="1337249" y="655324"/>
                  <a:pt x="1339718" y="654069"/>
                </a:cubicBezTo>
                <a:cubicBezTo>
                  <a:pt x="1341003" y="654069"/>
                  <a:pt x="1343571" y="655324"/>
                  <a:pt x="1346139" y="655324"/>
                </a:cubicBezTo>
                <a:cubicBezTo>
                  <a:pt x="1346139" y="655324"/>
                  <a:pt x="1347423" y="655324"/>
                  <a:pt x="1348608" y="655324"/>
                </a:cubicBezTo>
                <a:cubicBezTo>
                  <a:pt x="1349892" y="656579"/>
                  <a:pt x="1351177" y="656579"/>
                  <a:pt x="1352461" y="656579"/>
                </a:cubicBezTo>
                <a:cubicBezTo>
                  <a:pt x="1352461" y="656579"/>
                  <a:pt x="1353745" y="655324"/>
                  <a:pt x="1353745" y="655324"/>
                </a:cubicBezTo>
                <a:cubicBezTo>
                  <a:pt x="1356313" y="654069"/>
                  <a:pt x="1357498" y="654069"/>
                  <a:pt x="1360066" y="652814"/>
                </a:cubicBezTo>
                <a:cubicBezTo>
                  <a:pt x="1360066" y="652814"/>
                  <a:pt x="1361351" y="654069"/>
                  <a:pt x="1362635" y="654069"/>
                </a:cubicBezTo>
                <a:cubicBezTo>
                  <a:pt x="1362635" y="654069"/>
                  <a:pt x="1363919" y="652814"/>
                  <a:pt x="1363919" y="652814"/>
                </a:cubicBezTo>
                <a:cubicBezTo>
                  <a:pt x="1363919" y="651475"/>
                  <a:pt x="1362635" y="651475"/>
                  <a:pt x="1362635" y="650220"/>
                </a:cubicBezTo>
                <a:cubicBezTo>
                  <a:pt x="1361351" y="650220"/>
                  <a:pt x="1360066" y="648965"/>
                  <a:pt x="1358782" y="648965"/>
                </a:cubicBezTo>
                <a:cubicBezTo>
                  <a:pt x="1357498" y="647710"/>
                  <a:pt x="1356313" y="647710"/>
                  <a:pt x="1356313" y="646455"/>
                </a:cubicBezTo>
                <a:cubicBezTo>
                  <a:pt x="1356313" y="646455"/>
                  <a:pt x="1357498" y="645200"/>
                  <a:pt x="1357498" y="645200"/>
                </a:cubicBezTo>
                <a:cubicBezTo>
                  <a:pt x="1358782" y="645200"/>
                  <a:pt x="1358782" y="645200"/>
                  <a:pt x="1360066" y="645200"/>
                </a:cubicBezTo>
                <a:cubicBezTo>
                  <a:pt x="1360066" y="645200"/>
                  <a:pt x="1361351" y="646455"/>
                  <a:pt x="1362635" y="647710"/>
                </a:cubicBezTo>
                <a:cubicBezTo>
                  <a:pt x="1362635" y="648965"/>
                  <a:pt x="1363919" y="648965"/>
                  <a:pt x="1363919" y="650220"/>
                </a:cubicBezTo>
                <a:cubicBezTo>
                  <a:pt x="1366388" y="651475"/>
                  <a:pt x="1367672" y="651475"/>
                  <a:pt x="1370240" y="652814"/>
                </a:cubicBezTo>
                <a:cubicBezTo>
                  <a:pt x="1371525" y="652814"/>
                  <a:pt x="1371525" y="652814"/>
                  <a:pt x="1372808" y="652814"/>
                </a:cubicBezTo>
                <a:cubicBezTo>
                  <a:pt x="1372808" y="654069"/>
                  <a:pt x="1374093" y="654069"/>
                  <a:pt x="1374093" y="655324"/>
                </a:cubicBezTo>
                <a:cubicBezTo>
                  <a:pt x="1374093" y="652814"/>
                  <a:pt x="1372808" y="651475"/>
                  <a:pt x="1372808" y="650220"/>
                </a:cubicBezTo>
                <a:cubicBezTo>
                  <a:pt x="1371525" y="650220"/>
                  <a:pt x="1371525" y="648965"/>
                  <a:pt x="1370240" y="648965"/>
                </a:cubicBezTo>
                <a:cubicBezTo>
                  <a:pt x="1368956" y="648965"/>
                  <a:pt x="1366388" y="648965"/>
                  <a:pt x="1365203" y="648965"/>
                </a:cubicBezTo>
                <a:cubicBezTo>
                  <a:pt x="1363919" y="648965"/>
                  <a:pt x="1363919" y="647710"/>
                  <a:pt x="1362635" y="646455"/>
                </a:cubicBezTo>
                <a:cubicBezTo>
                  <a:pt x="1362635" y="645200"/>
                  <a:pt x="1361351" y="643861"/>
                  <a:pt x="1360066" y="642606"/>
                </a:cubicBezTo>
                <a:cubicBezTo>
                  <a:pt x="1360066" y="642606"/>
                  <a:pt x="1360066" y="641351"/>
                  <a:pt x="1360066" y="641351"/>
                </a:cubicBezTo>
                <a:cubicBezTo>
                  <a:pt x="1360066" y="641351"/>
                  <a:pt x="1361351" y="641351"/>
                  <a:pt x="1361351" y="641351"/>
                </a:cubicBezTo>
                <a:cubicBezTo>
                  <a:pt x="1361351" y="641351"/>
                  <a:pt x="1361351" y="642606"/>
                  <a:pt x="1361351" y="642606"/>
                </a:cubicBezTo>
                <a:cubicBezTo>
                  <a:pt x="1361351" y="642606"/>
                  <a:pt x="1362635" y="642606"/>
                  <a:pt x="1362635" y="642606"/>
                </a:cubicBezTo>
                <a:cubicBezTo>
                  <a:pt x="1362635" y="642606"/>
                  <a:pt x="1363919" y="641351"/>
                  <a:pt x="1363919" y="641351"/>
                </a:cubicBezTo>
                <a:cubicBezTo>
                  <a:pt x="1363919" y="641351"/>
                  <a:pt x="1363919" y="640096"/>
                  <a:pt x="1363919" y="640096"/>
                </a:cubicBezTo>
                <a:cubicBezTo>
                  <a:pt x="1362635" y="640096"/>
                  <a:pt x="1362635" y="638841"/>
                  <a:pt x="1361351" y="638841"/>
                </a:cubicBezTo>
                <a:cubicBezTo>
                  <a:pt x="1362635" y="638841"/>
                  <a:pt x="1362635" y="637502"/>
                  <a:pt x="1362635" y="637502"/>
                </a:cubicBezTo>
                <a:cubicBezTo>
                  <a:pt x="1362635" y="636247"/>
                  <a:pt x="1361351" y="636247"/>
                  <a:pt x="1361351" y="636247"/>
                </a:cubicBezTo>
                <a:cubicBezTo>
                  <a:pt x="1361351" y="636247"/>
                  <a:pt x="1361351" y="634992"/>
                  <a:pt x="1361351" y="634992"/>
                </a:cubicBezTo>
                <a:cubicBezTo>
                  <a:pt x="1362635" y="634992"/>
                  <a:pt x="1362635" y="634992"/>
                  <a:pt x="1363919" y="634992"/>
                </a:cubicBezTo>
                <a:cubicBezTo>
                  <a:pt x="1365203" y="634992"/>
                  <a:pt x="1365203" y="636247"/>
                  <a:pt x="1366388" y="636247"/>
                </a:cubicBezTo>
                <a:cubicBezTo>
                  <a:pt x="1366388" y="636247"/>
                  <a:pt x="1366388" y="637502"/>
                  <a:pt x="1366388" y="637502"/>
                </a:cubicBezTo>
                <a:cubicBezTo>
                  <a:pt x="1366388" y="637502"/>
                  <a:pt x="1367672" y="637502"/>
                  <a:pt x="1367672" y="637502"/>
                </a:cubicBezTo>
                <a:cubicBezTo>
                  <a:pt x="1367672" y="637502"/>
                  <a:pt x="1367672" y="636247"/>
                  <a:pt x="1367672" y="636247"/>
                </a:cubicBezTo>
                <a:cubicBezTo>
                  <a:pt x="1368956" y="634992"/>
                  <a:pt x="1370240" y="634992"/>
                  <a:pt x="1371525" y="633737"/>
                </a:cubicBezTo>
                <a:cubicBezTo>
                  <a:pt x="1372808" y="632482"/>
                  <a:pt x="1372808" y="632482"/>
                  <a:pt x="1372808" y="631227"/>
                </a:cubicBezTo>
                <a:cubicBezTo>
                  <a:pt x="1372808" y="629889"/>
                  <a:pt x="1374093" y="629889"/>
                  <a:pt x="1375278" y="629889"/>
                </a:cubicBezTo>
                <a:cubicBezTo>
                  <a:pt x="1376562" y="629889"/>
                  <a:pt x="1376562" y="631227"/>
                  <a:pt x="1377846" y="631227"/>
                </a:cubicBezTo>
                <a:cubicBezTo>
                  <a:pt x="1377846" y="632482"/>
                  <a:pt x="1379130" y="632482"/>
                  <a:pt x="1380414" y="632482"/>
                </a:cubicBezTo>
                <a:cubicBezTo>
                  <a:pt x="1380414" y="633737"/>
                  <a:pt x="1380414" y="633737"/>
                  <a:pt x="1380414" y="634992"/>
                </a:cubicBezTo>
                <a:cubicBezTo>
                  <a:pt x="1379130" y="634992"/>
                  <a:pt x="1379130" y="636247"/>
                  <a:pt x="1379130" y="636247"/>
                </a:cubicBezTo>
                <a:cubicBezTo>
                  <a:pt x="1380414" y="636247"/>
                  <a:pt x="1380414" y="637502"/>
                  <a:pt x="1381699" y="637502"/>
                </a:cubicBezTo>
                <a:cubicBezTo>
                  <a:pt x="1382982" y="637502"/>
                  <a:pt x="1382982" y="636247"/>
                  <a:pt x="1384168" y="636247"/>
                </a:cubicBezTo>
                <a:cubicBezTo>
                  <a:pt x="1385452" y="636247"/>
                  <a:pt x="1385452" y="636247"/>
                  <a:pt x="1386736" y="636247"/>
                </a:cubicBezTo>
                <a:cubicBezTo>
                  <a:pt x="1386736" y="637502"/>
                  <a:pt x="1386736" y="637502"/>
                  <a:pt x="1386736" y="638841"/>
                </a:cubicBezTo>
                <a:cubicBezTo>
                  <a:pt x="1385452" y="640096"/>
                  <a:pt x="1384168" y="640096"/>
                  <a:pt x="1382982" y="641351"/>
                </a:cubicBezTo>
                <a:cubicBezTo>
                  <a:pt x="1382982" y="641351"/>
                  <a:pt x="1382982" y="642606"/>
                  <a:pt x="1382982" y="642606"/>
                </a:cubicBezTo>
                <a:cubicBezTo>
                  <a:pt x="1384168" y="642606"/>
                  <a:pt x="1384168" y="642606"/>
                  <a:pt x="1385452" y="642606"/>
                </a:cubicBezTo>
                <a:cubicBezTo>
                  <a:pt x="1386736" y="641351"/>
                  <a:pt x="1388020" y="641351"/>
                  <a:pt x="1389304" y="640096"/>
                </a:cubicBezTo>
                <a:cubicBezTo>
                  <a:pt x="1389304" y="638841"/>
                  <a:pt x="1390588" y="638841"/>
                  <a:pt x="1390588" y="637502"/>
                </a:cubicBezTo>
                <a:cubicBezTo>
                  <a:pt x="1391872" y="637502"/>
                  <a:pt x="1393058" y="636247"/>
                  <a:pt x="1394342" y="636247"/>
                </a:cubicBezTo>
                <a:cubicBezTo>
                  <a:pt x="1395626" y="634992"/>
                  <a:pt x="1396910" y="634992"/>
                  <a:pt x="1398194" y="634992"/>
                </a:cubicBezTo>
                <a:cubicBezTo>
                  <a:pt x="1398194" y="636247"/>
                  <a:pt x="1398194" y="636247"/>
                  <a:pt x="1398194" y="636247"/>
                </a:cubicBezTo>
                <a:cubicBezTo>
                  <a:pt x="1396910" y="636247"/>
                  <a:pt x="1396910" y="637502"/>
                  <a:pt x="1395626" y="637502"/>
                </a:cubicBezTo>
                <a:cubicBezTo>
                  <a:pt x="1395626" y="637502"/>
                  <a:pt x="1394342" y="638841"/>
                  <a:pt x="1394342" y="638841"/>
                </a:cubicBezTo>
                <a:cubicBezTo>
                  <a:pt x="1394342" y="640096"/>
                  <a:pt x="1394342" y="640096"/>
                  <a:pt x="1394342" y="641351"/>
                </a:cubicBezTo>
                <a:cubicBezTo>
                  <a:pt x="1393058" y="642606"/>
                  <a:pt x="1390588" y="643861"/>
                  <a:pt x="1389304" y="645200"/>
                </a:cubicBezTo>
                <a:cubicBezTo>
                  <a:pt x="1389304" y="645200"/>
                  <a:pt x="1389304" y="646455"/>
                  <a:pt x="1389304" y="646455"/>
                </a:cubicBezTo>
                <a:cubicBezTo>
                  <a:pt x="1388020" y="647710"/>
                  <a:pt x="1386736" y="648965"/>
                  <a:pt x="1385452" y="650220"/>
                </a:cubicBezTo>
                <a:cubicBezTo>
                  <a:pt x="1385452" y="650220"/>
                  <a:pt x="1385452" y="651475"/>
                  <a:pt x="1385452" y="651475"/>
                </a:cubicBezTo>
                <a:cubicBezTo>
                  <a:pt x="1385452" y="651475"/>
                  <a:pt x="1384168" y="652814"/>
                  <a:pt x="1384168" y="652814"/>
                </a:cubicBezTo>
                <a:cubicBezTo>
                  <a:pt x="1384168" y="652814"/>
                  <a:pt x="1382982" y="651475"/>
                  <a:pt x="1382982" y="651475"/>
                </a:cubicBezTo>
                <a:cubicBezTo>
                  <a:pt x="1382982" y="652814"/>
                  <a:pt x="1381699" y="652814"/>
                  <a:pt x="1381699" y="654069"/>
                </a:cubicBezTo>
                <a:cubicBezTo>
                  <a:pt x="1381699" y="655324"/>
                  <a:pt x="1381699" y="656579"/>
                  <a:pt x="1381699" y="657834"/>
                </a:cubicBezTo>
                <a:cubicBezTo>
                  <a:pt x="1382982" y="657834"/>
                  <a:pt x="1382982" y="659173"/>
                  <a:pt x="1382982" y="659173"/>
                </a:cubicBezTo>
                <a:cubicBezTo>
                  <a:pt x="1384168" y="659173"/>
                  <a:pt x="1384168" y="657834"/>
                  <a:pt x="1385452" y="657834"/>
                </a:cubicBezTo>
                <a:cubicBezTo>
                  <a:pt x="1386736" y="657834"/>
                  <a:pt x="1386736" y="657834"/>
                  <a:pt x="1388020" y="657834"/>
                </a:cubicBezTo>
                <a:cubicBezTo>
                  <a:pt x="1388020" y="659173"/>
                  <a:pt x="1388020" y="659173"/>
                  <a:pt x="1388020" y="660428"/>
                </a:cubicBezTo>
                <a:cubicBezTo>
                  <a:pt x="1386736" y="661683"/>
                  <a:pt x="1385452" y="661683"/>
                  <a:pt x="1384168" y="662938"/>
                </a:cubicBezTo>
                <a:cubicBezTo>
                  <a:pt x="1384168" y="662938"/>
                  <a:pt x="1384168" y="664193"/>
                  <a:pt x="1384168" y="664193"/>
                </a:cubicBezTo>
                <a:cubicBezTo>
                  <a:pt x="1386736" y="662938"/>
                  <a:pt x="1388020" y="662938"/>
                  <a:pt x="1389304" y="661683"/>
                </a:cubicBezTo>
                <a:cubicBezTo>
                  <a:pt x="1390588" y="660428"/>
                  <a:pt x="1390588" y="660428"/>
                  <a:pt x="1391872" y="659173"/>
                </a:cubicBezTo>
                <a:cubicBezTo>
                  <a:pt x="1393058" y="659173"/>
                  <a:pt x="1393058" y="659173"/>
                  <a:pt x="1394342" y="659173"/>
                </a:cubicBezTo>
                <a:cubicBezTo>
                  <a:pt x="1394342" y="659173"/>
                  <a:pt x="1393058" y="660428"/>
                  <a:pt x="1393058" y="661683"/>
                </a:cubicBezTo>
                <a:cubicBezTo>
                  <a:pt x="1391872" y="661683"/>
                  <a:pt x="1391872" y="662938"/>
                  <a:pt x="1390588" y="662938"/>
                </a:cubicBezTo>
                <a:cubicBezTo>
                  <a:pt x="1391872" y="662938"/>
                  <a:pt x="1391872" y="662938"/>
                  <a:pt x="1393058" y="662938"/>
                </a:cubicBezTo>
                <a:cubicBezTo>
                  <a:pt x="1394342" y="662938"/>
                  <a:pt x="1394342" y="661683"/>
                  <a:pt x="1395626" y="661683"/>
                </a:cubicBezTo>
                <a:cubicBezTo>
                  <a:pt x="1394342" y="662938"/>
                  <a:pt x="1394342" y="664193"/>
                  <a:pt x="1394342" y="665448"/>
                </a:cubicBezTo>
                <a:cubicBezTo>
                  <a:pt x="1394342" y="665448"/>
                  <a:pt x="1394342" y="666787"/>
                  <a:pt x="1394342" y="666787"/>
                </a:cubicBezTo>
                <a:cubicBezTo>
                  <a:pt x="1393058" y="668042"/>
                  <a:pt x="1393058" y="668042"/>
                  <a:pt x="1391872" y="669297"/>
                </a:cubicBezTo>
                <a:cubicBezTo>
                  <a:pt x="1390588" y="669297"/>
                  <a:pt x="1389304" y="669297"/>
                  <a:pt x="1388020" y="669297"/>
                </a:cubicBezTo>
                <a:cubicBezTo>
                  <a:pt x="1386736" y="669297"/>
                  <a:pt x="1386736" y="668042"/>
                  <a:pt x="1385452" y="668042"/>
                </a:cubicBezTo>
                <a:cubicBezTo>
                  <a:pt x="1384168" y="669297"/>
                  <a:pt x="1382982" y="669297"/>
                  <a:pt x="1381699" y="670552"/>
                </a:cubicBezTo>
                <a:cubicBezTo>
                  <a:pt x="1380414" y="669297"/>
                  <a:pt x="1380414" y="669297"/>
                  <a:pt x="1379130" y="668042"/>
                </a:cubicBezTo>
                <a:cubicBezTo>
                  <a:pt x="1379130" y="668042"/>
                  <a:pt x="1377846" y="668042"/>
                  <a:pt x="1377846" y="668042"/>
                </a:cubicBezTo>
                <a:cubicBezTo>
                  <a:pt x="1377846" y="669297"/>
                  <a:pt x="1377846" y="670552"/>
                  <a:pt x="1377846" y="671807"/>
                </a:cubicBezTo>
                <a:cubicBezTo>
                  <a:pt x="1377846" y="671807"/>
                  <a:pt x="1379130" y="673062"/>
                  <a:pt x="1380414" y="673062"/>
                </a:cubicBezTo>
                <a:cubicBezTo>
                  <a:pt x="1381699" y="674401"/>
                  <a:pt x="1381699" y="674401"/>
                  <a:pt x="1382982" y="675656"/>
                </a:cubicBezTo>
                <a:cubicBezTo>
                  <a:pt x="1382982" y="676911"/>
                  <a:pt x="1382982" y="679421"/>
                  <a:pt x="1382982" y="680760"/>
                </a:cubicBezTo>
                <a:cubicBezTo>
                  <a:pt x="1382982" y="679421"/>
                  <a:pt x="1384168" y="676911"/>
                  <a:pt x="1384168" y="675656"/>
                </a:cubicBezTo>
                <a:cubicBezTo>
                  <a:pt x="1382982" y="674401"/>
                  <a:pt x="1382982" y="673062"/>
                  <a:pt x="1381699" y="671807"/>
                </a:cubicBezTo>
                <a:cubicBezTo>
                  <a:pt x="1381699" y="671807"/>
                  <a:pt x="1382982" y="670552"/>
                  <a:pt x="1382982" y="670552"/>
                </a:cubicBezTo>
                <a:cubicBezTo>
                  <a:pt x="1384168" y="671807"/>
                  <a:pt x="1384168" y="671807"/>
                  <a:pt x="1385452" y="671807"/>
                </a:cubicBezTo>
                <a:cubicBezTo>
                  <a:pt x="1386736" y="670552"/>
                  <a:pt x="1388020" y="670552"/>
                  <a:pt x="1389304" y="670552"/>
                </a:cubicBezTo>
                <a:cubicBezTo>
                  <a:pt x="1390588" y="670552"/>
                  <a:pt x="1391872" y="670552"/>
                  <a:pt x="1393058" y="670552"/>
                </a:cubicBezTo>
                <a:cubicBezTo>
                  <a:pt x="1394342" y="669297"/>
                  <a:pt x="1394342" y="669297"/>
                  <a:pt x="1395626" y="668042"/>
                </a:cubicBezTo>
                <a:cubicBezTo>
                  <a:pt x="1395626" y="666787"/>
                  <a:pt x="1395626" y="666787"/>
                  <a:pt x="1395626" y="665448"/>
                </a:cubicBezTo>
                <a:cubicBezTo>
                  <a:pt x="1398194" y="664193"/>
                  <a:pt x="1399478" y="664193"/>
                  <a:pt x="1400762" y="662938"/>
                </a:cubicBezTo>
                <a:cubicBezTo>
                  <a:pt x="1401948" y="662938"/>
                  <a:pt x="1401948" y="661683"/>
                  <a:pt x="1403232" y="660428"/>
                </a:cubicBezTo>
                <a:cubicBezTo>
                  <a:pt x="1404516" y="660428"/>
                  <a:pt x="1405800" y="659173"/>
                  <a:pt x="1407084" y="659173"/>
                </a:cubicBezTo>
                <a:cubicBezTo>
                  <a:pt x="1405800" y="659173"/>
                  <a:pt x="1404516" y="659173"/>
                  <a:pt x="1403232" y="659173"/>
                </a:cubicBezTo>
                <a:cubicBezTo>
                  <a:pt x="1403232" y="660428"/>
                  <a:pt x="1401948" y="660428"/>
                  <a:pt x="1401948" y="661683"/>
                </a:cubicBezTo>
                <a:cubicBezTo>
                  <a:pt x="1400762" y="661683"/>
                  <a:pt x="1400762" y="662938"/>
                  <a:pt x="1399478" y="662938"/>
                </a:cubicBezTo>
                <a:cubicBezTo>
                  <a:pt x="1399478" y="662938"/>
                  <a:pt x="1398194" y="662938"/>
                  <a:pt x="1398194" y="662938"/>
                </a:cubicBezTo>
                <a:cubicBezTo>
                  <a:pt x="1398194" y="662938"/>
                  <a:pt x="1399478" y="661683"/>
                  <a:pt x="1399478" y="660428"/>
                </a:cubicBezTo>
                <a:cubicBezTo>
                  <a:pt x="1400762" y="660428"/>
                  <a:pt x="1400762" y="659173"/>
                  <a:pt x="1401948" y="659173"/>
                </a:cubicBezTo>
                <a:cubicBezTo>
                  <a:pt x="1401948" y="659173"/>
                  <a:pt x="1400762" y="657834"/>
                  <a:pt x="1400762" y="657834"/>
                </a:cubicBezTo>
                <a:cubicBezTo>
                  <a:pt x="1400762" y="657834"/>
                  <a:pt x="1400762" y="656579"/>
                  <a:pt x="1400762" y="656579"/>
                </a:cubicBezTo>
                <a:cubicBezTo>
                  <a:pt x="1400762" y="655324"/>
                  <a:pt x="1401948" y="654069"/>
                  <a:pt x="1401948" y="652814"/>
                </a:cubicBezTo>
                <a:cubicBezTo>
                  <a:pt x="1400762" y="652814"/>
                  <a:pt x="1400762" y="651475"/>
                  <a:pt x="1400762" y="651475"/>
                </a:cubicBezTo>
                <a:cubicBezTo>
                  <a:pt x="1399478" y="650220"/>
                  <a:pt x="1399478" y="650220"/>
                  <a:pt x="1398194" y="650220"/>
                </a:cubicBezTo>
                <a:cubicBezTo>
                  <a:pt x="1399478" y="650220"/>
                  <a:pt x="1399478" y="648965"/>
                  <a:pt x="1399478" y="648965"/>
                </a:cubicBezTo>
                <a:cubicBezTo>
                  <a:pt x="1400762" y="647710"/>
                  <a:pt x="1400762" y="646455"/>
                  <a:pt x="1401948" y="645200"/>
                </a:cubicBezTo>
                <a:cubicBezTo>
                  <a:pt x="1401948" y="643861"/>
                  <a:pt x="1401948" y="642606"/>
                  <a:pt x="1401948" y="641351"/>
                </a:cubicBezTo>
                <a:cubicBezTo>
                  <a:pt x="1401948" y="640096"/>
                  <a:pt x="1403232" y="640096"/>
                  <a:pt x="1404516" y="638841"/>
                </a:cubicBezTo>
                <a:cubicBezTo>
                  <a:pt x="1404516" y="638841"/>
                  <a:pt x="1405800" y="638841"/>
                  <a:pt x="1405800" y="638841"/>
                </a:cubicBezTo>
                <a:cubicBezTo>
                  <a:pt x="1404516" y="638841"/>
                  <a:pt x="1404516" y="640096"/>
                  <a:pt x="1404516" y="640096"/>
                </a:cubicBezTo>
                <a:cubicBezTo>
                  <a:pt x="1405800" y="638841"/>
                  <a:pt x="1405800" y="638841"/>
                  <a:pt x="1407084" y="638841"/>
                </a:cubicBezTo>
                <a:cubicBezTo>
                  <a:pt x="1407084" y="637502"/>
                  <a:pt x="1408368" y="637502"/>
                  <a:pt x="1408368" y="636247"/>
                </a:cubicBezTo>
                <a:cubicBezTo>
                  <a:pt x="1408368" y="637502"/>
                  <a:pt x="1409652" y="637502"/>
                  <a:pt x="1409652" y="637502"/>
                </a:cubicBezTo>
                <a:cubicBezTo>
                  <a:pt x="1409652" y="637502"/>
                  <a:pt x="1410837" y="637502"/>
                  <a:pt x="1410837" y="637502"/>
                </a:cubicBezTo>
                <a:cubicBezTo>
                  <a:pt x="1410837" y="638841"/>
                  <a:pt x="1412122" y="638841"/>
                  <a:pt x="1412122" y="638841"/>
                </a:cubicBezTo>
                <a:cubicBezTo>
                  <a:pt x="1412122" y="638841"/>
                  <a:pt x="1413406" y="637502"/>
                  <a:pt x="1414690" y="637502"/>
                </a:cubicBezTo>
                <a:cubicBezTo>
                  <a:pt x="1414690" y="636247"/>
                  <a:pt x="1415974" y="636247"/>
                  <a:pt x="1415974" y="634992"/>
                </a:cubicBezTo>
                <a:cubicBezTo>
                  <a:pt x="1418542" y="633737"/>
                  <a:pt x="1421011" y="632482"/>
                  <a:pt x="1423580" y="631227"/>
                </a:cubicBezTo>
                <a:cubicBezTo>
                  <a:pt x="1423580" y="629889"/>
                  <a:pt x="1424864" y="629889"/>
                  <a:pt x="1424864" y="628634"/>
                </a:cubicBezTo>
                <a:cubicBezTo>
                  <a:pt x="1424864" y="628634"/>
                  <a:pt x="1424864" y="627378"/>
                  <a:pt x="1424864" y="627378"/>
                </a:cubicBezTo>
                <a:cubicBezTo>
                  <a:pt x="1426148" y="627378"/>
                  <a:pt x="1426148" y="626123"/>
                  <a:pt x="1427432" y="626123"/>
                </a:cubicBezTo>
                <a:cubicBezTo>
                  <a:pt x="1428617" y="626123"/>
                  <a:pt x="1428617" y="624868"/>
                  <a:pt x="1429901" y="623530"/>
                </a:cubicBezTo>
                <a:cubicBezTo>
                  <a:pt x="1431185" y="623530"/>
                  <a:pt x="1433754" y="622275"/>
                  <a:pt x="1435038" y="622275"/>
                </a:cubicBezTo>
                <a:cubicBezTo>
                  <a:pt x="1436322" y="621020"/>
                  <a:pt x="1436322" y="621020"/>
                  <a:pt x="1437507" y="619765"/>
                </a:cubicBezTo>
                <a:cubicBezTo>
                  <a:pt x="1436322" y="619765"/>
                  <a:pt x="1436322" y="618510"/>
                  <a:pt x="1436322" y="618510"/>
                </a:cubicBezTo>
                <a:cubicBezTo>
                  <a:pt x="1436322" y="617254"/>
                  <a:pt x="1436322" y="615916"/>
                  <a:pt x="1436322" y="614661"/>
                </a:cubicBezTo>
                <a:cubicBezTo>
                  <a:pt x="1436322" y="613406"/>
                  <a:pt x="1437507" y="612151"/>
                  <a:pt x="1437507" y="610896"/>
                </a:cubicBezTo>
                <a:cubicBezTo>
                  <a:pt x="1437507" y="609641"/>
                  <a:pt x="1437507" y="609641"/>
                  <a:pt x="1437507" y="608302"/>
                </a:cubicBezTo>
                <a:cubicBezTo>
                  <a:pt x="1437507" y="607047"/>
                  <a:pt x="1436322" y="607047"/>
                  <a:pt x="1436322" y="607047"/>
                </a:cubicBezTo>
                <a:cubicBezTo>
                  <a:pt x="1436322" y="607047"/>
                  <a:pt x="1435038" y="608302"/>
                  <a:pt x="1435038" y="608302"/>
                </a:cubicBezTo>
                <a:cubicBezTo>
                  <a:pt x="1433754" y="608302"/>
                  <a:pt x="1433754" y="609641"/>
                  <a:pt x="1432470" y="609641"/>
                </a:cubicBezTo>
                <a:cubicBezTo>
                  <a:pt x="1433754" y="610896"/>
                  <a:pt x="1433754" y="610896"/>
                  <a:pt x="1433754" y="610896"/>
                </a:cubicBezTo>
                <a:cubicBezTo>
                  <a:pt x="1433754" y="612151"/>
                  <a:pt x="1432470" y="612151"/>
                  <a:pt x="1432470" y="613406"/>
                </a:cubicBezTo>
                <a:cubicBezTo>
                  <a:pt x="1431185" y="613406"/>
                  <a:pt x="1429901" y="614661"/>
                  <a:pt x="1428617" y="614661"/>
                </a:cubicBezTo>
                <a:cubicBezTo>
                  <a:pt x="1427432" y="614661"/>
                  <a:pt x="1427432" y="614661"/>
                  <a:pt x="1426148" y="614661"/>
                </a:cubicBezTo>
                <a:cubicBezTo>
                  <a:pt x="1424864" y="614661"/>
                  <a:pt x="1424864" y="614661"/>
                  <a:pt x="1423580" y="614661"/>
                </a:cubicBezTo>
                <a:cubicBezTo>
                  <a:pt x="1423580" y="614661"/>
                  <a:pt x="1422296" y="614661"/>
                  <a:pt x="1422296" y="614661"/>
                </a:cubicBezTo>
                <a:cubicBezTo>
                  <a:pt x="1422296" y="613406"/>
                  <a:pt x="1423580" y="612151"/>
                  <a:pt x="1423580" y="610896"/>
                </a:cubicBezTo>
                <a:cubicBezTo>
                  <a:pt x="1424864" y="610896"/>
                  <a:pt x="1424864" y="610896"/>
                  <a:pt x="1426148" y="610896"/>
                </a:cubicBezTo>
                <a:cubicBezTo>
                  <a:pt x="1426148" y="609641"/>
                  <a:pt x="1427432" y="609641"/>
                  <a:pt x="1427432" y="608302"/>
                </a:cubicBezTo>
                <a:cubicBezTo>
                  <a:pt x="1428617" y="607047"/>
                  <a:pt x="1429901" y="607047"/>
                  <a:pt x="1431185" y="605792"/>
                </a:cubicBezTo>
                <a:cubicBezTo>
                  <a:pt x="1431185" y="605792"/>
                  <a:pt x="1431185" y="604537"/>
                  <a:pt x="1431185" y="604537"/>
                </a:cubicBezTo>
                <a:cubicBezTo>
                  <a:pt x="1429901" y="604537"/>
                  <a:pt x="1429901" y="604537"/>
                  <a:pt x="1428617" y="604537"/>
                </a:cubicBezTo>
                <a:cubicBezTo>
                  <a:pt x="1429901" y="603282"/>
                  <a:pt x="1429901" y="601943"/>
                  <a:pt x="1431185" y="600688"/>
                </a:cubicBezTo>
                <a:cubicBezTo>
                  <a:pt x="1432470" y="600688"/>
                  <a:pt x="1433754" y="599433"/>
                  <a:pt x="1435038" y="599433"/>
                </a:cubicBezTo>
                <a:cubicBezTo>
                  <a:pt x="1436322" y="599433"/>
                  <a:pt x="1437507" y="599433"/>
                  <a:pt x="1438791" y="599433"/>
                </a:cubicBezTo>
                <a:cubicBezTo>
                  <a:pt x="1437507" y="600688"/>
                  <a:pt x="1437507" y="600688"/>
                  <a:pt x="1436322" y="601943"/>
                </a:cubicBezTo>
                <a:cubicBezTo>
                  <a:pt x="1436322" y="603282"/>
                  <a:pt x="1436322" y="603282"/>
                  <a:pt x="1436322" y="604537"/>
                </a:cubicBezTo>
                <a:cubicBezTo>
                  <a:pt x="1436322" y="604537"/>
                  <a:pt x="1437507" y="604537"/>
                  <a:pt x="1437507" y="604537"/>
                </a:cubicBezTo>
                <a:cubicBezTo>
                  <a:pt x="1438791" y="603282"/>
                  <a:pt x="1440076" y="603282"/>
                  <a:pt x="1441359" y="601943"/>
                </a:cubicBezTo>
                <a:cubicBezTo>
                  <a:pt x="1442644" y="600688"/>
                  <a:pt x="1442644" y="598178"/>
                  <a:pt x="1443927" y="596923"/>
                </a:cubicBezTo>
                <a:cubicBezTo>
                  <a:pt x="1443927" y="596923"/>
                  <a:pt x="1443927" y="595668"/>
                  <a:pt x="1443927" y="595668"/>
                </a:cubicBezTo>
                <a:cubicBezTo>
                  <a:pt x="1442644" y="595668"/>
                  <a:pt x="1441359" y="595668"/>
                  <a:pt x="1440076" y="595668"/>
                </a:cubicBezTo>
                <a:cubicBezTo>
                  <a:pt x="1440076" y="596923"/>
                  <a:pt x="1438791" y="596923"/>
                  <a:pt x="1437507" y="596923"/>
                </a:cubicBezTo>
                <a:cubicBezTo>
                  <a:pt x="1436322" y="596923"/>
                  <a:pt x="1436322" y="596923"/>
                  <a:pt x="1435038" y="596923"/>
                </a:cubicBezTo>
                <a:cubicBezTo>
                  <a:pt x="1433754" y="596923"/>
                  <a:pt x="1431185" y="596923"/>
                  <a:pt x="1429901" y="596923"/>
                </a:cubicBezTo>
                <a:cubicBezTo>
                  <a:pt x="1428617" y="595668"/>
                  <a:pt x="1428617" y="595668"/>
                  <a:pt x="1427432" y="594329"/>
                </a:cubicBezTo>
                <a:cubicBezTo>
                  <a:pt x="1427432" y="593074"/>
                  <a:pt x="1427432" y="593074"/>
                  <a:pt x="1427432" y="591819"/>
                </a:cubicBezTo>
                <a:cubicBezTo>
                  <a:pt x="1426148" y="591819"/>
                  <a:pt x="1426148" y="593074"/>
                  <a:pt x="1424864" y="594329"/>
                </a:cubicBezTo>
                <a:cubicBezTo>
                  <a:pt x="1423580" y="594329"/>
                  <a:pt x="1423580" y="594329"/>
                  <a:pt x="1422296" y="594329"/>
                </a:cubicBezTo>
                <a:cubicBezTo>
                  <a:pt x="1421011" y="594329"/>
                  <a:pt x="1421011" y="593074"/>
                  <a:pt x="1419727" y="593074"/>
                </a:cubicBezTo>
                <a:cubicBezTo>
                  <a:pt x="1418542" y="593074"/>
                  <a:pt x="1417258" y="593074"/>
                  <a:pt x="1415974" y="593074"/>
                </a:cubicBezTo>
                <a:cubicBezTo>
                  <a:pt x="1415974" y="591819"/>
                  <a:pt x="1414690" y="591819"/>
                  <a:pt x="1414690" y="590564"/>
                </a:cubicBezTo>
                <a:cubicBezTo>
                  <a:pt x="1414690" y="590564"/>
                  <a:pt x="1413406" y="590564"/>
                  <a:pt x="1413406" y="590564"/>
                </a:cubicBezTo>
                <a:cubicBezTo>
                  <a:pt x="1412122" y="591819"/>
                  <a:pt x="1412122" y="591819"/>
                  <a:pt x="1410837" y="591819"/>
                </a:cubicBezTo>
                <a:cubicBezTo>
                  <a:pt x="1410837" y="591819"/>
                  <a:pt x="1409652" y="590564"/>
                  <a:pt x="1409652" y="590564"/>
                </a:cubicBezTo>
                <a:cubicBezTo>
                  <a:pt x="1409652" y="589309"/>
                  <a:pt x="1408368" y="589309"/>
                  <a:pt x="1408368" y="589309"/>
                </a:cubicBezTo>
                <a:lnTo>
                  <a:pt x="1409632" y="586757"/>
                </a:lnTo>
                <a:lnTo>
                  <a:pt x="1409616" y="586741"/>
                </a:lnTo>
                <a:cubicBezTo>
                  <a:pt x="1408345" y="586741"/>
                  <a:pt x="1407076" y="586741"/>
                  <a:pt x="1405805" y="586741"/>
                </a:cubicBezTo>
                <a:cubicBezTo>
                  <a:pt x="1404535" y="586741"/>
                  <a:pt x="1401996" y="585471"/>
                  <a:pt x="1401996" y="582931"/>
                </a:cubicBezTo>
                <a:cubicBezTo>
                  <a:pt x="1403266" y="581661"/>
                  <a:pt x="1403266" y="581661"/>
                  <a:pt x="1403266" y="580392"/>
                </a:cubicBezTo>
                <a:cubicBezTo>
                  <a:pt x="1403266" y="580392"/>
                  <a:pt x="1401996" y="579122"/>
                  <a:pt x="1401996" y="579122"/>
                </a:cubicBezTo>
                <a:cubicBezTo>
                  <a:pt x="1401996" y="580392"/>
                  <a:pt x="1400725" y="580392"/>
                  <a:pt x="1400725" y="581661"/>
                </a:cubicBezTo>
                <a:cubicBezTo>
                  <a:pt x="1398185" y="580392"/>
                  <a:pt x="1396916" y="580392"/>
                  <a:pt x="1395646" y="580392"/>
                </a:cubicBezTo>
                <a:cubicBezTo>
                  <a:pt x="1395646" y="579122"/>
                  <a:pt x="1395646" y="577852"/>
                  <a:pt x="1395646" y="576580"/>
                </a:cubicBezTo>
                <a:cubicBezTo>
                  <a:pt x="1394375" y="575311"/>
                  <a:pt x="1393106" y="575311"/>
                  <a:pt x="1391836" y="575311"/>
                </a:cubicBezTo>
                <a:cubicBezTo>
                  <a:pt x="1391836" y="576580"/>
                  <a:pt x="1391836" y="577852"/>
                  <a:pt x="1391836" y="577852"/>
                </a:cubicBezTo>
                <a:cubicBezTo>
                  <a:pt x="1391836" y="577852"/>
                  <a:pt x="1393106" y="579122"/>
                  <a:pt x="1393106" y="579122"/>
                </a:cubicBezTo>
                <a:cubicBezTo>
                  <a:pt x="1391836" y="580392"/>
                  <a:pt x="1391836" y="580392"/>
                  <a:pt x="1390566" y="581661"/>
                </a:cubicBezTo>
                <a:cubicBezTo>
                  <a:pt x="1388026" y="580392"/>
                  <a:pt x="1386756" y="580392"/>
                  <a:pt x="1385486" y="579122"/>
                </a:cubicBezTo>
                <a:cubicBezTo>
                  <a:pt x="1385486" y="577852"/>
                  <a:pt x="1384216" y="577852"/>
                  <a:pt x="1384216" y="576580"/>
                </a:cubicBezTo>
                <a:cubicBezTo>
                  <a:pt x="1386756" y="575311"/>
                  <a:pt x="1389296" y="572771"/>
                  <a:pt x="1391836" y="571501"/>
                </a:cubicBezTo>
                <a:cubicBezTo>
                  <a:pt x="1393106" y="571501"/>
                  <a:pt x="1393106" y="571501"/>
                  <a:pt x="1394375" y="571501"/>
                </a:cubicBezTo>
                <a:cubicBezTo>
                  <a:pt x="1395646" y="571501"/>
                  <a:pt x="1395646" y="570232"/>
                  <a:pt x="1396916" y="570232"/>
                </a:cubicBezTo>
                <a:cubicBezTo>
                  <a:pt x="1399456" y="570232"/>
                  <a:pt x="1400725" y="568962"/>
                  <a:pt x="1403266" y="568962"/>
                </a:cubicBezTo>
                <a:cubicBezTo>
                  <a:pt x="1403266" y="567690"/>
                  <a:pt x="1404535" y="567690"/>
                  <a:pt x="1404535" y="566420"/>
                </a:cubicBezTo>
                <a:cubicBezTo>
                  <a:pt x="1404535" y="565150"/>
                  <a:pt x="1405805" y="565150"/>
                  <a:pt x="1407076" y="565150"/>
                </a:cubicBezTo>
                <a:cubicBezTo>
                  <a:pt x="1407076" y="563881"/>
                  <a:pt x="1408345" y="563881"/>
                  <a:pt x="1408345" y="562611"/>
                </a:cubicBezTo>
                <a:cubicBezTo>
                  <a:pt x="1407076" y="562611"/>
                  <a:pt x="1407076" y="561341"/>
                  <a:pt x="1405805" y="561341"/>
                </a:cubicBezTo>
                <a:cubicBezTo>
                  <a:pt x="1407076" y="560069"/>
                  <a:pt x="1407076" y="560069"/>
                  <a:pt x="1408345" y="560069"/>
                </a:cubicBezTo>
                <a:cubicBezTo>
                  <a:pt x="1408345" y="558800"/>
                  <a:pt x="1408345" y="558800"/>
                  <a:pt x="1408345" y="557530"/>
                </a:cubicBezTo>
                <a:cubicBezTo>
                  <a:pt x="1408345" y="557530"/>
                  <a:pt x="1409616" y="557530"/>
                  <a:pt x="1409616" y="557530"/>
                </a:cubicBezTo>
                <a:lnTo>
                  <a:pt x="1412122" y="560036"/>
                </a:lnTo>
                <a:lnTo>
                  <a:pt x="1412122" y="558769"/>
                </a:lnTo>
                <a:lnTo>
                  <a:pt x="1412766" y="558140"/>
                </a:lnTo>
                <a:lnTo>
                  <a:pt x="1412156" y="557530"/>
                </a:lnTo>
                <a:cubicBezTo>
                  <a:pt x="1412156" y="554990"/>
                  <a:pt x="1413426" y="553721"/>
                  <a:pt x="1413426" y="552451"/>
                </a:cubicBezTo>
                <a:cubicBezTo>
                  <a:pt x="1415965" y="551181"/>
                  <a:pt x="1417235" y="549909"/>
                  <a:pt x="1418505" y="548639"/>
                </a:cubicBezTo>
                <a:lnTo>
                  <a:pt x="1419974" y="547905"/>
                </a:lnTo>
                <a:lnTo>
                  <a:pt x="1421011" y="544797"/>
                </a:lnTo>
                <a:cubicBezTo>
                  <a:pt x="1422296" y="543542"/>
                  <a:pt x="1422296" y="543542"/>
                  <a:pt x="1423580" y="543542"/>
                </a:cubicBezTo>
                <a:cubicBezTo>
                  <a:pt x="1424864" y="542287"/>
                  <a:pt x="1424864" y="541032"/>
                  <a:pt x="1426148" y="539777"/>
                </a:cubicBezTo>
                <a:cubicBezTo>
                  <a:pt x="1427432" y="538521"/>
                  <a:pt x="1428617" y="538521"/>
                  <a:pt x="1429901" y="537183"/>
                </a:cubicBezTo>
                <a:cubicBezTo>
                  <a:pt x="1429901" y="538521"/>
                  <a:pt x="1431185" y="538521"/>
                  <a:pt x="1432470" y="538521"/>
                </a:cubicBezTo>
                <a:cubicBezTo>
                  <a:pt x="1431185" y="539777"/>
                  <a:pt x="1431185" y="539777"/>
                  <a:pt x="1431185" y="541032"/>
                </a:cubicBezTo>
                <a:cubicBezTo>
                  <a:pt x="1432470" y="542287"/>
                  <a:pt x="1432470" y="542287"/>
                  <a:pt x="1433754" y="542287"/>
                </a:cubicBezTo>
                <a:cubicBezTo>
                  <a:pt x="1433754" y="542287"/>
                  <a:pt x="1433754" y="543542"/>
                  <a:pt x="1433754" y="543542"/>
                </a:cubicBezTo>
                <a:cubicBezTo>
                  <a:pt x="1435038" y="542287"/>
                  <a:pt x="1436322" y="542287"/>
                  <a:pt x="1437507" y="541032"/>
                </a:cubicBezTo>
                <a:cubicBezTo>
                  <a:pt x="1437507" y="541032"/>
                  <a:pt x="1437507" y="539777"/>
                  <a:pt x="1437507" y="539777"/>
                </a:cubicBezTo>
                <a:cubicBezTo>
                  <a:pt x="1438791" y="538521"/>
                  <a:pt x="1440076" y="535928"/>
                  <a:pt x="1441359" y="534673"/>
                </a:cubicBezTo>
                <a:cubicBezTo>
                  <a:pt x="1441359" y="534673"/>
                  <a:pt x="1441359" y="533418"/>
                  <a:pt x="1441359" y="533418"/>
                </a:cubicBezTo>
                <a:cubicBezTo>
                  <a:pt x="1441359" y="533418"/>
                  <a:pt x="1440076" y="533418"/>
                  <a:pt x="1438791" y="533418"/>
                </a:cubicBezTo>
                <a:cubicBezTo>
                  <a:pt x="1437507" y="533418"/>
                  <a:pt x="1436322" y="533418"/>
                  <a:pt x="1435038" y="533418"/>
                </a:cubicBezTo>
                <a:cubicBezTo>
                  <a:pt x="1435038" y="533418"/>
                  <a:pt x="1433754" y="532163"/>
                  <a:pt x="1432470" y="532163"/>
                </a:cubicBezTo>
                <a:cubicBezTo>
                  <a:pt x="1433754" y="530824"/>
                  <a:pt x="1433754" y="530824"/>
                  <a:pt x="1435038" y="529569"/>
                </a:cubicBezTo>
                <a:cubicBezTo>
                  <a:pt x="1436322" y="529569"/>
                  <a:pt x="1438791" y="528314"/>
                  <a:pt x="1440076" y="528314"/>
                </a:cubicBezTo>
                <a:cubicBezTo>
                  <a:pt x="1440076" y="528314"/>
                  <a:pt x="1441359" y="527059"/>
                  <a:pt x="1441359" y="527059"/>
                </a:cubicBezTo>
                <a:cubicBezTo>
                  <a:pt x="1443927" y="525804"/>
                  <a:pt x="1445212" y="524549"/>
                  <a:pt x="1446397" y="523210"/>
                </a:cubicBezTo>
                <a:cubicBezTo>
                  <a:pt x="1446397" y="523210"/>
                  <a:pt x="1446397" y="521955"/>
                  <a:pt x="1446397" y="521955"/>
                </a:cubicBezTo>
                <a:cubicBezTo>
                  <a:pt x="1447681" y="521955"/>
                  <a:pt x="1447681" y="520700"/>
                  <a:pt x="1448965" y="520700"/>
                </a:cubicBezTo>
                <a:close/>
                <a:moveTo>
                  <a:pt x="3479705" y="520699"/>
                </a:moveTo>
                <a:cubicBezTo>
                  <a:pt x="3479705" y="520699"/>
                  <a:pt x="3480975" y="520699"/>
                  <a:pt x="3480975" y="520699"/>
                </a:cubicBezTo>
                <a:cubicBezTo>
                  <a:pt x="3482246" y="520699"/>
                  <a:pt x="3482246" y="521970"/>
                  <a:pt x="3483516" y="523241"/>
                </a:cubicBezTo>
                <a:cubicBezTo>
                  <a:pt x="3482246" y="523241"/>
                  <a:pt x="3482246" y="523241"/>
                  <a:pt x="3482246" y="523241"/>
                </a:cubicBezTo>
                <a:cubicBezTo>
                  <a:pt x="3480975" y="523241"/>
                  <a:pt x="3480975" y="521970"/>
                  <a:pt x="3479705" y="521970"/>
                </a:cubicBezTo>
                <a:cubicBezTo>
                  <a:pt x="3479705" y="521970"/>
                  <a:pt x="3479705" y="520699"/>
                  <a:pt x="3479705" y="520699"/>
                </a:cubicBezTo>
                <a:close/>
                <a:moveTo>
                  <a:pt x="1715692" y="520699"/>
                </a:moveTo>
                <a:cubicBezTo>
                  <a:pt x="1715692" y="521970"/>
                  <a:pt x="1715692" y="521970"/>
                  <a:pt x="1715692" y="523241"/>
                </a:cubicBezTo>
                <a:cubicBezTo>
                  <a:pt x="1715692" y="523241"/>
                  <a:pt x="1714420" y="523241"/>
                  <a:pt x="1714420" y="523241"/>
                </a:cubicBezTo>
                <a:cubicBezTo>
                  <a:pt x="1714420" y="523241"/>
                  <a:pt x="1714420" y="521970"/>
                  <a:pt x="1714420" y="521970"/>
                </a:cubicBezTo>
                <a:cubicBezTo>
                  <a:pt x="1714420" y="520699"/>
                  <a:pt x="1715692" y="520699"/>
                  <a:pt x="1715692" y="520699"/>
                </a:cubicBezTo>
                <a:close/>
                <a:moveTo>
                  <a:pt x="1450254" y="508000"/>
                </a:moveTo>
                <a:cubicBezTo>
                  <a:pt x="1450254" y="509270"/>
                  <a:pt x="1450254" y="509270"/>
                  <a:pt x="1450254" y="510541"/>
                </a:cubicBezTo>
                <a:cubicBezTo>
                  <a:pt x="1450254" y="511811"/>
                  <a:pt x="1448984" y="511811"/>
                  <a:pt x="1448984" y="511811"/>
                </a:cubicBezTo>
                <a:cubicBezTo>
                  <a:pt x="1448984" y="511811"/>
                  <a:pt x="1447713" y="511811"/>
                  <a:pt x="1447713" y="511811"/>
                </a:cubicBezTo>
                <a:cubicBezTo>
                  <a:pt x="1447713" y="511811"/>
                  <a:pt x="1448984" y="511811"/>
                  <a:pt x="1448984" y="509270"/>
                </a:cubicBezTo>
                <a:cubicBezTo>
                  <a:pt x="1448984" y="508000"/>
                  <a:pt x="1450254" y="508000"/>
                  <a:pt x="1450254" y="508000"/>
                </a:cubicBezTo>
                <a:close/>
                <a:moveTo>
                  <a:pt x="2071249" y="507999"/>
                </a:moveTo>
                <a:lnTo>
                  <a:pt x="2071267" y="508017"/>
                </a:lnTo>
                <a:lnTo>
                  <a:pt x="2071307" y="508031"/>
                </a:lnTo>
                <a:lnTo>
                  <a:pt x="2071275" y="507999"/>
                </a:lnTo>
                <a:close/>
                <a:moveTo>
                  <a:pt x="3049175" y="507999"/>
                </a:moveTo>
                <a:cubicBezTo>
                  <a:pt x="3050446" y="507999"/>
                  <a:pt x="3050446" y="507999"/>
                  <a:pt x="3051716" y="507999"/>
                </a:cubicBezTo>
                <a:cubicBezTo>
                  <a:pt x="3051716" y="509270"/>
                  <a:pt x="3050446" y="510541"/>
                  <a:pt x="3050446" y="510541"/>
                </a:cubicBezTo>
                <a:cubicBezTo>
                  <a:pt x="3050446" y="510541"/>
                  <a:pt x="3049175" y="509270"/>
                  <a:pt x="3047905" y="509270"/>
                </a:cubicBezTo>
                <a:cubicBezTo>
                  <a:pt x="3047905" y="509270"/>
                  <a:pt x="3049175" y="507999"/>
                  <a:pt x="3049175" y="507999"/>
                </a:cubicBezTo>
                <a:close/>
                <a:moveTo>
                  <a:pt x="2081063" y="507459"/>
                </a:moveTo>
                <a:lnTo>
                  <a:pt x="2078898" y="507999"/>
                </a:lnTo>
                <a:cubicBezTo>
                  <a:pt x="2077628" y="507999"/>
                  <a:pt x="2077628" y="509270"/>
                  <a:pt x="2076355" y="509270"/>
                </a:cubicBezTo>
                <a:lnTo>
                  <a:pt x="2075005" y="509270"/>
                </a:lnTo>
                <a:lnTo>
                  <a:pt x="2075087" y="509298"/>
                </a:lnTo>
                <a:cubicBezTo>
                  <a:pt x="2076361" y="509298"/>
                  <a:pt x="2077635" y="509298"/>
                  <a:pt x="2078909" y="509298"/>
                </a:cubicBezTo>
                <a:cubicBezTo>
                  <a:pt x="2080184" y="509298"/>
                  <a:pt x="2080184" y="509298"/>
                  <a:pt x="2080184" y="509298"/>
                </a:cubicBezTo>
                <a:lnTo>
                  <a:pt x="2082708" y="509298"/>
                </a:lnTo>
                <a:lnTo>
                  <a:pt x="2082708" y="509270"/>
                </a:lnTo>
                <a:lnTo>
                  <a:pt x="2082731" y="509258"/>
                </a:lnTo>
                <a:lnTo>
                  <a:pt x="2082731" y="508017"/>
                </a:lnTo>
                <a:close/>
                <a:moveTo>
                  <a:pt x="3036475" y="495299"/>
                </a:moveTo>
                <a:cubicBezTo>
                  <a:pt x="3036475" y="495299"/>
                  <a:pt x="3037746" y="495299"/>
                  <a:pt x="3039016" y="496570"/>
                </a:cubicBezTo>
                <a:cubicBezTo>
                  <a:pt x="3039016" y="496570"/>
                  <a:pt x="3037746" y="497841"/>
                  <a:pt x="3037746" y="497841"/>
                </a:cubicBezTo>
                <a:cubicBezTo>
                  <a:pt x="3036475" y="496570"/>
                  <a:pt x="3036475" y="496570"/>
                  <a:pt x="3035205" y="496570"/>
                </a:cubicBezTo>
                <a:cubicBezTo>
                  <a:pt x="3035205" y="496570"/>
                  <a:pt x="3036475" y="495299"/>
                  <a:pt x="3036475" y="495299"/>
                </a:cubicBezTo>
                <a:close/>
                <a:moveTo>
                  <a:pt x="1830002" y="486415"/>
                </a:moveTo>
                <a:cubicBezTo>
                  <a:pt x="1830002" y="486415"/>
                  <a:pt x="1831271" y="486415"/>
                  <a:pt x="1831271" y="486415"/>
                </a:cubicBezTo>
                <a:cubicBezTo>
                  <a:pt x="1831271" y="486415"/>
                  <a:pt x="1831271" y="487681"/>
                  <a:pt x="1831271" y="487681"/>
                </a:cubicBezTo>
                <a:cubicBezTo>
                  <a:pt x="1831271" y="487681"/>
                  <a:pt x="1832541" y="488948"/>
                  <a:pt x="1832541" y="488948"/>
                </a:cubicBezTo>
                <a:cubicBezTo>
                  <a:pt x="1832541" y="490227"/>
                  <a:pt x="1831271" y="490227"/>
                  <a:pt x="1831271" y="491493"/>
                </a:cubicBezTo>
                <a:lnTo>
                  <a:pt x="1829584" y="494025"/>
                </a:lnTo>
                <a:lnTo>
                  <a:pt x="1827201" y="495813"/>
                </a:lnTo>
                <a:lnTo>
                  <a:pt x="1824921" y="496571"/>
                </a:lnTo>
                <a:lnTo>
                  <a:pt x="1823651" y="496571"/>
                </a:lnTo>
                <a:cubicBezTo>
                  <a:pt x="1823651" y="495304"/>
                  <a:pt x="1824921" y="495304"/>
                  <a:pt x="1824921" y="495304"/>
                </a:cubicBezTo>
                <a:cubicBezTo>
                  <a:pt x="1824921" y="494038"/>
                  <a:pt x="1824921" y="494038"/>
                  <a:pt x="1824921" y="492759"/>
                </a:cubicBezTo>
                <a:cubicBezTo>
                  <a:pt x="1823651" y="492759"/>
                  <a:pt x="1823651" y="491493"/>
                  <a:pt x="1823651" y="491493"/>
                </a:cubicBezTo>
                <a:lnTo>
                  <a:pt x="1824283" y="490227"/>
                </a:lnTo>
                <a:lnTo>
                  <a:pt x="1824921" y="490227"/>
                </a:lnTo>
                <a:lnTo>
                  <a:pt x="1826198" y="488311"/>
                </a:lnTo>
                <a:close/>
                <a:moveTo>
                  <a:pt x="3598768" y="482599"/>
                </a:moveTo>
                <a:cubicBezTo>
                  <a:pt x="3601308" y="483870"/>
                  <a:pt x="3602578" y="483870"/>
                  <a:pt x="3603848" y="483870"/>
                </a:cubicBezTo>
                <a:cubicBezTo>
                  <a:pt x="3602578" y="485141"/>
                  <a:pt x="3602578" y="485141"/>
                  <a:pt x="3601308" y="485141"/>
                </a:cubicBezTo>
                <a:cubicBezTo>
                  <a:pt x="3600038" y="485141"/>
                  <a:pt x="3598768" y="485141"/>
                  <a:pt x="3597498" y="485141"/>
                </a:cubicBezTo>
                <a:cubicBezTo>
                  <a:pt x="3597498" y="485141"/>
                  <a:pt x="3596228" y="485141"/>
                  <a:pt x="3596228" y="485141"/>
                </a:cubicBezTo>
                <a:cubicBezTo>
                  <a:pt x="3594958" y="485141"/>
                  <a:pt x="3594958" y="485141"/>
                  <a:pt x="3594958" y="483870"/>
                </a:cubicBezTo>
                <a:cubicBezTo>
                  <a:pt x="3594958" y="483870"/>
                  <a:pt x="3596228" y="483870"/>
                  <a:pt x="3598768" y="482599"/>
                </a:cubicBezTo>
                <a:close/>
                <a:moveTo>
                  <a:pt x="3054255" y="482599"/>
                </a:moveTo>
                <a:lnTo>
                  <a:pt x="3054255" y="483325"/>
                </a:lnTo>
                <a:lnTo>
                  <a:pt x="3056796" y="482599"/>
                </a:lnTo>
                <a:cubicBezTo>
                  <a:pt x="3056796" y="485139"/>
                  <a:pt x="3056796" y="486410"/>
                  <a:pt x="3056796" y="487680"/>
                </a:cubicBezTo>
                <a:lnTo>
                  <a:pt x="3053462" y="485457"/>
                </a:lnTo>
                <a:lnTo>
                  <a:pt x="3047905" y="487681"/>
                </a:lnTo>
                <a:lnTo>
                  <a:pt x="3047905" y="487680"/>
                </a:lnTo>
                <a:lnTo>
                  <a:pt x="3047904" y="487681"/>
                </a:lnTo>
                <a:cubicBezTo>
                  <a:pt x="3047904" y="486410"/>
                  <a:pt x="3047904" y="486410"/>
                  <a:pt x="3047904" y="485140"/>
                </a:cubicBezTo>
                <a:lnTo>
                  <a:pt x="3047905" y="485140"/>
                </a:lnTo>
                <a:lnTo>
                  <a:pt x="3047905" y="483869"/>
                </a:lnTo>
                <a:cubicBezTo>
                  <a:pt x="3050445" y="482599"/>
                  <a:pt x="3051715" y="482599"/>
                  <a:pt x="3054255" y="482599"/>
                </a:cubicBezTo>
                <a:close/>
                <a:moveTo>
                  <a:pt x="3036475" y="482599"/>
                </a:moveTo>
                <a:cubicBezTo>
                  <a:pt x="3036475" y="482599"/>
                  <a:pt x="3037746" y="482599"/>
                  <a:pt x="3037746" y="482599"/>
                </a:cubicBezTo>
                <a:lnTo>
                  <a:pt x="3036476" y="485139"/>
                </a:lnTo>
                <a:lnTo>
                  <a:pt x="3039016" y="482600"/>
                </a:lnTo>
                <a:cubicBezTo>
                  <a:pt x="3039016" y="483870"/>
                  <a:pt x="3039016" y="485140"/>
                  <a:pt x="3039016" y="486410"/>
                </a:cubicBezTo>
                <a:cubicBezTo>
                  <a:pt x="3037746" y="487680"/>
                  <a:pt x="3036475" y="487680"/>
                  <a:pt x="3035205" y="488950"/>
                </a:cubicBezTo>
                <a:cubicBezTo>
                  <a:pt x="3035205" y="487680"/>
                  <a:pt x="3035205" y="487680"/>
                  <a:pt x="3035205" y="486410"/>
                </a:cubicBezTo>
                <a:lnTo>
                  <a:pt x="3036475" y="485141"/>
                </a:lnTo>
                <a:lnTo>
                  <a:pt x="3035204" y="483870"/>
                </a:lnTo>
                <a:cubicBezTo>
                  <a:pt x="3035204" y="483870"/>
                  <a:pt x="3036475" y="482599"/>
                  <a:pt x="3036475" y="482599"/>
                </a:cubicBezTo>
                <a:close/>
                <a:moveTo>
                  <a:pt x="2085241" y="481354"/>
                </a:moveTo>
                <a:cubicBezTo>
                  <a:pt x="2085241" y="482634"/>
                  <a:pt x="2086515" y="482634"/>
                  <a:pt x="2086515" y="482634"/>
                </a:cubicBezTo>
                <a:cubicBezTo>
                  <a:pt x="2087787" y="482634"/>
                  <a:pt x="2087787" y="482634"/>
                  <a:pt x="2089060" y="482634"/>
                </a:cubicBezTo>
                <a:cubicBezTo>
                  <a:pt x="2089060" y="482634"/>
                  <a:pt x="2090336" y="482634"/>
                  <a:pt x="2090336" y="482634"/>
                </a:cubicBezTo>
                <a:cubicBezTo>
                  <a:pt x="2090336" y="482634"/>
                  <a:pt x="2091610" y="482634"/>
                  <a:pt x="2091610" y="482634"/>
                </a:cubicBezTo>
                <a:cubicBezTo>
                  <a:pt x="2091610" y="482634"/>
                  <a:pt x="2091610" y="481354"/>
                  <a:pt x="2091610" y="481354"/>
                </a:cubicBezTo>
                <a:cubicBezTo>
                  <a:pt x="2090336" y="481354"/>
                  <a:pt x="2090336" y="481354"/>
                  <a:pt x="2089060" y="481354"/>
                </a:cubicBezTo>
                <a:close/>
                <a:moveTo>
                  <a:pt x="3070342" y="477944"/>
                </a:moveTo>
                <a:lnTo>
                  <a:pt x="3069213" y="478226"/>
                </a:lnTo>
                <a:lnTo>
                  <a:pt x="3069495" y="478790"/>
                </a:lnTo>
                <a:close/>
                <a:moveTo>
                  <a:pt x="3068733" y="474980"/>
                </a:moveTo>
                <a:lnTo>
                  <a:pt x="3068543" y="475456"/>
                </a:lnTo>
                <a:lnTo>
                  <a:pt x="3069495" y="474980"/>
                </a:lnTo>
                <a:close/>
                <a:moveTo>
                  <a:pt x="3087275" y="469900"/>
                </a:moveTo>
                <a:cubicBezTo>
                  <a:pt x="3088546" y="471170"/>
                  <a:pt x="3088546" y="471170"/>
                  <a:pt x="3089816" y="472441"/>
                </a:cubicBezTo>
                <a:cubicBezTo>
                  <a:pt x="3088546" y="473711"/>
                  <a:pt x="3087275" y="473711"/>
                  <a:pt x="3086005" y="473711"/>
                </a:cubicBezTo>
                <a:cubicBezTo>
                  <a:pt x="3086005" y="473711"/>
                  <a:pt x="3087275" y="472441"/>
                  <a:pt x="3087275" y="469900"/>
                </a:cubicBezTo>
                <a:close/>
                <a:moveTo>
                  <a:pt x="2058579" y="469900"/>
                </a:moveTo>
                <a:cubicBezTo>
                  <a:pt x="2058579" y="469900"/>
                  <a:pt x="2059849" y="469900"/>
                  <a:pt x="2059849" y="469900"/>
                </a:cubicBezTo>
                <a:cubicBezTo>
                  <a:pt x="2061122" y="471170"/>
                  <a:pt x="2061122" y="471170"/>
                  <a:pt x="2062391" y="472441"/>
                </a:cubicBezTo>
                <a:cubicBezTo>
                  <a:pt x="2062391" y="472441"/>
                  <a:pt x="2062391" y="473711"/>
                  <a:pt x="2062391" y="473711"/>
                </a:cubicBezTo>
                <a:cubicBezTo>
                  <a:pt x="2062391" y="473711"/>
                  <a:pt x="2061122" y="473711"/>
                  <a:pt x="2059849" y="472441"/>
                </a:cubicBezTo>
                <a:lnTo>
                  <a:pt x="2057388" y="471209"/>
                </a:lnTo>
                <a:lnTo>
                  <a:pt x="2057388" y="471208"/>
                </a:lnTo>
                <a:lnTo>
                  <a:pt x="2057310" y="471170"/>
                </a:lnTo>
                <a:lnTo>
                  <a:pt x="2057388" y="471094"/>
                </a:lnTo>
                <a:lnTo>
                  <a:pt x="2057388" y="471093"/>
                </a:lnTo>
                <a:close/>
                <a:moveTo>
                  <a:pt x="3068225" y="469899"/>
                </a:moveTo>
                <a:cubicBezTo>
                  <a:pt x="3069495" y="469899"/>
                  <a:pt x="3069495" y="469899"/>
                  <a:pt x="3070765" y="469899"/>
                </a:cubicBezTo>
                <a:cubicBezTo>
                  <a:pt x="3070765" y="469899"/>
                  <a:pt x="3072035" y="471169"/>
                  <a:pt x="3072035" y="472439"/>
                </a:cubicBezTo>
                <a:lnTo>
                  <a:pt x="3072035" y="476250"/>
                </a:lnTo>
                <a:cubicBezTo>
                  <a:pt x="3074575" y="476250"/>
                  <a:pt x="3075845" y="476250"/>
                  <a:pt x="3078385" y="476250"/>
                </a:cubicBezTo>
                <a:cubicBezTo>
                  <a:pt x="3077115" y="474980"/>
                  <a:pt x="3077115" y="474980"/>
                  <a:pt x="3075845" y="473710"/>
                </a:cubicBezTo>
                <a:lnTo>
                  <a:pt x="3075845" y="472758"/>
                </a:lnTo>
                <a:lnTo>
                  <a:pt x="3074575" y="472441"/>
                </a:lnTo>
                <a:cubicBezTo>
                  <a:pt x="3074575" y="471170"/>
                  <a:pt x="3073305" y="471170"/>
                  <a:pt x="3073305" y="471170"/>
                </a:cubicBezTo>
                <a:cubicBezTo>
                  <a:pt x="3074575" y="469900"/>
                  <a:pt x="3074575" y="469900"/>
                  <a:pt x="3075845" y="469900"/>
                </a:cubicBezTo>
                <a:cubicBezTo>
                  <a:pt x="3077115" y="469900"/>
                  <a:pt x="3078385" y="471170"/>
                  <a:pt x="3079655" y="471170"/>
                </a:cubicBezTo>
                <a:cubicBezTo>
                  <a:pt x="3079655" y="472441"/>
                  <a:pt x="3079655" y="472441"/>
                  <a:pt x="3079655" y="473711"/>
                </a:cubicBezTo>
                <a:lnTo>
                  <a:pt x="3077118" y="473076"/>
                </a:lnTo>
                <a:lnTo>
                  <a:pt x="3078385" y="473710"/>
                </a:lnTo>
                <a:cubicBezTo>
                  <a:pt x="3080925" y="473710"/>
                  <a:pt x="3082195" y="474980"/>
                  <a:pt x="3083465" y="476250"/>
                </a:cubicBezTo>
                <a:cubicBezTo>
                  <a:pt x="3080925" y="477520"/>
                  <a:pt x="3079655" y="478790"/>
                  <a:pt x="3077115" y="480060"/>
                </a:cubicBezTo>
                <a:cubicBezTo>
                  <a:pt x="3075845" y="480060"/>
                  <a:pt x="3074575" y="481330"/>
                  <a:pt x="3073305" y="481330"/>
                </a:cubicBezTo>
                <a:cubicBezTo>
                  <a:pt x="3073305" y="481330"/>
                  <a:pt x="3072035" y="482600"/>
                  <a:pt x="3072035" y="482600"/>
                </a:cubicBezTo>
                <a:cubicBezTo>
                  <a:pt x="3070765" y="482600"/>
                  <a:pt x="3069495" y="482600"/>
                  <a:pt x="3066955" y="483871"/>
                </a:cubicBezTo>
                <a:cubicBezTo>
                  <a:pt x="3066955" y="482601"/>
                  <a:pt x="3066955" y="482601"/>
                  <a:pt x="3066955" y="481331"/>
                </a:cubicBezTo>
                <a:lnTo>
                  <a:pt x="3064415" y="483870"/>
                </a:lnTo>
                <a:lnTo>
                  <a:pt x="3065685" y="485141"/>
                </a:lnTo>
                <a:lnTo>
                  <a:pt x="3063145" y="485141"/>
                </a:lnTo>
                <a:cubicBezTo>
                  <a:pt x="3061875" y="485141"/>
                  <a:pt x="3061875" y="485141"/>
                  <a:pt x="3060605" y="485141"/>
                </a:cubicBezTo>
                <a:lnTo>
                  <a:pt x="3060604" y="485141"/>
                </a:lnTo>
                <a:lnTo>
                  <a:pt x="3060606" y="485139"/>
                </a:lnTo>
                <a:lnTo>
                  <a:pt x="3061875" y="482601"/>
                </a:lnTo>
                <a:cubicBezTo>
                  <a:pt x="3061875" y="481331"/>
                  <a:pt x="3063145" y="481331"/>
                  <a:pt x="3063145" y="481331"/>
                </a:cubicBezTo>
                <a:cubicBezTo>
                  <a:pt x="3063145" y="480061"/>
                  <a:pt x="3063145" y="480061"/>
                  <a:pt x="3063145" y="478790"/>
                </a:cubicBezTo>
                <a:lnTo>
                  <a:pt x="3064415" y="477520"/>
                </a:lnTo>
                <a:lnTo>
                  <a:pt x="3065685" y="476250"/>
                </a:lnTo>
                <a:lnTo>
                  <a:pt x="3065685" y="475615"/>
                </a:lnTo>
                <a:lnTo>
                  <a:pt x="3061875" y="477520"/>
                </a:lnTo>
                <a:cubicBezTo>
                  <a:pt x="3061875" y="477520"/>
                  <a:pt x="3060605" y="476250"/>
                  <a:pt x="3060605" y="476250"/>
                </a:cubicBezTo>
                <a:cubicBezTo>
                  <a:pt x="3060605" y="474980"/>
                  <a:pt x="3061875" y="474980"/>
                  <a:pt x="3061875" y="473710"/>
                </a:cubicBezTo>
                <a:cubicBezTo>
                  <a:pt x="3063145" y="473710"/>
                  <a:pt x="3064415" y="473710"/>
                  <a:pt x="3065685" y="473710"/>
                </a:cubicBezTo>
                <a:lnTo>
                  <a:pt x="3065691" y="473706"/>
                </a:lnTo>
                <a:lnTo>
                  <a:pt x="3069314" y="470988"/>
                </a:lnTo>
                <a:close/>
                <a:moveTo>
                  <a:pt x="2518320" y="469899"/>
                </a:moveTo>
                <a:cubicBezTo>
                  <a:pt x="2518320" y="469899"/>
                  <a:pt x="2518320" y="471170"/>
                  <a:pt x="2518320" y="471170"/>
                </a:cubicBezTo>
                <a:cubicBezTo>
                  <a:pt x="2517049" y="472441"/>
                  <a:pt x="2515780" y="472441"/>
                  <a:pt x="2515780" y="472441"/>
                </a:cubicBezTo>
                <a:cubicBezTo>
                  <a:pt x="2515780" y="472441"/>
                  <a:pt x="2514509" y="472441"/>
                  <a:pt x="2514509" y="472441"/>
                </a:cubicBezTo>
                <a:cubicBezTo>
                  <a:pt x="2515780" y="471170"/>
                  <a:pt x="2517049" y="471170"/>
                  <a:pt x="2518320" y="469899"/>
                </a:cubicBezTo>
                <a:close/>
                <a:moveTo>
                  <a:pt x="1804598" y="469899"/>
                </a:moveTo>
                <a:cubicBezTo>
                  <a:pt x="1804598" y="469899"/>
                  <a:pt x="1805868" y="471169"/>
                  <a:pt x="1805868" y="471169"/>
                </a:cubicBezTo>
                <a:cubicBezTo>
                  <a:pt x="1805868" y="471169"/>
                  <a:pt x="1807138" y="471169"/>
                  <a:pt x="1807138" y="471169"/>
                </a:cubicBezTo>
                <a:cubicBezTo>
                  <a:pt x="1808407" y="471169"/>
                  <a:pt x="1808407" y="471169"/>
                  <a:pt x="1809679" y="471169"/>
                </a:cubicBezTo>
                <a:cubicBezTo>
                  <a:pt x="1808408" y="471169"/>
                  <a:pt x="1808408" y="472440"/>
                  <a:pt x="1807138" y="472440"/>
                </a:cubicBezTo>
                <a:cubicBezTo>
                  <a:pt x="1805870" y="472440"/>
                  <a:pt x="1805870" y="473710"/>
                  <a:pt x="1804598" y="474981"/>
                </a:cubicBezTo>
                <a:cubicBezTo>
                  <a:pt x="1804598" y="474981"/>
                  <a:pt x="1804598" y="473710"/>
                  <a:pt x="1804598" y="473710"/>
                </a:cubicBezTo>
                <a:cubicBezTo>
                  <a:pt x="1803328" y="472440"/>
                  <a:pt x="1803328" y="472440"/>
                  <a:pt x="1803328" y="471169"/>
                </a:cubicBezTo>
                <a:cubicBezTo>
                  <a:pt x="1803328" y="471169"/>
                  <a:pt x="1804598" y="469899"/>
                  <a:pt x="1804598" y="469899"/>
                </a:cubicBezTo>
                <a:close/>
                <a:moveTo>
                  <a:pt x="3696558" y="457200"/>
                </a:moveTo>
                <a:cubicBezTo>
                  <a:pt x="3696558" y="458470"/>
                  <a:pt x="3697828" y="458470"/>
                  <a:pt x="3697828" y="458470"/>
                </a:cubicBezTo>
                <a:cubicBezTo>
                  <a:pt x="3696558" y="458470"/>
                  <a:pt x="3696558" y="459740"/>
                  <a:pt x="3696558" y="459740"/>
                </a:cubicBezTo>
                <a:cubicBezTo>
                  <a:pt x="3696558" y="458470"/>
                  <a:pt x="3696558" y="458470"/>
                  <a:pt x="3696558" y="457200"/>
                </a:cubicBezTo>
                <a:close/>
                <a:moveTo>
                  <a:pt x="3092356" y="457200"/>
                </a:moveTo>
                <a:cubicBezTo>
                  <a:pt x="3093626" y="457200"/>
                  <a:pt x="3096166" y="457200"/>
                  <a:pt x="3097436" y="457200"/>
                </a:cubicBezTo>
                <a:cubicBezTo>
                  <a:pt x="3097436" y="457200"/>
                  <a:pt x="3097436" y="458470"/>
                  <a:pt x="3097436" y="458470"/>
                </a:cubicBezTo>
                <a:cubicBezTo>
                  <a:pt x="3098706" y="458470"/>
                  <a:pt x="3098706" y="458470"/>
                  <a:pt x="3099976" y="458470"/>
                </a:cubicBezTo>
                <a:cubicBezTo>
                  <a:pt x="3099976" y="459740"/>
                  <a:pt x="3101246" y="459740"/>
                  <a:pt x="3101246" y="461010"/>
                </a:cubicBezTo>
                <a:cubicBezTo>
                  <a:pt x="3099976" y="461010"/>
                  <a:pt x="3099976" y="462281"/>
                  <a:pt x="3099976" y="462281"/>
                </a:cubicBezTo>
                <a:cubicBezTo>
                  <a:pt x="3101246" y="463551"/>
                  <a:pt x="3101246" y="463551"/>
                  <a:pt x="3101246" y="464821"/>
                </a:cubicBezTo>
                <a:cubicBezTo>
                  <a:pt x="3099976" y="464821"/>
                  <a:pt x="3098706" y="464821"/>
                  <a:pt x="3097436" y="464821"/>
                </a:cubicBezTo>
                <a:cubicBezTo>
                  <a:pt x="3097436" y="464821"/>
                  <a:pt x="3096166" y="464821"/>
                  <a:pt x="3096166" y="467361"/>
                </a:cubicBezTo>
                <a:cubicBezTo>
                  <a:pt x="3094896" y="467361"/>
                  <a:pt x="3093626" y="467361"/>
                  <a:pt x="3092356" y="467361"/>
                </a:cubicBezTo>
                <a:cubicBezTo>
                  <a:pt x="3092356" y="467361"/>
                  <a:pt x="3091085" y="468632"/>
                  <a:pt x="3091085" y="469902"/>
                </a:cubicBezTo>
                <a:cubicBezTo>
                  <a:pt x="3091085" y="469902"/>
                  <a:pt x="3089815" y="469902"/>
                  <a:pt x="3089815" y="469902"/>
                </a:cubicBezTo>
                <a:cubicBezTo>
                  <a:pt x="3089815" y="468632"/>
                  <a:pt x="3089815" y="468632"/>
                  <a:pt x="3089815" y="467361"/>
                </a:cubicBezTo>
                <a:cubicBezTo>
                  <a:pt x="3089815" y="467361"/>
                  <a:pt x="3088545" y="467361"/>
                  <a:pt x="3087275" y="467361"/>
                </a:cubicBezTo>
                <a:cubicBezTo>
                  <a:pt x="3087275" y="466091"/>
                  <a:pt x="3088545" y="466091"/>
                  <a:pt x="3089815" y="464821"/>
                </a:cubicBezTo>
                <a:cubicBezTo>
                  <a:pt x="3088545" y="464821"/>
                  <a:pt x="3087275" y="464821"/>
                  <a:pt x="3086005" y="464821"/>
                </a:cubicBezTo>
                <a:cubicBezTo>
                  <a:pt x="3086005" y="463551"/>
                  <a:pt x="3087275" y="463551"/>
                  <a:pt x="3087275" y="462281"/>
                </a:cubicBezTo>
                <a:cubicBezTo>
                  <a:pt x="3089815" y="462281"/>
                  <a:pt x="3091085" y="462281"/>
                  <a:pt x="3092356" y="462281"/>
                </a:cubicBezTo>
                <a:cubicBezTo>
                  <a:pt x="3091085" y="462281"/>
                  <a:pt x="3089815" y="461010"/>
                  <a:pt x="3088545" y="461010"/>
                </a:cubicBezTo>
                <a:cubicBezTo>
                  <a:pt x="3089815" y="459740"/>
                  <a:pt x="3089815" y="459740"/>
                  <a:pt x="3091085" y="458470"/>
                </a:cubicBezTo>
                <a:cubicBezTo>
                  <a:pt x="3092356" y="458470"/>
                  <a:pt x="3092356" y="459740"/>
                  <a:pt x="3093626" y="459740"/>
                </a:cubicBezTo>
                <a:cubicBezTo>
                  <a:pt x="3092356" y="458470"/>
                  <a:pt x="3092356" y="458470"/>
                  <a:pt x="3092356" y="457200"/>
                </a:cubicBezTo>
                <a:close/>
                <a:moveTo>
                  <a:pt x="3070765" y="457200"/>
                </a:moveTo>
                <a:cubicBezTo>
                  <a:pt x="3072035" y="458470"/>
                  <a:pt x="3072035" y="458470"/>
                  <a:pt x="3072035" y="459740"/>
                </a:cubicBezTo>
                <a:cubicBezTo>
                  <a:pt x="3070765" y="459740"/>
                  <a:pt x="3069495" y="461010"/>
                  <a:pt x="3068225" y="461010"/>
                </a:cubicBezTo>
                <a:cubicBezTo>
                  <a:pt x="3068225" y="461010"/>
                  <a:pt x="3068225" y="462280"/>
                  <a:pt x="3066955" y="464820"/>
                </a:cubicBezTo>
                <a:cubicBezTo>
                  <a:pt x="3065685" y="466090"/>
                  <a:pt x="3063145" y="467360"/>
                  <a:pt x="3061875" y="468630"/>
                </a:cubicBezTo>
                <a:cubicBezTo>
                  <a:pt x="3061875" y="467360"/>
                  <a:pt x="3060605" y="467360"/>
                  <a:pt x="3060605" y="467360"/>
                </a:cubicBezTo>
                <a:cubicBezTo>
                  <a:pt x="3060605" y="466090"/>
                  <a:pt x="3060605" y="464820"/>
                  <a:pt x="3060605" y="463550"/>
                </a:cubicBezTo>
                <a:cubicBezTo>
                  <a:pt x="3061875" y="462280"/>
                  <a:pt x="3064415" y="462280"/>
                  <a:pt x="3065685" y="461010"/>
                </a:cubicBezTo>
                <a:cubicBezTo>
                  <a:pt x="3065685" y="459740"/>
                  <a:pt x="3065685" y="459740"/>
                  <a:pt x="3065685" y="458470"/>
                </a:cubicBezTo>
                <a:cubicBezTo>
                  <a:pt x="3066955" y="458470"/>
                  <a:pt x="3069495" y="457200"/>
                  <a:pt x="3070765" y="457200"/>
                </a:cubicBezTo>
                <a:close/>
                <a:moveTo>
                  <a:pt x="1313092" y="457200"/>
                </a:moveTo>
                <a:cubicBezTo>
                  <a:pt x="1313092" y="457200"/>
                  <a:pt x="1314371" y="458468"/>
                  <a:pt x="1315639" y="458468"/>
                </a:cubicBezTo>
                <a:cubicBezTo>
                  <a:pt x="1316906" y="458468"/>
                  <a:pt x="1316906" y="458468"/>
                  <a:pt x="1318174" y="458468"/>
                </a:cubicBezTo>
                <a:cubicBezTo>
                  <a:pt x="1319442" y="459743"/>
                  <a:pt x="1321988" y="461011"/>
                  <a:pt x="1323256" y="462279"/>
                </a:cubicBezTo>
                <a:cubicBezTo>
                  <a:pt x="1323256" y="462279"/>
                  <a:pt x="1324524" y="462279"/>
                  <a:pt x="1324524" y="462279"/>
                </a:cubicBezTo>
                <a:cubicBezTo>
                  <a:pt x="1324524" y="462279"/>
                  <a:pt x="1324524" y="461011"/>
                  <a:pt x="1324524" y="459743"/>
                </a:cubicBezTo>
                <a:cubicBezTo>
                  <a:pt x="1324524" y="459743"/>
                  <a:pt x="1325791" y="459743"/>
                  <a:pt x="1325791" y="459743"/>
                </a:cubicBezTo>
                <a:cubicBezTo>
                  <a:pt x="1325791" y="459743"/>
                  <a:pt x="1327070" y="459743"/>
                  <a:pt x="1327070" y="459743"/>
                </a:cubicBezTo>
                <a:cubicBezTo>
                  <a:pt x="1328338" y="459743"/>
                  <a:pt x="1329605" y="459743"/>
                  <a:pt x="1330873" y="459743"/>
                </a:cubicBezTo>
                <a:cubicBezTo>
                  <a:pt x="1332140" y="459743"/>
                  <a:pt x="1333420" y="461011"/>
                  <a:pt x="1334687" y="462279"/>
                </a:cubicBezTo>
                <a:cubicBezTo>
                  <a:pt x="1333420" y="462279"/>
                  <a:pt x="1333420" y="463547"/>
                  <a:pt x="1333420" y="463547"/>
                </a:cubicBezTo>
                <a:cubicBezTo>
                  <a:pt x="1334687" y="464822"/>
                  <a:pt x="1334687" y="464822"/>
                  <a:pt x="1335955" y="466090"/>
                </a:cubicBezTo>
                <a:cubicBezTo>
                  <a:pt x="1337223" y="466090"/>
                  <a:pt x="1338502" y="466090"/>
                  <a:pt x="1339769" y="466090"/>
                </a:cubicBezTo>
                <a:cubicBezTo>
                  <a:pt x="1339769" y="466090"/>
                  <a:pt x="1339769" y="467358"/>
                  <a:pt x="1339769" y="467358"/>
                </a:cubicBezTo>
                <a:cubicBezTo>
                  <a:pt x="1339769" y="467358"/>
                  <a:pt x="1339769" y="468634"/>
                  <a:pt x="1339769" y="468634"/>
                </a:cubicBezTo>
                <a:cubicBezTo>
                  <a:pt x="1341037" y="468634"/>
                  <a:pt x="1341037" y="469901"/>
                  <a:pt x="1342305" y="469901"/>
                </a:cubicBezTo>
                <a:cubicBezTo>
                  <a:pt x="1342305" y="471169"/>
                  <a:pt x="1342305" y="471169"/>
                  <a:pt x="1342305" y="472437"/>
                </a:cubicBezTo>
                <a:cubicBezTo>
                  <a:pt x="1341037" y="472437"/>
                  <a:pt x="1341037" y="473713"/>
                  <a:pt x="1339769" y="473713"/>
                </a:cubicBezTo>
                <a:cubicBezTo>
                  <a:pt x="1339769" y="473713"/>
                  <a:pt x="1339769" y="474980"/>
                  <a:pt x="1339769" y="474980"/>
                </a:cubicBezTo>
                <a:cubicBezTo>
                  <a:pt x="1339769" y="476248"/>
                  <a:pt x="1341037" y="476248"/>
                  <a:pt x="1341037" y="477524"/>
                </a:cubicBezTo>
                <a:cubicBezTo>
                  <a:pt x="1339769" y="478792"/>
                  <a:pt x="1338502" y="480059"/>
                  <a:pt x="1337223" y="481327"/>
                </a:cubicBezTo>
                <a:cubicBezTo>
                  <a:pt x="1337223" y="482603"/>
                  <a:pt x="1337223" y="482603"/>
                  <a:pt x="1337223" y="483871"/>
                </a:cubicBezTo>
                <a:cubicBezTo>
                  <a:pt x="1335955" y="483871"/>
                  <a:pt x="1335955" y="485138"/>
                  <a:pt x="1334687" y="485138"/>
                </a:cubicBezTo>
                <a:cubicBezTo>
                  <a:pt x="1334687" y="486414"/>
                  <a:pt x="1335955" y="487682"/>
                  <a:pt x="1335955" y="488950"/>
                </a:cubicBezTo>
                <a:cubicBezTo>
                  <a:pt x="1335955" y="490217"/>
                  <a:pt x="1334687" y="490217"/>
                  <a:pt x="1334687" y="491493"/>
                </a:cubicBezTo>
                <a:cubicBezTo>
                  <a:pt x="1334687" y="492761"/>
                  <a:pt x="1334687" y="492761"/>
                  <a:pt x="1334687" y="494029"/>
                </a:cubicBezTo>
                <a:cubicBezTo>
                  <a:pt x="1334687" y="495305"/>
                  <a:pt x="1333420" y="496572"/>
                  <a:pt x="1332140" y="497840"/>
                </a:cubicBezTo>
                <a:cubicBezTo>
                  <a:pt x="1333420" y="499108"/>
                  <a:pt x="1333420" y="500384"/>
                  <a:pt x="1333420" y="501651"/>
                </a:cubicBezTo>
                <a:cubicBezTo>
                  <a:pt x="1332140" y="502919"/>
                  <a:pt x="1332140" y="502919"/>
                  <a:pt x="1330873" y="502919"/>
                </a:cubicBezTo>
                <a:cubicBezTo>
                  <a:pt x="1330873" y="502919"/>
                  <a:pt x="1330873" y="504195"/>
                  <a:pt x="1330873" y="505463"/>
                </a:cubicBezTo>
                <a:cubicBezTo>
                  <a:pt x="1332140" y="505463"/>
                  <a:pt x="1333420" y="506730"/>
                  <a:pt x="1334687" y="507998"/>
                </a:cubicBezTo>
                <a:cubicBezTo>
                  <a:pt x="1334687" y="507998"/>
                  <a:pt x="1334687" y="509274"/>
                  <a:pt x="1334687" y="509274"/>
                </a:cubicBezTo>
                <a:cubicBezTo>
                  <a:pt x="1335955" y="509274"/>
                  <a:pt x="1335955" y="510542"/>
                  <a:pt x="1335955" y="511809"/>
                </a:cubicBezTo>
                <a:cubicBezTo>
                  <a:pt x="1334687" y="513085"/>
                  <a:pt x="1334687" y="515621"/>
                  <a:pt x="1333420" y="516888"/>
                </a:cubicBezTo>
                <a:cubicBezTo>
                  <a:pt x="1333420" y="518164"/>
                  <a:pt x="1333420" y="518164"/>
                  <a:pt x="1333420" y="519432"/>
                </a:cubicBezTo>
                <a:cubicBezTo>
                  <a:pt x="1332140" y="519432"/>
                  <a:pt x="1332140" y="520700"/>
                  <a:pt x="1330873" y="520700"/>
                </a:cubicBezTo>
                <a:cubicBezTo>
                  <a:pt x="1329605" y="520700"/>
                  <a:pt x="1329605" y="520700"/>
                  <a:pt x="1329605" y="520700"/>
                </a:cubicBezTo>
                <a:cubicBezTo>
                  <a:pt x="1328338" y="520700"/>
                  <a:pt x="1328338" y="520700"/>
                  <a:pt x="1327070" y="520700"/>
                </a:cubicBezTo>
                <a:cubicBezTo>
                  <a:pt x="1327070" y="521976"/>
                  <a:pt x="1327070" y="521976"/>
                  <a:pt x="1327070" y="523243"/>
                </a:cubicBezTo>
                <a:cubicBezTo>
                  <a:pt x="1325791" y="523243"/>
                  <a:pt x="1324524" y="524511"/>
                  <a:pt x="1323256" y="524511"/>
                </a:cubicBezTo>
                <a:cubicBezTo>
                  <a:pt x="1323256" y="524511"/>
                  <a:pt x="1323256" y="525779"/>
                  <a:pt x="1323256" y="525779"/>
                </a:cubicBezTo>
                <a:cubicBezTo>
                  <a:pt x="1323256" y="525779"/>
                  <a:pt x="1324524" y="527055"/>
                  <a:pt x="1324524" y="527055"/>
                </a:cubicBezTo>
                <a:cubicBezTo>
                  <a:pt x="1325791" y="528322"/>
                  <a:pt x="1325791" y="528322"/>
                  <a:pt x="1325791" y="529590"/>
                </a:cubicBezTo>
                <a:cubicBezTo>
                  <a:pt x="1325791" y="529590"/>
                  <a:pt x="1327070" y="530866"/>
                  <a:pt x="1328338" y="530866"/>
                </a:cubicBezTo>
                <a:cubicBezTo>
                  <a:pt x="1328338" y="532134"/>
                  <a:pt x="1329605" y="533401"/>
                  <a:pt x="1329605" y="534669"/>
                </a:cubicBezTo>
                <a:cubicBezTo>
                  <a:pt x="1330873" y="534669"/>
                  <a:pt x="1330873" y="534669"/>
                  <a:pt x="1332140" y="534669"/>
                </a:cubicBezTo>
                <a:cubicBezTo>
                  <a:pt x="1333420" y="535945"/>
                  <a:pt x="1333420" y="537213"/>
                  <a:pt x="1334687" y="538480"/>
                </a:cubicBezTo>
                <a:cubicBezTo>
                  <a:pt x="1335955" y="538480"/>
                  <a:pt x="1337223" y="538480"/>
                  <a:pt x="1338502" y="538480"/>
                </a:cubicBezTo>
                <a:cubicBezTo>
                  <a:pt x="1339769" y="538480"/>
                  <a:pt x="1341037" y="539748"/>
                  <a:pt x="1342305" y="539748"/>
                </a:cubicBezTo>
                <a:cubicBezTo>
                  <a:pt x="1341037" y="538480"/>
                  <a:pt x="1341037" y="538480"/>
                  <a:pt x="1341037" y="537213"/>
                </a:cubicBezTo>
                <a:cubicBezTo>
                  <a:pt x="1341037" y="537213"/>
                  <a:pt x="1342305" y="535945"/>
                  <a:pt x="1342305" y="534669"/>
                </a:cubicBezTo>
                <a:cubicBezTo>
                  <a:pt x="1343572" y="535945"/>
                  <a:pt x="1343572" y="535945"/>
                  <a:pt x="1344851" y="537213"/>
                </a:cubicBezTo>
                <a:cubicBezTo>
                  <a:pt x="1344851" y="537213"/>
                  <a:pt x="1343572" y="538480"/>
                  <a:pt x="1343572" y="539748"/>
                </a:cubicBezTo>
                <a:cubicBezTo>
                  <a:pt x="1343572" y="541024"/>
                  <a:pt x="1344851" y="541024"/>
                  <a:pt x="1344851" y="542292"/>
                </a:cubicBezTo>
                <a:cubicBezTo>
                  <a:pt x="1346119" y="543559"/>
                  <a:pt x="1347386" y="543559"/>
                  <a:pt x="1348654" y="544835"/>
                </a:cubicBezTo>
                <a:cubicBezTo>
                  <a:pt x="1348654" y="544835"/>
                  <a:pt x="1348654" y="546103"/>
                  <a:pt x="1348654" y="546103"/>
                </a:cubicBezTo>
                <a:cubicBezTo>
                  <a:pt x="1349922" y="547371"/>
                  <a:pt x="1351201" y="547371"/>
                  <a:pt x="1352469" y="547371"/>
                </a:cubicBezTo>
                <a:cubicBezTo>
                  <a:pt x="1353736" y="548646"/>
                  <a:pt x="1353736" y="548646"/>
                  <a:pt x="1353736" y="548646"/>
                </a:cubicBezTo>
                <a:cubicBezTo>
                  <a:pt x="1355004" y="548646"/>
                  <a:pt x="1356271" y="547371"/>
                  <a:pt x="1357550" y="547371"/>
                </a:cubicBezTo>
                <a:cubicBezTo>
                  <a:pt x="1357550" y="548646"/>
                  <a:pt x="1358818" y="548646"/>
                  <a:pt x="1358818" y="548646"/>
                </a:cubicBezTo>
                <a:cubicBezTo>
                  <a:pt x="1358818" y="548646"/>
                  <a:pt x="1357550" y="549914"/>
                  <a:pt x="1357550" y="549914"/>
                </a:cubicBezTo>
                <a:cubicBezTo>
                  <a:pt x="1358818" y="551182"/>
                  <a:pt x="1358818" y="551182"/>
                  <a:pt x="1358818" y="552450"/>
                </a:cubicBezTo>
                <a:cubicBezTo>
                  <a:pt x="1358818" y="552450"/>
                  <a:pt x="1360086" y="551182"/>
                  <a:pt x="1360086" y="551182"/>
                </a:cubicBezTo>
                <a:cubicBezTo>
                  <a:pt x="1361353" y="551182"/>
                  <a:pt x="1361353" y="551182"/>
                  <a:pt x="1362621" y="551182"/>
                </a:cubicBezTo>
                <a:cubicBezTo>
                  <a:pt x="1363900" y="549914"/>
                  <a:pt x="1363900" y="549914"/>
                  <a:pt x="1365167" y="549914"/>
                </a:cubicBezTo>
                <a:cubicBezTo>
                  <a:pt x="1366435" y="552450"/>
                  <a:pt x="1365167" y="552450"/>
                  <a:pt x="1365167" y="553725"/>
                </a:cubicBezTo>
                <a:cubicBezTo>
                  <a:pt x="1365167" y="554993"/>
                  <a:pt x="1366435" y="554993"/>
                  <a:pt x="1366435" y="556261"/>
                </a:cubicBezTo>
                <a:cubicBezTo>
                  <a:pt x="1366435" y="557529"/>
                  <a:pt x="1365167" y="557529"/>
                  <a:pt x="1365167" y="558804"/>
                </a:cubicBezTo>
                <a:cubicBezTo>
                  <a:pt x="1365167" y="560072"/>
                  <a:pt x="1365167" y="561340"/>
                  <a:pt x="1365167" y="562608"/>
                </a:cubicBezTo>
                <a:cubicBezTo>
                  <a:pt x="1363888" y="563883"/>
                  <a:pt x="1362621" y="565151"/>
                  <a:pt x="1361353" y="566419"/>
                </a:cubicBezTo>
                <a:cubicBezTo>
                  <a:pt x="1361353" y="567695"/>
                  <a:pt x="1360086" y="567695"/>
                  <a:pt x="1360086" y="568962"/>
                </a:cubicBezTo>
                <a:cubicBezTo>
                  <a:pt x="1358818" y="568962"/>
                  <a:pt x="1358818" y="568962"/>
                  <a:pt x="1357539" y="568962"/>
                </a:cubicBezTo>
                <a:cubicBezTo>
                  <a:pt x="1356271" y="568962"/>
                  <a:pt x="1356271" y="568962"/>
                  <a:pt x="1355004" y="568962"/>
                </a:cubicBezTo>
                <a:cubicBezTo>
                  <a:pt x="1355004" y="567695"/>
                  <a:pt x="1353736" y="566419"/>
                  <a:pt x="1353736" y="565151"/>
                </a:cubicBezTo>
                <a:cubicBezTo>
                  <a:pt x="1355004" y="565151"/>
                  <a:pt x="1355004" y="563883"/>
                  <a:pt x="1356271" y="562608"/>
                </a:cubicBezTo>
                <a:cubicBezTo>
                  <a:pt x="1356271" y="561340"/>
                  <a:pt x="1356271" y="561340"/>
                  <a:pt x="1356271" y="560072"/>
                </a:cubicBezTo>
                <a:cubicBezTo>
                  <a:pt x="1355004" y="560072"/>
                  <a:pt x="1355004" y="561340"/>
                  <a:pt x="1353736" y="561340"/>
                </a:cubicBezTo>
                <a:cubicBezTo>
                  <a:pt x="1353736" y="562608"/>
                  <a:pt x="1352469" y="563883"/>
                  <a:pt x="1352469" y="565151"/>
                </a:cubicBezTo>
                <a:cubicBezTo>
                  <a:pt x="1352469" y="565151"/>
                  <a:pt x="1351189" y="566419"/>
                  <a:pt x="1351189" y="566419"/>
                </a:cubicBezTo>
                <a:cubicBezTo>
                  <a:pt x="1349922" y="566419"/>
                  <a:pt x="1349922" y="567695"/>
                  <a:pt x="1349922" y="568962"/>
                </a:cubicBezTo>
                <a:cubicBezTo>
                  <a:pt x="1348654" y="568962"/>
                  <a:pt x="1348654" y="568962"/>
                  <a:pt x="1347386" y="568962"/>
                </a:cubicBezTo>
                <a:cubicBezTo>
                  <a:pt x="1347386" y="567695"/>
                  <a:pt x="1348654" y="567695"/>
                  <a:pt x="1348654" y="566419"/>
                </a:cubicBezTo>
                <a:cubicBezTo>
                  <a:pt x="1348654" y="566419"/>
                  <a:pt x="1347386" y="566419"/>
                  <a:pt x="1347386" y="566419"/>
                </a:cubicBezTo>
                <a:cubicBezTo>
                  <a:pt x="1347386" y="567695"/>
                  <a:pt x="1346119" y="567695"/>
                  <a:pt x="1346119" y="567695"/>
                </a:cubicBezTo>
                <a:cubicBezTo>
                  <a:pt x="1346119" y="566419"/>
                  <a:pt x="1344840" y="566419"/>
                  <a:pt x="1344840" y="565151"/>
                </a:cubicBezTo>
                <a:cubicBezTo>
                  <a:pt x="1344840" y="563883"/>
                  <a:pt x="1346119" y="562608"/>
                  <a:pt x="1346119" y="561340"/>
                </a:cubicBezTo>
                <a:cubicBezTo>
                  <a:pt x="1344840" y="562608"/>
                  <a:pt x="1344840" y="562608"/>
                  <a:pt x="1343572" y="563883"/>
                </a:cubicBezTo>
                <a:cubicBezTo>
                  <a:pt x="1343572" y="563883"/>
                  <a:pt x="1342305" y="563883"/>
                  <a:pt x="1342305" y="563883"/>
                </a:cubicBezTo>
                <a:cubicBezTo>
                  <a:pt x="1342305" y="563883"/>
                  <a:pt x="1341037" y="562608"/>
                  <a:pt x="1341037" y="562608"/>
                </a:cubicBezTo>
                <a:cubicBezTo>
                  <a:pt x="1341037" y="563883"/>
                  <a:pt x="1341037" y="563883"/>
                  <a:pt x="1341037" y="565151"/>
                </a:cubicBezTo>
                <a:cubicBezTo>
                  <a:pt x="1339769" y="566419"/>
                  <a:pt x="1339769" y="566419"/>
                  <a:pt x="1338490" y="567695"/>
                </a:cubicBezTo>
                <a:cubicBezTo>
                  <a:pt x="1338490" y="568962"/>
                  <a:pt x="1337223" y="568962"/>
                  <a:pt x="1337223" y="568962"/>
                </a:cubicBezTo>
                <a:cubicBezTo>
                  <a:pt x="1337223" y="568962"/>
                  <a:pt x="1335955" y="568962"/>
                  <a:pt x="1335955" y="568962"/>
                </a:cubicBezTo>
                <a:cubicBezTo>
                  <a:pt x="1334687" y="570230"/>
                  <a:pt x="1334687" y="570230"/>
                  <a:pt x="1333420" y="570230"/>
                </a:cubicBezTo>
                <a:cubicBezTo>
                  <a:pt x="1333420" y="571506"/>
                  <a:pt x="1333420" y="571506"/>
                  <a:pt x="1333420" y="571506"/>
                </a:cubicBezTo>
                <a:cubicBezTo>
                  <a:pt x="1334687" y="571506"/>
                  <a:pt x="1334687" y="571506"/>
                  <a:pt x="1335955" y="571506"/>
                </a:cubicBezTo>
                <a:cubicBezTo>
                  <a:pt x="1335955" y="571506"/>
                  <a:pt x="1334687" y="572774"/>
                  <a:pt x="1334687" y="574041"/>
                </a:cubicBezTo>
                <a:cubicBezTo>
                  <a:pt x="1333420" y="574041"/>
                  <a:pt x="1332140" y="575309"/>
                  <a:pt x="1330873" y="575309"/>
                </a:cubicBezTo>
                <a:cubicBezTo>
                  <a:pt x="1330873" y="575309"/>
                  <a:pt x="1329605" y="576585"/>
                  <a:pt x="1329605" y="576585"/>
                </a:cubicBezTo>
                <a:cubicBezTo>
                  <a:pt x="1328338" y="575309"/>
                  <a:pt x="1328338" y="575309"/>
                  <a:pt x="1327070" y="575309"/>
                </a:cubicBezTo>
                <a:cubicBezTo>
                  <a:pt x="1325791" y="574041"/>
                  <a:pt x="1325791" y="574041"/>
                  <a:pt x="1324524" y="572774"/>
                </a:cubicBezTo>
                <a:cubicBezTo>
                  <a:pt x="1324524" y="572774"/>
                  <a:pt x="1324524" y="571506"/>
                  <a:pt x="1324524" y="571506"/>
                </a:cubicBezTo>
                <a:cubicBezTo>
                  <a:pt x="1323256" y="571506"/>
                  <a:pt x="1323256" y="571506"/>
                  <a:pt x="1321988" y="571506"/>
                </a:cubicBezTo>
                <a:cubicBezTo>
                  <a:pt x="1321988" y="572774"/>
                  <a:pt x="1320709" y="572774"/>
                  <a:pt x="1320709" y="574041"/>
                </a:cubicBezTo>
                <a:cubicBezTo>
                  <a:pt x="1321988" y="575309"/>
                  <a:pt x="1323256" y="575309"/>
                  <a:pt x="1324524" y="576585"/>
                </a:cubicBezTo>
                <a:cubicBezTo>
                  <a:pt x="1323256" y="577853"/>
                  <a:pt x="1323256" y="577853"/>
                  <a:pt x="1321988" y="579120"/>
                </a:cubicBezTo>
                <a:cubicBezTo>
                  <a:pt x="1323256" y="579120"/>
                  <a:pt x="1323256" y="580396"/>
                  <a:pt x="1323256" y="580396"/>
                </a:cubicBezTo>
                <a:cubicBezTo>
                  <a:pt x="1323256" y="580396"/>
                  <a:pt x="1324524" y="580396"/>
                  <a:pt x="1324524" y="580396"/>
                </a:cubicBezTo>
                <a:cubicBezTo>
                  <a:pt x="1324524" y="580396"/>
                  <a:pt x="1325791" y="579120"/>
                  <a:pt x="1325791" y="579120"/>
                </a:cubicBezTo>
                <a:cubicBezTo>
                  <a:pt x="1327070" y="580396"/>
                  <a:pt x="1327070" y="580396"/>
                  <a:pt x="1327070" y="581664"/>
                </a:cubicBezTo>
                <a:cubicBezTo>
                  <a:pt x="1327070" y="582932"/>
                  <a:pt x="1325791" y="582932"/>
                  <a:pt x="1325791" y="584199"/>
                </a:cubicBezTo>
                <a:cubicBezTo>
                  <a:pt x="1324524" y="585475"/>
                  <a:pt x="1323256" y="585475"/>
                  <a:pt x="1321988" y="586743"/>
                </a:cubicBezTo>
                <a:cubicBezTo>
                  <a:pt x="1321988" y="586743"/>
                  <a:pt x="1321988" y="588011"/>
                  <a:pt x="1321988" y="588011"/>
                </a:cubicBezTo>
                <a:cubicBezTo>
                  <a:pt x="1321988" y="586743"/>
                  <a:pt x="1323256" y="586743"/>
                  <a:pt x="1324524" y="585475"/>
                </a:cubicBezTo>
                <a:cubicBezTo>
                  <a:pt x="1325791" y="584199"/>
                  <a:pt x="1327070" y="582932"/>
                  <a:pt x="1328338" y="581664"/>
                </a:cubicBezTo>
                <a:cubicBezTo>
                  <a:pt x="1329605" y="581664"/>
                  <a:pt x="1330873" y="580396"/>
                  <a:pt x="1332140" y="580396"/>
                </a:cubicBezTo>
                <a:cubicBezTo>
                  <a:pt x="1333420" y="580396"/>
                  <a:pt x="1333420" y="580396"/>
                  <a:pt x="1334687" y="580396"/>
                </a:cubicBezTo>
                <a:cubicBezTo>
                  <a:pt x="1334687" y="580396"/>
                  <a:pt x="1335955" y="579120"/>
                  <a:pt x="1335955" y="579120"/>
                </a:cubicBezTo>
                <a:cubicBezTo>
                  <a:pt x="1335955" y="579120"/>
                  <a:pt x="1335955" y="577853"/>
                  <a:pt x="1335955" y="577853"/>
                </a:cubicBezTo>
                <a:cubicBezTo>
                  <a:pt x="1337223" y="577853"/>
                  <a:pt x="1337223" y="576585"/>
                  <a:pt x="1338490" y="576585"/>
                </a:cubicBezTo>
                <a:cubicBezTo>
                  <a:pt x="1339769" y="576585"/>
                  <a:pt x="1341037" y="576585"/>
                  <a:pt x="1342305" y="576585"/>
                </a:cubicBezTo>
                <a:cubicBezTo>
                  <a:pt x="1342305" y="577853"/>
                  <a:pt x="1342305" y="577853"/>
                  <a:pt x="1342305" y="579120"/>
                </a:cubicBezTo>
                <a:cubicBezTo>
                  <a:pt x="1341037" y="579120"/>
                  <a:pt x="1341037" y="580396"/>
                  <a:pt x="1339769" y="580396"/>
                </a:cubicBezTo>
                <a:cubicBezTo>
                  <a:pt x="1339769" y="581664"/>
                  <a:pt x="1339769" y="581664"/>
                  <a:pt x="1339769" y="582932"/>
                </a:cubicBezTo>
                <a:cubicBezTo>
                  <a:pt x="1339769" y="582932"/>
                  <a:pt x="1341037" y="584199"/>
                  <a:pt x="1341037" y="584199"/>
                </a:cubicBezTo>
                <a:cubicBezTo>
                  <a:pt x="1342305" y="582932"/>
                  <a:pt x="1342305" y="582932"/>
                  <a:pt x="1343572" y="582932"/>
                </a:cubicBezTo>
                <a:cubicBezTo>
                  <a:pt x="1343572" y="582932"/>
                  <a:pt x="1343572" y="584199"/>
                  <a:pt x="1343572" y="584199"/>
                </a:cubicBezTo>
                <a:cubicBezTo>
                  <a:pt x="1343572" y="584199"/>
                  <a:pt x="1342305" y="585475"/>
                  <a:pt x="1342305" y="585475"/>
                </a:cubicBezTo>
                <a:cubicBezTo>
                  <a:pt x="1342305" y="586743"/>
                  <a:pt x="1342305" y="586743"/>
                  <a:pt x="1342305" y="586743"/>
                </a:cubicBezTo>
                <a:cubicBezTo>
                  <a:pt x="1342305" y="588011"/>
                  <a:pt x="1341037" y="588011"/>
                  <a:pt x="1341037" y="589287"/>
                </a:cubicBezTo>
                <a:cubicBezTo>
                  <a:pt x="1341037" y="589287"/>
                  <a:pt x="1342305" y="590554"/>
                  <a:pt x="1342305" y="590554"/>
                </a:cubicBezTo>
                <a:cubicBezTo>
                  <a:pt x="1342305" y="591822"/>
                  <a:pt x="1342305" y="591822"/>
                  <a:pt x="1342305" y="591822"/>
                </a:cubicBezTo>
                <a:cubicBezTo>
                  <a:pt x="1342305" y="593098"/>
                  <a:pt x="1341037" y="593098"/>
                  <a:pt x="1341037" y="593098"/>
                </a:cubicBezTo>
                <a:cubicBezTo>
                  <a:pt x="1341037" y="593098"/>
                  <a:pt x="1339769" y="593098"/>
                  <a:pt x="1339769" y="593098"/>
                </a:cubicBezTo>
                <a:cubicBezTo>
                  <a:pt x="1338490" y="593098"/>
                  <a:pt x="1338490" y="593098"/>
                  <a:pt x="1338490" y="593098"/>
                </a:cubicBezTo>
                <a:cubicBezTo>
                  <a:pt x="1337223" y="593098"/>
                  <a:pt x="1337223" y="593098"/>
                  <a:pt x="1335955" y="593098"/>
                </a:cubicBezTo>
                <a:cubicBezTo>
                  <a:pt x="1335955" y="593098"/>
                  <a:pt x="1334687" y="594366"/>
                  <a:pt x="1334687" y="594366"/>
                </a:cubicBezTo>
                <a:cubicBezTo>
                  <a:pt x="1333420" y="594366"/>
                  <a:pt x="1333420" y="594366"/>
                  <a:pt x="1333420" y="594366"/>
                </a:cubicBezTo>
                <a:cubicBezTo>
                  <a:pt x="1332140" y="594366"/>
                  <a:pt x="1332140" y="595633"/>
                  <a:pt x="1332140" y="595633"/>
                </a:cubicBezTo>
                <a:cubicBezTo>
                  <a:pt x="1332140" y="595633"/>
                  <a:pt x="1330873" y="595633"/>
                  <a:pt x="1330873" y="595633"/>
                </a:cubicBezTo>
                <a:cubicBezTo>
                  <a:pt x="1330873" y="595633"/>
                  <a:pt x="1329605" y="594366"/>
                  <a:pt x="1329605" y="594366"/>
                </a:cubicBezTo>
                <a:cubicBezTo>
                  <a:pt x="1329605" y="594366"/>
                  <a:pt x="1328338" y="594366"/>
                  <a:pt x="1328338" y="594366"/>
                </a:cubicBezTo>
                <a:cubicBezTo>
                  <a:pt x="1328338" y="595633"/>
                  <a:pt x="1327070" y="595633"/>
                  <a:pt x="1327070" y="596901"/>
                </a:cubicBezTo>
                <a:cubicBezTo>
                  <a:pt x="1325791" y="596901"/>
                  <a:pt x="1325791" y="598177"/>
                  <a:pt x="1324524" y="598177"/>
                </a:cubicBezTo>
                <a:cubicBezTo>
                  <a:pt x="1324524" y="598177"/>
                  <a:pt x="1323256" y="598177"/>
                  <a:pt x="1323256" y="598177"/>
                </a:cubicBezTo>
                <a:cubicBezTo>
                  <a:pt x="1323256" y="598177"/>
                  <a:pt x="1323256" y="596901"/>
                  <a:pt x="1323256" y="596901"/>
                </a:cubicBezTo>
                <a:cubicBezTo>
                  <a:pt x="1323256" y="596901"/>
                  <a:pt x="1321988" y="596901"/>
                  <a:pt x="1321988" y="596901"/>
                </a:cubicBezTo>
                <a:cubicBezTo>
                  <a:pt x="1320721" y="596901"/>
                  <a:pt x="1320721" y="598177"/>
                  <a:pt x="1319442" y="598177"/>
                </a:cubicBezTo>
                <a:cubicBezTo>
                  <a:pt x="1319442" y="598177"/>
                  <a:pt x="1318174" y="598177"/>
                  <a:pt x="1318174" y="598177"/>
                </a:cubicBezTo>
                <a:cubicBezTo>
                  <a:pt x="1319442" y="598177"/>
                  <a:pt x="1319442" y="599445"/>
                  <a:pt x="1319442" y="599445"/>
                </a:cubicBezTo>
                <a:cubicBezTo>
                  <a:pt x="1319442" y="599445"/>
                  <a:pt x="1318174" y="599445"/>
                  <a:pt x="1318174" y="599445"/>
                </a:cubicBezTo>
                <a:cubicBezTo>
                  <a:pt x="1316906" y="598177"/>
                  <a:pt x="1316906" y="598177"/>
                  <a:pt x="1315639" y="598177"/>
                </a:cubicBezTo>
                <a:cubicBezTo>
                  <a:pt x="1314371" y="599445"/>
                  <a:pt x="1314371" y="599445"/>
                  <a:pt x="1313092" y="599445"/>
                </a:cubicBezTo>
                <a:cubicBezTo>
                  <a:pt x="1311824" y="599445"/>
                  <a:pt x="1311824" y="598177"/>
                  <a:pt x="1310557" y="598177"/>
                </a:cubicBezTo>
                <a:cubicBezTo>
                  <a:pt x="1310557" y="598177"/>
                  <a:pt x="1309289" y="598177"/>
                  <a:pt x="1308010" y="598177"/>
                </a:cubicBezTo>
                <a:cubicBezTo>
                  <a:pt x="1308010" y="598177"/>
                  <a:pt x="1306743" y="599445"/>
                  <a:pt x="1306743" y="599445"/>
                </a:cubicBezTo>
                <a:cubicBezTo>
                  <a:pt x="1305475" y="599445"/>
                  <a:pt x="1305475" y="599445"/>
                  <a:pt x="1304207" y="599445"/>
                </a:cubicBezTo>
                <a:cubicBezTo>
                  <a:pt x="1302940" y="599445"/>
                  <a:pt x="1302940" y="598177"/>
                  <a:pt x="1301661" y="598177"/>
                </a:cubicBezTo>
                <a:cubicBezTo>
                  <a:pt x="1301661" y="598177"/>
                  <a:pt x="1301661" y="596901"/>
                  <a:pt x="1301661" y="596901"/>
                </a:cubicBezTo>
                <a:cubicBezTo>
                  <a:pt x="1301661" y="596901"/>
                  <a:pt x="1300393" y="596901"/>
                  <a:pt x="1300393" y="596901"/>
                </a:cubicBezTo>
                <a:cubicBezTo>
                  <a:pt x="1299125" y="596901"/>
                  <a:pt x="1299125" y="598177"/>
                  <a:pt x="1297858" y="599445"/>
                </a:cubicBezTo>
                <a:cubicBezTo>
                  <a:pt x="1296590" y="599445"/>
                  <a:pt x="1296590" y="600712"/>
                  <a:pt x="1295311" y="600712"/>
                </a:cubicBezTo>
                <a:cubicBezTo>
                  <a:pt x="1294043" y="599445"/>
                  <a:pt x="1292776" y="599445"/>
                  <a:pt x="1291508" y="599445"/>
                </a:cubicBezTo>
                <a:cubicBezTo>
                  <a:pt x="1290240" y="599445"/>
                  <a:pt x="1290240" y="599445"/>
                  <a:pt x="1288961" y="599445"/>
                </a:cubicBezTo>
                <a:cubicBezTo>
                  <a:pt x="1288961" y="599445"/>
                  <a:pt x="1287694" y="599445"/>
                  <a:pt x="1287694" y="599445"/>
                </a:cubicBezTo>
                <a:cubicBezTo>
                  <a:pt x="1286426" y="598177"/>
                  <a:pt x="1286426" y="598177"/>
                  <a:pt x="1286426" y="598177"/>
                </a:cubicBezTo>
                <a:cubicBezTo>
                  <a:pt x="1286426" y="596901"/>
                  <a:pt x="1287694" y="596901"/>
                  <a:pt x="1287694" y="595633"/>
                </a:cubicBezTo>
                <a:cubicBezTo>
                  <a:pt x="1288961" y="594366"/>
                  <a:pt x="1288961" y="594366"/>
                  <a:pt x="1290240" y="594366"/>
                </a:cubicBezTo>
                <a:cubicBezTo>
                  <a:pt x="1290240" y="593098"/>
                  <a:pt x="1291508" y="593098"/>
                  <a:pt x="1291508" y="591822"/>
                </a:cubicBezTo>
                <a:cubicBezTo>
                  <a:pt x="1291508" y="591822"/>
                  <a:pt x="1291508" y="590554"/>
                  <a:pt x="1291508" y="590554"/>
                </a:cubicBezTo>
                <a:cubicBezTo>
                  <a:pt x="1290240" y="590554"/>
                  <a:pt x="1290240" y="590554"/>
                  <a:pt x="1288961" y="590554"/>
                </a:cubicBezTo>
                <a:cubicBezTo>
                  <a:pt x="1287694" y="590554"/>
                  <a:pt x="1287694" y="591822"/>
                  <a:pt x="1287694" y="591822"/>
                </a:cubicBezTo>
                <a:cubicBezTo>
                  <a:pt x="1287694" y="591822"/>
                  <a:pt x="1287694" y="593098"/>
                  <a:pt x="1287694" y="593098"/>
                </a:cubicBezTo>
                <a:cubicBezTo>
                  <a:pt x="1287694" y="593098"/>
                  <a:pt x="1286426" y="593098"/>
                  <a:pt x="1286426" y="593098"/>
                </a:cubicBezTo>
                <a:cubicBezTo>
                  <a:pt x="1286426" y="593098"/>
                  <a:pt x="1285159" y="591822"/>
                  <a:pt x="1285159" y="591822"/>
                </a:cubicBezTo>
                <a:cubicBezTo>
                  <a:pt x="1283890" y="591822"/>
                  <a:pt x="1282612" y="591822"/>
                  <a:pt x="1281344" y="591822"/>
                </a:cubicBezTo>
                <a:cubicBezTo>
                  <a:pt x="1280076" y="593098"/>
                  <a:pt x="1280076" y="593098"/>
                  <a:pt x="1278809" y="593098"/>
                </a:cubicBezTo>
                <a:cubicBezTo>
                  <a:pt x="1277540" y="594366"/>
                  <a:pt x="1277540" y="594366"/>
                  <a:pt x="1277540" y="594366"/>
                </a:cubicBezTo>
                <a:cubicBezTo>
                  <a:pt x="1276262" y="594366"/>
                  <a:pt x="1274995" y="594366"/>
                  <a:pt x="1273726" y="594366"/>
                </a:cubicBezTo>
                <a:cubicBezTo>
                  <a:pt x="1272459" y="594366"/>
                  <a:pt x="1272459" y="594366"/>
                  <a:pt x="1271191" y="594366"/>
                </a:cubicBezTo>
                <a:cubicBezTo>
                  <a:pt x="1271191" y="593098"/>
                  <a:pt x="1271191" y="593098"/>
                  <a:pt x="1271191" y="593098"/>
                </a:cubicBezTo>
                <a:cubicBezTo>
                  <a:pt x="1271191" y="593098"/>
                  <a:pt x="1272459" y="591822"/>
                  <a:pt x="1272459" y="591822"/>
                </a:cubicBezTo>
                <a:cubicBezTo>
                  <a:pt x="1272459" y="591822"/>
                  <a:pt x="1273726" y="590554"/>
                  <a:pt x="1273726" y="590554"/>
                </a:cubicBezTo>
                <a:cubicBezTo>
                  <a:pt x="1273726" y="590554"/>
                  <a:pt x="1273726" y="589287"/>
                  <a:pt x="1273726" y="589287"/>
                </a:cubicBezTo>
                <a:cubicBezTo>
                  <a:pt x="1274995" y="589287"/>
                  <a:pt x="1274995" y="588011"/>
                  <a:pt x="1276262" y="588011"/>
                </a:cubicBezTo>
                <a:cubicBezTo>
                  <a:pt x="1276262" y="586743"/>
                  <a:pt x="1274995" y="586743"/>
                  <a:pt x="1274995" y="586743"/>
                </a:cubicBezTo>
                <a:cubicBezTo>
                  <a:pt x="1274995" y="586743"/>
                  <a:pt x="1274995" y="585475"/>
                  <a:pt x="1274995" y="585475"/>
                </a:cubicBezTo>
                <a:cubicBezTo>
                  <a:pt x="1274995" y="584199"/>
                  <a:pt x="1273726" y="584199"/>
                  <a:pt x="1273726" y="584199"/>
                </a:cubicBezTo>
                <a:cubicBezTo>
                  <a:pt x="1273726" y="585475"/>
                  <a:pt x="1272459" y="585475"/>
                  <a:pt x="1272459" y="585475"/>
                </a:cubicBezTo>
                <a:cubicBezTo>
                  <a:pt x="1272459" y="585475"/>
                  <a:pt x="1271191" y="585475"/>
                  <a:pt x="1271191" y="585475"/>
                </a:cubicBezTo>
                <a:cubicBezTo>
                  <a:pt x="1271191" y="585475"/>
                  <a:pt x="1271191" y="586743"/>
                  <a:pt x="1271191" y="586743"/>
                </a:cubicBezTo>
                <a:cubicBezTo>
                  <a:pt x="1269912" y="586743"/>
                  <a:pt x="1269912" y="588011"/>
                  <a:pt x="1269912" y="588011"/>
                </a:cubicBezTo>
                <a:cubicBezTo>
                  <a:pt x="1268644" y="589287"/>
                  <a:pt x="1268644" y="589287"/>
                  <a:pt x="1267377" y="589287"/>
                </a:cubicBezTo>
                <a:cubicBezTo>
                  <a:pt x="1267377" y="589287"/>
                  <a:pt x="1266110" y="589287"/>
                  <a:pt x="1266110" y="589287"/>
                </a:cubicBezTo>
                <a:cubicBezTo>
                  <a:pt x="1264842" y="589287"/>
                  <a:pt x="1264842" y="590554"/>
                  <a:pt x="1264842" y="590554"/>
                </a:cubicBezTo>
                <a:cubicBezTo>
                  <a:pt x="1264842" y="590554"/>
                  <a:pt x="1264842" y="591822"/>
                  <a:pt x="1264842" y="591822"/>
                </a:cubicBezTo>
                <a:cubicBezTo>
                  <a:pt x="1263562" y="591822"/>
                  <a:pt x="1263562" y="593098"/>
                  <a:pt x="1262295" y="593098"/>
                </a:cubicBezTo>
                <a:cubicBezTo>
                  <a:pt x="1261027" y="593098"/>
                  <a:pt x="1261027" y="594366"/>
                  <a:pt x="1261027" y="594366"/>
                </a:cubicBezTo>
                <a:cubicBezTo>
                  <a:pt x="1261027" y="594366"/>
                  <a:pt x="1259760" y="594366"/>
                  <a:pt x="1259760" y="594366"/>
                </a:cubicBezTo>
                <a:cubicBezTo>
                  <a:pt x="1259760" y="594366"/>
                  <a:pt x="1258492" y="594366"/>
                  <a:pt x="1258492" y="594366"/>
                </a:cubicBezTo>
                <a:cubicBezTo>
                  <a:pt x="1257213" y="594366"/>
                  <a:pt x="1257213" y="595633"/>
                  <a:pt x="1257213" y="595633"/>
                </a:cubicBezTo>
                <a:cubicBezTo>
                  <a:pt x="1254678" y="596901"/>
                  <a:pt x="1253411" y="599445"/>
                  <a:pt x="1250862" y="600712"/>
                </a:cubicBezTo>
                <a:cubicBezTo>
                  <a:pt x="1248329" y="601980"/>
                  <a:pt x="1245794" y="601980"/>
                  <a:pt x="1243247" y="603256"/>
                </a:cubicBezTo>
                <a:cubicBezTo>
                  <a:pt x="1241979" y="603256"/>
                  <a:pt x="1241979" y="603256"/>
                  <a:pt x="1240711" y="603256"/>
                </a:cubicBezTo>
                <a:cubicBezTo>
                  <a:pt x="1239443" y="604524"/>
                  <a:pt x="1239443" y="604524"/>
                  <a:pt x="1238164" y="604524"/>
                </a:cubicBezTo>
                <a:cubicBezTo>
                  <a:pt x="1236896" y="605791"/>
                  <a:pt x="1235628" y="605791"/>
                  <a:pt x="1234361" y="605791"/>
                </a:cubicBezTo>
                <a:cubicBezTo>
                  <a:pt x="1233082" y="607067"/>
                  <a:pt x="1233082" y="607067"/>
                  <a:pt x="1231814" y="607067"/>
                </a:cubicBezTo>
                <a:cubicBezTo>
                  <a:pt x="1231814" y="607067"/>
                  <a:pt x="1231814" y="608335"/>
                  <a:pt x="1231814" y="608335"/>
                </a:cubicBezTo>
                <a:cubicBezTo>
                  <a:pt x="1231814" y="608335"/>
                  <a:pt x="1230546" y="609603"/>
                  <a:pt x="1229277" y="609603"/>
                </a:cubicBezTo>
                <a:cubicBezTo>
                  <a:pt x="1228011" y="610879"/>
                  <a:pt x="1226732" y="610879"/>
                  <a:pt x="1225464" y="612146"/>
                </a:cubicBezTo>
                <a:cubicBezTo>
                  <a:pt x="1225464" y="613414"/>
                  <a:pt x="1224197" y="614682"/>
                  <a:pt x="1222929" y="615958"/>
                </a:cubicBezTo>
                <a:cubicBezTo>
                  <a:pt x="1221662" y="617225"/>
                  <a:pt x="1221662" y="617225"/>
                  <a:pt x="1220382" y="617225"/>
                </a:cubicBezTo>
                <a:cubicBezTo>
                  <a:pt x="1219113" y="617225"/>
                  <a:pt x="1219113" y="618493"/>
                  <a:pt x="1217848" y="618493"/>
                </a:cubicBezTo>
                <a:cubicBezTo>
                  <a:pt x="1217848" y="619769"/>
                  <a:pt x="1216581" y="619769"/>
                  <a:pt x="1216581" y="621037"/>
                </a:cubicBezTo>
                <a:cubicBezTo>
                  <a:pt x="1214033" y="621037"/>
                  <a:pt x="1212765" y="622304"/>
                  <a:pt x="1211498" y="622304"/>
                </a:cubicBezTo>
                <a:cubicBezTo>
                  <a:pt x="1211498" y="622304"/>
                  <a:pt x="1210230" y="623572"/>
                  <a:pt x="1210230" y="623572"/>
                </a:cubicBezTo>
                <a:cubicBezTo>
                  <a:pt x="1210230" y="623572"/>
                  <a:pt x="1208963" y="623572"/>
                  <a:pt x="1208963" y="623572"/>
                </a:cubicBezTo>
                <a:cubicBezTo>
                  <a:pt x="1208963" y="623572"/>
                  <a:pt x="1207684" y="622304"/>
                  <a:pt x="1207684" y="622304"/>
                </a:cubicBezTo>
                <a:cubicBezTo>
                  <a:pt x="1206417" y="622304"/>
                  <a:pt x="1206417" y="622304"/>
                  <a:pt x="1205149" y="622304"/>
                </a:cubicBezTo>
                <a:cubicBezTo>
                  <a:pt x="1205149" y="623572"/>
                  <a:pt x="1203881" y="623572"/>
                  <a:pt x="1203881" y="623572"/>
                </a:cubicBezTo>
                <a:cubicBezTo>
                  <a:pt x="1202614" y="624848"/>
                  <a:pt x="1202614" y="624848"/>
                  <a:pt x="1201335" y="624848"/>
                </a:cubicBezTo>
                <a:cubicBezTo>
                  <a:pt x="1201335" y="624848"/>
                  <a:pt x="1200067" y="623572"/>
                  <a:pt x="1200067" y="623572"/>
                </a:cubicBezTo>
                <a:cubicBezTo>
                  <a:pt x="1200067" y="623572"/>
                  <a:pt x="1198799" y="623572"/>
                  <a:pt x="1198799" y="623572"/>
                </a:cubicBezTo>
                <a:cubicBezTo>
                  <a:pt x="1197531" y="623572"/>
                  <a:pt x="1197531" y="624848"/>
                  <a:pt x="1196264" y="624848"/>
                </a:cubicBezTo>
                <a:cubicBezTo>
                  <a:pt x="1196264" y="626116"/>
                  <a:pt x="1194985" y="626116"/>
                  <a:pt x="1194985" y="626116"/>
                </a:cubicBezTo>
                <a:cubicBezTo>
                  <a:pt x="1194985" y="626116"/>
                  <a:pt x="1193717" y="626116"/>
                  <a:pt x="1193717" y="626116"/>
                </a:cubicBezTo>
                <a:cubicBezTo>
                  <a:pt x="1193717" y="624848"/>
                  <a:pt x="1192450" y="624848"/>
                  <a:pt x="1192450" y="624848"/>
                </a:cubicBezTo>
                <a:cubicBezTo>
                  <a:pt x="1189914" y="624848"/>
                  <a:pt x="1188636" y="626116"/>
                  <a:pt x="1187368" y="626116"/>
                </a:cubicBezTo>
                <a:cubicBezTo>
                  <a:pt x="1187368" y="627383"/>
                  <a:pt x="1186100" y="627383"/>
                  <a:pt x="1186100" y="628659"/>
                </a:cubicBezTo>
                <a:cubicBezTo>
                  <a:pt x="1183565" y="628659"/>
                  <a:pt x="1182286" y="628659"/>
                  <a:pt x="1179751" y="628659"/>
                </a:cubicBezTo>
                <a:cubicBezTo>
                  <a:pt x="1177216" y="628659"/>
                  <a:pt x="1175936" y="629927"/>
                  <a:pt x="1174668" y="629927"/>
                </a:cubicBezTo>
                <a:cubicBezTo>
                  <a:pt x="1174668" y="629927"/>
                  <a:pt x="1173401" y="629927"/>
                  <a:pt x="1173401" y="629927"/>
                </a:cubicBezTo>
                <a:cubicBezTo>
                  <a:pt x="1173401" y="631195"/>
                  <a:pt x="1172133" y="631195"/>
                  <a:pt x="1172133" y="631195"/>
                </a:cubicBezTo>
                <a:cubicBezTo>
                  <a:pt x="1172133" y="631195"/>
                  <a:pt x="1170866" y="632462"/>
                  <a:pt x="1170866" y="632462"/>
                </a:cubicBezTo>
                <a:cubicBezTo>
                  <a:pt x="1170866" y="632462"/>
                  <a:pt x="1169585" y="632462"/>
                  <a:pt x="1169585" y="632462"/>
                </a:cubicBezTo>
                <a:cubicBezTo>
                  <a:pt x="1169585" y="632462"/>
                  <a:pt x="1168318" y="632462"/>
                  <a:pt x="1168318" y="632462"/>
                </a:cubicBezTo>
                <a:cubicBezTo>
                  <a:pt x="1167050" y="632462"/>
                  <a:pt x="1167050" y="633738"/>
                  <a:pt x="1165783" y="633738"/>
                </a:cubicBezTo>
                <a:cubicBezTo>
                  <a:pt x="1163235" y="633738"/>
                  <a:pt x="1161968" y="635006"/>
                  <a:pt x="1159433" y="635006"/>
                </a:cubicBezTo>
                <a:cubicBezTo>
                  <a:pt x="1159433" y="635006"/>
                  <a:pt x="1158154" y="635006"/>
                  <a:pt x="1158154" y="635006"/>
                </a:cubicBezTo>
                <a:cubicBezTo>
                  <a:pt x="1159433" y="635006"/>
                  <a:pt x="1160700" y="633738"/>
                  <a:pt x="1161968" y="633738"/>
                </a:cubicBezTo>
                <a:cubicBezTo>
                  <a:pt x="1161968" y="633738"/>
                  <a:pt x="1161968" y="632462"/>
                  <a:pt x="1161968" y="632462"/>
                </a:cubicBezTo>
                <a:cubicBezTo>
                  <a:pt x="1160700" y="631195"/>
                  <a:pt x="1160700" y="631195"/>
                  <a:pt x="1159433" y="629927"/>
                </a:cubicBezTo>
                <a:cubicBezTo>
                  <a:pt x="1159433" y="628659"/>
                  <a:pt x="1158154" y="628659"/>
                  <a:pt x="1158154" y="627383"/>
                </a:cubicBezTo>
                <a:cubicBezTo>
                  <a:pt x="1158154" y="627383"/>
                  <a:pt x="1156886" y="627383"/>
                  <a:pt x="1155617" y="627383"/>
                </a:cubicBezTo>
                <a:cubicBezTo>
                  <a:pt x="1156886" y="627383"/>
                  <a:pt x="1156886" y="626116"/>
                  <a:pt x="1156886" y="626116"/>
                </a:cubicBezTo>
                <a:cubicBezTo>
                  <a:pt x="1156886" y="626116"/>
                  <a:pt x="1156886" y="624848"/>
                  <a:pt x="1156886" y="624848"/>
                </a:cubicBezTo>
                <a:cubicBezTo>
                  <a:pt x="1158165" y="623572"/>
                  <a:pt x="1159433" y="623572"/>
                  <a:pt x="1160700" y="622304"/>
                </a:cubicBezTo>
                <a:cubicBezTo>
                  <a:pt x="1161968" y="622304"/>
                  <a:pt x="1161968" y="621037"/>
                  <a:pt x="1161968" y="621037"/>
                </a:cubicBezTo>
                <a:cubicBezTo>
                  <a:pt x="1161968" y="621037"/>
                  <a:pt x="1161968" y="619769"/>
                  <a:pt x="1161968" y="619769"/>
                </a:cubicBezTo>
                <a:cubicBezTo>
                  <a:pt x="1161968" y="619769"/>
                  <a:pt x="1163235" y="618493"/>
                  <a:pt x="1163235" y="618493"/>
                </a:cubicBezTo>
                <a:cubicBezTo>
                  <a:pt x="1161968" y="618493"/>
                  <a:pt x="1161968" y="617225"/>
                  <a:pt x="1161968" y="617225"/>
                </a:cubicBezTo>
                <a:cubicBezTo>
                  <a:pt x="1163235" y="615958"/>
                  <a:pt x="1164515" y="615958"/>
                  <a:pt x="1165783" y="614682"/>
                </a:cubicBezTo>
                <a:cubicBezTo>
                  <a:pt x="1165783" y="614682"/>
                  <a:pt x="1164515" y="613414"/>
                  <a:pt x="1164515" y="613414"/>
                </a:cubicBezTo>
                <a:cubicBezTo>
                  <a:pt x="1163235" y="613414"/>
                  <a:pt x="1163235" y="613414"/>
                  <a:pt x="1161968" y="613414"/>
                </a:cubicBezTo>
                <a:cubicBezTo>
                  <a:pt x="1161968" y="613414"/>
                  <a:pt x="1160700" y="612146"/>
                  <a:pt x="1159433" y="612146"/>
                </a:cubicBezTo>
                <a:cubicBezTo>
                  <a:pt x="1158165" y="612146"/>
                  <a:pt x="1156886" y="613414"/>
                  <a:pt x="1155617" y="613414"/>
                </a:cubicBezTo>
                <a:cubicBezTo>
                  <a:pt x="1155617" y="612146"/>
                  <a:pt x="1154350" y="612146"/>
                  <a:pt x="1153082" y="612146"/>
                </a:cubicBezTo>
                <a:cubicBezTo>
                  <a:pt x="1151803" y="612146"/>
                  <a:pt x="1151803" y="612146"/>
                  <a:pt x="1150536" y="612146"/>
                </a:cubicBezTo>
                <a:cubicBezTo>
                  <a:pt x="1149268" y="613414"/>
                  <a:pt x="1147999" y="613414"/>
                  <a:pt x="1146732" y="614682"/>
                </a:cubicBezTo>
                <a:cubicBezTo>
                  <a:pt x="1145453" y="614682"/>
                  <a:pt x="1145453" y="614682"/>
                  <a:pt x="1144185" y="614682"/>
                </a:cubicBezTo>
                <a:cubicBezTo>
                  <a:pt x="1142918" y="613414"/>
                  <a:pt x="1142918" y="613414"/>
                  <a:pt x="1141651" y="613414"/>
                </a:cubicBezTo>
                <a:cubicBezTo>
                  <a:pt x="1140383" y="613414"/>
                  <a:pt x="1140383" y="614682"/>
                  <a:pt x="1139104" y="614682"/>
                </a:cubicBezTo>
                <a:cubicBezTo>
                  <a:pt x="1139104" y="614682"/>
                  <a:pt x="1137836" y="614682"/>
                  <a:pt x="1137836" y="614682"/>
                </a:cubicBezTo>
                <a:cubicBezTo>
                  <a:pt x="1135301" y="614682"/>
                  <a:pt x="1134034" y="614682"/>
                  <a:pt x="1131490" y="614682"/>
                </a:cubicBezTo>
                <a:cubicBezTo>
                  <a:pt x="1131490" y="613414"/>
                  <a:pt x="1130217" y="613414"/>
                  <a:pt x="1130217" y="613414"/>
                </a:cubicBezTo>
                <a:cubicBezTo>
                  <a:pt x="1130217" y="613414"/>
                  <a:pt x="1128954" y="613414"/>
                  <a:pt x="1127685" y="613414"/>
                </a:cubicBezTo>
                <a:cubicBezTo>
                  <a:pt x="1126407" y="612146"/>
                  <a:pt x="1125139" y="610879"/>
                  <a:pt x="1123872" y="609603"/>
                </a:cubicBezTo>
                <a:cubicBezTo>
                  <a:pt x="1123872" y="609603"/>
                  <a:pt x="1125139" y="608335"/>
                  <a:pt x="1125139" y="608335"/>
                </a:cubicBezTo>
                <a:cubicBezTo>
                  <a:pt x="1125139" y="608335"/>
                  <a:pt x="1125139" y="607067"/>
                  <a:pt x="1125139" y="607067"/>
                </a:cubicBezTo>
                <a:cubicBezTo>
                  <a:pt x="1123872" y="607067"/>
                  <a:pt x="1123872" y="607067"/>
                  <a:pt x="1122604" y="607067"/>
                </a:cubicBezTo>
                <a:cubicBezTo>
                  <a:pt x="1122604" y="605791"/>
                  <a:pt x="1121337" y="605791"/>
                  <a:pt x="1121337" y="605791"/>
                </a:cubicBezTo>
                <a:cubicBezTo>
                  <a:pt x="1122604" y="605791"/>
                  <a:pt x="1122604" y="604524"/>
                  <a:pt x="1122604" y="604524"/>
                </a:cubicBezTo>
                <a:cubicBezTo>
                  <a:pt x="1121337" y="604524"/>
                  <a:pt x="1121337" y="603256"/>
                  <a:pt x="1120058" y="601980"/>
                </a:cubicBezTo>
                <a:cubicBezTo>
                  <a:pt x="1121337" y="600712"/>
                  <a:pt x="1121337" y="599445"/>
                  <a:pt x="1122604" y="598177"/>
                </a:cubicBezTo>
                <a:cubicBezTo>
                  <a:pt x="1121337" y="596901"/>
                  <a:pt x="1121337" y="595633"/>
                  <a:pt x="1121337" y="594366"/>
                </a:cubicBezTo>
                <a:cubicBezTo>
                  <a:pt x="1121337" y="593098"/>
                  <a:pt x="1122604" y="593098"/>
                  <a:pt x="1122604" y="591822"/>
                </a:cubicBezTo>
                <a:cubicBezTo>
                  <a:pt x="1123872" y="590554"/>
                  <a:pt x="1125139" y="590554"/>
                  <a:pt x="1126407" y="589287"/>
                </a:cubicBezTo>
                <a:cubicBezTo>
                  <a:pt x="1127685" y="589287"/>
                  <a:pt x="1127685" y="588011"/>
                  <a:pt x="1128954" y="588011"/>
                </a:cubicBezTo>
                <a:cubicBezTo>
                  <a:pt x="1132754" y="586743"/>
                  <a:pt x="1137836" y="585475"/>
                  <a:pt x="1142918" y="584208"/>
                </a:cubicBezTo>
                <a:cubicBezTo>
                  <a:pt x="1144185" y="584208"/>
                  <a:pt x="1145453" y="584208"/>
                  <a:pt x="1146732" y="584208"/>
                </a:cubicBezTo>
                <a:cubicBezTo>
                  <a:pt x="1147999" y="584208"/>
                  <a:pt x="1150536" y="582932"/>
                  <a:pt x="1151815" y="582932"/>
                </a:cubicBezTo>
                <a:cubicBezTo>
                  <a:pt x="1154350" y="581664"/>
                  <a:pt x="1156886" y="581664"/>
                  <a:pt x="1159433" y="580396"/>
                </a:cubicBezTo>
                <a:cubicBezTo>
                  <a:pt x="1160700" y="580396"/>
                  <a:pt x="1160700" y="580396"/>
                  <a:pt x="1161968" y="580396"/>
                </a:cubicBezTo>
                <a:cubicBezTo>
                  <a:pt x="1163235" y="580396"/>
                  <a:pt x="1164515" y="579120"/>
                  <a:pt x="1165783" y="579120"/>
                </a:cubicBezTo>
                <a:cubicBezTo>
                  <a:pt x="1167050" y="579120"/>
                  <a:pt x="1167050" y="579120"/>
                  <a:pt x="1168318" y="579120"/>
                </a:cubicBezTo>
                <a:cubicBezTo>
                  <a:pt x="1168318" y="579120"/>
                  <a:pt x="1169585" y="579120"/>
                  <a:pt x="1169585" y="579120"/>
                </a:cubicBezTo>
                <a:cubicBezTo>
                  <a:pt x="1169585" y="579120"/>
                  <a:pt x="1170866" y="580396"/>
                  <a:pt x="1170866" y="580396"/>
                </a:cubicBezTo>
                <a:cubicBezTo>
                  <a:pt x="1172133" y="580396"/>
                  <a:pt x="1173401" y="580396"/>
                  <a:pt x="1174668" y="580396"/>
                </a:cubicBezTo>
                <a:cubicBezTo>
                  <a:pt x="1175936" y="580396"/>
                  <a:pt x="1175936" y="580396"/>
                  <a:pt x="1177216" y="580396"/>
                </a:cubicBezTo>
                <a:cubicBezTo>
                  <a:pt x="1178482" y="580396"/>
                  <a:pt x="1178482" y="580396"/>
                  <a:pt x="1179751" y="580396"/>
                </a:cubicBezTo>
                <a:cubicBezTo>
                  <a:pt x="1181019" y="580396"/>
                  <a:pt x="1182286" y="579120"/>
                  <a:pt x="1183565" y="579120"/>
                </a:cubicBezTo>
                <a:cubicBezTo>
                  <a:pt x="1183565" y="579120"/>
                  <a:pt x="1184833" y="579120"/>
                  <a:pt x="1184833" y="579120"/>
                </a:cubicBezTo>
                <a:cubicBezTo>
                  <a:pt x="1186100" y="579120"/>
                  <a:pt x="1186100" y="580396"/>
                  <a:pt x="1187368" y="580396"/>
                </a:cubicBezTo>
                <a:cubicBezTo>
                  <a:pt x="1188636" y="580396"/>
                  <a:pt x="1188636" y="580396"/>
                  <a:pt x="1189914" y="580396"/>
                </a:cubicBezTo>
                <a:cubicBezTo>
                  <a:pt x="1189914" y="580396"/>
                  <a:pt x="1191183" y="581664"/>
                  <a:pt x="1192450" y="581664"/>
                </a:cubicBezTo>
                <a:cubicBezTo>
                  <a:pt x="1193717" y="580396"/>
                  <a:pt x="1193717" y="580396"/>
                  <a:pt x="1194985" y="580396"/>
                </a:cubicBezTo>
                <a:cubicBezTo>
                  <a:pt x="1196264" y="579120"/>
                  <a:pt x="1196264" y="579120"/>
                  <a:pt x="1196264" y="579120"/>
                </a:cubicBezTo>
                <a:cubicBezTo>
                  <a:pt x="1196264" y="579120"/>
                  <a:pt x="1197531" y="579120"/>
                  <a:pt x="1198799" y="579120"/>
                </a:cubicBezTo>
                <a:cubicBezTo>
                  <a:pt x="1200067" y="579120"/>
                  <a:pt x="1200067" y="577853"/>
                  <a:pt x="1201335" y="577853"/>
                </a:cubicBezTo>
                <a:cubicBezTo>
                  <a:pt x="1202614" y="577853"/>
                  <a:pt x="1205149" y="577853"/>
                  <a:pt x="1206417" y="577853"/>
                </a:cubicBezTo>
                <a:cubicBezTo>
                  <a:pt x="1208963" y="576585"/>
                  <a:pt x="1210230" y="576585"/>
                  <a:pt x="1212765" y="576585"/>
                </a:cubicBezTo>
                <a:cubicBezTo>
                  <a:pt x="1214033" y="576585"/>
                  <a:pt x="1214033" y="576585"/>
                  <a:pt x="1215312" y="576585"/>
                </a:cubicBezTo>
                <a:cubicBezTo>
                  <a:pt x="1215312" y="576585"/>
                  <a:pt x="1214033" y="575317"/>
                  <a:pt x="1214033" y="575317"/>
                </a:cubicBezTo>
                <a:cubicBezTo>
                  <a:pt x="1215312" y="574041"/>
                  <a:pt x="1215312" y="574041"/>
                  <a:pt x="1215312" y="574041"/>
                </a:cubicBezTo>
                <a:cubicBezTo>
                  <a:pt x="1215312" y="574041"/>
                  <a:pt x="1215312" y="572774"/>
                  <a:pt x="1215312" y="572774"/>
                </a:cubicBezTo>
                <a:cubicBezTo>
                  <a:pt x="1214033" y="572774"/>
                  <a:pt x="1211498" y="572774"/>
                  <a:pt x="1210230" y="572774"/>
                </a:cubicBezTo>
                <a:cubicBezTo>
                  <a:pt x="1208963" y="572774"/>
                  <a:pt x="1207684" y="571506"/>
                  <a:pt x="1206417" y="571506"/>
                </a:cubicBezTo>
                <a:cubicBezTo>
                  <a:pt x="1206417" y="571506"/>
                  <a:pt x="1206417" y="570230"/>
                  <a:pt x="1206417" y="570230"/>
                </a:cubicBezTo>
                <a:cubicBezTo>
                  <a:pt x="1206417" y="568962"/>
                  <a:pt x="1206417" y="568962"/>
                  <a:pt x="1206417" y="568962"/>
                </a:cubicBezTo>
                <a:cubicBezTo>
                  <a:pt x="1205149" y="567695"/>
                  <a:pt x="1205149" y="567695"/>
                  <a:pt x="1203881" y="567695"/>
                </a:cubicBezTo>
                <a:cubicBezTo>
                  <a:pt x="1202614" y="567695"/>
                  <a:pt x="1202614" y="567695"/>
                  <a:pt x="1201335" y="567695"/>
                </a:cubicBezTo>
                <a:cubicBezTo>
                  <a:pt x="1201335" y="567695"/>
                  <a:pt x="1200067" y="566427"/>
                  <a:pt x="1200067" y="566427"/>
                </a:cubicBezTo>
                <a:cubicBezTo>
                  <a:pt x="1198799" y="566427"/>
                  <a:pt x="1198799" y="566427"/>
                  <a:pt x="1197531" y="566427"/>
                </a:cubicBezTo>
                <a:cubicBezTo>
                  <a:pt x="1196264" y="566427"/>
                  <a:pt x="1194985" y="567695"/>
                  <a:pt x="1193717" y="567695"/>
                </a:cubicBezTo>
                <a:cubicBezTo>
                  <a:pt x="1193717" y="567695"/>
                  <a:pt x="1192450" y="567695"/>
                  <a:pt x="1192450" y="567695"/>
                </a:cubicBezTo>
                <a:cubicBezTo>
                  <a:pt x="1192450" y="566427"/>
                  <a:pt x="1192450" y="566427"/>
                  <a:pt x="1192450" y="566427"/>
                </a:cubicBezTo>
                <a:cubicBezTo>
                  <a:pt x="1191183" y="566427"/>
                  <a:pt x="1189914" y="566427"/>
                  <a:pt x="1188636" y="566427"/>
                </a:cubicBezTo>
                <a:cubicBezTo>
                  <a:pt x="1188636" y="566427"/>
                  <a:pt x="1187368" y="565151"/>
                  <a:pt x="1187368" y="565151"/>
                </a:cubicBezTo>
                <a:cubicBezTo>
                  <a:pt x="1186100" y="565151"/>
                  <a:pt x="1184833" y="566427"/>
                  <a:pt x="1184833" y="566427"/>
                </a:cubicBezTo>
                <a:cubicBezTo>
                  <a:pt x="1184833" y="566427"/>
                  <a:pt x="1183565" y="565151"/>
                  <a:pt x="1183565" y="565151"/>
                </a:cubicBezTo>
                <a:cubicBezTo>
                  <a:pt x="1182286" y="565151"/>
                  <a:pt x="1181019" y="565151"/>
                  <a:pt x="1179751" y="565151"/>
                </a:cubicBezTo>
                <a:cubicBezTo>
                  <a:pt x="1178482" y="565151"/>
                  <a:pt x="1177216" y="566427"/>
                  <a:pt x="1175936" y="566427"/>
                </a:cubicBezTo>
                <a:cubicBezTo>
                  <a:pt x="1173401" y="566427"/>
                  <a:pt x="1172133" y="567695"/>
                  <a:pt x="1170866" y="567695"/>
                </a:cubicBezTo>
                <a:cubicBezTo>
                  <a:pt x="1169585" y="567695"/>
                  <a:pt x="1169585" y="567695"/>
                  <a:pt x="1168318" y="567695"/>
                </a:cubicBezTo>
                <a:cubicBezTo>
                  <a:pt x="1167050" y="567695"/>
                  <a:pt x="1167050" y="568962"/>
                  <a:pt x="1165783" y="568962"/>
                </a:cubicBezTo>
                <a:cubicBezTo>
                  <a:pt x="1164515" y="568962"/>
                  <a:pt x="1163235" y="568962"/>
                  <a:pt x="1161968" y="568962"/>
                </a:cubicBezTo>
                <a:cubicBezTo>
                  <a:pt x="1160700" y="568962"/>
                  <a:pt x="1160700" y="570230"/>
                  <a:pt x="1159433" y="570230"/>
                </a:cubicBezTo>
                <a:cubicBezTo>
                  <a:pt x="1158154" y="570230"/>
                  <a:pt x="1156886" y="571506"/>
                  <a:pt x="1155617" y="571506"/>
                </a:cubicBezTo>
                <a:cubicBezTo>
                  <a:pt x="1155617" y="571506"/>
                  <a:pt x="1154350" y="571506"/>
                  <a:pt x="1154350" y="571506"/>
                </a:cubicBezTo>
                <a:cubicBezTo>
                  <a:pt x="1153082" y="571506"/>
                  <a:pt x="1153082" y="571506"/>
                  <a:pt x="1151803" y="571506"/>
                </a:cubicBezTo>
                <a:cubicBezTo>
                  <a:pt x="1150536" y="571506"/>
                  <a:pt x="1150536" y="572774"/>
                  <a:pt x="1149268" y="572774"/>
                </a:cubicBezTo>
                <a:cubicBezTo>
                  <a:pt x="1147999" y="572774"/>
                  <a:pt x="1147999" y="572774"/>
                  <a:pt x="1146732" y="572774"/>
                </a:cubicBezTo>
                <a:cubicBezTo>
                  <a:pt x="1145453" y="572774"/>
                  <a:pt x="1145453" y="571506"/>
                  <a:pt x="1145453" y="571506"/>
                </a:cubicBezTo>
                <a:cubicBezTo>
                  <a:pt x="1144185" y="571506"/>
                  <a:pt x="1144185" y="571506"/>
                  <a:pt x="1142918" y="571506"/>
                </a:cubicBezTo>
                <a:cubicBezTo>
                  <a:pt x="1142918" y="571506"/>
                  <a:pt x="1141651" y="572774"/>
                  <a:pt x="1141651" y="572774"/>
                </a:cubicBezTo>
                <a:cubicBezTo>
                  <a:pt x="1141651" y="572774"/>
                  <a:pt x="1140383" y="572774"/>
                  <a:pt x="1140383" y="572774"/>
                </a:cubicBezTo>
                <a:cubicBezTo>
                  <a:pt x="1139104" y="572774"/>
                  <a:pt x="1139104" y="572774"/>
                  <a:pt x="1137836" y="572774"/>
                </a:cubicBezTo>
                <a:cubicBezTo>
                  <a:pt x="1136568" y="572774"/>
                  <a:pt x="1136568" y="572774"/>
                  <a:pt x="1136568" y="572774"/>
                </a:cubicBezTo>
                <a:cubicBezTo>
                  <a:pt x="1136568" y="572774"/>
                  <a:pt x="1136568" y="574041"/>
                  <a:pt x="1136568" y="574041"/>
                </a:cubicBezTo>
                <a:cubicBezTo>
                  <a:pt x="1135301" y="575317"/>
                  <a:pt x="1134034" y="575317"/>
                  <a:pt x="1132754" y="575317"/>
                </a:cubicBezTo>
                <a:cubicBezTo>
                  <a:pt x="1131490" y="575317"/>
                  <a:pt x="1131490" y="575317"/>
                  <a:pt x="1130217" y="575317"/>
                </a:cubicBezTo>
                <a:cubicBezTo>
                  <a:pt x="1128954" y="575317"/>
                  <a:pt x="1128954" y="575317"/>
                  <a:pt x="1127685" y="575317"/>
                </a:cubicBezTo>
                <a:cubicBezTo>
                  <a:pt x="1127685" y="575317"/>
                  <a:pt x="1126407" y="576585"/>
                  <a:pt x="1125139" y="576585"/>
                </a:cubicBezTo>
                <a:cubicBezTo>
                  <a:pt x="1123872" y="576585"/>
                  <a:pt x="1123872" y="576585"/>
                  <a:pt x="1122604" y="576585"/>
                </a:cubicBezTo>
                <a:cubicBezTo>
                  <a:pt x="1121337" y="576585"/>
                  <a:pt x="1121337" y="575317"/>
                  <a:pt x="1121337" y="575317"/>
                </a:cubicBezTo>
                <a:cubicBezTo>
                  <a:pt x="1121337" y="575317"/>
                  <a:pt x="1122604" y="574041"/>
                  <a:pt x="1122604" y="574041"/>
                </a:cubicBezTo>
                <a:cubicBezTo>
                  <a:pt x="1121337" y="572774"/>
                  <a:pt x="1121337" y="572774"/>
                  <a:pt x="1121337" y="571506"/>
                </a:cubicBezTo>
                <a:cubicBezTo>
                  <a:pt x="1121337" y="570230"/>
                  <a:pt x="1120058" y="570230"/>
                  <a:pt x="1120058" y="570230"/>
                </a:cubicBezTo>
                <a:cubicBezTo>
                  <a:pt x="1120058" y="567695"/>
                  <a:pt x="1118790" y="566427"/>
                  <a:pt x="1117523" y="563883"/>
                </a:cubicBezTo>
                <a:cubicBezTo>
                  <a:pt x="1117523" y="562616"/>
                  <a:pt x="1117523" y="562616"/>
                  <a:pt x="1117523" y="561340"/>
                </a:cubicBezTo>
                <a:cubicBezTo>
                  <a:pt x="1120058" y="561340"/>
                  <a:pt x="1121337" y="560072"/>
                  <a:pt x="1123872" y="558804"/>
                </a:cubicBezTo>
                <a:cubicBezTo>
                  <a:pt x="1123872" y="558804"/>
                  <a:pt x="1125139" y="557537"/>
                  <a:pt x="1125139" y="557537"/>
                </a:cubicBezTo>
                <a:cubicBezTo>
                  <a:pt x="1128954" y="557537"/>
                  <a:pt x="1131490" y="556261"/>
                  <a:pt x="1134034" y="554993"/>
                </a:cubicBezTo>
                <a:cubicBezTo>
                  <a:pt x="1135301" y="553725"/>
                  <a:pt x="1135301" y="553725"/>
                  <a:pt x="1136568" y="553725"/>
                </a:cubicBezTo>
                <a:cubicBezTo>
                  <a:pt x="1137836" y="553725"/>
                  <a:pt x="1137836" y="552450"/>
                  <a:pt x="1139104" y="552450"/>
                </a:cubicBezTo>
                <a:cubicBezTo>
                  <a:pt x="1140383" y="551182"/>
                  <a:pt x="1140383" y="551182"/>
                  <a:pt x="1141651" y="551182"/>
                </a:cubicBezTo>
                <a:cubicBezTo>
                  <a:pt x="1142918" y="551182"/>
                  <a:pt x="1142918" y="551182"/>
                  <a:pt x="1144185" y="551182"/>
                </a:cubicBezTo>
                <a:cubicBezTo>
                  <a:pt x="1144185" y="551182"/>
                  <a:pt x="1145453" y="549914"/>
                  <a:pt x="1145453" y="549914"/>
                </a:cubicBezTo>
                <a:cubicBezTo>
                  <a:pt x="1147999" y="549914"/>
                  <a:pt x="1150536" y="548638"/>
                  <a:pt x="1153082" y="547371"/>
                </a:cubicBezTo>
                <a:cubicBezTo>
                  <a:pt x="1153082" y="547371"/>
                  <a:pt x="1154350" y="547371"/>
                  <a:pt x="1155617" y="547371"/>
                </a:cubicBezTo>
                <a:cubicBezTo>
                  <a:pt x="1158165" y="547371"/>
                  <a:pt x="1159433" y="546103"/>
                  <a:pt x="1161968" y="546103"/>
                </a:cubicBezTo>
                <a:cubicBezTo>
                  <a:pt x="1161968" y="544835"/>
                  <a:pt x="1160700" y="544835"/>
                  <a:pt x="1160700" y="544835"/>
                </a:cubicBezTo>
                <a:cubicBezTo>
                  <a:pt x="1159433" y="544835"/>
                  <a:pt x="1156886" y="544835"/>
                  <a:pt x="1155617" y="544835"/>
                </a:cubicBezTo>
                <a:cubicBezTo>
                  <a:pt x="1155617" y="544835"/>
                  <a:pt x="1156886" y="543559"/>
                  <a:pt x="1156886" y="543559"/>
                </a:cubicBezTo>
                <a:cubicBezTo>
                  <a:pt x="1159433" y="542292"/>
                  <a:pt x="1161968" y="542292"/>
                  <a:pt x="1164515" y="541024"/>
                </a:cubicBezTo>
                <a:cubicBezTo>
                  <a:pt x="1165783" y="541024"/>
                  <a:pt x="1168318" y="541024"/>
                  <a:pt x="1169585" y="541024"/>
                </a:cubicBezTo>
                <a:cubicBezTo>
                  <a:pt x="1170866" y="539748"/>
                  <a:pt x="1170866" y="539748"/>
                  <a:pt x="1172133" y="539748"/>
                </a:cubicBezTo>
                <a:cubicBezTo>
                  <a:pt x="1173401" y="539748"/>
                  <a:pt x="1173401" y="538480"/>
                  <a:pt x="1173401" y="538480"/>
                </a:cubicBezTo>
                <a:cubicBezTo>
                  <a:pt x="1173401" y="538480"/>
                  <a:pt x="1172133" y="538480"/>
                  <a:pt x="1170866" y="538480"/>
                </a:cubicBezTo>
                <a:cubicBezTo>
                  <a:pt x="1169585" y="538480"/>
                  <a:pt x="1169585" y="537213"/>
                  <a:pt x="1168318" y="537213"/>
                </a:cubicBezTo>
                <a:cubicBezTo>
                  <a:pt x="1167050" y="537213"/>
                  <a:pt x="1165783" y="537213"/>
                  <a:pt x="1164515" y="537213"/>
                </a:cubicBezTo>
                <a:cubicBezTo>
                  <a:pt x="1163235" y="537213"/>
                  <a:pt x="1161968" y="538480"/>
                  <a:pt x="1160700" y="538480"/>
                </a:cubicBezTo>
                <a:cubicBezTo>
                  <a:pt x="1159433" y="538480"/>
                  <a:pt x="1156886" y="538480"/>
                  <a:pt x="1155617" y="538480"/>
                </a:cubicBezTo>
                <a:cubicBezTo>
                  <a:pt x="1154350" y="538480"/>
                  <a:pt x="1153082" y="539748"/>
                  <a:pt x="1151803" y="539748"/>
                </a:cubicBezTo>
                <a:cubicBezTo>
                  <a:pt x="1150536" y="541024"/>
                  <a:pt x="1147999" y="541024"/>
                  <a:pt x="1146732" y="542292"/>
                </a:cubicBezTo>
                <a:cubicBezTo>
                  <a:pt x="1144185" y="542292"/>
                  <a:pt x="1142918" y="543559"/>
                  <a:pt x="1140383" y="543559"/>
                </a:cubicBezTo>
                <a:cubicBezTo>
                  <a:pt x="1140383" y="543559"/>
                  <a:pt x="1139104" y="544835"/>
                  <a:pt x="1137836" y="544835"/>
                </a:cubicBezTo>
                <a:cubicBezTo>
                  <a:pt x="1139104" y="543559"/>
                  <a:pt x="1139104" y="543559"/>
                  <a:pt x="1139104" y="542292"/>
                </a:cubicBezTo>
                <a:cubicBezTo>
                  <a:pt x="1139104" y="541024"/>
                  <a:pt x="1137836" y="541024"/>
                  <a:pt x="1137836" y="541024"/>
                </a:cubicBezTo>
                <a:cubicBezTo>
                  <a:pt x="1136568" y="542292"/>
                  <a:pt x="1136568" y="542292"/>
                  <a:pt x="1135301" y="542292"/>
                </a:cubicBezTo>
                <a:cubicBezTo>
                  <a:pt x="1135301" y="542292"/>
                  <a:pt x="1135301" y="543559"/>
                  <a:pt x="1135301" y="543559"/>
                </a:cubicBezTo>
                <a:cubicBezTo>
                  <a:pt x="1135301" y="543559"/>
                  <a:pt x="1134034" y="544835"/>
                  <a:pt x="1134034" y="544835"/>
                </a:cubicBezTo>
                <a:cubicBezTo>
                  <a:pt x="1132754" y="544835"/>
                  <a:pt x="1130217" y="544835"/>
                  <a:pt x="1127685" y="544835"/>
                </a:cubicBezTo>
                <a:cubicBezTo>
                  <a:pt x="1127685" y="544835"/>
                  <a:pt x="1126407" y="543559"/>
                  <a:pt x="1126407" y="543559"/>
                </a:cubicBezTo>
                <a:cubicBezTo>
                  <a:pt x="1127685" y="543559"/>
                  <a:pt x="1127685" y="542292"/>
                  <a:pt x="1128954" y="542292"/>
                </a:cubicBezTo>
                <a:cubicBezTo>
                  <a:pt x="1131490" y="542292"/>
                  <a:pt x="1132754" y="542292"/>
                  <a:pt x="1134034" y="542292"/>
                </a:cubicBezTo>
                <a:cubicBezTo>
                  <a:pt x="1135301" y="541024"/>
                  <a:pt x="1136568" y="541024"/>
                  <a:pt x="1137836" y="539748"/>
                </a:cubicBezTo>
                <a:cubicBezTo>
                  <a:pt x="1137836" y="538480"/>
                  <a:pt x="1137836" y="538480"/>
                  <a:pt x="1137836" y="537213"/>
                </a:cubicBezTo>
                <a:cubicBezTo>
                  <a:pt x="1137836" y="537213"/>
                  <a:pt x="1136568" y="537213"/>
                  <a:pt x="1135301" y="537213"/>
                </a:cubicBezTo>
                <a:cubicBezTo>
                  <a:pt x="1134034" y="538480"/>
                  <a:pt x="1132754" y="538480"/>
                  <a:pt x="1131490" y="538480"/>
                </a:cubicBezTo>
                <a:cubicBezTo>
                  <a:pt x="1130217" y="539748"/>
                  <a:pt x="1130217" y="539748"/>
                  <a:pt x="1128954" y="541024"/>
                </a:cubicBezTo>
                <a:cubicBezTo>
                  <a:pt x="1127685" y="542292"/>
                  <a:pt x="1127685" y="542292"/>
                  <a:pt x="1126407" y="542292"/>
                </a:cubicBezTo>
                <a:cubicBezTo>
                  <a:pt x="1126407" y="542292"/>
                  <a:pt x="1125139" y="542292"/>
                  <a:pt x="1125139" y="542292"/>
                </a:cubicBezTo>
                <a:cubicBezTo>
                  <a:pt x="1126407" y="542292"/>
                  <a:pt x="1126407" y="541024"/>
                  <a:pt x="1126407" y="541024"/>
                </a:cubicBezTo>
                <a:cubicBezTo>
                  <a:pt x="1126407" y="541024"/>
                  <a:pt x="1125139" y="541024"/>
                  <a:pt x="1123872" y="541024"/>
                </a:cubicBezTo>
                <a:cubicBezTo>
                  <a:pt x="1122604" y="541024"/>
                  <a:pt x="1122604" y="542292"/>
                  <a:pt x="1121337" y="542292"/>
                </a:cubicBezTo>
                <a:cubicBezTo>
                  <a:pt x="1120058" y="541024"/>
                  <a:pt x="1120058" y="541024"/>
                  <a:pt x="1120058" y="539748"/>
                </a:cubicBezTo>
                <a:cubicBezTo>
                  <a:pt x="1120058" y="538480"/>
                  <a:pt x="1121337" y="538480"/>
                  <a:pt x="1121337" y="537213"/>
                </a:cubicBezTo>
                <a:cubicBezTo>
                  <a:pt x="1122604" y="535945"/>
                  <a:pt x="1123872" y="534669"/>
                  <a:pt x="1125139" y="533401"/>
                </a:cubicBezTo>
                <a:cubicBezTo>
                  <a:pt x="1125139" y="532134"/>
                  <a:pt x="1125139" y="532134"/>
                  <a:pt x="1125139" y="530858"/>
                </a:cubicBezTo>
                <a:cubicBezTo>
                  <a:pt x="1126407" y="529590"/>
                  <a:pt x="1126407" y="529590"/>
                  <a:pt x="1127685" y="528322"/>
                </a:cubicBezTo>
                <a:cubicBezTo>
                  <a:pt x="1128954" y="528322"/>
                  <a:pt x="1131490" y="527055"/>
                  <a:pt x="1132754" y="527055"/>
                </a:cubicBezTo>
                <a:cubicBezTo>
                  <a:pt x="1134034" y="525779"/>
                  <a:pt x="1136568" y="523243"/>
                  <a:pt x="1137836" y="521967"/>
                </a:cubicBezTo>
                <a:cubicBezTo>
                  <a:pt x="1139104" y="521967"/>
                  <a:pt x="1140383" y="520700"/>
                  <a:pt x="1141651" y="520700"/>
                </a:cubicBezTo>
                <a:cubicBezTo>
                  <a:pt x="1141651" y="519432"/>
                  <a:pt x="1142918" y="519432"/>
                  <a:pt x="1144185" y="518164"/>
                </a:cubicBezTo>
                <a:cubicBezTo>
                  <a:pt x="1142918" y="518164"/>
                  <a:pt x="1142918" y="518164"/>
                  <a:pt x="1141651" y="518164"/>
                </a:cubicBezTo>
                <a:cubicBezTo>
                  <a:pt x="1141651" y="519432"/>
                  <a:pt x="1140383" y="519432"/>
                  <a:pt x="1139104" y="519432"/>
                </a:cubicBezTo>
                <a:cubicBezTo>
                  <a:pt x="1139104" y="519432"/>
                  <a:pt x="1139104" y="518164"/>
                  <a:pt x="1139104" y="518164"/>
                </a:cubicBezTo>
                <a:cubicBezTo>
                  <a:pt x="1140383" y="516888"/>
                  <a:pt x="1141651" y="515621"/>
                  <a:pt x="1142918" y="514353"/>
                </a:cubicBezTo>
                <a:cubicBezTo>
                  <a:pt x="1147999" y="511809"/>
                  <a:pt x="1151815" y="509274"/>
                  <a:pt x="1155617" y="506730"/>
                </a:cubicBezTo>
                <a:cubicBezTo>
                  <a:pt x="1159433" y="505463"/>
                  <a:pt x="1161968" y="504195"/>
                  <a:pt x="1165783" y="502919"/>
                </a:cubicBezTo>
                <a:cubicBezTo>
                  <a:pt x="1167050" y="501651"/>
                  <a:pt x="1168318" y="500384"/>
                  <a:pt x="1169585" y="499108"/>
                </a:cubicBezTo>
                <a:cubicBezTo>
                  <a:pt x="1174668" y="496572"/>
                  <a:pt x="1179751" y="492761"/>
                  <a:pt x="1184833" y="490217"/>
                </a:cubicBezTo>
                <a:cubicBezTo>
                  <a:pt x="1188636" y="488950"/>
                  <a:pt x="1193717" y="486414"/>
                  <a:pt x="1197531" y="485138"/>
                </a:cubicBezTo>
                <a:cubicBezTo>
                  <a:pt x="1200067" y="483871"/>
                  <a:pt x="1201335" y="482603"/>
                  <a:pt x="1203881" y="481335"/>
                </a:cubicBezTo>
                <a:cubicBezTo>
                  <a:pt x="1206417" y="481335"/>
                  <a:pt x="1207695" y="480059"/>
                  <a:pt x="1210230" y="478792"/>
                </a:cubicBezTo>
                <a:cubicBezTo>
                  <a:pt x="1211498" y="477524"/>
                  <a:pt x="1214044" y="477524"/>
                  <a:pt x="1215312" y="476248"/>
                </a:cubicBezTo>
                <a:cubicBezTo>
                  <a:pt x="1215312" y="474980"/>
                  <a:pt x="1216581" y="474980"/>
                  <a:pt x="1217848" y="474980"/>
                </a:cubicBezTo>
                <a:cubicBezTo>
                  <a:pt x="1217848" y="474980"/>
                  <a:pt x="1219113" y="476248"/>
                  <a:pt x="1219113" y="476248"/>
                </a:cubicBezTo>
                <a:cubicBezTo>
                  <a:pt x="1219113" y="477524"/>
                  <a:pt x="1219113" y="477524"/>
                  <a:pt x="1219113" y="478792"/>
                </a:cubicBezTo>
                <a:cubicBezTo>
                  <a:pt x="1219113" y="480059"/>
                  <a:pt x="1220394" y="481327"/>
                  <a:pt x="1220394" y="482603"/>
                </a:cubicBezTo>
                <a:cubicBezTo>
                  <a:pt x="1220394" y="483871"/>
                  <a:pt x="1219113" y="485138"/>
                  <a:pt x="1219113" y="486414"/>
                </a:cubicBezTo>
                <a:cubicBezTo>
                  <a:pt x="1219113" y="487682"/>
                  <a:pt x="1217848" y="487682"/>
                  <a:pt x="1216581" y="487682"/>
                </a:cubicBezTo>
                <a:cubicBezTo>
                  <a:pt x="1216581" y="487682"/>
                  <a:pt x="1215312" y="488950"/>
                  <a:pt x="1215312" y="488950"/>
                </a:cubicBezTo>
                <a:cubicBezTo>
                  <a:pt x="1215312" y="490217"/>
                  <a:pt x="1215312" y="490217"/>
                  <a:pt x="1215312" y="491493"/>
                </a:cubicBezTo>
                <a:cubicBezTo>
                  <a:pt x="1214044" y="491493"/>
                  <a:pt x="1214044" y="492761"/>
                  <a:pt x="1212765" y="494029"/>
                </a:cubicBezTo>
                <a:cubicBezTo>
                  <a:pt x="1211498" y="494029"/>
                  <a:pt x="1211498" y="494029"/>
                  <a:pt x="1210230" y="494029"/>
                </a:cubicBezTo>
                <a:cubicBezTo>
                  <a:pt x="1210230" y="494029"/>
                  <a:pt x="1208963" y="495305"/>
                  <a:pt x="1207695" y="495305"/>
                </a:cubicBezTo>
                <a:cubicBezTo>
                  <a:pt x="1206417" y="496572"/>
                  <a:pt x="1206417" y="496572"/>
                  <a:pt x="1206417" y="497840"/>
                </a:cubicBezTo>
                <a:cubicBezTo>
                  <a:pt x="1205149" y="499108"/>
                  <a:pt x="1202614" y="499108"/>
                  <a:pt x="1201335" y="500384"/>
                </a:cubicBezTo>
                <a:cubicBezTo>
                  <a:pt x="1201335" y="500384"/>
                  <a:pt x="1200067" y="501651"/>
                  <a:pt x="1200067" y="501651"/>
                </a:cubicBezTo>
                <a:cubicBezTo>
                  <a:pt x="1200067" y="501651"/>
                  <a:pt x="1201335" y="501651"/>
                  <a:pt x="1201335" y="501651"/>
                </a:cubicBezTo>
                <a:cubicBezTo>
                  <a:pt x="1202614" y="501651"/>
                  <a:pt x="1203881" y="500384"/>
                  <a:pt x="1205149" y="500384"/>
                </a:cubicBezTo>
                <a:cubicBezTo>
                  <a:pt x="1205149" y="500384"/>
                  <a:pt x="1206417" y="499108"/>
                  <a:pt x="1206417" y="499108"/>
                </a:cubicBezTo>
                <a:cubicBezTo>
                  <a:pt x="1207695" y="499108"/>
                  <a:pt x="1208963" y="497840"/>
                  <a:pt x="1210230" y="497840"/>
                </a:cubicBezTo>
                <a:cubicBezTo>
                  <a:pt x="1210230" y="497840"/>
                  <a:pt x="1211498" y="497840"/>
                  <a:pt x="1212765" y="497840"/>
                </a:cubicBezTo>
                <a:cubicBezTo>
                  <a:pt x="1214044" y="497840"/>
                  <a:pt x="1214044" y="496572"/>
                  <a:pt x="1215312" y="496572"/>
                </a:cubicBezTo>
                <a:cubicBezTo>
                  <a:pt x="1215312" y="497840"/>
                  <a:pt x="1215312" y="497840"/>
                  <a:pt x="1215312" y="497840"/>
                </a:cubicBezTo>
                <a:cubicBezTo>
                  <a:pt x="1216581" y="497840"/>
                  <a:pt x="1216581" y="496572"/>
                  <a:pt x="1217848" y="496572"/>
                </a:cubicBezTo>
                <a:cubicBezTo>
                  <a:pt x="1219113" y="496572"/>
                  <a:pt x="1219113" y="495305"/>
                  <a:pt x="1220394" y="495305"/>
                </a:cubicBezTo>
                <a:cubicBezTo>
                  <a:pt x="1220394" y="495305"/>
                  <a:pt x="1220394" y="494029"/>
                  <a:pt x="1220394" y="494029"/>
                </a:cubicBezTo>
                <a:cubicBezTo>
                  <a:pt x="1220394" y="494029"/>
                  <a:pt x="1219113" y="494029"/>
                  <a:pt x="1219113" y="494029"/>
                </a:cubicBezTo>
                <a:cubicBezTo>
                  <a:pt x="1220394" y="492761"/>
                  <a:pt x="1222929" y="490226"/>
                  <a:pt x="1224197" y="488950"/>
                </a:cubicBezTo>
                <a:cubicBezTo>
                  <a:pt x="1225464" y="487682"/>
                  <a:pt x="1225464" y="487682"/>
                  <a:pt x="1226743" y="487682"/>
                </a:cubicBezTo>
                <a:cubicBezTo>
                  <a:pt x="1228011" y="487682"/>
                  <a:pt x="1229277" y="486414"/>
                  <a:pt x="1230546" y="485138"/>
                </a:cubicBezTo>
                <a:cubicBezTo>
                  <a:pt x="1230546" y="483871"/>
                  <a:pt x="1231814" y="483871"/>
                  <a:pt x="1233093" y="483871"/>
                </a:cubicBezTo>
                <a:cubicBezTo>
                  <a:pt x="1233093" y="483871"/>
                  <a:pt x="1234361" y="485138"/>
                  <a:pt x="1234361" y="485138"/>
                </a:cubicBezTo>
                <a:cubicBezTo>
                  <a:pt x="1236896" y="485138"/>
                  <a:pt x="1238164" y="486414"/>
                  <a:pt x="1240711" y="486414"/>
                </a:cubicBezTo>
                <a:cubicBezTo>
                  <a:pt x="1240711" y="486414"/>
                  <a:pt x="1241979" y="487682"/>
                  <a:pt x="1241979" y="487682"/>
                </a:cubicBezTo>
                <a:cubicBezTo>
                  <a:pt x="1243247" y="487682"/>
                  <a:pt x="1244515" y="487682"/>
                  <a:pt x="1245794" y="487682"/>
                </a:cubicBezTo>
                <a:cubicBezTo>
                  <a:pt x="1247061" y="487682"/>
                  <a:pt x="1248329" y="488950"/>
                  <a:pt x="1249595" y="490226"/>
                </a:cubicBezTo>
                <a:cubicBezTo>
                  <a:pt x="1250862" y="490226"/>
                  <a:pt x="1250862" y="490226"/>
                  <a:pt x="1252143" y="490226"/>
                </a:cubicBezTo>
                <a:cubicBezTo>
                  <a:pt x="1252143" y="490226"/>
                  <a:pt x="1252143" y="491493"/>
                  <a:pt x="1252143" y="491493"/>
                </a:cubicBezTo>
                <a:cubicBezTo>
                  <a:pt x="1252143" y="491493"/>
                  <a:pt x="1252143" y="492761"/>
                  <a:pt x="1252143" y="492761"/>
                </a:cubicBezTo>
                <a:cubicBezTo>
                  <a:pt x="1252143" y="492761"/>
                  <a:pt x="1250862" y="494029"/>
                  <a:pt x="1249595" y="495305"/>
                </a:cubicBezTo>
                <a:cubicBezTo>
                  <a:pt x="1248329" y="495305"/>
                  <a:pt x="1248329" y="495305"/>
                  <a:pt x="1247061" y="495305"/>
                </a:cubicBezTo>
                <a:cubicBezTo>
                  <a:pt x="1245794" y="495305"/>
                  <a:pt x="1245794" y="496572"/>
                  <a:pt x="1244515" y="496572"/>
                </a:cubicBezTo>
                <a:cubicBezTo>
                  <a:pt x="1244515" y="496572"/>
                  <a:pt x="1244515" y="497840"/>
                  <a:pt x="1244515" y="497840"/>
                </a:cubicBezTo>
                <a:cubicBezTo>
                  <a:pt x="1243247" y="497840"/>
                  <a:pt x="1241979" y="499116"/>
                  <a:pt x="1240711" y="499116"/>
                </a:cubicBezTo>
                <a:cubicBezTo>
                  <a:pt x="1239443" y="499116"/>
                  <a:pt x="1239443" y="499116"/>
                  <a:pt x="1238164" y="499116"/>
                </a:cubicBezTo>
                <a:cubicBezTo>
                  <a:pt x="1235628" y="499116"/>
                  <a:pt x="1234361" y="500384"/>
                  <a:pt x="1233093" y="500384"/>
                </a:cubicBezTo>
                <a:cubicBezTo>
                  <a:pt x="1231814" y="501651"/>
                  <a:pt x="1231814" y="501651"/>
                  <a:pt x="1230546" y="502919"/>
                </a:cubicBezTo>
                <a:cubicBezTo>
                  <a:pt x="1231814" y="502919"/>
                  <a:pt x="1231814" y="502919"/>
                  <a:pt x="1233093" y="502919"/>
                </a:cubicBezTo>
                <a:cubicBezTo>
                  <a:pt x="1234361" y="502919"/>
                  <a:pt x="1235628" y="501651"/>
                  <a:pt x="1236896" y="501651"/>
                </a:cubicBezTo>
                <a:cubicBezTo>
                  <a:pt x="1236896" y="501651"/>
                  <a:pt x="1238164" y="502919"/>
                  <a:pt x="1238164" y="502919"/>
                </a:cubicBezTo>
                <a:cubicBezTo>
                  <a:pt x="1239443" y="502919"/>
                  <a:pt x="1240711" y="501651"/>
                  <a:pt x="1241979" y="501651"/>
                </a:cubicBezTo>
                <a:cubicBezTo>
                  <a:pt x="1241979" y="500384"/>
                  <a:pt x="1243247" y="500384"/>
                  <a:pt x="1243247" y="499116"/>
                </a:cubicBezTo>
                <a:cubicBezTo>
                  <a:pt x="1244515" y="497840"/>
                  <a:pt x="1244515" y="497840"/>
                  <a:pt x="1245794" y="497840"/>
                </a:cubicBezTo>
                <a:cubicBezTo>
                  <a:pt x="1247061" y="499116"/>
                  <a:pt x="1248329" y="499116"/>
                  <a:pt x="1249595" y="500384"/>
                </a:cubicBezTo>
                <a:cubicBezTo>
                  <a:pt x="1250862" y="499116"/>
                  <a:pt x="1252143" y="497840"/>
                  <a:pt x="1253411" y="496572"/>
                </a:cubicBezTo>
                <a:cubicBezTo>
                  <a:pt x="1255946" y="495305"/>
                  <a:pt x="1257213" y="495305"/>
                  <a:pt x="1258492" y="494029"/>
                </a:cubicBezTo>
                <a:cubicBezTo>
                  <a:pt x="1258492" y="494029"/>
                  <a:pt x="1259760" y="494029"/>
                  <a:pt x="1259760" y="494029"/>
                </a:cubicBezTo>
                <a:cubicBezTo>
                  <a:pt x="1259760" y="495305"/>
                  <a:pt x="1258492" y="495305"/>
                  <a:pt x="1258492" y="496572"/>
                </a:cubicBezTo>
                <a:cubicBezTo>
                  <a:pt x="1259760" y="497840"/>
                  <a:pt x="1259760" y="497840"/>
                  <a:pt x="1259760" y="499116"/>
                </a:cubicBezTo>
                <a:cubicBezTo>
                  <a:pt x="1259760" y="499116"/>
                  <a:pt x="1261027" y="499116"/>
                  <a:pt x="1261027" y="499116"/>
                </a:cubicBezTo>
                <a:cubicBezTo>
                  <a:pt x="1261027" y="497840"/>
                  <a:pt x="1262295" y="497840"/>
                  <a:pt x="1262295" y="496572"/>
                </a:cubicBezTo>
                <a:cubicBezTo>
                  <a:pt x="1263574" y="495305"/>
                  <a:pt x="1263574" y="495305"/>
                  <a:pt x="1264842" y="495305"/>
                </a:cubicBezTo>
                <a:cubicBezTo>
                  <a:pt x="1264842" y="495305"/>
                  <a:pt x="1264842" y="496572"/>
                  <a:pt x="1264842" y="496572"/>
                </a:cubicBezTo>
                <a:cubicBezTo>
                  <a:pt x="1266110" y="496572"/>
                  <a:pt x="1267377" y="496572"/>
                  <a:pt x="1268644" y="496572"/>
                </a:cubicBezTo>
                <a:cubicBezTo>
                  <a:pt x="1268644" y="495305"/>
                  <a:pt x="1268644" y="495305"/>
                  <a:pt x="1268644" y="494029"/>
                </a:cubicBezTo>
                <a:cubicBezTo>
                  <a:pt x="1268644" y="494029"/>
                  <a:pt x="1269924" y="494029"/>
                  <a:pt x="1269924" y="494029"/>
                </a:cubicBezTo>
                <a:cubicBezTo>
                  <a:pt x="1271191" y="495305"/>
                  <a:pt x="1271191" y="495305"/>
                  <a:pt x="1271191" y="495305"/>
                </a:cubicBezTo>
                <a:cubicBezTo>
                  <a:pt x="1271191" y="495305"/>
                  <a:pt x="1272459" y="494029"/>
                  <a:pt x="1272459" y="494029"/>
                </a:cubicBezTo>
                <a:cubicBezTo>
                  <a:pt x="1271191" y="492761"/>
                  <a:pt x="1271191" y="492761"/>
                  <a:pt x="1269924" y="491493"/>
                </a:cubicBezTo>
                <a:cubicBezTo>
                  <a:pt x="1269924" y="491493"/>
                  <a:pt x="1268644" y="490226"/>
                  <a:pt x="1268644" y="490226"/>
                </a:cubicBezTo>
                <a:cubicBezTo>
                  <a:pt x="1268644" y="490226"/>
                  <a:pt x="1267377" y="490226"/>
                  <a:pt x="1267377" y="490226"/>
                </a:cubicBezTo>
                <a:cubicBezTo>
                  <a:pt x="1267377" y="488950"/>
                  <a:pt x="1267377" y="488950"/>
                  <a:pt x="1267377" y="487682"/>
                </a:cubicBezTo>
                <a:cubicBezTo>
                  <a:pt x="1268644" y="486414"/>
                  <a:pt x="1268644" y="486414"/>
                  <a:pt x="1269924" y="486414"/>
                </a:cubicBezTo>
                <a:cubicBezTo>
                  <a:pt x="1269924" y="486414"/>
                  <a:pt x="1271191" y="487682"/>
                  <a:pt x="1271191" y="487682"/>
                </a:cubicBezTo>
                <a:cubicBezTo>
                  <a:pt x="1272459" y="486414"/>
                  <a:pt x="1272459" y="486414"/>
                  <a:pt x="1273726" y="486414"/>
                </a:cubicBezTo>
                <a:cubicBezTo>
                  <a:pt x="1273726" y="486414"/>
                  <a:pt x="1273726" y="485138"/>
                  <a:pt x="1273726" y="485138"/>
                </a:cubicBezTo>
                <a:cubicBezTo>
                  <a:pt x="1272459" y="483871"/>
                  <a:pt x="1272459" y="483871"/>
                  <a:pt x="1271191" y="483871"/>
                </a:cubicBezTo>
                <a:cubicBezTo>
                  <a:pt x="1271191" y="482603"/>
                  <a:pt x="1271191" y="482603"/>
                  <a:pt x="1271191" y="481335"/>
                </a:cubicBezTo>
                <a:cubicBezTo>
                  <a:pt x="1269924" y="480059"/>
                  <a:pt x="1268644" y="480059"/>
                  <a:pt x="1267377" y="480059"/>
                </a:cubicBezTo>
                <a:cubicBezTo>
                  <a:pt x="1267377" y="478792"/>
                  <a:pt x="1267377" y="478792"/>
                  <a:pt x="1267377" y="477524"/>
                </a:cubicBezTo>
                <a:cubicBezTo>
                  <a:pt x="1268644" y="476248"/>
                  <a:pt x="1271191" y="476248"/>
                  <a:pt x="1272459" y="474980"/>
                </a:cubicBezTo>
                <a:cubicBezTo>
                  <a:pt x="1273726" y="474980"/>
                  <a:pt x="1274995" y="476248"/>
                  <a:pt x="1276274" y="476248"/>
                </a:cubicBezTo>
                <a:cubicBezTo>
                  <a:pt x="1277540" y="476248"/>
                  <a:pt x="1277540" y="476248"/>
                  <a:pt x="1278809" y="476248"/>
                </a:cubicBezTo>
                <a:cubicBezTo>
                  <a:pt x="1278809" y="477524"/>
                  <a:pt x="1278809" y="477524"/>
                  <a:pt x="1278809" y="478792"/>
                </a:cubicBezTo>
                <a:cubicBezTo>
                  <a:pt x="1277540" y="478792"/>
                  <a:pt x="1277540" y="480059"/>
                  <a:pt x="1277540" y="480059"/>
                </a:cubicBezTo>
                <a:cubicBezTo>
                  <a:pt x="1278809" y="481335"/>
                  <a:pt x="1278809" y="481335"/>
                  <a:pt x="1280076" y="482603"/>
                </a:cubicBezTo>
                <a:cubicBezTo>
                  <a:pt x="1281344" y="482603"/>
                  <a:pt x="1281344" y="482603"/>
                  <a:pt x="1282624" y="482603"/>
                </a:cubicBezTo>
                <a:cubicBezTo>
                  <a:pt x="1282624" y="485138"/>
                  <a:pt x="1283890" y="486414"/>
                  <a:pt x="1283890" y="487682"/>
                </a:cubicBezTo>
                <a:cubicBezTo>
                  <a:pt x="1283890" y="488950"/>
                  <a:pt x="1282624" y="488950"/>
                  <a:pt x="1282624" y="490226"/>
                </a:cubicBezTo>
                <a:cubicBezTo>
                  <a:pt x="1282624" y="490226"/>
                  <a:pt x="1282624" y="491493"/>
                  <a:pt x="1282624" y="491493"/>
                </a:cubicBezTo>
                <a:cubicBezTo>
                  <a:pt x="1282624" y="491493"/>
                  <a:pt x="1283890" y="491493"/>
                  <a:pt x="1283890" y="491493"/>
                </a:cubicBezTo>
                <a:cubicBezTo>
                  <a:pt x="1285159" y="490226"/>
                  <a:pt x="1285159" y="490226"/>
                  <a:pt x="1286426" y="490226"/>
                </a:cubicBezTo>
                <a:cubicBezTo>
                  <a:pt x="1286426" y="491493"/>
                  <a:pt x="1286426" y="491493"/>
                  <a:pt x="1286426" y="492761"/>
                </a:cubicBezTo>
                <a:cubicBezTo>
                  <a:pt x="1285159" y="494029"/>
                  <a:pt x="1283890" y="494029"/>
                  <a:pt x="1282624" y="495305"/>
                </a:cubicBezTo>
                <a:cubicBezTo>
                  <a:pt x="1282624" y="496572"/>
                  <a:pt x="1282624" y="499108"/>
                  <a:pt x="1282624" y="500384"/>
                </a:cubicBezTo>
                <a:cubicBezTo>
                  <a:pt x="1282624" y="501651"/>
                  <a:pt x="1282624" y="501651"/>
                  <a:pt x="1282624" y="502919"/>
                </a:cubicBezTo>
                <a:cubicBezTo>
                  <a:pt x="1282624" y="504195"/>
                  <a:pt x="1282624" y="504195"/>
                  <a:pt x="1282624" y="505463"/>
                </a:cubicBezTo>
                <a:cubicBezTo>
                  <a:pt x="1281344" y="506730"/>
                  <a:pt x="1281344" y="506730"/>
                  <a:pt x="1280076" y="508006"/>
                </a:cubicBezTo>
                <a:cubicBezTo>
                  <a:pt x="1280076" y="508006"/>
                  <a:pt x="1280076" y="509274"/>
                  <a:pt x="1280076" y="510542"/>
                </a:cubicBezTo>
                <a:cubicBezTo>
                  <a:pt x="1280076" y="511809"/>
                  <a:pt x="1278809" y="513085"/>
                  <a:pt x="1278809" y="514353"/>
                </a:cubicBezTo>
                <a:cubicBezTo>
                  <a:pt x="1278809" y="515621"/>
                  <a:pt x="1280076" y="516888"/>
                  <a:pt x="1280076" y="518164"/>
                </a:cubicBezTo>
                <a:cubicBezTo>
                  <a:pt x="1281344" y="519432"/>
                  <a:pt x="1281344" y="519432"/>
                  <a:pt x="1282624" y="519432"/>
                </a:cubicBezTo>
                <a:cubicBezTo>
                  <a:pt x="1282624" y="520700"/>
                  <a:pt x="1282624" y="520700"/>
                  <a:pt x="1282624" y="521976"/>
                </a:cubicBezTo>
                <a:cubicBezTo>
                  <a:pt x="1282624" y="523243"/>
                  <a:pt x="1283890" y="523243"/>
                  <a:pt x="1283890" y="524511"/>
                </a:cubicBezTo>
                <a:cubicBezTo>
                  <a:pt x="1285159" y="524511"/>
                  <a:pt x="1285159" y="524511"/>
                  <a:pt x="1286426" y="524511"/>
                </a:cubicBezTo>
                <a:cubicBezTo>
                  <a:pt x="1286426" y="524511"/>
                  <a:pt x="1287694" y="523243"/>
                  <a:pt x="1287694" y="523243"/>
                </a:cubicBezTo>
                <a:cubicBezTo>
                  <a:pt x="1286426" y="521976"/>
                  <a:pt x="1286426" y="521976"/>
                  <a:pt x="1286426" y="520700"/>
                </a:cubicBezTo>
                <a:cubicBezTo>
                  <a:pt x="1286426" y="520700"/>
                  <a:pt x="1287694" y="519432"/>
                  <a:pt x="1287694" y="519432"/>
                </a:cubicBezTo>
                <a:cubicBezTo>
                  <a:pt x="1288973" y="519432"/>
                  <a:pt x="1288973" y="519432"/>
                  <a:pt x="1290240" y="519432"/>
                </a:cubicBezTo>
                <a:cubicBezTo>
                  <a:pt x="1291508" y="518164"/>
                  <a:pt x="1291508" y="518164"/>
                  <a:pt x="1292776" y="516888"/>
                </a:cubicBezTo>
                <a:cubicBezTo>
                  <a:pt x="1294043" y="516888"/>
                  <a:pt x="1294043" y="515621"/>
                  <a:pt x="1295322" y="515621"/>
                </a:cubicBezTo>
                <a:cubicBezTo>
                  <a:pt x="1296590" y="515621"/>
                  <a:pt x="1296590" y="515621"/>
                  <a:pt x="1297858" y="515621"/>
                </a:cubicBezTo>
                <a:cubicBezTo>
                  <a:pt x="1297858" y="514353"/>
                  <a:pt x="1297858" y="514353"/>
                  <a:pt x="1297858" y="513085"/>
                </a:cubicBezTo>
                <a:cubicBezTo>
                  <a:pt x="1296590" y="513085"/>
                  <a:pt x="1295322" y="513085"/>
                  <a:pt x="1294043" y="513085"/>
                </a:cubicBezTo>
                <a:cubicBezTo>
                  <a:pt x="1294043" y="511809"/>
                  <a:pt x="1292776" y="511809"/>
                  <a:pt x="1292776" y="511809"/>
                </a:cubicBezTo>
                <a:cubicBezTo>
                  <a:pt x="1294043" y="511809"/>
                  <a:pt x="1295322" y="510542"/>
                  <a:pt x="1296590" y="510542"/>
                </a:cubicBezTo>
                <a:cubicBezTo>
                  <a:pt x="1296590" y="510542"/>
                  <a:pt x="1296590" y="509274"/>
                  <a:pt x="1296590" y="509274"/>
                </a:cubicBezTo>
                <a:cubicBezTo>
                  <a:pt x="1295322" y="509274"/>
                  <a:pt x="1295322" y="507998"/>
                  <a:pt x="1294043" y="507998"/>
                </a:cubicBezTo>
                <a:cubicBezTo>
                  <a:pt x="1295322" y="506730"/>
                  <a:pt x="1295322" y="506730"/>
                  <a:pt x="1296590" y="505463"/>
                </a:cubicBezTo>
                <a:cubicBezTo>
                  <a:pt x="1296590" y="504195"/>
                  <a:pt x="1296590" y="504195"/>
                  <a:pt x="1296590" y="502919"/>
                </a:cubicBezTo>
                <a:cubicBezTo>
                  <a:pt x="1296590" y="501651"/>
                  <a:pt x="1296590" y="501651"/>
                  <a:pt x="1296590" y="500384"/>
                </a:cubicBezTo>
                <a:cubicBezTo>
                  <a:pt x="1296590" y="500384"/>
                  <a:pt x="1295322" y="499108"/>
                  <a:pt x="1295322" y="499108"/>
                </a:cubicBezTo>
                <a:cubicBezTo>
                  <a:pt x="1295322" y="497840"/>
                  <a:pt x="1296590" y="496572"/>
                  <a:pt x="1296590" y="495305"/>
                </a:cubicBezTo>
                <a:cubicBezTo>
                  <a:pt x="1296590" y="495305"/>
                  <a:pt x="1297858" y="495305"/>
                  <a:pt x="1297858" y="495305"/>
                </a:cubicBezTo>
                <a:cubicBezTo>
                  <a:pt x="1299125" y="494029"/>
                  <a:pt x="1299125" y="492761"/>
                  <a:pt x="1300393" y="492761"/>
                </a:cubicBezTo>
                <a:cubicBezTo>
                  <a:pt x="1299125" y="490217"/>
                  <a:pt x="1299125" y="488950"/>
                  <a:pt x="1299125" y="487682"/>
                </a:cubicBezTo>
                <a:cubicBezTo>
                  <a:pt x="1300393" y="487682"/>
                  <a:pt x="1300393" y="486414"/>
                  <a:pt x="1301672" y="486414"/>
                </a:cubicBezTo>
                <a:cubicBezTo>
                  <a:pt x="1301672" y="485138"/>
                  <a:pt x="1301672" y="485138"/>
                  <a:pt x="1301672" y="483871"/>
                </a:cubicBezTo>
                <a:cubicBezTo>
                  <a:pt x="1301672" y="483871"/>
                  <a:pt x="1302940" y="482603"/>
                  <a:pt x="1302940" y="482603"/>
                </a:cubicBezTo>
                <a:cubicBezTo>
                  <a:pt x="1302940" y="481327"/>
                  <a:pt x="1302940" y="481327"/>
                  <a:pt x="1302940" y="480059"/>
                </a:cubicBezTo>
                <a:cubicBezTo>
                  <a:pt x="1302940" y="478792"/>
                  <a:pt x="1304207" y="478792"/>
                  <a:pt x="1304207" y="477524"/>
                </a:cubicBezTo>
                <a:cubicBezTo>
                  <a:pt x="1302940" y="476248"/>
                  <a:pt x="1302940" y="476248"/>
                  <a:pt x="1302940" y="474980"/>
                </a:cubicBezTo>
                <a:cubicBezTo>
                  <a:pt x="1302940" y="472437"/>
                  <a:pt x="1304207" y="471169"/>
                  <a:pt x="1304207" y="468634"/>
                </a:cubicBezTo>
                <a:cubicBezTo>
                  <a:pt x="1305475" y="468634"/>
                  <a:pt x="1305475" y="467358"/>
                  <a:pt x="1306743" y="467358"/>
                </a:cubicBezTo>
                <a:cubicBezTo>
                  <a:pt x="1306743" y="467358"/>
                  <a:pt x="1306743" y="466090"/>
                  <a:pt x="1306743" y="466090"/>
                </a:cubicBezTo>
                <a:cubicBezTo>
                  <a:pt x="1306743" y="464822"/>
                  <a:pt x="1308021" y="463547"/>
                  <a:pt x="1308021" y="462279"/>
                </a:cubicBezTo>
                <a:cubicBezTo>
                  <a:pt x="1309289" y="462279"/>
                  <a:pt x="1309289" y="462279"/>
                  <a:pt x="1310557" y="462279"/>
                </a:cubicBezTo>
                <a:cubicBezTo>
                  <a:pt x="1310557" y="461011"/>
                  <a:pt x="1311824" y="461011"/>
                  <a:pt x="1311824" y="461011"/>
                </a:cubicBezTo>
                <a:cubicBezTo>
                  <a:pt x="1311824" y="459743"/>
                  <a:pt x="1310557" y="459743"/>
                  <a:pt x="1310557" y="458468"/>
                </a:cubicBezTo>
                <a:cubicBezTo>
                  <a:pt x="1311824" y="458468"/>
                  <a:pt x="1311824" y="457200"/>
                  <a:pt x="1313092" y="457200"/>
                </a:cubicBezTo>
                <a:close/>
                <a:moveTo>
                  <a:pt x="1804597" y="457199"/>
                </a:moveTo>
                <a:lnTo>
                  <a:pt x="1804597" y="457201"/>
                </a:lnTo>
                <a:lnTo>
                  <a:pt x="1804598" y="457200"/>
                </a:lnTo>
                <a:cubicBezTo>
                  <a:pt x="1804598" y="457200"/>
                  <a:pt x="1805870" y="458470"/>
                  <a:pt x="1805870" y="458470"/>
                </a:cubicBezTo>
                <a:cubicBezTo>
                  <a:pt x="1805870" y="459741"/>
                  <a:pt x="1805870" y="459741"/>
                  <a:pt x="1805870" y="461011"/>
                </a:cubicBezTo>
                <a:cubicBezTo>
                  <a:pt x="1805870" y="461011"/>
                  <a:pt x="1804598" y="461011"/>
                  <a:pt x="1804598" y="461011"/>
                </a:cubicBezTo>
                <a:cubicBezTo>
                  <a:pt x="1804598" y="461011"/>
                  <a:pt x="1803328" y="459741"/>
                  <a:pt x="1803328" y="459741"/>
                </a:cubicBezTo>
                <a:lnTo>
                  <a:pt x="1803328" y="458472"/>
                </a:lnTo>
                <a:lnTo>
                  <a:pt x="1803325" y="458470"/>
                </a:lnTo>
                <a:cubicBezTo>
                  <a:pt x="1803325" y="458470"/>
                  <a:pt x="1804597" y="457199"/>
                  <a:pt x="1804597" y="457199"/>
                </a:cubicBezTo>
                <a:close/>
                <a:moveTo>
                  <a:pt x="2442132" y="455939"/>
                </a:moveTo>
                <a:cubicBezTo>
                  <a:pt x="2442132" y="455939"/>
                  <a:pt x="2440858" y="457219"/>
                  <a:pt x="2440858" y="457219"/>
                </a:cubicBezTo>
                <a:cubicBezTo>
                  <a:pt x="2440858" y="458499"/>
                  <a:pt x="2442132" y="458499"/>
                  <a:pt x="2442132" y="458499"/>
                </a:cubicBezTo>
                <a:cubicBezTo>
                  <a:pt x="2442132" y="457219"/>
                  <a:pt x="2443406" y="457219"/>
                  <a:pt x="2443406" y="457219"/>
                </a:cubicBezTo>
                <a:cubicBezTo>
                  <a:pt x="2444642" y="457219"/>
                  <a:pt x="2444642" y="457219"/>
                  <a:pt x="2445916" y="457219"/>
                </a:cubicBezTo>
                <a:lnTo>
                  <a:pt x="2448462" y="457219"/>
                </a:lnTo>
                <a:cubicBezTo>
                  <a:pt x="2447190" y="455939"/>
                  <a:pt x="2447190" y="455939"/>
                  <a:pt x="2445916" y="455939"/>
                </a:cubicBezTo>
                <a:cubicBezTo>
                  <a:pt x="2444642" y="455939"/>
                  <a:pt x="2443406" y="455939"/>
                  <a:pt x="2442132" y="455939"/>
                </a:cubicBezTo>
                <a:close/>
                <a:moveTo>
                  <a:pt x="2459887" y="453410"/>
                </a:moveTo>
                <a:cubicBezTo>
                  <a:pt x="2458612" y="453410"/>
                  <a:pt x="2458612" y="454690"/>
                  <a:pt x="2457378" y="454690"/>
                </a:cubicBezTo>
                <a:cubicBezTo>
                  <a:pt x="2456105" y="455939"/>
                  <a:pt x="2454832" y="455939"/>
                  <a:pt x="2453558" y="455939"/>
                </a:cubicBezTo>
                <a:cubicBezTo>
                  <a:pt x="2452284" y="455939"/>
                  <a:pt x="2452284" y="457219"/>
                  <a:pt x="2451010" y="457219"/>
                </a:cubicBezTo>
                <a:lnTo>
                  <a:pt x="2452284" y="457219"/>
                </a:lnTo>
                <a:cubicBezTo>
                  <a:pt x="2452284" y="457219"/>
                  <a:pt x="2453558" y="457219"/>
                  <a:pt x="2453558" y="457219"/>
                </a:cubicBezTo>
                <a:cubicBezTo>
                  <a:pt x="2453558" y="457219"/>
                  <a:pt x="2454832" y="458499"/>
                  <a:pt x="2454832" y="458499"/>
                </a:cubicBezTo>
                <a:cubicBezTo>
                  <a:pt x="2454832" y="458499"/>
                  <a:pt x="2456105" y="457219"/>
                  <a:pt x="2456105" y="457219"/>
                </a:cubicBezTo>
                <a:cubicBezTo>
                  <a:pt x="2457378" y="457219"/>
                  <a:pt x="2458612" y="455939"/>
                  <a:pt x="2459887" y="454690"/>
                </a:cubicBezTo>
                <a:cubicBezTo>
                  <a:pt x="2459887" y="454690"/>
                  <a:pt x="2462434" y="454690"/>
                  <a:pt x="2462434" y="454690"/>
                </a:cubicBezTo>
                <a:cubicBezTo>
                  <a:pt x="2463707" y="454690"/>
                  <a:pt x="2464981" y="453410"/>
                  <a:pt x="2464981" y="453410"/>
                </a:cubicBezTo>
                <a:lnTo>
                  <a:pt x="2462434" y="453410"/>
                </a:lnTo>
                <a:cubicBezTo>
                  <a:pt x="2462434" y="453410"/>
                  <a:pt x="2461162" y="453410"/>
                  <a:pt x="2459887" y="453410"/>
                </a:cubicBezTo>
                <a:close/>
                <a:moveTo>
                  <a:pt x="1327080" y="444500"/>
                </a:moveTo>
                <a:cubicBezTo>
                  <a:pt x="1328350" y="445770"/>
                  <a:pt x="1328350" y="445770"/>
                  <a:pt x="1329620" y="445770"/>
                </a:cubicBezTo>
                <a:cubicBezTo>
                  <a:pt x="1329620" y="445770"/>
                  <a:pt x="1328350" y="447041"/>
                  <a:pt x="1328350" y="447041"/>
                </a:cubicBezTo>
                <a:cubicBezTo>
                  <a:pt x="1327080" y="447041"/>
                  <a:pt x="1327080" y="447041"/>
                  <a:pt x="1325810" y="447041"/>
                </a:cubicBezTo>
                <a:cubicBezTo>
                  <a:pt x="1324540" y="447041"/>
                  <a:pt x="1324540" y="447041"/>
                  <a:pt x="1321999" y="448311"/>
                </a:cubicBezTo>
                <a:cubicBezTo>
                  <a:pt x="1321999" y="448311"/>
                  <a:pt x="1320729" y="448311"/>
                  <a:pt x="1320729" y="448311"/>
                </a:cubicBezTo>
                <a:cubicBezTo>
                  <a:pt x="1320729" y="448311"/>
                  <a:pt x="1320729" y="447041"/>
                  <a:pt x="1320729" y="447041"/>
                </a:cubicBezTo>
                <a:cubicBezTo>
                  <a:pt x="1320729" y="445770"/>
                  <a:pt x="1321999" y="445770"/>
                  <a:pt x="1321999" y="445770"/>
                </a:cubicBezTo>
                <a:cubicBezTo>
                  <a:pt x="1324540" y="444500"/>
                  <a:pt x="1325810" y="444500"/>
                  <a:pt x="1327080" y="444500"/>
                </a:cubicBezTo>
                <a:close/>
                <a:moveTo>
                  <a:pt x="3703224" y="444499"/>
                </a:moveTo>
                <a:cubicBezTo>
                  <a:pt x="3704495" y="444499"/>
                  <a:pt x="3704495" y="444499"/>
                  <a:pt x="3705765" y="444499"/>
                </a:cubicBezTo>
                <a:cubicBezTo>
                  <a:pt x="3707035" y="445769"/>
                  <a:pt x="3708306" y="445769"/>
                  <a:pt x="3709574" y="447039"/>
                </a:cubicBezTo>
                <a:cubicBezTo>
                  <a:pt x="3709574" y="447039"/>
                  <a:pt x="3710845" y="448309"/>
                  <a:pt x="3710845" y="448309"/>
                </a:cubicBezTo>
                <a:cubicBezTo>
                  <a:pt x="3712115" y="448309"/>
                  <a:pt x="3713385" y="449579"/>
                  <a:pt x="3714656" y="449579"/>
                </a:cubicBezTo>
                <a:cubicBezTo>
                  <a:pt x="3715924" y="449579"/>
                  <a:pt x="3717195" y="450850"/>
                  <a:pt x="3718465" y="452120"/>
                </a:cubicBezTo>
                <a:cubicBezTo>
                  <a:pt x="3719735" y="453390"/>
                  <a:pt x="3721006" y="453390"/>
                  <a:pt x="3722274" y="453390"/>
                </a:cubicBezTo>
                <a:cubicBezTo>
                  <a:pt x="3723545" y="454660"/>
                  <a:pt x="3724815" y="455930"/>
                  <a:pt x="3726085" y="457200"/>
                </a:cubicBezTo>
                <a:cubicBezTo>
                  <a:pt x="3728626" y="458471"/>
                  <a:pt x="3729894" y="459741"/>
                  <a:pt x="3732435" y="461011"/>
                </a:cubicBezTo>
                <a:cubicBezTo>
                  <a:pt x="3732435" y="462280"/>
                  <a:pt x="3732435" y="463550"/>
                  <a:pt x="3732435" y="464820"/>
                </a:cubicBezTo>
                <a:cubicBezTo>
                  <a:pt x="3731165" y="466090"/>
                  <a:pt x="3731165" y="466090"/>
                  <a:pt x="3729894" y="467360"/>
                </a:cubicBezTo>
                <a:cubicBezTo>
                  <a:pt x="3728626" y="466090"/>
                  <a:pt x="3727356" y="466090"/>
                  <a:pt x="3728626" y="468632"/>
                </a:cubicBezTo>
                <a:cubicBezTo>
                  <a:pt x="3727356" y="468632"/>
                  <a:pt x="3727356" y="469902"/>
                  <a:pt x="3726085" y="469902"/>
                </a:cubicBezTo>
                <a:cubicBezTo>
                  <a:pt x="3723546" y="469902"/>
                  <a:pt x="3722276" y="468632"/>
                  <a:pt x="3721006" y="468632"/>
                </a:cubicBezTo>
                <a:cubicBezTo>
                  <a:pt x="3719735" y="468632"/>
                  <a:pt x="3719735" y="467362"/>
                  <a:pt x="3718465" y="467362"/>
                </a:cubicBezTo>
                <a:cubicBezTo>
                  <a:pt x="3719735" y="466091"/>
                  <a:pt x="3719735" y="466091"/>
                  <a:pt x="3719735" y="466091"/>
                </a:cubicBezTo>
                <a:cubicBezTo>
                  <a:pt x="3718465" y="466091"/>
                  <a:pt x="3718465" y="464821"/>
                  <a:pt x="3718465" y="463551"/>
                </a:cubicBezTo>
                <a:cubicBezTo>
                  <a:pt x="3717195" y="463551"/>
                  <a:pt x="3717195" y="462281"/>
                  <a:pt x="3717195" y="462281"/>
                </a:cubicBezTo>
                <a:cubicBezTo>
                  <a:pt x="3715926" y="462281"/>
                  <a:pt x="3714656" y="462281"/>
                  <a:pt x="3713385" y="462281"/>
                </a:cubicBezTo>
                <a:cubicBezTo>
                  <a:pt x="3712115" y="462281"/>
                  <a:pt x="3712115" y="461011"/>
                  <a:pt x="3710845" y="461011"/>
                </a:cubicBezTo>
                <a:cubicBezTo>
                  <a:pt x="3710845" y="462281"/>
                  <a:pt x="3710845" y="462281"/>
                  <a:pt x="3710845" y="463551"/>
                </a:cubicBezTo>
                <a:cubicBezTo>
                  <a:pt x="3710845" y="463551"/>
                  <a:pt x="3709574" y="463551"/>
                  <a:pt x="3709574" y="463551"/>
                </a:cubicBezTo>
                <a:cubicBezTo>
                  <a:pt x="3708304" y="462281"/>
                  <a:pt x="3708304" y="462281"/>
                  <a:pt x="3707034" y="461011"/>
                </a:cubicBezTo>
                <a:cubicBezTo>
                  <a:pt x="3705765" y="461011"/>
                  <a:pt x="3704495" y="459741"/>
                  <a:pt x="3703224" y="459741"/>
                </a:cubicBezTo>
                <a:cubicBezTo>
                  <a:pt x="3700684" y="458471"/>
                  <a:pt x="3699415" y="455930"/>
                  <a:pt x="3696874" y="454660"/>
                </a:cubicBezTo>
                <a:cubicBezTo>
                  <a:pt x="3696874" y="453390"/>
                  <a:pt x="3695604" y="453390"/>
                  <a:pt x="3695604" y="452120"/>
                </a:cubicBezTo>
                <a:cubicBezTo>
                  <a:pt x="3695604" y="452120"/>
                  <a:pt x="3696874" y="452120"/>
                  <a:pt x="3696874" y="452120"/>
                </a:cubicBezTo>
                <a:cubicBezTo>
                  <a:pt x="3698145" y="452120"/>
                  <a:pt x="3698145" y="453390"/>
                  <a:pt x="3699415" y="453390"/>
                </a:cubicBezTo>
                <a:cubicBezTo>
                  <a:pt x="3700684" y="453390"/>
                  <a:pt x="3700684" y="453390"/>
                  <a:pt x="3701954" y="453390"/>
                </a:cubicBezTo>
                <a:cubicBezTo>
                  <a:pt x="3703224" y="453390"/>
                  <a:pt x="3703224" y="452120"/>
                  <a:pt x="3703224" y="452120"/>
                </a:cubicBezTo>
                <a:cubicBezTo>
                  <a:pt x="3703224" y="450850"/>
                  <a:pt x="3701954" y="450850"/>
                  <a:pt x="3700684" y="450850"/>
                </a:cubicBezTo>
                <a:cubicBezTo>
                  <a:pt x="3699415" y="449579"/>
                  <a:pt x="3699415" y="449579"/>
                  <a:pt x="3698145" y="448309"/>
                </a:cubicBezTo>
                <a:cubicBezTo>
                  <a:pt x="3699415" y="448309"/>
                  <a:pt x="3699415" y="447039"/>
                  <a:pt x="3700684" y="447039"/>
                </a:cubicBezTo>
                <a:cubicBezTo>
                  <a:pt x="3700684" y="447039"/>
                  <a:pt x="3700684" y="445769"/>
                  <a:pt x="3700684" y="445769"/>
                </a:cubicBezTo>
                <a:cubicBezTo>
                  <a:pt x="3701954" y="444499"/>
                  <a:pt x="3701954" y="444499"/>
                  <a:pt x="3703224" y="444499"/>
                </a:cubicBezTo>
                <a:close/>
                <a:moveTo>
                  <a:pt x="3139345" y="444499"/>
                </a:moveTo>
                <a:cubicBezTo>
                  <a:pt x="3140615" y="444499"/>
                  <a:pt x="3141885" y="445769"/>
                  <a:pt x="3141885" y="447039"/>
                </a:cubicBezTo>
                <a:cubicBezTo>
                  <a:pt x="3141885" y="448310"/>
                  <a:pt x="3140615" y="448310"/>
                  <a:pt x="3140615" y="449580"/>
                </a:cubicBezTo>
                <a:cubicBezTo>
                  <a:pt x="3141885" y="449580"/>
                  <a:pt x="3141885" y="450850"/>
                  <a:pt x="3143155" y="450850"/>
                </a:cubicBezTo>
                <a:cubicBezTo>
                  <a:pt x="3143155" y="452120"/>
                  <a:pt x="3141885" y="452120"/>
                  <a:pt x="3141885" y="453391"/>
                </a:cubicBezTo>
                <a:cubicBezTo>
                  <a:pt x="3140615" y="452120"/>
                  <a:pt x="3140615" y="452120"/>
                  <a:pt x="3139345" y="450850"/>
                </a:cubicBezTo>
                <a:cubicBezTo>
                  <a:pt x="3138075" y="449580"/>
                  <a:pt x="3138075" y="449580"/>
                  <a:pt x="3136805" y="449580"/>
                </a:cubicBezTo>
                <a:cubicBezTo>
                  <a:pt x="3136805" y="448310"/>
                  <a:pt x="3136805" y="447040"/>
                  <a:pt x="3136805" y="445769"/>
                </a:cubicBezTo>
                <a:cubicBezTo>
                  <a:pt x="3138075" y="445769"/>
                  <a:pt x="3138075" y="444499"/>
                  <a:pt x="3139345" y="444499"/>
                </a:cubicBezTo>
                <a:close/>
                <a:moveTo>
                  <a:pt x="3125375" y="444499"/>
                </a:moveTo>
                <a:cubicBezTo>
                  <a:pt x="3126646" y="444499"/>
                  <a:pt x="3126646" y="445770"/>
                  <a:pt x="3126646" y="445770"/>
                </a:cubicBezTo>
                <a:cubicBezTo>
                  <a:pt x="3125375" y="447041"/>
                  <a:pt x="3125375" y="447041"/>
                  <a:pt x="3124104" y="447041"/>
                </a:cubicBezTo>
                <a:cubicBezTo>
                  <a:pt x="3124104" y="447041"/>
                  <a:pt x="3125375" y="445770"/>
                  <a:pt x="3125375" y="444499"/>
                </a:cubicBezTo>
                <a:close/>
                <a:moveTo>
                  <a:pt x="3110136" y="444499"/>
                </a:moveTo>
                <a:cubicBezTo>
                  <a:pt x="3111406" y="445769"/>
                  <a:pt x="3112676" y="447040"/>
                  <a:pt x="3112676" y="444499"/>
                </a:cubicBezTo>
                <a:lnTo>
                  <a:pt x="3111406" y="445770"/>
                </a:lnTo>
                <a:lnTo>
                  <a:pt x="3116485" y="444500"/>
                </a:lnTo>
                <a:lnTo>
                  <a:pt x="3116485" y="445007"/>
                </a:lnTo>
                <a:lnTo>
                  <a:pt x="3117755" y="444499"/>
                </a:lnTo>
                <a:cubicBezTo>
                  <a:pt x="3117755" y="444499"/>
                  <a:pt x="3119025" y="445769"/>
                  <a:pt x="3119025" y="445769"/>
                </a:cubicBezTo>
                <a:lnTo>
                  <a:pt x="3120295" y="445769"/>
                </a:lnTo>
                <a:cubicBezTo>
                  <a:pt x="3120295" y="447040"/>
                  <a:pt x="3120295" y="447040"/>
                  <a:pt x="3120295" y="448310"/>
                </a:cubicBezTo>
                <a:cubicBezTo>
                  <a:pt x="3120295" y="448310"/>
                  <a:pt x="3119025" y="449581"/>
                  <a:pt x="3119025" y="449581"/>
                </a:cubicBezTo>
                <a:cubicBezTo>
                  <a:pt x="3117755" y="449581"/>
                  <a:pt x="3117755" y="449581"/>
                  <a:pt x="3116485" y="449581"/>
                </a:cubicBezTo>
                <a:lnTo>
                  <a:pt x="3113099" y="447887"/>
                </a:lnTo>
                <a:lnTo>
                  <a:pt x="3111404" y="448311"/>
                </a:lnTo>
                <a:lnTo>
                  <a:pt x="3111404" y="445771"/>
                </a:lnTo>
                <a:lnTo>
                  <a:pt x="3110136" y="447040"/>
                </a:lnTo>
                <a:cubicBezTo>
                  <a:pt x="3110136" y="447040"/>
                  <a:pt x="3110136" y="448310"/>
                  <a:pt x="3110136" y="448310"/>
                </a:cubicBezTo>
                <a:cubicBezTo>
                  <a:pt x="3108866" y="448310"/>
                  <a:pt x="3107595" y="448310"/>
                  <a:pt x="3106326" y="448310"/>
                </a:cubicBezTo>
                <a:cubicBezTo>
                  <a:pt x="3105055" y="449581"/>
                  <a:pt x="3103786" y="449581"/>
                  <a:pt x="3102515" y="449581"/>
                </a:cubicBezTo>
                <a:cubicBezTo>
                  <a:pt x="3101245" y="449581"/>
                  <a:pt x="3099975" y="448310"/>
                  <a:pt x="3098705" y="447040"/>
                </a:cubicBezTo>
                <a:cubicBezTo>
                  <a:pt x="3099975" y="447040"/>
                  <a:pt x="3102515" y="447040"/>
                  <a:pt x="3103785" y="447040"/>
                </a:cubicBezTo>
                <a:cubicBezTo>
                  <a:pt x="3103785" y="447040"/>
                  <a:pt x="3103785" y="445769"/>
                  <a:pt x="3103785" y="445769"/>
                </a:cubicBezTo>
                <a:cubicBezTo>
                  <a:pt x="3105055" y="445769"/>
                  <a:pt x="3106325" y="445769"/>
                  <a:pt x="3107595" y="445769"/>
                </a:cubicBezTo>
                <a:cubicBezTo>
                  <a:pt x="3108866" y="445769"/>
                  <a:pt x="3108866" y="444499"/>
                  <a:pt x="3110136" y="444499"/>
                </a:cubicBezTo>
                <a:close/>
                <a:moveTo>
                  <a:pt x="2477680" y="444499"/>
                </a:moveTo>
                <a:cubicBezTo>
                  <a:pt x="2478951" y="444499"/>
                  <a:pt x="2478951" y="444499"/>
                  <a:pt x="2480221" y="444499"/>
                </a:cubicBezTo>
                <a:cubicBezTo>
                  <a:pt x="2480221" y="445771"/>
                  <a:pt x="2480221" y="445771"/>
                  <a:pt x="2480221" y="445771"/>
                </a:cubicBezTo>
                <a:cubicBezTo>
                  <a:pt x="2478951" y="445771"/>
                  <a:pt x="2478951" y="445771"/>
                  <a:pt x="2477680" y="445771"/>
                </a:cubicBezTo>
                <a:cubicBezTo>
                  <a:pt x="2477680" y="445771"/>
                  <a:pt x="2476410" y="445771"/>
                  <a:pt x="2476410" y="445771"/>
                </a:cubicBezTo>
                <a:cubicBezTo>
                  <a:pt x="2476410" y="445771"/>
                  <a:pt x="2477680" y="444499"/>
                  <a:pt x="2477680" y="444499"/>
                </a:cubicBezTo>
                <a:close/>
                <a:moveTo>
                  <a:pt x="1473122" y="444499"/>
                </a:moveTo>
                <a:cubicBezTo>
                  <a:pt x="1474392" y="444499"/>
                  <a:pt x="1474392" y="444499"/>
                  <a:pt x="1475662" y="444499"/>
                </a:cubicBezTo>
                <a:lnTo>
                  <a:pt x="1474395" y="445768"/>
                </a:lnTo>
                <a:lnTo>
                  <a:pt x="1476933" y="444499"/>
                </a:lnTo>
                <a:cubicBezTo>
                  <a:pt x="1476933" y="444499"/>
                  <a:pt x="1478203" y="445769"/>
                  <a:pt x="1478203" y="445769"/>
                </a:cubicBezTo>
                <a:cubicBezTo>
                  <a:pt x="1478203" y="447039"/>
                  <a:pt x="1479473" y="447039"/>
                  <a:pt x="1479473" y="447039"/>
                </a:cubicBezTo>
                <a:cubicBezTo>
                  <a:pt x="1479473" y="447039"/>
                  <a:pt x="1479473" y="448310"/>
                  <a:pt x="1479473" y="448310"/>
                </a:cubicBezTo>
                <a:cubicBezTo>
                  <a:pt x="1478203" y="449580"/>
                  <a:pt x="1476933" y="450850"/>
                  <a:pt x="1478203" y="452120"/>
                </a:cubicBezTo>
                <a:cubicBezTo>
                  <a:pt x="1478203" y="453391"/>
                  <a:pt x="1476933" y="453391"/>
                  <a:pt x="1476933" y="453391"/>
                </a:cubicBezTo>
                <a:cubicBezTo>
                  <a:pt x="1475662" y="452120"/>
                  <a:pt x="1475662" y="452120"/>
                  <a:pt x="1474392" y="452120"/>
                </a:cubicBezTo>
                <a:cubicBezTo>
                  <a:pt x="1474392" y="450850"/>
                  <a:pt x="1473122" y="450850"/>
                  <a:pt x="1473122" y="449580"/>
                </a:cubicBezTo>
                <a:cubicBezTo>
                  <a:pt x="1473122" y="449580"/>
                  <a:pt x="1474392" y="448310"/>
                  <a:pt x="1474392" y="448310"/>
                </a:cubicBezTo>
                <a:lnTo>
                  <a:pt x="1474392" y="445771"/>
                </a:lnTo>
                <a:cubicBezTo>
                  <a:pt x="1474392" y="445771"/>
                  <a:pt x="1473122" y="445771"/>
                  <a:pt x="1473122" y="445771"/>
                </a:cubicBezTo>
                <a:cubicBezTo>
                  <a:pt x="1473122" y="445771"/>
                  <a:pt x="1473122" y="444499"/>
                  <a:pt x="1473122" y="444499"/>
                </a:cubicBezTo>
                <a:close/>
                <a:moveTo>
                  <a:pt x="3162205" y="433071"/>
                </a:moveTo>
                <a:lnTo>
                  <a:pt x="3162205" y="435610"/>
                </a:lnTo>
                <a:lnTo>
                  <a:pt x="3164926" y="433978"/>
                </a:lnTo>
                <a:close/>
                <a:moveTo>
                  <a:pt x="3179985" y="431800"/>
                </a:moveTo>
                <a:lnTo>
                  <a:pt x="3180587" y="432201"/>
                </a:lnTo>
                <a:lnTo>
                  <a:pt x="3181256" y="431800"/>
                </a:lnTo>
                <a:lnTo>
                  <a:pt x="3181891" y="433070"/>
                </a:lnTo>
                <a:lnTo>
                  <a:pt x="3183796" y="434340"/>
                </a:lnTo>
                <a:cubicBezTo>
                  <a:pt x="3183796" y="435610"/>
                  <a:pt x="3182526" y="435610"/>
                  <a:pt x="3182526" y="436880"/>
                </a:cubicBezTo>
                <a:lnTo>
                  <a:pt x="3179986" y="437515"/>
                </a:lnTo>
                <a:lnTo>
                  <a:pt x="3179986" y="439421"/>
                </a:lnTo>
                <a:lnTo>
                  <a:pt x="3178080" y="437991"/>
                </a:lnTo>
                <a:lnTo>
                  <a:pt x="3177445" y="438150"/>
                </a:lnTo>
                <a:lnTo>
                  <a:pt x="3177445" y="437515"/>
                </a:lnTo>
                <a:lnTo>
                  <a:pt x="3174905" y="435610"/>
                </a:lnTo>
                <a:lnTo>
                  <a:pt x="3177214" y="434225"/>
                </a:lnTo>
                <a:lnTo>
                  <a:pt x="3174904" y="433070"/>
                </a:lnTo>
                <a:cubicBezTo>
                  <a:pt x="3174904" y="433070"/>
                  <a:pt x="3179985" y="431800"/>
                  <a:pt x="3179985" y="431800"/>
                </a:cubicBezTo>
                <a:close/>
                <a:moveTo>
                  <a:pt x="3164745" y="431800"/>
                </a:moveTo>
                <a:lnTo>
                  <a:pt x="3168556" y="431800"/>
                </a:lnTo>
                <a:lnTo>
                  <a:pt x="3169826" y="431800"/>
                </a:lnTo>
                <a:cubicBezTo>
                  <a:pt x="3169826" y="431800"/>
                  <a:pt x="3171096" y="433070"/>
                  <a:pt x="3171096" y="433070"/>
                </a:cubicBezTo>
                <a:cubicBezTo>
                  <a:pt x="3169826" y="434341"/>
                  <a:pt x="3169826" y="434341"/>
                  <a:pt x="3169826" y="435611"/>
                </a:cubicBezTo>
                <a:lnTo>
                  <a:pt x="3167175" y="434727"/>
                </a:lnTo>
                <a:lnTo>
                  <a:pt x="3159665" y="439421"/>
                </a:lnTo>
                <a:cubicBezTo>
                  <a:pt x="3158395" y="439421"/>
                  <a:pt x="3158395" y="439421"/>
                  <a:pt x="3157125" y="439421"/>
                </a:cubicBezTo>
                <a:cubicBezTo>
                  <a:pt x="3154585" y="439421"/>
                  <a:pt x="3153315" y="438151"/>
                  <a:pt x="3150774" y="438151"/>
                </a:cubicBezTo>
                <a:cubicBezTo>
                  <a:pt x="3150774" y="436881"/>
                  <a:pt x="3149504" y="436881"/>
                  <a:pt x="3149504" y="435610"/>
                </a:cubicBezTo>
                <a:cubicBezTo>
                  <a:pt x="3150774" y="435610"/>
                  <a:pt x="3152044" y="435610"/>
                  <a:pt x="3153315" y="435610"/>
                </a:cubicBezTo>
                <a:cubicBezTo>
                  <a:pt x="3154584" y="435610"/>
                  <a:pt x="3155855" y="434340"/>
                  <a:pt x="3157125" y="434340"/>
                </a:cubicBezTo>
                <a:cubicBezTo>
                  <a:pt x="3158395" y="434340"/>
                  <a:pt x="3158395" y="435610"/>
                  <a:pt x="3159665" y="435610"/>
                </a:cubicBezTo>
                <a:lnTo>
                  <a:pt x="3162205" y="433070"/>
                </a:lnTo>
                <a:lnTo>
                  <a:pt x="3162204" y="433070"/>
                </a:lnTo>
                <a:cubicBezTo>
                  <a:pt x="3163475" y="433070"/>
                  <a:pt x="3163475" y="431800"/>
                  <a:pt x="3164745" y="431800"/>
                </a:cubicBezTo>
                <a:close/>
                <a:moveTo>
                  <a:pt x="3126645" y="431800"/>
                </a:moveTo>
                <a:cubicBezTo>
                  <a:pt x="3127915" y="433070"/>
                  <a:pt x="3127915" y="434340"/>
                  <a:pt x="3127915" y="435610"/>
                </a:cubicBezTo>
                <a:cubicBezTo>
                  <a:pt x="3129185" y="435610"/>
                  <a:pt x="3130455" y="436880"/>
                  <a:pt x="3131726" y="436880"/>
                </a:cubicBezTo>
                <a:cubicBezTo>
                  <a:pt x="3131726" y="436880"/>
                  <a:pt x="3132996" y="438150"/>
                  <a:pt x="3132996" y="438150"/>
                </a:cubicBezTo>
                <a:cubicBezTo>
                  <a:pt x="3131726" y="439421"/>
                  <a:pt x="3131726" y="439421"/>
                  <a:pt x="3129185" y="439421"/>
                </a:cubicBezTo>
                <a:cubicBezTo>
                  <a:pt x="3127915" y="439421"/>
                  <a:pt x="3126645" y="438151"/>
                  <a:pt x="3125375" y="438151"/>
                </a:cubicBezTo>
                <a:cubicBezTo>
                  <a:pt x="3125375" y="436881"/>
                  <a:pt x="3125375" y="436881"/>
                  <a:pt x="3125375" y="435610"/>
                </a:cubicBezTo>
                <a:cubicBezTo>
                  <a:pt x="3125375" y="435610"/>
                  <a:pt x="3124104" y="434340"/>
                  <a:pt x="3124104" y="433070"/>
                </a:cubicBezTo>
                <a:cubicBezTo>
                  <a:pt x="3125375" y="431800"/>
                  <a:pt x="3125375" y="431800"/>
                  <a:pt x="3126645" y="431800"/>
                </a:cubicBezTo>
                <a:close/>
                <a:moveTo>
                  <a:pt x="2485300" y="431800"/>
                </a:moveTo>
                <a:cubicBezTo>
                  <a:pt x="2485300" y="431800"/>
                  <a:pt x="2486570" y="431800"/>
                  <a:pt x="2487842" y="431800"/>
                </a:cubicBezTo>
                <a:lnTo>
                  <a:pt x="2489108" y="434336"/>
                </a:lnTo>
                <a:lnTo>
                  <a:pt x="2489108" y="433070"/>
                </a:lnTo>
                <a:cubicBezTo>
                  <a:pt x="2489108" y="431800"/>
                  <a:pt x="2489108" y="431800"/>
                  <a:pt x="2489108" y="431800"/>
                </a:cubicBezTo>
                <a:cubicBezTo>
                  <a:pt x="2489108" y="431800"/>
                  <a:pt x="2490380" y="431800"/>
                  <a:pt x="2490380" y="431800"/>
                </a:cubicBezTo>
                <a:cubicBezTo>
                  <a:pt x="2490380" y="431800"/>
                  <a:pt x="2491650" y="431800"/>
                  <a:pt x="2491650" y="434341"/>
                </a:cubicBezTo>
                <a:lnTo>
                  <a:pt x="2490803" y="435187"/>
                </a:lnTo>
                <a:lnTo>
                  <a:pt x="2491650" y="435610"/>
                </a:lnTo>
                <a:cubicBezTo>
                  <a:pt x="2491650" y="438150"/>
                  <a:pt x="2491650" y="439420"/>
                  <a:pt x="2491650" y="441960"/>
                </a:cubicBezTo>
                <a:cubicBezTo>
                  <a:pt x="2490380" y="443231"/>
                  <a:pt x="2489110" y="443231"/>
                  <a:pt x="2487842" y="444500"/>
                </a:cubicBezTo>
                <a:cubicBezTo>
                  <a:pt x="2486570" y="444500"/>
                  <a:pt x="2486570" y="444500"/>
                  <a:pt x="2485300" y="444500"/>
                </a:cubicBezTo>
                <a:cubicBezTo>
                  <a:pt x="2484027" y="445771"/>
                  <a:pt x="2482758" y="445771"/>
                  <a:pt x="2481489" y="444500"/>
                </a:cubicBezTo>
                <a:cubicBezTo>
                  <a:pt x="2480221" y="444500"/>
                  <a:pt x="2478949" y="443231"/>
                  <a:pt x="2477680" y="443231"/>
                </a:cubicBezTo>
                <a:cubicBezTo>
                  <a:pt x="2476411" y="444500"/>
                  <a:pt x="2475140" y="444500"/>
                  <a:pt x="2473870" y="444500"/>
                </a:cubicBezTo>
                <a:cubicBezTo>
                  <a:pt x="2472601" y="444500"/>
                  <a:pt x="2472601" y="445771"/>
                  <a:pt x="2471329" y="445771"/>
                </a:cubicBezTo>
                <a:cubicBezTo>
                  <a:pt x="2468790" y="445771"/>
                  <a:pt x="2466250" y="445771"/>
                  <a:pt x="2463709" y="445771"/>
                </a:cubicBezTo>
                <a:cubicBezTo>
                  <a:pt x="2461169" y="445771"/>
                  <a:pt x="2458628" y="447040"/>
                  <a:pt x="2456089" y="447040"/>
                </a:cubicBezTo>
                <a:cubicBezTo>
                  <a:pt x="2454819" y="448311"/>
                  <a:pt x="2453548" y="448311"/>
                  <a:pt x="2452279" y="448311"/>
                </a:cubicBezTo>
                <a:cubicBezTo>
                  <a:pt x="2451008" y="448311"/>
                  <a:pt x="2451008" y="447040"/>
                  <a:pt x="2451008" y="447040"/>
                </a:cubicBezTo>
                <a:cubicBezTo>
                  <a:pt x="2451008" y="447040"/>
                  <a:pt x="2452279" y="445771"/>
                  <a:pt x="2452279" y="445771"/>
                </a:cubicBezTo>
                <a:lnTo>
                  <a:pt x="2452279" y="445770"/>
                </a:lnTo>
                <a:lnTo>
                  <a:pt x="2451009" y="445770"/>
                </a:lnTo>
                <a:cubicBezTo>
                  <a:pt x="2451009" y="445770"/>
                  <a:pt x="2452279" y="444499"/>
                  <a:pt x="2452279" y="444499"/>
                </a:cubicBezTo>
                <a:lnTo>
                  <a:pt x="2452283" y="444499"/>
                </a:lnTo>
                <a:lnTo>
                  <a:pt x="2456089" y="443231"/>
                </a:lnTo>
                <a:cubicBezTo>
                  <a:pt x="2457358" y="441960"/>
                  <a:pt x="2457358" y="441960"/>
                  <a:pt x="2458628" y="440691"/>
                </a:cubicBezTo>
                <a:cubicBezTo>
                  <a:pt x="2459899" y="440691"/>
                  <a:pt x="2461169" y="439420"/>
                  <a:pt x="2462438" y="439420"/>
                </a:cubicBezTo>
                <a:cubicBezTo>
                  <a:pt x="2463709" y="438150"/>
                  <a:pt x="2463709" y="438150"/>
                  <a:pt x="2464979" y="436880"/>
                </a:cubicBezTo>
                <a:cubicBezTo>
                  <a:pt x="2468790" y="436880"/>
                  <a:pt x="2471329" y="435610"/>
                  <a:pt x="2475140" y="435610"/>
                </a:cubicBezTo>
                <a:cubicBezTo>
                  <a:pt x="2477680" y="434340"/>
                  <a:pt x="2481489" y="433070"/>
                  <a:pt x="2485300" y="431800"/>
                </a:cubicBezTo>
                <a:close/>
                <a:moveTo>
                  <a:pt x="3115216" y="431799"/>
                </a:moveTo>
                <a:cubicBezTo>
                  <a:pt x="3113946" y="433070"/>
                  <a:pt x="3113946" y="433070"/>
                  <a:pt x="3112675" y="434341"/>
                </a:cubicBezTo>
                <a:cubicBezTo>
                  <a:pt x="3111405" y="434341"/>
                  <a:pt x="3111405" y="433070"/>
                  <a:pt x="3111405" y="433070"/>
                </a:cubicBezTo>
                <a:cubicBezTo>
                  <a:pt x="3112675" y="433070"/>
                  <a:pt x="3113946" y="433070"/>
                  <a:pt x="3115216" y="431799"/>
                </a:cubicBezTo>
                <a:close/>
                <a:moveTo>
                  <a:pt x="2059849" y="431799"/>
                </a:moveTo>
                <a:cubicBezTo>
                  <a:pt x="2061119" y="431799"/>
                  <a:pt x="2061119" y="433070"/>
                  <a:pt x="2062391" y="433070"/>
                </a:cubicBezTo>
                <a:lnTo>
                  <a:pt x="2061122" y="434339"/>
                </a:lnTo>
                <a:lnTo>
                  <a:pt x="2064929" y="433069"/>
                </a:lnTo>
                <a:cubicBezTo>
                  <a:pt x="2064929" y="431799"/>
                  <a:pt x="2066199" y="431799"/>
                  <a:pt x="2066199" y="431799"/>
                </a:cubicBezTo>
                <a:cubicBezTo>
                  <a:pt x="2066199" y="431799"/>
                  <a:pt x="2067468" y="431799"/>
                  <a:pt x="2067468" y="431799"/>
                </a:cubicBezTo>
                <a:cubicBezTo>
                  <a:pt x="2066199" y="431799"/>
                  <a:pt x="2066199" y="433069"/>
                  <a:pt x="2066199" y="433069"/>
                </a:cubicBezTo>
                <a:cubicBezTo>
                  <a:pt x="2064929" y="433069"/>
                  <a:pt x="2063660" y="434340"/>
                  <a:pt x="2062388" y="434340"/>
                </a:cubicBezTo>
                <a:cubicBezTo>
                  <a:pt x="2061119" y="435610"/>
                  <a:pt x="2061119" y="435610"/>
                  <a:pt x="2059849" y="436881"/>
                </a:cubicBezTo>
                <a:lnTo>
                  <a:pt x="2058577" y="436881"/>
                </a:lnTo>
                <a:cubicBezTo>
                  <a:pt x="2058577" y="436881"/>
                  <a:pt x="2059849" y="435610"/>
                  <a:pt x="2059849" y="435610"/>
                </a:cubicBezTo>
                <a:lnTo>
                  <a:pt x="2061119" y="434341"/>
                </a:lnTo>
                <a:lnTo>
                  <a:pt x="2058579" y="434341"/>
                </a:lnTo>
                <a:cubicBezTo>
                  <a:pt x="2058579" y="434341"/>
                  <a:pt x="2057307" y="433070"/>
                  <a:pt x="2057307" y="433070"/>
                </a:cubicBezTo>
                <a:cubicBezTo>
                  <a:pt x="2057307" y="431799"/>
                  <a:pt x="2058579" y="431799"/>
                  <a:pt x="2059849" y="431799"/>
                </a:cubicBezTo>
                <a:close/>
                <a:moveTo>
                  <a:pt x="1367718" y="431799"/>
                </a:moveTo>
                <a:cubicBezTo>
                  <a:pt x="1368987" y="431799"/>
                  <a:pt x="1368987" y="431799"/>
                  <a:pt x="1370258" y="431799"/>
                </a:cubicBezTo>
                <a:cubicBezTo>
                  <a:pt x="1371527" y="433069"/>
                  <a:pt x="1372798" y="433069"/>
                  <a:pt x="1374066" y="434339"/>
                </a:cubicBezTo>
                <a:cubicBezTo>
                  <a:pt x="1374066" y="434339"/>
                  <a:pt x="1374066" y="435610"/>
                  <a:pt x="1374066" y="435610"/>
                </a:cubicBezTo>
                <a:cubicBezTo>
                  <a:pt x="1372798" y="435610"/>
                  <a:pt x="1372798" y="436880"/>
                  <a:pt x="1372798" y="436880"/>
                </a:cubicBezTo>
                <a:cubicBezTo>
                  <a:pt x="1374066" y="436880"/>
                  <a:pt x="1374066" y="438150"/>
                  <a:pt x="1375337" y="438150"/>
                </a:cubicBezTo>
                <a:cubicBezTo>
                  <a:pt x="1375337" y="438150"/>
                  <a:pt x="1375337" y="439419"/>
                  <a:pt x="1375337" y="439419"/>
                </a:cubicBezTo>
                <a:cubicBezTo>
                  <a:pt x="1375337" y="439419"/>
                  <a:pt x="1374066" y="440689"/>
                  <a:pt x="1374066" y="440689"/>
                </a:cubicBezTo>
                <a:cubicBezTo>
                  <a:pt x="1374066" y="440689"/>
                  <a:pt x="1374066" y="441959"/>
                  <a:pt x="1374066" y="441959"/>
                </a:cubicBezTo>
                <a:cubicBezTo>
                  <a:pt x="1372798" y="443229"/>
                  <a:pt x="1371527" y="444499"/>
                  <a:pt x="1370258" y="445770"/>
                </a:cubicBezTo>
                <a:cubicBezTo>
                  <a:pt x="1370258" y="445770"/>
                  <a:pt x="1368987" y="445770"/>
                  <a:pt x="1368987" y="445770"/>
                </a:cubicBezTo>
                <a:cubicBezTo>
                  <a:pt x="1367718" y="447039"/>
                  <a:pt x="1366447" y="448310"/>
                  <a:pt x="1365178" y="449580"/>
                </a:cubicBezTo>
                <a:cubicBezTo>
                  <a:pt x="1363908" y="449580"/>
                  <a:pt x="1362637" y="450850"/>
                  <a:pt x="1361368" y="452119"/>
                </a:cubicBezTo>
                <a:cubicBezTo>
                  <a:pt x="1360097" y="453389"/>
                  <a:pt x="1358828" y="454659"/>
                  <a:pt x="1357557" y="455929"/>
                </a:cubicBezTo>
                <a:cubicBezTo>
                  <a:pt x="1356288" y="457199"/>
                  <a:pt x="1355017" y="457199"/>
                  <a:pt x="1353748" y="457199"/>
                </a:cubicBezTo>
                <a:cubicBezTo>
                  <a:pt x="1352478" y="457199"/>
                  <a:pt x="1352478" y="458470"/>
                  <a:pt x="1351209" y="458470"/>
                </a:cubicBezTo>
                <a:cubicBezTo>
                  <a:pt x="1352478" y="458470"/>
                  <a:pt x="1352478" y="459740"/>
                  <a:pt x="1351209" y="461010"/>
                </a:cubicBezTo>
                <a:cubicBezTo>
                  <a:pt x="1349938" y="461010"/>
                  <a:pt x="1348667" y="461010"/>
                  <a:pt x="1347398" y="459740"/>
                </a:cubicBezTo>
                <a:cubicBezTo>
                  <a:pt x="1347398" y="457200"/>
                  <a:pt x="1346127" y="455930"/>
                  <a:pt x="1346127" y="454661"/>
                </a:cubicBezTo>
                <a:cubicBezTo>
                  <a:pt x="1344858" y="454661"/>
                  <a:pt x="1344858" y="453391"/>
                  <a:pt x="1343587" y="453391"/>
                </a:cubicBezTo>
                <a:cubicBezTo>
                  <a:pt x="1343587" y="453391"/>
                  <a:pt x="1343587" y="452119"/>
                  <a:pt x="1343587" y="452119"/>
                </a:cubicBezTo>
                <a:cubicBezTo>
                  <a:pt x="1343587" y="452119"/>
                  <a:pt x="1343587" y="450850"/>
                  <a:pt x="1343587" y="450850"/>
                </a:cubicBezTo>
                <a:cubicBezTo>
                  <a:pt x="1343587" y="449580"/>
                  <a:pt x="1342319" y="449580"/>
                  <a:pt x="1342319" y="448310"/>
                </a:cubicBezTo>
                <a:cubicBezTo>
                  <a:pt x="1341048" y="447040"/>
                  <a:pt x="1341048" y="447040"/>
                  <a:pt x="1341048" y="445770"/>
                </a:cubicBezTo>
                <a:cubicBezTo>
                  <a:pt x="1339779" y="445770"/>
                  <a:pt x="1338508" y="444499"/>
                  <a:pt x="1337239" y="444499"/>
                </a:cubicBezTo>
                <a:cubicBezTo>
                  <a:pt x="1335968" y="443229"/>
                  <a:pt x="1334699" y="443229"/>
                  <a:pt x="1333428" y="443229"/>
                </a:cubicBezTo>
                <a:cubicBezTo>
                  <a:pt x="1333428" y="443229"/>
                  <a:pt x="1333428" y="441959"/>
                  <a:pt x="1333428" y="441959"/>
                </a:cubicBezTo>
                <a:cubicBezTo>
                  <a:pt x="1334699" y="440689"/>
                  <a:pt x="1337239" y="439419"/>
                  <a:pt x="1338508" y="438150"/>
                </a:cubicBezTo>
                <a:cubicBezTo>
                  <a:pt x="1339779" y="438150"/>
                  <a:pt x="1339779" y="436880"/>
                  <a:pt x="1341048" y="436880"/>
                </a:cubicBezTo>
                <a:cubicBezTo>
                  <a:pt x="1341048" y="436880"/>
                  <a:pt x="1342319" y="435610"/>
                  <a:pt x="1343587" y="434339"/>
                </a:cubicBezTo>
                <a:cubicBezTo>
                  <a:pt x="1344858" y="434339"/>
                  <a:pt x="1347398" y="433069"/>
                  <a:pt x="1348669" y="433069"/>
                </a:cubicBezTo>
                <a:cubicBezTo>
                  <a:pt x="1349938" y="434339"/>
                  <a:pt x="1351209" y="434339"/>
                  <a:pt x="1352478" y="434339"/>
                </a:cubicBezTo>
                <a:cubicBezTo>
                  <a:pt x="1353748" y="434339"/>
                  <a:pt x="1353748" y="434339"/>
                  <a:pt x="1355017" y="434339"/>
                </a:cubicBezTo>
                <a:cubicBezTo>
                  <a:pt x="1356288" y="434339"/>
                  <a:pt x="1357557" y="434339"/>
                  <a:pt x="1358828" y="434339"/>
                </a:cubicBezTo>
                <a:cubicBezTo>
                  <a:pt x="1360097" y="434339"/>
                  <a:pt x="1360097" y="433069"/>
                  <a:pt x="1361368" y="433069"/>
                </a:cubicBezTo>
                <a:cubicBezTo>
                  <a:pt x="1362639" y="433069"/>
                  <a:pt x="1363908" y="433069"/>
                  <a:pt x="1365178" y="433069"/>
                </a:cubicBezTo>
                <a:cubicBezTo>
                  <a:pt x="1366447" y="433069"/>
                  <a:pt x="1366447" y="431799"/>
                  <a:pt x="1367718" y="431799"/>
                </a:cubicBezTo>
                <a:close/>
                <a:moveTo>
                  <a:pt x="1156761" y="431799"/>
                </a:moveTo>
                <a:cubicBezTo>
                  <a:pt x="1156761" y="433069"/>
                  <a:pt x="1156761" y="433069"/>
                  <a:pt x="1156761" y="434339"/>
                </a:cubicBezTo>
                <a:cubicBezTo>
                  <a:pt x="1158036" y="434339"/>
                  <a:pt x="1158036" y="434339"/>
                  <a:pt x="1159304" y="434339"/>
                </a:cubicBezTo>
                <a:cubicBezTo>
                  <a:pt x="1160573" y="434339"/>
                  <a:pt x="1161841" y="435609"/>
                  <a:pt x="1163116" y="435609"/>
                </a:cubicBezTo>
                <a:cubicBezTo>
                  <a:pt x="1165653" y="435609"/>
                  <a:pt x="1169463" y="435609"/>
                  <a:pt x="1173275" y="435609"/>
                </a:cubicBezTo>
                <a:cubicBezTo>
                  <a:pt x="1173275" y="435609"/>
                  <a:pt x="1174543" y="436879"/>
                  <a:pt x="1174543" y="436879"/>
                </a:cubicBezTo>
                <a:cubicBezTo>
                  <a:pt x="1173275" y="438149"/>
                  <a:pt x="1173275" y="438149"/>
                  <a:pt x="1172008" y="439419"/>
                </a:cubicBezTo>
                <a:cubicBezTo>
                  <a:pt x="1172008" y="439419"/>
                  <a:pt x="1173275" y="438149"/>
                  <a:pt x="1174543" y="438149"/>
                </a:cubicBezTo>
                <a:cubicBezTo>
                  <a:pt x="1174543" y="436879"/>
                  <a:pt x="1175820" y="435609"/>
                  <a:pt x="1177087" y="435609"/>
                </a:cubicBezTo>
                <a:cubicBezTo>
                  <a:pt x="1178355" y="435609"/>
                  <a:pt x="1179622" y="435609"/>
                  <a:pt x="1180898" y="435609"/>
                </a:cubicBezTo>
                <a:cubicBezTo>
                  <a:pt x="1180898" y="436879"/>
                  <a:pt x="1180898" y="438149"/>
                  <a:pt x="1180898" y="439419"/>
                </a:cubicBezTo>
                <a:cubicBezTo>
                  <a:pt x="1179622" y="441959"/>
                  <a:pt x="1178355" y="443229"/>
                  <a:pt x="1177087" y="444499"/>
                </a:cubicBezTo>
                <a:cubicBezTo>
                  <a:pt x="1177087" y="444499"/>
                  <a:pt x="1177087" y="445769"/>
                  <a:pt x="1177087" y="445769"/>
                </a:cubicBezTo>
                <a:cubicBezTo>
                  <a:pt x="1179622" y="444499"/>
                  <a:pt x="1180898" y="441959"/>
                  <a:pt x="1183435" y="440689"/>
                </a:cubicBezTo>
                <a:cubicBezTo>
                  <a:pt x="1182167" y="439419"/>
                  <a:pt x="1182167" y="439419"/>
                  <a:pt x="1182167" y="438149"/>
                </a:cubicBezTo>
                <a:cubicBezTo>
                  <a:pt x="1183435" y="436879"/>
                  <a:pt x="1183435" y="436879"/>
                  <a:pt x="1184710" y="435609"/>
                </a:cubicBezTo>
                <a:cubicBezTo>
                  <a:pt x="1185978" y="435609"/>
                  <a:pt x="1188513" y="434339"/>
                  <a:pt x="1189789" y="434339"/>
                </a:cubicBezTo>
                <a:cubicBezTo>
                  <a:pt x="1192324" y="433069"/>
                  <a:pt x="1193599" y="433069"/>
                  <a:pt x="1194867" y="431799"/>
                </a:cubicBezTo>
                <a:cubicBezTo>
                  <a:pt x="1196134" y="431799"/>
                  <a:pt x="1196134" y="431799"/>
                  <a:pt x="1197403" y="431799"/>
                </a:cubicBezTo>
                <a:cubicBezTo>
                  <a:pt x="1197403" y="431799"/>
                  <a:pt x="1198679" y="433069"/>
                  <a:pt x="1198679" y="433069"/>
                </a:cubicBezTo>
                <a:cubicBezTo>
                  <a:pt x="1202490" y="434339"/>
                  <a:pt x="1205024" y="434339"/>
                  <a:pt x="1207568" y="435609"/>
                </a:cubicBezTo>
                <a:cubicBezTo>
                  <a:pt x="1208835" y="436879"/>
                  <a:pt x="1208835" y="439419"/>
                  <a:pt x="1210102" y="440689"/>
                </a:cubicBezTo>
                <a:cubicBezTo>
                  <a:pt x="1210102" y="441959"/>
                  <a:pt x="1208835" y="441959"/>
                  <a:pt x="1208835" y="443229"/>
                </a:cubicBezTo>
                <a:cubicBezTo>
                  <a:pt x="1210102" y="443229"/>
                  <a:pt x="1211378" y="444499"/>
                  <a:pt x="1212645" y="445769"/>
                </a:cubicBezTo>
                <a:cubicBezTo>
                  <a:pt x="1213914" y="447039"/>
                  <a:pt x="1213914" y="448309"/>
                  <a:pt x="1213914" y="449579"/>
                </a:cubicBezTo>
                <a:cubicBezTo>
                  <a:pt x="1213914" y="449579"/>
                  <a:pt x="1212645" y="450849"/>
                  <a:pt x="1212645" y="450849"/>
                </a:cubicBezTo>
                <a:cubicBezTo>
                  <a:pt x="1213914" y="452120"/>
                  <a:pt x="1213914" y="452120"/>
                  <a:pt x="1215181" y="452120"/>
                </a:cubicBezTo>
                <a:cubicBezTo>
                  <a:pt x="1216458" y="453390"/>
                  <a:pt x="1216458" y="453390"/>
                  <a:pt x="1216458" y="454660"/>
                </a:cubicBezTo>
                <a:cubicBezTo>
                  <a:pt x="1216458" y="454660"/>
                  <a:pt x="1217724" y="455930"/>
                  <a:pt x="1217724" y="455930"/>
                </a:cubicBezTo>
                <a:cubicBezTo>
                  <a:pt x="1216458" y="457200"/>
                  <a:pt x="1216458" y="458470"/>
                  <a:pt x="1215181" y="459740"/>
                </a:cubicBezTo>
                <a:cubicBezTo>
                  <a:pt x="1213914" y="459740"/>
                  <a:pt x="1211378" y="461010"/>
                  <a:pt x="1208835" y="462280"/>
                </a:cubicBezTo>
                <a:cubicBezTo>
                  <a:pt x="1207568" y="463550"/>
                  <a:pt x="1207568" y="464820"/>
                  <a:pt x="1206291" y="464820"/>
                </a:cubicBezTo>
                <a:cubicBezTo>
                  <a:pt x="1203757" y="466090"/>
                  <a:pt x="1201213" y="466090"/>
                  <a:pt x="1198679" y="467360"/>
                </a:cubicBezTo>
                <a:cubicBezTo>
                  <a:pt x="1196134" y="467360"/>
                  <a:pt x="1194867" y="468630"/>
                  <a:pt x="1192324" y="468630"/>
                </a:cubicBezTo>
                <a:cubicBezTo>
                  <a:pt x="1189789" y="469900"/>
                  <a:pt x="1185978" y="472440"/>
                  <a:pt x="1183435" y="473710"/>
                </a:cubicBezTo>
                <a:cubicBezTo>
                  <a:pt x="1180898" y="474980"/>
                  <a:pt x="1179622" y="474980"/>
                  <a:pt x="1177087" y="476250"/>
                </a:cubicBezTo>
                <a:cubicBezTo>
                  <a:pt x="1174543" y="478790"/>
                  <a:pt x="1172008" y="480060"/>
                  <a:pt x="1169463" y="481330"/>
                </a:cubicBezTo>
                <a:cubicBezTo>
                  <a:pt x="1168196" y="481330"/>
                  <a:pt x="1166928" y="482601"/>
                  <a:pt x="1165653" y="482601"/>
                </a:cubicBezTo>
                <a:cubicBezTo>
                  <a:pt x="1164385" y="483871"/>
                  <a:pt x="1163116" y="483871"/>
                  <a:pt x="1161841" y="485141"/>
                </a:cubicBezTo>
                <a:cubicBezTo>
                  <a:pt x="1159304" y="486411"/>
                  <a:pt x="1158036" y="486411"/>
                  <a:pt x="1155493" y="487681"/>
                </a:cubicBezTo>
                <a:cubicBezTo>
                  <a:pt x="1154226" y="487681"/>
                  <a:pt x="1154226" y="488951"/>
                  <a:pt x="1152951" y="488951"/>
                </a:cubicBezTo>
                <a:cubicBezTo>
                  <a:pt x="1151681" y="487681"/>
                  <a:pt x="1151681" y="487681"/>
                  <a:pt x="1150414" y="487681"/>
                </a:cubicBezTo>
                <a:cubicBezTo>
                  <a:pt x="1149146" y="487681"/>
                  <a:pt x="1149146" y="488951"/>
                  <a:pt x="1147869" y="488951"/>
                </a:cubicBezTo>
                <a:cubicBezTo>
                  <a:pt x="1145334" y="490221"/>
                  <a:pt x="1144059" y="490221"/>
                  <a:pt x="1141522" y="491491"/>
                </a:cubicBezTo>
                <a:cubicBezTo>
                  <a:pt x="1140255" y="492761"/>
                  <a:pt x="1140255" y="494031"/>
                  <a:pt x="1140255" y="495301"/>
                </a:cubicBezTo>
                <a:cubicBezTo>
                  <a:pt x="1138979" y="495301"/>
                  <a:pt x="1138979" y="496571"/>
                  <a:pt x="1137712" y="497841"/>
                </a:cubicBezTo>
                <a:cubicBezTo>
                  <a:pt x="1136447" y="499111"/>
                  <a:pt x="1136447" y="499111"/>
                  <a:pt x="1135171" y="499111"/>
                </a:cubicBezTo>
                <a:cubicBezTo>
                  <a:pt x="1135171" y="500381"/>
                  <a:pt x="1135171" y="501651"/>
                  <a:pt x="1135171" y="502921"/>
                </a:cubicBezTo>
                <a:cubicBezTo>
                  <a:pt x="1132634" y="504191"/>
                  <a:pt x="1131368" y="504191"/>
                  <a:pt x="1130087" y="505461"/>
                </a:cubicBezTo>
                <a:cubicBezTo>
                  <a:pt x="1128826" y="506731"/>
                  <a:pt x="1127558" y="508001"/>
                  <a:pt x="1126282" y="509271"/>
                </a:cubicBezTo>
                <a:cubicBezTo>
                  <a:pt x="1125015" y="509271"/>
                  <a:pt x="1122481" y="510541"/>
                  <a:pt x="1121205" y="510541"/>
                </a:cubicBezTo>
                <a:cubicBezTo>
                  <a:pt x="1119937" y="509271"/>
                  <a:pt x="1118671" y="509271"/>
                  <a:pt x="1117393" y="508001"/>
                </a:cubicBezTo>
                <a:cubicBezTo>
                  <a:pt x="1117393" y="509271"/>
                  <a:pt x="1116125" y="510541"/>
                  <a:pt x="1116125" y="511811"/>
                </a:cubicBezTo>
                <a:cubicBezTo>
                  <a:pt x="1116125" y="513082"/>
                  <a:pt x="1116125" y="513082"/>
                  <a:pt x="1116125" y="514352"/>
                </a:cubicBezTo>
                <a:cubicBezTo>
                  <a:pt x="1114859" y="515622"/>
                  <a:pt x="1113592" y="515622"/>
                  <a:pt x="1112316" y="516892"/>
                </a:cubicBezTo>
                <a:cubicBezTo>
                  <a:pt x="1111049" y="518162"/>
                  <a:pt x="1109781" y="519432"/>
                  <a:pt x="1108504" y="520702"/>
                </a:cubicBezTo>
                <a:cubicBezTo>
                  <a:pt x="1108504" y="521972"/>
                  <a:pt x="1108504" y="521972"/>
                  <a:pt x="1108504" y="523242"/>
                </a:cubicBezTo>
                <a:cubicBezTo>
                  <a:pt x="1107237" y="524512"/>
                  <a:pt x="1105969" y="525782"/>
                  <a:pt x="1104701" y="527052"/>
                </a:cubicBezTo>
                <a:cubicBezTo>
                  <a:pt x="1104701" y="527052"/>
                  <a:pt x="1105969" y="528322"/>
                  <a:pt x="1105969" y="528322"/>
                </a:cubicBezTo>
                <a:cubicBezTo>
                  <a:pt x="1104701" y="530862"/>
                  <a:pt x="1103425" y="532132"/>
                  <a:pt x="1102157" y="533402"/>
                </a:cubicBezTo>
                <a:cubicBezTo>
                  <a:pt x="1100890" y="534672"/>
                  <a:pt x="1100890" y="535942"/>
                  <a:pt x="1099614" y="537212"/>
                </a:cubicBezTo>
                <a:cubicBezTo>
                  <a:pt x="1098345" y="537212"/>
                  <a:pt x="1095810" y="538482"/>
                  <a:pt x="1094534" y="538482"/>
                </a:cubicBezTo>
                <a:cubicBezTo>
                  <a:pt x="1093266" y="538482"/>
                  <a:pt x="1091999" y="539752"/>
                  <a:pt x="1090723" y="541022"/>
                </a:cubicBezTo>
                <a:cubicBezTo>
                  <a:pt x="1090723" y="541022"/>
                  <a:pt x="1089455" y="542292"/>
                  <a:pt x="1088187" y="542292"/>
                </a:cubicBezTo>
                <a:cubicBezTo>
                  <a:pt x="1086919" y="542292"/>
                  <a:pt x="1086919" y="541022"/>
                  <a:pt x="1085643" y="541022"/>
                </a:cubicBezTo>
                <a:cubicBezTo>
                  <a:pt x="1086919" y="539752"/>
                  <a:pt x="1086919" y="539752"/>
                  <a:pt x="1088187" y="538482"/>
                </a:cubicBezTo>
                <a:cubicBezTo>
                  <a:pt x="1088187" y="537212"/>
                  <a:pt x="1086919" y="537212"/>
                  <a:pt x="1086919" y="535942"/>
                </a:cubicBezTo>
                <a:cubicBezTo>
                  <a:pt x="1085643" y="534672"/>
                  <a:pt x="1085643" y="534672"/>
                  <a:pt x="1084375" y="534672"/>
                </a:cubicBezTo>
                <a:cubicBezTo>
                  <a:pt x="1083107" y="535942"/>
                  <a:pt x="1083107" y="535942"/>
                  <a:pt x="1081831" y="537212"/>
                </a:cubicBezTo>
                <a:cubicBezTo>
                  <a:pt x="1081831" y="537212"/>
                  <a:pt x="1081831" y="538482"/>
                  <a:pt x="1081831" y="538482"/>
                </a:cubicBezTo>
                <a:cubicBezTo>
                  <a:pt x="1080563" y="538482"/>
                  <a:pt x="1080563" y="539752"/>
                  <a:pt x="1079296" y="539752"/>
                </a:cubicBezTo>
                <a:cubicBezTo>
                  <a:pt x="1076752" y="542292"/>
                  <a:pt x="1075484" y="543563"/>
                  <a:pt x="1074216" y="544833"/>
                </a:cubicBezTo>
                <a:cubicBezTo>
                  <a:pt x="1072940" y="546103"/>
                  <a:pt x="1071672" y="546103"/>
                  <a:pt x="1070404" y="547373"/>
                </a:cubicBezTo>
                <a:cubicBezTo>
                  <a:pt x="1069137" y="548643"/>
                  <a:pt x="1067861" y="548643"/>
                  <a:pt x="1066593" y="548643"/>
                </a:cubicBezTo>
                <a:cubicBezTo>
                  <a:pt x="1065325" y="548643"/>
                  <a:pt x="1064049" y="549913"/>
                  <a:pt x="1062781" y="549913"/>
                </a:cubicBezTo>
                <a:cubicBezTo>
                  <a:pt x="1061513" y="551183"/>
                  <a:pt x="1061513" y="551183"/>
                  <a:pt x="1060245" y="552453"/>
                </a:cubicBezTo>
                <a:cubicBezTo>
                  <a:pt x="1058969" y="552453"/>
                  <a:pt x="1058969" y="552453"/>
                  <a:pt x="1057701" y="552453"/>
                </a:cubicBezTo>
                <a:cubicBezTo>
                  <a:pt x="1056434" y="553723"/>
                  <a:pt x="1056434" y="553723"/>
                  <a:pt x="1055157" y="553723"/>
                </a:cubicBezTo>
                <a:cubicBezTo>
                  <a:pt x="1055157" y="553723"/>
                  <a:pt x="1055157" y="552453"/>
                  <a:pt x="1055157" y="552453"/>
                </a:cubicBezTo>
                <a:cubicBezTo>
                  <a:pt x="1055157" y="551183"/>
                  <a:pt x="1053890" y="549913"/>
                  <a:pt x="1053890" y="548643"/>
                </a:cubicBezTo>
                <a:cubicBezTo>
                  <a:pt x="1055157" y="546103"/>
                  <a:pt x="1055157" y="544833"/>
                  <a:pt x="1056434" y="543563"/>
                </a:cubicBezTo>
                <a:cubicBezTo>
                  <a:pt x="1055157" y="542292"/>
                  <a:pt x="1055157" y="542292"/>
                  <a:pt x="1053890" y="541022"/>
                </a:cubicBezTo>
                <a:cubicBezTo>
                  <a:pt x="1053890" y="539752"/>
                  <a:pt x="1053890" y="538482"/>
                  <a:pt x="1053890" y="537212"/>
                </a:cubicBezTo>
                <a:cubicBezTo>
                  <a:pt x="1053890" y="535942"/>
                  <a:pt x="1053890" y="535942"/>
                  <a:pt x="1053890" y="534672"/>
                </a:cubicBezTo>
                <a:cubicBezTo>
                  <a:pt x="1052622" y="534672"/>
                  <a:pt x="1052622" y="534672"/>
                  <a:pt x="1051354" y="534672"/>
                </a:cubicBezTo>
                <a:cubicBezTo>
                  <a:pt x="1050078" y="533402"/>
                  <a:pt x="1047543" y="530862"/>
                  <a:pt x="1046267" y="529592"/>
                </a:cubicBezTo>
                <a:cubicBezTo>
                  <a:pt x="1048811" y="529592"/>
                  <a:pt x="1050078" y="529592"/>
                  <a:pt x="1051354" y="529592"/>
                </a:cubicBezTo>
                <a:cubicBezTo>
                  <a:pt x="1050078" y="528322"/>
                  <a:pt x="1050078" y="527052"/>
                  <a:pt x="1050078" y="527052"/>
                </a:cubicBezTo>
                <a:cubicBezTo>
                  <a:pt x="1047543" y="528322"/>
                  <a:pt x="1046267" y="528322"/>
                  <a:pt x="1043731" y="529592"/>
                </a:cubicBezTo>
                <a:cubicBezTo>
                  <a:pt x="1041187" y="529592"/>
                  <a:pt x="1039919" y="529592"/>
                  <a:pt x="1043731" y="527052"/>
                </a:cubicBezTo>
                <a:cubicBezTo>
                  <a:pt x="1042463" y="527052"/>
                  <a:pt x="1042463" y="525782"/>
                  <a:pt x="1042463" y="525782"/>
                </a:cubicBezTo>
                <a:cubicBezTo>
                  <a:pt x="1042463" y="525782"/>
                  <a:pt x="1043731" y="525782"/>
                  <a:pt x="1044999" y="525782"/>
                </a:cubicBezTo>
                <a:cubicBezTo>
                  <a:pt x="1044999" y="525782"/>
                  <a:pt x="1046267" y="524512"/>
                  <a:pt x="1047543" y="523242"/>
                </a:cubicBezTo>
                <a:cubicBezTo>
                  <a:pt x="1048811" y="523242"/>
                  <a:pt x="1050078" y="521972"/>
                  <a:pt x="1051354" y="520702"/>
                </a:cubicBezTo>
                <a:cubicBezTo>
                  <a:pt x="1051354" y="519432"/>
                  <a:pt x="1051354" y="519432"/>
                  <a:pt x="1051354" y="518162"/>
                </a:cubicBezTo>
                <a:cubicBezTo>
                  <a:pt x="1052622" y="516892"/>
                  <a:pt x="1052622" y="516892"/>
                  <a:pt x="1053890" y="516892"/>
                </a:cubicBezTo>
                <a:cubicBezTo>
                  <a:pt x="1055157" y="516892"/>
                  <a:pt x="1055157" y="515622"/>
                  <a:pt x="1056434" y="514352"/>
                </a:cubicBezTo>
                <a:cubicBezTo>
                  <a:pt x="1056434" y="514352"/>
                  <a:pt x="1057701" y="513082"/>
                  <a:pt x="1058969" y="513082"/>
                </a:cubicBezTo>
                <a:cubicBezTo>
                  <a:pt x="1060245" y="511811"/>
                  <a:pt x="1060245" y="510541"/>
                  <a:pt x="1060245" y="509271"/>
                </a:cubicBezTo>
                <a:cubicBezTo>
                  <a:pt x="1062781" y="509271"/>
                  <a:pt x="1064049" y="508001"/>
                  <a:pt x="1066593" y="506731"/>
                </a:cubicBezTo>
                <a:cubicBezTo>
                  <a:pt x="1066593" y="506731"/>
                  <a:pt x="1066593" y="505461"/>
                  <a:pt x="1066593" y="505461"/>
                </a:cubicBezTo>
                <a:cubicBezTo>
                  <a:pt x="1067861" y="505461"/>
                  <a:pt x="1067861" y="504191"/>
                  <a:pt x="1069137" y="504191"/>
                </a:cubicBezTo>
                <a:cubicBezTo>
                  <a:pt x="1070404" y="502921"/>
                  <a:pt x="1070404" y="501651"/>
                  <a:pt x="1071672" y="500381"/>
                </a:cubicBezTo>
                <a:cubicBezTo>
                  <a:pt x="1070404" y="499111"/>
                  <a:pt x="1070404" y="497841"/>
                  <a:pt x="1070404" y="496571"/>
                </a:cubicBezTo>
                <a:cubicBezTo>
                  <a:pt x="1070404" y="496571"/>
                  <a:pt x="1071672" y="497841"/>
                  <a:pt x="1071672" y="497841"/>
                </a:cubicBezTo>
                <a:cubicBezTo>
                  <a:pt x="1074216" y="496571"/>
                  <a:pt x="1078028" y="496571"/>
                  <a:pt x="1081831" y="495301"/>
                </a:cubicBezTo>
                <a:cubicBezTo>
                  <a:pt x="1080563" y="495301"/>
                  <a:pt x="1080563" y="494031"/>
                  <a:pt x="1080563" y="492761"/>
                </a:cubicBezTo>
                <a:cubicBezTo>
                  <a:pt x="1079296" y="491491"/>
                  <a:pt x="1078028" y="491491"/>
                  <a:pt x="1076752" y="490221"/>
                </a:cubicBezTo>
                <a:cubicBezTo>
                  <a:pt x="1076752" y="490221"/>
                  <a:pt x="1076752" y="488951"/>
                  <a:pt x="1076752" y="488951"/>
                </a:cubicBezTo>
                <a:cubicBezTo>
                  <a:pt x="1078028" y="487681"/>
                  <a:pt x="1079296" y="487681"/>
                  <a:pt x="1080563" y="486411"/>
                </a:cubicBezTo>
                <a:cubicBezTo>
                  <a:pt x="1083107" y="483871"/>
                  <a:pt x="1085643" y="482601"/>
                  <a:pt x="1088187" y="480060"/>
                </a:cubicBezTo>
                <a:cubicBezTo>
                  <a:pt x="1089455" y="478790"/>
                  <a:pt x="1089455" y="477520"/>
                  <a:pt x="1090723" y="476250"/>
                </a:cubicBezTo>
                <a:cubicBezTo>
                  <a:pt x="1093266" y="474980"/>
                  <a:pt x="1095810" y="473710"/>
                  <a:pt x="1098345" y="472440"/>
                </a:cubicBezTo>
                <a:cubicBezTo>
                  <a:pt x="1099614" y="471170"/>
                  <a:pt x="1099614" y="471170"/>
                  <a:pt x="1099614" y="469900"/>
                </a:cubicBezTo>
                <a:cubicBezTo>
                  <a:pt x="1100890" y="468630"/>
                  <a:pt x="1102157" y="467360"/>
                  <a:pt x="1103425" y="466090"/>
                </a:cubicBezTo>
                <a:cubicBezTo>
                  <a:pt x="1104701" y="466090"/>
                  <a:pt x="1105969" y="464820"/>
                  <a:pt x="1107237" y="464820"/>
                </a:cubicBezTo>
                <a:cubicBezTo>
                  <a:pt x="1107237" y="463550"/>
                  <a:pt x="1108504" y="463550"/>
                  <a:pt x="1108504" y="462280"/>
                </a:cubicBezTo>
                <a:cubicBezTo>
                  <a:pt x="1107237" y="462280"/>
                  <a:pt x="1105969" y="461010"/>
                  <a:pt x="1104701" y="461010"/>
                </a:cubicBezTo>
                <a:cubicBezTo>
                  <a:pt x="1104701" y="459740"/>
                  <a:pt x="1104701" y="457200"/>
                  <a:pt x="1104701" y="455930"/>
                </a:cubicBezTo>
                <a:cubicBezTo>
                  <a:pt x="1104701" y="455930"/>
                  <a:pt x="1103425" y="454660"/>
                  <a:pt x="1103425" y="453390"/>
                </a:cubicBezTo>
                <a:cubicBezTo>
                  <a:pt x="1103425" y="452120"/>
                  <a:pt x="1104701" y="452120"/>
                  <a:pt x="1104701" y="450849"/>
                </a:cubicBezTo>
                <a:cubicBezTo>
                  <a:pt x="1103425" y="450849"/>
                  <a:pt x="1103425" y="450849"/>
                  <a:pt x="1102157" y="450849"/>
                </a:cubicBezTo>
                <a:cubicBezTo>
                  <a:pt x="1103425" y="449579"/>
                  <a:pt x="1103425" y="449579"/>
                  <a:pt x="1103425" y="448309"/>
                </a:cubicBezTo>
                <a:cubicBezTo>
                  <a:pt x="1104701" y="447039"/>
                  <a:pt x="1107237" y="447039"/>
                  <a:pt x="1108504" y="445769"/>
                </a:cubicBezTo>
                <a:cubicBezTo>
                  <a:pt x="1108504" y="445769"/>
                  <a:pt x="1109781" y="445769"/>
                  <a:pt x="1111049" y="445769"/>
                </a:cubicBezTo>
                <a:cubicBezTo>
                  <a:pt x="1114859" y="444499"/>
                  <a:pt x="1118671" y="443229"/>
                  <a:pt x="1122481" y="441959"/>
                </a:cubicBezTo>
                <a:cubicBezTo>
                  <a:pt x="1122481" y="441959"/>
                  <a:pt x="1123747" y="441959"/>
                  <a:pt x="1125015" y="441959"/>
                </a:cubicBezTo>
                <a:cubicBezTo>
                  <a:pt x="1128826" y="440689"/>
                  <a:pt x="1133903" y="439419"/>
                  <a:pt x="1137712" y="438149"/>
                </a:cubicBezTo>
                <a:cubicBezTo>
                  <a:pt x="1140255" y="435609"/>
                  <a:pt x="1142791" y="434339"/>
                  <a:pt x="1145334" y="433069"/>
                </a:cubicBezTo>
                <a:cubicBezTo>
                  <a:pt x="1149146" y="433069"/>
                  <a:pt x="1152951" y="431799"/>
                  <a:pt x="1156761" y="431799"/>
                </a:cubicBezTo>
                <a:close/>
                <a:moveTo>
                  <a:pt x="3677570" y="431293"/>
                </a:moveTo>
                <a:lnTo>
                  <a:pt x="3677825" y="431804"/>
                </a:lnTo>
                <a:cubicBezTo>
                  <a:pt x="3676555" y="431804"/>
                  <a:pt x="3676555" y="433074"/>
                  <a:pt x="3676555" y="433074"/>
                </a:cubicBezTo>
                <a:cubicBezTo>
                  <a:pt x="3676555" y="433074"/>
                  <a:pt x="3675285" y="433074"/>
                  <a:pt x="3675285" y="433074"/>
                </a:cubicBezTo>
                <a:cubicBezTo>
                  <a:pt x="3674019" y="433074"/>
                  <a:pt x="3674019" y="431804"/>
                  <a:pt x="3672749" y="431804"/>
                </a:cubicBezTo>
                <a:lnTo>
                  <a:pt x="3672747" y="431801"/>
                </a:lnTo>
                <a:lnTo>
                  <a:pt x="3674014" y="431801"/>
                </a:lnTo>
                <a:cubicBezTo>
                  <a:pt x="3675285" y="431801"/>
                  <a:pt x="3675285" y="431801"/>
                  <a:pt x="3676555" y="431801"/>
                </a:cubicBezTo>
                <a:close/>
                <a:moveTo>
                  <a:pt x="3672322" y="430952"/>
                </a:moveTo>
                <a:lnTo>
                  <a:pt x="3672747" y="431801"/>
                </a:lnTo>
                <a:lnTo>
                  <a:pt x="3671474" y="431801"/>
                </a:lnTo>
                <a:close/>
                <a:moveTo>
                  <a:pt x="3596545" y="419100"/>
                </a:moveTo>
                <a:cubicBezTo>
                  <a:pt x="3597815" y="419100"/>
                  <a:pt x="3599085" y="419100"/>
                  <a:pt x="3600355" y="419100"/>
                </a:cubicBezTo>
                <a:cubicBezTo>
                  <a:pt x="3601625" y="419100"/>
                  <a:pt x="3601625" y="420370"/>
                  <a:pt x="3602896" y="420370"/>
                </a:cubicBezTo>
                <a:cubicBezTo>
                  <a:pt x="3604166" y="420370"/>
                  <a:pt x="3604166" y="421640"/>
                  <a:pt x="3604166" y="421640"/>
                </a:cubicBezTo>
                <a:cubicBezTo>
                  <a:pt x="3605436" y="421640"/>
                  <a:pt x="3606706" y="422911"/>
                  <a:pt x="3607976" y="422911"/>
                </a:cubicBezTo>
                <a:cubicBezTo>
                  <a:pt x="3607976" y="424180"/>
                  <a:pt x="3607976" y="424180"/>
                  <a:pt x="3609247" y="426721"/>
                </a:cubicBezTo>
                <a:cubicBezTo>
                  <a:pt x="3607977" y="426721"/>
                  <a:pt x="3607977" y="427991"/>
                  <a:pt x="3606707" y="427991"/>
                </a:cubicBezTo>
                <a:cubicBezTo>
                  <a:pt x="3606707" y="427991"/>
                  <a:pt x="3607977" y="429262"/>
                  <a:pt x="3607977" y="429262"/>
                </a:cubicBezTo>
                <a:cubicBezTo>
                  <a:pt x="3607977" y="429262"/>
                  <a:pt x="3607977" y="430532"/>
                  <a:pt x="3607977" y="430532"/>
                </a:cubicBezTo>
                <a:cubicBezTo>
                  <a:pt x="3607977" y="430532"/>
                  <a:pt x="3606707" y="430532"/>
                  <a:pt x="3606707" y="430532"/>
                </a:cubicBezTo>
                <a:cubicBezTo>
                  <a:pt x="3605437" y="429262"/>
                  <a:pt x="3605437" y="429262"/>
                  <a:pt x="3604166" y="427991"/>
                </a:cubicBezTo>
                <a:cubicBezTo>
                  <a:pt x="3604166" y="426721"/>
                  <a:pt x="3602896" y="426721"/>
                  <a:pt x="3601626" y="426721"/>
                </a:cubicBezTo>
                <a:cubicBezTo>
                  <a:pt x="3601626" y="425451"/>
                  <a:pt x="3601626" y="425451"/>
                  <a:pt x="3601626" y="424181"/>
                </a:cubicBezTo>
                <a:cubicBezTo>
                  <a:pt x="3600356" y="422911"/>
                  <a:pt x="3600356" y="422911"/>
                  <a:pt x="3599086" y="422911"/>
                </a:cubicBezTo>
                <a:cubicBezTo>
                  <a:pt x="3597816" y="422911"/>
                  <a:pt x="3597816" y="422911"/>
                  <a:pt x="3596545" y="422911"/>
                </a:cubicBezTo>
                <a:cubicBezTo>
                  <a:pt x="3595275" y="422911"/>
                  <a:pt x="3595275" y="421640"/>
                  <a:pt x="3594005" y="421640"/>
                </a:cubicBezTo>
                <a:cubicBezTo>
                  <a:pt x="3594005" y="421640"/>
                  <a:pt x="3594005" y="420370"/>
                  <a:pt x="3594005" y="420370"/>
                </a:cubicBezTo>
                <a:cubicBezTo>
                  <a:pt x="3595275" y="420370"/>
                  <a:pt x="3595275" y="419100"/>
                  <a:pt x="3596545" y="419100"/>
                </a:cubicBezTo>
                <a:close/>
                <a:moveTo>
                  <a:pt x="1473122" y="419100"/>
                </a:moveTo>
                <a:lnTo>
                  <a:pt x="1474612" y="419398"/>
                </a:lnTo>
                <a:lnTo>
                  <a:pt x="1475655" y="419100"/>
                </a:lnTo>
                <a:lnTo>
                  <a:pt x="1479438" y="420363"/>
                </a:lnTo>
                <a:lnTo>
                  <a:pt x="1479469" y="420369"/>
                </a:lnTo>
                <a:lnTo>
                  <a:pt x="1482005" y="419100"/>
                </a:lnTo>
                <a:cubicBezTo>
                  <a:pt x="1482005" y="419100"/>
                  <a:pt x="1483278" y="420372"/>
                  <a:pt x="1483278" y="420372"/>
                </a:cubicBezTo>
                <a:cubicBezTo>
                  <a:pt x="1483278" y="420372"/>
                  <a:pt x="1483278" y="421639"/>
                  <a:pt x="1483278" y="421639"/>
                </a:cubicBezTo>
                <a:cubicBezTo>
                  <a:pt x="1483278" y="421639"/>
                  <a:pt x="1484546" y="422911"/>
                  <a:pt x="1484546" y="422911"/>
                </a:cubicBezTo>
                <a:cubicBezTo>
                  <a:pt x="1484546" y="424179"/>
                  <a:pt x="1483278" y="424179"/>
                  <a:pt x="1483278" y="425451"/>
                </a:cubicBezTo>
                <a:cubicBezTo>
                  <a:pt x="1482005" y="425451"/>
                  <a:pt x="1480737" y="426718"/>
                  <a:pt x="1479464" y="427990"/>
                </a:cubicBezTo>
                <a:cubicBezTo>
                  <a:pt x="1479464" y="427990"/>
                  <a:pt x="1478196" y="427990"/>
                  <a:pt x="1476923" y="427990"/>
                </a:cubicBezTo>
                <a:cubicBezTo>
                  <a:pt x="1475655" y="426718"/>
                  <a:pt x="1475655" y="426718"/>
                  <a:pt x="1475655" y="426718"/>
                </a:cubicBezTo>
                <a:cubicBezTo>
                  <a:pt x="1475655" y="426718"/>
                  <a:pt x="1474387" y="427990"/>
                  <a:pt x="1474387" y="427990"/>
                </a:cubicBezTo>
                <a:cubicBezTo>
                  <a:pt x="1473114" y="427990"/>
                  <a:pt x="1473114" y="429262"/>
                  <a:pt x="1471846" y="429262"/>
                </a:cubicBezTo>
                <a:cubicBezTo>
                  <a:pt x="1471846" y="429262"/>
                  <a:pt x="1473114" y="430530"/>
                  <a:pt x="1473114" y="430530"/>
                </a:cubicBezTo>
                <a:cubicBezTo>
                  <a:pt x="1475655" y="430530"/>
                  <a:pt x="1476927" y="430530"/>
                  <a:pt x="1478196" y="430530"/>
                </a:cubicBezTo>
                <a:cubicBezTo>
                  <a:pt x="1478196" y="430530"/>
                  <a:pt x="1476927" y="431802"/>
                  <a:pt x="1476927" y="431802"/>
                </a:cubicBezTo>
                <a:cubicBezTo>
                  <a:pt x="1476927" y="431802"/>
                  <a:pt x="1476927" y="433069"/>
                  <a:pt x="1476927" y="434341"/>
                </a:cubicBezTo>
                <a:cubicBezTo>
                  <a:pt x="1476927" y="434341"/>
                  <a:pt x="1475655" y="435609"/>
                  <a:pt x="1475655" y="435609"/>
                </a:cubicBezTo>
                <a:cubicBezTo>
                  <a:pt x="1475655" y="435609"/>
                  <a:pt x="1474387" y="435609"/>
                  <a:pt x="1474387" y="435609"/>
                </a:cubicBezTo>
                <a:cubicBezTo>
                  <a:pt x="1473114" y="436881"/>
                  <a:pt x="1473114" y="436881"/>
                  <a:pt x="1471846" y="436881"/>
                </a:cubicBezTo>
                <a:cubicBezTo>
                  <a:pt x="1470573" y="436881"/>
                  <a:pt x="1469305" y="438152"/>
                  <a:pt x="1468037" y="438152"/>
                </a:cubicBezTo>
                <a:cubicBezTo>
                  <a:pt x="1468037" y="438152"/>
                  <a:pt x="1466764" y="439420"/>
                  <a:pt x="1466764" y="439420"/>
                </a:cubicBezTo>
                <a:cubicBezTo>
                  <a:pt x="1465496" y="440692"/>
                  <a:pt x="1462955" y="440692"/>
                  <a:pt x="1460415" y="441960"/>
                </a:cubicBezTo>
                <a:cubicBezTo>
                  <a:pt x="1459147" y="443232"/>
                  <a:pt x="1457874" y="444499"/>
                  <a:pt x="1456606" y="445771"/>
                </a:cubicBezTo>
                <a:cubicBezTo>
                  <a:pt x="1455333" y="447043"/>
                  <a:pt x="1455333" y="447043"/>
                  <a:pt x="1454065" y="447043"/>
                </a:cubicBezTo>
                <a:cubicBezTo>
                  <a:pt x="1452797" y="448311"/>
                  <a:pt x="1452797" y="449582"/>
                  <a:pt x="1451524" y="450850"/>
                </a:cubicBezTo>
                <a:cubicBezTo>
                  <a:pt x="1451524" y="450850"/>
                  <a:pt x="1451524" y="452122"/>
                  <a:pt x="1451524" y="452122"/>
                </a:cubicBezTo>
                <a:cubicBezTo>
                  <a:pt x="1452797" y="450850"/>
                  <a:pt x="1452797" y="450850"/>
                  <a:pt x="1454065" y="450850"/>
                </a:cubicBezTo>
                <a:cubicBezTo>
                  <a:pt x="1455333" y="450850"/>
                  <a:pt x="1455333" y="449582"/>
                  <a:pt x="1455333" y="449582"/>
                </a:cubicBezTo>
                <a:cubicBezTo>
                  <a:pt x="1456606" y="448311"/>
                  <a:pt x="1459147" y="448311"/>
                  <a:pt x="1460415" y="447039"/>
                </a:cubicBezTo>
                <a:cubicBezTo>
                  <a:pt x="1460415" y="447039"/>
                  <a:pt x="1461683" y="445771"/>
                  <a:pt x="1461683" y="445771"/>
                </a:cubicBezTo>
                <a:cubicBezTo>
                  <a:pt x="1464223" y="445771"/>
                  <a:pt x="1465496" y="445771"/>
                  <a:pt x="1468037" y="445771"/>
                </a:cubicBezTo>
                <a:cubicBezTo>
                  <a:pt x="1468037" y="447039"/>
                  <a:pt x="1469305" y="447039"/>
                  <a:pt x="1469305" y="448311"/>
                </a:cubicBezTo>
                <a:cubicBezTo>
                  <a:pt x="1469305" y="448311"/>
                  <a:pt x="1468037" y="449582"/>
                  <a:pt x="1468037" y="449582"/>
                </a:cubicBezTo>
                <a:cubicBezTo>
                  <a:pt x="1466764" y="450850"/>
                  <a:pt x="1466764" y="450850"/>
                  <a:pt x="1465496" y="450850"/>
                </a:cubicBezTo>
                <a:cubicBezTo>
                  <a:pt x="1465496" y="450850"/>
                  <a:pt x="1466764" y="450850"/>
                  <a:pt x="1468037" y="450850"/>
                </a:cubicBezTo>
                <a:cubicBezTo>
                  <a:pt x="1468037" y="450850"/>
                  <a:pt x="1469305" y="452122"/>
                  <a:pt x="1469305" y="452122"/>
                </a:cubicBezTo>
                <a:cubicBezTo>
                  <a:pt x="1469305" y="453390"/>
                  <a:pt x="1469305" y="453390"/>
                  <a:pt x="1469305" y="454661"/>
                </a:cubicBezTo>
                <a:cubicBezTo>
                  <a:pt x="1468037" y="454661"/>
                  <a:pt x="1468037" y="455933"/>
                  <a:pt x="1466764" y="455933"/>
                </a:cubicBezTo>
                <a:cubicBezTo>
                  <a:pt x="1466764" y="457201"/>
                  <a:pt x="1466764" y="457201"/>
                  <a:pt x="1466764" y="458473"/>
                </a:cubicBezTo>
                <a:cubicBezTo>
                  <a:pt x="1466764" y="459741"/>
                  <a:pt x="1468037" y="459741"/>
                  <a:pt x="1468037" y="459741"/>
                </a:cubicBezTo>
                <a:cubicBezTo>
                  <a:pt x="1468037" y="459741"/>
                  <a:pt x="1469305" y="458473"/>
                  <a:pt x="1469305" y="457201"/>
                </a:cubicBezTo>
                <a:cubicBezTo>
                  <a:pt x="1470573" y="457201"/>
                  <a:pt x="1471846" y="455933"/>
                  <a:pt x="1473114" y="455933"/>
                </a:cubicBezTo>
                <a:cubicBezTo>
                  <a:pt x="1473114" y="455933"/>
                  <a:pt x="1474387" y="454661"/>
                  <a:pt x="1474387" y="454661"/>
                </a:cubicBezTo>
                <a:cubicBezTo>
                  <a:pt x="1475655" y="454661"/>
                  <a:pt x="1475655" y="454661"/>
                  <a:pt x="1476927" y="454661"/>
                </a:cubicBezTo>
                <a:cubicBezTo>
                  <a:pt x="1476927" y="455933"/>
                  <a:pt x="1475655" y="455933"/>
                  <a:pt x="1475655" y="457201"/>
                </a:cubicBezTo>
                <a:lnTo>
                  <a:pt x="1476019" y="458291"/>
                </a:lnTo>
                <a:lnTo>
                  <a:pt x="1478203" y="457199"/>
                </a:lnTo>
                <a:cubicBezTo>
                  <a:pt x="1478203" y="458469"/>
                  <a:pt x="1476933" y="459739"/>
                  <a:pt x="1476933" y="461010"/>
                </a:cubicBezTo>
                <a:lnTo>
                  <a:pt x="1476927" y="461016"/>
                </a:lnTo>
                <a:lnTo>
                  <a:pt x="1475655" y="464820"/>
                </a:lnTo>
                <a:cubicBezTo>
                  <a:pt x="1475655" y="466091"/>
                  <a:pt x="1475655" y="466091"/>
                  <a:pt x="1475655" y="467359"/>
                </a:cubicBezTo>
                <a:cubicBezTo>
                  <a:pt x="1474387" y="468631"/>
                  <a:pt x="1471846" y="469903"/>
                  <a:pt x="1470573" y="471170"/>
                </a:cubicBezTo>
                <a:lnTo>
                  <a:pt x="1469261" y="471303"/>
                </a:lnTo>
                <a:lnTo>
                  <a:pt x="1469305" y="471170"/>
                </a:lnTo>
                <a:lnTo>
                  <a:pt x="1469038" y="470904"/>
                </a:lnTo>
                <a:lnTo>
                  <a:pt x="1469305" y="468631"/>
                </a:lnTo>
                <a:cubicBezTo>
                  <a:pt x="1468037" y="468631"/>
                  <a:pt x="1468037" y="469903"/>
                  <a:pt x="1468037" y="469903"/>
                </a:cubicBezTo>
                <a:lnTo>
                  <a:pt x="1469038" y="470904"/>
                </a:lnTo>
                <a:lnTo>
                  <a:pt x="1468988" y="471330"/>
                </a:lnTo>
                <a:lnTo>
                  <a:pt x="1469261" y="471303"/>
                </a:lnTo>
                <a:lnTo>
                  <a:pt x="1468037" y="474982"/>
                </a:lnTo>
                <a:cubicBezTo>
                  <a:pt x="1466764" y="476254"/>
                  <a:pt x="1466764" y="476254"/>
                  <a:pt x="1465496" y="476254"/>
                </a:cubicBezTo>
                <a:cubicBezTo>
                  <a:pt x="1465496" y="474982"/>
                  <a:pt x="1464223" y="474982"/>
                  <a:pt x="1464223" y="474982"/>
                </a:cubicBezTo>
                <a:cubicBezTo>
                  <a:pt x="1462955" y="474982"/>
                  <a:pt x="1462955" y="476254"/>
                  <a:pt x="1461683" y="476254"/>
                </a:cubicBezTo>
                <a:cubicBezTo>
                  <a:pt x="1461683" y="477521"/>
                  <a:pt x="1461683" y="477521"/>
                  <a:pt x="1461683" y="477521"/>
                </a:cubicBezTo>
                <a:cubicBezTo>
                  <a:pt x="1462955" y="477521"/>
                  <a:pt x="1465496" y="477521"/>
                  <a:pt x="1466764" y="477521"/>
                </a:cubicBezTo>
                <a:cubicBezTo>
                  <a:pt x="1466764" y="477521"/>
                  <a:pt x="1466764" y="478793"/>
                  <a:pt x="1466764" y="478793"/>
                </a:cubicBezTo>
                <a:cubicBezTo>
                  <a:pt x="1465496" y="478793"/>
                  <a:pt x="1464223" y="480061"/>
                  <a:pt x="1462955" y="480061"/>
                </a:cubicBezTo>
                <a:cubicBezTo>
                  <a:pt x="1464223" y="480061"/>
                  <a:pt x="1464223" y="481333"/>
                  <a:pt x="1465496" y="481333"/>
                </a:cubicBezTo>
                <a:cubicBezTo>
                  <a:pt x="1464223" y="481333"/>
                  <a:pt x="1462955" y="482600"/>
                  <a:pt x="1461683" y="483872"/>
                </a:cubicBezTo>
                <a:cubicBezTo>
                  <a:pt x="1461683" y="483872"/>
                  <a:pt x="1460415" y="483872"/>
                  <a:pt x="1460415" y="483872"/>
                </a:cubicBezTo>
                <a:cubicBezTo>
                  <a:pt x="1459147" y="483872"/>
                  <a:pt x="1459147" y="485144"/>
                  <a:pt x="1457874" y="485144"/>
                </a:cubicBezTo>
                <a:cubicBezTo>
                  <a:pt x="1456606" y="486412"/>
                  <a:pt x="1455333" y="486412"/>
                  <a:pt x="1454065" y="486412"/>
                </a:cubicBezTo>
                <a:cubicBezTo>
                  <a:pt x="1452797" y="487684"/>
                  <a:pt x="1451524" y="487684"/>
                  <a:pt x="1450256" y="488951"/>
                </a:cubicBezTo>
                <a:cubicBezTo>
                  <a:pt x="1450256" y="488951"/>
                  <a:pt x="1450256" y="490223"/>
                  <a:pt x="1450256" y="490223"/>
                </a:cubicBezTo>
                <a:cubicBezTo>
                  <a:pt x="1448984" y="491495"/>
                  <a:pt x="1446443" y="491495"/>
                  <a:pt x="1445175" y="492763"/>
                </a:cubicBezTo>
                <a:cubicBezTo>
                  <a:pt x="1442634" y="491495"/>
                  <a:pt x="1441366" y="491495"/>
                  <a:pt x="1440093" y="491495"/>
                </a:cubicBezTo>
                <a:cubicBezTo>
                  <a:pt x="1438825" y="492763"/>
                  <a:pt x="1437553" y="492763"/>
                  <a:pt x="1436285" y="494034"/>
                </a:cubicBezTo>
                <a:cubicBezTo>
                  <a:pt x="1435017" y="494034"/>
                  <a:pt x="1435017" y="494034"/>
                  <a:pt x="1433744" y="494034"/>
                </a:cubicBezTo>
                <a:cubicBezTo>
                  <a:pt x="1432476" y="492763"/>
                  <a:pt x="1432476" y="491495"/>
                  <a:pt x="1431203" y="490223"/>
                </a:cubicBezTo>
                <a:cubicBezTo>
                  <a:pt x="1432476" y="488955"/>
                  <a:pt x="1432476" y="487684"/>
                  <a:pt x="1433744" y="486412"/>
                </a:cubicBezTo>
                <a:cubicBezTo>
                  <a:pt x="1433744" y="486412"/>
                  <a:pt x="1433744" y="485144"/>
                  <a:pt x="1433744" y="485144"/>
                </a:cubicBezTo>
                <a:cubicBezTo>
                  <a:pt x="1432476" y="486412"/>
                  <a:pt x="1429935" y="488951"/>
                  <a:pt x="1428667" y="490223"/>
                </a:cubicBezTo>
                <a:cubicBezTo>
                  <a:pt x="1428667" y="491495"/>
                  <a:pt x="1428667" y="491495"/>
                  <a:pt x="1428667" y="492763"/>
                </a:cubicBezTo>
                <a:cubicBezTo>
                  <a:pt x="1429935" y="494034"/>
                  <a:pt x="1431203" y="495302"/>
                  <a:pt x="1432476" y="496574"/>
                </a:cubicBezTo>
                <a:cubicBezTo>
                  <a:pt x="1433744" y="497842"/>
                  <a:pt x="1433744" y="497842"/>
                  <a:pt x="1435017" y="497842"/>
                </a:cubicBezTo>
                <a:cubicBezTo>
                  <a:pt x="1435017" y="499113"/>
                  <a:pt x="1435017" y="499113"/>
                  <a:pt x="1435017" y="500385"/>
                </a:cubicBezTo>
                <a:cubicBezTo>
                  <a:pt x="1433744" y="501653"/>
                  <a:pt x="1432476" y="501653"/>
                  <a:pt x="1431203" y="502925"/>
                </a:cubicBezTo>
                <a:cubicBezTo>
                  <a:pt x="1431203" y="504193"/>
                  <a:pt x="1429935" y="504193"/>
                  <a:pt x="1429935" y="505464"/>
                </a:cubicBezTo>
                <a:cubicBezTo>
                  <a:pt x="1429935" y="505464"/>
                  <a:pt x="1424854" y="508004"/>
                  <a:pt x="1424854" y="508004"/>
                </a:cubicBezTo>
                <a:cubicBezTo>
                  <a:pt x="1423586" y="508004"/>
                  <a:pt x="1423586" y="508004"/>
                  <a:pt x="1422313" y="508004"/>
                </a:cubicBezTo>
                <a:cubicBezTo>
                  <a:pt x="1421045" y="506732"/>
                  <a:pt x="1421045" y="506732"/>
                  <a:pt x="1421045" y="505464"/>
                </a:cubicBezTo>
                <a:cubicBezTo>
                  <a:pt x="1421045" y="505464"/>
                  <a:pt x="1419777" y="505464"/>
                  <a:pt x="1419777" y="505464"/>
                </a:cubicBezTo>
                <a:cubicBezTo>
                  <a:pt x="1418504" y="505464"/>
                  <a:pt x="1417236" y="506732"/>
                  <a:pt x="1417236" y="506732"/>
                </a:cubicBezTo>
                <a:cubicBezTo>
                  <a:pt x="1417236" y="506732"/>
                  <a:pt x="1415963" y="505464"/>
                  <a:pt x="1415963" y="505464"/>
                </a:cubicBezTo>
                <a:cubicBezTo>
                  <a:pt x="1415963" y="504193"/>
                  <a:pt x="1415963" y="504193"/>
                  <a:pt x="1415963" y="502925"/>
                </a:cubicBezTo>
                <a:cubicBezTo>
                  <a:pt x="1415963" y="501653"/>
                  <a:pt x="1414695" y="501653"/>
                  <a:pt x="1414695" y="500385"/>
                </a:cubicBezTo>
                <a:cubicBezTo>
                  <a:pt x="1414695" y="500385"/>
                  <a:pt x="1413427" y="499113"/>
                  <a:pt x="1412155" y="499113"/>
                </a:cubicBezTo>
                <a:cubicBezTo>
                  <a:pt x="1412155" y="499113"/>
                  <a:pt x="1413427" y="497842"/>
                  <a:pt x="1413427" y="496574"/>
                </a:cubicBezTo>
                <a:cubicBezTo>
                  <a:pt x="1413427" y="496574"/>
                  <a:pt x="1412155" y="495302"/>
                  <a:pt x="1412155" y="494034"/>
                </a:cubicBezTo>
                <a:cubicBezTo>
                  <a:pt x="1413427" y="494034"/>
                  <a:pt x="1413427" y="492763"/>
                  <a:pt x="1413427" y="492763"/>
                </a:cubicBezTo>
                <a:cubicBezTo>
                  <a:pt x="1413427" y="492763"/>
                  <a:pt x="1412155" y="492763"/>
                  <a:pt x="1410887" y="492763"/>
                </a:cubicBezTo>
                <a:cubicBezTo>
                  <a:pt x="1409614" y="492763"/>
                  <a:pt x="1409614" y="491495"/>
                  <a:pt x="1408346" y="491495"/>
                </a:cubicBezTo>
                <a:cubicBezTo>
                  <a:pt x="1408346" y="491495"/>
                  <a:pt x="1408346" y="490223"/>
                  <a:pt x="1408346" y="490223"/>
                </a:cubicBezTo>
                <a:cubicBezTo>
                  <a:pt x="1407073" y="490223"/>
                  <a:pt x="1405805" y="488951"/>
                  <a:pt x="1404537" y="488951"/>
                </a:cubicBezTo>
                <a:cubicBezTo>
                  <a:pt x="1403265" y="487684"/>
                  <a:pt x="1403265" y="486412"/>
                  <a:pt x="1403265" y="485144"/>
                </a:cubicBezTo>
                <a:cubicBezTo>
                  <a:pt x="1403265" y="483872"/>
                  <a:pt x="1401997" y="483872"/>
                  <a:pt x="1400724" y="482604"/>
                </a:cubicBezTo>
                <a:cubicBezTo>
                  <a:pt x="1400724" y="482604"/>
                  <a:pt x="1399456" y="482604"/>
                  <a:pt x="1399456" y="482604"/>
                </a:cubicBezTo>
                <a:cubicBezTo>
                  <a:pt x="1399456" y="481333"/>
                  <a:pt x="1398188" y="481333"/>
                  <a:pt x="1398188" y="481333"/>
                </a:cubicBezTo>
                <a:cubicBezTo>
                  <a:pt x="1398188" y="480061"/>
                  <a:pt x="1398188" y="480061"/>
                  <a:pt x="1398188" y="478793"/>
                </a:cubicBezTo>
                <a:cubicBezTo>
                  <a:pt x="1396915" y="478793"/>
                  <a:pt x="1396915" y="478793"/>
                  <a:pt x="1395647" y="478793"/>
                </a:cubicBezTo>
                <a:cubicBezTo>
                  <a:pt x="1394374" y="478793"/>
                  <a:pt x="1394374" y="480061"/>
                  <a:pt x="1393106" y="480061"/>
                </a:cubicBezTo>
                <a:cubicBezTo>
                  <a:pt x="1393106" y="480061"/>
                  <a:pt x="1391833" y="480061"/>
                  <a:pt x="1391833" y="480061"/>
                </a:cubicBezTo>
                <a:cubicBezTo>
                  <a:pt x="1390566" y="480061"/>
                  <a:pt x="1390566" y="481333"/>
                  <a:pt x="1389297" y="481333"/>
                </a:cubicBezTo>
                <a:cubicBezTo>
                  <a:pt x="1388025" y="481333"/>
                  <a:pt x="1388025" y="481333"/>
                  <a:pt x="1386757" y="481333"/>
                </a:cubicBezTo>
                <a:cubicBezTo>
                  <a:pt x="1386757" y="480061"/>
                  <a:pt x="1385484" y="480061"/>
                  <a:pt x="1385484" y="478793"/>
                </a:cubicBezTo>
                <a:cubicBezTo>
                  <a:pt x="1386757" y="477521"/>
                  <a:pt x="1388025" y="477521"/>
                  <a:pt x="1389297" y="476254"/>
                </a:cubicBezTo>
                <a:cubicBezTo>
                  <a:pt x="1389297" y="474982"/>
                  <a:pt x="1389297" y="473714"/>
                  <a:pt x="1389297" y="472442"/>
                </a:cubicBezTo>
                <a:cubicBezTo>
                  <a:pt x="1388025" y="472442"/>
                  <a:pt x="1388025" y="471170"/>
                  <a:pt x="1386757" y="471170"/>
                </a:cubicBezTo>
                <a:cubicBezTo>
                  <a:pt x="1386757" y="471170"/>
                  <a:pt x="1386757" y="469903"/>
                  <a:pt x="1386757" y="469903"/>
                </a:cubicBezTo>
                <a:cubicBezTo>
                  <a:pt x="1386757" y="468631"/>
                  <a:pt x="1385484" y="467363"/>
                  <a:pt x="1385484" y="466091"/>
                </a:cubicBezTo>
                <a:cubicBezTo>
                  <a:pt x="1385484" y="466091"/>
                  <a:pt x="1384216" y="464824"/>
                  <a:pt x="1384216" y="464824"/>
                </a:cubicBezTo>
                <a:cubicBezTo>
                  <a:pt x="1385484" y="462284"/>
                  <a:pt x="1386757" y="461012"/>
                  <a:pt x="1388025" y="459745"/>
                </a:cubicBezTo>
                <a:cubicBezTo>
                  <a:pt x="1389297" y="459745"/>
                  <a:pt x="1390566" y="458473"/>
                  <a:pt x="1391838" y="458473"/>
                </a:cubicBezTo>
                <a:cubicBezTo>
                  <a:pt x="1391838" y="458473"/>
                  <a:pt x="1393106" y="457201"/>
                  <a:pt x="1393106" y="457201"/>
                </a:cubicBezTo>
                <a:cubicBezTo>
                  <a:pt x="1393106" y="455933"/>
                  <a:pt x="1394374" y="455933"/>
                  <a:pt x="1394374" y="455933"/>
                </a:cubicBezTo>
                <a:cubicBezTo>
                  <a:pt x="1394374" y="457201"/>
                  <a:pt x="1395647" y="457201"/>
                  <a:pt x="1395647" y="457201"/>
                </a:cubicBezTo>
                <a:cubicBezTo>
                  <a:pt x="1396915" y="455933"/>
                  <a:pt x="1399456" y="455933"/>
                  <a:pt x="1400724" y="454661"/>
                </a:cubicBezTo>
                <a:cubicBezTo>
                  <a:pt x="1401997" y="454661"/>
                  <a:pt x="1403265" y="454661"/>
                  <a:pt x="1404537" y="454661"/>
                </a:cubicBezTo>
                <a:cubicBezTo>
                  <a:pt x="1405805" y="454661"/>
                  <a:pt x="1405805" y="455933"/>
                  <a:pt x="1407078" y="455933"/>
                </a:cubicBezTo>
                <a:cubicBezTo>
                  <a:pt x="1407078" y="455933"/>
                  <a:pt x="1405805" y="457201"/>
                  <a:pt x="1405805" y="457201"/>
                </a:cubicBezTo>
                <a:cubicBezTo>
                  <a:pt x="1405805" y="458473"/>
                  <a:pt x="1404537" y="458473"/>
                  <a:pt x="1404537" y="458473"/>
                </a:cubicBezTo>
                <a:cubicBezTo>
                  <a:pt x="1404537" y="458473"/>
                  <a:pt x="1404537" y="459745"/>
                  <a:pt x="1404537" y="459745"/>
                </a:cubicBezTo>
                <a:cubicBezTo>
                  <a:pt x="1405805" y="459745"/>
                  <a:pt x="1407078" y="459745"/>
                  <a:pt x="1408346" y="459745"/>
                </a:cubicBezTo>
                <a:cubicBezTo>
                  <a:pt x="1408346" y="459745"/>
                  <a:pt x="1409614" y="461012"/>
                  <a:pt x="1409614" y="461012"/>
                </a:cubicBezTo>
                <a:cubicBezTo>
                  <a:pt x="1409614" y="462284"/>
                  <a:pt x="1409614" y="462284"/>
                  <a:pt x="1409614" y="463552"/>
                </a:cubicBezTo>
                <a:cubicBezTo>
                  <a:pt x="1410887" y="463552"/>
                  <a:pt x="1413427" y="464824"/>
                  <a:pt x="1414695" y="464824"/>
                </a:cubicBezTo>
                <a:cubicBezTo>
                  <a:pt x="1415963" y="466091"/>
                  <a:pt x="1415963" y="467363"/>
                  <a:pt x="1415963" y="467363"/>
                </a:cubicBezTo>
                <a:cubicBezTo>
                  <a:pt x="1417236" y="467363"/>
                  <a:pt x="1417236" y="468635"/>
                  <a:pt x="1418504" y="468635"/>
                </a:cubicBezTo>
                <a:cubicBezTo>
                  <a:pt x="1419777" y="468635"/>
                  <a:pt x="1421045" y="468635"/>
                  <a:pt x="1422318" y="468635"/>
                </a:cubicBezTo>
                <a:cubicBezTo>
                  <a:pt x="1422318" y="468635"/>
                  <a:pt x="1423586" y="467363"/>
                  <a:pt x="1423586" y="467363"/>
                </a:cubicBezTo>
                <a:cubicBezTo>
                  <a:pt x="1423586" y="467363"/>
                  <a:pt x="1422318" y="466091"/>
                  <a:pt x="1422318" y="466091"/>
                </a:cubicBezTo>
                <a:cubicBezTo>
                  <a:pt x="1422318" y="466091"/>
                  <a:pt x="1423586" y="464824"/>
                  <a:pt x="1423586" y="464824"/>
                </a:cubicBezTo>
                <a:cubicBezTo>
                  <a:pt x="1423586" y="464824"/>
                  <a:pt x="1424854" y="463552"/>
                  <a:pt x="1424854" y="462284"/>
                </a:cubicBezTo>
                <a:cubicBezTo>
                  <a:pt x="1424854" y="462284"/>
                  <a:pt x="1423586" y="461012"/>
                  <a:pt x="1423586" y="461012"/>
                </a:cubicBezTo>
                <a:cubicBezTo>
                  <a:pt x="1424854" y="459745"/>
                  <a:pt x="1424854" y="459745"/>
                  <a:pt x="1426126" y="458473"/>
                </a:cubicBezTo>
                <a:cubicBezTo>
                  <a:pt x="1426126" y="458473"/>
                  <a:pt x="1426126" y="457201"/>
                  <a:pt x="1426126" y="457201"/>
                </a:cubicBezTo>
                <a:cubicBezTo>
                  <a:pt x="1426126" y="457201"/>
                  <a:pt x="1424854" y="455933"/>
                  <a:pt x="1424854" y="455933"/>
                </a:cubicBezTo>
                <a:cubicBezTo>
                  <a:pt x="1424854" y="455933"/>
                  <a:pt x="1426126" y="454661"/>
                  <a:pt x="1426126" y="454661"/>
                </a:cubicBezTo>
                <a:cubicBezTo>
                  <a:pt x="1427395" y="454661"/>
                  <a:pt x="1428667" y="453394"/>
                  <a:pt x="1429935" y="453394"/>
                </a:cubicBezTo>
                <a:cubicBezTo>
                  <a:pt x="1431208" y="453394"/>
                  <a:pt x="1431208" y="453394"/>
                  <a:pt x="1432476" y="453394"/>
                </a:cubicBezTo>
                <a:cubicBezTo>
                  <a:pt x="1433744" y="453394"/>
                  <a:pt x="1433744" y="454661"/>
                  <a:pt x="1435017" y="454661"/>
                </a:cubicBezTo>
                <a:cubicBezTo>
                  <a:pt x="1436285" y="453394"/>
                  <a:pt x="1436285" y="453394"/>
                  <a:pt x="1437557" y="453394"/>
                </a:cubicBezTo>
                <a:cubicBezTo>
                  <a:pt x="1436285" y="453394"/>
                  <a:pt x="1436285" y="452122"/>
                  <a:pt x="1436285" y="452122"/>
                </a:cubicBezTo>
                <a:cubicBezTo>
                  <a:pt x="1435017" y="450850"/>
                  <a:pt x="1433744" y="450850"/>
                  <a:pt x="1432476" y="449582"/>
                </a:cubicBezTo>
                <a:cubicBezTo>
                  <a:pt x="1432476" y="448311"/>
                  <a:pt x="1431203" y="448311"/>
                  <a:pt x="1431203" y="447043"/>
                </a:cubicBezTo>
                <a:cubicBezTo>
                  <a:pt x="1431203" y="447043"/>
                  <a:pt x="1429935" y="447043"/>
                  <a:pt x="1429935" y="447043"/>
                </a:cubicBezTo>
                <a:cubicBezTo>
                  <a:pt x="1429935" y="448311"/>
                  <a:pt x="1428667" y="448311"/>
                  <a:pt x="1428667" y="449582"/>
                </a:cubicBezTo>
                <a:cubicBezTo>
                  <a:pt x="1427395" y="449582"/>
                  <a:pt x="1426126" y="450850"/>
                  <a:pt x="1424854" y="450850"/>
                </a:cubicBezTo>
                <a:cubicBezTo>
                  <a:pt x="1423586" y="449582"/>
                  <a:pt x="1422318" y="449582"/>
                  <a:pt x="1421045" y="448311"/>
                </a:cubicBezTo>
                <a:cubicBezTo>
                  <a:pt x="1421045" y="448311"/>
                  <a:pt x="1421045" y="447043"/>
                  <a:pt x="1421045" y="447043"/>
                </a:cubicBezTo>
                <a:cubicBezTo>
                  <a:pt x="1419777" y="447043"/>
                  <a:pt x="1418504" y="445771"/>
                  <a:pt x="1417236" y="445771"/>
                </a:cubicBezTo>
                <a:cubicBezTo>
                  <a:pt x="1415963" y="444503"/>
                  <a:pt x="1415963" y="444503"/>
                  <a:pt x="1415963" y="443232"/>
                </a:cubicBezTo>
                <a:cubicBezTo>
                  <a:pt x="1417236" y="441960"/>
                  <a:pt x="1417236" y="441960"/>
                  <a:pt x="1418504" y="440692"/>
                </a:cubicBezTo>
                <a:cubicBezTo>
                  <a:pt x="1418504" y="440692"/>
                  <a:pt x="1419777" y="440692"/>
                  <a:pt x="1421045" y="440692"/>
                </a:cubicBezTo>
                <a:cubicBezTo>
                  <a:pt x="1421045" y="439420"/>
                  <a:pt x="1421045" y="439420"/>
                  <a:pt x="1421045" y="438152"/>
                </a:cubicBezTo>
                <a:cubicBezTo>
                  <a:pt x="1421045" y="438152"/>
                  <a:pt x="1422318" y="438152"/>
                  <a:pt x="1423586" y="438152"/>
                </a:cubicBezTo>
                <a:cubicBezTo>
                  <a:pt x="1424854" y="438152"/>
                  <a:pt x="1424854" y="439420"/>
                  <a:pt x="1426126" y="439420"/>
                </a:cubicBezTo>
                <a:cubicBezTo>
                  <a:pt x="1427395" y="440692"/>
                  <a:pt x="1427395" y="441960"/>
                  <a:pt x="1428667" y="443232"/>
                </a:cubicBezTo>
                <a:cubicBezTo>
                  <a:pt x="1429935" y="443232"/>
                  <a:pt x="1429935" y="443232"/>
                  <a:pt x="1429935" y="443232"/>
                </a:cubicBezTo>
                <a:cubicBezTo>
                  <a:pt x="1429935" y="441960"/>
                  <a:pt x="1429935" y="441960"/>
                  <a:pt x="1429935" y="440692"/>
                </a:cubicBezTo>
                <a:cubicBezTo>
                  <a:pt x="1429935" y="440692"/>
                  <a:pt x="1431203" y="439420"/>
                  <a:pt x="1431203" y="439420"/>
                </a:cubicBezTo>
                <a:cubicBezTo>
                  <a:pt x="1429935" y="438152"/>
                  <a:pt x="1429935" y="438152"/>
                  <a:pt x="1429935" y="436881"/>
                </a:cubicBezTo>
                <a:cubicBezTo>
                  <a:pt x="1429935" y="436881"/>
                  <a:pt x="1428667" y="436881"/>
                  <a:pt x="1427395" y="436881"/>
                </a:cubicBezTo>
                <a:cubicBezTo>
                  <a:pt x="1427395" y="435609"/>
                  <a:pt x="1426126" y="435609"/>
                  <a:pt x="1426126" y="434341"/>
                </a:cubicBezTo>
                <a:cubicBezTo>
                  <a:pt x="1426126" y="433069"/>
                  <a:pt x="1424854" y="433069"/>
                  <a:pt x="1424854" y="431802"/>
                </a:cubicBezTo>
                <a:cubicBezTo>
                  <a:pt x="1424854" y="431802"/>
                  <a:pt x="1426126" y="430530"/>
                  <a:pt x="1426126" y="430530"/>
                </a:cubicBezTo>
                <a:cubicBezTo>
                  <a:pt x="1426126" y="429262"/>
                  <a:pt x="1426126" y="429262"/>
                  <a:pt x="1426126" y="427990"/>
                </a:cubicBezTo>
                <a:cubicBezTo>
                  <a:pt x="1427395" y="427990"/>
                  <a:pt x="1428667" y="426718"/>
                  <a:pt x="1429935" y="426718"/>
                </a:cubicBezTo>
                <a:cubicBezTo>
                  <a:pt x="1429935" y="426718"/>
                  <a:pt x="1431203" y="426718"/>
                  <a:pt x="1431203" y="426718"/>
                </a:cubicBezTo>
                <a:cubicBezTo>
                  <a:pt x="1431203" y="425451"/>
                  <a:pt x="1432476" y="425451"/>
                  <a:pt x="1432476" y="425451"/>
                </a:cubicBezTo>
                <a:cubicBezTo>
                  <a:pt x="1433744" y="425451"/>
                  <a:pt x="1435017" y="426718"/>
                  <a:pt x="1436285" y="426718"/>
                </a:cubicBezTo>
                <a:cubicBezTo>
                  <a:pt x="1438825" y="426718"/>
                  <a:pt x="1440093" y="426718"/>
                  <a:pt x="1441366" y="426718"/>
                </a:cubicBezTo>
                <a:cubicBezTo>
                  <a:pt x="1441366" y="425451"/>
                  <a:pt x="1442634" y="425451"/>
                  <a:pt x="1442634" y="424179"/>
                </a:cubicBezTo>
                <a:cubicBezTo>
                  <a:pt x="1441366" y="425451"/>
                  <a:pt x="1440093" y="425451"/>
                  <a:pt x="1438825" y="425451"/>
                </a:cubicBezTo>
                <a:cubicBezTo>
                  <a:pt x="1438825" y="424179"/>
                  <a:pt x="1437557" y="424179"/>
                  <a:pt x="1437557" y="424179"/>
                </a:cubicBezTo>
                <a:cubicBezTo>
                  <a:pt x="1437557" y="424179"/>
                  <a:pt x="1438825" y="422911"/>
                  <a:pt x="1438825" y="422911"/>
                </a:cubicBezTo>
                <a:cubicBezTo>
                  <a:pt x="1440093" y="422911"/>
                  <a:pt x="1440093" y="421639"/>
                  <a:pt x="1441366" y="421639"/>
                </a:cubicBezTo>
                <a:cubicBezTo>
                  <a:pt x="1442634" y="420372"/>
                  <a:pt x="1445175" y="420372"/>
                  <a:pt x="1446443" y="420372"/>
                </a:cubicBezTo>
                <a:cubicBezTo>
                  <a:pt x="1446443" y="421639"/>
                  <a:pt x="1447716" y="421639"/>
                  <a:pt x="1447716" y="421639"/>
                </a:cubicBezTo>
                <a:cubicBezTo>
                  <a:pt x="1447716" y="421639"/>
                  <a:pt x="1446443" y="422911"/>
                  <a:pt x="1446443" y="422911"/>
                </a:cubicBezTo>
                <a:cubicBezTo>
                  <a:pt x="1446443" y="422911"/>
                  <a:pt x="1446443" y="424179"/>
                  <a:pt x="1446443" y="424179"/>
                </a:cubicBezTo>
                <a:cubicBezTo>
                  <a:pt x="1446443" y="424179"/>
                  <a:pt x="1447716" y="424179"/>
                  <a:pt x="1448984" y="424179"/>
                </a:cubicBezTo>
                <a:cubicBezTo>
                  <a:pt x="1448984" y="424179"/>
                  <a:pt x="1450256" y="425451"/>
                  <a:pt x="1451524" y="425451"/>
                </a:cubicBezTo>
                <a:cubicBezTo>
                  <a:pt x="1452797" y="425451"/>
                  <a:pt x="1452797" y="424179"/>
                  <a:pt x="1454065" y="424179"/>
                </a:cubicBezTo>
                <a:cubicBezTo>
                  <a:pt x="1455333" y="424179"/>
                  <a:pt x="1456606" y="424179"/>
                  <a:pt x="1457874" y="424179"/>
                </a:cubicBezTo>
                <a:lnTo>
                  <a:pt x="1461952" y="423162"/>
                </a:lnTo>
                <a:lnTo>
                  <a:pt x="1464202" y="421661"/>
                </a:lnTo>
                <a:lnTo>
                  <a:pt x="1464223" y="421639"/>
                </a:lnTo>
                <a:cubicBezTo>
                  <a:pt x="1464223" y="421639"/>
                  <a:pt x="1465496" y="421639"/>
                  <a:pt x="1466764" y="421639"/>
                </a:cubicBezTo>
                <a:lnTo>
                  <a:pt x="1466849" y="421615"/>
                </a:lnTo>
                <a:lnTo>
                  <a:pt x="1470583" y="420370"/>
                </a:lnTo>
                <a:cubicBezTo>
                  <a:pt x="1471853" y="420370"/>
                  <a:pt x="1471853" y="419100"/>
                  <a:pt x="1473122" y="419100"/>
                </a:cubicBezTo>
                <a:close/>
                <a:moveTo>
                  <a:pt x="3205384" y="419099"/>
                </a:moveTo>
                <a:cubicBezTo>
                  <a:pt x="3206655" y="419099"/>
                  <a:pt x="3206655" y="420369"/>
                  <a:pt x="3207925" y="420369"/>
                </a:cubicBezTo>
                <a:cubicBezTo>
                  <a:pt x="3207925" y="420369"/>
                  <a:pt x="3209195" y="420369"/>
                  <a:pt x="3210465" y="420369"/>
                </a:cubicBezTo>
                <a:cubicBezTo>
                  <a:pt x="3209195" y="420369"/>
                  <a:pt x="3209195" y="421640"/>
                  <a:pt x="3207925" y="421640"/>
                </a:cubicBezTo>
                <a:cubicBezTo>
                  <a:pt x="3210465" y="421640"/>
                  <a:pt x="3211735" y="421640"/>
                  <a:pt x="3213005" y="421640"/>
                </a:cubicBezTo>
                <a:cubicBezTo>
                  <a:pt x="3213005" y="422910"/>
                  <a:pt x="3211735" y="422910"/>
                  <a:pt x="3211735" y="424181"/>
                </a:cubicBezTo>
                <a:cubicBezTo>
                  <a:pt x="3210465" y="424181"/>
                  <a:pt x="3209195" y="424181"/>
                  <a:pt x="3207925" y="424181"/>
                </a:cubicBezTo>
                <a:cubicBezTo>
                  <a:pt x="3206655" y="422910"/>
                  <a:pt x="3205385" y="422910"/>
                  <a:pt x="3204114" y="421640"/>
                </a:cubicBezTo>
                <a:lnTo>
                  <a:pt x="3204114" y="421640"/>
                </a:lnTo>
                <a:cubicBezTo>
                  <a:pt x="3204114" y="420369"/>
                  <a:pt x="3205384" y="420369"/>
                  <a:pt x="3205384" y="420369"/>
                </a:cubicBezTo>
                <a:cubicBezTo>
                  <a:pt x="3205384" y="420369"/>
                  <a:pt x="3205384" y="419099"/>
                  <a:pt x="3205384" y="419099"/>
                </a:cubicBezTo>
                <a:close/>
                <a:moveTo>
                  <a:pt x="3201575" y="419099"/>
                </a:moveTo>
                <a:cubicBezTo>
                  <a:pt x="3202846" y="419099"/>
                  <a:pt x="3202846" y="419099"/>
                  <a:pt x="3204116" y="419099"/>
                </a:cubicBezTo>
                <a:cubicBezTo>
                  <a:pt x="3204116" y="419099"/>
                  <a:pt x="3202846" y="420371"/>
                  <a:pt x="3202846" y="420371"/>
                </a:cubicBezTo>
                <a:lnTo>
                  <a:pt x="3201577" y="420371"/>
                </a:lnTo>
                <a:lnTo>
                  <a:pt x="3204114" y="421640"/>
                </a:lnTo>
                <a:lnTo>
                  <a:pt x="3200304" y="421640"/>
                </a:lnTo>
                <a:lnTo>
                  <a:pt x="3201572" y="420371"/>
                </a:lnTo>
                <a:lnTo>
                  <a:pt x="3200305" y="420371"/>
                </a:lnTo>
                <a:cubicBezTo>
                  <a:pt x="3200305" y="420371"/>
                  <a:pt x="3201575" y="419099"/>
                  <a:pt x="3201575" y="419099"/>
                </a:cubicBezTo>
                <a:close/>
                <a:moveTo>
                  <a:pt x="3187604" y="419099"/>
                </a:moveTo>
                <a:cubicBezTo>
                  <a:pt x="3188875" y="419099"/>
                  <a:pt x="3190145" y="419099"/>
                  <a:pt x="3191416" y="419099"/>
                </a:cubicBezTo>
                <a:cubicBezTo>
                  <a:pt x="3191416" y="419099"/>
                  <a:pt x="3192686" y="420370"/>
                  <a:pt x="3192686" y="420370"/>
                </a:cubicBezTo>
                <a:cubicBezTo>
                  <a:pt x="3192686" y="420370"/>
                  <a:pt x="3191416" y="421641"/>
                  <a:pt x="3191416" y="421641"/>
                </a:cubicBezTo>
                <a:cubicBezTo>
                  <a:pt x="3191416" y="421641"/>
                  <a:pt x="3190145" y="421641"/>
                  <a:pt x="3190145" y="421641"/>
                </a:cubicBezTo>
                <a:cubicBezTo>
                  <a:pt x="3188875" y="420370"/>
                  <a:pt x="3188875" y="420370"/>
                  <a:pt x="3187604" y="419099"/>
                </a:cubicBezTo>
                <a:close/>
                <a:moveTo>
                  <a:pt x="2071275" y="419099"/>
                </a:moveTo>
                <a:lnTo>
                  <a:pt x="2072333" y="420159"/>
                </a:lnTo>
                <a:lnTo>
                  <a:pt x="2072546" y="420052"/>
                </a:lnTo>
                <a:lnTo>
                  <a:pt x="2072386" y="420212"/>
                </a:lnTo>
                <a:lnTo>
                  <a:pt x="2072546" y="420371"/>
                </a:lnTo>
                <a:lnTo>
                  <a:pt x="2072227" y="420371"/>
                </a:lnTo>
                <a:lnTo>
                  <a:pt x="2071275" y="421323"/>
                </a:lnTo>
                <a:lnTo>
                  <a:pt x="2070033" y="421323"/>
                </a:lnTo>
                <a:lnTo>
                  <a:pt x="2070005" y="421323"/>
                </a:lnTo>
                <a:lnTo>
                  <a:pt x="2070033" y="421309"/>
                </a:lnTo>
                <a:lnTo>
                  <a:pt x="2071909" y="420371"/>
                </a:lnTo>
                <a:lnTo>
                  <a:pt x="2070032" y="420371"/>
                </a:lnTo>
                <a:lnTo>
                  <a:pt x="2070005" y="420371"/>
                </a:lnTo>
                <a:lnTo>
                  <a:pt x="2070032" y="420343"/>
                </a:lnTo>
                <a:close/>
                <a:moveTo>
                  <a:pt x="1723318" y="406400"/>
                </a:moveTo>
                <a:cubicBezTo>
                  <a:pt x="1724586" y="407670"/>
                  <a:pt x="1724586" y="407670"/>
                  <a:pt x="1725857" y="407670"/>
                </a:cubicBezTo>
                <a:cubicBezTo>
                  <a:pt x="1725857" y="407670"/>
                  <a:pt x="1727128" y="408940"/>
                  <a:pt x="1727128" y="408940"/>
                </a:cubicBezTo>
                <a:cubicBezTo>
                  <a:pt x="1729670" y="408940"/>
                  <a:pt x="1732207" y="408940"/>
                  <a:pt x="1734748" y="408940"/>
                </a:cubicBezTo>
                <a:cubicBezTo>
                  <a:pt x="1734748" y="408940"/>
                  <a:pt x="1736019" y="410210"/>
                  <a:pt x="1737289" y="410210"/>
                </a:cubicBezTo>
                <a:cubicBezTo>
                  <a:pt x="1738561" y="410210"/>
                  <a:pt x="1739829" y="410210"/>
                  <a:pt x="1741099" y="410210"/>
                </a:cubicBezTo>
                <a:cubicBezTo>
                  <a:pt x="1741099" y="410210"/>
                  <a:pt x="1742370" y="408940"/>
                  <a:pt x="1742370" y="408940"/>
                </a:cubicBezTo>
                <a:cubicBezTo>
                  <a:pt x="1744911" y="408940"/>
                  <a:pt x="1747449" y="408940"/>
                  <a:pt x="1749988" y="408940"/>
                </a:cubicBezTo>
                <a:cubicBezTo>
                  <a:pt x="1751261" y="408940"/>
                  <a:pt x="1753800" y="407670"/>
                  <a:pt x="1755070" y="407670"/>
                </a:cubicBezTo>
                <a:cubicBezTo>
                  <a:pt x="1756341" y="407670"/>
                  <a:pt x="1756341" y="407670"/>
                  <a:pt x="1757610" y="407670"/>
                </a:cubicBezTo>
                <a:cubicBezTo>
                  <a:pt x="1757610" y="407670"/>
                  <a:pt x="1758881" y="408940"/>
                  <a:pt x="1758881" y="408940"/>
                </a:cubicBezTo>
                <a:cubicBezTo>
                  <a:pt x="1760148" y="408940"/>
                  <a:pt x="1762689" y="410210"/>
                  <a:pt x="1763959" y="410210"/>
                </a:cubicBezTo>
                <a:cubicBezTo>
                  <a:pt x="1765229" y="411480"/>
                  <a:pt x="1765229" y="411480"/>
                  <a:pt x="1766500" y="412750"/>
                </a:cubicBezTo>
                <a:cubicBezTo>
                  <a:pt x="1766500" y="414020"/>
                  <a:pt x="1765229" y="414020"/>
                  <a:pt x="1765229" y="415290"/>
                </a:cubicBezTo>
                <a:cubicBezTo>
                  <a:pt x="1765229" y="415290"/>
                  <a:pt x="1765229" y="416561"/>
                  <a:pt x="1765229" y="416561"/>
                </a:cubicBezTo>
                <a:cubicBezTo>
                  <a:pt x="1766500" y="417831"/>
                  <a:pt x="1767768" y="417831"/>
                  <a:pt x="1769038" y="417831"/>
                </a:cubicBezTo>
                <a:cubicBezTo>
                  <a:pt x="1769038" y="417831"/>
                  <a:pt x="1769038" y="419101"/>
                  <a:pt x="1769038" y="419101"/>
                </a:cubicBezTo>
                <a:cubicBezTo>
                  <a:pt x="1769038" y="419101"/>
                  <a:pt x="1770309" y="420371"/>
                  <a:pt x="1770309" y="420371"/>
                </a:cubicBezTo>
                <a:cubicBezTo>
                  <a:pt x="1770309" y="420371"/>
                  <a:pt x="1770309" y="421641"/>
                  <a:pt x="1770309" y="421641"/>
                </a:cubicBezTo>
                <a:cubicBezTo>
                  <a:pt x="1771580" y="422911"/>
                  <a:pt x="1771580" y="422911"/>
                  <a:pt x="1772850" y="424181"/>
                </a:cubicBezTo>
                <a:cubicBezTo>
                  <a:pt x="1772850" y="424181"/>
                  <a:pt x="1772850" y="425451"/>
                  <a:pt x="1772850" y="425451"/>
                </a:cubicBezTo>
                <a:cubicBezTo>
                  <a:pt x="1772850" y="426721"/>
                  <a:pt x="1771580" y="427991"/>
                  <a:pt x="1771580" y="427991"/>
                </a:cubicBezTo>
                <a:cubicBezTo>
                  <a:pt x="1772850" y="427991"/>
                  <a:pt x="1775389" y="427991"/>
                  <a:pt x="1776660" y="427991"/>
                </a:cubicBezTo>
                <a:cubicBezTo>
                  <a:pt x="1776660" y="427991"/>
                  <a:pt x="1776660" y="429261"/>
                  <a:pt x="1776660" y="429261"/>
                </a:cubicBezTo>
                <a:cubicBezTo>
                  <a:pt x="1775389" y="429261"/>
                  <a:pt x="1775389" y="430531"/>
                  <a:pt x="1774118" y="430531"/>
                </a:cubicBezTo>
                <a:cubicBezTo>
                  <a:pt x="1772850" y="430531"/>
                  <a:pt x="1772850" y="431801"/>
                  <a:pt x="1772850" y="431801"/>
                </a:cubicBezTo>
                <a:cubicBezTo>
                  <a:pt x="1770309" y="431801"/>
                  <a:pt x="1767768" y="431801"/>
                  <a:pt x="1765229" y="431801"/>
                </a:cubicBezTo>
                <a:cubicBezTo>
                  <a:pt x="1765229" y="431801"/>
                  <a:pt x="1763959" y="431801"/>
                  <a:pt x="1763959" y="431801"/>
                </a:cubicBezTo>
                <a:cubicBezTo>
                  <a:pt x="1761419" y="431801"/>
                  <a:pt x="1758878" y="431801"/>
                  <a:pt x="1756341" y="431801"/>
                </a:cubicBezTo>
                <a:cubicBezTo>
                  <a:pt x="1755070" y="430531"/>
                  <a:pt x="1755070" y="430531"/>
                  <a:pt x="1753800" y="430531"/>
                </a:cubicBezTo>
                <a:cubicBezTo>
                  <a:pt x="1752529" y="430531"/>
                  <a:pt x="1749988" y="430531"/>
                  <a:pt x="1748720" y="430531"/>
                </a:cubicBezTo>
                <a:cubicBezTo>
                  <a:pt x="1748720" y="430531"/>
                  <a:pt x="1747449" y="430531"/>
                  <a:pt x="1747449" y="430531"/>
                </a:cubicBezTo>
                <a:cubicBezTo>
                  <a:pt x="1746178" y="430531"/>
                  <a:pt x="1744911" y="430531"/>
                  <a:pt x="1743642" y="430531"/>
                </a:cubicBezTo>
                <a:cubicBezTo>
                  <a:pt x="1742370" y="431801"/>
                  <a:pt x="1739829" y="431801"/>
                  <a:pt x="1738558" y="433072"/>
                </a:cubicBezTo>
                <a:cubicBezTo>
                  <a:pt x="1737289" y="434342"/>
                  <a:pt x="1736019" y="434342"/>
                  <a:pt x="1734748" y="434342"/>
                </a:cubicBezTo>
                <a:cubicBezTo>
                  <a:pt x="1733478" y="435612"/>
                  <a:pt x="1732207" y="435612"/>
                  <a:pt x="1730937" y="436883"/>
                </a:cubicBezTo>
                <a:cubicBezTo>
                  <a:pt x="1730937" y="436883"/>
                  <a:pt x="1729670" y="436883"/>
                  <a:pt x="1736019" y="438152"/>
                </a:cubicBezTo>
                <a:cubicBezTo>
                  <a:pt x="1734748" y="438152"/>
                  <a:pt x="1732207" y="438152"/>
                  <a:pt x="1730940" y="438152"/>
                </a:cubicBezTo>
                <a:cubicBezTo>
                  <a:pt x="1729670" y="438152"/>
                  <a:pt x="1728399" y="438152"/>
                  <a:pt x="1727128" y="438152"/>
                </a:cubicBezTo>
                <a:cubicBezTo>
                  <a:pt x="1725857" y="436882"/>
                  <a:pt x="1725857" y="436882"/>
                  <a:pt x="1724588" y="435612"/>
                </a:cubicBezTo>
                <a:cubicBezTo>
                  <a:pt x="1723318" y="435612"/>
                  <a:pt x="1723318" y="435612"/>
                  <a:pt x="1722048" y="435612"/>
                </a:cubicBezTo>
                <a:cubicBezTo>
                  <a:pt x="1720780" y="435612"/>
                  <a:pt x="1720780" y="434342"/>
                  <a:pt x="1719509" y="434342"/>
                </a:cubicBezTo>
                <a:cubicBezTo>
                  <a:pt x="1719509" y="434342"/>
                  <a:pt x="1719509" y="433072"/>
                  <a:pt x="1719509" y="431801"/>
                </a:cubicBezTo>
                <a:cubicBezTo>
                  <a:pt x="1720780" y="430531"/>
                  <a:pt x="1722048" y="430531"/>
                  <a:pt x="1723318" y="429261"/>
                </a:cubicBezTo>
                <a:cubicBezTo>
                  <a:pt x="1722048" y="429261"/>
                  <a:pt x="1722048" y="427991"/>
                  <a:pt x="1722048" y="427991"/>
                </a:cubicBezTo>
                <a:cubicBezTo>
                  <a:pt x="1722048" y="426721"/>
                  <a:pt x="1723318" y="426721"/>
                  <a:pt x="1723318" y="425451"/>
                </a:cubicBezTo>
                <a:cubicBezTo>
                  <a:pt x="1723318" y="425451"/>
                  <a:pt x="1722048" y="424181"/>
                  <a:pt x="1722048" y="424181"/>
                </a:cubicBezTo>
                <a:lnTo>
                  <a:pt x="1718241" y="424181"/>
                </a:lnTo>
                <a:lnTo>
                  <a:pt x="1718241" y="427989"/>
                </a:lnTo>
                <a:cubicBezTo>
                  <a:pt x="1718241" y="427989"/>
                  <a:pt x="1718241" y="429255"/>
                  <a:pt x="1718241" y="429255"/>
                </a:cubicBezTo>
                <a:cubicBezTo>
                  <a:pt x="1716971" y="430534"/>
                  <a:pt x="1716971" y="430534"/>
                  <a:pt x="1715701" y="431801"/>
                </a:cubicBezTo>
                <a:cubicBezTo>
                  <a:pt x="1715701" y="433067"/>
                  <a:pt x="1714431" y="434346"/>
                  <a:pt x="1714431" y="435612"/>
                </a:cubicBezTo>
                <a:cubicBezTo>
                  <a:pt x="1714431" y="435612"/>
                  <a:pt x="1715701" y="436878"/>
                  <a:pt x="1715701" y="436878"/>
                </a:cubicBezTo>
                <a:cubicBezTo>
                  <a:pt x="1716971" y="436878"/>
                  <a:pt x="1718241" y="436878"/>
                  <a:pt x="1719512" y="436878"/>
                </a:cubicBezTo>
                <a:cubicBezTo>
                  <a:pt x="1719512" y="436878"/>
                  <a:pt x="1720783" y="438144"/>
                  <a:pt x="1720783" y="438144"/>
                </a:cubicBezTo>
                <a:cubicBezTo>
                  <a:pt x="1720783" y="438144"/>
                  <a:pt x="1720783" y="439424"/>
                  <a:pt x="1720783" y="439424"/>
                </a:cubicBezTo>
                <a:lnTo>
                  <a:pt x="1716973" y="444500"/>
                </a:lnTo>
                <a:lnTo>
                  <a:pt x="1719511" y="445770"/>
                </a:lnTo>
                <a:cubicBezTo>
                  <a:pt x="1719511" y="445770"/>
                  <a:pt x="1718239" y="447041"/>
                  <a:pt x="1718239" y="447041"/>
                </a:cubicBezTo>
                <a:lnTo>
                  <a:pt x="1716333" y="446406"/>
                </a:lnTo>
                <a:lnTo>
                  <a:pt x="1715701" y="447038"/>
                </a:lnTo>
                <a:lnTo>
                  <a:pt x="1715701" y="448313"/>
                </a:lnTo>
                <a:cubicBezTo>
                  <a:pt x="1716971" y="448313"/>
                  <a:pt x="1718241" y="449579"/>
                  <a:pt x="1719512" y="449579"/>
                </a:cubicBezTo>
                <a:cubicBezTo>
                  <a:pt x="1719512" y="449579"/>
                  <a:pt x="1719512" y="450845"/>
                  <a:pt x="1719512" y="450845"/>
                </a:cubicBezTo>
                <a:cubicBezTo>
                  <a:pt x="1719512" y="450845"/>
                  <a:pt x="1719512" y="452124"/>
                  <a:pt x="1718241" y="453391"/>
                </a:cubicBezTo>
                <a:cubicBezTo>
                  <a:pt x="1716971" y="454657"/>
                  <a:pt x="1716971" y="454657"/>
                  <a:pt x="1715701" y="454657"/>
                </a:cubicBezTo>
                <a:cubicBezTo>
                  <a:pt x="1714431" y="455936"/>
                  <a:pt x="1714431" y="455936"/>
                  <a:pt x="1713161" y="457202"/>
                </a:cubicBezTo>
                <a:cubicBezTo>
                  <a:pt x="1713161" y="457202"/>
                  <a:pt x="1711890" y="458468"/>
                  <a:pt x="1710620" y="458468"/>
                </a:cubicBezTo>
                <a:cubicBezTo>
                  <a:pt x="1709351" y="459734"/>
                  <a:pt x="1709351" y="459734"/>
                  <a:pt x="1708080" y="461014"/>
                </a:cubicBezTo>
                <a:cubicBezTo>
                  <a:pt x="1708080" y="462280"/>
                  <a:pt x="1706811" y="462280"/>
                  <a:pt x="1706811" y="463546"/>
                </a:cubicBezTo>
                <a:cubicBezTo>
                  <a:pt x="1705540" y="464825"/>
                  <a:pt x="1705540" y="464825"/>
                  <a:pt x="1704271" y="466091"/>
                </a:cubicBezTo>
                <a:cubicBezTo>
                  <a:pt x="1705540" y="464825"/>
                  <a:pt x="1705540" y="464825"/>
                  <a:pt x="1706811" y="464825"/>
                </a:cubicBezTo>
                <a:cubicBezTo>
                  <a:pt x="1708080" y="463546"/>
                  <a:pt x="1709351" y="462280"/>
                  <a:pt x="1710620" y="461014"/>
                </a:cubicBezTo>
                <a:cubicBezTo>
                  <a:pt x="1711890" y="459748"/>
                  <a:pt x="1713161" y="458468"/>
                  <a:pt x="1714431" y="457202"/>
                </a:cubicBezTo>
                <a:cubicBezTo>
                  <a:pt x="1714431" y="457202"/>
                  <a:pt x="1715701" y="457202"/>
                  <a:pt x="1715701" y="457202"/>
                </a:cubicBezTo>
                <a:cubicBezTo>
                  <a:pt x="1715701" y="457202"/>
                  <a:pt x="1716971" y="457202"/>
                  <a:pt x="1716971" y="457202"/>
                </a:cubicBezTo>
                <a:cubicBezTo>
                  <a:pt x="1715701" y="458468"/>
                  <a:pt x="1715701" y="458468"/>
                  <a:pt x="1714431" y="459748"/>
                </a:cubicBezTo>
                <a:cubicBezTo>
                  <a:pt x="1714431" y="459748"/>
                  <a:pt x="1714431" y="461014"/>
                  <a:pt x="1714431" y="461014"/>
                </a:cubicBezTo>
                <a:cubicBezTo>
                  <a:pt x="1711890" y="462280"/>
                  <a:pt x="1710620" y="463546"/>
                  <a:pt x="1709351" y="464825"/>
                </a:cubicBezTo>
                <a:cubicBezTo>
                  <a:pt x="1708080" y="464825"/>
                  <a:pt x="1706811" y="466091"/>
                  <a:pt x="1705540" y="466091"/>
                </a:cubicBezTo>
                <a:cubicBezTo>
                  <a:pt x="1705540" y="467358"/>
                  <a:pt x="1705540" y="467358"/>
                  <a:pt x="1705540" y="467358"/>
                </a:cubicBezTo>
                <a:cubicBezTo>
                  <a:pt x="1705540" y="467358"/>
                  <a:pt x="1705540" y="468637"/>
                  <a:pt x="1705540" y="468637"/>
                </a:cubicBezTo>
                <a:cubicBezTo>
                  <a:pt x="1705540" y="468637"/>
                  <a:pt x="1705540" y="469903"/>
                  <a:pt x="1705540" y="469903"/>
                </a:cubicBezTo>
                <a:cubicBezTo>
                  <a:pt x="1704271" y="469903"/>
                  <a:pt x="1704271" y="469903"/>
                  <a:pt x="1703001" y="469903"/>
                </a:cubicBezTo>
                <a:cubicBezTo>
                  <a:pt x="1701730" y="471169"/>
                  <a:pt x="1701730" y="471169"/>
                  <a:pt x="1700459" y="471169"/>
                </a:cubicBezTo>
                <a:cubicBezTo>
                  <a:pt x="1700459" y="471169"/>
                  <a:pt x="1700459" y="472448"/>
                  <a:pt x="1700459" y="472448"/>
                </a:cubicBezTo>
                <a:cubicBezTo>
                  <a:pt x="1700459" y="472448"/>
                  <a:pt x="1701730" y="472448"/>
                  <a:pt x="1701730" y="472448"/>
                </a:cubicBezTo>
                <a:cubicBezTo>
                  <a:pt x="1701730" y="473714"/>
                  <a:pt x="1703001" y="473714"/>
                  <a:pt x="1703001" y="473714"/>
                </a:cubicBezTo>
                <a:cubicBezTo>
                  <a:pt x="1703001" y="473714"/>
                  <a:pt x="1703001" y="474981"/>
                  <a:pt x="1703001" y="474981"/>
                </a:cubicBezTo>
                <a:cubicBezTo>
                  <a:pt x="1701730" y="474981"/>
                  <a:pt x="1701730" y="476247"/>
                  <a:pt x="1700459" y="476247"/>
                </a:cubicBezTo>
                <a:cubicBezTo>
                  <a:pt x="1700459" y="476247"/>
                  <a:pt x="1701730" y="476247"/>
                  <a:pt x="1703001" y="476247"/>
                </a:cubicBezTo>
                <a:cubicBezTo>
                  <a:pt x="1703001" y="476247"/>
                  <a:pt x="1704271" y="474981"/>
                  <a:pt x="1704271" y="474981"/>
                </a:cubicBezTo>
                <a:cubicBezTo>
                  <a:pt x="1705540" y="474981"/>
                  <a:pt x="1705540" y="473714"/>
                  <a:pt x="1706811" y="473714"/>
                </a:cubicBezTo>
                <a:cubicBezTo>
                  <a:pt x="1706811" y="472448"/>
                  <a:pt x="1708080" y="472448"/>
                  <a:pt x="1708080" y="471169"/>
                </a:cubicBezTo>
                <a:cubicBezTo>
                  <a:pt x="1708080" y="471169"/>
                  <a:pt x="1708080" y="469903"/>
                  <a:pt x="1708080" y="469903"/>
                </a:cubicBezTo>
                <a:cubicBezTo>
                  <a:pt x="1709351" y="469903"/>
                  <a:pt x="1710620" y="468637"/>
                  <a:pt x="1711890" y="468637"/>
                </a:cubicBezTo>
                <a:cubicBezTo>
                  <a:pt x="1713161" y="467358"/>
                  <a:pt x="1713161" y="467358"/>
                  <a:pt x="1713161" y="466091"/>
                </a:cubicBezTo>
                <a:cubicBezTo>
                  <a:pt x="1713161" y="466091"/>
                  <a:pt x="1714431" y="466091"/>
                  <a:pt x="1714431" y="466091"/>
                </a:cubicBezTo>
                <a:cubicBezTo>
                  <a:pt x="1715701" y="466091"/>
                  <a:pt x="1715701" y="467358"/>
                  <a:pt x="1715701" y="468637"/>
                </a:cubicBezTo>
                <a:cubicBezTo>
                  <a:pt x="1716971" y="468637"/>
                  <a:pt x="1716971" y="468637"/>
                  <a:pt x="1718241" y="468637"/>
                </a:cubicBezTo>
                <a:cubicBezTo>
                  <a:pt x="1718241" y="467358"/>
                  <a:pt x="1718241" y="467358"/>
                  <a:pt x="1718241" y="466091"/>
                </a:cubicBezTo>
                <a:cubicBezTo>
                  <a:pt x="1718241" y="464825"/>
                  <a:pt x="1716971" y="464825"/>
                  <a:pt x="1716971" y="463546"/>
                </a:cubicBezTo>
                <a:cubicBezTo>
                  <a:pt x="1716971" y="463546"/>
                  <a:pt x="1716971" y="462280"/>
                  <a:pt x="1716971" y="462280"/>
                </a:cubicBezTo>
                <a:cubicBezTo>
                  <a:pt x="1716971" y="462280"/>
                  <a:pt x="1718241" y="461014"/>
                  <a:pt x="1718241" y="461014"/>
                </a:cubicBezTo>
                <a:cubicBezTo>
                  <a:pt x="1719512" y="461014"/>
                  <a:pt x="1720783" y="461014"/>
                  <a:pt x="1722051" y="461014"/>
                </a:cubicBezTo>
                <a:cubicBezTo>
                  <a:pt x="1722051" y="462280"/>
                  <a:pt x="1722051" y="462280"/>
                  <a:pt x="1722051" y="463546"/>
                </a:cubicBezTo>
                <a:cubicBezTo>
                  <a:pt x="1722051" y="463546"/>
                  <a:pt x="1723319" y="464825"/>
                  <a:pt x="1723319" y="464825"/>
                </a:cubicBezTo>
                <a:cubicBezTo>
                  <a:pt x="1723319" y="464825"/>
                  <a:pt x="1724590" y="463546"/>
                  <a:pt x="1724590" y="463546"/>
                </a:cubicBezTo>
                <a:cubicBezTo>
                  <a:pt x="1725860" y="462280"/>
                  <a:pt x="1727130" y="461014"/>
                  <a:pt x="1728401" y="459748"/>
                </a:cubicBezTo>
                <a:cubicBezTo>
                  <a:pt x="1728401" y="459748"/>
                  <a:pt x="1729671" y="461014"/>
                  <a:pt x="1729671" y="461014"/>
                </a:cubicBezTo>
                <a:cubicBezTo>
                  <a:pt x="1730941" y="461014"/>
                  <a:pt x="1730941" y="462280"/>
                  <a:pt x="1732211" y="462280"/>
                </a:cubicBezTo>
                <a:cubicBezTo>
                  <a:pt x="1730941" y="463546"/>
                  <a:pt x="1730941" y="463546"/>
                  <a:pt x="1730941" y="464825"/>
                </a:cubicBezTo>
                <a:cubicBezTo>
                  <a:pt x="1729671" y="466091"/>
                  <a:pt x="1728401" y="468637"/>
                  <a:pt x="1727130" y="469903"/>
                </a:cubicBezTo>
                <a:cubicBezTo>
                  <a:pt x="1725860" y="471169"/>
                  <a:pt x="1724590" y="471169"/>
                  <a:pt x="1723319" y="472448"/>
                </a:cubicBezTo>
                <a:cubicBezTo>
                  <a:pt x="1723319" y="473714"/>
                  <a:pt x="1722051" y="473714"/>
                  <a:pt x="1722051" y="474981"/>
                </a:cubicBezTo>
                <a:cubicBezTo>
                  <a:pt x="1723319" y="474981"/>
                  <a:pt x="1724590" y="474981"/>
                  <a:pt x="1725860" y="474981"/>
                </a:cubicBezTo>
                <a:cubicBezTo>
                  <a:pt x="1727130" y="474981"/>
                  <a:pt x="1728401" y="474981"/>
                  <a:pt x="1729671" y="474981"/>
                </a:cubicBezTo>
                <a:cubicBezTo>
                  <a:pt x="1730941" y="474981"/>
                  <a:pt x="1730941" y="473714"/>
                  <a:pt x="1732211" y="473714"/>
                </a:cubicBezTo>
                <a:cubicBezTo>
                  <a:pt x="1730941" y="473714"/>
                  <a:pt x="1730941" y="472448"/>
                  <a:pt x="1729671" y="472448"/>
                </a:cubicBezTo>
                <a:cubicBezTo>
                  <a:pt x="1729671" y="471169"/>
                  <a:pt x="1730941" y="471169"/>
                  <a:pt x="1730941" y="469903"/>
                </a:cubicBezTo>
                <a:cubicBezTo>
                  <a:pt x="1732211" y="468637"/>
                  <a:pt x="1732211" y="468637"/>
                  <a:pt x="1733481" y="467358"/>
                </a:cubicBezTo>
                <a:lnTo>
                  <a:pt x="1736335" y="469265"/>
                </a:lnTo>
                <a:lnTo>
                  <a:pt x="1737290" y="471169"/>
                </a:lnTo>
                <a:lnTo>
                  <a:pt x="1737290" y="469903"/>
                </a:lnTo>
                <a:lnTo>
                  <a:pt x="1736335" y="469265"/>
                </a:lnTo>
                <a:lnTo>
                  <a:pt x="1736020" y="468637"/>
                </a:lnTo>
                <a:cubicBezTo>
                  <a:pt x="1734750" y="468637"/>
                  <a:pt x="1734750" y="467358"/>
                  <a:pt x="1733481" y="467358"/>
                </a:cubicBezTo>
                <a:cubicBezTo>
                  <a:pt x="1733481" y="466091"/>
                  <a:pt x="1732211" y="464825"/>
                  <a:pt x="1732211" y="463546"/>
                </a:cubicBezTo>
                <a:cubicBezTo>
                  <a:pt x="1732211" y="462280"/>
                  <a:pt x="1733481" y="462280"/>
                  <a:pt x="1733481" y="462280"/>
                </a:cubicBezTo>
                <a:cubicBezTo>
                  <a:pt x="1734750" y="462280"/>
                  <a:pt x="1736020" y="462280"/>
                  <a:pt x="1737290" y="462280"/>
                </a:cubicBezTo>
                <a:cubicBezTo>
                  <a:pt x="1737290" y="463546"/>
                  <a:pt x="1737290" y="463546"/>
                  <a:pt x="1737290" y="464825"/>
                </a:cubicBezTo>
                <a:cubicBezTo>
                  <a:pt x="1736020" y="466091"/>
                  <a:pt x="1736020" y="466091"/>
                  <a:pt x="1736020" y="467358"/>
                </a:cubicBezTo>
                <a:cubicBezTo>
                  <a:pt x="1736020" y="467358"/>
                  <a:pt x="1737290" y="466091"/>
                  <a:pt x="1737290" y="466091"/>
                </a:cubicBezTo>
                <a:cubicBezTo>
                  <a:pt x="1737290" y="464825"/>
                  <a:pt x="1738561" y="464825"/>
                  <a:pt x="1739832" y="464825"/>
                </a:cubicBezTo>
                <a:cubicBezTo>
                  <a:pt x="1741102" y="466091"/>
                  <a:pt x="1743644" y="466091"/>
                  <a:pt x="1746182" y="467358"/>
                </a:cubicBezTo>
                <a:cubicBezTo>
                  <a:pt x="1746182" y="467358"/>
                  <a:pt x="1746182" y="468637"/>
                  <a:pt x="1746182" y="468637"/>
                </a:cubicBezTo>
                <a:cubicBezTo>
                  <a:pt x="1747451" y="467358"/>
                  <a:pt x="1748721" y="467358"/>
                  <a:pt x="1749990" y="467358"/>
                </a:cubicBezTo>
                <a:cubicBezTo>
                  <a:pt x="1749990" y="467358"/>
                  <a:pt x="1751262" y="467358"/>
                  <a:pt x="1752533" y="467358"/>
                </a:cubicBezTo>
                <a:cubicBezTo>
                  <a:pt x="1752533" y="467358"/>
                  <a:pt x="1753802" y="467358"/>
                  <a:pt x="1753802" y="467358"/>
                </a:cubicBezTo>
                <a:cubicBezTo>
                  <a:pt x="1752533" y="466091"/>
                  <a:pt x="1752533" y="466091"/>
                  <a:pt x="1751262" y="464825"/>
                </a:cubicBezTo>
                <a:cubicBezTo>
                  <a:pt x="1749990" y="464825"/>
                  <a:pt x="1749990" y="464825"/>
                  <a:pt x="1748721" y="464825"/>
                </a:cubicBezTo>
                <a:cubicBezTo>
                  <a:pt x="1748721" y="463546"/>
                  <a:pt x="1747451" y="463546"/>
                  <a:pt x="1747451" y="463546"/>
                </a:cubicBezTo>
                <a:cubicBezTo>
                  <a:pt x="1744912" y="462280"/>
                  <a:pt x="1742373" y="462280"/>
                  <a:pt x="1739832" y="461014"/>
                </a:cubicBezTo>
                <a:cubicBezTo>
                  <a:pt x="1738561" y="461014"/>
                  <a:pt x="1738561" y="461014"/>
                  <a:pt x="1737290" y="461014"/>
                </a:cubicBezTo>
                <a:cubicBezTo>
                  <a:pt x="1737290" y="459748"/>
                  <a:pt x="1736020" y="459748"/>
                  <a:pt x="1736020" y="459748"/>
                </a:cubicBezTo>
                <a:cubicBezTo>
                  <a:pt x="1736020" y="458468"/>
                  <a:pt x="1737290" y="457202"/>
                  <a:pt x="1738561" y="455936"/>
                </a:cubicBezTo>
                <a:cubicBezTo>
                  <a:pt x="1739832" y="454657"/>
                  <a:pt x="1741102" y="454657"/>
                  <a:pt x="1742373" y="454657"/>
                </a:cubicBezTo>
                <a:cubicBezTo>
                  <a:pt x="1742373" y="453391"/>
                  <a:pt x="1743644" y="453391"/>
                  <a:pt x="1744912" y="452124"/>
                </a:cubicBezTo>
                <a:cubicBezTo>
                  <a:pt x="1746182" y="452124"/>
                  <a:pt x="1748721" y="450845"/>
                  <a:pt x="1749990" y="450845"/>
                </a:cubicBezTo>
                <a:cubicBezTo>
                  <a:pt x="1752533" y="449579"/>
                  <a:pt x="1753802" y="449579"/>
                  <a:pt x="1755072" y="449579"/>
                </a:cubicBezTo>
                <a:cubicBezTo>
                  <a:pt x="1755072" y="450845"/>
                  <a:pt x="1756342" y="450845"/>
                  <a:pt x="1756342" y="450845"/>
                </a:cubicBezTo>
                <a:cubicBezTo>
                  <a:pt x="1756342" y="450845"/>
                  <a:pt x="1757612" y="450845"/>
                  <a:pt x="1757612" y="450845"/>
                </a:cubicBezTo>
                <a:cubicBezTo>
                  <a:pt x="1758881" y="450845"/>
                  <a:pt x="1761421" y="450845"/>
                  <a:pt x="1762691" y="450845"/>
                </a:cubicBezTo>
                <a:cubicBezTo>
                  <a:pt x="1762691" y="450845"/>
                  <a:pt x="1762691" y="452124"/>
                  <a:pt x="1762691" y="452124"/>
                </a:cubicBezTo>
                <a:cubicBezTo>
                  <a:pt x="1763960" y="452124"/>
                  <a:pt x="1765230" y="453391"/>
                  <a:pt x="1766500" y="453391"/>
                </a:cubicBezTo>
                <a:cubicBezTo>
                  <a:pt x="1767770" y="453391"/>
                  <a:pt x="1767770" y="453391"/>
                  <a:pt x="1769040" y="453391"/>
                </a:cubicBezTo>
                <a:cubicBezTo>
                  <a:pt x="1770310" y="453391"/>
                  <a:pt x="1770310" y="454657"/>
                  <a:pt x="1770310" y="454657"/>
                </a:cubicBezTo>
                <a:cubicBezTo>
                  <a:pt x="1770310" y="454657"/>
                  <a:pt x="1771580" y="454657"/>
                  <a:pt x="1771580" y="454657"/>
                </a:cubicBezTo>
                <a:cubicBezTo>
                  <a:pt x="1771580" y="454657"/>
                  <a:pt x="1771580" y="453391"/>
                  <a:pt x="1771580" y="453391"/>
                </a:cubicBezTo>
                <a:cubicBezTo>
                  <a:pt x="1771580" y="453391"/>
                  <a:pt x="1772851" y="453391"/>
                  <a:pt x="1774121" y="453391"/>
                </a:cubicBezTo>
                <a:cubicBezTo>
                  <a:pt x="1774121" y="453391"/>
                  <a:pt x="1775390" y="454657"/>
                  <a:pt x="1775390" y="454657"/>
                </a:cubicBezTo>
                <a:cubicBezTo>
                  <a:pt x="1776660" y="454657"/>
                  <a:pt x="1777930" y="454657"/>
                  <a:pt x="1779200" y="454657"/>
                </a:cubicBezTo>
                <a:cubicBezTo>
                  <a:pt x="1779200" y="454657"/>
                  <a:pt x="1779200" y="455936"/>
                  <a:pt x="1779200" y="455936"/>
                </a:cubicBezTo>
                <a:cubicBezTo>
                  <a:pt x="1779200" y="455936"/>
                  <a:pt x="1779200" y="457202"/>
                  <a:pt x="1779200" y="457202"/>
                </a:cubicBezTo>
                <a:cubicBezTo>
                  <a:pt x="1779200" y="457202"/>
                  <a:pt x="1780470" y="458468"/>
                  <a:pt x="1780470" y="458468"/>
                </a:cubicBezTo>
                <a:cubicBezTo>
                  <a:pt x="1781741" y="458468"/>
                  <a:pt x="1781741" y="459748"/>
                  <a:pt x="1781741" y="459748"/>
                </a:cubicBezTo>
                <a:cubicBezTo>
                  <a:pt x="1780470" y="459748"/>
                  <a:pt x="1780470" y="461014"/>
                  <a:pt x="1779200" y="462280"/>
                </a:cubicBezTo>
                <a:cubicBezTo>
                  <a:pt x="1779200" y="462280"/>
                  <a:pt x="1777930" y="462280"/>
                  <a:pt x="1776660" y="462280"/>
                </a:cubicBezTo>
                <a:cubicBezTo>
                  <a:pt x="1775390" y="462280"/>
                  <a:pt x="1774121" y="462280"/>
                  <a:pt x="1772851" y="462280"/>
                </a:cubicBezTo>
                <a:cubicBezTo>
                  <a:pt x="1771580" y="463546"/>
                  <a:pt x="1769040" y="463546"/>
                  <a:pt x="1767770" y="464825"/>
                </a:cubicBezTo>
                <a:cubicBezTo>
                  <a:pt x="1766500" y="466091"/>
                  <a:pt x="1763960" y="467358"/>
                  <a:pt x="1762691" y="468637"/>
                </a:cubicBezTo>
                <a:cubicBezTo>
                  <a:pt x="1765230" y="467358"/>
                  <a:pt x="1766500" y="466091"/>
                  <a:pt x="1769040" y="464825"/>
                </a:cubicBezTo>
                <a:cubicBezTo>
                  <a:pt x="1771580" y="464825"/>
                  <a:pt x="1772851" y="463546"/>
                  <a:pt x="1775390" y="463546"/>
                </a:cubicBezTo>
                <a:cubicBezTo>
                  <a:pt x="1775390" y="464825"/>
                  <a:pt x="1776660" y="464825"/>
                  <a:pt x="1776660" y="464825"/>
                </a:cubicBezTo>
                <a:cubicBezTo>
                  <a:pt x="1775390" y="466091"/>
                  <a:pt x="1775390" y="466091"/>
                  <a:pt x="1774121" y="467358"/>
                </a:cubicBezTo>
                <a:cubicBezTo>
                  <a:pt x="1772851" y="468637"/>
                  <a:pt x="1771580" y="468637"/>
                  <a:pt x="1770310" y="469903"/>
                </a:cubicBezTo>
                <a:cubicBezTo>
                  <a:pt x="1769040" y="472448"/>
                  <a:pt x="1767770" y="473714"/>
                  <a:pt x="1766500" y="474981"/>
                </a:cubicBezTo>
                <a:cubicBezTo>
                  <a:pt x="1765230" y="476247"/>
                  <a:pt x="1765230" y="476247"/>
                  <a:pt x="1763960" y="477526"/>
                </a:cubicBezTo>
                <a:cubicBezTo>
                  <a:pt x="1762691" y="477526"/>
                  <a:pt x="1762691" y="477526"/>
                  <a:pt x="1761421" y="477526"/>
                </a:cubicBezTo>
                <a:cubicBezTo>
                  <a:pt x="1761421" y="477526"/>
                  <a:pt x="1761421" y="478792"/>
                  <a:pt x="1761421" y="478792"/>
                </a:cubicBezTo>
                <a:cubicBezTo>
                  <a:pt x="1761421" y="478792"/>
                  <a:pt x="1762691" y="478792"/>
                  <a:pt x="1762691" y="478792"/>
                </a:cubicBezTo>
                <a:cubicBezTo>
                  <a:pt x="1765230" y="477526"/>
                  <a:pt x="1766500" y="474981"/>
                  <a:pt x="1769040" y="473714"/>
                </a:cubicBezTo>
                <a:cubicBezTo>
                  <a:pt x="1770310" y="472448"/>
                  <a:pt x="1770310" y="471169"/>
                  <a:pt x="1771580" y="469903"/>
                </a:cubicBezTo>
                <a:cubicBezTo>
                  <a:pt x="1774121" y="468637"/>
                  <a:pt x="1775390" y="468637"/>
                  <a:pt x="1776660" y="467358"/>
                </a:cubicBezTo>
                <a:cubicBezTo>
                  <a:pt x="1777930" y="467358"/>
                  <a:pt x="1779200" y="466091"/>
                  <a:pt x="1780470" y="464825"/>
                </a:cubicBezTo>
                <a:cubicBezTo>
                  <a:pt x="1781741" y="464825"/>
                  <a:pt x="1783010" y="464825"/>
                  <a:pt x="1784280" y="464825"/>
                </a:cubicBezTo>
                <a:cubicBezTo>
                  <a:pt x="1784280" y="466091"/>
                  <a:pt x="1785551" y="466091"/>
                  <a:pt x="1785551" y="466091"/>
                </a:cubicBezTo>
                <a:cubicBezTo>
                  <a:pt x="1786822" y="466091"/>
                  <a:pt x="1786822" y="466091"/>
                  <a:pt x="1788092" y="466091"/>
                </a:cubicBezTo>
                <a:cubicBezTo>
                  <a:pt x="1788092" y="466091"/>
                  <a:pt x="1788092" y="467358"/>
                  <a:pt x="1788092" y="467358"/>
                </a:cubicBezTo>
                <a:cubicBezTo>
                  <a:pt x="1788092" y="468637"/>
                  <a:pt x="1786822" y="468637"/>
                  <a:pt x="1786822" y="469903"/>
                </a:cubicBezTo>
                <a:cubicBezTo>
                  <a:pt x="1788092" y="469903"/>
                  <a:pt x="1788092" y="471169"/>
                  <a:pt x="1788092" y="471169"/>
                </a:cubicBezTo>
                <a:cubicBezTo>
                  <a:pt x="1786822" y="471169"/>
                  <a:pt x="1785551" y="472448"/>
                  <a:pt x="1784280" y="472448"/>
                </a:cubicBezTo>
                <a:cubicBezTo>
                  <a:pt x="1784280" y="473714"/>
                  <a:pt x="1783010" y="473714"/>
                  <a:pt x="1783010" y="474981"/>
                </a:cubicBezTo>
                <a:cubicBezTo>
                  <a:pt x="1781741" y="476247"/>
                  <a:pt x="1780470" y="476247"/>
                  <a:pt x="1779200" y="476247"/>
                </a:cubicBezTo>
                <a:cubicBezTo>
                  <a:pt x="1777930" y="476247"/>
                  <a:pt x="1777930" y="476247"/>
                  <a:pt x="1776660" y="476247"/>
                </a:cubicBezTo>
                <a:cubicBezTo>
                  <a:pt x="1775390" y="477526"/>
                  <a:pt x="1774121" y="477526"/>
                  <a:pt x="1772851" y="477526"/>
                </a:cubicBezTo>
                <a:cubicBezTo>
                  <a:pt x="1772851" y="477526"/>
                  <a:pt x="1771580" y="478792"/>
                  <a:pt x="1771580" y="478792"/>
                </a:cubicBezTo>
                <a:cubicBezTo>
                  <a:pt x="1772851" y="477526"/>
                  <a:pt x="1774121" y="477526"/>
                  <a:pt x="1775390" y="477526"/>
                </a:cubicBezTo>
                <a:cubicBezTo>
                  <a:pt x="1775390" y="477526"/>
                  <a:pt x="1776660" y="478792"/>
                  <a:pt x="1776660" y="478792"/>
                </a:cubicBezTo>
                <a:cubicBezTo>
                  <a:pt x="1774121" y="480058"/>
                  <a:pt x="1772851" y="481338"/>
                  <a:pt x="1770310" y="482604"/>
                </a:cubicBezTo>
                <a:cubicBezTo>
                  <a:pt x="1771580" y="482604"/>
                  <a:pt x="1771580" y="482604"/>
                  <a:pt x="1772851" y="482604"/>
                </a:cubicBezTo>
                <a:cubicBezTo>
                  <a:pt x="1772851" y="482604"/>
                  <a:pt x="1774121" y="481338"/>
                  <a:pt x="1774121" y="481338"/>
                </a:cubicBezTo>
                <a:cubicBezTo>
                  <a:pt x="1775390" y="481338"/>
                  <a:pt x="1776660" y="480058"/>
                  <a:pt x="1777930" y="480058"/>
                </a:cubicBezTo>
                <a:cubicBezTo>
                  <a:pt x="1779200" y="480058"/>
                  <a:pt x="1779200" y="478792"/>
                  <a:pt x="1780470" y="478792"/>
                </a:cubicBezTo>
                <a:cubicBezTo>
                  <a:pt x="1781741" y="478792"/>
                  <a:pt x="1781741" y="480058"/>
                  <a:pt x="1781741" y="480058"/>
                </a:cubicBezTo>
                <a:cubicBezTo>
                  <a:pt x="1781741" y="480058"/>
                  <a:pt x="1780470" y="481338"/>
                  <a:pt x="1780470" y="481338"/>
                </a:cubicBezTo>
                <a:cubicBezTo>
                  <a:pt x="1779200" y="481338"/>
                  <a:pt x="1777930" y="482604"/>
                  <a:pt x="1776660" y="482604"/>
                </a:cubicBezTo>
                <a:cubicBezTo>
                  <a:pt x="1776660" y="483870"/>
                  <a:pt x="1775390" y="483870"/>
                  <a:pt x="1774121" y="485149"/>
                </a:cubicBezTo>
                <a:cubicBezTo>
                  <a:pt x="1775390" y="483870"/>
                  <a:pt x="1775390" y="483870"/>
                  <a:pt x="1776660" y="483870"/>
                </a:cubicBezTo>
                <a:cubicBezTo>
                  <a:pt x="1776660" y="483870"/>
                  <a:pt x="1777930" y="483870"/>
                  <a:pt x="1777930" y="483870"/>
                </a:cubicBezTo>
                <a:cubicBezTo>
                  <a:pt x="1777930" y="485149"/>
                  <a:pt x="1776660" y="485149"/>
                  <a:pt x="1776660" y="486415"/>
                </a:cubicBezTo>
                <a:cubicBezTo>
                  <a:pt x="1775390" y="486415"/>
                  <a:pt x="1774121" y="487681"/>
                  <a:pt x="1772851" y="488948"/>
                </a:cubicBezTo>
                <a:cubicBezTo>
                  <a:pt x="1771580" y="490227"/>
                  <a:pt x="1771580" y="490227"/>
                  <a:pt x="1770310" y="491493"/>
                </a:cubicBezTo>
                <a:cubicBezTo>
                  <a:pt x="1771580" y="491493"/>
                  <a:pt x="1771580" y="491493"/>
                  <a:pt x="1772851" y="491493"/>
                </a:cubicBezTo>
                <a:cubicBezTo>
                  <a:pt x="1774121" y="490227"/>
                  <a:pt x="1775390" y="490227"/>
                  <a:pt x="1776660" y="488948"/>
                </a:cubicBezTo>
                <a:cubicBezTo>
                  <a:pt x="1777930" y="487681"/>
                  <a:pt x="1777930" y="486415"/>
                  <a:pt x="1779200" y="485149"/>
                </a:cubicBezTo>
                <a:cubicBezTo>
                  <a:pt x="1780470" y="483870"/>
                  <a:pt x="1780470" y="483870"/>
                  <a:pt x="1781741" y="482604"/>
                </a:cubicBezTo>
                <a:cubicBezTo>
                  <a:pt x="1783010" y="481338"/>
                  <a:pt x="1785551" y="480058"/>
                  <a:pt x="1786822" y="478792"/>
                </a:cubicBezTo>
                <a:cubicBezTo>
                  <a:pt x="1786822" y="480058"/>
                  <a:pt x="1788092" y="480058"/>
                  <a:pt x="1788092" y="480058"/>
                </a:cubicBezTo>
                <a:cubicBezTo>
                  <a:pt x="1788092" y="480058"/>
                  <a:pt x="1788092" y="481338"/>
                  <a:pt x="1788092" y="481338"/>
                </a:cubicBezTo>
                <a:cubicBezTo>
                  <a:pt x="1788092" y="481338"/>
                  <a:pt x="1789361" y="480058"/>
                  <a:pt x="1790630" y="480058"/>
                </a:cubicBezTo>
                <a:cubicBezTo>
                  <a:pt x="1790630" y="480058"/>
                  <a:pt x="1790630" y="478792"/>
                  <a:pt x="1790630" y="478792"/>
                </a:cubicBezTo>
                <a:cubicBezTo>
                  <a:pt x="1791900" y="477526"/>
                  <a:pt x="1793171" y="477526"/>
                  <a:pt x="1794441" y="476260"/>
                </a:cubicBezTo>
                <a:cubicBezTo>
                  <a:pt x="1795711" y="476260"/>
                  <a:pt x="1795711" y="476260"/>
                  <a:pt x="1796981" y="476260"/>
                </a:cubicBezTo>
                <a:cubicBezTo>
                  <a:pt x="1796981" y="476260"/>
                  <a:pt x="1796981" y="477526"/>
                  <a:pt x="1796981" y="477526"/>
                </a:cubicBezTo>
                <a:cubicBezTo>
                  <a:pt x="1795711" y="478792"/>
                  <a:pt x="1793171" y="480058"/>
                  <a:pt x="1791900" y="481338"/>
                </a:cubicBezTo>
                <a:cubicBezTo>
                  <a:pt x="1789361" y="482604"/>
                  <a:pt x="1788092" y="483870"/>
                  <a:pt x="1785551" y="485149"/>
                </a:cubicBezTo>
                <a:cubicBezTo>
                  <a:pt x="1784280" y="486415"/>
                  <a:pt x="1784280" y="486415"/>
                  <a:pt x="1783010" y="486415"/>
                </a:cubicBezTo>
                <a:cubicBezTo>
                  <a:pt x="1783010" y="486415"/>
                  <a:pt x="1783010" y="487681"/>
                  <a:pt x="1783010" y="487681"/>
                </a:cubicBezTo>
                <a:cubicBezTo>
                  <a:pt x="1783010" y="487681"/>
                  <a:pt x="1784280" y="487681"/>
                  <a:pt x="1784280" y="487681"/>
                </a:cubicBezTo>
                <a:cubicBezTo>
                  <a:pt x="1784280" y="488948"/>
                  <a:pt x="1783010" y="488948"/>
                  <a:pt x="1783010" y="490227"/>
                </a:cubicBezTo>
                <a:cubicBezTo>
                  <a:pt x="1783010" y="491493"/>
                  <a:pt x="1783010" y="491493"/>
                  <a:pt x="1783010" y="492759"/>
                </a:cubicBezTo>
                <a:cubicBezTo>
                  <a:pt x="1783010" y="492759"/>
                  <a:pt x="1784280" y="492759"/>
                  <a:pt x="1784280" y="492759"/>
                </a:cubicBezTo>
                <a:cubicBezTo>
                  <a:pt x="1784280" y="491493"/>
                  <a:pt x="1785551" y="491493"/>
                  <a:pt x="1785551" y="490227"/>
                </a:cubicBezTo>
                <a:cubicBezTo>
                  <a:pt x="1785551" y="488948"/>
                  <a:pt x="1785551" y="488948"/>
                  <a:pt x="1785551" y="487681"/>
                </a:cubicBezTo>
                <a:cubicBezTo>
                  <a:pt x="1788092" y="486415"/>
                  <a:pt x="1789361" y="485149"/>
                  <a:pt x="1790630" y="483870"/>
                </a:cubicBezTo>
                <a:cubicBezTo>
                  <a:pt x="1791900" y="482604"/>
                  <a:pt x="1793171" y="482604"/>
                  <a:pt x="1794441" y="481338"/>
                </a:cubicBezTo>
                <a:cubicBezTo>
                  <a:pt x="1794441" y="481338"/>
                  <a:pt x="1794441" y="482604"/>
                  <a:pt x="1794441" y="482604"/>
                </a:cubicBezTo>
                <a:cubicBezTo>
                  <a:pt x="1795711" y="482604"/>
                  <a:pt x="1795711" y="483870"/>
                  <a:pt x="1795711" y="483870"/>
                </a:cubicBezTo>
                <a:cubicBezTo>
                  <a:pt x="1795711" y="483870"/>
                  <a:pt x="1794441" y="485149"/>
                  <a:pt x="1794441" y="485149"/>
                </a:cubicBezTo>
                <a:cubicBezTo>
                  <a:pt x="1793171" y="486415"/>
                  <a:pt x="1791900" y="487681"/>
                  <a:pt x="1790630" y="488948"/>
                </a:cubicBezTo>
                <a:cubicBezTo>
                  <a:pt x="1790630" y="488948"/>
                  <a:pt x="1790630" y="490227"/>
                  <a:pt x="1790630" y="490227"/>
                </a:cubicBezTo>
                <a:cubicBezTo>
                  <a:pt x="1789361" y="491493"/>
                  <a:pt x="1789361" y="492759"/>
                  <a:pt x="1788092" y="494038"/>
                </a:cubicBezTo>
                <a:cubicBezTo>
                  <a:pt x="1788092" y="494038"/>
                  <a:pt x="1786822" y="495304"/>
                  <a:pt x="1786822" y="495304"/>
                </a:cubicBezTo>
                <a:cubicBezTo>
                  <a:pt x="1788092" y="495304"/>
                  <a:pt x="1789361" y="494038"/>
                  <a:pt x="1790630" y="494038"/>
                </a:cubicBezTo>
                <a:cubicBezTo>
                  <a:pt x="1790630" y="492759"/>
                  <a:pt x="1791900" y="492759"/>
                  <a:pt x="1791900" y="491493"/>
                </a:cubicBezTo>
                <a:cubicBezTo>
                  <a:pt x="1793171" y="488948"/>
                  <a:pt x="1794441" y="487681"/>
                  <a:pt x="1795711" y="486415"/>
                </a:cubicBezTo>
                <a:cubicBezTo>
                  <a:pt x="1796981" y="486415"/>
                  <a:pt x="1796981" y="485149"/>
                  <a:pt x="1798251" y="485149"/>
                </a:cubicBezTo>
                <a:cubicBezTo>
                  <a:pt x="1798251" y="485149"/>
                  <a:pt x="1799521" y="486415"/>
                  <a:pt x="1799521" y="486415"/>
                </a:cubicBezTo>
                <a:cubicBezTo>
                  <a:pt x="1799521" y="486415"/>
                  <a:pt x="1800792" y="486415"/>
                  <a:pt x="1800792" y="486415"/>
                </a:cubicBezTo>
                <a:cubicBezTo>
                  <a:pt x="1800792" y="486415"/>
                  <a:pt x="1800792" y="487681"/>
                  <a:pt x="1800792" y="487681"/>
                </a:cubicBezTo>
                <a:cubicBezTo>
                  <a:pt x="1799521" y="487681"/>
                  <a:pt x="1799521" y="488948"/>
                  <a:pt x="1798251" y="488948"/>
                </a:cubicBezTo>
                <a:cubicBezTo>
                  <a:pt x="1796981" y="490227"/>
                  <a:pt x="1796981" y="491493"/>
                  <a:pt x="1795711" y="492759"/>
                </a:cubicBezTo>
                <a:cubicBezTo>
                  <a:pt x="1795711" y="492759"/>
                  <a:pt x="1795711" y="494038"/>
                  <a:pt x="1795711" y="495304"/>
                </a:cubicBezTo>
                <a:cubicBezTo>
                  <a:pt x="1795711" y="495304"/>
                  <a:pt x="1796981" y="495304"/>
                  <a:pt x="1796981" y="495304"/>
                </a:cubicBezTo>
                <a:cubicBezTo>
                  <a:pt x="1796981" y="495304"/>
                  <a:pt x="1798251" y="494038"/>
                  <a:pt x="1798251" y="494038"/>
                </a:cubicBezTo>
                <a:cubicBezTo>
                  <a:pt x="1798251" y="492759"/>
                  <a:pt x="1798251" y="492759"/>
                  <a:pt x="1798251" y="491493"/>
                </a:cubicBezTo>
                <a:cubicBezTo>
                  <a:pt x="1799521" y="490227"/>
                  <a:pt x="1799521" y="490227"/>
                  <a:pt x="1800792" y="488948"/>
                </a:cubicBezTo>
                <a:cubicBezTo>
                  <a:pt x="1802062" y="488948"/>
                  <a:pt x="1803331" y="487681"/>
                  <a:pt x="1804601" y="487681"/>
                </a:cubicBezTo>
                <a:cubicBezTo>
                  <a:pt x="1804601" y="486415"/>
                  <a:pt x="1804601" y="486415"/>
                  <a:pt x="1804601" y="485149"/>
                </a:cubicBezTo>
                <a:cubicBezTo>
                  <a:pt x="1804601" y="483870"/>
                  <a:pt x="1805872" y="483870"/>
                  <a:pt x="1805872" y="482604"/>
                </a:cubicBezTo>
                <a:cubicBezTo>
                  <a:pt x="1807141" y="482604"/>
                  <a:pt x="1807141" y="481338"/>
                  <a:pt x="1808410" y="481338"/>
                </a:cubicBezTo>
                <a:cubicBezTo>
                  <a:pt x="1808410" y="481338"/>
                  <a:pt x="1808410" y="480058"/>
                  <a:pt x="1808410" y="480058"/>
                </a:cubicBezTo>
                <a:cubicBezTo>
                  <a:pt x="1809682" y="480058"/>
                  <a:pt x="1809682" y="478792"/>
                  <a:pt x="1809682" y="478792"/>
                </a:cubicBezTo>
                <a:cubicBezTo>
                  <a:pt x="1809682" y="477526"/>
                  <a:pt x="1810952" y="477526"/>
                  <a:pt x="1810952" y="477526"/>
                </a:cubicBezTo>
                <a:cubicBezTo>
                  <a:pt x="1810952" y="476247"/>
                  <a:pt x="1812221" y="476247"/>
                  <a:pt x="1812221" y="474981"/>
                </a:cubicBezTo>
                <a:cubicBezTo>
                  <a:pt x="1812221" y="474981"/>
                  <a:pt x="1812221" y="473714"/>
                  <a:pt x="1812221" y="473714"/>
                </a:cubicBezTo>
                <a:cubicBezTo>
                  <a:pt x="1812221" y="472448"/>
                  <a:pt x="1813491" y="472448"/>
                  <a:pt x="1813491" y="472448"/>
                </a:cubicBezTo>
                <a:cubicBezTo>
                  <a:pt x="1814762" y="472448"/>
                  <a:pt x="1816032" y="473714"/>
                  <a:pt x="1817302" y="474981"/>
                </a:cubicBezTo>
                <a:cubicBezTo>
                  <a:pt x="1818571" y="474981"/>
                  <a:pt x="1818571" y="474981"/>
                  <a:pt x="1819841" y="474981"/>
                </a:cubicBezTo>
                <a:cubicBezTo>
                  <a:pt x="1821112" y="474981"/>
                  <a:pt x="1822382" y="476247"/>
                  <a:pt x="1823651" y="476247"/>
                </a:cubicBezTo>
                <a:cubicBezTo>
                  <a:pt x="1823651" y="477526"/>
                  <a:pt x="1824921" y="478792"/>
                  <a:pt x="1824921" y="478792"/>
                </a:cubicBezTo>
                <a:cubicBezTo>
                  <a:pt x="1824921" y="480058"/>
                  <a:pt x="1826192" y="480058"/>
                  <a:pt x="1826192" y="481338"/>
                </a:cubicBezTo>
                <a:cubicBezTo>
                  <a:pt x="1827462" y="481338"/>
                  <a:pt x="1828732" y="482604"/>
                  <a:pt x="1830002" y="482604"/>
                </a:cubicBezTo>
                <a:cubicBezTo>
                  <a:pt x="1830002" y="483870"/>
                  <a:pt x="1830002" y="483870"/>
                  <a:pt x="1830002" y="483870"/>
                </a:cubicBezTo>
                <a:cubicBezTo>
                  <a:pt x="1828732" y="485149"/>
                  <a:pt x="1828732" y="485149"/>
                  <a:pt x="1827462" y="486415"/>
                </a:cubicBezTo>
                <a:lnTo>
                  <a:pt x="1826198" y="488311"/>
                </a:lnTo>
                <a:lnTo>
                  <a:pt x="1824921" y="488948"/>
                </a:lnTo>
                <a:lnTo>
                  <a:pt x="1824283" y="490227"/>
                </a:lnTo>
                <a:lnTo>
                  <a:pt x="1822382" y="490227"/>
                </a:lnTo>
                <a:cubicBezTo>
                  <a:pt x="1821112" y="488948"/>
                  <a:pt x="1821112" y="488948"/>
                  <a:pt x="1819841" y="488948"/>
                </a:cubicBezTo>
                <a:lnTo>
                  <a:pt x="1819841" y="488947"/>
                </a:lnTo>
                <a:lnTo>
                  <a:pt x="1819834" y="488951"/>
                </a:lnTo>
                <a:cubicBezTo>
                  <a:pt x="1819834" y="488951"/>
                  <a:pt x="1818564" y="490221"/>
                  <a:pt x="1818564" y="490221"/>
                </a:cubicBezTo>
                <a:cubicBezTo>
                  <a:pt x="1818564" y="490221"/>
                  <a:pt x="1817295" y="490221"/>
                  <a:pt x="1817295" y="490221"/>
                </a:cubicBezTo>
                <a:cubicBezTo>
                  <a:pt x="1817295" y="490221"/>
                  <a:pt x="1817295" y="488951"/>
                  <a:pt x="1817295" y="488951"/>
                </a:cubicBezTo>
                <a:lnTo>
                  <a:pt x="1816026" y="487681"/>
                </a:lnTo>
                <a:lnTo>
                  <a:pt x="1814762" y="487681"/>
                </a:lnTo>
                <a:cubicBezTo>
                  <a:pt x="1814762" y="487681"/>
                  <a:pt x="1813491" y="488948"/>
                  <a:pt x="1813491" y="488948"/>
                </a:cubicBezTo>
                <a:cubicBezTo>
                  <a:pt x="1812221" y="490227"/>
                  <a:pt x="1812221" y="490227"/>
                  <a:pt x="1810952" y="490227"/>
                </a:cubicBezTo>
                <a:cubicBezTo>
                  <a:pt x="1810952" y="491493"/>
                  <a:pt x="1809682" y="491493"/>
                  <a:pt x="1809682" y="492759"/>
                </a:cubicBezTo>
                <a:cubicBezTo>
                  <a:pt x="1808410" y="492759"/>
                  <a:pt x="1808410" y="494038"/>
                  <a:pt x="1807141" y="494038"/>
                </a:cubicBezTo>
                <a:cubicBezTo>
                  <a:pt x="1805872" y="494038"/>
                  <a:pt x="1805872" y="494038"/>
                  <a:pt x="1804601" y="494038"/>
                </a:cubicBezTo>
                <a:cubicBezTo>
                  <a:pt x="1804601" y="494038"/>
                  <a:pt x="1803331" y="495304"/>
                  <a:pt x="1803331" y="495304"/>
                </a:cubicBezTo>
                <a:cubicBezTo>
                  <a:pt x="1804601" y="495304"/>
                  <a:pt x="1805872" y="494038"/>
                  <a:pt x="1807141" y="494038"/>
                </a:cubicBezTo>
                <a:cubicBezTo>
                  <a:pt x="1807141" y="494038"/>
                  <a:pt x="1808410" y="494038"/>
                  <a:pt x="1808410" y="494038"/>
                </a:cubicBezTo>
                <a:cubicBezTo>
                  <a:pt x="1808410" y="494038"/>
                  <a:pt x="1809682" y="495304"/>
                  <a:pt x="1809682" y="495304"/>
                </a:cubicBezTo>
                <a:cubicBezTo>
                  <a:pt x="1808410" y="496571"/>
                  <a:pt x="1808410" y="496571"/>
                  <a:pt x="1807141" y="497850"/>
                </a:cubicBezTo>
                <a:cubicBezTo>
                  <a:pt x="1807141" y="497850"/>
                  <a:pt x="1805872" y="499116"/>
                  <a:pt x="1804601" y="499116"/>
                </a:cubicBezTo>
                <a:cubicBezTo>
                  <a:pt x="1803331" y="499116"/>
                  <a:pt x="1803331" y="500382"/>
                  <a:pt x="1802062" y="500382"/>
                </a:cubicBezTo>
                <a:cubicBezTo>
                  <a:pt x="1803331" y="499116"/>
                  <a:pt x="1804601" y="499116"/>
                  <a:pt x="1805872" y="499116"/>
                </a:cubicBezTo>
                <a:cubicBezTo>
                  <a:pt x="1807141" y="499116"/>
                  <a:pt x="1807141" y="497850"/>
                  <a:pt x="1808410" y="497850"/>
                </a:cubicBezTo>
                <a:cubicBezTo>
                  <a:pt x="1809682" y="497850"/>
                  <a:pt x="1810952" y="496571"/>
                  <a:pt x="1812221" y="496571"/>
                </a:cubicBezTo>
                <a:cubicBezTo>
                  <a:pt x="1812221" y="496571"/>
                  <a:pt x="1813491" y="496571"/>
                  <a:pt x="1814762" y="496571"/>
                </a:cubicBezTo>
                <a:cubicBezTo>
                  <a:pt x="1814762" y="495304"/>
                  <a:pt x="1816032" y="495304"/>
                  <a:pt x="1817302" y="494038"/>
                </a:cubicBezTo>
                <a:cubicBezTo>
                  <a:pt x="1818571" y="494038"/>
                  <a:pt x="1819841" y="494038"/>
                  <a:pt x="1821112" y="494038"/>
                </a:cubicBezTo>
                <a:cubicBezTo>
                  <a:pt x="1822382" y="494038"/>
                  <a:pt x="1822382" y="494038"/>
                  <a:pt x="1823651" y="494038"/>
                </a:cubicBezTo>
                <a:cubicBezTo>
                  <a:pt x="1823651" y="494038"/>
                  <a:pt x="1823651" y="495304"/>
                  <a:pt x="1823651" y="495304"/>
                </a:cubicBezTo>
                <a:cubicBezTo>
                  <a:pt x="1823651" y="496571"/>
                  <a:pt x="1823651" y="496571"/>
                  <a:pt x="1823651" y="496571"/>
                </a:cubicBezTo>
                <a:cubicBezTo>
                  <a:pt x="1823651" y="496571"/>
                  <a:pt x="1822382" y="497850"/>
                  <a:pt x="1822382" y="497850"/>
                </a:cubicBezTo>
                <a:cubicBezTo>
                  <a:pt x="1822382" y="497850"/>
                  <a:pt x="1822382" y="499116"/>
                  <a:pt x="1822382" y="499116"/>
                </a:cubicBezTo>
                <a:lnTo>
                  <a:pt x="1821960" y="500382"/>
                </a:lnTo>
                <a:lnTo>
                  <a:pt x="1819841" y="500382"/>
                </a:lnTo>
                <a:cubicBezTo>
                  <a:pt x="1819841" y="500382"/>
                  <a:pt x="1819841" y="500382"/>
                  <a:pt x="1819841" y="499116"/>
                </a:cubicBezTo>
                <a:cubicBezTo>
                  <a:pt x="1819841" y="499116"/>
                  <a:pt x="1818571" y="499116"/>
                  <a:pt x="1818571" y="499116"/>
                </a:cubicBezTo>
                <a:cubicBezTo>
                  <a:pt x="1818571" y="499116"/>
                  <a:pt x="1817302" y="499116"/>
                  <a:pt x="1817302" y="499116"/>
                </a:cubicBezTo>
                <a:cubicBezTo>
                  <a:pt x="1817302" y="499116"/>
                  <a:pt x="1816032" y="499116"/>
                  <a:pt x="1816032" y="500382"/>
                </a:cubicBezTo>
                <a:cubicBezTo>
                  <a:pt x="1814762" y="500382"/>
                  <a:pt x="1814762" y="500382"/>
                  <a:pt x="1813491" y="500382"/>
                </a:cubicBezTo>
                <a:cubicBezTo>
                  <a:pt x="1813491" y="500382"/>
                  <a:pt x="1812221" y="501648"/>
                  <a:pt x="1812221" y="501648"/>
                </a:cubicBezTo>
                <a:cubicBezTo>
                  <a:pt x="1812221" y="501648"/>
                  <a:pt x="1812221" y="502927"/>
                  <a:pt x="1812221" y="502927"/>
                </a:cubicBezTo>
                <a:cubicBezTo>
                  <a:pt x="1812221" y="504194"/>
                  <a:pt x="1810952" y="504194"/>
                  <a:pt x="1809682" y="505460"/>
                </a:cubicBezTo>
                <a:cubicBezTo>
                  <a:pt x="1809682" y="505460"/>
                  <a:pt x="1809682" y="506739"/>
                  <a:pt x="1809682" y="506739"/>
                </a:cubicBezTo>
                <a:cubicBezTo>
                  <a:pt x="1808410" y="506739"/>
                  <a:pt x="1808410" y="508005"/>
                  <a:pt x="1808410" y="508005"/>
                </a:cubicBezTo>
                <a:cubicBezTo>
                  <a:pt x="1808410" y="508005"/>
                  <a:pt x="1809682" y="508005"/>
                  <a:pt x="1809682" y="508005"/>
                </a:cubicBezTo>
                <a:cubicBezTo>
                  <a:pt x="1810952" y="506739"/>
                  <a:pt x="1812221" y="505460"/>
                  <a:pt x="1813491" y="504194"/>
                </a:cubicBezTo>
                <a:cubicBezTo>
                  <a:pt x="1814762" y="502927"/>
                  <a:pt x="1814762" y="501648"/>
                  <a:pt x="1816032" y="500382"/>
                </a:cubicBezTo>
                <a:cubicBezTo>
                  <a:pt x="1817302" y="500382"/>
                  <a:pt x="1817302" y="500382"/>
                  <a:pt x="1818571" y="500382"/>
                </a:cubicBezTo>
                <a:lnTo>
                  <a:pt x="1819841" y="500382"/>
                </a:lnTo>
                <a:cubicBezTo>
                  <a:pt x="1819841" y="500382"/>
                  <a:pt x="1818571" y="501648"/>
                  <a:pt x="1818571" y="501648"/>
                </a:cubicBezTo>
                <a:cubicBezTo>
                  <a:pt x="1818571" y="501648"/>
                  <a:pt x="1817302" y="502927"/>
                  <a:pt x="1817302" y="504194"/>
                </a:cubicBezTo>
                <a:cubicBezTo>
                  <a:pt x="1816032" y="505460"/>
                  <a:pt x="1814762" y="506739"/>
                  <a:pt x="1813491" y="508005"/>
                </a:cubicBezTo>
                <a:cubicBezTo>
                  <a:pt x="1812221" y="509271"/>
                  <a:pt x="1812221" y="509271"/>
                  <a:pt x="1810952" y="510551"/>
                </a:cubicBezTo>
                <a:cubicBezTo>
                  <a:pt x="1812221" y="510551"/>
                  <a:pt x="1814762" y="509271"/>
                  <a:pt x="1816032" y="508005"/>
                </a:cubicBezTo>
                <a:cubicBezTo>
                  <a:pt x="1817302" y="506739"/>
                  <a:pt x="1819841" y="504194"/>
                  <a:pt x="1821112" y="502927"/>
                </a:cubicBezTo>
                <a:lnTo>
                  <a:pt x="1821960" y="500382"/>
                </a:lnTo>
                <a:lnTo>
                  <a:pt x="1822382" y="500382"/>
                </a:lnTo>
                <a:cubicBezTo>
                  <a:pt x="1822382" y="500382"/>
                  <a:pt x="1822382" y="499116"/>
                  <a:pt x="1822382" y="499116"/>
                </a:cubicBezTo>
                <a:cubicBezTo>
                  <a:pt x="1823651" y="497837"/>
                  <a:pt x="1823651" y="497837"/>
                  <a:pt x="1824921" y="496571"/>
                </a:cubicBezTo>
                <a:lnTo>
                  <a:pt x="1826192" y="496571"/>
                </a:lnTo>
                <a:lnTo>
                  <a:pt x="1827201" y="495813"/>
                </a:lnTo>
                <a:lnTo>
                  <a:pt x="1828732" y="495304"/>
                </a:lnTo>
                <a:lnTo>
                  <a:pt x="1829584" y="494025"/>
                </a:lnTo>
                <a:lnTo>
                  <a:pt x="1831271" y="492759"/>
                </a:lnTo>
                <a:cubicBezTo>
                  <a:pt x="1833812" y="491493"/>
                  <a:pt x="1835081" y="491493"/>
                  <a:pt x="1836352" y="490227"/>
                </a:cubicBezTo>
                <a:cubicBezTo>
                  <a:pt x="1837622" y="488948"/>
                  <a:pt x="1837622" y="488948"/>
                  <a:pt x="1838892" y="488948"/>
                </a:cubicBezTo>
                <a:cubicBezTo>
                  <a:pt x="1838892" y="490227"/>
                  <a:pt x="1838892" y="490227"/>
                  <a:pt x="1838892" y="490227"/>
                </a:cubicBezTo>
                <a:cubicBezTo>
                  <a:pt x="1838892" y="490227"/>
                  <a:pt x="1837622" y="491493"/>
                  <a:pt x="1837622" y="491493"/>
                </a:cubicBezTo>
                <a:cubicBezTo>
                  <a:pt x="1836352" y="491493"/>
                  <a:pt x="1835081" y="492759"/>
                  <a:pt x="1833812" y="494038"/>
                </a:cubicBezTo>
                <a:cubicBezTo>
                  <a:pt x="1832541" y="495304"/>
                  <a:pt x="1831271" y="495304"/>
                  <a:pt x="1830002" y="495304"/>
                </a:cubicBezTo>
                <a:cubicBezTo>
                  <a:pt x="1830002" y="495304"/>
                  <a:pt x="1828732" y="496571"/>
                  <a:pt x="1828732" y="496571"/>
                </a:cubicBezTo>
                <a:cubicBezTo>
                  <a:pt x="1828732" y="497850"/>
                  <a:pt x="1828732" y="497850"/>
                  <a:pt x="1828732" y="499116"/>
                </a:cubicBezTo>
                <a:cubicBezTo>
                  <a:pt x="1828732" y="499116"/>
                  <a:pt x="1830002" y="499116"/>
                  <a:pt x="1830002" y="499116"/>
                </a:cubicBezTo>
                <a:cubicBezTo>
                  <a:pt x="1831271" y="497850"/>
                  <a:pt x="1831271" y="497850"/>
                  <a:pt x="1832541" y="496571"/>
                </a:cubicBezTo>
                <a:cubicBezTo>
                  <a:pt x="1833812" y="495304"/>
                  <a:pt x="1835081" y="495304"/>
                  <a:pt x="1836352" y="495304"/>
                </a:cubicBezTo>
                <a:cubicBezTo>
                  <a:pt x="1836352" y="494038"/>
                  <a:pt x="1837622" y="494038"/>
                  <a:pt x="1838892" y="492759"/>
                </a:cubicBezTo>
                <a:cubicBezTo>
                  <a:pt x="1840162" y="492759"/>
                  <a:pt x="1840162" y="491493"/>
                  <a:pt x="1841432" y="491493"/>
                </a:cubicBezTo>
                <a:cubicBezTo>
                  <a:pt x="1841432" y="491493"/>
                  <a:pt x="1842702" y="490227"/>
                  <a:pt x="1842702" y="490227"/>
                </a:cubicBezTo>
                <a:cubicBezTo>
                  <a:pt x="1843971" y="490227"/>
                  <a:pt x="1843971" y="488948"/>
                  <a:pt x="1845242" y="488948"/>
                </a:cubicBezTo>
                <a:cubicBezTo>
                  <a:pt x="1846512" y="488948"/>
                  <a:pt x="1846512" y="488948"/>
                  <a:pt x="1847782" y="488948"/>
                </a:cubicBezTo>
                <a:cubicBezTo>
                  <a:pt x="1849052" y="488948"/>
                  <a:pt x="1849052" y="490227"/>
                  <a:pt x="1850322" y="490227"/>
                </a:cubicBezTo>
                <a:cubicBezTo>
                  <a:pt x="1852862" y="491493"/>
                  <a:pt x="1854131" y="491493"/>
                  <a:pt x="1855402" y="492759"/>
                </a:cubicBezTo>
                <a:cubicBezTo>
                  <a:pt x="1856672" y="492759"/>
                  <a:pt x="1856672" y="494038"/>
                  <a:pt x="1857943" y="494038"/>
                </a:cubicBezTo>
                <a:cubicBezTo>
                  <a:pt x="1857943" y="494038"/>
                  <a:pt x="1859212" y="494038"/>
                  <a:pt x="1860482" y="494038"/>
                </a:cubicBezTo>
                <a:cubicBezTo>
                  <a:pt x="1861752" y="494038"/>
                  <a:pt x="1861752" y="495304"/>
                  <a:pt x="1861752" y="495304"/>
                </a:cubicBezTo>
                <a:cubicBezTo>
                  <a:pt x="1861752" y="496571"/>
                  <a:pt x="1861752" y="496571"/>
                  <a:pt x="1861752" y="497850"/>
                </a:cubicBezTo>
                <a:cubicBezTo>
                  <a:pt x="1860482" y="499116"/>
                  <a:pt x="1859212" y="499116"/>
                  <a:pt x="1857943" y="500382"/>
                </a:cubicBezTo>
                <a:cubicBezTo>
                  <a:pt x="1857943" y="500382"/>
                  <a:pt x="1856672" y="500382"/>
                  <a:pt x="1856672" y="500382"/>
                </a:cubicBezTo>
                <a:cubicBezTo>
                  <a:pt x="1856672" y="499116"/>
                  <a:pt x="1856672" y="499116"/>
                  <a:pt x="1856672" y="497850"/>
                </a:cubicBezTo>
                <a:cubicBezTo>
                  <a:pt x="1855402" y="499116"/>
                  <a:pt x="1855402" y="499116"/>
                  <a:pt x="1854131" y="499116"/>
                </a:cubicBezTo>
                <a:cubicBezTo>
                  <a:pt x="1854131" y="499116"/>
                  <a:pt x="1854131" y="500382"/>
                  <a:pt x="1854131" y="500382"/>
                </a:cubicBezTo>
                <a:cubicBezTo>
                  <a:pt x="1854131" y="500382"/>
                  <a:pt x="1852862" y="501648"/>
                  <a:pt x="1852862" y="501648"/>
                </a:cubicBezTo>
                <a:cubicBezTo>
                  <a:pt x="1851592" y="501648"/>
                  <a:pt x="1851592" y="502927"/>
                  <a:pt x="1850322" y="502927"/>
                </a:cubicBezTo>
                <a:cubicBezTo>
                  <a:pt x="1849052" y="502927"/>
                  <a:pt x="1846512" y="504194"/>
                  <a:pt x="1845242" y="504194"/>
                </a:cubicBezTo>
                <a:cubicBezTo>
                  <a:pt x="1843971" y="504194"/>
                  <a:pt x="1843971" y="505460"/>
                  <a:pt x="1842702" y="505460"/>
                </a:cubicBezTo>
                <a:cubicBezTo>
                  <a:pt x="1841432" y="505460"/>
                  <a:pt x="1840162" y="505460"/>
                  <a:pt x="1838892" y="505460"/>
                </a:cubicBezTo>
                <a:cubicBezTo>
                  <a:pt x="1836352" y="505460"/>
                  <a:pt x="1835081" y="506739"/>
                  <a:pt x="1833812" y="508005"/>
                </a:cubicBezTo>
                <a:cubicBezTo>
                  <a:pt x="1833812" y="509271"/>
                  <a:pt x="1832541" y="509271"/>
                  <a:pt x="1831271" y="509271"/>
                </a:cubicBezTo>
                <a:cubicBezTo>
                  <a:pt x="1828732" y="510551"/>
                  <a:pt x="1827462" y="510551"/>
                  <a:pt x="1826192" y="511817"/>
                </a:cubicBezTo>
                <a:cubicBezTo>
                  <a:pt x="1827462" y="510551"/>
                  <a:pt x="1828732" y="510551"/>
                  <a:pt x="1830002" y="510551"/>
                </a:cubicBezTo>
                <a:cubicBezTo>
                  <a:pt x="1830002" y="510551"/>
                  <a:pt x="1831271" y="510551"/>
                  <a:pt x="1831271" y="510551"/>
                </a:cubicBezTo>
                <a:cubicBezTo>
                  <a:pt x="1830002" y="510551"/>
                  <a:pt x="1830002" y="511817"/>
                  <a:pt x="1830002" y="511817"/>
                </a:cubicBezTo>
                <a:cubicBezTo>
                  <a:pt x="1827462" y="511817"/>
                  <a:pt x="1826192" y="513083"/>
                  <a:pt x="1824921" y="513083"/>
                </a:cubicBezTo>
                <a:cubicBezTo>
                  <a:pt x="1824921" y="513083"/>
                  <a:pt x="1823651" y="514349"/>
                  <a:pt x="1823651" y="514349"/>
                </a:cubicBezTo>
                <a:cubicBezTo>
                  <a:pt x="1826192" y="514349"/>
                  <a:pt x="1827462" y="513083"/>
                  <a:pt x="1830002" y="513083"/>
                </a:cubicBezTo>
                <a:cubicBezTo>
                  <a:pt x="1831271" y="513083"/>
                  <a:pt x="1832541" y="511817"/>
                  <a:pt x="1833812" y="510551"/>
                </a:cubicBezTo>
                <a:cubicBezTo>
                  <a:pt x="1836352" y="509271"/>
                  <a:pt x="1837622" y="508005"/>
                  <a:pt x="1838892" y="506739"/>
                </a:cubicBezTo>
                <a:cubicBezTo>
                  <a:pt x="1840162" y="505460"/>
                  <a:pt x="1841432" y="505460"/>
                  <a:pt x="1842702" y="505460"/>
                </a:cubicBezTo>
                <a:cubicBezTo>
                  <a:pt x="1842702" y="505460"/>
                  <a:pt x="1843971" y="505460"/>
                  <a:pt x="1845242" y="505460"/>
                </a:cubicBezTo>
                <a:cubicBezTo>
                  <a:pt x="1846512" y="505460"/>
                  <a:pt x="1846512" y="504194"/>
                  <a:pt x="1847782" y="504194"/>
                </a:cubicBezTo>
                <a:cubicBezTo>
                  <a:pt x="1849052" y="504194"/>
                  <a:pt x="1849052" y="504194"/>
                  <a:pt x="1850322" y="504194"/>
                </a:cubicBezTo>
                <a:cubicBezTo>
                  <a:pt x="1850322" y="505460"/>
                  <a:pt x="1850322" y="505460"/>
                  <a:pt x="1850322" y="505460"/>
                </a:cubicBezTo>
                <a:cubicBezTo>
                  <a:pt x="1850322" y="506739"/>
                  <a:pt x="1850322" y="506739"/>
                  <a:pt x="1850322" y="508005"/>
                </a:cubicBezTo>
                <a:cubicBezTo>
                  <a:pt x="1849052" y="508005"/>
                  <a:pt x="1849052" y="509271"/>
                  <a:pt x="1847782" y="509271"/>
                </a:cubicBezTo>
                <a:cubicBezTo>
                  <a:pt x="1847782" y="509271"/>
                  <a:pt x="1846512" y="510551"/>
                  <a:pt x="1845242" y="510551"/>
                </a:cubicBezTo>
                <a:cubicBezTo>
                  <a:pt x="1843971" y="510551"/>
                  <a:pt x="1843971" y="510551"/>
                  <a:pt x="1842702" y="510551"/>
                </a:cubicBezTo>
                <a:cubicBezTo>
                  <a:pt x="1841432" y="510551"/>
                  <a:pt x="1841432" y="511817"/>
                  <a:pt x="1840162" y="511817"/>
                </a:cubicBezTo>
                <a:cubicBezTo>
                  <a:pt x="1840162" y="513083"/>
                  <a:pt x="1838892" y="513083"/>
                  <a:pt x="1838892" y="514362"/>
                </a:cubicBezTo>
                <a:cubicBezTo>
                  <a:pt x="1837622" y="514362"/>
                  <a:pt x="1837622" y="515628"/>
                  <a:pt x="1836352" y="515628"/>
                </a:cubicBezTo>
                <a:cubicBezTo>
                  <a:pt x="1836352" y="515628"/>
                  <a:pt x="1835081" y="515628"/>
                  <a:pt x="1833812" y="515628"/>
                </a:cubicBezTo>
                <a:cubicBezTo>
                  <a:pt x="1833812" y="516894"/>
                  <a:pt x="1832541" y="516894"/>
                  <a:pt x="1832541" y="516894"/>
                </a:cubicBezTo>
                <a:cubicBezTo>
                  <a:pt x="1831271" y="518161"/>
                  <a:pt x="1831271" y="518161"/>
                  <a:pt x="1830002" y="519440"/>
                </a:cubicBezTo>
                <a:cubicBezTo>
                  <a:pt x="1830002" y="519440"/>
                  <a:pt x="1831271" y="519440"/>
                  <a:pt x="1831271" y="519440"/>
                </a:cubicBezTo>
                <a:cubicBezTo>
                  <a:pt x="1831271" y="519440"/>
                  <a:pt x="1832541" y="518161"/>
                  <a:pt x="1833812" y="518161"/>
                </a:cubicBezTo>
                <a:cubicBezTo>
                  <a:pt x="1835081" y="518161"/>
                  <a:pt x="1835081" y="518161"/>
                  <a:pt x="1836352" y="518161"/>
                </a:cubicBezTo>
                <a:cubicBezTo>
                  <a:pt x="1836352" y="518161"/>
                  <a:pt x="1837622" y="518161"/>
                  <a:pt x="1837622" y="518161"/>
                </a:cubicBezTo>
                <a:cubicBezTo>
                  <a:pt x="1838892" y="516894"/>
                  <a:pt x="1840162" y="516894"/>
                  <a:pt x="1841432" y="515628"/>
                </a:cubicBezTo>
                <a:cubicBezTo>
                  <a:pt x="1842702" y="514362"/>
                  <a:pt x="1842702" y="514362"/>
                  <a:pt x="1843971" y="513083"/>
                </a:cubicBezTo>
                <a:cubicBezTo>
                  <a:pt x="1843971" y="513083"/>
                  <a:pt x="1845242" y="511817"/>
                  <a:pt x="1846512" y="511817"/>
                </a:cubicBezTo>
                <a:cubicBezTo>
                  <a:pt x="1847782" y="511817"/>
                  <a:pt x="1847782" y="511817"/>
                  <a:pt x="1849052" y="511817"/>
                </a:cubicBezTo>
                <a:cubicBezTo>
                  <a:pt x="1850322" y="511817"/>
                  <a:pt x="1851592" y="511817"/>
                  <a:pt x="1852862" y="511817"/>
                </a:cubicBezTo>
                <a:lnTo>
                  <a:pt x="1854123" y="510553"/>
                </a:lnTo>
                <a:lnTo>
                  <a:pt x="1854123" y="510541"/>
                </a:lnTo>
                <a:lnTo>
                  <a:pt x="1854142" y="510534"/>
                </a:lnTo>
                <a:lnTo>
                  <a:pt x="1855402" y="509271"/>
                </a:lnTo>
                <a:lnTo>
                  <a:pt x="1859191" y="508012"/>
                </a:lnTo>
                <a:lnTo>
                  <a:pt x="1859203" y="508000"/>
                </a:lnTo>
                <a:lnTo>
                  <a:pt x="1859209" y="508006"/>
                </a:lnTo>
                <a:lnTo>
                  <a:pt x="1859212" y="508005"/>
                </a:lnTo>
                <a:cubicBezTo>
                  <a:pt x="1859212" y="506739"/>
                  <a:pt x="1860482" y="506739"/>
                  <a:pt x="1860482" y="506739"/>
                </a:cubicBezTo>
                <a:cubicBezTo>
                  <a:pt x="1860482" y="506739"/>
                  <a:pt x="1860482" y="505460"/>
                  <a:pt x="1860482" y="505460"/>
                </a:cubicBezTo>
                <a:cubicBezTo>
                  <a:pt x="1860482" y="505460"/>
                  <a:pt x="1859212" y="505460"/>
                  <a:pt x="1859212" y="505460"/>
                </a:cubicBezTo>
                <a:cubicBezTo>
                  <a:pt x="1859212" y="504194"/>
                  <a:pt x="1860482" y="504194"/>
                  <a:pt x="1860482" y="502927"/>
                </a:cubicBezTo>
                <a:cubicBezTo>
                  <a:pt x="1860482" y="502927"/>
                  <a:pt x="1860482" y="501661"/>
                  <a:pt x="1860482" y="501661"/>
                </a:cubicBezTo>
                <a:cubicBezTo>
                  <a:pt x="1861752" y="500382"/>
                  <a:pt x="1861752" y="500382"/>
                  <a:pt x="1863022" y="500382"/>
                </a:cubicBezTo>
                <a:cubicBezTo>
                  <a:pt x="1864292" y="500382"/>
                  <a:pt x="1864292" y="500382"/>
                  <a:pt x="1864292" y="500382"/>
                </a:cubicBezTo>
                <a:cubicBezTo>
                  <a:pt x="1864292" y="500382"/>
                  <a:pt x="1865562" y="500382"/>
                  <a:pt x="1865562" y="500382"/>
                </a:cubicBezTo>
                <a:cubicBezTo>
                  <a:pt x="1865562" y="501661"/>
                  <a:pt x="1866832" y="501661"/>
                  <a:pt x="1866832" y="502927"/>
                </a:cubicBezTo>
                <a:cubicBezTo>
                  <a:pt x="1868102" y="504194"/>
                  <a:pt x="1869372" y="505460"/>
                  <a:pt x="1870642" y="506739"/>
                </a:cubicBezTo>
                <a:cubicBezTo>
                  <a:pt x="1870642" y="508005"/>
                  <a:pt x="1871912" y="508005"/>
                  <a:pt x="1871912" y="509271"/>
                </a:cubicBezTo>
                <a:cubicBezTo>
                  <a:pt x="1873182" y="509271"/>
                  <a:pt x="1873182" y="510551"/>
                  <a:pt x="1874452" y="510551"/>
                </a:cubicBezTo>
                <a:cubicBezTo>
                  <a:pt x="1874452" y="510551"/>
                  <a:pt x="1874452" y="511817"/>
                  <a:pt x="1874452" y="511817"/>
                </a:cubicBezTo>
                <a:cubicBezTo>
                  <a:pt x="1874452" y="511817"/>
                  <a:pt x="1873182" y="513083"/>
                  <a:pt x="1873182" y="513083"/>
                </a:cubicBezTo>
                <a:cubicBezTo>
                  <a:pt x="1871912" y="513083"/>
                  <a:pt x="1870642" y="513083"/>
                  <a:pt x="1869372" y="513083"/>
                </a:cubicBezTo>
                <a:cubicBezTo>
                  <a:pt x="1868102" y="511817"/>
                  <a:pt x="1868102" y="511817"/>
                  <a:pt x="1866832" y="511817"/>
                </a:cubicBezTo>
                <a:cubicBezTo>
                  <a:pt x="1865562" y="513083"/>
                  <a:pt x="1863022" y="513083"/>
                  <a:pt x="1861752" y="513083"/>
                </a:cubicBezTo>
                <a:cubicBezTo>
                  <a:pt x="1860482" y="513083"/>
                  <a:pt x="1860482" y="514349"/>
                  <a:pt x="1859212" y="514349"/>
                </a:cubicBezTo>
                <a:cubicBezTo>
                  <a:pt x="1857943" y="514349"/>
                  <a:pt x="1857943" y="515628"/>
                  <a:pt x="1856672" y="515628"/>
                </a:cubicBezTo>
                <a:cubicBezTo>
                  <a:pt x="1855402" y="515628"/>
                  <a:pt x="1855402" y="515628"/>
                  <a:pt x="1854131" y="515628"/>
                </a:cubicBezTo>
                <a:cubicBezTo>
                  <a:pt x="1854131" y="515628"/>
                  <a:pt x="1852862" y="515628"/>
                  <a:pt x="1852862" y="515628"/>
                </a:cubicBezTo>
                <a:cubicBezTo>
                  <a:pt x="1851592" y="516894"/>
                  <a:pt x="1851592" y="516894"/>
                  <a:pt x="1850322" y="516894"/>
                </a:cubicBezTo>
                <a:cubicBezTo>
                  <a:pt x="1849052" y="516894"/>
                  <a:pt x="1849052" y="518161"/>
                  <a:pt x="1847782" y="518161"/>
                </a:cubicBezTo>
                <a:cubicBezTo>
                  <a:pt x="1846512" y="518161"/>
                  <a:pt x="1843971" y="519440"/>
                  <a:pt x="1842702" y="519440"/>
                </a:cubicBezTo>
                <a:cubicBezTo>
                  <a:pt x="1843971" y="519440"/>
                  <a:pt x="1843971" y="519440"/>
                  <a:pt x="1845242" y="519440"/>
                </a:cubicBezTo>
                <a:cubicBezTo>
                  <a:pt x="1847782" y="519440"/>
                  <a:pt x="1849052" y="518161"/>
                  <a:pt x="1851592" y="518161"/>
                </a:cubicBezTo>
                <a:cubicBezTo>
                  <a:pt x="1852862" y="518161"/>
                  <a:pt x="1854131" y="518161"/>
                  <a:pt x="1855402" y="518161"/>
                </a:cubicBezTo>
                <a:cubicBezTo>
                  <a:pt x="1856672" y="519440"/>
                  <a:pt x="1859212" y="519440"/>
                  <a:pt x="1860482" y="520706"/>
                </a:cubicBezTo>
                <a:cubicBezTo>
                  <a:pt x="1861752" y="520706"/>
                  <a:pt x="1861752" y="520706"/>
                  <a:pt x="1863022" y="520706"/>
                </a:cubicBezTo>
                <a:cubicBezTo>
                  <a:pt x="1863022" y="520706"/>
                  <a:pt x="1864292" y="519440"/>
                  <a:pt x="1864292" y="519440"/>
                </a:cubicBezTo>
                <a:cubicBezTo>
                  <a:pt x="1865562" y="518161"/>
                  <a:pt x="1865562" y="518161"/>
                  <a:pt x="1866832" y="518161"/>
                </a:cubicBezTo>
                <a:cubicBezTo>
                  <a:pt x="1868102" y="518161"/>
                  <a:pt x="1868102" y="518161"/>
                  <a:pt x="1869372" y="518161"/>
                </a:cubicBezTo>
                <a:cubicBezTo>
                  <a:pt x="1869372" y="519440"/>
                  <a:pt x="1870642" y="519440"/>
                  <a:pt x="1871912" y="519440"/>
                </a:cubicBezTo>
                <a:cubicBezTo>
                  <a:pt x="1873182" y="519440"/>
                  <a:pt x="1874452" y="519440"/>
                  <a:pt x="1875722" y="519440"/>
                </a:cubicBezTo>
                <a:cubicBezTo>
                  <a:pt x="1876992" y="519440"/>
                  <a:pt x="1876992" y="520706"/>
                  <a:pt x="1876992" y="520706"/>
                </a:cubicBezTo>
                <a:cubicBezTo>
                  <a:pt x="1878262" y="520706"/>
                  <a:pt x="1878262" y="521972"/>
                  <a:pt x="1879532" y="521972"/>
                </a:cubicBezTo>
                <a:cubicBezTo>
                  <a:pt x="1879532" y="523251"/>
                  <a:pt x="1879532" y="523251"/>
                  <a:pt x="1879532" y="524517"/>
                </a:cubicBezTo>
                <a:cubicBezTo>
                  <a:pt x="1879532" y="524517"/>
                  <a:pt x="1878262" y="525784"/>
                  <a:pt x="1878262" y="525784"/>
                </a:cubicBezTo>
                <a:cubicBezTo>
                  <a:pt x="1876992" y="525784"/>
                  <a:pt x="1876992" y="525784"/>
                  <a:pt x="1875722" y="525784"/>
                </a:cubicBezTo>
                <a:cubicBezTo>
                  <a:pt x="1874452" y="525784"/>
                  <a:pt x="1874452" y="524517"/>
                  <a:pt x="1873182" y="524517"/>
                </a:cubicBezTo>
                <a:cubicBezTo>
                  <a:pt x="1873182" y="524517"/>
                  <a:pt x="1871912" y="524517"/>
                  <a:pt x="1871912" y="524517"/>
                </a:cubicBezTo>
                <a:cubicBezTo>
                  <a:pt x="1871912" y="524517"/>
                  <a:pt x="1870642" y="525784"/>
                  <a:pt x="1870642" y="525784"/>
                </a:cubicBezTo>
                <a:cubicBezTo>
                  <a:pt x="1870642" y="525784"/>
                  <a:pt x="1869372" y="525784"/>
                  <a:pt x="1869372" y="525784"/>
                </a:cubicBezTo>
                <a:cubicBezTo>
                  <a:pt x="1869372" y="525784"/>
                  <a:pt x="1868102" y="524517"/>
                  <a:pt x="1868102" y="524517"/>
                </a:cubicBezTo>
                <a:cubicBezTo>
                  <a:pt x="1868102" y="524517"/>
                  <a:pt x="1866832" y="525784"/>
                  <a:pt x="1866832" y="525784"/>
                </a:cubicBezTo>
                <a:cubicBezTo>
                  <a:pt x="1865562" y="525784"/>
                  <a:pt x="1865562" y="525784"/>
                  <a:pt x="1864292" y="525784"/>
                </a:cubicBezTo>
                <a:cubicBezTo>
                  <a:pt x="1863022" y="524517"/>
                  <a:pt x="1860482" y="524517"/>
                  <a:pt x="1859212" y="523251"/>
                </a:cubicBezTo>
                <a:cubicBezTo>
                  <a:pt x="1859212" y="523251"/>
                  <a:pt x="1857943" y="523251"/>
                  <a:pt x="1857943" y="523251"/>
                </a:cubicBezTo>
                <a:cubicBezTo>
                  <a:pt x="1856672" y="524517"/>
                  <a:pt x="1856672" y="524517"/>
                  <a:pt x="1855402" y="524517"/>
                </a:cubicBezTo>
                <a:cubicBezTo>
                  <a:pt x="1855402" y="525784"/>
                  <a:pt x="1854131" y="525784"/>
                  <a:pt x="1852862" y="525784"/>
                </a:cubicBezTo>
                <a:cubicBezTo>
                  <a:pt x="1852862" y="525784"/>
                  <a:pt x="1851592" y="525784"/>
                  <a:pt x="1850322" y="525784"/>
                </a:cubicBezTo>
                <a:cubicBezTo>
                  <a:pt x="1850322" y="527050"/>
                  <a:pt x="1851592" y="527050"/>
                  <a:pt x="1851592" y="527050"/>
                </a:cubicBezTo>
                <a:cubicBezTo>
                  <a:pt x="1852862" y="527050"/>
                  <a:pt x="1854131" y="527050"/>
                  <a:pt x="1855402" y="527050"/>
                </a:cubicBezTo>
                <a:cubicBezTo>
                  <a:pt x="1855402" y="527050"/>
                  <a:pt x="1856672" y="527050"/>
                  <a:pt x="1857943" y="527050"/>
                </a:cubicBezTo>
                <a:cubicBezTo>
                  <a:pt x="1856672" y="527050"/>
                  <a:pt x="1856672" y="528329"/>
                  <a:pt x="1856672" y="528329"/>
                </a:cubicBezTo>
                <a:cubicBezTo>
                  <a:pt x="1855402" y="528329"/>
                  <a:pt x="1854131" y="529595"/>
                  <a:pt x="1852862" y="529595"/>
                </a:cubicBezTo>
                <a:cubicBezTo>
                  <a:pt x="1852862" y="530861"/>
                  <a:pt x="1851592" y="530861"/>
                  <a:pt x="1851592" y="530861"/>
                </a:cubicBezTo>
                <a:cubicBezTo>
                  <a:pt x="1850322" y="532141"/>
                  <a:pt x="1849052" y="532141"/>
                  <a:pt x="1847782" y="532141"/>
                </a:cubicBezTo>
                <a:cubicBezTo>
                  <a:pt x="1846512" y="532141"/>
                  <a:pt x="1846512" y="533407"/>
                  <a:pt x="1845242" y="533407"/>
                </a:cubicBezTo>
                <a:cubicBezTo>
                  <a:pt x="1846512" y="533407"/>
                  <a:pt x="1846512" y="534673"/>
                  <a:pt x="1846512" y="534673"/>
                </a:cubicBezTo>
                <a:cubicBezTo>
                  <a:pt x="1846512" y="534673"/>
                  <a:pt x="1847782" y="534673"/>
                  <a:pt x="1847782" y="534673"/>
                </a:cubicBezTo>
                <a:cubicBezTo>
                  <a:pt x="1849052" y="534673"/>
                  <a:pt x="1849052" y="533407"/>
                  <a:pt x="1849052" y="533407"/>
                </a:cubicBezTo>
                <a:cubicBezTo>
                  <a:pt x="1851592" y="532141"/>
                  <a:pt x="1852862" y="532141"/>
                  <a:pt x="1854131" y="532141"/>
                </a:cubicBezTo>
                <a:cubicBezTo>
                  <a:pt x="1855402" y="532141"/>
                  <a:pt x="1855402" y="530861"/>
                  <a:pt x="1856672" y="530861"/>
                </a:cubicBezTo>
                <a:cubicBezTo>
                  <a:pt x="1857943" y="529595"/>
                  <a:pt x="1857943" y="529595"/>
                  <a:pt x="1859212" y="529595"/>
                </a:cubicBezTo>
                <a:cubicBezTo>
                  <a:pt x="1860482" y="529595"/>
                  <a:pt x="1860482" y="530861"/>
                  <a:pt x="1861752" y="530861"/>
                </a:cubicBezTo>
                <a:cubicBezTo>
                  <a:pt x="1861752" y="532141"/>
                  <a:pt x="1861752" y="532141"/>
                  <a:pt x="1861752" y="532141"/>
                </a:cubicBezTo>
                <a:cubicBezTo>
                  <a:pt x="1863022" y="532141"/>
                  <a:pt x="1863022" y="532141"/>
                  <a:pt x="1864292" y="532141"/>
                </a:cubicBezTo>
                <a:cubicBezTo>
                  <a:pt x="1864292" y="533407"/>
                  <a:pt x="1864292" y="533407"/>
                  <a:pt x="1864292" y="533407"/>
                </a:cubicBezTo>
                <a:cubicBezTo>
                  <a:pt x="1863022" y="533407"/>
                  <a:pt x="1863022" y="533407"/>
                  <a:pt x="1863022" y="533407"/>
                </a:cubicBezTo>
                <a:cubicBezTo>
                  <a:pt x="1861752" y="533407"/>
                  <a:pt x="1860482" y="533407"/>
                  <a:pt x="1859212" y="533407"/>
                </a:cubicBezTo>
                <a:cubicBezTo>
                  <a:pt x="1859212" y="533407"/>
                  <a:pt x="1857943" y="534673"/>
                  <a:pt x="1857943" y="534673"/>
                </a:cubicBezTo>
                <a:cubicBezTo>
                  <a:pt x="1857943" y="534673"/>
                  <a:pt x="1856672" y="534673"/>
                  <a:pt x="1856672" y="534673"/>
                </a:cubicBezTo>
                <a:lnTo>
                  <a:pt x="1856667" y="534668"/>
                </a:lnTo>
                <a:lnTo>
                  <a:pt x="1856664" y="534671"/>
                </a:lnTo>
                <a:lnTo>
                  <a:pt x="1854128" y="534671"/>
                </a:lnTo>
                <a:lnTo>
                  <a:pt x="1854131" y="534673"/>
                </a:lnTo>
                <a:cubicBezTo>
                  <a:pt x="1855402" y="534673"/>
                  <a:pt x="1855402" y="534673"/>
                  <a:pt x="1856672" y="534673"/>
                </a:cubicBezTo>
                <a:cubicBezTo>
                  <a:pt x="1856672" y="535952"/>
                  <a:pt x="1857943" y="535952"/>
                  <a:pt x="1857943" y="535952"/>
                </a:cubicBezTo>
                <a:cubicBezTo>
                  <a:pt x="1857943" y="535952"/>
                  <a:pt x="1857943" y="537218"/>
                  <a:pt x="1857943" y="537218"/>
                </a:cubicBezTo>
                <a:cubicBezTo>
                  <a:pt x="1857943" y="538484"/>
                  <a:pt x="1859212" y="538484"/>
                  <a:pt x="1859212" y="538484"/>
                </a:cubicBezTo>
                <a:cubicBezTo>
                  <a:pt x="1859212" y="538484"/>
                  <a:pt x="1857943" y="538484"/>
                  <a:pt x="1857943" y="538484"/>
                </a:cubicBezTo>
                <a:cubicBezTo>
                  <a:pt x="1855402" y="538484"/>
                  <a:pt x="1852862" y="538484"/>
                  <a:pt x="1850322" y="538484"/>
                </a:cubicBezTo>
                <a:cubicBezTo>
                  <a:pt x="1849052" y="539751"/>
                  <a:pt x="1847782" y="539751"/>
                  <a:pt x="1846512" y="539751"/>
                </a:cubicBezTo>
                <a:cubicBezTo>
                  <a:pt x="1843971" y="539751"/>
                  <a:pt x="1841432" y="539751"/>
                  <a:pt x="1838892" y="539751"/>
                </a:cubicBezTo>
                <a:cubicBezTo>
                  <a:pt x="1837622" y="541030"/>
                  <a:pt x="1837622" y="541030"/>
                  <a:pt x="1836352" y="541030"/>
                </a:cubicBezTo>
                <a:cubicBezTo>
                  <a:pt x="1836352" y="541030"/>
                  <a:pt x="1837622" y="541030"/>
                  <a:pt x="1837622" y="541030"/>
                </a:cubicBezTo>
                <a:cubicBezTo>
                  <a:pt x="1838892" y="541030"/>
                  <a:pt x="1840162" y="541030"/>
                  <a:pt x="1841432" y="541030"/>
                </a:cubicBezTo>
                <a:cubicBezTo>
                  <a:pt x="1845242" y="541030"/>
                  <a:pt x="1847782" y="542296"/>
                  <a:pt x="1851592" y="542296"/>
                </a:cubicBezTo>
                <a:cubicBezTo>
                  <a:pt x="1852862" y="542296"/>
                  <a:pt x="1852862" y="543562"/>
                  <a:pt x="1852862" y="543562"/>
                </a:cubicBezTo>
                <a:cubicBezTo>
                  <a:pt x="1852862" y="543562"/>
                  <a:pt x="1851592" y="543562"/>
                  <a:pt x="1851592" y="543562"/>
                </a:cubicBezTo>
                <a:cubicBezTo>
                  <a:pt x="1850322" y="543562"/>
                  <a:pt x="1847782" y="542296"/>
                  <a:pt x="1846512" y="542296"/>
                </a:cubicBezTo>
                <a:cubicBezTo>
                  <a:pt x="1846512" y="542296"/>
                  <a:pt x="1845242" y="542296"/>
                  <a:pt x="1845242" y="542296"/>
                </a:cubicBezTo>
                <a:cubicBezTo>
                  <a:pt x="1843971" y="543562"/>
                  <a:pt x="1843971" y="543562"/>
                  <a:pt x="1842702" y="544841"/>
                </a:cubicBezTo>
                <a:cubicBezTo>
                  <a:pt x="1843971" y="543562"/>
                  <a:pt x="1843971" y="543562"/>
                  <a:pt x="1845242" y="543562"/>
                </a:cubicBezTo>
                <a:cubicBezTo>
                  <a:pt x="1845242" y="543562"/>
                  <a:pt x="1846512" y="543562"/>
                  <a:pt x="1846512" y="543562"/>
                </a:cubicBezTo>
                <a:cubicBezTo>
                  <a:pt x="1847782" y="544841"/>
                  <a:pt x="1847782" y="544841"/>
                  <a:pt x="1849052" y="544841"/>
                </a:cubicBezTo>
                <a:cubicBezTo>
                  <a:pt x="1849052" y="544841"/>
                  <a:pt x="1850322" y="544841"/>
                  <a:pt x="1850322" y="544841"/>
                </a:cubicBezTo>
                <a:cubicBezTo>
                  <a:pt x="1850322" y="544841"/>
                  <a:pt x="1851592" y="544841"/>
                  <a:pt x="1851592" y="544841"/>
                </a:cubicBezTo>
                <a:cubicBezTo>
                  <a:pt x="1851592" y="544841"/>
                  <a:pt x="1851592" y="546107"/>
                  <a:pt x="1851592" y="546107"/>
                </a:cubicBezTo>
                <a:cubicBezTo>
                  <a:pt x="1851592" y="546107"/>
                  <a:pt x="1852862" y="547374"/>
                  <a:pt x="1852862" y="547374"/>
                </a:cubicBezTo>
                <a:cubicBezTo>
                  <a:pt x="1852862" y="546107"/>
                  <a:pt x="1854131" y="546107"/>
                  <a:pt x="1854131" y="546107"/>
                </a:cubicBezTo>
                <a:cubicBezTo>
                  <a:pt x="1854131" y="546107"/>
                  <a:pt x="1854131" y="544841"/>
                  <a:pt x="1854131" y="544841"/>
                </a:cubicBezTo>
                <a:cubicBezTo>
                  <a:pt x="1854131" y="544841"/>
                  <a:pt x="1855402" y="544841"/>
                  <a:pt x="1856672" y="544841"/>
                </a:cubicBezTo>
                <a:cubicBezTo>
                  <a:pt x="1856672" y="544841"/>
                  <a:pt x="1856672" y="546107"/>
                  <a:pt x="1856672" y="546107"/>
                </a:cubicBezTo>
                <a:cubicBezTo>
                  <a:pt x="1856672" y="546107"/>
                  <a:pt x="1855402" y="547374"/>
                  <a:pt x="1855402" y="547374"/>
                </a:cubicBezTo>
                <a:cubicBezTo>
                  <a:pt x="1855402" y="548653"/>
                  <a:pt x="1855402" y="548653"/>
                  <a:pt x="1855402" y="548653"/>
                </a:cubicBezTo>
                <a:cubicBezTo>
                  <a:pt x="1856672" y="548653"/>
                  <a:pt x="1856672" y="548653"/>
                  <a:pt x="1857943" y="548653"/>
                </a:cubicBezTo>
                <a:cubicBezTo>
                  <a:pt x="1857943" y="547374"/>
                  <a:pt x="1857943" y="547374"/>
                  <a:pt x="1857943" y="546107"/>
                </a:cubicBezTo>
                <a:cubicBezTo>
                  <a:pt x="1859212" y="546107"/>
                  <a:pt x="1859212" y="546107"/>
                  <a:pt x="1860482" y="546107"/>
                </a:cubicBezTo>
                <a:cubicBezTo>
                  <a:pt x="1861752" y="546107"/>
                  <a:pt x="1863022" y="546107"/>
                  <a:pt x="1864292" y="546107"/>
                </a:cubicBezTo>
                <a:cubicBezTo>
                  <a:pt x="1865562" y="546107"/>
                  <a:pt x="1866832" y="546107"/>
                  <a:pt x="1868102" y="546107"/>
                </a:cubicBezTo>
                <a:cubicBezTo>
                  <a:pt x="1869372" y="546107"/>
                  <a:pt x="1869372" y="546107"/>
                  <a:pt x="1870642" y="546107"/>
                </a:cubicBezTo>
                <a:lnTo>
                  <a:pt x="1870364" y="546664"/>
                </a:lnTo>
                <a:lnTo>
                  <a:pt x="1870633" y="546664"/>
                </a:lnTo>
                <a:cubicBezTo>
                  <a:pt x="1871904" y="546664"/>
                  <a:pt x="1871904" y="547935"/>
                  <a:pt x="1871904" y="547935"/>
                </a:cubicBezTo>
                <a:cubicBezTo>
                  <a:pt x="1871904" y="549205"/>
                  <a:pt x="1870633" y="549205"/>
                  <a:pt x="1870633" y="549205"/>
                </a:cubicBezTo>
                <a:lnTo>
                  <a:pt x="1869372" y="548784"/>
                </a:lnTo>
                <a:lnTo>
                  <a:pt x="1869372" y="549919"/>
                </a:lnTo>
                <a:cubicBezTo>
                  <a:pt x="1868102" y="549919"/>
                  <a:pt x="1866832" y="549919"/>
                  <a:pt x="1865562" y="549919"/>
                </a:cubicBezTo>
                <a:cubicBezTo>
                  <a:pt x="1864292" y="549919"/>
                  <a:pt x="1864292" y="549919"/>
                  <a:pt x="1863022" y="549919"/>
                </a:cubicBezTo>
                <a:cubicBezTo>
                  <a:pt x="1861752" y="549919"/>
                  <a:pt x="1860482" y="551185"/>
                  <a:pt x="1859212" y="551185"/>
                </a:cubicBezTo>
                <a:lnTo>
                  <a:pt x="1856710" y="552439"/>
                </a:lnTo>
                <a:lnTo>
                  <a:pt x="1856672" y="552451"/>
                </a:lnTo>
                <a:lnTo>
                  <a:pt x="1856659" y="552464"/>
                </a:lnTo>
                <a:lnTo>
                  <a:pt x="1854131" y="553731"/>
                </a:lnTo>
                <a:cubicBezTo>
                  <a:pt x="1854131" y="553731"/>
                  <a:pt x="1854131" y="554997"/>
                  <a:pt x="1854131" y="554997"/>
                </a:cubicBezTo>
                <a:lnTo>
                  <a:pt x="1856659" y="552464"/>
                </a:lnTo>
                <a:lnTo>
                  <a:pt x="1856710" y="552439"/>
                </a:lnTo>
                <a:lnTo>
                  <a:pt x="1860482" y="551185"/>
                </a:lnTo>
                <a:cubicBezTo>
                  <a:pt x="1861752" y="551185"/>
                  <a:pt x="1863022" y="551185"/>
                  <a:pt x="1864292" y="551185"/>
                </a:cubicBezTo>
                <a:cubicBezTo>
                  <a:pt x="1863022" y="552451"/>
                  <a:pt x="1863022" y="552451"/>
                  <a:pt x="1861752" y="552451"/>
                </a:cubicBezTo>
                <a:cubicBezTo>
                  <a:pt x="1860482" y="552451"/>
                  <a:pt x="1860482" y="553731"/>
                  <a:pt x="1860482" y="553731"/>
                </a:cubicBezTo>
                <a:cubicBezTo>
                  <a:pt x="1861752" y="553731"/>
                  <a:pt x="1861752" y="552451"/>
                  <a:pt x="1863022" y="552451"/>
                </a:cubicBezTo>
                <a:cubicBezTo>
                  <a:pt x="1865562" y="551185"/>
                  <a:pt x="1866832" y="551185"/>
                  <a:pt x="1868102" y="551185"/>
                </a:cubicBezTo>
                <a:cubicBezTo>
                  <a:pt x="1868102" y="552451"/>
                  <a:pt x="1869372" y="552451"/>
                  <a:pt x="1869372" y="552451"/>
                </a:cubicBezTo>
                <a:cubicBezTo>
                  <a:pt x="1868102" y="553731"/>
                  <a:pt x="1868102" y="553731"/>
                  <a:pt x="1868102" y="553731"/>
                </a:cubicBezTo>
                <a:cubicBezTo>
                  <a:pt x="1868102" y="553731"/>
                  <a:pt x="1869372" y="553731"/>
                  <a:pt x="1870642" y="553731"/>
                </a:cubicBezTo>
                <a:cubicBezTo>
                  <a:pt x="1870642" y="553731"/>
                  <a:pt x="1871912" y="554997"/>
                  <a:pt x="1871912" y="554997"/>
                </a:cubicBezTo>
                <a:cubicBezTo>
                  <a:pt x="1870642" y="554997"/>
                  <a:pt x="1870642" y="556263"/>
                  <a:pt x="1870642" y="556263"/>
                </a:cubicBezTo>
                <a:cubicBezTo>
                  <a:pt x="1870642" y="556263"/>
                  <a:pt x="1869372" y="557542"/>
                  <a:pt x="1869372" y="558808"/>
                </a:cubicBezTo>
                <a:cubicBezTo>
                  <a:pt x="1870642" y="558808"/>
                  <a:pt x="1870642" y="560074"/>
                  <a:pt x="1870642" y="560074"/>
                </a:cubicBezTo>
                <a:cubicBezTo>
                  <a:pt x="1870642" y="558808"/>
                  <a:pt x="1871912" y="558808"/>
                  <a:pt x="1871912" y="558808"/>
                </a:cubicBezTo>
                <a:cubicBezTo>
                  <a:pt x="1871912" y="558808"/>
                  <a:pt x="1871912" y="557542"/>
                  <a:pt x="1871912" y="557542"/>
                </a:cubicBezTo>
                <a:cubicBezTo>
                  <a:pt x="1873182" y="556263"/>
                  <a:pt x="1873182" y="556263"/>
                  <a:pt x="1874452" y="554997"/>
                </a:cubicBezTo>
                <a:cubicBezTo>
                  <a:pt x="1875722" y="554997"/>
                  <a:pt x="1875722" y="554997"/>
                  <a:pt x="1876992" y="554997"/>
                </a:cubicBezTo>
                <a:cubicBezTo>
                  <a:pt x="1878262" y="554997"/>
                  <a:pt x="1878262" y="556263"/>
                  <a:pt x="1878262" y="556263"/>
                </a:cubicBezTo>
                <a:cubicBezTo>
                  <a:pt x="1878262" y="556263"/>
                  <a:pt x="1876992" y="557542"/>
                  <a:pt x="1876992" y="557542"/>
                </a:cubicBezTo>
                <a:cubicBezTo>
                  <a:pt x="1875722" y="558808"/>
                  <a:pt x="1875722" y="560074"/>
                  <a:pt x="1874452" y="561354"/>
                </a:cubicBezTo>
                <a:cubicBezTo>
                  <a:pt x="1874452" y="562620"/>
                  <a:pt x="1873182" y="562620"/>
                  <a:pt x="1873182" y="563886"/>
                </a:cubicBezTo>
                <a:cubicBezTo>
                  <a:pt x="1873182" y="563886"/>
                  <a:pt x="1873182" y="565152"/>
                  <a:pt x="1873182" y="565152"/>
                </a:cubicBezTo>
                <a:cubicBezTo>
                  <a:pt x="1873182" y="563886"/>
                  <a:pt x="1874452" y="563886"/>
                  <a:pt x="1874452" y="563886"/>
                </a:cubicBezTo>
                <a:cubicBezTo>
                  <a:pt x="1875722" y="562620"/>
                  <a:pt x="1875722" y="561354"/>
                  <a:pt x="1876992" y="560074"/>
                </a:cubicBezTo>
                <a:cubicBezTo>
                  <a:pt x="1876992" y="560074"/>
                  <a:pt x="1876992" y="558808"/>
                  <a:pt x="1876992" y="558808"/>
                </a:cubicBezTo>
                <a:cubicBezTo>
                  <a:pt x="1876992" y="558808"/>
                  <a:pt x="1878262" y="557542"/>
                  <a:pt x="1878262" y="557542"/>
                </a:cubicBezTo>
                <a:cubicBezTo>
                  <a:pt x="1878262" y="557542"/>
                  <a:pt x="1879532" y="556263"/>
                  <a:pt x="1880802" y="556263"/>
                </a:cubicBezTo>
                <a:cubicBezTo>
                  <a:pt x="1882072" y="556263"/>
                  <a:pt x="1882072" y="554997"/>
                  <a:pt x="1882072" y="554997"/>
                </a:cubicBezTo>
                <a:cubicBezTo>
                  <a:pt x="1883342" y="554997"/>
                  <a:pt x="1883342" y="553731"/>
                  <a:pt x="1884612" y="553731"/>
                </a:cubicBezTo>
                <a:cubicBezTo>
                  <a:pt x="1884612" y="553731"/>
                  <a:pt x="1885882" y="553731"/>
                  <a:pt x="1885882" y="553731"/>
                </a:cubicBezTo>
                <a:cubicBezTo>
                  <a:pt x="1884612" y="553731"/>
                  <a:pt x="1884612" y="554997"/>
                  <a:pt x="1884612" y="554997"/>
                </a:cubicBezTo>
                <a:cubicBezTo>
                  <a:pt x="1883342" y="556263"/>
                  <a:pt x="1883342" y="557542"/>
                  <a:pt x="1882072" y="558808"/>
                </a:cubicBezTo>
                <a:cubicBezTo>
                  <a:pt x="1882072" y="558808"/>
                  <a:pt x="1880802" y="560074"/>
                  <a:pt x="1880802" y="560074"/>
                </a:cubicBezTo>
                <a:cubicBezTo>
                  <a:pt x="1880802" y="561354"/>
                  <a:pt x="1880802" y="561354"/>
                  <a:pt x="1880802" y="562620"/>
                </a:cubicBezTo>
                <a:cubicBezTo>
                  <a:pt x="1882072" y="563886"/>
                  <a:pt x="1882072" y="563886"/>
                  <a:pt x="1882072" y="565152"/>
                </a:cubicBezTo>
                <a:cubicBezTo>
                  <a:pt x="1882072" y="563886"/>
                  <a:pt x="1883342" y="563886"/>
                  <a:pt x="1883342" y="563886"/>
                </a:cubicBezTo>
                <a:cubicBezTo>
                  <a:pt x="1883342" y="563886"/>
                  <a:pt x="1883342" y="562620"/>
                  <a:pt x="1883342" y="562620"/>
                </a:cubicBezTo>
                <a:cubicBezTo>
                  <a:pt x="1883342" y="561354"/>
                  <a:pt x="1883342" y="561354"/>
                  <a:pt x="1883342" y="560074"/>
                </a:cubicBezTo>
                <a:cubicBezTo>
                  <a:pt x="1884612" y="560074"/>
                  <a:pt x="1884612" y="558808"/>
                  <a:pt x="1885882" y="558808"/>
                </a:cubicBezTo>
                <a:cubicBezTo>
                  <a:pt x="1885882" y="557542"/>
                  <a:pt x="1887152" y="557542"/>
                  <a:pt x="1887152" y="556263"/>
                </a:cubicBezTo>
                <a:cubicBezTo>
                  <a:pt x="1888422" y="556263"/>
                  <a:pt x="1889692" y="554997"/>
                  <a:pt x="1890962" y="553731"/>
                </a:cubicBezTo>
                <a:cubicBezTo>
                  <a:pt x="1892233" y="553731"/>
                  <a:pt x="1892233" y="552451"/>
                  <a:pt x="1893502" y="552451"/>
                </a:cubicBezTo>
                <a:cubicBezTo>
                  <a:pt x="1893502" y="553731"/>
                  <a:pt x="1894772" y="553731"/>
                  <a:pt x="1894772" y="553731"/>
                </a:cubicBezTo>
                <a:cubicBezTo>
                  <a:pt x="1894772" y="554997"/>
                  <a:pt x="1894772" y="554997"/>
                  <a:pt x="1894772" y="556263"/>
                </a:cubicBezTo>
                <a:cubicBezTo>
                  <a:pt x="1894772" y="556263"/>
                  <a:pt x="1893502" y="557542"/>
                  <a:pt x="1893502" y="557542"/>
                </a:cubicBezTo>
                <a:cubicBezTo>
                  <a:pt x="1892233" y="557542"/>
                  <a:pt x="1890962" y="558808"/>
                  <a:pt x="1889692" y="558808"/>
                </a:cubicBezTo>
                <a:cubicBezTo>
                  <a:pt x="1889692" y="560074"/>
                  <a:pt x="1889692" y="560074"/>
                  <a:pt x="1889692" y="561354"/>
                </a:cubicBezTo>
                <a:cubicBezTo>
                  <a:pt x="1889692" y="562620"/>
                  <a:pt x="1888422" y="562620"/>
                  <a:pt x="1888422" y="563886"/>
                </a:cubicBezTo>
                <a:cubicBezTo>
                  <a:pt x="1888422" y="563886"/>
                  <a:pt x="1889692" y="563886"/>
                  <a:pt x="1889692" y="563886"/>
                </a:cubicBezTo>
                <a:cubicBezTo>
                  <a:pt x="1889692" y="562620"/>
                  <a:pt x="1890962" y="562620"/>
                  <a:pt x="1890962" y="562620"/>
                </a:cubicBezTo>
                <a:cubicBezTo>
                  <a:pt x="1890962" y="562620"/>
                  <a:pt x="1892233" y="562620"/>
                  <a:pt x="1892233" y="562620"/>
                </a:cubicBezTo>
                <a:lnTo>
                  <a:pt x="1893077" y="561778"/>
                </a:lnTo>
                <a:lnTo>
                  <a:pt x="1892224" y="560069"/>
                </a:lnTo>
                <a:cubicBezTo>
                  <a:pt x="1893494" y="560069"/>
                  <a:pt x="1893494" y="558799"/>
                  <a:pt x="1894764" y="558799"/>
                </a:cubicBezTo>
                <a:cubicBezTo>
                  <a:pt x="1896033" y="560069"/>
                  <a:pt x="1896033" y="560069"/>
                  <a:pt x="1897304" y="560069"/>
                </a:cubicBezTo>
                <a:lnTo>
                  <a:pt x="1897307" y="560076"/>
                </a:lnTo>
                <a:lnTo>
                  <a:pt x="1897312" y="560074"/>
                </a:lnTo>
                <a:cubicBezTo>
                  <a:pt x="1897312" y="560074"/>
                  <a:pt x="1898583" y="561354"/>
                  <a:pt x="1898583" y="561354"/>
                </a:cubicBezTo>
                <a:cubicBezTo>
                  <a:pt x="1898583" y="562620"/>
                  <a:pt x="1899853" y="562620"/>
                  <a:pt x="1899853" y="563886"/>
                </a:cubicBezTo>
                <a:cubicBezTo>
                  <a:pt x="1899853" y="563886"/>
                  <a:pt x="1899853" y="565152"/>
                  <a:pt x="1899853" y="565152"/>
                </a:cubicBezTo>
                <a:cubicBezTo>
                  <a:pt x="1898583" y="565152"/>
                  <a:pt x="1898583" y="566431"/>
                  <a:pt x="1897312" y="566431"/>
                </a:cubicBezTo>
                <a:cubicBezTo>
                  <a:pt x="1897312" y="567697"/>
                  <a:pt x="1897312" y="567697"/>
                  <a:pt x="1897312" y="567697"/>
                </a:cubicBezTo>
                <a:cubicBezTo>
                  <a:pt x="1898583" y="567697"/>
                  <a:pt x="1898583" y="567697"/>
                  <a:pt x="1899853" y="567697"/>
                </a:cubicBezTo>
                <a:cubicBezTo>
                  <a:pt x="1901123" y="567697"/>
                  <a:pt x="1901123" y="568964"/>
                  <a:pt x="1902393" y="568964"/>
                </a:cubicBezTo>
                <a:cubicBezTo>
                  <a:pt x="1901123" y="568964"/>
                  <a:pt x="1901123" y="570243"/>
                  <a:pt x="1899853" y="570243"/>
                </a:cubicBezTo>
                <a:cubicBezTo>
                  <a:pt x="1899853" y="570243"/>
                  <a:pt x="1901123" y="570243"/>
                  <a:pt x="1902393" y="570243"/>
                </a:cubicBezTo>
                <a:cubicBezTo>
                  <a:pt x="1901123" y="571509"/>
                  <a:pt x="1898583" y="571509"/>
                  <a:pt x="1896042" y="572775"/>
                </a:cubicBezTo>
                <a:cubicBezTo>
                  <a:pt x="1894772" y="572775"/>
                  <a:pt x="1893502" y="572775"/>
                  <a:pt x="1892233" y="572775"/>
                </a:cubicBezTo>
                <a:cubicBezTo>
                  <a:pt x="1893502" y="574054"/>
                  <a:pt x="1893502" y="574054"/>
                  <a:pt x="1894772" y="574054"/>
                </a:cubicBezTo>
                <a:cubicBezTo>
                  <a:pt x="1896042" y="572775"/>
                  <a:pt x="1897312" y="572775"/>
                  <a:pt x="1898583" y="572775"/>
                </a:cubicBezTo>
                <a:cubicBezTo>
                  <a:pt x="1899853" y="572775"/>
                  <a:pt x="1902393" y="572775"/>
                  <a:pt x="1903663" y="572775"/>
                </a:cubicBezTo>
                <a:cubicBezTo>
                  <a:pt x="1903663" y="572775"/>
                  <a:pt x="1904933" y="571509"/>
                  <a:pt x="1904933" y="571509"/>
                </a:cubicBezTo>
                <a:cubicBezTo>
                  <a:pt x="1906203" y="571509"/>
                  <a:pt x="1907473" y="570243"/>
                  <a:pt x="1908743" y="570243"/>
                </a:cubicBezTo>
                <a:cubicBezTo>
                  <a:pt x="1910013" y="570243"/>
                  <a:pt x="1910013" y="570243"/>
                  <a:pt x="1910013" y="570243"/>
                </a:cubicBezTo>
                <a:cubicBezTo>
                  <a:pt x="1908743" y="571509"/>
                  <a:pt x="1908743" y="571509"/>
                  <a:pt x="1907473" y="572775"/>
                </a:cubicBezTo>
                <a:cubicBezTo>
                  <a:pt x="1907473" y="574054"/>
                  <a:pt x="1906203" y="574054"/>
                  <a:pt x="1906203" y="575320"/>
                </a:cubicBezTo>
                <a:cubicBezTo>
                  <a:pt x="1907473" y="574054"/>
                  <a:pt x="1907473" y="574054"/>
                  <a:pt x="1908743" y="572775"/>
                </a:cubicBezTo>
                <a:cubicBezTo>
                  <a:pt x="1910013" y="572775"/>
                  <a:pt x="1910013" y="571509"/>
                  <a:pt x="1911283" y="571509"/>
                </a:cubicBezTo>
                <a:cubicBezTo>
                  <a:pt x="1911283" y="571509"/>
                  <a:pt x="1912553" y="570243"/>
                  <a:pt x="1912553" y="570243"/>
                </a:cubicBezTo>
                <a:cubicBezTo>
                  <a:pt x="1912553" y="568964"/>
                  <a:pt x="1913823" y="568964"/>
                  <a:pt x="1915093" y="567697"/>
                </a:cubicBezTo>
                <a:cubicBezTo>
                  <a:pt x="1916363" y="567697"/>
                  <a:pt x="1916363" y="567697"/>
                  <a:pt x="1917633" y="567697"/>
                </a:cubicBezTo>
                <a:cubicBezTo>
                  <a:pt x="1917633" y="567697"/>
                  <a:pt x="1917633" y="568964"/>
                  <a:pt x="1917633" y="568964"/>
                </a:cubicBezTo>
                <a:cubicBezTo>
                  <a:pt x="1917633" y="568964"/>
                  <a:pt x="1916363" y="570243"/>
                  <a:pt x="1916363" y="570243"/>
                </a:cubicBezTo>
                <a:cubicBezTo>
                  <a:pt x="1916363" y="570243"/>
                  <a:pt x="1915093" y="570243"/>
                  <a:pt x="1915093" y="570243"/>
                </a:cubicBezTo>
                <a:cubicBezTo>
                  <a:pt x="1915093" y="571509"/>
                  <a:pt x="1913823" y="571509"/>
                  <a:pt x="1913823" y="572775"/>
                </a:cubicBezTo>
                <a:cubicBezTo>
                  <a:pt x="1913823" y="574054"/>
                  <a:pt x="1912553" y="574054"/>
                  <a:pt x="1912553" y="575320"/>
                </a:cubicBezTo>
                <a:cubicBezTo>
                  <a:pt x="1911283" y="575320"/>
                  <a:pt x="1910013" y="576587"/>
                  <a:pt x="1908743" y="576587"/>
                </a:cubicBezTo>
                <a:cubicBezTo>
                  <a:pt x="1908743" y="577853"/>
                  <a:pt x="1907473" y="577853"/>
                  <a:pt x="1907473" y="579132"/>
                </a:cubicBezTo>
                <a:cubicBezTo>
                  <a:pt x="1907473" y="579132"/>
                  <a:pt x="1907473" y="580398"/>
                  <a:pt x="1907473" y="580398"/>
                </a:cubicBezTo>
                <a:cubicBezTo>
                  <a:pt x="1908743" y="580398"/>
                  <a:pt x="1908743" y="580398"/>
                  <a:pt x="1910013" y="580398"/>
                </a:cubicBezTo>
                <a:cubicBezTo>
                  <a:pt x="1911283" y="579132"/>
                  <a:pt x="1911283" y="579132"/>
                  <a:pt x="1912553" y="577853"/>
                </a:cubicBezTo>
                <a:cubicBezTo>
                  <a:pt x="1912553" y="576587"/>
                  <a:pt x="1912553" y="576587"/>
                  <a:pt x="1912553" y="576587"/>
                </a:cubicBezTo>
                <a:cubicBezTo>
                  <a:pt x="1912553" y="575320"/>
                  <a:pt x="1913823" y="574054"/>
                  <a:pt x="1915093" y="572775"/>
                </a:cubicBezTo>
                <a:cubicBezTo>
                  <a:pt x="1915093" y="572775"/>
                  <a:pt x="1916363" y="571509"/>
                  <a:pt x="1917633" y="571509"/>
                </a:cubicBezTo>
                <a:cubicBezTo>
                  <a:pt x="1917633" y="571509"/>
                  <a:pt x="1917633" y="572775"/>
                  <a:pt x="1917633" y="572775"/>
                </a:cubicBezTo>
                <a:cubicBezTo>
                  <a:pt x="1917633" y="572775"/>
                  <a:pt x="1916363" y="574054"/>
                  <a:pt x="1916363" y="575320"/>
                </a:cubicBezTo>
                <a:cubicBezTo>
                  <a:pt x="1916363" y="576587"/>
                  <a:pt x="1916363" y="576587"/>
                  <a:pt x="1916363" y="577853"/>
                </a:cubicBezTo>
                <a:cubicBezTo>
                  <a:pt x="1917633" y="576587"/>
                  <a:pt x="1917633" y="575320"/>
                  <a:pt x="1918903" y="574054"/>
                </a:cubicBezTo>
                <a:cubicBezTo>
                  <a:pt x="1918903" y="574054"/>
                  <a:pt x="1918903" y="572775"/>
                  <a:pt x="1918903" y="572775"/>
                </a:cubicBezTo>
                <a:cubicBezTo>
                  <a:pt x="1918903" y="571509"/>
                  <a:pt x="1920173" y="571509"/>
                  <a:pt x="1920173" y="571509"/>
                </a:cubicBezTo>
                <a:cubicBezTo>
                  <a:pt x="1920173" y="571509"/>
                  <a:pt x="1921443" y="571509"/>
                  <a:pt x="1921443" y="571509"/>
                </a:cubicBezTo>
                <a:cubicBezTo>
                  <a:pt x="1921443" y="571509"/>
                  <a:pt x="1922713" y="572775"/>
                  <a:pt x="1922713" y="574054"/>
                </a:cubicBezTo>
                <a:cubicBezTo>
                  <a:pt x="1923983" y="575320"/>
                  <a:pt x="1923983" y="575320"/>
                  <a:pt x="1925253" y="575320"/>
                </a:cubicBezTo>
                <a:cubicBezTo>
                  <a:pt x="1925253" y="575320"/>
                  <a:pt x="1926523" y="575320"/>
                  <a:pt x="1926523" y="575320"/>
                </a:cubicBezTo>
                <a:cubicBezTo>
                  <a:pt x="1926523" y="574054"/>
                  <a:pt x="1925253" y="574054"/>
                  <a:pt x="1925253" y="572775"/>
                </a:cubicBezTo>
                <a:cubicBezTo>
                  <a:pt x="1925253" y="572775"/>
                  <a:pt x="1926523" y="571509"/>
                  <a:pt x="1926523" y="571509"/>
                </a:cubicBezTo>
                <a:cubicBezTo>
                  <a:pt x="1927793" y="570243"/>
                  <a:pt x="1929063" y="570243"/>
                  <a:pt x="1930333" y="568964"/>
                </a:cubicBezTo>
                <a:cubicBezTo>
                  <a:pt x="1930333" y="568964"/>
                  <a:pt x="1931603" y="568964"/>
                  <a:pt x="1931603" y="568964"/>
                </a:cubicBezTo>
                <a:cubicBezTo>
                  <a:pt x="1931603" y="568964"/>
                  <a:pt x="1930333" y="570243"/>
                  <a:pt x="1930333" y="570243"/>
                </a:cubicBezTo>
                <a:cubicBezTo>
                  <a:pt x="1930333" y="570243"/>
                  <a:pt x="1931603" y="570243"/>
                  <a:pt x="1931603" y="570243"/>
                </a:cubicBezTo>
                <a:cubicBezTo>
                  <a:pt x="1931603" y="570243"/>
                  <a:pt x="1932873" y="570243"/>
                  <a:pt x="1934143" y="570243"/>
                </a:cubicBezTo>
                <a:cubicBezTo>
                  <a:pt x="1935414" y="570243"/>
                  <a:pt x="1935414" y="571509"/>
                  <a:pt x="1936684" y="571509"/>
                </a:cubicBezTo>
                <a:cubicBezTo>
                  <a:pt x="1935414" y="572775"/>
                  <a:pt x="1935414" y="572775"/>
                  <a:pt x="1935414" y="574054"/>
                </a:cubicBezTo>
                <a:cubicBezTo>
                  <a:pt x="1935414" y="572775"/>
                  <a:pt x="1936684" y="572775"/>
                  <a:pt x="1937954" y="572775"/>
                </a:cubicBezTo>
                <a:cubicBezTo>
                  <a:pt x="1937954" y="574054"/>
                  <a:pt x="1939224" y="574054"/>
                  <a:pt x="1939224" y="574054"/>
                </a:cubicBezTo>
                <a:cubicBezTo>
                  <a:pt x="1939224" y="574054"/>
                  <a:pt x="1939224" y="575320"/>
                  <a:pt x="1939224" y="575320"/>
                </a:cubicBezTo>
                <a:cubicBezTo>
                  <a:pt x="1940494" y="576587"/>
                  <a:pt x="1940494" y="576587"/>
                  <a:pt x="1941764" y="576587"/>
                </a:cubicBezTo>
                <a:cubicBezTo>
                  <a:pt x="1943034" y="576587"/>
                  <a:pt x="1943034" y="577866"/>
                  <a:pt x="1943034" y="577866"/>
                </a:cubicBezTo>
                <a:cubicBezTo>
                  <a:pt x="1941764" y="579132"/>
                  <a:pt x="1941764" y="579132"/>
                  <a:pt x="1941764" y="579132"/>
                </a:cubicBezTo>
                <a:cubicBezTo>
                  <a:pt x="1941764" y="579132"/>
                  <a:pt x="1940494" y="580398"/>
                  <a:pt x="1940494" y="580398"/>
                </a:cubicBezTo>
                <a:cubicBezTo>
                  <a:pt x="1939224" y="580398"/>
                  <a:pt x="1937954" y="580398"/>
                  <a:pt x="1937954" y="593099"/>
                </a:cubicBezTo>
                <a:cubicBezTo>
                  <a:pt x="1937954" y="593099"/>
                  <a:pt x="1937954" y="591820"/>
                  <a:pt x="1937954" y="591820"/>
                </a:cubicBezTo>
                <a:cubicBezTo>
                  <a:pt x="1937954" y="591820"/>
                  <a:pt x="1936684" y="590554"/>
                  <a:pt x="1936684" y="590554"/>
                </a:cubicBezTo>
                <a:cubicBezTo>
                  <a:pt x="1935414" y="590554"/>
                  <a:pt x="1935414" y="590554"/>
                  <a:pt x="1934143" y="590554"/>
                </a:cubicBezTo>
                <a:cubicBezTo>
                  <a:pt x="1934143" y="590554"/>
                  <a:pt x="1932873" y="590554"/>
                  <a:pt x="1932873" y="590554"/>
                </a:cubicBezTo>
                <a:cubicBezTo>
                  <a:pt x="1932873" y="590554"/>
                  <a:pt x="1931603" y="591820"/>
                  <a:pt x="1931603" y="591820"/>
                </a:cubicBezTo>
                <a:cubicBezTo>
                  <a:pt x="1931603" y="591820"/>
                  <a:pt x="1930333" y="591820"/>
                  <a:pt x="1930333" y="593099"/>
                </a:cubicBezTo>
                <a:cubicBezTo>
                  <a:pt x="1931603" y="593099"/>
                  <a:pt x="1931603" y="591820"/>
                  <a:pt x="1932873" y="591820"/>
                </a:cubicBezTo>
                <a:cubicBezTo>
                  <a:pt x="1932873" y="591820"/>
                  <a:pt x="1934143" y="591820"/>
                  <a:pt x="1934143" y="591820"/>
                </a:cubicBezTo>
                <a:cubicBezTo>
                  <a:pt x="1934143" y="593099"/>
                  <a:pt x="1935414" y="593099"/>
                  <a:pt x="1935414" y="593099"/>
                </a:cubicBezTo>
                <a:cubicBezTo>
                  <a:pt x="1936684" y="593099"/>
                  <a:pt x="1936684" y="594365"/>
                  <a:pt x="1936684" y="594365"/>
                </a:cubicBezTo>
                <a:cubicBezTo>
                  <a:pt x="1936684" y="595631"/>
                  <a:pt x="1935414" y="595631"/>
                  <a:pt x="1935414" y="595631"/>
                </a:cubicBezTo>
                <a:cubicBezTo>
                  <a:pt x="1934143" y="595631"/>
                  <a:pt x="1934143" y="595631"/>
                  <a:pt x="1932873" y="595631"/>
                </a:cubicBezTo>
                <a:cubicBezTo>
                  <a:pt x="1931603" y="595631"/>
                  <a:pt x="1931603" y="596910"/>
                  <a:pt x="1930333" y="596910"/>
                </a:cubicBezTo>
                <a:cubicBezTo>
                  <a:pt x="1930333" y="596910"/>
                  <a:pt x="1931603" y="596910"/>
                  <a:pt x="1931603" y="596910"/>
                </a:cubicBezTo>
                <a:cubicBezTo>
                  <a:pt x="1934143" y="595631"/>
                  <a:pt x="1935414" y="595631"/>
                  <a:pt x="1936684" y="595631"/>
                </a:cubicBezTo>
                <a:cubicBezTo>
                  <a:pt x="1936684" y="595631"/>
                  <a:pt x="1937954" y="595631"/>
                  <a:pt x="1937954" y="595631"/>
                </a:cubicBezTo>
                <a:cubicBezTo>
                  <a:pt x="1937954" y="596910"/>
                  <a:pt x="1937954" y="596910"/>
                  <a:pt x="1937954" y="596910"/>
                </a:cubicBezTo>
                <a:cubicBezTo>
                  <a:pt x="1937954" y="596910"/>
                  <a:pt x="1936684" y="598177"/>
                  <a:pt x="1936684" y="598177"/>
                </a:cubicBezTo>
                <a:cubicBezTo>
                  <a:pt x="1935414" y="598177"/>
                  <a:pt x="1935414" y="598177"/>
                  <a:pt x="1934143" y="598177"/>
                </a:cubicBezTo>
                <a:cubicBezTo>
                  <a:pt x="1932873" y="599443"/>
                  <a:pt x="1932873" y="599443"/>
                  <a:pt x="1931603" y="599443"/>
                </a:cubicBezTo>
                <a:cubicBezTo>
                  <a:pt x="1930333" y="599443"/>
                  <a:pt x="1929063" y="599443"/>
                  <a:pt x="1927793" y="599443"/>
                </a:cubicBezTo>
                <a:cubicBezTo>
                  <a:pt x="1927793" y="599443"/>
                  <a:pt x="1926523" y="599443"/>
                  <a:pt x="1925253" y="599443"/>
                </a:cubicBezTo>
                <a:cubicBezTo>
                  <a:pt x="1925253" y="599443"/>
                  <a:pt x="1925253" y="598177"/>
                  <a:pt x="1925253" y="598177"/>
                </a:cubicBezTo>
                <a:cubicBezTo>
                  <a:pt x="1925253" y="598177"/>
                  <a:pt x="1925253" y="596910"/>
                  <a:pt x="1925253" y="596910"/>
                </a:cubicBezTo>
                <a:cubicBezTo>
                  <a:pt x="1923983" y="596910"/>
                  <a:pt x="1923983" y="596910"/>
                  <a:pt x="1922713" y="596910"/>
                </a:cubicBezTo>
                <a:cubicBezTo>
                  <a:pt x="1922713" y="596910"/>
                  <a:pt x="1921443" y="596910"/>
                  <a:pt x="1921443" y="596910"/>
                </a:cubicBezTo>
                <a:cubicBezTo>
                  <a:pt x="1921443" y="596910"/>
                  <a:pt x="1920173" y="596910"/>
                  <a:pt x="1920173" y="596910"/>
                </a:cubicBezTo>
                <a:cubicBezTo>
                  <a:pt x="1920173" y="596910"/>
                  <a:pt x="1920173" y="598177"/>
                  <a:pt x="1920173" y="598177"/>
                </a:cubicBezTo>
                <a:cubicBezTo>
                  <a:pt x="1920173" y="598177"/>
                  <a:pt x="1921443" y="598177"/>
                  <a:pt x="1921443" y="598177"/>
                </a:cubicBezTo>
                <a:cubicBezTo>
                  <a:pt x="1921443" y="598177"/>
                  <a:pt x="1922713" y="599443"/>
                  <a:pt x="1922713" y="599443"/>
                </a:cubicBezTo>
                <a:cubicBezTo>
                  <a:pt x="1922713" y="599443"/>
                  <a:pt x="1922713" y="600709"/>
                  <a:pt x="1922713" y="600709"/>
                </a:cubicBezTo>
                <a:cubicBezTo>
                  <a:pt x="1921443" y="600709"/>
                  <a:pt x="1921443" y="600709"/>
                  <a:pt x="1920173" y="600709"/>
                </a:cubicBezTo>
                <a:cubicBezTo>
                  <a:pt x="1918903" y="600709"/>
                  <a:pt x="1918903" y="600709"/>
                  <a:pt x="1917633" y="600709"/>
                </a:cubicBezTo>
                <a:cubicBezTo>
                  <a:pt x="1916363" y="600709"/>
                  <a:pt x="1916363" y="599443"/>
                  <a:pt x="1916363" y="599443"/>
                </a:cubicBezTo>
                <a:cubicBezTo>
                  <a:pt x="1916363" y="600709"/>
                  <a:pt x="1916363" y="600709"/>
                  <a:pt x="1916363" y="601988"/>
                </a:cubicBezTo>
                <a:cubicBezTo>
                  <a:pt x="1917633" y="603254"/>
                  <a:pt x="1917633" y="603254"/>
                  <a:pt x="1918903" y="603254"/>
                </a:cubicBezTo>
                <a:cubicBezTo>
                  <a:pt x="1920173" y="603254"/>
                  <a:pt x="1921443" y="603254"/>
                  <a:pt x="1922713" y="603254"/>
                </a:cubicBezTo>
                <a:cubicBezTo>
                  <a:pt x="1923983" y="604520"/>
                  <a:pt x="1923983" y="604520"/>
                  <a:pt x="1925253" y="604520"/>
                </a:cubicBezTo>
                <a:cubicBezTo>
                  <a:pt x="1926523" y="604520"/>
                  <a:pt x="1926523" y="604520"/>
                  <a:pt x="1927793" y="604520"/>
                </a:cubicBezTo>
                <a:cubicBezTo>
                  <a:pt x="1929063" y="604520"/>
                  <a:pt x="1929063" y="605800"/>
                  <a:pt x="1929063" y="605800"/>
                </a:cubicBezTo>
                <a:cubicBezTo>
                  <a:pt x="1927793" y="605800"/>
                  <a:pt x="1927793" y="607066"/>
                  <a:pt x="1927793" y="607066"/>
                </a:cubicBezTo>
                <a:cubicBezTo>
                  <a:pt x="1926523" y="608332"/>
                  <a:pt x="1923983" y="608332"/>
                  <a:pt x="1922713" y="608332"/>
                </a:cubicBezTo>
                <a:cubicBezTo>
                  <a:pt x="1922713" y="608332"/>
                  <a:pt x="1921443" y="607066"/>
                  <a:pt x="1921443" y="607066"/>
                </a:cubicBezTo>
                <a:cubicBezTo>
                  <a:pt x="1920173" y="605800"/>
                  <a:pt x="1918903" y="605800"/>
                  <a:pt x="1917633" y="605800"/>
                </a:cubicBezTo>
                <a:cubicBezTo>
                  <a:pt x="1917633" y="604520"/>
                  <a:pt x="1916363" y="604520"/>
                  <a:pt x="1916363" y="604520"/>
                </a:cubicBezTo>
                <a:cubicBezTo>
                  <a:pt x="1916363" y="604520"/>
                  <a:pt x="1915093" y="604520"/>
                  <a:pt x="1915093" y="604520"/>
                </a:cubicBezTo>
                <a:cubicBezTo>
                  <a:pt x="1915093" y="605800"/>
                  <a:pt x="1916363" y="605800"/>
                  <a:pt x="1916363" y="605800"/>
                </a:cubicBezTo>
                <a:cubicBezTo>
                  <a:pt x="1917633" y="605800"/>
                  <a:pt x="1918903" y="607066"/>
                  <a:pt x="1920173" y="607066"/>
                </a:cubicBezTo>
                <a:cubicBezTo>
                  <a:pt x="1920173" y="607066"/>
                  <a:pt x="1921443" y="608332"/>
                  <a:pt x="1921443" y="608332"/>
                </a:cubicBezTo>
                <a:cubicBezTo>
                  <a:pt x="1921443" y="609611"/>
                  <a:pt x="1921443" y="609611"/>
                  <a:pt x="1921443" y="610877"/>
                </a:cubicBezTo>
                <a:cubicBezTo>
                  <a:pt x="1920173" y="610877"/>
                  <a:pt x="1920173" y="612144"/>
                  <a:pt x="1920173" y="612144"/>
                </a:cubicBezTo>
                <a:cubicBezTo>
                  <a:pt x="1920173" y="612144"/>
                  <a:pt x="1918903" y="612144"/>
                  <a:pt x="1918903" y="612144"/>
                </a:cubicBezTo>
                <a:cubicBezTo>
                  <a:pt x="1918903" y="612144"/>
                  <a:pt x="1917633" y="610877"/>
                  <a:pt x="1917633" y="610877"/>
                </a:cubicBezTo>
                <a:cubicBezTo>
                  <a:pt x="1916363" y="609611"/>
                  <a:pt x="1916363" y="609611"/>
                  <a:pt x="1915093" y="609611"/>
                </a:cubicBezTo>
                <a:cubicBezTo>
                  <a:pt x="1915093" y="610877"/>
                  <a:pt x="1915093" y="610877"/>
                  <a:pt x="1915093" y="612144"/>
                </a:cubicBezTo>
                <a:cubicBezTo>
                  <a:pt x="1915093" y="613410"/>
                  <a:pt x="1915093" y="613410"/>
                  <a:pt x="1915093" y="614689"/>
                </a:cubicBezTo>
                <a:cubicBezTo>
                  <a:pt x="1913823" y="614689"/>
                  <a:pt x="1913823" y="614689"/>
                  <a:pt x="1913823" y="614689"/>
                </a:cubicBezTo>
                <a:cubicBezTo>
                  <a:pt x="1913823" y="614689"/>
                  <a:pt x="1912553" y="614689"/>
                  <a:pt x="1912553" y="614689"/>
                </a:cubicBezTo>
                <a:cubicBezTo>
                  <a:pt x="1912553" y="614689"/>
                  <a:pt x="1911283" y="614689"/>
                  <a:pt x="1911283" y="614689"/>
                </a:cubicBezTo>
                <a:cubicBezTo>
                  <a:pt x="1911283" y="613410"/>
                  <a:pt x="1911283" y="613410"/>
                  <a:pt x="1911283" y="612144"/>
                </a:cubicBezTo>
                <a:cubicBezTo>
                  <a:pt x="1911283" y="612144"/>
                  <a:pt x="1910013" y="612144"/>
                  <a:pt x="1910013" y="612144"/>
                </a:cubicBezTo>
                <a:cubicBezTo>
                  <a:pt x="1910013" y="612144"/>
                  <a:pt x="1910013" y="613410"/>
                  <a:pt x="1910013" y="613410"/>
                </a:cubicBezTo>
                <a:cubicBezTo>
                  <a:pt x="1908743" y="614689"/>
                  <a:pt x="1908743" y="614689"/>
                  <a:pt x="1907473" y="614689"/>
                </a:cubicBezTo>
                <a:cubicBezTo>
                  <a:pt x="1907473" y="614689"/>
                  <a:pt x="1906203" y="614689"/>
                  <a:pt x="1906203" y="614689"/>
                </a:cubicBezTo>
                <a:cubicBezTo>
                  <a:pt x="1906203" y="614689"/>
                  <a:pt x="1906203" y="613410"/>
                  <a:pt x="1906203" y="613410"/>
                </a:cubicBezTo>
                <a:cubicBezTo>
                  <a:pt x="1906203" y="613410"/>
                  <a:pt x="1904933" y="612144"/>
                  <a:pt x="1904933" y="612144"/>
                </a:cubicBezTo>
                <a:cubicBezTo>
                  <a:pt x="1904933" y="612144"/>
                  <a:pt x="1904933" y="610877"/>
                  <a:pt x="1904933" y="610877"/>
                </a:cubicBezTo>
                <a:cubicBezTo>
                  <a:pt x="1904933" y="609611"/>
                  <a:pt x="1903663" y="609611"/>
                  <a:pt x="1903663" y="609611"/>
                </a:cubicBezTo>
                <a:cubicBezTo>
                  <a:pt x="1903663" y="609611"/>
                  <a:pt x="1903663" y="610877"/>
                  <a:pt x="1903663" y="610877"/>
                </a:cubicBezTo>
                <a:cubicBezTo>
                  <a:pt x="1903663" y="610877"/>
                  <a:pt x="1903663" y="612144"/>
                  <a:pt x="1903663" y="613410"/>
                </a:cubicBezTo>
                <a:cubicBezTo>
                  <a:pt x="1903663" y="613410"/>
                  <a:pt x="1902393" y="614689"/>
                  <a:pt x="1902393" y="614689"/>
                </a:cubicBezTo>
                <a:lnTo>
                  <a:pt x="1903663" y="614689"/>
                </a:lnTo>
                <a:cubicBezTo>
                  <a:pt x="1904933" y="615955"/>
                  <a:pt x="1904933" y="615955"/>
                  <a:pt x="1904933" y="615955"/>
                </a:cubicBezTo>
                <a:cubicBezTo>
                  <a:pt x="1904933" y="615955"/>
                  <a:pt x="1903663" y="617221"/>
                  <a:pt x="1903663" y="617221"/>
                </a:cubicBezTo>
                <a:cubicBezTo>
                  <a:pt x="1902393" y="617221"/>
                  <a:pt x="1902393" y="617221"/>
                  <a:pt x="1901123" y="617221"/>
                </a:cubicBezTo>
                <a:cubicBezTo>
                  <a:pt x="1901123" y="617221"/>
                  <a:pt x="1899853" y="617221"/>
                  <a:pt x="1899853" y="617221"/>
                </a:cubicBezTo>
                <a:cubicBezTo>
                  <a:pt x="1899853" y="618500"/>
                  <a:pt x="1899853" y="618500"/>
                  <a:pt x="1899853" y="618500"/>
                </a:cubicBezTo>
                <a:cubicBezTo>
                  <a:pt x="1901123" y="619767"/>
                  <a:pt x="1901123" y="619767"/>
                  <a:pt x="1902393" y="619767"/>
                </a:cubicBezTo>
                <a:cubicBezTo>
                  <a:pt x="1902393" y="619767"/>
                  <a:pt x="1903663" y="619767"/>
                  <a:pt x="1903663" y="619767"/>
                </a:cubicBezTo>
                <a:cubicBezTo>
                  <a:pt x="1903663" y="621033"/>
                  <a:pt x="1903663" y="621033"/>
                  <a:pt x="1903663" y="621033"/>
                </a:cubicBezTo>
                <a:cubicBezTo>
                  <a:pt x="1903663" y="621033"/>
                  <a:pt x="1903663" y="622312"/>
                  <a:pt x="1903663" y="622312"/>
                </a:cubicBezTo>
                <a:cubicBezTo>
                  <a:pt x="1903663" y="622312"/>
                  <a:pt x="1902393" y="622312"/>
                  <a:pt x="1902393" y="622312"/>
                </a:cubicBezTo>
                <a:cubicBezTo>
                  <a:pt x="1902393" y="622312"/>
                  <a:pt x="1902393" y="623578"/>
                  <a:pt x="1902393" y="623578"/>
                </a:cubicBezTo>
                <a:cubicBezTo>
                  <a:pt x="1902393" y="623578"/>
                  <a:pt x="1903663" y="624844"/>
                  <a:pt x="1903663" y="624844"/>
                </a:cubicBezTo>
                <a:cubicBezTo>
                  <a:pt x="1903663" y="624844"/>
                  <a:pt x="1903663" y="626110"/>
                  <a:pt x="1903663" y="626110"/>
                </a:cubicBezTo>
                <a:cubicBezTo>
                  <a:pt x="1903663" y="626110"/>
                  <a:pt x="1902393" y="626110"/>
                  <a:pt x="1902393" y="626110"/>
                </a:cubicBezTo>
                <a:cubicBezTo>
                  <a:pt x="1902393" y="626110"/>
                  <a:pt x="1901123" y="626110"/>
                  <a:pt x="1901123" y="626110"/>
                </a:cubicBezTo>
                <a:cubicBezTo>
                  <a:pt x="1899853" y="626110"/>
                  <a:pt x="1899853" y="626110"/>
                  <a:pt x="1899853" y="626110"/>
                </a:cubicBezTo>
                <a:cubicBezTo>
                  <a:pt x="1901123" y="626110"/>
                  <a:pt x="1901123" y="627390"/>
                  <a:pt x="1902393" y="627390"/>
                </a:cubicBezTo>
                <a:cubicBezTo>
                  <a:pt x="1902393" y="627390"/>
                  <a:pt x="1902393" y="628656"/>
                  <a:pt x="1902393" y="628656"/>
                </a:cubicBezTo>
                <a:cubicBezTo>
                  <a:pt x="1902393" y="628656"/>
                  <a:pt x="1902393" y="629922"/>
                  <a:pt x="1902393" y="629922"/>
                </a:cubicBezTo>
                <a:cubicBezTo>
                  <a:pt x="1901123" y="629922"/>
                  <a:pt x="1899853" y="631201"/>
                  <a:pt x="1898583" y="631201"/>
                </a:cubicBezTo>
                <a:cubicBezTo>
                  <a:pt x="1897312" y="631201"/>
                  <a:pt x="1897312" y="632467"/>
                  <a:pt x="1897312" y="632467"/>
                </a:cubicBezTo>
                <a:cubicBezTo>
                  <a:pt x="1897312" y="632467"/>
                  <a:pt x="1896042" y="632467"/>
                  <a:pt x="1896042" y="632467"/>
                </a:cubicBezTo>
                <a:cubicBezTo>
                  <a:pt x="1896042" y="631201"/>
                  <a:pt x="1896042" y="631201"/>
                  <a:pt x="1896042" y="631201"/>
                </a:cubicBezTo>
                <a:cubicBezTo>
                  <a:pt x="1894772" y="631201"/>
                  <a:pt x="1894772" y="631201"/>
                  <a:pt x="1894772" y="631201"/>
                </a:cubicBezTo>
                <a:cubicBezTo>
                  <a:pt x="1894772" y="629922"/>
                  <a:pt x="1894772" y="629922"/>
                  <a:pt x="1894772" y="629922"/>
                </a:cubicBezTo>
                <a:cubicBezTo>
                  <a:pt x="1893502" y="629922"/>
                  <a:pt x="1893502" y="629922"/>
                  <a:pt x="1892233" y="629922"/>
                </a:cubicBezTo>
                <a:cubicBezTo>
                  <a:pt x="1892233" y="628656"/>
                  <a:pt x="1892233" y="628656"/>
                  <a:pt x="1892233" y="628656"/>
                </a:cubicBezTo>
                <a:cubicBezTo>
                  <a:pt x="1892233" y="628656"/>
                  <a:pt x="1893502" y="627390"/>
                  <a:pt x="1893502" y="627390"/>
                </a:cubicBezTo>
                <a:cubicBezTo>
                  <a:pt x="1893502" y="627390"/>
                  <a:pt x="1893502" y="626110"/>
                  <a:pt x="1893502" y="626110"/>
                </a:cubicBezTo>
                <a:cubicBezTo>
                  <a:pt x="1893502" y="626110"/>
                  <a:pt x="1892233" y="626110"/>
                  <a:pt x="1892233" y="626110"/>
                </a:cubicBezTo>
                <a:cubicBezTo>
                  <a:pt x="1890962" y="626110"/>
                  <a:pt x="1890962" y="627390"/>
                  <a:pt x="1889692" y="627390"/>
                </a:cubicBezTo>
                <a:cubicBezTo>
                  <a:pt x="1889692" y="627390"/>
                  <a:pt x="1889692" y="628656"/>
                  <a:pt x="1889692" y="628656"/>
                </a:cubicBezTo>
                <a:cubicBezTo>
                  <a:pt x="1889692" y="628656"/>
                  <a:pt x="1888422" y="628656"/>
                  <a:pt x="1888422" y="628656"/>
                </a:cubicBezTo>
                <a:cubicBezTo>
                  <a:pt x="1888422" y="628656"/>
                  <a:pt x="1887152" y="627390"/>
                  <a:pt x="1887152" y="627390"/>
                </a:cubicBezTo>
                <a:cubicBezTo>
                  <a:pt x="1887152" y="627390"/>
                  <a:pt x="1888422" y="626110"/>
                  <a:pt x="1888422" y="626110"/>
                </a:cubicBezTo>
                <a:cubicBezTo>
                  <a:pt x="1888422" y="624844"/>
                  <a:pt x="1887152" y="624844"/>
                  <a:pt x="1887152" y="624844"/>
                </a:cubicBezTo>
                <a:cubicBezTo>
                  <a:pt x="1887152" y="623578"/>
                  <a:pt x="1887152" y="623578"/>
                  <a:pt x="1887152" y="623578"/>
                </a:cubicBezTo>
                <a:cubicBezTo>
                  <a:pt x="1887152" y="622312"/>
                  <a:pt x="1888422" y="622312"/>
                  <a:pt x="1888422" y="622312"/>
                </a:cubicBezTo>
                <a:cubicBezTo>
                  <a:pt x="1888422" y="621033"/>
                  <a:pt x="1888422" y="621033"/>
                  <a:pt x="1888422" y="621033"/>
                </a:cubicBezTo>
                <a:cubicBezTo>
                  <a:pt x="1888422" y="621033"/>
                  <a:pt x="1888422" y="619767"/>
                  <a:pt x="1888422" y="619767"/>
                </a:cubicBezTo>
                <a:cubicBezTo>
                  <a:pt x="1888422" y="619767"/>
                  <a:pt x="1887152" y="621033"/>
                  <a:pt x="1887152" y="621033"/>
                </a:cubicBezTo>
                <a:cubicBezTo>
                  <a:pt x="1887152" y="622312"/>
                  <a:pt x="1885882" y="622312"/>
                  <a:pt x="1885882" y="623578"/>
                </a:cubicBezTo>
                <a:cubicBezTo>
                  <a:pt x="1885882" y="623578"/>
                  <a:pt x="1884612" y="624844"/>
                  <a:pt x="1884612" y="624844"/>
                </a:cubicBezTo>
                <a:cubicBezTo>
                  <a:pt x="1883342" y="624844"/>
                  <a:pt x="1883342" y="624844"/>
                  <a:pt x="1883342" y="624844"/>
                </a:cubicBezTo>
                <a:cubicBezTo>
                  <a:pt x="1883342" y="624844"/>
                  <a:pt x="1883342" y="623578"/>
                  <a:pt x="1883342" y="623578"/>
                </a:cubicBezTo>
                <a:cubicBezTo>
                  <a:pt x="1883342" y="623578"/>
                  <a:pt x="1882072" y="622312"/>
                  <a:pt x="1882072" y="622312"/>
                </a:cubicBezTo>
                <a:cubicBezTo>
                  <a:pt x="1880802" y="622312"/>
                  <a:pt x="1880802" y="621033"/>
                  <a:pt x="1880802" y="621033"/>
                </a:cubicBezTo>
                <a:cubicBezTo>
                  <a:pt x="1880802" y="621033"/>
                  <a:pt x="1882072" y="619767"/>
                  <a:pt x="1882072" y="619767"/>
                </a:cubicBezTo>
                <a:cubicBezTo>
                  <a:pt x="1882072" y="619767"/>
                  <a:pt x="1883342" y="618500"/>
                  <a:pt x="1884612" y="618500"/>
                </a:cubicBezTo>
                <a:cubicBezTo>
                  <a:pt x="1884612" y="617221"/>
                  <a:pt x="1885882" y="617221"/>
                  <a:pt x="1885882" y="617221"/>
                </a:cubicBezTo>
                <a:cubicBezTo>
                  <a:pt x="1884612" y="617221"/>
                  <a:pt x="1884612" y="617221"/>
                  <a:pt x="1884612" y="617221"/>
                </a:cubicBezTo>
                <a:cubicBezTo>
                  <a:pt x="1883342" y="617221"/>
                  <a:pt x="1883342" y="617221"/>
                  <a:pt x="1882072" y="617221"/>
                </a:cubicBezTo>
                <a:cubicBezTo>
                  <a:pt x="1880802" y="618500"/>
                  <a:pt x="1880802" y="618500"/>
                  <a:pt x="1879532" y="618500"/>
                </a:cubicBezTo>
                <a:cubicBezTo>
                  <a:pt x="1878262" y="618500"/>
                  <a:pt x="1878262" y="618500"/>
                  <a:pt x="1876992" y="618500"/>
                </a:cubicBezTo>
                <a:cubicBezTo>
                  <a:pt x="1875722" y="618500"/>
                  <a:pt x="1875722" y="618500"/>
                  <a:pt x="1875722" y="618500"/>
                </a:cubicBezTo>
                <a:cubicBezTo>
                  <a:pt x="1875722" y="618500"/>
                  <a:pt x="1875722" y="617221"/>
                  <a:pt x="1875722" y="617221"/>
                </a:cubicBezTo>
                <a:cubicBezTo>
                  <a:pt x="1876992" y="617221"/>
                  <a:pt x="1876992" y="615955"/>
                  <a:pt x="1878262" y="615955"/>
                </a:cubicBezTo>
                <a:cubicBezTo>
                  <a:pt x="1879532" y="614689"/>
                  <a:pt x="1879532" y="614689"/>
                  <a:pt x="1880802" y="613410"/>
                </a:cubicBezTo>
                <a:cubicBezTo>
                  <a:pt x="1880802" y="613410"/>
                  <a:pt x="1879532" y="613410"/>
                  <a:pt x="1879532" y="613410"/>
                </a:cubicBezTo>
                <a:cubicBezTo>
                  <a:pt x="1878262" y="613410"/>
                  <a:pt x="1878262" y="614689"/>
                  <a:pt x="1876992" y="614689"/>
                </a:cubicBezTo>
                <a:cubicBezTo>
                  <a:pt x="1876992" y="614689"/>
                  <a:pt x="1875722" y="614689"/>
                  <a:pt x="1875722" y="614689"/>
                </a:cubicBezTo>
                <a:cubicBezTo>
                  <a:pt x="1875722" y="614689"/>
                  <a:pt x="1875722" y="613410"/>
                  <a:pt x="1875722" y="613410"/>
                </a:cubicBezTo>
                <a:cubicBezTo>
                  <a:pt x="1875722" y="612144"/>
                  <a:pt x="1876992" y="612144"/>
                  <a:pt x="1876992" y="612144"/>
                </a:cubicBezTo>
                <a:cubicBezTo>
                  <a:pt x="1878262" y="612144"/>
                  <a:pt x="1878262" y="610877"/>
                  <a:pt x="1879532" y="610877"/>
                </a:cubicBezTo>
                <a:cubicBezTo>
                  <a:pt x="1880802" y="609611"/>
                  <a:pt x="1880802" y="609611"/>
                  <a:pt x="1882072" y="609611"/>
                </a:cubicBezTo>
                <a:cubicBezTo>
                  <a:pt x="1880802" y="609611"/>
                  <a:pt x="1880802" y="609611"/>
                  <a:pt x="1879532" y="609611"/>
                </a:cubicBezTo>
                <a:cubicBezTo>
                  <a:pt x="1878262" y="609611"/>
                  <a:pt x="1878262" y="609611"/>
                  <a:pt x="1876992" y="609611"/>
                </a:cubicBezTo>
                <a:cubicBezTo>
                  <a:pt x="1876992" y="609611"/>
                  <a:pt x="1875722" y="610877"/>
                  <a:pt x="1875722" y="610877"/>
                </a:cubicBezTo>
                <a:cubicBezTo>
                  <a:pt x="1875722" y="610877"/>
                  <a:pt x="1874452" y="610877"/>
                  <a:pt x="1874452" y="610877"/>
                </a:cubicBezTo>
                <a:cubicBezTo>
                  <a:pt x="1874452" y="610877"/>
                  <a:pt x="1874452" y="609611"/>
                  <a:pt x="1874452" y="609611"/>
                </a:cubicBezTo>
                <a:cubicBezTo>
                  <a:pt x="1875722" y="609611"/>
                  <a:pt x="1875722" y="608332"/>
                  <a:pt x="1876992" y="607066"/>
                </a:cubicBezTo>
                <a:cubicBezTo>
                  <a:pt x="1876992" y="605800"/>
                  <a:pt x="1878262" y="605800"/>
                  <a:pt x="1878262" y="605800"/>
                </a:cubicBezTo>
                <a:cubicBezTo>
                  <a:pt x="1879532" y="605800"/>
                  <a:pt x="1880802" y="604520"/>
                  <a:pt x="1882072" y="604520"/>
                </a:cubicBezTo>
                <a:cubicBezTo>
                  <a:pt x="1883342" y="603254"/>
                  <a:pt x="1883342" y="603254"/>
                  <a:pt x="1884612" y="601988"/>
                </a:cubicBezTo>
                <a:cubicBezTo>
                  <a:pt x="1885882" y="601988"/>
                  <a:pt x="1885882" y="600709"/>
                  <a:pt x="1887152" y="600709"/>
                </a:cubicBezTo>
                <a:cubicBezTo>
                  <a:pt x="1887152" y="599443"/>
                  <a:pt x="1888422" y="599443"/>
                  <a:pt x="1888422" y="598177"/>
                </a:cubicBezTo>
                <a:cubicBezTo>
                  <a:pt x="1889692" y="596910"/>
                  <a:pt x="1889692" y="596910"/>
                  <a:pt x="1890962" y="595631"/>
                </a:cubicBezTo>
                <a:cubicBezTo>
                  <a:pt x="1890962" y="594365"/>
                  <a:pt x="1892233" y="594365"/>
                  <a:pt x="1892233" y="594365"/>
                </a:cubicBezTo>
                <a:cubicBezTo>
                  <a:pt x="1892233" y="593099"/>
                  <a:pt x="1892233" y="593099"/>
                  <a:pt x="1892233" y="593099"/>
                </a:cubicBezTo>
                <a:cubicBezTo>
                  <a:pt x="1892233" y="593099"/>
                  <a:pt x="1890962" y="593099"/>
                  <a:pt x="1890962" y="593099"/>
                </a:cubicBezTo>
                <a:cubicBezTo>
                  <a:pt x="1890962" y="594365"/>
                  <a:pt x="1889692" y="594365"/>
                  <a:pt x="1888422" y="595631"/>
                </a:cubicBezTo>
                <a:cubicBezTo>
                  <a:pt x="1888422" y="595631"/>
                  <a:pt x="1887152" y="596910"/>
                  <a:pt x="1887152" y="596910"/>
                </a:cubicBezTo>
                <a:cubicBezTo>
                  <a:pt x="1887152" y="598177"/>
                  <a:pt x="1885882" y="598177"/>
                  <a:pt x="1885882" y="599443"/>
                </a:cubicBezTo>
                <a:cubicBezTo>
                  <a:pt x="1884612" y="600709"/>
                  <a:pt x="1883342" y="600709"/>
                  <a:pt x="1882072" y="601988"/>
                </a:cubicBezTo>
                <a:cubicBezTo>
                  <a:pt x="1880802" y="601988"/>
                  <a:pt x="1880802" y="601988"/>
                  <a:pt x="1879532" y="601988"/>
                </a:cubicBezTo>
                <a:cubicBezTo>
                  <a:pt x="1878262" y="601988"/>
                  <a:pt x="1876992" y="603254"/>
                  <a:pt x="1875722" y="604520"/>
                </a:cubicBezTo>
                <a:cubicBezTo>
                  <a:pt x="1874452" y="605800"/>
                  <a:pt x="1873182" y="605800"/>
                  <a:pt x="1871912" y="605800"/>
                </a:cubicBezTo>
                <a:cubicBezTo>
                  <a:pt x="1870642" y="605800"/>
                  <a:pt x="1870642" y="605800"/>
                  <a:pt x="1869372" y="605800"/>
                </a:cubicBezTo>
                <a:cubicBezTo>
                  <a:pt x="1869372" y="604520"/>
                  <a:pt x="1869372" y="604520"/>
                  <a:pt x="1869372" y="604520"/>
                </a:cubicBezTo>
                <a:cubicBezTo>
                  <a:pt x="1870642" y="603254"/>
                  <a:pt x="1871912" y="601988"/>
                  <a:pt x="1873182" y="600709"/>
                </a:cubicBezTo>
                <a:cubicBezTo>
                  <a:pt x="1874452" y="599443"/>
                  <a:pt x="1875722" y="598177"/>
                  <a:pt x="1876992" y="598177"/>
                </a:cubicBezTo>
                <a:cubicBezTo>
                  <a:pt x="1878262" y="598177"/>
                  <a:pt x="1878262" y="596910"/>
                  <a:pt x="1878262" y="596910"/>
                </a:cubicBezTo>
                <a:cubicBezTo>
                  <a:pt x="1878262" y="596910"/>
                  <a:pt x="1879532" y="595631"/>
                  <a:pt x="1879532" y="595631"/>
                </a:cubicBezTo>
                <a:cubicBezTo>
                  <a:pt x="1879532" y="595631"/>
                  <a:pt x="1879532" y="594365"/>
                  <a:pt x="1879532" y="594365"/>
                </a:cubicBezTo>
                <a:cubicBezTo>
                  <a:pt x="1878262" y="594365"/>
                  <a:pt x="1878262" y="595631"/>
                  <a:pt x="1876992" y="596910"/>
                </a:cubicBezTo>
                <a:cubicBezTo>
                  <a:pt x="1874452" y="598177"/>
                  <a:pt x="1873182" y="599443"/>
                  <a:pt x="1870642" y="600709"/>
                </a:cubicBezTo>
                <a:cubicBezTo>
                  <a:pt x="1869372" y="600709"/>
                  <a:pt x="1869372" y="601988"/>
                  <a:pt x="1868102" y="601988"/>
                </a:cubicBezTo>
                <a:cubicBezTo>
                  <a:pt x="1868102" y="601988"/>
                  <a:pt x="1866832" y="601988"/>
                  <a:pt x="1866832" y="601988"/>
                </a:cubicBezTo>
                <a:cubicBezTo>
                  <a:pt x="1866832" y="600709"/>
                  <a:pt x="1865562" y="600709"/>
                  <a:pt x="1865562" y="600709"/>
                </a:cubicBezTo>
                <a:cubicBezTo>
                  <a:pt x="1865562" y="600709"/>
                  <a:pt x="1865562" y="599443"/>
                  <a:pt x="1865562" y="599443"/>
                </a:cubicBezTo>
                <a:cubicBezTo>
                  <a:pt x="1865562" y="599443"/>
                  <a:pt x="1864292" y="599443"/>
                  <a:pt x="1864292" y="599443"/>
                </a:cubicBezTo>
                <a:cubicBezTo>
                  <a:pt x="1864292" y="600709"/>
                  <a:pt x="1863022" y="600709"/>
                  <a:pt x="1863022" y="600709"/>
                </a:cubicBezTo>
                <a:cubicBezTo>
                  <a:pt x="1863022" y="600709"/>
                  <a:pt x="1861752" y="600709"/>
                  <a:pt x="1861752" y="600709"/>
                </a:cubicBezTo>
                <a:cubicBezTo>
                  <a:pt x="1863022" y="600709"/>
                  <a:pt x="1863022" y="599443"/>
                  <a:pt x="1863022" y="599443"/>
                </a:cubicBezTo>
                <a:cubicBezTo>
                  <a:pt x="1863022" y="598177"/>
                  <a:pt x="1864292" y="598177"/>
                  <a:pt x="1864292" y="598177"/>
                </a:cubicBezTo>
                <a:cubicBezTo>
                  <a:pt x="1864292" y="598177"/>
                  <a:pt x="1864292" y="596910"/>
                  <a:pt x="1864292" y="596910"/>
                </a:cubicBezTo>
                <a:cubicBezTo>
                  <a:pt x="1864292" y="596910"/>
                  <a:pt x="1863022" y="596910"/>
                  <a:pt x="1863022" y="596910"/>
                </a:cubicBezTo>
                <a:cubicBezTo>
                  <a:pt x="1863022" y="596910"/>
                  <a:pt x="1861752" y="596910"/>
                  <a:pt x="1861752" y="596910"/>
                </a:cubicBezTo>
                <a:cubicBezTo>
                  <a:pt x="1861752" y="595631"/>
                  <a:pt x="1861752" y="595631"/>
                  <a:pt x="1861752" y="594365"/>
                </a:cubicBezTo>
                <a:cubicBezTo>
                  <a:pt x="1861752" y="593099"/>
                  <a:pt x="1863022" y="593099"/>
                  <a:pt x="1863022" y="593099"/>
                </a:cubicBezTo>
                <a:cubicBezTo>
                  <a:pt x="1863022" y="593099"/>
                  <a:pt x="1863022" y="591820"/>
                  <a:pt x="1863022" y="591820"/>
                </a:cubicBezTo>
                <a:cubicBezTo>
                  <a:pt x="1861752" y="591820"/>
                  <a:pt x="1861752" y="591820"/>
                  <a:pt x="1860482" y="591820"/>
                </a:cubicBezTo>
                <a:cubicBezTo>
                  <a:pt x="1860482" y="590554"/>
                  <a:pt x="1859212" y="590554"/>
                  <a:pt x="1859212" y="590554"/>
                </a:cubicBezTo>
                <a:cubicBezTo>
                  <a:pt x="1857943" y="590554"/>
                  <a:pt x="1857943" y="590554"/>
                  <a:pt x="1857943" y="590554"/>
                </a:cubicBezTo>
                <a:cubicBezTo>
                  <a:pt x="1857943" y="590554"/>
                  <a:pt x="1857943" y="591820"/>
                  <a:pt x="1857943" y="591820"/>
                </a:cubicBezTo>
                <a:cubicBezTo>
                  <a:pt x="1859212" y="591820"/>
                  <a:pt x="1859212" y="593099"/>
                  <a:pt x="1859212" y="593099"/>
                </a:cubicBezTo>
                <a:cubicBezTo>
                  <a:pt x="1857943" y="593099"/>
                  <a:pt x="1857943" y="594365"/>
                  <a:pt x="1856672" y="594365"/>
                </a:cubicBezTo>
                <a:cubicBezTo>
                  <a:pt x="1856672" y="594365"/>
                  <a:pt x="1855402" y="594365"/>
                  <a:pt x="1855402" y="594365"/>
                </a:cubicBezTo>
                <a:cubicBezTo>
                  <a:pt x="1854131" y="593099"/>
                  <a:pt x="1854131" y="593099"/>
                  <a:pt x="1852862" y="593099"/>
                </a:cubicBezTo>
                <a:cubicBezTo>
                  <a:pt x="1852862" y="593099"/>
                  <a:pt x="1851592" y="593099"/>
                  <a:pt x="1850322" y="593099"/>
                </a:cubicBezTo>
                <a:cubicBezTo>
                  <a:pt x="1851592" y="594365"/>
                  <a:pt x="1852862" y="594365"/>
                  <a:pt x="1854131" y="594365"/>
                </a:cubicBezTo>
                <a:cubicBezTo>
                  <a:pt x="1855402" y="594365"/>
                  <a:pt x="1855402" y="595631"/>
                  <a:pt x="1856672" y="595631"/>
                </a:cubicBezTo>
                <a:cubicBezTo>
                  <a:pt x="1857943" y="595631"/>
                  <a:pt x="1857943" y="596910"/>
                  <a:pt x="1857943" y="596910"/>
                </a:cubicBezTo>
                <a:cubicBezTo>
                  <a:pt x="1856672" y="596910"/>
                  <a:pt x="1856672" y="596910"/>
                  <a:pt x="1855402" y="596910"/>
                </a:cubicBezTo>
                <a:cubicBezTo>
                  <a:pt x="1855402" y="598177"/>
                  <a:pt x="1855402" y="598177"/>
                  <a:pt x="1855402" y="598177"/>
                </a:cubicBezTo>
                <a:cubicBezTo>
                  <a:pt x="1854131" y="599443"/>
                  <a:pt x="1854131" y="599443"/>
                  <a:pt x="1852862" y="599443"/>
                </a:cubicBezTo>
                <a:cubicBezTo>
                  <a:pt x="1852862" y="598177"/>
                  <a:pt x="1851592" y="598177"/>
                  <a:pt x="1851592" y="598177"/>
                </a:cubicBezTo>
                <a:cubicBezTo>
                  <a:pt x="1851592" y="596910"/>
                  <a:pt x="1850322" y="596910"/>
                  <a:pt x="1850322" y="595631"/>
                </a:cubicBezTo>
                <a:cubicBezTo>
                  <a:pt x="1850322" y="595631"/>
                  <a:pt x="1849052" y="595631"/>
                  <a:pt x="1849052" y="595631"/>
                </a:cubicBezTo>
                <a:cubicBezTo>
                  <a:pt x="1847782" y="596910"/>
                  <a:pt x="1847782" y="596910"/>
                  <a:pt x="1847782" y="596910"/>
                </a:cubicBezTo>
                <a:cubicBezTo>
                  <a:pt x="1849052" y="598177"/>
                  <a:pt x="1849052" y="598177"/>
                  <a:pt x="1850322" y="598177"/>
                </a:cubicBezTo>
                <a:cubicBezTo>
                  <a:pt x="1850322" y="598177"/>
                  <a:pt x="1850322" y="599443"/>
                  <a:pt x="1850322" y="599443"/>
                </a:cubicBezTo>
                <a:cubicBezTo>
                  <a:pt x="1849052" y="599443"/>
                  <a:pt x="1849052" y="600709"/>
                  <a:pt x="1849052" y="600709"/>
                </a:cubicBezTo>
                <a:cubicBezTo>
                  <a:pt x="1850322" y="600709"/>
                  <a:pt x="1850322" y="600709"/>
                  <a:pt x="1851592" y="600709"/>
                </a:cubicBezTo>
                <a:cubicBezTo>
                  <a:pt x="1852862" y="600709"/>
                  <a:pt x="1852862" y="601988"/>
                  <a:pt x="1854131" y="601988"/>
                </a:cubicBezTo>
                <a:cubicBezTo>
                  <a:pt x="1854131" y="601988"/>
                  <a:pt x="1855402" y="603254"/>
                  <a:pt x="1855402" y="603254"/>
                </a:cubicBezTo>
                <a:cubicBezTo>
                  <a:pt x="1855402" y="603254"/>
                  <a:pt x="1855402" y="604520"/>
                  <a:pt x="1855402" y="604520"/>
                </a:cubicBezTo>
                <a:cubicBezTo>
                  <a:pt x="1855402" y="604520"/>
                  <a:pt x="1856672" y="604520"/>
                  <a:pt x="1856672" y="604520"/>
                </a:cubicBezTo>
                <a:cubicBezTo>
                  <a:pt x="1856672" y="604520"/>
                  <a:pt x="1856672" y="605800"/>
                  <a:pt x="1856672" y="605800"/>
                </a:cubicBezTo>
                <a:cubicBezTo>
                  <a:pt x="1856672" y="607066"/>
                  <a:pt x="1855402" y="607066"/>
                  <a:pt x="1855402" y="607066"/>
                </a:cubicBezTo>
                <a:cubicBezTo>
                  <a:pt x="1854131" y="607066"/>
                  <a:pt x="1852862" y="607066"/>
                  <a:pt x="1851592" y="607066"/>
                </a:cubicBezTo>
                <a:cubicBezTo>
                  <a:pt x="1851592" y="605800"/>
                  <a:pt x="1850322" y="605800"/>
                  <a:pt x="1850322" y="605800"/>
                </a:cubicBezTo>
                <a:cubicBezTo>
                  <a:pt x="1850322" y="607066"/>
                  <a:pt x="1850322" y="607066"/>
                  <a:pt x="1850322" y="608332"/>
                </a:cubicBezTo>
                <a:cubicBezTo>
                  <a:pt x="1850322" y="608332"/>
                  <a:pt x="1849052" y="608332"/>
                  <a:pt x="1849052" y="608332"/>
                </a:cubicBezTo>
                <a:cubicBezTo>
                  <a:pt x="1847782" y="608332"/>
                  <a:pt x="1846512" y="607066"/>
                  <a:pt x="1845242" y="607066"/>
                </a:cubicBezTo>
                <a:cubicBezTo>
                  <a:pt x="1843971" y="607066"/>
                  <a:pt x="1843971" y="605800"/>
                  <a:pt x="1843971" y="605800"/>
                </a:cubicBezTo>
                <a:cubicBezTo>
                  <a:pt x="1845242" y="605800"/>
                  <a:pt x="1845242" y="604520"/>
                  <a:pt x="1845242" y="604520"/>
                </a:cubicBezTo>
                <a:cubicBezTo>
                  <a:pt x="1843971" y="604520"/>
                  <a:pt x="1843971" y="603254"/>
                  <a:pt x="1843971" y="603254"/>
                </a:cubicBezTo>
                <a:cubicBezTo>
                  <a:pt x="1843971" y="603254"/>
                  <a:pt x="1842702" y="603254"/>
                  <a:pt x="1841432" y="603254"/>
                </a:cubicBezTo>
                <a:cubicBezTo>
                  <a:pt x="1841432" y="603254"/>
                  <a:pt x="1840162" y="603254"/>
                  <a:pt x="1838892" y="603254"/>
                </a:cubicBezTo>
                <a:cubicBezTo>
                  <a:pt x="1837622" y="603254"/>
                  <a:pt x="1837622" y="601988"/>
                  <a:pt x="1837622" y="601988"/>
                </a:cubicBezTo>
                <a:cubicBezTo>
                  <a:pt x="1837622" y="601988"/>
                  <a:pt x="1836352" y="600709"/>
                  <a:pt x="1836352" y="600709"/>
                </a:cubicBezTo>
                <a:cubicBezTo>
                  <a:pt x="1836352" y="600709"/>
                  <a:pt x="1835081" y="601988"/>
                  <a:pt x="1835081" y="601988"/>
                </a:cubicBezTo>
                <a:cubicBezTo>
                  <a:pt x="1835081" y="601988"/>
                  <a:pt x="1833812" y="603254"/>
                  <a:pt x="1832541" y="603254"/>
                </a:cubicBezTo>
                <a:cubicBezTo>
                  <a:pt x="1831271" y="603254"/>
                  <a:pt x="1830002" y="603254"/>
                  <a:pt x="1828732" y="603254"/>
                </a:cubicBezTo>
                <a:cubicBezTo>
                  <a:pt x="1828732" y="604520"/>
                  <a:pt x="1830002" y="604520"/>
                  <a:pt x="1830002" y="604520"/>
                </a:cubicBezTo>
                <a:cubicBezTo>
                  <a:pt x="1832541" y="604520"/>
                  <a:pt x="1833812" y="604520"/>
                  <a:pt x="1835081" y="604520"/>
                </a:cubicBezTo>
                <a:cubicBezTo>
                  <a:pt x="1835081" y="604520"/>
                  <a:pt x="1836352" y="604520"/>
                  <a:pt x="1837622" y="604520"/>
                </a:cubicBezTo>
                <a:cubicBezTo>
                  <a:pt x="1838892" y="604520"/>
                  <a:pt x="1840162" y="604520"/>
                  <a:pt x="1841432" y="604520"/>
                </a:cubicBezTo>
                <a:cubicBezTo>
                  <a:pt x="1841432" y="605800"/>
                  <a:pt x="1841432" y="605800"/>
                  <a:pt x="1841432" y="607066"/>
                </a:cubicBezTo>
                <a:cubicBezTo>
                  <a:pt x="1841432" y="608332"/>
                  <a:pt x="1840162" y="608332"/>
                  <a:pt x="1840162" y="609611"/>
                </a:cubicBezTo>
                <a:cubicBezTo>
                  <a:pt x="1840162" y="609611"/>
                  <a:pt x="1840162" y="610877"/>
                  <a:pt x="1840162" y="610877"/>
                </a:cubicBezTo>
                <a:cubicBezTo>
                  <a:pt x="1840162" y="609611"/>
                  <a:pt x="1841432" y="609611"/>
                  <a:pt x="1841432" y="609611"/>
                </a:cubicBezTo>
                <a:cubicBezTo>
                  <a:pt x="1841432" y="610877"/>
                  <a:pt x="1842702" y="610877"/>
                  <a:pt x="1842702" y="610877"/>
                </a:cubicBezTo>
                <a:cubicBezTo>
                  <a:pt x="1842702" y="610877"/>
                  <a:pt x="1841432" y="612144"/>
                  <a:pt x="1841432" y="612144"/>
                </a:cubicBezTo>
                <a:cubicBezTo>
                  <a:pt x="1841432" y="612144"/>
                  <a:pt x="1842702" y="612144"/>
                  <a:pt x="1842702" y="612144"/>
                </a:cubicBezTo>
                <a:cubicBezTo>
                  <a:pt x="1842702" y="612144"/>
                  <a:pt x="1843971" y="612144"/>
                  <a:pt x="1845242" y="612144"/>
                </a:cubicBezTo>
                <a:cubicBezTo>
                  <a:pt x="1845242" y="612144"/>
                  <a:pt x="1845242" y="613410"/>
                  <a:pt x="1845242" y="613410"/>
                </a:cubicBezTo>
                <a:cubicBezTo>
                  <a:pt x="1845242" y="614689"/>
                  <a:pt x="1843971" y="614689"/>
                  <a:pt x="1843971" y="615955"/>
                </a:cubicBezTo>
                <a:cubicBezTo>
                  <a:pt x="1842702" y="617221"/>
                  <a:pt x="1841432" y="618500"/>
                  <a:pt x="1840162" y="619767"/>
                </a:cubicBezTo>
                <a:cubicBezTo>
                  <a:pt x="1838892" y="621033"/>
                  <a:pt x="1838892" y="621033"/>
                  <a:pt x="1837622" y="622299"/>
                </a:cubicBezTo>
                <a:cubicBezTo>
                  <a:pt x="1840162" y="621033"/>
                  <a:pt x="1841432" y="621033"/>
                  <a:pt x="1843971" y="619767"/>
                </a:cubicBezTo>
                <a:cubicBezTo>
                  <a:pt x="1843971" y="619767"/>
                  <a:pt x="1845242" y="618500"/>
                  <a:pt x="1845242" y="618500"/>
                </a:cubicBezTo>
                <a:cubicBezTo>
                  <a:pt x="1845242" y="618500"/>
                  <a:pt x="1845242" y="617221"/>
                  <a:pt x="1845242" y="617221"/>
                </a:cubicBezTo>
                <a:cubicBezTo>
                  <a:pt x="1846512" y="615955"/>
                  <a:pt x="1849052" y="615955"/>
                  <a:pt x="1850322" y="615955"/>
                </a:cubicBezTo>
                <a:cubicBezTo>
                  <a:pt x="1850322" y="617221"/>
                  <a:pt x="1851592" y="617221"/>
                  <a:pt x="1851592" y="617221"/>
                </a:cubicBezTo>
                <a:cubicBezTo>
                  <a:pt x="1851592" y="618500"/>
                  <a:pt x="1851592" y="618500"/>
                  <a:pt x="1851592" y="618500"/>
                </a:cubicBezTo>
                <a:cubicBezTo>
                  <a:pt x="1851592" y="618500"/>
                  <a:pt x="1850322" y="619767"/>
                  <a:pt x="1849052" y="619767"/>
                </a:cubicBezTo>
                <a:cubicBezTo>
                  <a:pt x="1849052" y="619767"/>
                  <a:pt x="1847782" y="621033"/>
                  <a:pt x="1847782" y="621033"/>
                </a:cubicBezTo>
                <a:cubicBezTo>
                  <a:pt x="1847782" y="621033"/>
                  <a:pt x="1849052" y="621033"/>
                  <a:pt x="1849052" y="621033"/>
                </a:cubicBezTo>
                <a:cubicBezTo>
                  <a:pt x="1849052" y="621033"/>
                  <a:pt x="1850322" y="621033"/>
                  <a:pt x="1851592" y="621033"/>
                </a:cubicBezTo>
                <a:cubicBezTo>
                  <a:pt x="1852862" y="622299"/>
                  <a:pt x="1852862" y="622299"/>
                  <a:pt x="1854131" y="622299"/>
                </a:cubicBezTo>
                <a:cubicBezTo>
                  <a:pt x="1854131" y="622299"/>
                  <a:pt x="1852862" y="623578"/>
                  <a:pt x="1852862" y="623578"/>
                </a:cubicBezTo>
                <a:cubicBezTo>
                  <a:pt x="1851592" y="624844"/>
                  <a:pt x="1850322" y="624844"/>
                  <a:pt x="1849052" y="624844"/>
                </a:cubicBezTo>
                <a:cubicBezTo>
                  <a:pt x="1847782" y="624844"/>
                  <a:pt x="1847782" y="626110"/>
                  <a:pt x="1847782" y="626110"/>
                </a:cubicBezTo>
                <a:cubicBezTo>
                  <a:pt x="1847782" y="626110"/>
                  <a:pt x="1849052" y="626110"/>
                  <a:pt x="1849052" y="626110"/>
                </a:cubicBezTo>
                <a:cubicBezTo>
                  <a:pt x="1850322" y="626110"/>
                  <a:pt x="1850322" y="627390"/>
                  <a:pt x="1850322" y="627390"/>
                </a:cubicBezTo>
                <a:cubicBezTo>
                  <a:pt x="1850322" y="628656"/>
                  <a:pt x="1850322" y="628656"/>
                  <a:pt x="1850322" y="628656"/>
                </a:cubicBezTo>
                <a:cubicBezTo>
                  <a:pt x="1850322" y="628656"/>
                  <a:pt x="1851592" y="628656"/>
                  <a:pt x="1851592" y="628656"/>
                </a:cubicBezTo>
                <a:cubicBezTo>
                  <a:pt x="1851592" y="628656"/>
                  <a:pt x="1851592" y="629922"/>
                  <a:pt x="1851592" y="629922"/>
                </a:cubicBezTo>
                <a:cubicBezTo>
                  <a:pt x="1851592" y="629922"/>
                  <a:pt x="1852862" y="629922"/>
                  <a:pt x="1852862" y="629922"/>
                </a:cubicBezTo>
                <a:cubicBezTo>
                  <a:pt x="1852862" y="629922"/>
                  <a:pt x="1854131" y="631201"/>
                  <a:pt x="1854131" y="631201"/>
                </a:cubicBezTo>
                <a:cubicBezTo>
                  <a:pt x="1855402" y="632467"/>
                  <a:pt x="1855402" y="632467"/>
                  <a:pt x="1855402" y="633734"/>
                </a:cubicBezTo>
                <a:cubicBezTo>
                  <a:pt x="1856672" y="633734"/>
                  <a:pt x="1856672" y="633734"/>
                  <a:pt x="1856672" y="633734"/>
                </a:cubicBezTo>
                <a:cubicBezTo>
                  <a:pt x="1857943" y="633734"/>
                  <a:pt x="1857943" y="632467"/>
                  <a:pt x="1857943" y="632467"/>
                </a:cubicBezTo>
                <a:cubicBezTo>
                  <a:pt x="1857943" y="631201"/>
                  <a:pt x="1857943" y="631201"/>
                  <a:pt x="1857943" y="629922"/>
                </a:cubicBezTo>
                <a:cubicBezTo>
                  <a:pt x="1857943" y="628656"/>
                  <a:pt x="1859212" y="628656"/>
                  <a:pt x="1859212" y="628656"/>
                </a:cubicBezTo>
                <a:cubicBezTo>
                  <a:pt x="1860482" y="629922"/>
                  <a:pt x="1860482" y="629922"/>
                  <a:pt x="1861752" y="629922"/>
                </a:cubicBezTo>
                <a:cubicBezTo>
                  <a:pt x="1863022" y="631201"/>
                  <a:pt x="1863022" y="631201"/>
                  <a:pt x="1863022" y="632467"/>
                </a:cubicBezTo>
                <a:cubicBezTo>
                  <a:pt x="1863022" y="633734"/>
                  <a:pt x="1864292" y="633734"/>
                  <a:pt x="1864292" y="633734"/>
                </a:cubicBezTo>
                <a:cubicBezTo>
                  <a:pt x="1864292" y="635000"/>
                  <a:pt x="1864292" y="635000"/>
                  <a:pt x="1864292" y="635000"/>
                </a:cubicBezTo>
                <a:cubicBezTo>
                  <a:pt x="1863022" y="635000"/>
                  <a:pt x="1863022" y="636279"/>
                  <a:pt x="1861752" y="636279"/>
                </a:cubicBezTo>
                <a:cubicBezTo>
                  <a:pt x="1863022" y="637545"/>
                  <a:pt x="1863022" y="637545"/>
                  <a:pt x="1863022" y="637545"/>
                </a:cubicBezTo>
                <a:cubicBezTo>
                  <a:pt x="1864292" y="637545"/>
                  <a:pt x="1865562" y="636279"/>
                  <a:pt x="1866832" y="636279"/>
                </a:cubicBezTo>
                <a:lnTo>
                  <a:pt x="1866988" y="636122"/>
                </a:lnTo>
                <a:lnTo>
                  <a:pt x="1866819" y="635953"/>
                </a:lnTo>
                <a:lnTo>
                  <a:pt x="1867156" y="635953"/>
                </a:lnTo>
                <a:lnTo>
                  <a:pt x="1868102" y="635000"/>
                </a:lnTo>
                <a:lnTo>
                  <a:pt x="1868102" y="635953"/>
                </a:lnTo>
                <a:lnTo>
                  <a:pt x="1868426" y="635953"/>
                </a:lnTo>
                <a:lnTo>
                  <a:pt x="1869372" y="635000"/>
                </a:lnTo>
                <a:cubicBezTo>
                  <a:pt x="1869372" y="635000"/>
                  <a:pt x="1869372" y="633734"/>
                  <a:pt x="1869372" y="633734"/>
                </a:cubicBezTo>
                <a:cubicBezTo>
                  <a:pt x="1870642" y="633734"/>
                  <a:pt x="1870642" y="633734"/>
                  <a:pt x="1871912" y="633734"/>
                </a:cubicBezTo>
                <a:cubicBezTo>
                  <a:pt x="1873182" y="633734"/>
                  <a:pt x="1874452" y="635000"/>
                  <a:pt x="1874452" y="635000"/>
                </a:cubicBezTo>
                <a:cubicBezTo>
                  <a:pt x="1874452" y="636279"/>
                  <a:pt x="1874452" y="636279"/>
                  <a:pt x="1874452" y="637545"/>
                </a:cubicBezTo>
                <a:cubicBezTo>
                  <a:pt x="1873182" y="637545"/>
                  <a:pt x="1873182" y="638811"/>
                  <a:pt x="1871912" y="638811"/>
                </a:cubicBezTo>
                <a:cubicBezTo>
                  <a:pt x="1871912" y="638811"/>
                  <a:pt x="1871912" y="640090"/>
                  <a:pt x="1871912" y="640090"/>
                </a:cubicBezTo>
                <a:cubicBezTo>
                  <a:pt x="1871912" y="641357"/>
                  <a:pt x="1871912" y="641357"/>
                  <a:pt x="1871912" y="641357"/>
                </a:cubicBezTo>
                <a:cubicBezTo>
                  <a:pt x="1873182" y="642623"/>
                  <a:pt x="1873182" y="642623"/>
                  <a:pt x="1874452" y="642623"/>
                </a:cubicBezTo>
                <a:cubicBezTo>
                  <a:pt x="1875722" y="642623"/>
                  <a:pt x="1876992" y="641357"/>
                  <a:pt x="1878262" y="641357"/>
                </a:cubicBezTo>
                <a:cubicBezTo>
                  <a:pt x="1879532" y="641357"/>
                  <a:pt x="1879532" y="640090"/>
                  <a:pt x="1880802" y="640090"/>
                </a:cubicBezTo>
                <a:cubicBezTo>
                  <a:pt x="1880802" y="640090"/>
                  <a:pt x="1882072" y="640090"/>
                  <a:pt x="1882072" y="640090"/>
                </a:cubicBezTo>
                <a:cubicBezTo>
                  <a:pt x="1880802" y="640090"/>
                  <a:pt x="1880802" y="641357"/>
                  <a:pt x="1879532" y="641357"/>
                </a:cubicBezTo>
                <a:cubicBezTo>
                  <a:pt x="1879532" y="642623"/>
                  <a:pt x="1879532" y="642623"/>
                  <a:pt x="1879532" y="642623"/>
                </a:cubicBezTo>
                <a:cubicBezTo>
                  <a:pt x="1878262" y="642623"/>
                  <a:pt x="1876992" y="643902"/>
                  <a:pt x="1875722" y="643902"/>
                </a:cubicBezTo>
                <a:cubicBezTo>
                  <a:pt x="1876992" y="643902"/>
                  <a:pt x="1876992" y="645168"/>
                  <a:pt x="1878262" y="645168"/>
                </a:cubicBezTo>
                <a:cubicBezTo>
                  <a:pt x="1879532" y="646434"/>
                  <a:pt x="1879532" y="646434"/>
                  <a:pt x="1880802" y="647700"/>
                </a:cubicBezTo>
                <a:lnTo>
                  <a:pt x="1880802" y="647712"/>
                </a:lnTo>
                <a:lnTo>
                  <a:pt x="1882070" y="648980"/>
                </a:lnTo>
                <a:lnTo>
                  <a:pt x="1882072" y="648980"/>
                </a:lnTo>
                <a:lnTo>
                  <a:pt x="1882075" y="648984"/>
                </a:lnTo>
                <a:lnTo>
                  <a:pt x="1883331" y="650240"/>
                </a:lnTo>
                <a:lnTo>
                  <a:pt x="1883018" y="650865"/>
                </a:lnTo>
                <a:lnTo>
                  <a:pt x="1883342" y="651512"/>
                </a:lnTo>
                <a:cubicBezTo>
                  <a:pt x="1885882" y="652791"/>
                  <a:pt x="1887152" y="654057"/>
                  <a:pt x="1888422" y="655324"/>
                </a:cubicBezTo>
                <a:cubicBezTo>
                  <a:pt x="1888422" y="655324"/>
                  <a:pt x="1889692" y="655324"/>
                  <a:pt x="1889692" y="655324"/>
                </a:cubicBezTo>
                <a:cubicBezTo>
                  <a:pt x="1888422" y="655324"/>
                  <a:pt x="1888422" y="656603"/>
                  <a:pt x="1887152" y="656603"/>
                </a:cubicBezTo>
                <a:cubicBezTo>
                  <a:pt x="1887152" y="657869"/>
                  <a:pt x="1887152" y="659135"/>
                  <a:pt x="1887152" y="660401"/>
                </a:cubicBezTo>
                <a:cubicBezTo>
                  <a:pt x="1887152" y="661680"/>
                  <a:pt x="1885882" y="661680"/>
                  <a:pt x="1885882" y="662947"/>
                </a:cubicBezTo>
                <a:cubicBezTo>
                  <a:pt x="1885882" y="664213"/>
                  <a:pt x="1887152" y="664213"/>
                  <a:pt x="1887152" y="665492"/>
                </a:cubicBezTo>
                <a:cubicBezTo>
                  <a:pt x="1885882" y="665492"/>
                  <a:pt x="1885882" y="666758"/>
                  <a:pt x="1885882" y="666758"/>
                </a:cubicBezTo>
                <a:cubicBezTo>
                  <a:pt x="1884612" y="665492"/>
                  <a:pt x="1882072" y="665492"/>
                  <a:pt x="1880802" y="664213"/>
                </a:cubicBezTo>
                <a:cubicBezTo>
                  <a:pt x="1880802" y="662947"/>
                  <a:pt x="1879532" y="662947"/>
                  <a:pt x="1879532" y="661680"/>
                </a:cubicBezTo>
                <a:cubicBezTo>
                  <a:pt x="1879532" y="660401"/>
                  <a:pt x="1879532" y="660401"/>
                  <a:pt x="1879532" y="659135"/>
                </a:cubicBezTo>
                <a:cubicBezTo>
                  <a:pt x="1879532" y="659135"/>
                  <a:pt x="1878262" y="657869"/>
                  <a:pt x="1878262" y="656603"/>
                </a:cubicBezTo>
                <a:cubicBezTo>
                  <a:pt x="1878262" y="656603"/>
                  <a:pt x="1878262" y="657869"/>
                  <a:pt x="1878262" y="659135"/>
                </a:cubicBezTo>
                <a:cubicBezTo>
                  <a:pt x="1878262" y="660401"/>
                  <a:pt x="1878262" y="661680"/>
                  <a:pt x="1878262" y="662947"/>
                </a:cubicBezTo>
                <a:cubicBezTo>
                  <a:pt x="1878262" y="664213"/>
                  <a:pt x="1879532" y="665492"/>
                  <a:pt x="1880802" y="666758"/>
                </a:cubicBezTo>
                <a:cubicBezTo>
                  <a:pt x="1880802" y="668024"/>
                  <a:pt x="1880802" y="669290"/>
                  <a:pt x="1880802" y="670570"/>
                </a:cubicBezTo>
                <a:cubicBezTo>
                  <a:pt x="1879532" y="671836"/>
                  <a:pt x="1879532" y="671836"/>
                  <a:pt x="1879532" y="673102"/>
                </a:cubicBezTo>
                <a:cubicBezTo>
                  <a:pt x="1880802" y="673102"/>
                  <a:pt x="1880802" y="674381"/>
                  <a:pt x="1882072" y="674381"/>
                </a:cubicBezTo>
                <a:cubicBezTo>
                  <a:pt x="1880802" y="675647"/>
                  <a:pt x="1880802" y="675647"/>
                  <a:pt x="1880802" y="675647"/>
                </a:cubicBezTo>
                <a:cubicBezTo>
                  <a:pt x="1879532" y="675647"/>
                  <a:pt x="1878262" y="675647"/>
                  <a:pt x="1876992" y="675647"/>
                </a:cubicBezTo>
                <a:lnTo>
                  <a:pt x="1876347" y="675004"/>
                </a:lnTo>
                <a:lnTo>
                  <a:pt x="1875712" y="675640"/>
                </a:lnTo>
                <a:cubicBezTo>
                  <a:pt x="1875712" y="675640"/>
                  <a:pt x="1875712" y="676910"/>
                  <a:pt x="1875712" y="676910"/>
                </a:cubicBezTo>
                <a:lnTo>
                  <a:pt x="1875205" y="677417"/>
                </a:lnTo>
                <a:lnTo>
                  <a:pt x="1875722" y="678193"/>
                </a:lnTo>
                <a:cubicBezTo>
                  <a:pt x="1875722" y="679459"/>
                  <a:pt x="1875722" y="679459"/>
                  <a:pt x="1875722" y="680725"/>
                </a:cubicBezTo>
                <a:cubicBezTo>
                  <a:pt x="1875722" y="680725"/>
                  <a:pt x="1876992" y="680725"/>
                  <a:pt x="1876992" y="680725"/>
                </a:cubicBezTo>
                <a:cubicBezTo>
                  <a:pt x="1876992" y="680725"/>
                  <a:pt x="1876992" y="681991"/>
                  <a:pt x="1876992" y="681991"/>
                </a:cubicBezTo>
                <a:cubicBezTo>
                  <a:pt x="1875722" y="681991"/>
                  <a:pt x="1874452" y="681991"/>
                  <a:pt x="1873182" y="681991"/>
                </a:cubicBezTo>
                <a:cubicBezTo>
                  <a:pt x="1871912" y="681991"/>
                  <a:pt x="1871912" y="680725"/>
                  <a:pt x="1870642" y="680725"/>
                </a:cubicBezTo>
                <a:cubicBezTo>
                  <a:pt x="1869372" y="679459"/>
                  <a:pt x="1869372" y="678193"/>
                  <a:pt x="1868102" y="676914"/>
                </a:cubicBezTo>
                <a:lnTo>
                  <a:pt x="1868105" y="676910"/>
                </a:lnTo>
                <a:lnTo>
                  <a:pt x="1868090" y="676910"/>
                </a:lnTo>
                <a:cubicBezTo>
                  <a:pt x="1866820" y="676910"/>
                  <a:pt x="1866820" y="676910"/>
                  <a:pt x="1866820" y="676910"/>
                </a:cubicBezTo>
                <a:cubicBezTo>
                  <a:pt x="1868090" y="676910"/>
                  <a:pt x="1868090" y="675640"/>
                  <a:pt x="1869360" y="675640"/>
                </a:cubicBezTo>
                <a:lnTo>
                  <a:pt x="1869372" y="675634"/>
                </a:lnTo>
                <a:lnTo>
                  <a:pt x="1869372" y="673102"/>
                </a:lnTo>
                <a:cubicBezTo>
                  <a:pt x="1869372" y="673102"/>
                  <a:pt x="1868102" y="674381"/>
                  <a:pt x="1868102" y="674381"/>
                </a:cubicBezTo>
                <a:cubicBezTo>
                  <a:pt x="1866832" y="675647"/>
                  <a:pt x="1866832" y="675647"/>
                  <a:pt x="1865562" y="675647"/>
                </a:cubicBezTo>
                <a:cubicBezTo>
                  <a:pt x="1865562" y="675647"/>
                  <a:pt x="1864292" y="674381"/>
                  <a:pt x="1864292" y="674381"/>
                </a:cubicBezTo>
                <a:cubicBezTo>
                  <a:pt x="1863022" y="673102"/>
                  <a:pt x="1863022" y="671836"/>
                  <a:pt x="1863022" y="670570"/>
                </a:cubicBezTo>
                <a:cubicBezTo>
                  <a:pt x="1863022" y="670570"/>
                  <a:pt x="1861752" y="671836"/>
                  <a:pt x="1861752" y="671836"/>
                </a:cubicBezTo>
                <a:cubicBezTo>
                  <a:pt x="1861752" y="671836"/>
                  <a:pt x="1861752" y="673102"/>
                  <a:pt x="1861752" y="673102"/>
                </a:cubicBezTo>
                <a:cubicBezTo>
                  <a:pt x="1860482" y="673102"/>
                  <a:pt x="1860482" y="673102"/>
                  <a:pt x="1860482" y="673102"/>
                </a:cubicBezTo>
                <a:cubicBezTo>
                  <a:pt x="1860482" y="673102"/>
                  <a:pt x="1860482" y="671836"/>
                  <a:pt x="1860482" y="671836"/>
                </a:cubicBezTo>
                <a:cubicBezTo>
                  <a:pt x="1860482" y="671836"/>
                  <a:pt x="1859212" y="670570"/>
                  <a:pt x="1859212" y="670570"/>
                </a:cubicBezTo>
                <a:cubicBezTo>
                  <a:pt x="1857943" y="670570"/>
                  <a:pt x="1857943" y="670570"/>
                  <a:pt x="1856672" y="670570"/>
                </a:cubicBezTo>
                <a:cubicBezTo>
                  <a:pt x="1856672" y="671836"/>
                  <a:pt x="1856672" y="671836"/>
                  <a:pt x="1856672" y="671836"/>
                </a:cubicBezTo>
                <a:cubicBezTo>
                  <a:pt x="1856672" y="673102"/>
                  <a:pt x="1857943" y="673102"/>
                  <a:pt x="1857943" y="673102"/>
                </a:cubicBezTo>
                <a:cubicBezTo>
                  <a:pt x="1856672" y="673102"/>
                  <a:pt x="1856672" y="674381"/>
                  <a:pt x="1856672" y="674381"/>
                </a:cubicBezTo>
                <a:cubicBezTo>
                  <a:pt x="1855402" y="674381"/>
                  <a:pt x="1855402" y="674381"/>
                  <a:pt x="1854131" y="674381"/>
                </a:cubicBezTo>
                <a:cubicBezTo>
                  <a:pt x="1854131" y="674381"/>
                  <a:pt x="1852862" y="674381"/>
                  <a:pt x="1852862" y="674381"/>
                </a:cubicBezTo>
                <a:cubicBezTo>
                  <a:pt x="1851592" y="674381"/>
                  <a:pt x="1851592" y="673102"/>
                  <a:pt x="1851592" y="673102"/>
                </a:cubicBezTo>
                <a:cubicBezTo>
                  <a:pt x="1851592" y="671836"/>
                  <a:pt x="1851592" y="671836"/>
                  <a:pt x="1851592" y="670570"/>
                </a:cubicBezTo>
                <a:cubicBezTo>
                  <a:pt x="1850322" y="670570"/>
                  <a:pt x="1850322" y="669290"/>
                  <a:pt x="1849052" y="668024"/>
                </a:cubicBezTo>
                <a:lnTo>
                  <a:pt x="1849052" y="669290"/>
                </a:lnTo>
                <a:cubicBezTo>
                  <a:pt x="1850322" y="670570"/>
                  <a:pt x="1850322" y="671836"/>
                  <a:pt x="1850322" y="673102"/>
                </a:cubicBezTo>
                <a:cubicBezTo>
                  <a:pt x="1850322" y="674381"/>
                  <a:pt x="1851592" y="674381"/>
                  <a:pt x="1851592" y="675647"/>
                </a:cubicBezTo>
                <a:cubicBezTo>
                  <a:pt x="1851592" y="675647"/>
                  <a:pt x="1850322" y="676914"/>
                  <a:pt x="1850322" y="676914"/>
                </a:cubicBezTo>
                <a:cubicBezTo>
                  <a:pt x="1849052" y="675647"/>
                  <a:pt x="1847782" y="674381"/>
                  <a:pt x="1846512" y="673102"/>
                </a:cubicBezTo>
                <a:cubicBezTo>
                  <a:pt x="1845242" y="673102"/>
                  <a:pt x="1845242" y="671836"/>
                  <a:pt x="1843971" y="671836"/>
                </a:cubicBezTo>
                <a:cubicBezTo>
                  <a:pt x="1843971" y="671836"/>
                  <a:pt x="1843971" y="670570"/>
                  <a:pt x="1843971" y="670570"/>
                </a:cubicBezTo>
                <a:cubicBezTo>
                  <a:pt x="1842702" y="670570"/>
                  <a:pt x="1842702" y="670570"/>
                  <a:pt x="1841432" y="670570"/>
                </a:cubicBezTo>
                <a:cubicBezTo>
                  <a:pt x="1840162" y="669290"/>
                  <a:pt x="1840162" y="668024"/>
                  <a:pt x="1838892" y="666758"/>
                </a:cubicBezTo>
                <a:cubicBezTo>
                  <a:pt x="1838892" y="666758"/>
                  <a:pt x="1837622" y="666758"/>
                  <a:pt x="1837622" y="666758"/>
                </a:cubicBezTo>
                <a:cubicBezTo>
                  <a:pt x="1837622" y="666758"/>
                  <a:pt x="1837622" y="665492"/>
                  <a:pt x="1837622" y="665492"/>
                </a:cubicBezTo>
                <a:cubicBezTo>
                  <a:pt x="1837622" y="665492"/>
                  <a:pt x="1836352" y="664213"/>
                  <a:pt x="1836352" y="664213"/>
                </a:cubicBezTo>
                <a:cubicBezTo>
                  <a:pt x="1836352" y="664213"/>
                  <a:pt x="1835081" y="665492"/>
                  <a:pt x="1835081" y="665492"/>
                </a:cubicBezTo>
                <a:cubicBezTo>
                  <a:pt x="1835081" y="665492"/>
                  <a:pt x="1835081" y="666758"/>
                  <a:pt x="1835081" y="666758"/>
                </a:cubicBezTo>
                <a:lnTo>
                  <a:pt x="1836352" y="668024"/>
                </a:lnTo>
                <a:lnTo>
                  <a:pt x="1835081" y="668024"/>
                </a:lnTo>
                <a:cubicBezTo>
                  <a:pt x="1833812" y="668024"/>
                  <a:pt x="1832541" y="668024"/>
                  <a:pt x="1831271" y="668024"/>
                </a:cubicBezTo>
                <a:cubicBezTo>
                  <a:pt x="1831271" y="666758"/>
                  <a:pt x="1830002" y="666758"/>
                  <a:pt x="1828732" y="665492"/>
                </a:cubicBezTo>
                <a:cubicBezTo>
                  <a:pt x="1827462" y="664213"/>
                  <a:pt x="1827462" y="664213"/>
                  <a:pt x="1827462" y="662947"/>
                </a:cubicBezTo>
                <a:cubicBezTo>
                  <a:pt x="1826192" y="662947"/>
                  <a:pt x="1824921" y="662947"/>
                  <a:pt x="1823651" y="662947"/>
                </a:cubicBezTo>
                <a:cubicBezTo>
                  <a:pt x="1823651" y="662947"/>
                  <a:pt x="1822382" y="664213"/>
                  <a:pt x="1822382" y="664213"/>
                </a:cubicBezTo>
                <a:cubicBezTo>
                  <a:pt x="1821112" y="664213"/>
                  <a:pt x="1821112" y="664213"/>
                  <a:pt x="1819841" y="664213"/>
                </a:cubicBezTo>
                <a:cubicBezTo>
                  <a:pt x="1819841" y="665492"/>
                  <a:pt x="1819841" y="665492"/>
                  <a:pt x="1819841" y="666758"/>
                </a:cubicBezTo>
                <a:cubicBezTo>
                  <a:pt x="1819841" y="668024"/>
                  <a:pt x="1821112" y="668024"/>
                  <a:pt x="1821112" y="669290"/>
                </a:cubicBezTo>
                <a:cubicBezTo>
                  <a:pt x="1822382" y="669290"/>
                  <a:pt x="1824921" y="670570"/>
                  <a:pt x="1826192" y="670570"/>
                </a:cubicBezTo>
                <a:cubicBezTo>
                  <a:pt x="1826192" y="670570"/>
                  <a:pt x="1826192" y="671836"/>
                  <a:pt x="1826192" y="671836"/>
                </a:cubicBezTo>
                <a:cubicBezTo>
                  <a:pt x="1827462" y="671836"/>
                  <a:pt x="1827462" y="673102"/>
                  <a:pt x="1827462" y="673102"/>
                </a:cubicBezTo>
                <a:cubicBezTo>
                  <a:pt x="1828732" y="674381"/>
                  <a:pt x="1828732" y="674381"/>
                  <a:pt x="1828732" y="675647"/>
                </a:cubicBezTo>
                <a:cubicBezTo>
                  <a:pt x="1828732" y="675647"/>
                  <a:pt x="1830002" y="675647"/>
                  <a:pt x="1830002" y="675647"/>
                </a:cubicBezTo>
                <a:cubicBezTo>
                  <a:pt x="1831271" y="675647"/>
                  <a:pt x="1832541" y="675647"/>
                  <a:pt x="1833812" y="675647"/>
                </a:cubicBezTo>
                <a:cubicBezTo>
                  <a:pt x="1835081" y="675647"/>
                  <a:pt x="1835081" y="676914"/>
                  <a:pt x="1836352" y="676914"/>
                </a:cubicBezTo>
                <a:cubicBezTo>
                  <a:pt x="1835081" y="676914"/>
                  <a:pt x="1835081" y="678193"/>
                  <a:pt x="1835081" y="678193"/>
                </a:cubicBezTo>
                <a:cubicBezTo>
                  <a:pt x="1835081" y="678193"/>
                  <a:pt x="1836352" y="678193"/>
                  <a:pt x="1836352" y="678193"/>
                </a:cubicBezTo>
                <a:cubicBezTo>
                  <a:pt x="1837622" y="678193"/>
                  <a:pt x="1837622" y="678193"/>
                  <a:pt x="1838892" y="678193"/>
                </a:cubicBezTo>
                <a:cubicBezTo>
                  <a:pt x="1838892" y="679459"/>
                  <a:pt x="1837622" y="679459"/>
                  <a:pt x="1837622" y="680725"/>
                </a:cubicBezTo>
                <a:cubicBezTo>
                  <a:pt x="1838892" y="680725"/>
                  <a:pt x="1840162" y="680725"/>
                  <a:pt x="1841432" y="680725"/>
                </a:cubicBezTo>
                <a:cubicBezTo>
                  <a:pt x="1841432" y="680725"/>
                  <a:pt x="1842702" y="681991"/>
                  <a:pt x="1842702" y="681991"/>
                </a:cubicBezTo>
                <a:cubicBezTo>
                  <a:pt x="1843971" y="681991"/>
                  <a:pt x="1843971" y="683270"/>
                  <a:pt x="1845242" y="683270"/>
                </a:cubicBezTo>
                <a:cubicBezTo>
                  <a:pt x="1845242" y="684537"/>
                  <a:pt x="1845242" y="684537"/>
                  <a:pt x="1845242" y="685803"/>
                </a:cubicBezTo>
                <a:cubicBezTo>
                  <a:pt x="1846512" y="684537"/>
                  <a:pt x="1846512" y="684537"/>
                  <a:pt x="1847782" y="684537"/>
                </a:cubicBezTo>
                <a:cubicBezTo>
                  <a:pt x="1849052" y="684537"/>
                  <a:pt x="1849052" y="684537"/>
                  <a:pt x="1850322" y="684537"/>
                </a:cubicBezTo>
                <a:cubicBezTo>
                  <a:pt x="1850322" y="685803"/>
                  <a:pt x="1851592" y="685803"/>
                  <a:pt x="1851592" y="687082"/>
                </a:cubicBezTo>
                <a:cubicBezTo>
                  <a:pt x="1850322" y="688348"/>
                  <a:pt x="1850322" y="688348"/>
                  <a:pt x="1849052" y="689614"/>
                </a:cubicBezTo>
                <a:cubicBezTo>
                  <a:pt x="1849052" y="689614"/>
                  <a:pt x="1850322" y="689614"/>
                  <a:pt x="1850322" y="689614"/>
                </a:cubicBezTo>
                <a:cubicBezTo>
                  <a:pt x="1850322" y="689614"/>
                  <a:pt x="1851592" y="690893"/>
                  <a:pt x="1851592" y="690893"/>
                </a:cubicBezTo>
                <a:cubicBezTo>
                  <a:pt x="1851592" y="690893"/>
                  <a:pt x="1851592" y="692160"/>
                  <a:pt x="1851592" y="692160"/>
                </a:cubicBezTo>
                <a:lnTo>
                  <a:pt x="1854122" y="689624"/>
                </a:lnTo>
                <a:lnTo>
                  <a:pt x="1854122" y="689610"/>
                </a:lnTo>
                <a:cubicBezTo>
                  <a:pt x="1854122" y="689610"/>
                  <a:pt x="1855392" y="689610"/>
                  <a:pt x="1855392" y="689610"/>
                </a:cubicBezTo>
                <a:lnTo>
                  <a:pt x="1855392" y="689610"/>
                </a:lnTo>
                <a:lnTo>
                  <a:pt x="1855392" y="689610"/>
                </a:lnTo>
                <a:cubicBezTo>
                  <a:pt x="1855392" y="689610"/>
                  <a:pt x="1855392" y="688340"/>
                  <a:pt x="1855392" y="688340"/>
                </a:cubicBezTo>
                <a:cubicBezTo>
                  <a:pt x="1855392" y="688340"/>
                  <a:pt x="1854121" y="688340"/>
                  <a:pt x="1854121" y="688340"/>
                </a:cubicBezTo>
                <a:cubicBezTo>
                  <a:pt x="1854121" y="688340"/>
                  <a:pt x="1854121" y="687070"/>
                  <a:pt x="1854121" y="687070"/>
                </a:cubicBezTo>
                <a:cubicBezTo>
                  <a:pt x="1854121" y="687070"/>
                  <a:pt x="1855392" y="685800"/>
                  <a:pt x="1855392" y="685800"/>
                </a:cubicBezTo>
                <a:lnTo>
                  <a:pt x="1856481" y="686344"/>
                </a:lnTo>
                <a:lnTo>
                  <a:pt x="1856662" y="685800"/>
                </a:lnTo>
                <a:cubicBezTo>
                  <a:pt x="1857932" y="685800"/>
                  <a:pt x="1860472" y="685800"/>
                  <a:pt x="1861742" y="685800"/>
                </a:cubicBezTo>
                <a:cubicBezTo>
                  <a:pt x="1863012" y="687070"/>
                  <a:pt x="1864282" y="687070"/>
                  <a:pt x="1865552" y="687070"/>
                </a:cubicBezTo>
                <a:cubicBezTo>
                  <a:pt x="1865552" y="688340"/>
                  <a:pt x="1865552" y="688340"/>
                  <a:pt x="1865552" y="688340"/>
                </a:cubicBezTo>
                <a:cubicBezTo>
                  <a:pt x="1865552" y="688340"/>
                  <a:pt x="1864282" y="689610"/>
                  <a:pt x="1864282" y="689610"/>
                </a:cubicBezTo>
                <a:cubicBezTo>
                  <a:pt x="1864282" y="689610"/>
                  <a:pt x="1864282" y="690881"/>
                  <a:pt x="1864282" y="690881"/>
                </a:cubicBezTo>
                <a:cubicBezTo>
                  <a:pt x="1864282" y="690881"/>
                  <a:pt x="1863012" y="692151"/>
                  <a:pt x="1863012" y="692151"/>
                </a:cubicBezTo>
                <a:cubicBezTo>
                  <a:pt x="1863012" y="692151"/>
                  <a:pt x="1863012" y="693421"/>
                  <a:pt x="1863012" y="693421"/>
                </a:cubicBezTo>
                <a:cubicBezTo>
                  <a:pt x="1861742" y="693421"/>
                  <a:pt x="1861742" y="693421"/>
                  <a:pt x="1861742" y="693421"/>
                </a:cubicBezTo>
                <a:cubicBezTo>
                  <a:pt x="1861742" y="693421"/>
                  <a:pt x="1860472" y="693421"/>
                  <a:pt x="1860472" y="693421"/>
                </a:cubicBezTo>
                <a:cubicBezTo>
                  <a:pt x="1860472" y="693421"/>
                  <a:pt x="1860472" y="692151"/>
                  <a:pt x="1860472" y="692151"/>
                </a:cubicBezTo>
                <a:cubicBezTo>
                  <a:pt x="1860472" y="692151"/>
                  <a:pt x="1859202" y="692151"/>
                  <a:pt x="1859202" y="692151"/>
                </a:cubicBezTo>
                <a:cubicBezTo>
                  <a:pt x="1857932" y="692151"/>
                  <a:pt x="1857932" y="692151"/>
                  <a:pt x="1856662" y="692151"/>
                </a:cubicBezTo>
                <a:lnTo>
                  <a:pt x="1855402" y="691521"/>
                </a:lnTo>
                <a:lnTo>
                  <a:pt x="1855402" y="692160"/>
                </a:lnTo>
                <a:cubicBezTo>
                  <a:pt x="1855402" y="693426"/>
                  <a:pt x="1856672" y="693426"/>
                  <a:pt x="1856672" y="693426"/>
                </a:cubicBezTo>
                <a:cubicBezTo>
                  <a:pt x="1856672" y="692160"/>
                  <a:pt x="1857943" y="692160"/>
                  <a:pt x="1857943" y="692160"/>
                </a:cubicBezTo>
                <a:cubicBezTo>
                  <a:pt x="1857943" y="692160"/>
                  <a:pt x="1859212" y="693426"/>
                  <a:pt x="1859212" y="693426"/>
                </a:cubicBezTo>
                <a:cubicBezTo>
                  <a:pt x="1857943" y="693426"/>
                  <a:pt x="1857943" y="694692"/>
                  <a:pt x="1857943" y="694692"/>
                </a:cubicBezTo>
                <a:cubicBezTo>
                  <a:pt x="1856672" y="694692"/>
                  <a:pt x="1856672" y="694692"/>
                  <a:pt x="1855402" y="694692"/>
                </a:cubicBezTo>
                <a:cubicBezTo>
                  <a:pt x="1855402" y="694692"/>
                  <a:pt x="1854131" y="695971"/>
                  <a:pt x="1854131" y="695971"/>
                </a:cubicBezTo>
                <a:cubicBezTo>
                  <a:pt x="1854131" y="695971"/>
                  <a:pt x="1855402" y="697237"/>
                  <a:pt x="1855402" y="697237"/>
                </a:cubicBezTo>
                <a:cubicBezTo>
                  <a:pt x="1856672" y="697237"/>
                  <a:pt x="1856672" y="698503"/>
                  <a:pt x="1857943" y="698503"/>
                </a:cubicBezTo>
                <a:cubicBezTo>
                  <a:pt x="1857943" y="698503"/>
                  <a:pt x="1857943" y="699783"/>
                  <a:pt x="1857943" y="699783"/>
                </a:cubicBezTo>
                <a:cubicBezTo>
                  <a:pt x="1856672" y="701049"/>
                  <a:pt x="1856672" y="701049"/>
                  <a:pt x="1856672" y="701049"/>
                </a:cubicBezTo>
                <a:cubicBezTo>
                  <a:pt x="1856672" y="701049"/>
                  <a:pt x="1855402" y="701049"/>
                  <a:pt x="1854131" y="701049"/>
                </a:cubicBezTo>
                <a:cubicBezTo>
                  <a:pt x="1852862" y="699783"/>
                  <a:pt x="1851592" y="699783"/>
                  <a:pt x="1850322" y="699783"/>
                </a:cubicBezTo>
                <a:cubicBezTo>
                  <a:pt x="1847782" y="699783"/>
                  <a:pt x="1846512" y="699783"/>
                  <a:pt x="1843971" y="699783"/>
                </a:cubicBezTo>
                <a:cubicBezTo>
                  <a:pt x="1842702" y="698503"/>
                  <a:pt x="1842702" y="698503"/>
                  <a:pt x="1841432" y="698503"/>
                </a:cubicBezTo>
                <a:cubicBezTo>
                  <a:pt x="1840162" y="698503"/>
                  <a:pt x="1840162" y="698503"/>
                  <a:pt x="1838892" y="698503"/>
                </a:cubicBezTo>
                <a:cubicBezTo>
                  <a:pt x="1837622" y="698503"/>
                  <a:pt x="1835081" y="697237"/>
                  <a:pt x="1833812" y="697237"/>
                </a:cubicBezTo>
                <a:cubicBezTo>
                  <a:pt x="1833812" y="697237"/>
                  <a:pt x="1832541" y="695971"/>
                  <a:pt x="1832541" y="695971"/>
                </a:cubicBezTo>
                <a:cubicBezTo>
                  <a:pt x="1831271" y="695971"/>
                  <a:pt x="1831271" y="695971"/>
                  <a:pt x="1830002" y="695971"/>
                </a:cubicBezTo>
                <a:cubicBezTo>
                  <a:pt x="1828732" y="695971"/>
                  <a:pt x="1828732" y="695971"/>
                  <a:pt x="1827462" y="695971"/>
                </a:cubicBezTo>
                <a:cubicBezTo>
                  <a:pt x="1826192" y="695971"/>
                  <a:pt x="1826192" y="695971"/>
                  <a:pt x="1824921" y="695971"/>
                </a:cubicBezTo>
                <a:cubicBezTo>
                  <a:pt x="1824921" y="695971"/>
                  <a:pt x="1823651" y="697237"/>
                  <a:pt x="1823651" y="697237"/>
                </a:cubicBezTo>
                <a:cubicBezTo>
                  <a:pt x="1822382" y="697237"/>
                  <a:pt x="1819841" y="697237"/>
                  <a:pt x="1818571" y="697237"/>
                </a:cubicBezTo>
                <a:cubicBezTo>
                  <a:pt x="1817302" y="697237"/>
                  <a:pt x="1817302" y="695971"/>
                  <a:pt x="1817302" y="695971"/>
                </a:cubicBezTo>
                <a:cubicBezTo>
                  <a:pt x="1816032" y="694692"/>
                  <a:pt x="1816032" y="694692"/>
                  <a:pt x="1814762" y="694692"/>
                </a:cubicBezTo>
                <a:cubicBezTo>
                  <a:pt x="1813491" y="694692"/>
                  <a:pt x="1813491" y="694692"/>
                  <a:pt x="1812221" y="694692"/>
                </a:cubicBezTo>
                <a:cubicBezTo>
                  <a:pt x="1810952" y="693426"/>
                  <a:pt x="1809682" y="693426"/>
                  <a:pt x="1808410" y="692160"/>
                </a:cubicBezTo>
                <a:cubicBezTo>
                  <a:pt x="1808410" y="692160"/>
                  <a:pt x="1808410" y="690893"/>
                  <a:pt x="1808410" y="690893"/>
                </a:cubicBezTo>
                <a:cubicBezTo>
                  <a:pt x="1808410" y="690893"/>
                  <a:pt x="1807141" y="690893"/>
                  <a:pt x="1807141" y="690893"/>
                </a:cubicBezTo>
                <a:cubicBezTo>
                  <a:pt x="1805872" y="690893"/>
                  <a:pt x="1805872" y="690893"/>
                  <a:pt x="1804601" y="690893"/>
                </a:cubicBezTo>
                <a:cubicBezTo>
                  <a:pt x="1803331" y="690893"/>
                  <a:pt x="1803331" y="689614"/>
                  <a:pt x="1802062" y="689614"/>
                </a:cubicBezTo>
                <a:cubicBezTo>
                  <a:pt x="1802062" y="689614"/>
                  <a:pt x="1803331" y="688348"/>
                  <a:pt x="1803331" y="688348"/>
                </a:cubicBezTo>
                <a:cubicBezTo>
                  <a:pt x="1803331" y="688348"/>
                  <a:pt x="1804601" y="687082"/>
                  <a:pt x="1804601" y="687082"/>
                </a:cubicBezTo>
                <a:cubicBezTo>
                  <a:pt x="1803331" y="687082"/>
                  <a:pt x="1802062" y="687082"/>
                  <a:pt x="1800792" y="687082"/>
                </a:cubicBezTo>
                <a:cubicBezTo>
                  <a:pt x="1800792" y="688348"/>
                  <a:pt x="1799521" y="688348"/>
                  <a:pt x="1799521" y="688348"/>
                </a:cubicBezTo>
                <a:cubicBezTo>
                  <a:pt x="1798251" y="688348"/>
                  <a:pt x="1798251" y="689614"/>
                  <a:pt x="1798251" y="689614"/>
                </a:cubicBezTo>
                <a:cubicBezTo>
                  <a:pt x="1796981" y="689614"/>
                  <a:pt x="1796981" y="689614"/>
                  <a:pt x="1795711" y="689614"/>
                </a:cubicBezTo>
                <a:cubicBezTo>
                  <a:pt x="1795711" y="689614"/>
                  <a:pt x="1795711" y="688348"/>
                  <a:pt x="1795711" y="688348"/>
                </a:cubicBezTo>
                <a:cubicBezTo>
                  <a:pt x="1795711" y="688348"/>
                  <a:pt x="1794441" y="688348"/>
                  <a:pt x="1793171" y="688348"/>
                </a:cubicBezTo>
                <a:cubicBezTo>
                  <a:pt x="1790630" y="688348"/>
                  <a:pt x="1789361" y="687082"/>
                  <a:pt x="1786822" y="687082"/>
                </a:cubicBezTo>
                <a:cubicBezTo>
                  <a:pt x="1785551" y="687082"/>
                  <a:pt x="1785551" y="687082"/>
                  <a:pt x="1784280" y="687082"/>
                </a:cubicBezTo>
                <a:cubicBezTo>
                  <a:pt x="1783010" y="685803"/>
                  <a:pt x="1783010" y="685803"/>
                  <a:pt x="1781741" y="685803"/>
                </a:cubicBezTo>
                <a:cubicBezTo>
                  <a:pt x="1780470" y="685803"/>
                  <a:pt x="1779200" y="684537"/>
                  <a:pt x="1777930" y="684537"/>
                </a:cubicBezTo>
                <a:cubicBezTo>
                  <a:pt x="1777930" y="684537"/>
                  <a:pt x="1777930" y="683270"/>
                  <a:pt x="1777930" y="683270"/>
                </a:cubicBezTo>
                <a:cubicBezTo>
                  <a:pt x="1776660" y="683270"/>
                  <a:pt x="1776660" y="683270"/>
                  <a:pt x="1775390" y="683270"/>
                </a:cubicBezTo>
                <a:cubicBezTo>
                  <a:pt x="1774121" y="683270"/>
                  <a:pt x="1774121" y="681991"/>
                  <a:pt x="1772851" y="681991"/>
                </a:cubicBezTo>
                <a:cubicBezTo>
                  <a:pt x="1771580" y="681991"/>
                  <a:pt x="1771580" y="680725"/>
                  <a:pt x="1770310" y="680725"/>
                </a:cubicBezTo>
                <a:cubicBezTo>
                  <a:pt x="1769040" y="679459"/>
                  <a:pt x="1769040" y="679459"/>
                  <a:pt x="1769040" y="678193"/>
                </a:cubicBezTo>
                <a:cubicBezTo>
                  <a:pt x="1767770" y="678193"/>
                  <a:pt x="1766500" y="678193"/>
                  <a:pt x="1765230" y="678193"/>
                </a:cubicBezTo>
                <a:cubicBezTo>
                  <a:pt x="1765230" y="678193"/>
                  <a:pt x="1766500" y="676914"/>
                  <a:pt x="1766500" y="676914"/>
                </a:cubicBezTo>
                <a:lnTo>
                  <a:pt x="1771579" y="675648"/>
                </a:lnTo>
                <a:lnTo>
                  <a:pt x="1771571" y="675641"/>
                </a:lnTo>
                <a:cubicBezTo>
                  <a:pt x="1771571" y="674370"/>
                  <a:pt x="1771571" y="674370"/>
                  <a:pt x="1771571" y="674370"/>
                </a:cubicBezTo>
                <a:cubicBezTo>
                  <a:pt x="1770301" y="674370"/>
                  <a:pt x="1770301" y="673100"/>
                  <a:pt x="1770301" y="673100"/>
                </a:cubicBezTo>
                <a:lnTo>
                  <a:pt x="1772842" y="673100"/>
                </a:lnTo>
                <a:cubicBezTo>
                  <a:pt x="1774112" y="673100"/>
                  <a:pt x="1774112" y="673100"/>
                  <a:pt x="1774112" y="673100"/>
                </a:cubicBezTo>
                <a:lnTo>
                  <a:pt x="1775824" y="673100"/>
                </a:lnTo>
                <a:lnTo>
                  <a:pt x="1777930" y="671836"/>
                </a:lnTo>
                <a:cubicBezTo>
                  <a:pt x="1777930" y="671836"/>
                  <a:pt x="1779200" y="670570"/>
                  <a:pt x="1779200" y="670570"/>
                </a:cubicBezTo>
                <a:cubicBezTo>
                  <a:pt x="1777930" y="670570"/>
                  <a:pt x="1775390" y="671836"/>
                  <a:pt x="1774121" y="671836"/>
                </a:cubicBezTo>
                <a:cubicBezTo>
                  <a:pt x="1774121" y="671836"/>
                  <a:pt x="1772851" y="671836"/>
                  <a:pt x="1771580" y="670570"/>
                </a:cubicBezTo>
                <a:cubicBezTo>
                  <a:pt x="1771580" y="669303"/>
                  <a:pt x="1770310" y="669303"/>
                  <a:pt x="1770310" y="668024"/>
                </a:cubicBezTo>
                <a:cubicBezTo>
                  <a:pt x="1770310" y="668024"/>
                  <a:pt x="1770310" y="666758"/>
                  <a:pt x="1770310" y="666758"/>
                </a:cubicBezTo>
                <a:cubicBezTo>
                  <a:pt x="1770310" y="666758"/>
                  <a:pt x="1769040" y="668024"/>
                  <a:pt x="1769040" y="668024"/>
                </a:cubicBezTo>
                <a:cubicBezTo>
                  <a:pt x="1769040" y="669303"/>
                  <a:pt x="1767770" y="669303"/>
                  <a:pt x="1767770" y="670570"/>
                </a:cubicBezTo>
                <a:cubicBezTo>
                  <a:pt x="1767770" y="670570"/>
                  <a:pt x="1767770" y="671836"/>
                  <a:pt x="1767770" y="671836"/>
                </a:cubicBezTo>
                <a:cubicBezTo>
                  <a:pt x="1766500" y="671836"/>
                  <a:pt x="1765230" y="670570"/>
                  <a:pt x="1763960" y="670570"/>
                </a:cubicBezTo>
                <a:cubicBezTo>
                  <a:pt x="1763960" y="669303"/>
                  <a:pt x="1765230" y="669303"/>
                  <a:pt x="1765230" y="668024"/>
                </a:cubicBezTo>
                <a:cubicBezTo>
                  <a:pt x="1765230" y="666758"/>
                  <a:pt x="1765230" y="665492"/>
                  <a:pt x="1765230" y="664213"/>
                </a:cubicBezTo>
                <a:cubicBezTo>
                  <a:pt x="1765230" y="664213"/>
                  <a:pt x="1763960" y="665492"/>
                  <a:pt x="1763960" y="666758"/>
                </a:cubicBezTo>
                <a:cubicBezTo>
                  <a:pt x="1763960" y="665492"/>
                  <a:pt x="1762691" y="665492"/>
                  <a:pt x="1762691" y="665492"/>
                </a:cubicBezTo>
                <a:cubicBezTo>
                  <a:pt x="1762691" y="664213"/>
                  <a:pt x="1762691" y="664213"/>
                  <a:pt x="1762691" y="662947"/>
                </a:cubicBezTo>
                <a:cubicBezTo>
                  <a:pt x="1761421" y="664213"/>
                  <a:pt x="1761421" y="664213"/>
                  <a:pt x="1760151" y="664213"/>
                </a:cubicBezTo>
                <a:cubicBezTo>
                  <a:pt x="1760151" y="662947"/>
                  <a:pt x="1758881" y="661680"/>
                  <a:pt x="1758881" y="661680"/>
                </a:cubicBezTo>
                <a:cubicBezTo>
                  <a:pt x="1758881" y="660401"/>
                  <a:pt x="1758881" y="660401"/>
                  <a:pt x="1758881" y="659135"/>
                </a:cubicBezTo>
                <a:cubicBezTo>
                  <a:pt x="1757612" y="657869"/>
                  <a:pt x="1757612" y="657869"/>
                  <a:pt x="1756342" y="656603"/>
                </a:cubicBezTo>
                <a:cubicBezTo>
                  <a:pt x="1756342" y="656603"/>
                  <a:pt x="1755072" y="656603"/>
                  <a:pt x="1753802" y="656603"/>
                </a:cubicBezTo>
                <a:cubicBezTo>
                  <a:pt x="1753802" y="656603"/>
                  <a:pt x="1753802" y="655324"/>
                  <a:pt x="1753802" y="655324"/>
                </a:cubicBezTo>
                <a:cubicBezTo>
                  <a:pt x="1755072" y="655324"/>
                  <a:pt x="1756342" y="654057"/>
                  <a:pt x="1757612" y="652791"/>
                </a:cubicBezTo>
                <a:cubicBezTo>
                  <a:pt x="1757612" y="651512"/>
                  <a:pt x="1756342" y="651512"/>
                  <a:pt x="1756342" y="651512"/>
                </a:cubicBezTo>
                <a:cubicBezTo>
                  <a:pt x="1755072" y="654057"/>
                  <a:pt x="1752533" y="655324"/>
                  <a:pt x="1751262" y="656603"/>
                </a:cubicBezTo>
                <a:cubicBezTo>
                  <a:pt x="1751262" y="657869"/>
                  <a:pt x="1751262" y="657869"/>
                  <a:pt x="1751262" y="659135"/>
                </a:cubicBezTo>
                <a:cubicBezTo>
                  <a:pt x="1751262" y="659135"/>
                  <a:pt x="1749990" y="657869"/>
                  <a:pt x="1749990" y="657869"/>
                </a:cubicBezTo>
                <a:cubicBezTo>
                  <a:pt x="1749990" y="657869"/>
                  <a:pt x="1751262" y="656603"/>
                  <a:pt x="1751262" y="655324"/>
                </a:cubicBezTo>
                <a:cubicBezTo>
                  <a:pt x="1749990" y="655324"/>
                  <a:pt x="1749990" y="655324"/>
                  <a:pt x="1748721" y="655324"/>
                </a:cubicBezTo>
                <a:cubicBezTo>
                  <a:pt x="1748721" y="655324"/>
                  <a:pt x="1747451" y="656603"/>
                  <a:pt x="1747451" y="656603"/>
                </a:cubicBezTo>
                <a:cubicBezTo>
                  <a:pt x="1747451" y="656603"/>
                  <a:pt x="1746182" y="656603"/>
                  <a:pt x="1746182" y="656603"/>
                </a:cubicBezTo>
                <a:cubicBezTo>
                  <a:pt x="1746182" y="657869"/>
                  <a:pt x="1744912" y="659135"/>
                  <a:pt x="1744912" y="660401"/>
                </a:cubicBezTo>
                <a:cubicBezTo>
                  <a:pt x="1743644" y="660401"/>
                  <a:pt x="1743644" y="661680"/>
                  <a:pt x="1742373" y="661680"/>
                </a:cubicBezTo>
                <a:cubicBezTo>
                  <a:pt x="1741102" y="660401"/>
                  <a:pt x="1741102" y="660401"/>
                  <a:pt x="1741102" y="659135"/>
                </a:cubicBezTo>
                <a:cubicBezTo>
                  <a:pt x="1742373" y="657869"/>
                  <a:pt x="1742373" y="657869"/>
                  <a:pt x="1743644" y="656590"/>
                </a:cubicBezTo>
                <a:cubicBezTo>
                  <a:pt x="1742373" y="655324"/>
                  <a:pt x="1742373" y="655324"/>
                  <a:pt x="1742373" y="654057"/>
                </a:cubicBezTo>
                <a:cubicBezTo>
                  <a:pt x="1742373" y="654057"/>
                  <a:pt x="1742373" y="652791"/>
                  <a:pt x="1742373" y="652791"/>
                </a:cubicBezTo>
                <a:cubicBezTo>
                  <a:pt x="1741102" y="652791"/>
                  <a:pt x="1741102" y="654057"/>
                  <a:pt x="1739832" y="654057"/>
                </a:cubicBezTo>
                <a:cubicBezTo>
                  <a:pt x="1738561" y="655324"/>
                  <a:pt x="1738561" y="655324"/>
                  <a:pt x="1737290" y="656590"/>
                </a:cubicBezTo>
                <a:cubicBezTo>
                  <a:pt x="1737290" y="656590"/>
                  <a:pt x="1736020" y="656590"/>
                  <a:pt x="1736020" y="656590"/>
                </a:cubicBezTo>
                <a:cubicBezTo>
                  <a:pt x="1736020" y="657869"/>
                  <a:pt x="1734750" y="657869"/>
                  <a:pt x="1734750" y="659135"/>
                </a:cubicBezTo>
                <a:cubicBezTo>
                  <a:pt x="1733481" y="659135"/>
                  <a:pt x="1733481" y="660401"/>
                  <a:pt x="1733481" y="660401"/>
                </a:cubicBezTo>
                <a:cubicBezTo>
                  <a:pt x="1732211" y="660401"/>
                  <a:pt x="1730941" y="660401"/>
                  <a:pt x="1729671" y="660401"/>
                </a:cubicBezTo>
                <a:cubicBezTo>
                  <a:pt x="1728401" y="660401"/>
                  <a:pt x="1728401" y="659135"/>
                  <a:pt x="1727130" y="659135"/>
                </a:cubicBezTo>
                <a:cubicBezTo>
                  <a:pt x="1725860" y="659135"/>
                  <a:pt x="1725860" y="659135"/>
                  <a:pt x="1724590" y="659135"/>
                </a:cubicBezTo>
                <a:cubicBezTo>
                  <a:pt x="1723319" y="659135"/>
                  <a:pt x="1722051" y="657869"/>
                  <a:pt x="1720783" y="656590"/>
                </a:cubicBezTo>
                <a:cubicBezTo>
                  <a:pt x="1720783" y="656590"/>
                  <a:pt x="1719512" y="656590"/>
                  <a:pt x="1719512" y="656590"/>
                </a:cubicBezTo>
                <a:cubicBezTo>
                  <a:pt x="1718241" y="656590"/>
                  <a:pt x="1718241" y="657869"/>
                  <a:pt x="1718241" y="657869"/>
                </a:cubicBezTo>
                <a:cubicBezTo>
                  <a:pt x="1718241" y="659135"/>
                  <a:pt x="1718241" y="659135"/>
                  <a:pt x="1718241" y="660401"/>
                </a:cubicBezTo>
                <a:cubicBezTo>
                  <a:pt x="1718241" y="660401"/>
                  <a:pt x="1716971" y="661680"/>
                  <a:pt x="1716971" y="661680"/>
                </a:cubicBezTo>
                <a:cubicBezTo>
                  <a:pt x="1716971" y="661680"/>
                  <a:pt x="1715701" y="661680"/>
                  <a:pt x="1714431" y="661680"/>
                </a:cubicBezTo>
                <a:cubicBezTo>
                  <a:pt x="1713161" y="661680"/>
                  <a:pt x="1713161" y="662947"/>
                  <a:pt x="1711890" y="662947"/>
                </a:cubicBezTo>
                <a:cubicBezTo>
                  <a:pt x="1710620" y="664213"/>
                  <a:pt x="1709351" y="664213"/>
                  <a:pt x="1708080" y="664213"/>
                </a:cubicBezTo>
                <a:cubicBezTo>
                  <a:pt x="1708080" y="664213"/>
                  <a:pt x="1706811" y="665492"/>
                  <a:pt x="1706811" y="665492"/>
                </a:cubicBezTo>
                <a:cubicBezTo>
                  <a:pt x="1705540" y="665492"/>
                  <a:pt x="1704271" y="665492"/>
                  <a:pt x="1703001" y="665492"/>
                </a:cubicBezTo>
                <a:cubicBezTo>
                  <a:pt x="1703001" y="665492"/>
                  <a:pt x="1701730" y="666758"/>
                  <a:pt x="1701730" y="666758"/>
                </a:cubicBezTo>
                <a:cubicBezTo>
                  <a:pt x="1700459" y="666758"/>
                  <a:pt x="1699190" y="666758"/>
                  <a:pt x="1697919" y="666758"/>
                </a:cubicBezTo>
                <a:cubicBezTo>
                  <a:pt x="1696650" y="668024"/>
                  <a:pt x="1694110" y="668024"/>
                  <a:pt x="1692840" y="668024"/>
                </a:cubicBezTo>
                <a:cubicBezTo>
                  <a:pt x="1692840" y="668024"/>
                  <a:pt x="1692840" y="666758"/>
                  <a:pt x="1692840" y="666758"/>
                </a:cubicBezTo>
                <a:cubicBezTo>
                  <a:pt x="1691569" y="666758"/>
                  <a:pt x="1690300" y="665492"/>
                  <a:pt x="1689030" y="665492"/>
                </a:cubicBezTo>
                <a:cubicBezTo>
                  <a:pt x="1689030" y="665492"/>
                  <a:pt x="1687760" y="666758"/>
                  <a:pt x="1687760" y="666758"/>
                </a:cubicBezTo>
                <a:cubicBezTo>
                  <a:pt x="1686490" y="666758"/>
                  <a:pt x="1685219" y="665492"/>
                  <a:pt x="1683950" y="665492"/>
                </a:cubicBezTo>
                <a:cubicBezTo>
                  <a:pt x="1682679" y="664213"/>
                  <a:pt x="1681409" y="662947"/>
                  <a:pt x="1680139" y="661680"/>
                </a:cubicBezTo>
                <a:cubicBezTo>
                  <a:pt x="1681409" y="660401"/>
                  <a:pt x="1681409" y="660401"/>
                  <a:pt x="1681409" y="659135"/>
                </a:cubicBezTo>
                <a:cubicBezTo>
                  <a:pt x="1682679" y="659135"/>
                  <a:pt x="1682679" y="657869"/>
                  <a:pt x="1683950" y="657869"/>
                </a:cubicBezTo>
                <a:cubicBezTo>
                  <a:pt x="1683950" y="656603"/>
                  <a:pt x="1683950" y="656603"/>
                  <a:pt x="1683950" y="655324"/>
                </a:cubicBezTo>
                <a:cubicBezTo>
                  <a:pt x="1685219" y="654057"/>
                  <a:pt x="1685219" y="654057"/>
                  <a:pt x="1686490" y="652791"/>
                </a:cubicBezTo>
                <a:cubicBezTo>
                  <a:pt x="1687760" y="652791"/>
                  <a:pt x="1689030" y="651512"/>
                  <a:pt x="1690300" y="651512"/>
                </a:cubicBezTo>
                <a:cubicBezTo>
                  <a:pt x="1690300" y="650246"/>
                  <a:pt x="1691569" y="650246"/>
                  <a:pt x="1691569" y="648980"/>
                </a:cubicBezTo>
                <a:cubicBezTo>
                  <a:pt x="1692840" y="648980"/>
                  <a:pt x="1694110" y="647700"/>
                  <a:pt x="1695380" y="647700"/>
                </a:cubicBezTo>
                <a:cubicBezTo>
                  <a:pt x="1695380" y="647700"/>
                  <a:pt x="1696650" y="647700"/>
                  <a:pt x="1696650" y="647700"/>
                </a:cubicBezTo>
                <a:cubicBezTo>
                  <a:pt x="1696650" y="646434"/>
                  <a:pt x="1696650" y="646434"/>
                  <a:pt x="1696650" y="645168"/>
                </a:cubicBezTo>
                <a:cubicBezTo>
                  <a:pt x="1696650" y="645168"/>
                  <a:pt x="1695380" y="643902"/>
                  <a:pt x="1695380" y="643902"/>
                </a:cubicBezTo>
                <a:cubicBezTo>
                  <a:pt x="1695380" y="643902"/>
                  <a:pt x="1695380" y="642623"/>
                  <a:pt x="1695380" y="642623"/>
                </a:cubicBezTo>
                <a:cubicBezTo>
                  <a:pt x="1696650" y="642623"/>
                  <a:pt x="1696650" y="642623"/>
                  <a:pt x="1696650" y="642623"/>
                </a:cubicBezTo>
                <a:cubicBezTo>
                  <a:pt x="1697919" y="642623"/>
                  <a:pt x="1697919" y="642623"/>
                  <a:pt x="1699190" y="642623"/>
                </a:cubicBezTo>
                <a:cubicBezTo>
                  <a:pt x="1699190" y="642623"/>
                  <a:pt x="1699190" y="641357"/>
                  <a:pt x="1699190" y="641357"/>
                </a:cubicBezTo>
                <a:cubicBezTo>
                  <a:pt x="1697919" y="641357"/>
                  <a:pt x="1697919" y="640090"/>
                  <a:pt x="1697919" y="640090"/>
                </a:cubicBezTo>
                <a:cubicBezTo>
                  <a:pt x="1697919" y="640090"/>
                  <a:pt x="1699190" y="638811"/>
                  <a:pt x="1699190" y="638811"/>
                </a:cubicBezTo>
                <a:cubicBezTo>
                  <a:pt x="1701730" y="640090"/>
                  <a:pt x="1703001" y="640090"/>
                  <a:pt x="1704271" y="641357"/>
                </a:cubicBezTo>
                <a:cubicBezTo>
                  <a:pt x="1705540" y="641357"/>
                  <a:pt x="1706811" y="641357"/>
                  <a:pt x="1708080" y="641357"/>
                </a:cubicBezTo>
                <a:cubicBezTo>
                  <a:pt x="1709351" y="642623"/>
                  <a:pt x="1710620" y="642623"/>
                  <a:pt x="1711890" y="642623"/>
                </a:cubicBezTo>
                <a:cubicBezTo>
                  <a:pt x="1711890" y="642623"/>
                  <a:pt x="1713161" y="643902"/>
                  <a:pt x="1714431" y="643902"/>
                </a:cubicBezTo>
                <a:cubicBezTo>
                  <a:pt x="1715701" y="643902"/>
                  <a:pt x="1715701" y="643902"/>
                  <a:pt x="1716971" y="643902"/>
                </a:cubicBezTo>
                <a:cubicBezTo>
                  <a:pt x="1718241" y="643902"/>
                  <a:pt x="1719512" y="643902"/>
                  <a:pt x="1720783" y="643902"/>
                </a:cubicBezTo>
                <a:cubicBezTo>
                  <a:pt x="1722051" y="643902"/>
                  <a:pt x="1722051" y="642623"/>
                  <a:pt x="1723319" y="642623"/>
                </a:cubicBezTo>
                <a:cubicBezTo>
                  <a:pt x="1724590" y="642623"/>
                  <a:pt x="1724590" y="642623"/>
                  <a:pt x="1725860" y="642623"/>
                </a:cubicBezTo>
                <a:cubicBezTo>
                  <a:pt x="1725860" y="642623"/>
                  <a:pt x="1727130" y="643902"/>
                  <a:pt x="1727130" y="643902"/>
                </a:cubicBezTo>
                <a:cubicBezTo>
                  <a:pt x="1728401" y="643902"/>
                  <a:pt x="1728401" y="643902"/>
                  <a:pt x="1729671" y="643902"/>
                </a:cubicBezTo>
                <a:cubicBezTo>
                  <a:pt x="1730941" y="643902"/>
                  <a:pt x="1732211" y="643902"/>
                  <a:pt x="1733481" y="643902"/>
                </a:cubicBezTo>
                <a:cubicBezTo>
                  <a:pt x="1734750" y="642623"/>
                  <a:pt x="1734750" y="642623"/>
                  <a:pt x="1736020" y="641357"/>
                </a:cubicBezTo>
                <a:cubicBezTo>
                  <a:pt x="1736020" y="640090"/>
                  <a:pt x="1737290" y="640090"/>
                  <a:pt x="1737290" y="638811"/>
                </a:cubicBezTo>
                <a:cubicBezTo>
                  <a:pt x="1739832" y="637545"/>
                  <a:pt x="1741102" y="637545"/>
                  <a:pt x="1742373" y="637545"/>
                </a:cubicBezTo>
                <a:cubicBezTo>
                  <a:pt x="1742373" y="638811"/>
                  <a:pt x="1742373" y="638811"/>
                  <a:pt x="1742373" y="638811"/>
                </a:cubicBezTo>
                <a:cubicBezTo>
                  <a:pt x="1741102" y="638811"/>
                  <a:pt x="1741102" y="640090"/>
                  <a:pt x="1741102" y="640090"/>
                </a:cubicBezTo>
                <a:cubicBezTo>
                  <a:pt x="1742373" y="640090"/>
                  <a:pt x="1742373" y="640090"/>
                  <a:pt x="1743644" y="640090"/>
                </a:cubicBezTo>
                <a:cubicBezTo>
                  <a:pt x="1743644" y="638811"/>
                  <a:pt x="1744912" y="638811"/>
                  <a:pt x="1746182" y="637545"/>
                </a:cubicBezTo>
                <a:cubicBezTo>
                  <a:pt x="1746182" y="636279"/>
                  <a:pt x="1747451" y="636279"/>
                  <a:pt x="1747451" y="635000"/>
                </a:cubicBezTo>
                <a:cubicBezTo>
                  <a:pt x="1747451" y="633734"/>
                  <a:pt x="1748721" y="632467"/>
                  <a:pt x="1749990" y="632467"/>
                </a:cubicBezTo>
                <a:cubicBezTo>
                  <a:pt x="1749990" y="633734"/>
                  <a:pt x="1751262" y="633734"/>
                  <a:pt x="1751262" y="633734"/>
                </a:cubicBezTo>
                <a:cubicBezTo>
                  <a:pt x="1752533" y="633734"/>
                  <a:pt x="1752533" y="635000"/>
                  <a:pt x="1752533" y="636279"/>
                </a:cubicBezTo>
                <a:cubicBezTo>
                  <a:pt x="1752533" y="636279"/>
                  <a:pt x="1753802" y="637545"/>
                  <a:pt x="1753802" y="637545"/>
                </a:cubicBezTo>
                <a:cubicBezTo>
                  <a:pt x="1753802" y="636279"/>
                  <a:pt x="1753802" y="636279"/>
                  <a:pt x="1753802" y="635000"/>
                </a:cubicBezTo>
                <a:cubicBezTo>
                  <a:pt x="1753802" y="635000"/>
                  <a:pt x="1755072" y="633734"/>
                  <a:pt x="1755072" y="633734"/>
                </a:cubicBezTo>
                <a:cubicBezTo>
                  <a:pt x="1755072" y="633734"/>
                  <a:pt x="1756342" y="633734"/>
                  <a:pt x="1756342" y="633734"/>
                </a:cubicBezTo>
                <a:cubicBezTo>
                  <a:pt x="1756342" y="633734"/>
                  <a:pt x="1757612" y="632467"/>
                  <a:pt x="1757612" y="632467"/>
                </a:cubicBezTo>
                <a:cubicBezTo>
                  <a:pt x="1756342" y="631201"/>
                  <a:pt x="1756342" y="628656"/>
                  <a:pt x="1755072" y="627390"/>
                </a:cubicBezTo>
                <a:cubicBezTo>
                  <a:pt x="1753802" y="626110"/>
                  <a:pt x="1752533" y="626110"/>
                  <a:pt x="1751262" y="624844"/>
                </a:cubicBezTo>
                <a:cubicBezTo>
                  <a:pt x="1749990" y="624844"/>
                  <a:pt x="1749990" y="623578"/>
                  <a:pt x="1749990" y="623578"/>
                </a:cubicBezTo>
                <a:cubicBezTo>
                  <a:pt x="1748721" y="623578"/>
                  <a:pt x="1748721" y="622299"/>
                  <a:pt x="1747451" y="622299"/>
                </a:cubicBezTo>
                <a:cubicBezTo>
                  <a:pt x="1747451" y="622299"/>
                  <a:pt x="1747451" y="621033"/>
                  <a:pt x="1747451" y="619767"/>
                </a:cubicBezTo>
                <a:cubicBezTo>
                  <a:pt x="1747451" y="619767"/>
                  <a:pt x="1748721" y="618500"/>
                  <a:pt x="1748721" y="618500"/>
                </a:cubicBezTo>
                <a:cubicBezTo>
                  <a:pt x="1749990" y="618500"/>
                  <a:pt x="1749990" y="618500"/>
                  <a:pt x="1751262" y="618500"/>
                </a:cubicBezTo>
                <a:cubicBezTo>
                  <a:pt x="1753802" y="617221"/>
                  <a:pt x="1755072" y="615955"/>
                  <a:pt x="1756342" y="614689"/>
                </a:cubicBezTo>
                <a:cubicBezTo>
                  <a:pt x="1758881" y="613410"/>
                  <a:pt x="1760151" y="612144"/>
                  <a:pt x="1762691" y="610877"/>
                </a:cubicBezTo>
                <a:cubicBezTo>
                  <a:pt x="1763960" y="610877"/>
                  <a:pt x="1763960" y="609611"/>
                  <a:pt x="1765230" y="609611"/>
                </a:cubicBezTo>
                <a:cubicBezTo>
                  <a:pt x="1766500" y="608332"/>
                  <a:pt x="1767770" y="607066"/>
                  <a:pt x="1769040" y="605800"/>
                </a:cubicBezTo>
                <a:cubicBezTo>
                  <a:pt x="1769040" y="605800"/>
                  <a:pt x="1770310" y="605800"/>
                  <a:pt x="1770310" y="605800"/>
                </a:cubicBezTo>
                <a:cubicBezTo>
                  <a:pt x="1771580" y="607066"/>
                  <a:pt x="1771580" y="607066"/>
                  <a:pt x="1772851" y="607066"/>
                </a:cubicBezTo>
                <a:cubicBezTo>
                  <a:pt x="1774121" y="607066"/>
                  <a:pt x="1774121" y="605800"/>
                  <a:pt x="1775390" y="605800"/>
                </a:cubicBezTo>
                <a:cubicBezTo>
                  <a:pt x="1775390" y="605800"/>
                  <a:pt x="1776660" y="605800"/>
                  <a:pt x="1776660" y="605800"/>
                </a:cubicBezTo>
                <a:cubicBezTo>
                  <a:pt x="1775390" y="604520"/>
                  <a:pt x="1772851" y="604520"/>
                  <a:pt x="1771580" y="604520"/>
                </a:cubicBezTo>
                <a:cubicBezTo>
                  <a:pt x="1771580" y="604520"/>
                  <a:pt x="1771580" y="603254"/>
                  <a:pt x="1771580" y="603254"/>
                </a:cubicBezTo>
                <a:cubicBezTo>
                  <a:pt x="1774121" y="600709"/>
                  <a:pt x="1775390" y="599443"/>
                  <a:pt x="1777930" y="598177"/>
                </a:cubicBezTo>
                <a:cubicBezTo>
                  <a:pt x="1777930" y="598177"/>
                  <a:pt x="1777930" y="596910"/>
                  <a:pt x="1777930" y="596910"/>
                </a:cubicBezTo>
                <a:cubicBezTo>
                  <a:pt x="1777930" y="596910"/>
                  <a:pt x="1779200" y="595631"/>
                  <a:pt x="1779200" y="595631"/>
                </a:cubicBezTo>
                <a:cubicBezTo>
                  <a:pt x="1780470" y="595631"/>
                  <a:pt x="1783010" y="595631"/>
                  <a:pt x="1784280" y="595631"/>
                </a:cubicBezTo>
                <a:cubicBezTo>
                  <a:pt x="1785551" y="594365"/>
                  <a:pt x="1788092" y="594365"/>
                  <a:pt x="1789361" y="593099"/>
                </a:cubicBezTo>
                <a:cubicBezTo>
                  <a:pt x="1789361" y="593099"/>
                  <a:pt x="1789361" y="591820"/>
                  <a:pt x="1789361" y="591820"/>
                </a:cubicBezTo>
                <a:cubicBezTo>
                  <a:pt x="1788092" y="591820"/>
                  <a:pt x="1788092" y="590554"/>
                  <a:pt x="1786822" y="590554"/>
                </a:cubicBezTo>
                <a:cubicBezTo>
                  <a:pt x="1786822" y="589287"/>
                  <a:pt x="1788092" y="589287"/>
                  <a:pt x="1788092" y="588008"/>
                </a:cubicBezTo>
                <a:cubicBezTo>
                  <a:pt x="1788092" y="586742"/>
                  <a:pt x="1788092" y="585476"/>
                  <a:pt x="1788092" y="584210"/>
                </a:cubicBezTo>
                <a:cubicBezTo>
                  <a:pt x="1788092" y="582931"/>
                  <a:pt x="1788092" y="582931"/>
                  <a:pt x="1788092" y="582931"/>
                </a:cubicBezTo>
                <a:cubicBezTo>
                  <a:pt x="1786822" y="582931"/>
                  <a:pt x="1786822" y="582931"/>
                  <a:pt x="1786822" y="582931"/>
                </a:cubicBezTo>
                <a:cubicBezTo>
                  <a:pt x="1786822" y="582931"/>
                  <a:pt x="1786822" y="581664"/>
                  <a:pt x="1786822" y="581664"/>
                </a:cubicBezTo>
                <a:cubicBezTo>
                  <a:pt x="1786822" y="580398"/>
                  <a:pt x="1788092" y="580398"/>
                  <a:pt x="1788092" y="579119"/>
                </a:cubicBezTo>
                <a:cubicBezTo>
                  <a:pt x="1788092" y="577853"/>
                  <a:pt x="1788092" y="577853"/>
                  <a:pt x="1788092" y="576587"/>
                </a:cubicBezTo>
                <a:cubicBezTo>
                  <a:pt x="1786822" y="576587"/>
                  <a:pt x="1786822" y="576587"/>
                  <a:pt x="1785551" y="576587"/>
                </a:cubicBezTo>
                <a:cubicBezTo>
                  <a:pt x="1785551" y="575320"/>
                  <a:pt x="1785551" y="575320"/>
                  <a:pt x="1785551" y="575320"/>
                </a:cubicBezTo>
                <a:cubicBezTo>
                  <a:pt x="1786822" y="574041"/>
                  <a:pt x="1786822" y="572775"/>
                  <a:pt x="1786822" y="571509"/>
                </a:cubicBezTo>
                <a:cubicBezTo>
                  <a:pt x="1788092" y="570230"/>
                  <a:pt x="1788092" y="570230"/>
                  <a:pt x="1789361" y="570230"/>
                </a:cubicBezTo>
                <a:cubicBezTo>
                  <a:pt x="1789361" y="570230"/>
                  <a:pt x="1789361" y="568964"/>
                  <a:pt x="1789361" y="568964"/>
                </a:cubicBezTo>
                <a:cubicBezTo>
                  <a:pt x="1789361" y="567697"/>
                  <a:pt x="1790630" y="567697"/>
                  <a:pt x="1790630" y="566418"/>
                </a:cubicBezTo>
                <a:cubicBezTo>
                  <a:pt x="1790630" y="566418"/>
                  <a:pt x="1790630" y="565152"/>
                  <a:pt x="1790630" y="565152"/>
                </a:cubicBezTo>
                <a:cubicBezTo>
                  <a:pt x="1790630" y="565152"/>
                  <a:pt x="1789361" y="565152"/>
                  <a:pt x="1789361" y="565152"/>
                </a:cubicBezTo>
                <a:cubicBezTo>
                  <a:pt x="1789361" y="565152"/>
                  <a:pt x="1788092" y="566418"/>
                  <a:pt x="1788092" y="566418"/>
                </a:cubicBezTo>
                <a:cubicBezTo>
                  <a:pt x="1788092" y="566418"/>
                  <a:pt x="1788092" y="567697"/>
                  <a:pt x="1788092" y="567697"/>
                </a:cubicBezTo>
                <a:cubicBezTo>
                  <a:pt x="1788092" y="567697"/>
                  <a:pt x="1786822" y="567697"/>
                  <a:pt x="1786822" y="567697"/>
                </a:cubicBezTo>
                <a:cubicBezTo>
                  <a:pt x="1786822" y="567697"/>
                  <a:pt x="1786822" y="566418"/>
                  <a:pt x="1786822" y="566418"/>
                </a:cubicBezTo>
                <a:cubicBezTo>
                  <a:pt x="1786822" y="565152"/>
                  <a:pt x="1786822" y="565152"/>
                  <a:pt x="1786822" y="563886"/>
                </a:cubicBezTo>
                <a:cubicBezTo>
                  <a:pt x="1786822" y="563886"/>
                  <a:pt x="1785551" y="563886"/>
                  <a:pt x="1785551" y="563886"/>
                </a:cubicBezTo>
                <a:cubicBezTo>
                  <a:pt x="1783010" y="563886"/>
                  <a:pt x="1780470" y="565152"/>
                  <a:pt x="1777930" y="565152"/>
                </a:cubicBezTo>
                <a:cubicBezTo>
                  <a:pt x="1776660" y="565152"/>
                  <a:pt x="1776660" y="563886"/>
                  <a:pt x="1775390" y="563886"/>
                </a:cubicBezTo>
                <a:cubicBezTo>
                  <a:pt x="1775390" y="563886"/>
                  <a:pt x="1775390" y="562620"/>
                  <a:pt x="1775390" y="562620"/>
                </a:cubicBezTo>
                <a:cubicBezTo>
                  <a:pt x="1776660" y="561341"/>
                  <a:pt x="1779200" y="561341"/>
                  <a:pt x="1780470" y="560074"/>
                </a:cubicBezTo>
                <a:cubicBezTo>
                  <a:pt x="1779200" y="558808"/>
                  <a:pt x="1779200" y="558808"/>
                  <a:pt x="1779200" y="558808"/>
                </a:cubicBezTo>
                <a:cubicBezTo>
                  <a:pt x="1777930" y="558808"/>
                  <a:pt x="1777930" y="558808"/>
                  <a:pt x="1776660" y="558808"/>
                </a:cubicBezTo>
                <a:cubicBezTo>
                  <a:pt x="1776660" y="557529"/>
                  <a:pt x="1777930" y="557529"/>
                  <a:pt x="1777930" y="556263"/>
                </a:cubicBezTo>
                <a:cubicBezTo>
                  <a:pt x="1777930" y="556263"/>
                  <a:pt x="1777930" y="554997"/>
                  <a:pt x="1777930" y="554997"/>
                </a:cubicBezTo>
                <a:cubicBezTo>
                  <a:pt x="1776660" y="554997"/>
                  <a:pt x="1775390" y="553717"/>
                  <a:pt x="1774121" y="553717"/>
                </a:cubicBezTo>
                <a:cubicBezTo>
                  <a:pt x="1774121" y="554997"/>
                  <a:pt x="1772851" y="554997"/>
                  <a:pt x="1772851" y="554997"/>
                </a:cubicBezTo>
                <a:cubicBezTo>
                  <a:pt x="1772851" y="554997"/>
                  <a:pt x="1772851" y="556263"/>
                  <a:pt x="1772851" y="556263"/>
                </a:cubicBezTo>
                <a:cubicBezTo>
                  <a:pt x="1772851" y="556263"/>
                  <a:pt x="1774121" y="557529"/>
                  <a:pt x="1774121" y="557529"/>
                </a:cubicBezTo>
                <a:cubicBezTo>
                  <a:pt x="1772851" y="557529"/>
                  <a:pt x="1772851" y="558808"/>
                  <a:pt x="1772851" y="558808"/>
                </a:cubicBezTo>
                <a:cubicBezTo>
                  <a:pt x="1771580" y="558808"/>
                  <a:pt x="1770310" y="560074"/>
                  <a:pt x="1769040" y="560074"/>
                </a:cubicBezTo>
                <a:cubicBezTo>
                  <a:pt x="1769040" y="560074"/>
                  <a:pt x="1767770" y="558808"/>
                  <a:pt x="1767770" y="558808"/>
                </a:cubicBezTo>
                <a:cubicBezTo>
                  <a:pt x="1767770" y="558808"/>
                  <a:pt x="1766500" y="558808"/>
                  <a:pt x="1766500" y="558808"/>
                </a:cubicBezTo>
                <a:cubicBezTo>
                  <a:pt x="1766500" y="557529"/>
                  <a:pt x="1765230" y="557529"/>
                  <a:pt x="1765230" y="556263"/>
                </a:cubicBezTo>
                <a:cubicBezTo>
                  <a:pt x="1766500" y="554997"/>
                  <a:pt x="1766500" y="554997"/>
                  <a:pt x="1767770" y="553717"/>
                </a:cubicBezTo>
                <a:cubicBezTo>
                  <a:pt x="1767770" y="553717"/>
                  <a:pt x="1766500" y="552451"/>
                  <a:pt x="1766500" y="552451"/>
                </a:cubicBezTo>
                <a:cubicBezTo>
                  <a:pt x="1763960" y="552451"/>
                  <a:pt x="1762691" y="553717"/>
                  <a:pt x="1761421" y="553717"/>
                </a:cubicBezTo>
                <a:cubicBezTo>
                  <a:pt x="1761421" y="552451"/>
                  <a:pt x="1761421" y="552451"/>
                  <a:pt x="1761421" y="552451"/>
                </a:cubicBezTo>
                <a:cubicBezTo>
                  <a:pt x="1762691" y="552451"/>
                  <a:pt x="1763960" y="551185"/>
                  <a:pt x="1765230" y="551185"/>
                </a:cubicBezTo>
                <a:cubicBezTo>
                  <a:pt x="1765230" y="551185"/>
                  <a:pt x="1765230" y="549919"/>
                  <a:pt x="1765230" y="549919"/>
                </a:cubicBezTo>
                <a:cubicBezTo>
                  <a:pt x="1763960" y="549919"/>
                  <a:pt x="1763960" y="549919"/>
                  <a:pt x="1762691" y="549919"/>
                </a:cubicBezTo>
                <a:cubicBezTo>
                  <a:pt x="1762691" y="549919"/>
                  <a:pt x="1763960" y="548640"/>
                  <a:pt x="1763960" y="548640"/>
                </a:cubicBezTo>
                <a:cubicBezTo>
                  <a:pt x="1765230" y="548640"/>
                  <a:pt x="1765230" y="547374"/>
                  <a:pt x="1766500" y="547374"/>
                </a:cubicBezTo>
                <a:cubicBezTo>
                  <a:pt x="1766500" y="547374"/>
                  <a:pt x="1766500" y="546107"/>
                  <a:pt x="1766500" y="546107"/>
                </a:cubicBezTo>
                <a:cubicBezTo>
                  <a:pt x="1765230" y="546107"/>
                  <a:pt x="1765230" y="546107"/>
                  <a:pt x="1763960" y="546107"/>
                </a:cubicBezTo>
                <a:cubicBezTo>
                  <a:pt x="1762691" y="547374"/>
                  <a:pt x="1762691" y="547374"/>
                  <a:pt x="1761421" y="548640"/>
                </a:cubicBezTo>
                <a:cubicBezTo>
                  <a:pt x="1760151" y="548640"/>
                  <a:pt x="1760151" y="549919"/>
                  <a:pt x="1758881" y="551185"/>
                </a:cubicBezTo>
                <a:cubicBezTo>
                  <a:pt x="1757612" y="551185"/>
                  <a:pt x="1757612" y="552451"/>
                  <a:pt x="1756342" y="552451"/>
                </a:cubicBezTo>
                <a:cubicBezTo>
                  <a:pt x="1756342" y="552451"/>
                  <a:pt x="1755072" y="552451"/>
                  <a:pt x="1755072" y="552451"/>
                </a:cubicBezTo>
                <a:cubicBezTo>
                  <a:pt x="1755072" y="551185"/>
                  <a:pt x="1753802" y="551185"/>
                  <a:pt x="1753802" y="549919"/>
                </a:cubicBezTo>
                <a:lnTo>
                  <a:pt x="1753792" y="549929"/>
                </a:lnTo>
                <a:lnTo>
                  <a:pt x="1752533" y="551185"/>
                </a:lnTo>
                <a:cubicBezTo>
                  <a:pt x="1752533" y="552451"/>
                  <a:pt x="1751262" y="552451"/>
                  <a:pt x="1751262" y="553717"/>
                </a:cubicBezTo>
                <a:cubicBezTo>
                  <a:pt x="1749990" y="553717"/>
                  <a:pt x="1749990" y="553717"/>
                  <a:pt x="1748721" y="553717"/>
                </a:cubicBezTo>
                <a:cubicBezTo>
                  <a:pt x="1747451" y="553717"/>
                  <a:pt x="1747451" y="554997"/>
                  <a:pt x="1746182" y="554997"/>
                </a:cubicBezTo>
                <a:lnTo>
                  <a:pt x="1746162" y="554997"/>
                </a:lnTo>
                <a:lnTo>
                  <a:pt x="1744898" y="556262"/>
                </a:lnTo>
                <a:cubicBezTo>
                  <a:pt x="1744898" y="556262"/>
                  <a:pt x="1743627" y="557532"/>
                  <a:pt x="1743627" y="557532"/>
                </a:cubicBezTo>
                <a:cubicBezTo>
                  <a:pt x="1742357" y="557532"/>
                  <a:pt x="1742357" y="556262"/>
                  <a:pt x="1742357" y="556262"/>
                </a:cubicBezTo>
                <a:lnTo>
                  <a:pt x="1741519" y="555422"/>
                </a:lnTo>
                <a:lnTo>
                  <a:pt x="1739832" y="556263"/>
                </a:lnTo>
                <a:cubicBezTo>
                  <a:pt x="1739832" y="557529"/>
                  <a:pt x="1739832" y="557529"/>
                  <a:pt x="1739832" y="557529"/>
                </a:cubicBezTo>
                <a:cubicBezTo>
                  <a:pt x="1738561" y="557529"/>
                  <a:pt x="1738561" y="557529"/>
                  <a:pt x="1737290" y="557529"/>
                </a:cubicBezTo>
                <a:cubicBezTo>
                  <a:pt x="1736020" y="557529"/>
                  <a:pt x="1736020" y="556263"/>
                  <a:pt x="1736020" y="556263"/>
                </a:cubicBezTo>
                <a:cubicBezTo>
                  <a:pt x="1736020" y="554997"/>
                  <a:pt x="1737290" y="554997"/>
                  <a:pt x="1737290" y="553717"/>
                </a:cubicBezTo>
                <a:cubicBezTo>
                  <a:pt x="1737290" y="553717"/>
                  <a:pt x="1737290" y="552451"/>
                  <a:pt x="1737290" y="552451"/>
                </a:cubicBezTo>
                <a:cubicBezTo>
                  <a:pt x="1737290" y="552451"/>
                  <a:pt x="1736020" y="552451"/>
                  <a:pt x="1736020" y="552451"/>
                </a:cubicBezTo>
                <a:cubicBezTo>
                  <a:pt x="1737290" y="551185"/>
                  <a:pt x="1737290" y="551185"/>
                  <a:pt x="1738561" y="549919"/>
                </a:cubicBezTo>
                <a:cubicBezTo>
                  <a:pt x="1738561" y="548640"/>
                  <a:pt x="1739832" y="548640"/>
                  <a:pt x="1739832" y="548640"/>
                </a:cubicBezTo>
                <a:lnTo>
                  <a:pt x="1741088" y="548640"/>
                </a:lnTo>
                <a:lnTo>
                  <a:pt x="1741088" y="547370"/>
                </a:lnTo>
                <a:cubicBezTo>
                  <a:pt x="1741088" y="546100"/>
                  <a:pt x="1742357" y="546100"/>
                  <a:pt x="1742357" y="546100"/>
                </a:cubicBezTo>
                <a:cubicBezTo>
                  <a:pt x="1743627" y="547370"/>
                  <a:pt x="1743627" y="547370"/>
                  <a:pt x="1744898" y="547371"/>
                </a:cubicBezTo>
                <a:lnTo>
                  <a:pt x="1744898" y="548640"/>
                </a:lnTo>
                <a:lnTo>
                  <a:pt x="1744912" y="548640"/>
                </a:lnTo>
                <a:cubicBezTo>
                  <a:pt x="1744912" y="547374"/>
                  <a:pt x="1746182" y="547374"/>
                  <a:pt x="1746182" y="547374"/>
                </a:cubicBezTo>
                <a:cubicBezTo>
                  <a:pt x="1747451" y="547374"/>
                  <a:pt x="1747451" y="547374"/>
                  <a:pt x="1748721" y="547374"/>
                </a:cubicBezTo>
                <a:cubicBezTo>
                  <a:pt x="1749990" y="546107"/>
                  <a:pt x="1749990" y="546107"/>
                  <a:pt x="1751262" y="544828"/>
                </a:cubicBezTo>
                <a:cubicBezTo>
                  <a:pt x="1751262" y="543562"/>
                  <a:pt x="1751262" y="543562"/>
                  <a:pt x="1751262" y="542296"/>
                </a:cubicBezTo>
                <a:cubicBezTo>
                  <a:pt x="1751262" y="542296"/>
                  <a:pt x="1749990" y="541017"/>
                  <a:pt x="1749990" y="541017"/>
                </a:cubicBezTo>
                <a:cubicBezTo>
                  <a:pt x="1748721" y="539751"/>
                  <a:pt x="1748721" y="539751"/>
                  <a:pt x="1747451" y="539751"/>
                </a:cubicBezTo>
                <a:cubicBezTo>
                  <a:pt x="1746182" y="539751"/>
                  <a:pt x="1744912" y="539751"/>
                  <a:pt x="1743644" y="539751"/>
                </a:cubicBezTo>
                <a:cubicBezTo>
                  <a:pt x="1743644" y="539751"/>
                  <a:pt x="1742373" y="538484"/>
                  <a:pt x="1742373" y="538484"/>
                </a:cubicBezTo>
                <a:cubicBezTo>
                  <a:pt x="1742373" y="538484"/>
                  <a:pt x="1742373" y="537218"/>
                  <a:pt x="1742373" y="537218"/>
                </a:cubicBezTo>
                <a:cubicBezTo>
                  <a:pt x="1742373" y="535939"/>
                  <a:pt x="1741102" y="535939"/>
                  <a:pt x="1741102" y="535939"/>
                </a:cubicBezTo>
                <a:cubicBezTo>
                  <a:pt x="1741102" y="535939"/>
                  <a:pt x="1741102" y="534673"/>
                  <a:pt x="1741102" y="534673"/>
                </a:cubicBezTo>
                <a:cubicBezTo>
                  <a:pt x="1739832" y="534673"/>
                  <a:pt x="1738561" y="534673"/>
                  <a:pt x="1737290" y="534673"/>
                </a:cubicBezTo>
                <a:cubicBezTo>
                  <a:pt x="1736020" y="534673"/>
                  <a:pt x="1736020" y="534673"/>
                  <a:pt x="1736020" y="534673"/>
                </a:cubicBezTo>
                <a:cubicBezTo>
                  <a:pt x="1734750" y="534673"/>
                  <a:pt x="1734750" y="534673"/>
                  <a:pt x="1733481" y="534673"/>
                </a:cubicBezTo>
                <a:cubicBezTo>
                  <a:pt x="1733481" y="534673"/>
                  <a:pt x="1732211" y="533407"/>
                  <a:pt x="1732211" y="533407"/>
                </a:cubicBezTo>
                <a:cubicBezTo>
                  <a:pt x="1733481" y="533407"/>
                  <a:pt x="1733481" y="532127"/>
                  <a:pt x="1734750" y="532127"/>
                </a:cubicBezTo>
                <a:cubicBezTo>
                  <a:pt x="1734750" y="533407"/>
                  <a:pt x="1736020" y="533407"/>
                  <a:pt x="1736020" y="533407"/>
                </a:cubicBezTo>
                <a:cubicBezTo>
                  <a:pt x="1736020" y="532127"/>
                  <a:pt x="1737290" y="532127"/>
                  <a:pt x="1737290" y="532127"/>
                </a:cubicBezTo>
                <a:cubicBezTo>
                  <a:pt x="1737290" y="532127"/>
                  <a:pt x="1737290" y="530861"/>
                  <a:pt x="1737290" y="530861"/>
                </a:cubicBezTo>
                <a:cubicBezTo>
                  <a:pt x="1737290" y="530861"/>
                  <a:pt x="1738561" y="529595"/>
                  <a:pt x="1739832" y="529595"/>
                </a:cubicBezTo>
                <a:cubicBezTo>
                  <a:pt x="1738561" y="529595"/>
                  <a:pt x="1736020" y="529595"/>
                  <a:pt x="1734750" y="529595"/>
                </a:cubicBezTo>
                <a:cubicBezTo>
                  <a:pt x="1733481" y="529595"/>
                  <a:pt x="1733481" y="528316"/>
                  <a:pt x="1732211" y="528316"/>
                </a:cubicBezTo>
                <a:cubicBezTo>
                  <a:pt x="1730941" y="528316"/>
                  <a:pt x="1730941" y="528316"/>
                  <a:pt x="1729671" y="528316"/>
                </a:cubicBezTo>
                <a:cubicBezTo>
                  <a:pt x="1729671" y="527050"/>
                  <a:pt x="1729671" y="527050"/>
                  <a:pt x="1729671" y="527050"/>
                </a:cubicBezTo>
                <a:cubicBezTo>
                  <a:pt x="1729671" y="527050"/>
                  <a:pt x="1728401" y="527050"/>
                  <a:pt x="1727130" y="527050"/>
                </a:cubicBezTo>
                <a:cubicBezTo>
                  <a:pt x="1727130" y="528316"/>
                  <a:pt x="1725860" y="528316"/>
                  <a:pt x="1725860" y="529595"/>
                </a:cubicBezTo>
                <a:cubicBezTo>
                  <a:pt x="1725860" y="529595"/>
                  <a:pt x="1724590" y="529595"/>
                  <a:pt x="1724590" y="529595"/>
                </a:cubicBezTo>
                <a:cubicBezTo>
                  <a:pt x="1724590" y="529595"/>
                  <a:pt x="1724590" y="528316"/>
                  <a:pt x="1724590" y="528316"/>
                </a:cubicBezTo>
                <a:cubicBezTo>
                  <a:pt x="1724590" y="527050"/>
                  <a:pt x="1725860" y="525784"/>
                  <a:pt x="1725860" y="524517"/>
                </a:cubicBezTo>
                <a:cubicBezTo>
                  <a:pt x="1727130" y="523238"/>
                  <a:pt x="1727130" y="521972"/>
                  <a:pt x="1728401" y="520706"/>
                </a:cubicBezTo>
                <a:cubicBezTo>
                  <a:pt x="1728401" y="520706"/>
                  <a:pt x="1728401" y="519427"/>
                  <a:pt x="1728401" y="519427"/>
                </a:cubicBezTo>
                <a:cubicBezTo>
                  <a:pt x="1728401" y="518161"/>
                  <a:pt x="1729671" y="516894"/>
                  <a:pt x="1729671" y="515628"/>
                </a:cubicBezTo>
                <a:cubicBezTo>
                  <a:pt x="1729671" y="514349"/>
                  <a:pt x="1729671" y="514349"/>
                  <a:pt x="1729671" y="513083"/>
                </a:cubicBezTo>
                <a:cubicBezTo>
                  <a:pt x="1730941" y="513083"/>
                  <a:pt x="1730941" y="511817"/>
                  <a:pt x="1730941" y="511817"/>
                </a:cubicBezTo>
                <a:cubicBezTo>
                  <a:pt x="1730941" y="511817"/>
                  <a:pt x="1729671" y="510537"/>
                  <a:pt x="1729671" y="510537"/>
                </a:cubicBezTo>
                <a:cubicBezTo>
                  <a:pt x="1729671" y="510537"/>
                  <a:pt x="1728401" y="511817"/>
                  <a:pt x="1727130" y="511817"/>
                </a:cubicBezTo>
                <a:cubicBezTo>
                  <a:pt x="1725860" y="511817"/>
                  <a:pt x="1725860" y="511817"/>
                  <a:pt x="1724590" y="511817"/>
                </a:cubicBezTo>
                <a:cubicBezTo>
                  <a:pt x="1724590" y="513083"/>
                  <a:pt x="1723319" y="513083"/>
                  <a:pt x="1723319" y="513083"/>
                </a:cubicBezTo>
                <a:cubicBezTo>
                  <a:pt x="1723319" y="513083"/>
                  <a:pt x="1723319" y="514349"/>
                  <a:pt x="1723319" y="514349"/>
                </a:cubicBezTo>
                <a:cubicBezTo>
                  <a:pt x="1722051" y="514349"/>
                  <a:pt x="1722051" y="514349"/>
                  <a:pt x="1720783" y="514349"/>
                </a:cubicBezTo>
                <a:cubicBezTo>
                  <a:pt x="1719512" y="513083"/>
                  <a:pt x="1716971" y="513083"/>
                  <a:pt x="1715701" y="511817"/>
                </a:cubicBezTo>
                <a:cubicBezTo>
                  <a:pt x="1715701" y="511817"/>
                  <a:pt x="1715701" y="510537"/>
                  <a:pt x="1715701" y="510537"/>
                </a:cubicBezTo>
                <a:cubicBezTo>
                  <a:pt x="1714431" y="510537"/>
                  <a:pt x="1714431" y="509271"/>
                  <a:pt x="1713161" y="509271"/>
                </a:cubicBezTo>
                <a:cubicBezTo>
                  <a:pt x="1713161" y="509271"/>
                  <a:pt x="1711890" y="509271"/>
                  <a:pt x="1711890" y="509271"/>
                </a:cubicBezTo>
                <a:cubicBezTo>
                  <a:pt x="1711890" y="508005"/>
                  <a:pt x="1711890" y="508005"/>
                  <a:pt x="1711890" y="506726"/>
                </a:cubicBezTo>
                <a:cubicBezTo>
                  <a:pt x="1713161" y="506726"/>
                  <a:pt x="1714431" y="505460"/>
                  <a:pt x="1715701" y="505460"/>
                </a:cubicBezTo>
                <a:cubicBezTo>
                  <a:pt x="1715701" y="505460"/>
                  <a:pt x="1715701" y="504194"/>
                  <a:pt x="1715701" y="504194"/>
                </a:cubicBezTo>
                <a:cubicBezTo>
                  <a:pt x="1715701" y="504194"/>
                  <a:pt x="1714431" y="502927"/>
                  <a:pt x="1714431" y="502927"/>
                </a:cubicBezTo>
                <a:cubicBezTo>
                  <a:pt x="1713161" y="501648"/>
                  <a:pt x="1713161" y="501648"/>
                  <a:pt x="1713161" y="500382"/>
                </a:cubicBezTo>
                <a:cubicBezTo>
                  <a:pt x="1711890" y="501648"/>
                  <a:pt x="1711890" y="501648"/>
                  <a:pt x="1710620" y="501648"/>
                </a:cubicBezTo>
                <a:cubicBezTo>
                  <a:pt x="1710620" y="501648"/>
                  <a:pt x="1709351" y="502927"/>
                  <a:pt x="1709351" y="502927"/>
                </a:cubicBezTo>
                <a:cubicBezTo>
                  <a:pt x="1709351" y="504194"/>
                  <a:pt x="1709351" y="505460"/>
                  <a:pt x="1709351" y="506726"/>
                </a:cubicBezTo>
                <a:cubicBezTo>
                  <a:pt x="1709351" y="508005"/>
                  <a:pt x="1708080" y="508005"/>
                  <a:pt x="1708080" y="509271"/>
                </a:cubicBezTo>
                <a:cubicBezTo>
                  <a:pt x="1708080" y="509271"/>
                  <a:pt x="1706811" y="508005"/>
                  <a:pt x="1706811" y="508005"/>
                </a:cubicBezTo>
                <a:cubicBezTo>
                  <a:pt x="1705540" y="508005"/>
                  <a:pt x="1705540" y="508005"/>
                  <a:pt x="1704271" y="508005"/>
                </a:cubicBezTo>
                <a:cubicBezTo>
                  <a:pt x="1703001" y="509271"/>
                  <a:pt x="1703001" y="509271"/>
                  <a:pt x="1703001" y="509271"/>
                </a:cubicBezTo>
                <a:cubicBezTo>
                  <a:pt x="1703001" y="509271"/>
                  <a:pt x="1703001" y="510537"/>
                  <a:pt x="1703001" y="510537"/>
                </a:cubicBezTo>
                <a:cubicBezTo>
                  <a:pt x="1703001" y="511817"/>
                  <a:pt x="1701730" y="511817"/>
                  <a:pt x="1701730" y="511817"/>
                </a:cubicBezTo>
                <a:cubicBezTo>
                  <a:pt x="1701730" y="513083"/>
                  <a:pt x="1701730" y="513083"/>
                  <a:pt x="1701730" y="514349"/>
                </a:cubicBezTo>
                <a:cubicBezTo>
                  <a:pt x="1703001" y="515628"/>
                  <a:pt x="1704271" y="515628"/>
                  <a:pt x="1705540" y="516894"/>
                </a:cubicBezTo>
                <a:cubicBezTo>
                  <a:pt x="1706811" y="515628"/>
                  <a:pt x="1706811" y="515628"/>
                  <a:pt x="1708080" y="515628"/>
                </a:cubicBezTo>
                <a:cubicBezTo>
                  <a:pt x="1709351" y="516894"/>
                  <a:pt x="1710620" y="518161"/>
                  <a:pt x="1711890" y="519427"/>
                </a:cubicBezTo>
                <a:cubicBezTo>
                  <a:pt x="1713161" y="520706"/>
                  <a:pt x="1713161" y="520706"/>
                  <a:pt x="1714431" y="520706"/>
                </a:cubicBezTo>
                <a:cubicBezTo>
                  <a:pt x="1713161" y="521972"/>
                  <a:pt x="1713161" y="521972"/>
                  <a:pt x="1713161" y="523238"/>
                </a:cubicBezTo>
                <a:cubicBezTo>
                  <a:pt x="1713161" y="523238"/>
                  <a:pt x="1713161" y="524517"/>
                  <a:pt x="1713161" y="524517"/>
                </a:cubicBezTo>
                <a:cubicBezTo>
                  <a:pt x="1711890" y="524517"/>
                  <a:pt x="1711890" y="525784"/>
                  <a:pt x="1710620" y="527050"/>
                </a:cubicBezTo>
                <a:cubicBezTo>
                  <a:pt x="1709351" y="527050"/>
                  <a:pt x="1709351" y="528316"/>
                  <a:pt x="1708080" y="528316"/>
                </a:cubicBezTo>
                <a:cubicBezTo>
                  <a:pt x="1705540" y="528316"/>
                  <a:pt x="1703001" y="529595"/>
                  <a:pt x="1700459" y="529595"/>
                </a:cubicBezTo>
                <a:cubicBezTo>
                  <a:pt x="1700459" y="529595"/>
                  <a:pt x="1699190" y="529595"/>
                  <a:pt x="1699190" y="529595"/>
                </a:cubicBezTo>
                <a:cubicBezTo>
                  <a:pt x="1699190" y="530861"/>
                  <a:pt x="1697919" y="530861"/>
                  <a:pt x="1696650" y="530861"/>
                </a:cubicBezTo>
                <a:cubicBezTo>
                  <a:pt x="1695380" y="529595"/>
                  <a:pt x="1694110" y="529595"/>
                  <a:pt x="1692840" y="529595"/>
                </a:cubicBezTo>
                <a:cubicBezTo>
                  <a:pt x="1694110" y="529595"/>
                  <a:pt x="1694110" y="528316"/>
                  <a:pt x="1694110" y="528316"/>
                </a:cubicBezTo>
                <a:cubicBezTo>
                  <a:pt x="1694110" y="527050"/>
                  <a:pt x="1694110" y="527050"/>
                  <a:pt x="1694110" y="525784"/>
                </a:cubicBezTo>
                <a:cubicBezTo>
                  <a:pt x="1691569" y="525784"/>
                  <a:pt x="1690300" y="527050"/>
                  <a:pt x="1687760" y="527050"/>
                </a:cubicBezTo>
                <a:lnTo>
                  <a:pt x="1682671" y="527050"/>
                </a:lnTo>
                <a:lnTo>
                  <a:pt x="1681409" y="527050"/>
                </a:lnTo>
                <a:cubicBezTo>
                  <a:pt x="1680139" y="528316"/>
                  <a:pt x="1677599" y="528316"/>
                  <a:pt x="1676329" y="528316"/>
                </a:cubicBezTo>
                <a:cubicBezTo>
                  <a:pt x="1677599" y="529595"/>
                  <a:pt x="1678870" y="530861"/>
                  <a:pt x="1680139" y="532127"/>
                </a:cubicBezTo>
                <a:cubicBezTo>
                  <a:pt x="1681409" y="533407"/>
                  <a:pt x="1681409" y="533407"/>
                  <a:pt x="1682679" y="534673"/>
                </a:cubicBezTo>
                <a:cubicBezTo>
                  <a:pt x="1682679" y="535939"/>
                  <a:pt x="1682679" y="535939"/>
                  <a:pt x="1682679" y="535939"/>
                </a:cubicBezTo>
                <a:cubicBezTo>
                  <a:pt x="1682679" y="535939"/>
                  <a:pt x="1681409" y="535939"/>
                  <a:pt x="1680139" y="535939"/>
                </a:cubicBezTo>
                <a:cubicBezTo>
                  <a:pt x="1678870" y="535939"/>
                  <a:pt x="1678870" y="535939"/>
                  <a:pt x="1677599" y="534673"/>
                </a:cubicBezTo>
                <a:cubicBezTo>
                  <a:pt x="1676329" y="534673"/>
                  <a:pt x="1675059" y="533407"/>
                  <a:pt x="1673790" y="533407"/>
                </a:cubicBezTo>
                <a:cubicBezTo>
                  <a:pt x="1673790" y="533407"/>
                  <a:pt x="1672519" y="533407"/>
                  <a:pt x="1672519" y="533407"/>
                </a:cubicBezTo>
                <a:cubicBezTo>
                  <a:pt x="1672519" y="533407"/>
                  <a:pt x="1671249" y="532127"/>
                  <a:pt x="1671249" y="532127"/>
                </a:cubicBezTo>
                <a:cubicBezTo>
                  <a:pt x="1669980" y="532127"/>
                  <a:pt x="1668710" y="530861"/>
                  <a:pt x="1667437" y="530861"/>
                </a:cubicBezTo>
                <a:cubicBezTo>
                  <a:pt x="1667437" y="530861"/>
                  <a:pt x="1666169" y="529595"/>
                  <a:pt x="1664900" y="529595"/>
                </a:cubicBezTo>
                <a:cubicBezTo>
                  <a:pt x="1663631" y="529595"/>
                  <a:pt x="1663631" y="528316"/>
                  <a:pt x="1663631" y="528316"/>
                </a:cubicBezTo>
                <a:cubicBezTo>
                  <a:pt x="1662360" y="528316"/>
                  <a:pt x="1662360" y="528316"/>
                  <a:pt x="1661090" y="528316"/>
                </a:cubicBezTo>
                <a:cubicBezTo>
                  <a:pt x="1659820" y="528316"/>
                  <a:pt x="1658550" y="527050"/>
                  <a:pt x="1657281" y="527050"/>
                </a:cubicBezTo>
                <a:cubicBezTo>
                  <a:pt x="1656010" y="527050"/>
                  <a:pt x="1656010" y="527050"/>
                  <a:pt x="1654740" y="527050"/>
                </a:cubicBezTo>
                <a:cubicBezTo>
                  <a:pt x="1654740" y="525784"/>
                  <a:pt x="1653469" y="525784"/>
                  <a:pt x="1653469" y="525784"/>
                </a:cubicBezTo>
                <a:cubicBezTo>
                  <a:pt x="1653469" y="525784"/>
                  <a:pt x="1652199" y="525784"/>
                  <a:pt x="1650930" y="525784"/>
                </a:cubicBezTo>
                <a:cubicBezTo>
                  <a:pt x="1650930" y="525784"/>
                  <a:pt x="1652199" y="527050"/>
                  <a:pt x="1652199" y="527050"/>
                </a:cubicBezTo>
                <a:cubicBezTo>
                  <a:pt x="1654740" y="528316"/>
                  <a:pt x="1657281" y="528316"/>
                  <a:pt x="1659820" y="529595"/>
                </a:cubicBezTo>
                <a:cubicBezTo>
                  <a:pt x="1661090" y="529595"/>
                  <a:pt x="1661090" y="530861"/>
                  <a:pt x="1662360" y="530861"/>
                </a:cubicBezTo>
                <a:cubicBezTo>
                  <a:pt x="1662360" y="530861"/>
                  <a:pt x="1663631" y="532127"/>
                  <a:pt x="1664900" y="532127"/>
                </a:cubicBezTo>
                <a:cubicBezTo>
                  <a:pt x="1664900" y="532127"/>
                  <a:pt x="1666169" y="532127"/>
                  <a:pt x="1667437" y="532127"/>
                </a:cubicBezTo>
                <a:cubicBezTo>
                  <a:pt x="1667437" y="532127"/>
                  <a:pt x="1668710" y="533407"/>
                  <a:pt x="1668710" y="533407"/>
                </a:cubicBezTo>
                <a:cubicBezTo>
                  <a:pt x="1668710" y="533407"/>
                  <a:pt x="1667437" y="534673"/>
                  <a:pt x="1667437" y="534673"/>
                </a:cubicBezTo>
                <a:cubicBezTo>
                  <a:pt x="1667437" y="534673"/>
                  <a:pt x="1666169" y="534673"/>
                  <a:pt x="1666169" y="534673"/>
                </a:cubicBezTo>
                <a:cubicBezTo>
                  <a:pt x="1666169" y="534673"/>
                  <a:pt x="1664900" y="535939"/>
                  <a:pt x="1664900" y="535939"/>
                </a:cubicBezTo>
                <a:cubicBezTo>
                  <a:pt x="1663631" y="534673"/>
                  <a:pt x="1661090" y="534673"/>
                  <a:pt x="1659820" y="534673"/>
                </a:cubicBezTo>
                <a:cubicBezTo>
                  <a:pt x="1658550" y="535939"/>
                  <a:pt x="1658550" y="535939"/>
                  <a:pt x="1657281" y="535939"/>
                </a:cubicBezTo>
                <a:lnTo>
                  <a:pt x="1655999" y="535301"/>
                </a:lnTo>
                <a:lnTo>
                  <a:pt x="1655999" y="535623"/>
                </a:lnTo>
                <a:cubicBezTo>
                  <a:pt x="1654729" y="535623"/>
                  <a:pt x="1654729" y="535623"/>
                  <a:pt x="1653458" y="535623"/>
                </a:cubicBezTo>
                <a:cubicBezTo>
                  <a:pt x="1653458" y="535623"/>
                  <a:pt x="1652187" y="535623"/>
                  <a:pt x="1652187" y="535623"/>
                </a:cubicBezTo>
                <a:lnTo>
                  <a:pt x="1651237" y="534673"/>
                </a:lnTo>
                <a:lnTo>
                  <a:pt x="1650930" y="534673"/>
                </a:lnTo>
                <a:lnTo>
                  <a:pt x="1650918" y="534662"/>
                </a:lnTo>
                <a:lnTo>
                  <a:pt x="1649660" y="533407"/>
                </a:lnTo>
                <a:lnTo>
                  <a:pt x="1645838" y="534169"/>
                </a:lnTo>
                <a:lnTo>
                  <a:pt x="1645838" y="534670"/>
                </a:lnTo>
                <a:cubicBezTo>
                  <a:pt x="1644569" y="535941"/>
                  <a:pt x="1644569" y="535941"/>
                  <a:pt x="1643298" y="535941"/>
                </a:cubicBezTo>
                <a:cubicBezTo>
                  <a:pt x="1643298" y="535941"/>
                  <a:pt x="1642028" y="535941"/>
                  <a:pt x="1642028" y="535941"/>
                </a:cubicBezTo>
                <a:cubicBezTo>
                  <a:pt x="1640758" y="535941"/>
                  <a:pt x="1640758" y="535941"/>
                  <a:pt x="1639488" y="535941"/>
                </a:cubicBezTo>
                <a:cubicBezTo>
                  <a:pt x="1639488" y="535941"/>
                  <a:pt x="1638218" y="535941"/>
                  <a:pt x="1638218" y="535941"/>
                </a:cubicBezTo>
                <a:lnTo>
                  <a:pt x="1638218" y="534673"/>
                </a:lnTo>
                <a:lnTo>
                  <a:pt x="1634421" y="534673"/>
                </a:lnTo>
                <a:cubicBezTo>
                  <a:pt x="1633151" y="535939"/>
                  <a:pt x="1631881" y="535939"/>
                  <a:pt x="1630612" y="535939"/>
                </a:cubicBezTo>
                <a:lnTo>
                  <a:pt x="1630604" y="535935"/>
                </a:lnTo>
                <a:lnTo>
                  <a:pt x="1630598" y="535941"/>
                </a:lnTo>
                <a:cubicBezTo>
                  <a:pt x="1629329" y="535941"/>
                  <a:pt x="1629329" y="535941"/>
                  <a:pt x="1628059" y="535941"/>
                </a:cubicBezTo>
                <a:lnTo>
                  <a:pt x="1626367" y="534248"/>
                </a:lnTo>
                <a:lnTo>
                  <a:pt x="1622989" y="533407"/>
                </a:lnTo>
                <a:cubicBezTo>
                  <a:pt x="1622989" y="533407"/>
                  <a:pt x="1622989" y="532127"/>
                  <a:pt x="1622989" y="532127"/>
                </a:cubicBezTo>
                <a:cubicBezTo>
                  <a:pt x="1625531" y="530861"/>
                  <a:pt x="1626801" y="529595"/>
                  <a:pt x="1628071" y="528316"/>
                </a:cubicBezTo>
                <a:cubicBezTo>
                  <a:pt x="1629340" y="528316"/>
                  <a:pt x="1629340" y="527050"/>
                  <a:pt x="1630612" y="527050"/>
                </a:cubicBezTo>
                <a:cubicBezTo>
                  <a:pt x="1630612" y="525784"/>
                  <a:pt x="1630612" y="525784"/>
                  <a:pt x="1630612" y="525784"/>
                </a:cubicBezTo>
                <a:cubicBezTo>
                  <a:pt x="1629340" y="525784"/>
                  <a:pt x="1629340" y="525784"/>
                  <a:pt x="1628071" y="525784"/>
                </a:cubicBezTo>
                <a:cubicBezTo>
                  <a:pt x="1626801" y="527050"/>
                  <a:pt x="1626801" y="527050"/>
                  <a:pt x="1625531" y="528316"/>
                </a:cubicBezTo>
                <a:cubicBezTo>
                  <a:pt x="1624260" y="529595"/>
                  <a:pt x="1624260" y="529595"/>
                  <a:pt x="1622989" y="530861"/>
                </a:cubicBezTo>
                <a:cubicBezTo>
                  <a:pt x="1622989" y="532127"/>
                  <a:pt x="1621718" y="532127"/>
                  <a:pt x="1621718" y="532127"/>
                </a:cubicBezTo>
                <a:cubicBezTo>
                  <a:pt x="1620447" y="530861"/>
                  <a:pt x="1619177" y="530861"/>
                  <a:pt x="1617906" y="530861"/>
                </a:cubicBezTo>
                <a:cubicBezTo>
                  <a:pt x="1616638" y="530861"/>
                  <a:pt x="1615368" y="530861"/>
                  <a:pt x="1614099" y="530861"/>
                </a:cubicBezTo>
                <a:cubicBezTo>
                  <a:pt x="1614099" y="532127"/>
                  <a:pt x="1612829" y="532127"/>
                  <a:pt x="1612829" y="532127"/>
                </a:cubicBezTo>
                <a:cubicBezTo>
                  <a:pt x="1614099" y="532127"/>
                  <a:pt x="1615368" y="532127"/>
                  <a:pt x="1616638" y="532127"/>
                </a:cubicBezTo>
                <a:cubicBezTo>
                  <a:pt x="1616638" y="532127"/>
                  <a:pt x="1615368" y="533407"/>
                  <a:pt x="1615368" y="533407"/>
                </a:cubicBezTo>
                <a:cubicBezTo>
                  <a:pt x="1614099" y="534673"/>
                  <a:pt x="1611559" y="534673"/>
                  <a:pt x="1610288" y="534673"/>
                </a:cubicBezTo>
                <a:cubicBezTo>
                  <a:pt x="1609022" y="534673"/>
                  <a:pt x="1606482" y="533407"/>
                  <a:pt x="1605210" y="533407"/>
                </a:cubicBezTo>
                <a:cubicBezTo>
                  <a:pt x="1605210" y="533407"/>
                  <a:pt x="1603941" y="532127"/>
                  <a:pt x="1603941" y="530861"/>
                </a:cubicBezTo>
                <a:cubicBezTo>
                  <a:pt x="1602671" y="529595"/>
                  <a:pt x="1601400" y="529595"/>
                  <a:pt x="1600131" y="529595"/>
                </a:cubicBezTo>
                <a:cubicBezTo>
                  <a:pt x="1600131" y="528316"/>
                  <a:pt x="1600131" y="528316"/>
                  <a:pt x="1600131" y="527050"/>
                </a:cubicBezTo>
                <a:cubicBezTo>
                  <a:pt x="1602671" y="525784"/>
                  <a:pt x="1603941" y="524517"/>
                  <a:pt x="1606482" y="523238"/>
                </a:cubicBezTo>
                <a:cubicBezTo>
                  <a:pt x="1606482" y="523238"/>
                  <a:pt x="1607751" y="521972"/>
                  <a:pt x="1607751" y="521972"/>
                </a:cubicBezTo>
                <a:cubicBezTo>
                  <a:pt x="1607751" y="521972"/>
                  <a:pt x="1606482" y="521972"/>
                  <a:pt x="1606482" y="521972"/>
                </a:cubicBezTo>
                <a:cubicBezTo>
                  <a:pt x="1605210" y="523238"/>
                  <a:pt x="1605210" y="523238"/>
                  <a:pt x="1603941" y="524517"/>
                </a:cubicBezTo>
                <a:cubicBezTo>
                  <a:pt x="1602671" y="524517"/>
                  <a:pt x="1601400" y="525784"/>
                  <a:pt x="1600131" y="525784"/>
                </a:cubicBezTo>
                <a:cubicBezTo>
                  <a:pt x="1600131" y="527050"/>
                  <a:pt x="1598861" y="527050"/>
                  <a:pt x="1598861" y="528329"/>
                </a:cubicBezTo>
                <a:cubicBezTo>
                  <a:pt x="1598861" y="529595"/>
                  <a:pt x="1597591" y="529595"/>
                  <a:pt x="1597591" y="529595"/>
                </a:cubicBezTo>
                <a:cubicBezTo>
                  <a:pt x="1597591" y="529595"/>
                  <a:pt x="1596321" y="528329"/>
                  <a:pt x="1596321" y="528329"/>
                </a:cubicBezTo>
                <a:cubicBezTo>
                  <a:pt x="1596321" y="527050"/>
                  <a:pt x="1596321" y="527050"/>
                  <a:pt x="1596321" y="525784"/>
                </a:cubicBezTo>
                <a:cubicBezTo>
                  <a:pt x="1596321" y="525784"/>
                  <a:pt x="1595052" y="525784"/>
                  <a:pt x="1595052" y="525784"/>
                </a:cubicBezTo>
                <a:cubicBezTo>
                  <a:pt x="1595052" y="527050"/>
                  <a:pt x="1593781" y="527050"/>
                  <a:pt x="1593781" y="527050"/>
                </a:cubicBezTo>
                <a:cubicBezTo>
                  <a:pt x="1593781" y="527050"/>
                  <a:pt x="1593781" y="528329"/>
                  <a:pt x="1593781" y="528329"/>
                </a:cubicBezTo>
                <a:cubicBezTo>
                  <a:pt x="1595052" y="528329"/>
                  <a:pt x="1595052" y="529595"/>
                  <a:pt x="1595052" y="529595"/>
                </a:cubicBezTo>
                <a:cubicBezTo>
                  <a:pt x="1593781" y="529595"/>
                  <a:pt x="1593781" y="530861"/>
                  <a:pt x="1593781" y="530861"/>
                </a:cubicBezTo>
                <a:cubicBezTo>
                  <a:pt x="1592511" y="530861"/>
                  <a:pt x="1592511" y="530861"/>
                  <a:pt x="1591239" y="530861"/>
                </a:cubicBezTo>
                <a:cubicBezTo>
                  <a:pt x="1589970" y="530861"/>
                  <a:pt x="1589970" y="529595"/>
                  <a:pt x="1588699" y="529595"/>
                </a:cubicBezTo>
                <a:cubicBezTo>
                  <a:pt x="1588699" y="529595"/>
                  <a:pt x="1587429" y="529595"/>
                  <a:pt x="1586160" y="529595"/>
                </a:cubicBezTo>
                <a:cubicBezTo>
                  <a:pt x="1584889" y="529595"/>
                  <a:pt x="1584889" y="530861"/>
                  <a:pt x="1583619" y="530861"/>
                </a:cubicBezTo>
                <a:cubicBezTo>
                  <a:pt x="1583619" y="530861"/>
                  <a:pt x="1583619" y="532127"/>
                  <a:pt x="1583619" y="532127"/>
                </a:cubicBezTo>
                <a:cubicBezTo>
                  <a:pt x="1582350" y="532127"/>
                  <a:pt x="1582350" y="532127"/>
                  <a:pt x="1581080" y="532127"/>
                </a:cubicBezTo>
                <a:cubicBezTo>
                  <a:pt x="1581080" y="532127"/>
                  <a:pt x="1579811" y="530861"/>
                  <a:pt x="1578539" y="530861"/>
                </a:cubicBezTo>
                <a:cubicBezTo>
                  <a:pt x="1578539" y="530861"/>
                  <a:pt x="1577270" y="529595"/>
                  <a:pt x="1577270" y="529595"/>
                </a:cubicBezTo>
                <a:cubicBezTo>
                  <a:pt x="1577270" y="529595"/>
                  <a:pt x="1578539" y="529595"/>
                  <a:pt x="1578539" y="529595"/>
                </a:cubicBezTo>
                <a:cubicBezTo>
                  <a:pt x="1579811" y="529595"/>
                  <a:pt x="1579811" y="529595"/>
                  <a:pt x="1581080" y="529595"/>
                </a:cubicBezTo>
                <a:cubicBezTo>
                  <a:pt x="1581080" y="528329"/>
                  <a:pt x="1581080" y="528329"/>
                  <a:pt x="1581080" y="528329"/>
                </a:cubicBezTo>
                <a:cubicBezTo>
                  <a:pt x="1579811" y="528329"/>
                  <a:pt x="1578539" y="527050"/>
                  <a:pt x="1577270" y="527050"/>
                </a:cubicBezTo>
                <a:cubicBezTo>
                  <a:pt x="1574730" y="527050"/>
                  <a:pt x="1573461" y="527050"/>
                  <a:pt x="1572192" y="527050"/>
                </a:cubicBezTo>
                <a:cubicBezTo>
                  <a:pt x="1572192" y="527050"/>
                  <a:pt x="1570922" y="525784"/>
                  <a:pt x="1570922" y="525784"/>
                </a:cubicBezTo>
                <a:cubicBezTo>
                  <a:pt x="1570922" y="524517"/>
                  <a:pt x="1570922" y="524517"/>
                  <a:pt x="1570922" y="523238"/>
                </a:cubicBezTo>
                <a:cubicBezTo>
                  <a:pt x="1570922" y="521972"/>
                  <a:pt x="1569652" y="521972"/>
                  <a:pt x="1569652" y="520706"/>
                </a:cubicBezTo>
                <a:cubicBezTo>
                  <a:pt x="1568383" y="520706"/>
                  <a:pt x="1568383" y="519427"/>
                  <a:pt x="1567113" y="518161"/>
                </a:cubicBezTo>
                <a:cubicBezTo>
                  <a:pt x="1568383" y="516894"/>
                  <a:pt x="1568383" y="515628"/>
                  <a:pt x="1568383" y="515628"/>
                </a:cubicBezTo>
                <a:cubicBezTo>
                  <a:pt x="1569652" y="515628"/>
                  <a:pt x="1569652" y="515628"/>
                  <a:pt x="1570922" y="515628"/>
                </a:cubicBezTo>
                <a:cubicBezTo>
                  <a:pt x="1570922" y="515628"/>
                  <a:pt x="1570922" y="514349"/>
                  <a:pt x="1570922" y="514349"/>
                </a:cubicBezTo>
                <a:cubicBezTo>
                  <a:pt x="1569652" y="513083"/>
                  <a:pt x="1569652" y="513083"/>
                  <a:pt x="1568383" y="511817"/>
                </a:cubicBezTo>
                <a:cubicBezTo>
                  <a:pt x="1568383" y="511817"/>
                  <a:pt x="1568383" y="510537"/>
                  <a:pt x="1568383" y="510537"/>
                </a:cubicBezTo>
                <a:cubicBezTo>
                  <a:pt x="1569652" y="510537"/>
                  <a:pt x="1570922" y="510537"/>
                  <a:pt x="1572192" y="510537"/>
                </a:cubicBezTo>
                <a:cubicBezTo>
                  <a:pt x="1572192" y="511817"/>
                  <a:pt x="1573461" y="511817"/>
                  <a:pt x="1573461" y="511817"/>
                </a:cubicBezTo>
                <a:cubicBezTo>
                  <a:pt x="1576001" y="511817"/>
                  <a:pt x="1577270" y="510537"/>
                  <a:pt x="1579811" y="510537"/>
                </a:cubicBezTo>
                <a:cubicBezTo>
                  <a:pt x="1581080" y="511817"/>
                  <a:pt x="1582350" y="511817"/>
                  <a:pt x="1583619" y="511817"/>
                </a:cubicBezTo>
                <a:cubicBezTo>
                  <a:pt x="1583619" y="511817"/>
                  <a:pt x="1584889" y="513083"/>
                  <a:pt x="1584889" y="513083"/>
                </a:cubicBezTo>
                <a:cubicBezTo>
                  <a:pt x="1586160" y="513083"/>
                  <a:pt x="1588699" y="513083"/>
                  <a:pt x="1591239" y="513083"/>
                </a:cubicBezTo>
                <a:cubicBezTo>
                  <a:pt x="1593781" y="513083"/>
                  <a:pt x="1595052" y="511817"/>
                  <a:pt x="1597591" y="511817"/>
                </a:cubicBezTo>
                <a:cubicBezTo>
                  <a:pt x="1597591" y="511817"/>
                  <a:pt x="1598861" y="510537"/>
                  <a:pt x="1598861" y="510537"/>
                </a:cubicBezTo>
                <a:cubicBezTo>
                  <a:pt x="1600131" y="510537"/>
                  <a:pt x="1602671" y="509271"/>
                  <a:pt x="1603941" y="509271"/>
                </a:cubicBezTo>
                <a:cubicBezTo>
                  <a:pt x="1602671" y="508005"/>
                  <a:pt x="1602671" y="508005"/>
                  <a:pt x="1601400" y="508005"/>
                </a:cubicBezTo>
                <a:cubicBezTo>
                  <a:pt x="1600131" y="508005"/>
                  <a:pt x="1600131" y="506726"/>
                  <a:pt x="1600131" y="506726"/>
                </a:cubicBezTo>
                <a:cubicBezTo>
                  <a:pt x="1598861" y="505460"/>
                  <a:pt x="1596321" y="505460"/>
                  <a:pt x="1595052" y="505460"/>
                </a:cubicBezTo>
                <a:cubicBezTo>
                  <a:pt x="1595052" y="505460"/>
                  <a:pt x="1593781" y="504194"/>
                  <a:pt x="1593781" y="502927"/>
                </a:cubicBezTo>
                <a:cubicBezTo>
                  <a:pt x="1592511" y="502927"/>
                  <a:pt x="1589970" y="504194"/>
                  <a:pt x="1588699" y="504194"/>
                </a:cubicBezTo>
                <a:cubicBezTo>
                  <a:pt x="1586160" y="504194"/>
                  <a:pt x="1584889" y="504194"/>
                  <a:pt x="1583619" y="504194"/>
                </a:cubicBezTo>
                <a:cubicBezTo>
                  <a:pt x="1582350" y="505460"/>
                  <a:pt x="1582350" y="505460"/>
                  <a:pt x="1581080" y="505460"/>
                </a:cubicBezTo>
                <a:cubicBezTo>
                  <a:pt x="1578539" y="504194"/>
                  <a:pt x="1577270" y="504194"/>
                  <a:pt x="1576001" y="504194"/>
                </a:cubicBezTo>
                <a:cubicBezTo>
                  <a:pt x="1574730" y="505460"/>
                  <a:pt x="1573461" y="505460"/>
                  <a:pt x="1572192" y="505460"/>
                </a:cubicBezTo>
                <a:cubicBezTo>
                  <a:pt x="1569652" y="504194"/>
                  <a:pt x="1567113" y="504194"/>
                  <a:pt x="1564573" y="504194"/>
                </a:cubicBezTo>
                <a:cubicBezTo>
                  <a:pt x="1563303" y="504194"/>
                  <a:pt x="1563303" y="502927"/>
                  <a:pt x="1562032" y="502927"/>
                </a:cubicBezTo>
                <a:cubicBezTo>
                  <a:pt x="1562032" y="501648"/>
                  <a:pt x="1562032" y="500382"/>
                  <a:pt x="1562032" y="499116"/>
                </a:cubicBezTo>
                <a:cubicBezTo>
                  <a:pt x="1563303" y="497837"/>
                  <a:pt x="1563303" y="497837"/>
                  <a:pt x="1564573" y="496571"/>
                </a:cubicBezTo>
                <a:cubicBezTo>
                  <a:pt x="1563303" y="496571"/>
                  <a:pt x="1563303" y="495304"/>
                  <a:pt x="1563303" y="495304"/>
                </a:cubicBezTo>
                <a:cubicBezTo>
                  <a:pt x="1563303" y="494025"/>
                  <a:pt x="1563303" y="494025"/>
                  <a:pt x="1563303" y="492759"/>
                </a:cubicBezTo>
                <a:cubicBezTo>
                  <a:pt x="1563303" y="491493"/>
                  <a:pt x="1564573" y="491493"/>
                  <a:pt x="1565843" y="491493"/>
                </a:cubicBezTo>
                <a:cubicBezTo>
                  <a:pt x="1565843" y="490227"/>
                  <a:pt x="1567113" y="490227"/>
                  <a:pt x="1567113" y="488948"/>
                </a:cubicBezTo>
                <a:cubicBezTo>
                  <a:pt x="1567113" y="487681"/>
                  <a:pt x="1565843" y="486415"/>
                  <a:pt x="1565843" y="485136"/>
                </a:cubicBezTo>
                <a:cubicBezTo>
                  <a:pt x="1567113" y="483870"/>
                  <a:pt x="1567113" y="483870"/>
                  <a:pt x="1567113" y="482604"/>
                </a:cubicBezTo>
                <a:cubicBezTo>
                  <a:pt x="1568383" y="482604"/>
                  <a:pt x="1568383" y="481324"/>
                  <a:pt x="1569652" y="481324"/>
                </a:cubicBezTo>
                <a:cubicBezTo>
                  <a:pt x="1569652" y="480058"/>
                  <a:pt x="1569652" y="480058"/>
                  <a:pt x="1569652" y="478792"/>
                </a:cubicBezTo>
                <a:cubicBezTo>
                  <a:pt x="1572192" y="477526"/>
                  <a:pt x="1573461" y="477526"/>
                  <a:pt x="1574730" y="476247"/>
                </a:cubicBezTo>
                <a:cubicBezTo>
                  <a:pt x="1574730" y="474981"/>
                  <a:pt x="1576001" y="474981"/>
                  <a:pt x="1577270" y="474981"/>
                </a:cubicBezTo>
                <a:cubicBezTo>
                  <a:pt x="1577270" y="474981"/>
                  <a:pt x="1577270" y="473714"/>
                  <a:pt x="1577270" y="473714"/>
                </a:cubicBezTo>
                <a:cubicBezTo>
                  <a:pt x="1577270" y="473714"/>
                  <a:pt x="1576001" y="473714"/>
                  <a:pt x="1576001" y="473714"/>
                </a:cubicBezTo>
                <a:cubicBezTo>
                  <a:pt x="1576001" y="474981"/>
                  <a:pt x="1574730" y="474981"/>
                  <a:pt x="1574730" y="474981"/>
                </a:cubicBezTo>
                <a:cubicBezTo>
                  <a:pt x="1573461" y="474981"/>
                  <a:pt x="1573461" y="473714"/>
                  <a:pt x="1573461" y="473714"/>
                </a:cubicBezTo>
                <a:cubicBezTo>
                  <a:pt x="1573461" y="472435"/>
                  <a:pt x="1574730" y="471169"/>
                  <a:pt x="1576001" y="469903"/>
                </a:cubicBezTo>
                <a:cubicBezTo>
                  <a:pt x="1577270" y="468637"/>
                  <a:pt x="1577270" y="467358"/>
                  <a:pt x="1578539" y="466091"/>
                </a:cubicBezTo>
                <a:cubicBezTo>
                  <a:pt x="1578539" y="466091"/>
                  <a:pt x="1579811" y="464825"/>
                  <a:pt x="1579811" y="464825"/>
                </a:cubicBezTo>
                <a:cubicBezTo>
                  <a:pt x="1581080" y="464825"/>
                  <a:pt x="1581080" y="463546"/>
                  <a:pt x="1582350" y="462280"/>
                </a:cubicBezTo>
                <a:cubicBezTo>
                  <a:pt x="1583619" y="462280"/>
                  <a:pt x="1583619" y="462280"/>
                  <a:pt x="1584889" y="462280"/>
                </a:cubicBezTo>
                <a:cubicBezTo>
                  <a:pt x="1584889" y="462280"/>
                  <a:pt x="1586160" y="462280"/>
                  <a:pt x="1586160" y="462280"/>
                </a:cubicBezTo>
                <a:cubicBezTo>
                  <a:pt x="1587429" y="461014"/>
                  <a:pt x="1587429" y="459734"/>
                  <a:pt x="1587429" y="458468"/>
                </a:cubicBezTo>
                <a:cubicBezTo>
                  <a:pt x="1587429" y="458468"/>
                  <a:pt x="1588699" y="458468"/>
                  <a:pt x="1588699" y="458468"/>
                </a:cubicBezTo>
                <a:cubicBezTo>
                  <a:pt x="1588699" y="458468"/>
                  <a:pt x="1589970" y="459734"/>
                  <a:pt x="1589970" y="459734"/>
                </a:cubicBezTo>
                <a:cubicBezTo>
                  <a:pt x="1589970" y="458468"/>
                  <a:pt x="1591239" y="458468"/>
                  <a:pt x="1591239" y="457202"/>
                </a:cubicBezTo>
                <a:cubicBezTo>
                  <a:pt x="1591239" y="457202"/>
                  <a:pt x="1589970" y="455936"/>
                  <a:pt x="1589970" y="455936"/>
                </a:cubicBezTo>
                <a:cubicBezTo>
                  <a:pt x="1591239" y="454657"/>
                  <a:pt x="1592511" y="452124"/>
                  <a:pt x="1593781" y="450845"/>
                </a:cubicBezTo>
                <a:cubicBezTo>
                  <a:pt x="1593781" y="450845"/>
                  <a:pt x="1595052" y="450845"/>
                  <a:pt x="1596321" y="450845"/>
                </a:cubicBezTo>
                <a:cubicBezTo>
                  <a:pt x="1595052" y="449579"/>
                  <a:pt x="1595052" y="449579"/>
                  <a:pt x="1595052" y="448313"/>
                </a:cubicBezTo>
                <a:cubicBezTo>
                  <a:pt x="1596321" y="447047"/>
                  <a:pt x="1596321" y="445768"/>
                  <a:pt x="1597591" y="444501"/>
                </a:cubicBezTo>
                <a:cubicBezTo>
                  <a:pt x="1598861" y="443235"/>
                  <a:pt x="1600131" y="443235"/>
                  <a:pt x="1601400" y="443235"/>
                </a:cubicBezTo>
                <a:cubicBezTo>
                  <a:pt x="1601400" y="441956"/>
                  <a:pt x="1602671" y="441956"/>
                  <a:pt x="1602671" y="440690"/>
                </a:cubicBezTo>
                <a:cubicBezTo>
                  <a:pt x="1603941" y="440690"/>
                  <a:pt x="1603941" y="440690"/>
                  <a:pt x="1605210" y="440690"/>
                </a:cubicBezTo>
                <a:cubicBezTo>
                  <a:pt x="1606482" y="440690"/>
                  <a:pt x="1606482" y="440690"/>
                  <a:pt x="1607751" y="440690"/>
                </a:cubicBezTo>
                <a:cubicBezTo>
                  <a:pt x="1607751" y="440690"/>
                  <a:pt x="1606482" y="439424"/>
                  <a:pt x="1606482" y="439424"/>
                </a:cubicBezTo>
                <a:cubicBezTo>
                  <a:pt x="1606482" y="438144"/>
                  <a:pt x="1606482" y="438144"/>
                  <a:pt x="1606482" y="436878"/>
                </a:cubicBezTo>
                <a:cubicBezTo>
                  <a:pt x="1609022" y="435612"/>
                  <a:pt x="1610288" y="434346"/>
                  <a:pt x="1612829" y="433067"/>
                </a:cubicBezTo>
                <a:cubicBezTo>
                  <a:pt x="1614099" y="431801"/>
                  <a:pt x="1616638" y="429255"/>
                  <a:pt x="1617906" y="427989"/>
                </a:cubicBezTo>
                <a:cubicBezTo>
                  <a:pt x="1621718" y="426723"/>
                  <a:pt x="1624260" y="425444"/>
                  <a:pt x="1628071" y="424178"/>
                </a:cubicBezTo>
                <a:cubicBezTo>
                  <a:pt x="1629340" y="424178"/>
                  <a:pt x="1631881" y="422911"/>
                  <a:pt x="1634421" y="422911"/>
                </a:cubicBezTo>
                <a:cubicBezTo>
                  <a:pt x="1635691" y="422911"/>
                  <a:pt x="1635691" y="421645"/>
                  <a:pt x="1636960" y="421645"/>
                </a:cubicBezTo>
                <a:cubicBezTo>
                  <a:pt x="1638231" y="421645"/>
                  <a:pt x="1640770" y="421645"/>
                  <a:pt x="1642039" y="421645"/>
                </a:cubicBezTo>
                <a:cubicBezTo>
                  <a:pt x="1643309" y="421645"/>
                  <a:pt x="1643309" y="420366"/>
                  <a:pt x="1644579" y="420366"/>
                </a:cubicBezTo>
                <a:cubicBezTo>
                  <a:pt x="1645849" y="420366"/>
                  <a:pt x="1645849" y="420366"/>
                  <a:pt x="1647119" y="420366"/>
                </a:cubicBezTo>
                <a:cubicBezTo>
                  <a:pt x="1649660" y="420366"/>
                  <a:pt x="1650930" y="419100"/>
                  <a:pt x="1653469" y="419100"/>
                </a:cubicBezTo>
                <a:cubicBezTo>
                  <a:pt x="1654740" y="420366"/>
                  <a:pt x="1656010" y="420366"/>
                  <a:pt x="1657281" y="420366"/>
                </a:cubicBezTo>
                <a:cubicBezTo>
                  <a:pt x="1661090" y="421645"/>
                  <a:pt x="1663631" y="421645"/>
                  <a:pt x="1666169" y="421645"/>
                </a:cubicBezTo>
                <a:cubicBezTo>
                  <a:pt x="1667437" y="421645"/>
                  <a:pt x="1667437" y="422911"/>
                  <a:pt x="1667437" y="422911"/>
                </a:cubicBezTo>
                <a:cubicBezTo>
                  <a:pt x="1667437" y="424178"/>
                  <a:pt x="1667437" y="424178"/>
                  <a:pt x="1667437" y="425444"/>
                </a:cubicBezTo>
                <a:cubicBezTo>
                  <a:pt x="1664900" y="426723"/>
                  <a:pt x="1663631" y="426723"/>
                  <a:pt x="1662360" y="427989"/>
                </a:cubicBezTo>
                <a:cubicBezTo>
                  <a:pt x="1659820" y="429255"/>
                  <a:pt x="1658550" y="429255"/>
                  <a:pt x="1656010" y="430534"/>
                </a:cubicBezTo>
                <a:cubicBezTo>
                  <a:pt x="1654740" y="431801"/>
                  <a:pt x="1653469" y="431801"/>
                  <a:pt x="1652199" y="431801"/>
                </a:cubicBezTo>
                <a:cubicBezTo>
                  <a:pt x="1652199" y="433067"/>
                  <a:pt x="1650930" y="433067"/>
                  <a:pt x="1650930" y="434346"/>
                </a:cubicBezTo>
                <a:cubicBezTo>
                  <a:pt x="1649660" y="434346"/>
                  <a:pt x="1649660" y="435612"/>
                  <a:pt x="1648389" y="436878"/>
                </a:cubicBezTo>
                <a:cubicBezTo>
                  <a:pt x="1647119" y="436878"/>
                  <a:pt x="1645849" y="438144"/>
                  <a:pt x="1644579" y="438144"/>
                </a:cubicBezTo>
                <a:cubicBezTo>
                  <a:pt x="1642039" y="439424"/>
                  <a:pt x="1640770" y="441956"/>
                  <a:pt x="1638231" y="443235"/>
                </a:cubicBezTo>
                <a:cubicBezTo>
                  <a:pt x="1636960" y="445768"/>
                  <a:pt x="1634421" y="447047"/>
                  <a:pt x="1633151" y="449579"/>
                </a:cubicBezTo>
                <a:cubicBezTo>
                  <a:pt x="1631881" y="450845"/>
                  <a:pt x="1629340" y="452124"/>
                  <a:pt x="1628071" y="453391"/>
                </a:cubicBezTo>
                <a:cubicBezTo>
                  <a:pt x="1626801" y="453391"/>
                  <a:pt x="1626801" y="454657"/>
                  <a:pt x="1625531" y="454657"/>
                </a:cubicBezTo>
                <a:cubicBezTo>
                  <a:pt x="1624260" y="455936"/>
                  <a:pt x="1624260" y="458468"/>
                  <a:pt x="1622989" y="459734"/>
                </a:cubicBezTo>
                <a:cubicBezTo>
                  <a:pt x="1622989" y="461014"/>
                  <a:pt x="1622989" y="461014"/>
                  <a:pt x="1622989" y="462280"/>
                </a:cubicBezTo>
                <a:cubicBezTo>
                  <a:pt x="1624260" y="463546"/>
                  <a:pt x="1624260" y="464825"/>
                  <a:pt x="1625531" y="464825"/>
                </a:cubicBezTo>
                <a:cubicBezTo>
                  <a:pt x="1626801" y="464825"/>
                  <a:pt x="1626801" y="466091"/>
                  <a:pt x="1628071" y="466091"/>
                </a:cubicBezTo>
                <a:cubicBezTo>
                  <a:pt x="1628071" y="467358"/>
                  <a:pt x="1628071" y="467358"/>
                  <a:pt x="1628071" y="468637"/>
                </a:cubicBezTo>
                <a:cubicBezTo>
                  <a:pt x="1628071" y="468637"/>
                  <a:pt x="1626801" y="469903"/>
                  <a:pt x="1625531" y="469903"/>
                </a:cubicBezTo>
                <a:cubicBezTo>
                  <a:pt x="1624260" y="471169"/>
                  <a:pt x="1624260" y="471169"/>
                  <a:pt x="1622989" y="472435"/>
                </a:cubicBezTo>
                <a:cubicBezTo>
                  <a:pt x="1621718" y="472435"/>
                  <a:pt x="1621718" y="473714"/>
                  <a:pt x="1620447" y="474981"/>
                </a:cubicBezTo>
                <a:cubicBezTo>
                  <a:pt x="1620447" y="476247"/>
                  <a:pt x="1620447" y="476247"/>
                  <a:pt x="1620447" y="477526"/>
                </a:cubicBezTo>
                <a:cubicBezTo>
                  <a:pt x="1620447" y="478792"/>
                  <a:pt x="1619177" y="480058"/>
                  <a:pt x="1619177" y="481338"/>
                </a:cubicBezTo>
                <a:cubicBezTo>
                  <a:pt x="1619177" y="481338"/>
                  <a:pt x="1617906" y="482604"/>
                  <a:pt x="1617906" y="482604"/>
                </a:cubicBezTo>
                <a:cubicBezTo>
                  <a:pt x="1617906" y="482604"/>
                  <a:pt x="1617906" y="483870"/>
                  <a:pt x="1617906" y="483870"/>
                </a:cubicBezTo>
                <a:cubicBezTo>
                  <a:pt x="1619177" y="483870"/>
                  <a:pt x="1619177" y="485136"/>
                  <a:pt x="1620447" y="485136"/>
                </a:cubicBezTo>
                <a:cubicBezTo>
                  <a:pt x="1620447" y="485136"/>
                  <a:pt x="1621718" y="486415"/>
                  <a:pt x="1621718" y="487681"/>
                </a:cubicBezTo>
                <a:cubicBezTo>
                  <a:pt x="1621718" y="487681"/>
                  <a:pt x="1622989" y="488948"/>
                  <a:pt x="1622989" y="488948"/>
                </a:cubicBezTo>
                <a:cubicBezTo>
                  <a:pt x="1624260" y="488948"/>
                  <a:pt x="1624260" y="490227"/>
                  <a:pt x="1624260" y="491493"/>
                </a:cubicBezTo>
                <a:cubicBezTo>
                  <a:pt x="1625531" y="492759"/>
                  <a:pt x="1626801" y="492759"/>
                  <a:pt x="1628071" y="494038"/>
                </a:cubicBezTo>
                <a:cubicBezTo>
                  <a:pt x="1629340" y="494038"/>
                  <a:pt x="1629340" y="495304"/>
                  <a:pt x="1629340" y="495304"/>
                </a:cubicBezTo>
                <a:cubicBezTo>
                  <a:pt x="1630612" y="495304"/>
                  <a:pt x="1631881" y="495304"/>
                  <a:pt x="1633151" y="495304"/>
                </a:cubicBezTo>
                <a:cubicBezTo>
                  <a:pt x="1633151" y="496571"/>
                  <a:pt x="1633151" y="496571"/>
                  <a:pt x="1633151" y="497837"/>
                </a:cubicBezTo>
                <a:cubicBezTo>
                  <a:pt x="1633151" y="499116"/>
                  <a:pt x="1631881" y="499116"/>
                  <a:pt x="1631881" y="500382"/>
                </a:cubicBezTo>
                <a:cubicBezTo>
                  <a:pt x="1631881" y="500382"/>
                  <a:pt x="1630612" y="499116"/>
                  <a:pt x="1630612" y="499116"/>
                </a:cubicBezTo>
                <a:cubicBezTo>
                  <a:pt x="1630612" y="499116"/>
                  <a:pt x="1629340" y="499116"/>
                  <a:pt x="1629340" y="499116"/>
                </a:cubicBezTo>
                <a:cubicBezTo>
                  <a:pt x="1629340" y="499116"/>
                  <a:pt x="1629340" y="500382"/>
                  <a:pt x="1629340" y="500382"/>
                </a:cubicBezTo>
                <a:cubicBezTo>
                  <a:pt x="1628071" y="501648"/>
                  <a:pt x="1628071" y="501648"/>
                  <a:pt x="1626801" y="501648"/>
                </a:cubicBezTo>
                <a:cubicBezTo>
                  <a:pt x="1625531" y="501648"/>
                  <a:pt x="1625531" y="502927"/>
                  <a:pt x="1624260" y="502927"/>
                </a:cubicBezTo>
                <a:cubicBezTo>
                  <a:pt x="1624260" y="504194"/>
                  <a:pt x="1622989" y="504194"/>
                  <a:pt x="1622989" y="504194"/>
                </a:cubicBezTo>
                <a:cubicBezTo>
                  <a:pt x="1622989" y="504194"/>
                  <a:pt x="1624260" y="504194"/>
                  <a:pt x="1624260" y="504194"/>
                </a:cubicBezTo>
                <a:cubicBezTo>
                  <a:pt x="1625531" y="504194"/>
                  <a:pt x="1625531" y="505460"/>
                  <a:pt x="1626801" y="505460"/>
                </a:cubicBezTo>
                <a:cubicBezTo>
                  <a:pt x="1628071" y="504194"/>
                  <a:pt x="1628071" y="504194"/>
                  <a:pt x="1629340" y="504194"/>
                </a:cubicBezTo>
                <a:cubicBezTo>
                  <a:pt x="1629340" y="504194"/>
                  <a:pt x="1630612" y="504194"/>
                  <a:pt x="1630612" y="504194"/>
                </a:cubicBezTo>
                <a:cubicBezTo>
                  <a:pt x="1629340" y="505460"/>
                  <a:pt x="1629340" y="505460"/>
                  <a:pt x="1628071" y="506739"/>
                </a:cubicBezTo>
                <a:cubicBezTo>
                  <a:pt x="1628071" y="508005"/>
                  <a:pt x="1628071" y="509271"/>
                  <a:pt x="1628071" y="510537"/>
                </a:cubicBezTo>
                <a:cubicBezTo>
                  <a:pt x="1628071" y="511817"/>
                  <a:pt x="1628071" y="511817"/>
                  <a:pt x="1628071" y="513083"/>
                </a:cubicBezTo>
                <a:cubicBezTo>
                  <a:pt x="1628071" y="513083"/>
                  <a:pt x="1628071" y="514349"/>
                  <a:pt x="1628071" y="514349"/>
                </a:cubicBezTo>
                <a:cubicBezTo>
                  <a:pt x="1629340" y="513083"/>
                  <a:pt x="1630612" y="511817"/>
                  <a:pt x="1631881" y="510537"/>
                </a:cubicBezTo>
                <a:cubicBezTo>
                  <a:pt x="1631881" y="510537"/>
                  <a:pt x="1631881" y="509271"/>
                  <a:pt x="1631881" y="509271"/>
                </a:cubicBezTo>
                <a:cubicBezTo>
                  <a:pt x="1631881" y="508005"/>
                  <a:pt x="1633151" y="505460"/>
                  <a:pt x="1634421" y="504194"/>
                </a:cubicBezTo>
                <a:cubicBezTo>
                  <a:pt x="1634421" y="504194"/>
                  <a:pt x="1635691" y="502927"/>
                  <a:pt x="1635691" y="502927"/>
                </a:cubicBezTo>
                <a:cubicBezTo>
                  <a:pt x="1635691" y="501648"/>
                  <a:pt x="1635691" y="500382"/>
                  <a:pt x="1635691" y="499116"/>
                </a:cubicBezTo>
                <a:cubicBezTo>
                  <a:pt x="1635691" y="499116"/>
                  <a:pt x="1636960" y="497850"/>
                  <a:pt x="1636960" y="497850"/>
                </a:cubicBezTo>
                <a:cubicBezTo>
                  <a:pt x="1636960" y="496571"/>
                  <a:pt x="1638231" y="496571"/>
                  <a:pt x="1639500" y="495304"/>
                </a:cubicBezTo>
                <a:cubicBezTo>
                  <a:pt x="1639500" y="494038"/>
                  <a:pt x="1639500" y="494038"/>
                  <a:pt x="1639500" y="492759"/>
                </a:cubicBezTo>
                <a:cubicBezTo>
                  <a:pt x="1639500" y="492759"/>
                  <a:pt x="1638231" y="491493"/>
                  <a:pt x="1638231" y="491493"/>
                </a:cubicBezTo>
                <a:cubicBezTo>
                  <a:pt x="1638231" y="491493"/>
                  <a:pt x="1638231" y="490227"/>
                  <a:pt x="1638231" y="490227"/>
                </a:cubicBezTo>
                <a:cubicBezTo>
                  <a:pt x="1636960" y="490227"/>
                  <a:pt x="1636960" y="490227"/>
                  <a:pt x="1635691" y="490227"/>
                </a:cubicBezTo>
                <a:cubicBezTo>
                  <a:pt x="1634421" y="490227"/>
                  <a:pt x="1634421" y="490227"/>
                  <a:pt x="1633151" y="490227"/>
                </a:cubicBezTo>
                <a:cubicBezTo>
                  <a:pt x="1631881" y="488948"/>
                  <a:pt x="1631881" y="488948"/>
                  <a:pt x="1631881" y="487681"/>
                </a:cubicBezTo>
                <a:cubicBezTo>
                  <a:pt x="1630612" y="487681"/>
                  <a:pt x="1630612" y="487681"/>
                  <a:pt x="1630612" y="487681"/>
                </a:cubicBezTo>
                <a:cubicBezTo>
                  <a:pt x="1629340" y="486415"/>
                  <a:pt x="1629340" y="486415"/>
                  <a:pt x="1629340" y="485149"/>
                </a:cubicBezTo>
                <a:cubicBezTo>
                  <a:pt x="1628071" y="485149"/>
                  <a:pt x="1628071" y="483870"/>
                  <a:pt x="1626801" y="483870"/>
                </a:cubicBezTo>
                <a:cubicBezTo>
                  <a:pt x="1626801" y="482604"/>
                  <a:pt x="1625531" y="482604"/>
                  <a:pt x="1625531" y="481338"/>
                </a:cubicBezTo>
                <a:cubicBezTo>
                  <a:pt x="1625531" y="480058"/>
                  <a:pt x="1626801" y="480058"/>
                  <a:pt x="1626801" y="480058"/>
                </a:cubicBezTo>
                <a:cubicBezTo>
                  <a:pt x="1626801" y="480058"/>
                  <a:pt x="1628071" y="481338"/>
                  <a:pt x="1628071" y="481338"/>
                </a:cubicBezTo>
                <a:cubicBezTo>
                  <a:pt x="1628071" y="481338"/>
                  <a:pt x="1629340" y="480058"/>
                  <a:pt x="1629340" y="480058"/>
                </a:cubicBezTo>
                <a:cubicBezTo>
                  <a:pt x="1630612" y="480058"/>
                  <a:pt x="1631881" y="478792"/>
                  <a:pt x="1633151" y="478792"/>
                </a:cubicBezTo>
                <a:cubicBezTo>
                  <a:pt x="1633151" y="477526"/>
                  <a:pt x="1634421" y="477526"/>
                  <a:pt x="1634421" y="476247"/>
                </a:cubicBezTo>
                <a:cubicBezTo>
                  <a:pt x="1634421" y="476247"/>
                  <a:pt x="1633151" y="474981"/>
                  <a:pt x="1633151" y="474981"/>
                </a:cubicBezTo>
                <a:cubicBezTo>
                  <a:pt x="1633151" y="473714"/>
                  <a:pt x="1634421" y="473714"/>
                  <a:pt x="1634421" y="472448"/>
                </a:cubicBezTo>
                <a:cubicBezTo>
                  <a:pt x="1634421" y="472448"/>
                  <a:pt x="1635691" y="472448"/>
                  <a:pt x="1636960" y="472448"/>
                </a:cubicBezTo>
                <a:cubicBezTo>
                  <a:pt x="1636960" y="473714"/>
                  <a:pt x="1638231" y="473714"/>
                  <a:pt x="1639500" y="474981"/>
                </a:cubicBezTo>
                <a:cubicBezTo>
                  <a:pt x="1638231" y="474981"/>
                  <a:pt x="1638231" y="476247"/>
                  <a:pt x="1638231" y="476247"/>
                </a:cubicBezTo>
                <a:cubicBezTo>
                  <a:pt x="1639500" y="476247"/>
                  <a:pt x="1639500" y="476247"/>
                  <a:pt x="1640770" y="476247"/>
                </a:cubicBezTo>
                <a:cubicBezTo>
                  <a:pt x="1642039" y="474981"/>
                  <a:pt x="1642039" y="474981"/>
                  <a:pt x="1643309" y="473714"/>
                </a:cubicBezTo>
                <a:cubicBezTo>
                  <a:pt x="1643309" y="472448"/>
                  <a:pt x="1643309" y="472448"/>
                  <a:pt x="1643309" y="471169"/>
                </a:cubicBezTo>
                <a:cubicBezTo>
                  <a:pt x="1644579" y="469903"/>
                  <a:pt x="1644579" y="469903"/>
                  <a:pt x="1645849" y="468637"/>
                </a:cubicBezTo>
                <a:cubicBezTo>
                  <a:pt x="1647119" y="468637"/>
                  <a:pt x="1647119" y="468637"/>
                  <a:pt x="1648389" y="468637"/>
                </a:cubicBezTo>
                <a:cubicBezTo>
                  <a:pt x="1647119" y="468637"/>
                  <a:pt x="1647119" y="467358"/>
                  <a:pt x="1647119" y="467358"/>
                </a:cubicBezTo>
                <a:cubicBezTo>
                  <a:pt x="1647119" y="467358"/>
                  <a:pt x="1648389" y="466091"/>
                  <a:pt x="1648389" y="466091"/>
                </a:cubicBezTo>
                <a:cubicBezTo>
                  <a:pt x="1649660" y="466091"/>
                  <a:pt x="1650930" y="464825"/>
                  <a:pt x="1652199" y="464825"/>
                </a:cubicBezTo>
                <a:cubicBezTo>
                  <a:pt x="1652199" y="464825"/>
                  <a:pt x="1650930" y="463546"/>
                  <a:pt x="1650930" y="463546"/>
                </a:cubicBezTo>
                <a:cubicBezTo>
                  <a:pt x="1649660" y="463546"/>
                  <a:pt x="1649660" y="463546"/>
                  <a:pt x="1648389" y="463546"/>
                </a:cubicBezTo>
                <a:cubicBezTo>
                  <a:pt x="1647119" y="464825"/>
                  <a:pt x="1644579" y="466091"/>
                  <a:pt x="1643309" y="467358"/>
                </a:cubicBezTo>
                <a:cubicBezTo>
                  <a:pt x="1642039" y="467358"/>
                  <a:pt x="1642039" y="467358"/>
                  <a:pt x="1640770" y="467358"/>
                </a:cubicBezTo>
                <a:cubicBezTo>
                  <a:pt x="1640770" y="466091"/>
                  <a:pt x="1639500" y="466091"/>
                  <a:pt x="1639500" y="464825"/>
                </a:cubicBezTo>
                <a:cubicBezTo>
                  <a:pt x="1638231" y="463546"/>
                  <a:pt x="1638231" y="463546"/>
                  <a:pt x="1636960" y="463546"/>
                </a:cubicBezTo>
                <a:cubicBezTo>
                  <a:pt x="1636960" y="463546"/>
                  <a:pt x="1636960" y="462280"/>
                  <a:pt x="1636960" y="462280"/>
                </a:cubicBezTo>
                <a:cubicBezTo>
                  <a:pt x="1638231" y="462280"/>
                  <a:pt x="1639500" y="461014"/>
                  <a:pt x="1640770" y="461014"/>
                </a:cubicBezTo>
                <a:cubicBezTo>
                  <a:pt x="1639500" y="461014"/>
                  <a:pt x="1639500" y="459734"/>
                  <a:pt x="1638231" y="459734"/>
                </a:cubicBezTo>
                <a:cubicBezTo>
                  <a:pt x="1638231" y="458468"/>
                  <a:pt x="1638231" y="457202"/>
                  <a:pt x="1638231" y="455936"/>
                </a:cubicBezTo>
                <a:cubicBezTo>
                  <a:pt x="1639500" y="454657"/>
                  <a:pt x="1639500" y="453391"/>
                  <a:pt x="1640770" y="452124"/>
                </a:cubicBezTo>
                <a:cubicBezTo>
                  <a:pt x="1640770" y="452124"/>
                  <a:pt x="1640770" y="450845"/>
                  <a:pt x="1640770" y="450845"/>
                </a:cubicBezTo>
                <a:cubicBezTo>
                  <a:pt x="1642039" y="449579"/>
                  <a:pt x="1642039" y="449579"/>
                  <a:pt x="1643309" y="448313"/>
                </a:cubicBezTo>
                <a:cubicBezTo>
                  <a:pt x="1645849" y="447047"/>
                  <a:pt x="1647119" y="447047"/>
                  <a:pt x="1648389" y="447047"/>
                </a:cubicBezTo>
                <a:cubicBezTo>
                  <a:pt x="1649660" y="447047"/>
                  <a:pt x="1650930" y="448313"/>
                  <a:pt x="1652199" y="448313"/>
                </a:cubicBezTo>
                <a:cubicBezTo>
                  <a:pt x="1653469" y="448313"/>
                  <a:pt x="1653469" y="449579"/>
                  <a:pt x="1653469" y="449579"/>
                </a:cubicBezTo>
                <a:cubicBezTo>
                  <a:pt x="1654740" y="449579"/>
                  <a:pt x="1657281" y="449579"/>
                  <a:pt x="1658550" y="449579"/>
                </a:cubicBezTo>
                <a:cubicBezTo>
                  <a:pt x="1659820" y="449579"/>
                  <a:pt x="1659820" y="450845"/>
                  <a:pt x="1661090" y="450845"/>
                </a:cubicBezTo>
                <a:cubicBezTo>
                  <a:pt x="1662360" y="450845"/>
                  <a:pt x="1663631" y="450845"/>
                  <a:pt x="1664900" y="450845"/>
                </a:cubicBezTo>
                <a:cubicBezTo>
                  <a:pt x="1664900" y="449579"/>
                  <a:pt x="1663631" y="449579"/>
                  <a:pt x="1662360" y="449579"/>
                </a:cubicBezTo>
                <a:cubicBezTo>
                  <a:pt x="1662360" y="449579"/>
                  <a:pt x="1661090" y="448313"/>
                  <a:pt x="1661090" y="448313"/>
                </a:cubicBezTo>
                <a:cubicBezTo>
                  <a:pt x="1658550" y="448313"/>
                  <a:pt x="1657281" y="447047"/>
                  <a:pt x="1654740" y="447047"/>
                </a:cubicBezTo>
                <a:cubicBezTo>
                  <a:pt x="1654740" y="445768"/>
                  <a:pt x="1653469" y="445768"/>
                  <a:pt x="1653469" y="444501"/>
                </a:cubicBezTo>
                <a:cubicBezTo>
                  <a:pt x="1653469" y="444501"/>
                  <a:pt x="1652199" y="443235"/>
                  <a:pt x="1652199" y="443235"/>
                </a:cubicBezTo>
                <a:cubicBezTo>
                  <a:pt x="1650930" y="444501"/>
                  <a:pt x="1649660" y="444501"/>
                  <a:pt x="1648389" y="444501"/>
                </a:cubicBezTo>
                <a:cubicBezTo>
                  <a:pt x="1648389" y="443235"/>
                  <a:pt x="1647119" y="443235"/>
                  <a:pt x="1647119" y="443235"/>
                </a:cubicBezTo>
                <a:cubicBezTo>
                  <a:pt x="1647119" y="443235"/>
                  <a:pt x="1648389" y="443235"/>
                  <a:pt x="1648389" y="443235"/>
                </a:cubicBezTo>
                <a:cubicBezTo>
                  <a:pt x="1650930" y="443235"/>
                  <a:pt x="1652199" y="441956"/>
                  <a:pt x="1654740" y="441956"/>
                </a:cubicBezTo>
                <a:cubicBezTo>
                  <a:pt x="1656010" y="441956"/>
                  <a:pt x="1656010" y="440690"/>
                  <a:pt x="1656010" y="440690"/>
                </a:cubicBezTo>
                <a:cubicBezTo>
                  <a:pt x="1656010" y="440690"/>
                  <a:pt x="1657281" y="440690"/>
                  <a:pt x="1657281" y="440690"/>
                </a:cubicBezTo>
                <a:cubicBezTo>
                  <a:pt x="1658550" y="441956"/>
                  <a:pt x="1661090" y="441956"/>
                  <a:pt x="1663631" y="443235"/>
                </a:cubicBezTo>
                <a:cubicBezTo>
                  <a:pt x="1664900" y="444501"/>
                  <a:pt x="1667437" y="444501"/>
                  <a:pt x="1668710" y="444501"/>
                </a:cubicBezTo>
                <a:cubicBezTo>
                  <a:pt x="1668710" y="444501"/>
                  <a:pt x="1669980" y="444501"/>
                  <a:pt x="1669980" y="444501"/>
                </a:cubicBezTo>
                <a:cubicBezTo>
                  <a:pt x="1668710" y="443235"/>
                  <a:pt x="1666169" y="443235"/>
                  <a:pt x="1664900" y="443235"/>
                </a:cubicBezTo>
                <a:cubicBezTo>
                  <a:pt x="1663631" y="441956"/>
                  <a:pt x="1662360" y="441956"/>
                  <a:pt x="1661090" y="440690"/>
                </a:cubicBezTo>
                <a:cubicBezTo>
                  <a:pt x="1658550" y="440690"/>
                  <a:pt x="1657281" y="439424"/>
                  <a:pt x="1656010" y="439424"/>
                </a:cubicBezTo>
                <a:cubicBezTo>
                  <a:pt x="1656010" y="439424"/>
                  <a:pt x="1656010" y="438144"/>
                  <a:pt x="1656010" y="438144"/>
                </a:cubicBezTo>
                <a:cubicBezTo>
                  <a:pt x="1656010" y="436878"/>
                  <a:pt x="1657281" y="436878"/>
                  <a:pt x="1657281" y="435612"/>
                </a:cubicBezTo>
                <a:cubicBezTo>
                  <a:pt x="1658550" y="435612"/>
                  <a:pt x="1661090" y="434346"/>
                  <a:pt x="1662360" y="434346"/>
                </a:cubicBezTo>
                <a:cubicBezTo>
                  <a:pt x="1663631" y="434346"/>
                  <a:pt x="1663631" y="434346"/>
                  <a:pt x="1664900" y="434346"/>
                </a:cubicBezTo>
                <a:cubicBezTo>
                  <a:pt x="1664900" y="435612"/>
                  <a:pt x="1664900" y="435612"/>
                  <a:pt x="1664900" y="436878"/>
                </a:cubicBezTo>
                <a:cubicBezTo>
                  <a:pt x="1666169" y="436878"/>
                  <a:pt x="1666169" y="438144"/>
                  <a:pt x="1666169" y="438144"/>
                </a:cubicBezTo>
                <a:cubicBezTo>
                  <a:pt x="1666169" y="438144"/>
                  <a:pt x="1667437" y="436878"/>
                  <a:pt x="1667437" y="436878"/>
                </a:cubicBezTo>
                <a:cubicBezTo>
                  <a:pt x="1667437" y="436878"/>
                  <a:pt x="1667437" y="435612"/>
                  <a:pt x="1667437" y="435612"/>
                </a:cubicBezTo>
                <a:cubicBezTo>
                  <a:pt x="1667437" y="434346"/>
                  <a:pt x="1668710" y="434346"/>
                  <a:pt x="1668710" y="433067"/>
                </a:cubicBezTo>
                <a:cubicBezTo>
                  <a:pt x="1669980" y="431801"/>
                  <a:pt x="1671249" y="431801"/>
                  <a:pt x="1672519" y="431801"/>
                </a:cubicBezTo>
                <a:cubicBezTo>
                  <a:pt x="1673790" y="433067"/>
                  <a:pt x="1673790" y="433067"/>
                  <a:pt x="1675059" y="434346"/>
                </a:cubicBezTo>
                <a:cubicBezTo>
                  <a:pt x="1675059" y="434346"/>
                  <a:pt x="1676329" y="434346"/>
                  <a:pt x="1676329" y="434346"/>
                </a:cubicBezTo>
                <a:cubicBezTo>
                  <a:pt x="1677599" y="435612"/>
                  <a:pt x="1677599" y="435612"/>
                  <a:pt x="1678870" y="436878"/>
                </a:cubicBezTo>
                <a:cubicBezTo>
                  <a:pt x="1678870" y="436878"/>
                  <a:pt x="1680139" y="435612"/>
                  <a:pt x="1680139" y="435612"/>
                </a:cubicBezTo>
                <a:cubicBezTo>
                  <a:pt x="1680139" y="435612"/>
                  <a:pt x="1680139" y="434346"/>
                  <a:pt x="1680139" y="434346"/>
                </a:cubicBezTo>
                <a:cubicBezTo>
                  <a:pt x="1678870" y="434346"/>
                  <a:pt x="1677599" y="433067"/>
                  <a:pt x="1676329" y="433067"/>
                </a:cubicBezTo>
                <a:cubicBezTo>
                  <a:pt x="1677599" y="433067"/>
                  <a:pt x="1677599" y="431801"/>
                  <a:pt x="1677599" y="431801"/>
                </a:cubicBezTo>
                <a:cubicBezTo>
                  <a:pt x="1680139" y="430534"/>
                  <a:pt x="1683950" y="429255"/>
                  <a:pt x="1686490" y="427989"/>
                </a:cubicBezTo>
                <a:cubicBezTo>
                  <a:pt x="1687760" y="426723"/>
                  <a:pt x="1690300" y="426723"/>
                  <a:pt x="1691569" y="425444"/>
                </a:cubicBezTo>
                <a:cubicBezTo>
                  <a:pt x="1694110" y="425444"/>
                  <a:pt x="1695380" y="424178"/>
                  <a:pt x="1696650" y="424178"/>
                </a:cubicBezTo>
                <a:cubicBezTo>
                  <a:pt x="1697919" y="422911"/>
                  <a:pt x="1699190" y="422911"/>
                  <a:pt x="1700459" y="421645"/>
                </a:cubicBezTo>
                <a:cubicBezTo>
                  <a:pt x="1701730" y="421645"/>
                  <a:pt x="1704271" y="421645"/>
                  <a:pt x="1705540" y="421645"/>
                </a:cubicBezTo>
                <a:cubicBezTo>
                  <a:pt x="1708080" y="421645"/>
                  <a:pt x="1709351" y="420366"/>
                  <a:pt x="1711890" y="420366"/>
                </a:cubicBezTo>
                <a:lnTo>
                  <a:pt x="1715701" y="420366"/>
                </a:lnTo>
                <a:lnTo>
                  <a:pt x="1716970" y="417831"/>
                </a:lnTo>
                <a:cubicBezTo>
                  <a:pt x="1718237" y="417831"/>
                  <a:pt x="1718237" y="417831"/>
                  <a:pt x="1719509" y="417831"/>
                </a:cubicBezTo>
                <a:cubicBezTo>
                  <a:pt x="1720780" y="417831"/>
                  <a:pt x="1720780" y="416561"/>
                  <a:pt x="1720780" y="416561"/>
                </a:cubicBezTo>
                <a:cubicBezTo>
                  <a:pt x="1720780" y="415290"/>
                  <a:pt x="1719509" y="415290"/>
                  <a:pt x="1719509" y="414020"/>
                </a:cubicBezTo>
                <a:cubicBezTo>
                  <a:pt x="1719509" y="412750"/>
                  <a:pt x="1720780" y="412750"/>
                  <a:pt x="1720780" y="411480"/>
                </a:cubicBezTo>
                <a:cubicBezTo>
                  <a:pt x="1720780" y="410210"/>
                  <a:pt x="1720780" y="408940"/>
                  <a:pt x="1720780" y="407670"/>
                </a:cubicBezTo>
                <a:cubicBezTo>
                  <a:pt x="1720780" y="407670"/>
                  <a:pt x="1722048" y="406400"/>
                  <a:pt x="1723318" y="406400"/>
                </a:cubicBezTo>
                <a:close/>
                <a:moveTo>
                  <a:pt x="1545506" y="406400"/>
                </a:moveTo>
                <a:cubicBezTo>
                  <a:pt x="1545506" y="407668"/>
                  <a:pt x="1546777" y="407668"/>
                  <a:pt x="1548046" y="408941"/>
                </a:cubicBezTo>
                <a:cubicBezTo>
                  <a:pt x="1549317" y="408941"/>
                  <a:pt x="1550585" y="408941"/>
                  <a:pt x="1551856" y="408941"/>
                </a:cubicBezTo>
                <a:cubicBezTo>
                  <a:pt x="1551856" y="408941"/>
                  <a:pt x="1553131" y="408941"/>
                  <a:pt x="1553131" y="408941"/>
                </a:cubicBezTo>
                <a:cubicBezTo>
                  <a:pt x="1553131" y="408941"/>
                  <a:pt x="1554395" y="408941"/>
                  <a:pt x="1554395" y="408941"/>
                </a:cubicBezTo>
                <a:cubicBezTo>
                  <a:pt x="1555671" y="408941"/>
                  <a:pt x="1555671" y="410209"/>
                  <a:pt x="1556937" y="410209"/>
                </a:cubicBezTo>
                <a:cubicBezTo>
                  <a:pt x="1556937" y="411481"/>
                  <a:pt x="1556937" y="411481"/>
                  <a:pt x="1556937" y="412750"/>
                </a:cubicBezTo>
                <a:cubicBezTo>
                  <a:pt x="1556937" y="412750"/>
                  <a:pt x="1558208" y="412750"/>
                  <a:pt x="1558208" y="412750"/>
                </a:cubicBezTo>
                <a:cubicBezTo>
                  <a:pt x="1559477" y="412750"/>
                  <a:pt x="1559477" y="411481"/>
                  <a:pt x="1560748" y="411481"/>
                </a:cubicBezTo>
                <a:cubicBezTo>
                  <a:pt x="1562017" y="410209"/>
                  <a:pt x="1564557" y="410209"/>
                  <a:pt x="1565829" y="410209"/>
                </a:cubicBezTo>
                <a:cubicBezTo>
                  <a:pt x="1568368" y="410209"/>
                  <a:pt x="1572176" y="408941"/>
                  <a:pt x="1574715" y="408941"/>
                </a:cubicBezTo>
                <a:cubicBezTo>
                  <a:pt x="1575988" y="410209"/>
                  <a:pt x="1578527" y="410209"/>
                  <a:pt x="1579795" y="410209"/>
                </a:cubicBezTo>
                <a:cubicBezTo>
                  <a:pt x="1579795" y="410209"/>
                  <a:pt x="1579795" y="411481"/>
                  <a:pt x="1579795" y="411481"/>
                </a:cubicBezTo>
                <a:cubicBezTo>
                  <a:pt x="1581066" y="411481"/>
                  <a:pt x="1581066" y="411481"/>
                  <a:pt x="1582334" y="411481"/>
                </a:cubicBezTo>
                <a:cubicBezTo>
                  <a:pt x="1582334" y="411481"/>
                  <a:pt x="1583607" y="412750"/>
                  <a:pt x="1583607" y="412750"/>
                </a:cubicBezTo>
                <a:cubicBezTo>
                  <a:pt x="1583607" y="412750"/>
                  <a:pt x="1582334" y="412750"/>
                  <a:pt x="1582334" y="412750"/>
                </a:cubicBezTo>
                <a:cubicBezTo>
                  <a:pt x="1582334" y="412750"/>
                  <a:pt x="1581066" y="412750"/>
                  <a:pt x="1581066" y="412750"/>
                </a:cubicBezTo>
                <a:cubicBezTo>
                  <a:pt x="1581066" y="412750"/>
                  <a:pt x="1579795" y="414022"/>
                  <a:pt x="1579795" y="415290"/>
                </a:cubicBezTo>
                <a:cubicBezTo>
                  <a:pt x="1577255" y="416559"/>
                  <a:pt x="1575988" y="417831"/>
                  <a:pt x="1574715" y="419100"/>
                </a:cubicBezTo>
                <a:cubicBezTo>
                  <a:pt x="1573448" y="419100"/>
                  <a:pt x="1573448" y="420372"/>
                  <a:pt x="1572176" y="421640"/>
                </a:cubicBezTo>
                <a:cubicBezTo>
                  <a:pt x="1572176" y="421640"/>
                  <a:pt x="1570908" y="422909"/>
                  <a:pt x="1569636" y="422909"/>
                </a:cubicBezTo>
                <a:cubicBezTo>
                  <a:pt x="1569636" y="424181"/>
                  <a:pt x="1569636" y="424181"/>
                  <a:pt x="1569636" y="424181"/>
                </a:cubicBezTo>
                <a:cubicBezTo>
                  <a:pt x="1568368" y="425450"/>
                  <a:pt x="1565829" y="427990"/>
                  <a:pt x="1563290" y="429259"/>
                </a:cubicBezTo>
                <a:cubicBezTo>
                  <a:pt x="1563290" y="430531"/>
                  <a:pt x="1562017" y="431800"/>
                  <a:pt x="1560748" y="433072"/>
                </a:cubicBezTo>
                <a:cubicBezTo>
                  <a:pt x="1559477" y="434340"/>
                  <a:pt x="1558208" y="434340"/>
                  <a:pt x="1556937" y="434340"/>
                </a:cubicBezTo>
                <a:cubicBezTo>
                  <a:pt x="1556937" y="434340"/>
                  <a:pt x="1556937" y="435609"/>
                  <a:pt x="1556937" y="435609"/>
                </a:cubicBezTo>
                <a:cubicBezTo>
                  <a:pt x="1556937" y="435609"/>
                  <a:pt x="1558208" y="435609"/>
                  <a:pt x="1558208" y="435609"/>
                </a:cubicBezTo>
                <a:cubicBezTo>
                  <a:pt x="1558208" y="436881"/>
                  <a:pt x="1556937" y="436881"/>
                  <a:pt x="1556937" y="438150"/>
                </a:cubicBezTo>
                <a:cubicBezTo>
                  <a:pt x="1555671" y="439422"/>
                  <a:pt x="1553131" y="440690"/>
                  <a:pt x="1551856" y="441962"/>
                </a:cubicBezTo>
                <a:cubicBezTo>
                  <a:pt x="1550585" y="443231"/>
                  <a:pt x="1549317" y="444499"/>
                  <a:pt x="1548046" y="445772"/>
                </a:cubicBezTo>
                <a:cubicBezTo>
                  <a:pt x="1545506" y="447040"/>
                  <a:pt x="1544238" y="448309"/>
                  <a:pt x="1541698" y="449581"/>
                </a:cubicBezTo>
                <a:cubicBezTo>
                  <a:pt x="1540426" y="450849"/>
                  <a:pt x="1539158" y="452121"/>
                  <a:pt x="1540426" y="450849"/>
                </a:cubicBezTo>
                <a:cubicBezTo>
                  <a:pt x="1539158" y="450849"/>
                  <a:pt x="1539158" y="450849"/>
                  <a:pt x="1537887" y="450849"/>
                </a:cubicBezTo>
                <a:cubicBezTo>
                  <a:pt x="1537887" y="449581"/>
                  <a:pt x="1536619" y="449581"/>
                  <a:pt x="1536619" y="449581"/>
                </a:cubicBezTo>
                <a:cubicBezTo>
                  <a:pt x="1535345" y="450849"/>
                  <a:pt x="1535345" y="450849"/>
                  <a:pt x="1534079" y="450849"/>
                </a:cubicBezTo>
                <a:cubicBezTo>
                  <a:pt x="1532807" y="450849"/>
                  <a:pt x="1530267" y="449581"/>
                  <a:pt x="1528999" y="449581"/>
                </a:cubicBezTo>
                <a:cubicBezTo>
                  <a:pt x="1528999" y="449581"/>
                  <a:pt x="1527726" y="448309"/>
                  <a:pt x="1527726" y="448309"/>
                </a:cubicBezTo>
                <a:cubicBezTo>
                  <a:pt x="1526459" y="448309"/>
                  <a:pt x="1526459" y="448309"/>
                  <a:pt x="1525187" y="448309"/>
                </a:cubicBezTo>
                <a:cubicBezTo>
                  <a:pt x="1523919" y="448309"/>
                  <a:pt x="1523919" y="449581"/>
                  <a:pt x="1522646" y="449581"/>
                </a:cubicBezTo>
                <a:cubicBezTo>
                  <a:pt x="1521379" y="449581"/>
                  <a:pt x="1520106" y="449581"/>
                  <a:pt x="1518834" y="449581"/>
                </a:cubicBezTo>
                <a:cubicBezTo>
                  <a:pt x="1518834" y="450849"/>
                  <a:pt x="1517566" y="450849"/>
                  <a:pt x="1516294" y="450849"/>
                </a:cubicBezTo>
                <a:cubicBezTo>
                  <a:pt x="1516294" y="450849"/>
                  <a:pt x="1515026" y="450849"/>
                  <a:pt x="1513754" y="450849"/>
                </a:cubicBezTo>
                <a:cubicBezTo>
                  <a:pt x="1512486" y="450849"/>
                  <a:pt x="1512486" y="450849"/>
                  <a:pt x="1511214" y="450849"/>
                </a:cubicBezTo>
                <a:cubicBezTo>
                  <a:pt x="1511214" y="450849"/>
                  <a:pt x="1511214" y="452121"/>
                  <a:pt x="1511214" y="452121"/>
                </a:cubicBezTo>
                <a:cubicBezTo>
                  <a:pt x="1511214" y="453390"/>
                  <a:pt x="1512486" y="453390"/>
                  <a:pt x="1512486" y="453390"/>
                </a:cubicBezTo>
                <a:cubicBezTo>
                  <a:pt x="1515026" y="453390"/>
                  <a:pt x="1517566" y="452121"/>
                  <a:pt x="1520106" y="452121"/>
                </a:cubicBezTo>
                <a:cubicBezTo>
                  <a:pt x="1518839" y="453390"/>
                  <a:pt x="1518839" y="454659"/>
                  <a:pt x="1518839" y="454659"/>
                </a:cubicBezTo>
                <a:cubicBezTo>
                  <a:pt x="1517566" y="455931"/>
                  <a:pt x="1517566" y="455931"/>
                  <a:pt x="1516294" y="457199"/>
                </a:cubicBezTo>
                <a:cubicBezTo>
                  <a:pt x="1517566" y="458471"/>
                  <a:pt x="1517566" y="458471"/>
                  <a:pt x="1518839" y="458471"/>
                </a:cubicBezTo>
                <a:cubicBezTo>
                  <a:pt x="1520106" y="459740"/>
                  <a:pt x="1520106" y="459740"/>
                  <a:pt x="1520106" y="461012"/>
                </a:cubicBezTo>
                <a:cubicBezTo>
                  <a:pt x="1520106" y="462281"/>
                  <a:pt x="1518839" y="462281"/>
                  <a:pt x="1518839" y="463549"/>
                </a:cubicBezTo>
                <a:cubicBezTo>
                  <a:pt x="1517566" y="463549"/>
                  <a:pt x="1517566" y="464821"/>
                  <a:pt x="1516294" y="464821"/>
                </a:cubicBezTo>
                <a:cubicBezTo>
                  <a:pt x="1516294" y="466090"/>
                  <a:pt x="1515026" y="466090"/>
                  <a:pt x="1515026" y="467362"/>
                </a:cubicBezTo>
                <a:cubicBezTo>
                  <a:pt x="1513754" y="468631"/>
                  <a:pt x="1512486" y="468631"/>
                  <a:pt x="1511214" y="468631"/>
                </a:cubicBezTo>
                <a:cubicBezTo>
                  <a:pt x="1509946" y="468631"/>
                  <a:pt x="1509946" y="469903"/>
                  <a:pt x="1508674" y="469903"/>
                </a:cubicBezTo>
                <a:cubicBezTo>
                  <a:pt x="1508674" y="471171"/>
                  <a:pt x="1507406" y="471171"/>
                  <a:pt x="1507406" y="472440"/>
                </a:cubicBezTo>
                <a:cubicBezTo>
                  <a:pt x="1506134" y="473712"/>
                  <a:pt x="1506134" y="473712"/>
                  <a:pt x="1504866" y="474981"/>
                </a:cubicBezTo>
                <a:cubicBezTo>
                  <a:pt x="1503594" y="474981"/>
                  <a:pt x="1503594" y="474981"/>
                  <a:pt x="1502326" y="474981"/>
                </a:cubicBezTo>
                <a:cubicBezTo>
                  <a:pt x="1502326" y="476253"/>
                  <a:pt x="1502326" y="476253"/>
                  <a:pt x="1502326" y="477521"/>
                </a:cubicBezTo>
                <a:cubicBezTo>
                  <a:pt x="1502326" y="477521"/>
                  <a:pt x="1501054" y="478793"/>
                  <a:pt x="1501054" y="478793"/>
                </a:cubicBezTo>
                <a:cubicBezTo>
                  <a:pt x="1498514" y="478793"/>
                  <a:pt x="1497246" y="477521"/>
                  <a:pt x="1494706" y="477521"/>
                </a:cubicBezTo>
                <a:cubicBezTo>
                  <a:pt x="1493434" y="477521"/>
                  <a:pt x="1493434" y="478793"/>
                  <a:pt x="1492166" y="478793"/>
                </a:cubicBezTo>
                <a:cubicBezTo>
                  <a:pt x="1489626" y="478793"/>
                  <a:pt x="1488354" y="480062"/>
                  <a:pt x="1485814" y="480062"/>
                </a:cubicBezTo>
                <a:cubicBezTo>
                  <a:pt x="1485814" y="480062"/>
                  <a:pt x="1487086" y="478793"/>
                  <a:pt x="1487086" y="477521"/>
                </a:cubicBezTo>
                <a:cubicBezTo>
                  <a:pt x="1488354" y="477521"/>
                  <a:pt x="1488354" y="476253"/>
                  <a:pt x="1489626" y="476253"/>
                </a:cubicBezTo>
                <a:cubicBezTo>
                  <a:pt x="1490894" y="476253"/>
                  <a:pt x="1490894" y="476253"/>
                  <a:pt x="1492166" y="476253"/>
                </a:cubicBezTo>
                <a:cubicBezTo>
                  <a:pt x="1492166" y="476253"/>
                  <a:pt x="1493434" y="474981"/>
                  <a:pt x="1493434" y="474981"/>
                </a:cubicBezTo>
                <a:cubicBezTo>
                  <a:pt x="1492166" y="473712"/>
                  <a:pt x="1492166" y="473712"/>
                  <a:pt x="1492166" y="473712"/>
                </a:cubicBezTo>
                <a:cubicBezTo>
                  <a:pt x="1490894" y="474981"/>
                  <a:pt x="1489626" y="474981"/>
                  <a:pt x="1488354" y="474981"/>
                </a:cubicBezTo>
                <a:cubicBezTo>
                  <a:pt x="1488354" y="474981"/>
                  <a:pt x="1487082" y="474981"/>
                  <a:pt x="1487082" y="474981"/>
                </a:cubicBezTo>
                <a:cubicBezTo>
                  <a:pt x="1488354" y="473712"/>
                  <a:pt x="1489626" y="471171"/>
                  <a:pt x="1490894" y="469903"/>
                </a:cubicBezTo>
                <a:cubicBezTo>
                  <a:pt x="1490894" y="468631"/>
                  <a:pt x="1492166" y="467362"/>
                  <a:pt x="1492166" y="466093"/>
                </a:cubicBezTo>
                <a:cubicBezTo>
                  <a:pt x="1490894" y="464821"/>
                  <a:pt x="1490894" y="464821"/>
                  <a:pt x="1490894" y="463553"/>
                </a:cubicBezTo>
                <a:cubicBezTo>
                  <a:pt x="1490894" y="463553"/>
                  <a:pt x="1492166" y="462281"/>
                  <a:pt x="1492166" y="462281"/>
                </a:cubicBezTo>
                <a:cubicBezTo>
                  <a:pt x="1492166" y="462281"/>
                  <a:pt x="1492166" y="461012"/>
                  <a:pt x="1492166" y="461012"/>
                </a:cubicBezTo>
                <a:cubicBezTo>
                  <a:pt x="1490894" y="459740"/>
                  <a:pt x="1489626" y="459740"/>
                  <a:pt x="1488354" y="459740"/>
                </a:cubicBezTo>
                <a:cubicBezTo>
                  <a:pt x="1488354" y="458471"/>
                  <a:pt x="1489626" y="458471"/>
                  <a:pt x="1489626" y="457203"/>
                </a:cubicBezTo>
                <a:cubicBezTo>
                  <a:pt x="1489626" y="455931"/>
                  <a:pt x="1489626" y="455931"/>
                  <a:pt x="1489626" y="454662"/>
                </a:cubicBezTo>
                <a:cubicBezTo>
                  <a:pt x="1490894" y="453390"/>
                  <a:pt x="1490894" y="450853"/>
                  <a:pt x="1492166" y="449581"/>
                </a:cubicBezTo>
                <a:cubicBezTo>
                  <a:pt x="1493434" y="449581"/>
                  <a:pt x="1493434" y="448312"/>
                  <a:pt x="1494706" y="448312"/>
                </a:cubicBezTo>
                <a:cubicBezTo>
                  <a:pt x="1494706" y="447040"/>
                  <a:pt x="1494706" y="447040"/>
                  <a:pt x="1494706" y="445772"/>
                </a:cubicBezTo>
                <a:cubicBezTo>
                  <a:pt x="1495974" y="444499"/>
                  <a:pt x="1495974" y="444499"/>
                  <a:pt x="1497246" y="443231"/>
                </a:cubicBezTo>
                <a:cubicBezTo>
                  <a:pt x="1497246" y="441962"/>
                  <a:pt x="1498514" y="441962"/>
                  <a:pt x="1498514" y="440690"/>
                </a:cubicBezTo>
                <a:cubicBezTo>
                  <a:pt x="1499786" y="440690"/>
                  <a:pt x="1499786" y="439422"/>
                  <a:pt x="1499786" y="439422"/>
                </a:cubicBezTo>
                <a:cubicBezTo>
                  <a:pt x="1499786" y="438150"/>
                  <a:pt x="1499786" y="438150"/>
                  <a:pt x="1499786" y="436881"/>
                </a:cubicBezTo>
                <a:cubicBezTo>
                  <a:pt x="1501054" y="435609"/>
                  <a:pt x="1502326" y="434340"/>
                  <a:pt x="1503594" y="433072"/>
                </a:cubicBezTo>
                <a:cubicBezTo>
                  <a:pt x="1503594" y="431800"/>
                  <a:pt x="1503594" y="430531"/>
                  <a:pt x="1503594" y="429259"/>
                </a:cubicBezTo>
                <a:cubicBezTo>
                  <a:pt x="1503594" y="429259"/>
                  <a:pt x="1504866" y="427990"/>
                  <a:pt x="1506134" y="427990"/>
                </a:cubicBezTo>
                <a:cubicBezTo>
                  <a:pt x="1506134" y="427990"/>
                  <a:pt x="1506134" y="426722"/>
                  <a:pt x="1506134" y="426722"/>
                </a:cubicBezTo>
                <a:cubicBezTo>
                  <a:pt x="1506134" y="425450"/>
                  <a:pt x="1504866" y="425450"/>
                  <a:pt x="1504866" y="425450"/>
                </a:cubicBezTo>
                <a:cubicBezTo>
                  <a:pt x="1506134" y="424181"/>
                  <a:pt x="1506134" y="422909"/>
                  <a:pt x="1507406" y="421640"/>
                </a:cubicBezTo>
                <a:cubicBezTo>
                  <a:pt x="1508674" y="421640"/>
                  <a:pt x="1508674" y="421640"/>
                  <a:pt x="1509946" y="421640"/>
                </a:cubicBezTo>
                <a:cubicBezTo>
                  <a:pt x="1511214" y="422909"/>
                  <a:pt x="1512486" y="422909"/>
                  <a:pt x="1513754" y="424181"/>
                </a:cubicBezTo>
                <a:cubicBezTo>
                  <a:pt x="1513754" y="425450"/>
                  <a:pt x="1515026" y="425450"/>
                  <a:pt x="1515026" y="426722"/>
                </a:cubicBezTo>
                <a:cubicBezTo>
                  <a:pt x="1516294" y="425450"/>
                  <a:pt x="1517566" y="425450"/>
                  <a:pt x="1518839" y="425450"/>
                </a:cubicBezTo>
                <a:cubicBezTo>
                  <a:pt x="1518839" y="424181"/>
                  <a:pt x="1517566" y="424181"/>
                  <a:pt x="1517566" y="422909"/>
                </a:cubicBezTo>
                <a:cubicBezTo>
                  <a:pt x="1516294" y="422909"/>
                  <a:pt x="1515026" y="421640"/>
                  <a:pt x="1513754" y="421640"/>
                </a:cubicBezTo>
                <a:cubicBezTo>
                  <a:pt x="1513754" y="421640"/>
                  <a:pt x="1513754" y="420372"/>
                  <a:pt x="1513754" y="420372"/>
                </a:cubicBezTo>
                <a:cubicBezTo>
                  <a:pt x="1515026" y="420372"/>
                  <a:pt x="1515026" y="419100"/>
                  <a:pt x="1516294" y="419100"/>
                </a:cubicBezTo>
                <a:cubicBezTo>
                  <a:pt x="1515026" y="419100"/>
                  <a:pt x="1513754" y="417831"/>
                  <a:pt x="1512486" y="417831"/>
                </a:cubicBezTo>
                <a:cubicBezTo>
                  <a:pt x="1513754" y="416559"/>
                  <a:pt x="1513754" y="415290"/>
                  <a:pt x="1515026" y="414022"/>
                </a:cubicBezTo>
                <a:cubicBezTo>
                  <a:pt x="1517566" y="414022"/>
                  <a:pt x="1520106" y="412750"/>
                  <a:pt x="1522646" y="411481"/>
                </a:cubicBezTo>
                <a:cubicBezTo>
                  <a:pt x="1523919" y="411481"/>
                  <a:pt x="1526459" y="410209"/>
                  <a:pt x="1527726" y="410209"/>
                </a:cubicBezTo>
                <a:cubicBezTo>
                  <a:pt x="1527726" y="410209"/>
                  <a:pt x="1528999" y="408941"/>
                  <a:pt x="1530267" y="408941"/>
                </a:cubicBezTo>
                <a:cubicBezTo>
                  <a:pt x="1531539" y="408941"/>
                  <a:pt x="1531539" y="408941"/>
                  <a:pt x="1532807" y="408941"/>
                </a:cubicBezTo>
                <a:cubicBezTo>
                  <a:pt x="1534079" y="408941"/>
                  <a:pt x="1535345" y="407668"/>
                  <a:pt x="1536619" y="407668"/>
                </a:cubicBezTo>
                <a:cubicBezTo>
                  <a:pt x="1536619" y="407668"/>
                  <a:pt x="1537887" y="408941"/>
                  <a:pt x="1537887" y="408941"/>
                </a:cubicBezTo>
                <a:cubicBezTo>
                  <a:pt x="1539158" y="408941"/>
                  <a:pt x="1539158" y="407668"/>
                  <a:pt x="1540426" y="407668"/>
                </a:cubicBezTo>
                <a:cubicBezTo>
                  <a:pt x="1542965" y="407668"/>
                  <a:pt x="1544238" y="406400"/>
                  <a:pt x="1545506" y="406400"/>
                </a:cubicBezTo>
                <a:close/>
                <a:moveTo>
                  <a:pt x="1592510" y="406399"/>
                </a:moveTo>
                <a:cubicBezTo>
                  <a:pt x="1593779" y="407670"/>
                  <a:pt x="1593779" y="407670"/>
                  <a:pt x="1593779" y="407670"/>
                </a:cubicBezTo>
                <a:cubicBezTo>
                  <a:pt x="1592510" y="407670"/>
                  <a:pt x="1592510" y="408941"/>
                  <a:pt x="1591239" y="408941"/>
                </a:cubicBezTo>
                <a:cubicBezTo>
                  <a:pt x="1591239" y="408941"/>
                  <a:pt x="1589969" y="408941"/>
                  <a:pt x="1589969" y="408941"/>
                </a:cubicBezTo>
                <a:cubicBezTo>
                  <a:pt x="1588698" y="408941"/>
                  <a:pt x="1588698" y="407670"/>
                  <a:pt x="1587429" y="407670"/>
                </a:cubicBezTo>
                <a:cubicBezTo>
                  <a:pt x="1589969" y="406399"/>
                  <a:pt x="1591239" y="406399"/>
                  <a:pt x="1592510" y="406399"/>
                </a:cubicBezTo>
                <a:close/>
                <a:moveTo>
                  <a:pt x="1525202" y="393699"/>
                </a:moveTo>
                <a:cubicBezTo>
                  <a:pt x="1525202" y="393699"/>
                  <a:pt x="1526472" y="393699"/>
                  <a:pt x="1526472" y="393699"/>
                </a:cubicBezTo>
                <a:cubicBezTo>
                  <a:pt x="1526472" y="393699"/>
                  <a:pt x="1527743" y="394969"/>
                  <a:pt x="1527743" y="394969"/>
                </a:cubicBezTo>
                <a:cubicBezTo>
                  <a:pt x="1527743" y="396240"/>
                  <a:pt x="1527743" y="396240"/>
                  <a:pt x="1527743" y="397510"/>
                </a:cubicBezTo>
                <a:cubicBezTo>
                  <a:pt x="1527743" y="398781"/>
                  <a:pt x="1526472" y="398781"/>
                  <a:pt x="1526472" y="398781"/>
                </a:cubicBezTo>
                <a:cubicBezTo>
                  <a:pt x="1526472" y="397510"/>
                  <a:pt x="1525202" y="397510"/>
                  <a:pt x="1525202" y="397510"/>
                </a:cubicBezTo>
                <a:cubicBezTo>
                  <a:pt x="1525202" y="396240"/>
                  <a:pt x="1523931" y="396240"/>
                  <a:pt x="1523931" y="394969"/>
                </a:cubicBezTo>
                <a:cubicBezTo>
                  <a:pt x="1523931" y="393699"/>
                  <a:pt x="1525202" y="393699"/>
                  <a:pt x="1525202" y="393699"/>
                </a:cubicBezTo>
                <a:close/>
                <a:moveTo>
                  <a:pt x="1490906" y="393699"/>
                </a:moveTo>
                <a:cubicBezTo>
                  <a:pt x="1490906" y="393699"/>
                  <a:pt x="1492176" y="393699"/>
                  <a:pt x="1493446" y="393699"/>
                </a:cubicBezTo>
                <a:cubicBezTo>
                  <a:pt x="1492176" y="393699"/>
                  <a:pt x="1492176" y="394969"/>
                  <a:pt x="1492176" y="394969"/>
                </a:cubicBezTo>
                <a:cubicBezTo>
                  <a:pt x="1490906" y="396240"/>
                  <a:pt x="1490906" y="396240"/>
                  <a:pt x="1489635" y="396240"/>
                </a:cubicBezTo>
                <a:cubicBezTo>
                  <a:pt x="1488365" y="396240"/>
                  <a:pt x="1488365" y="397510"/>
                  <a:pt x="1488365" y="398781"/>
                </a:cubicBezTo>
                <a:cubicBezTo>
                  <a:pt x="1488365" y="398781"/>
                  <a:pt x="1487094" y="398781"/>
                  <a:pt x="1485824" y="398781"/>
                </a:cubicBezTo>
                <a:cubicBezTo>
                  <a:pt x="1485824" y="398781"/>
                  <a:pt x="1487094" y="397510"/>
                  <a:pt x="1487094" y="396240"/>
                </a:cubicBezTo>
                <a:cubicBezTo>
                  <a:pt x="1488365" y="394969"/>
                  <a:pt x="1489635" y="394969"/>
                  <a:pt x="1490906" y="393699"/>
                </a:cubicBezTo>
                <a:close/>
                <a:moveTo>
                  <a:pt x="2496717" y="387350"/>
                </a:moveTo>
                <a:lnTo>
                  <a:pt x="2496741" y="387375"/>
                </a:lnTo>
                <a:cubicBezTo>
                  <a:pt x="2496741" y="387375"/>
                  <a:pt x="2496741" y="388623"/>
                  <a:pt x="2496741" y="388623"/>
                </a:cubicBezTo>
                <a:lnTo>
                  <a:pt x="2497503" y="387867"/>
                </a:lnTo>
                <a:lnTo>
                  <a:pt x="2496728" y="387350"/>
                </a:lnTo>
                <a:close/>
                <a:moveTo>
                  <a:pt x="2490374" y="384814"/>
                </a:moveTo>
                <a:lnTo>
                  <a:pt x="2491216" y="385026"/>
                </a:lnTo>
                <a:lnTo>
                  <a:pt x="2491639" y="384814"/>
                </a:lnTo>
                <a:close/>
                <a:moveTo>
                  <a:pt x="2484042" y="384814"/>
                </a:moveTo>
                <a:cubicBezTo>
                  <a:pt x="2482771" y="384814"/>
                  <a:pt x="2482771" y="386094"/>
                  <a:pt x="2481496" y="386094"/>
                </a:cubicBezTo>
                <a:cubicBezTo>
                  <a:pt x="2481496" y="386094"/>
                  <a:pt x="2482771" y="386094"/>
                  <a:pt x="2482771" y="386094"/>
                </a:cubicBezTo>
                <a:cubicBezTo>
                  <a:pt x="2484042" y="384814"/>
                  <a:pt x="2485318" y="384814"/>
                  <a:pt x="2486554" y="384814"/>
                </a:cubicBezTo>
                <a:lnTo>
                  <a:pt x="2485318" y="384814"/>
                </a:lnTo>
                <a:cubicBezTo>
                  <a:pt x="2485318" y="384814"/>
                  <a:pt x="2484042" y="384814"/>
                  <a:pt x="2484042" y="384814"/>
                </a:cubicBezTo>
                <a:close/>
                <a:moveTo>
                  <a:pt x="4844956" y="380999"/>
                </a:moveTo>
                <a:cubicBezTo>
                  <a:pt x="4844956" y="382269"/>
                  <a:pt x="4846224" y="382269"/>
                  <a:pt x="4847495" y="382269"/>
                </a:cubicBezTo>
                <a:cubicBezTo>
                  <a:pt x="4848764" y="383539"/>
                  <a:pt x="4851303" y="383539"/>
                  <a:pt x="4852575" y="384809"/>
                </a:cubicBezTo>
                <a:cubicBezTo>
                  <a:pt x="4853846" y="384809"/>
                  <a:pt x="4853846" y="384809"/>
                  <a:pt x="4855114" y="384809"/>
                </a:cubicBezTo>
                <a:cubicBezTo>
                  <a:pt x="4856385" y="384809"/>
                  <a:pt x="4857654" y="386079"/>
                  <a:pt x="4858925" y="386079"/>
                </a:cubicBezTo>
                <a:cubicBezTo>
                  <a:pt x="4858925" y="387349"/>
                  <a:pt x="4860193" y="388620"/>
                  <a:pt x="4861465" y="389890"/>
                </a:cubicBezTo>
                <a:cubicBezTo>
                  <a:pt x="4862736" y="391160"/>
                  <a:pt x="4865275" y="391160"/>
                  <a:pt x="4866544" y="392430"/>
                </a:cubicBezTo>
                <a:cubicBezTo>
                  <a:pt x="4867815" y="392430"/>
                  <a:pt x="4870355" y="393700"/>
                  <a:pt x="4871626" y="393700"/>
                </a:cubicBezTo>
                <a:cubicBezTo>
                  <a:pt x="4874166" y="396240"/>
                  <a:pt x="4875434" y="397510"/>
                  <a:pt x="4877976" y="400051"/>
                </a:cubicBezTo>
                <a:cubicBezTo>
                  <a:pt x="4879245" y="401321"/>
                  <a:pt x="4880516" y="403861"/>
                  <a:pt x="4881784" y="405131"/>
                </a:cubicBezTo>
                <a:cubicBezTo>
                  <a:pt x="4883056" y="406401"/>
                  <a:pt x="4883056" y="406401"/>
                  <a:pt x="4883056" y="407671"/>
                </a:cubicBezTo>
                <a:cubicBezTo>
                  <a:pt x="4884324" y="408942"/>
                  <a:pt x="4884324" y="408942"/>
                  <a:pt x="4885595" y="410212"/>
                </a:cubicBezTo>
                <a:cubicBezTo>
                  <a:pt x="4884327" y="411482"/>
                  <a:pt x="4883056" y="411482"/>
                  <a:pt x="4881784" y="411482"/>
                </a:cubicBezTo>
                <a:cubicBezTo>
                  <a:pt x="4880516" y="411482"/>
                  <a:pt x="4879245" y="410212"/>
                  <a:pt x="4877976" y="410212"/>
                </a:cubicBezTo>
                <a:cubicBezTo>
                  <a:pt x="4875434" y="410212"/>
                  <a:pt x="4874166" y="408942"/>
                  <a:pt x="4871626" y="408942"/>
                </a:cubicBezTo>
                <a:cubicBezTo>
                  <a:pt x="4870355" y="408942"/>
                  <a:pt x="4869086" y="408942"/>
                  <a:pt x="4867815" y="408942"/>
                </a:cubicBezTo>
                <a:cubicBezTo>
                  <a:pt x="4865275" y="407671"/>
                  <a:pt x="4861465" y="407671"/>
                  <a:pt x="4858925" y="406401"/>
                </a:cubicBezTo>
                <a:cubicBezTo>
                  <a:pt x="4857654" y="405131"/>
                  <a:pt x="4855114" y="405131"/>
                  <a:pt x="4853846" y="405131"/>
                </a:cubicBezTo>
                <a:cubicBezTo>
                  <a:pt x="4851306" y="403861"/>
                  <a:pt x="4848764" y="403861"/>
                  <a:pt x="4846224" y="402591"/>
                </a:cubicBezTo>
                <a:cubicBezTo>
                  <a:pt x="4844956" y="401321"/>
                  <a:pt x="4842416" y="401321"/>
                  <a:pt x="4841145" y="400051"/>
                </a:cubicBezTo>
                <a:cubicBezTo>
                  <a:pt x="4838605" y="400051"/>
                  <a:pt x="4837334" y="400051"/>
                  <a:pt x="4834794" y="400051"/>
                </a:cubicBezTo>
                <a:cubicBezTo>
                  <a:pt x="4833526" y="400051"/>
                  <a:pt x="4832255" y="401321"/>
                  <a:pt x="4830984" y="401321"/>
                </a:cubicBezTo>
                <a:cubicBezTo>
                  <a:pt x="4829715" y="401321"/>
                  <a:pt x="4829715" y="401321"/>
                  <a:pt x="4828444" y="401321"/>
                </a:cubicBezTo>
                <a:cubicBezTo>
                  <a:pt x="4827175" y="401321"/>
                  <a:pt x="4827175" y="400051"/>
                  <a:pt x="4825904" y="400051"/>
                </a:cubicBezTo>
                <a:cubicBezTo>
                  <a:pt x="4827175" y="400051"/>
                  <a:pt x="4827175" y="398781"/>
                  <a:pt x="4827175" y="398781"/>
                </a:cubicBezTo>
                <a:cubicBezTo>
                  <a:pt x="4828444" y="397510"/>
                  <a:pt x="4829715" y="397510"/>
                  <a:pt x="4830984" y="397510"/>
                </a:cubicBezTo>
                <a:cubicBezTo>
                  <a:pt x="4832255" y="394970"/>
                  <a:pt x="4833523" y="393700"/>
                  <a:pt x="4834794" y="392430"/>
                </a:cubicBezTo>
                <a:cubicBezTo>
                  <a:pt x="4834794" y="389890"/>
                  <a:pt x="4836066" y="388620"/>
                  <a:pt x="4836066" y="387349"/>
                </a:cubicBezTo>
                <a:cubicBezTo>
                  <a:pt x="4836066" y="386079"/>
                  <a:pt x="4836066" y="386079"/>
                  <a:pt x="4836066" y="384809"/>
                </a:cubicBezTo>
                <a:cubicBezTo>
                  <a:pt x="4837334" y="383539"/>
                  <a:pt x="4839874" y="383539"/>
                  <a:pt x="4841145" y="382269"/>
                </a:cubicBezTo>
                <a:cubicBezTo>
                  <a:pt x="4842413" y="382269"/>
                  <a:pt x="4843684" y="380999"/>
                  <a:pt x="4844956" y="380999"/>
                </a:cubicBezTo>
                <a:close/>
                <a:moveTo>
                  <a:pt x="4597304" y="380999"/>
                </a:moveTo>
                <a:cubicBezTo>
                  <a:pt x="4597304" y="380999"/>
                  <a:pt x="4598575" y="380999"/>
                  <a:pt x="4598575" y="380999"/>
                </a:cubicBezTo>
                <a:cubicBezTo>
                  <a:pt x="4599845" y="380999"/>
                  <a:pt x="4602386" y="380999"/>
                  <a:pt x="4603656" y="380999"/>
                </a:cubicBezTo>
                <a:cubicBezTo>
                  <a:pt x="4603656" y="382269"/>
                  <a:pt x="4603656" y="382269"/>
                  <a:pt x="4603656" y="383540"/>
                </a:cubicBezTo>
                <a:cubicBezTo>
                  <a:pt x="4603656" y="384810"/>
                  <a:pt x="4602386" y="384810"/>
                  <a:pt x="4602386" y="386081"/>
                </a:cubicBezTo>
                <a:cubicBezTo>
                  <a:pt x="4601115" y="386081"/>
                  <a:pt x="4601115" y="386081"/>
                  <a:pt x="4599845" y="386081"/>
                </a:cubicBezTo>
                <a:cubicBezTo>
                  <a:pt x="4599845" y="386081"/>
                  <a:pt x="4598574" y="384810"/>
                  <a:pt x="4598574" y="384810"/>
                </a:cubicBezTo>
                <a:cubicBezTo>
                  <a:pt x="4597304" y="384810"/>
                  <a:pt x="4597304" y="384810"/>
                  <a:pt x="4597304" y="383540"/>
                </a:cubicBezTo>
                <a:cubicBezTo>
                  <a:pt x="4597304" y="382269"/>
                  <a:pt x="4597304" y="382269"/>
                  <a:pt x="4597304" y="380999"/>
                </a:cubicBezTo>
                <a:close/>
                <a:moveTo>
                  <a:pt x="2556421" y="380999"/>
                </a:moveTo>
                <a:cubicBezTo>
                  <a:pt x="2556421" y="380999"/>
                  <a:pt x="2556421" y="382270"/>
                  <a:pt x="2556421" y="382270"/>
                </a:cubicBezTo>
                <a:cubicBezTo>
                  <a:pt x="2555149" y="383541"/>
                  <a:pt x="2555149" y="383541"/>
                  <a:pt x="2553876" y="383541"/>
                </a:cubicBezTo>
                <a:cubicBezTo>
                  <a:pt x="2553876" y="383541"/>
                  <a:pt x="2552606" y="383541"/>
                  <a:pt x="2552606" y="383541"/>
                </a:cubicBezTo>
                <a:cubicBezTo>
                  <a:pt x="2555149" y="382270"/>
                  <a:pt x="2555149" y="382270"/>
                  <a:pt x="2556421" y="380999"/>
                </a:cubicBezTo>
                <a:close/>
                <a:moveTo>
                  <a:pt x="4817015" y="368300"/>
                </a:moveTo>
                <a:cubicBezTo>
                  <a:pt x="4819555" y="368300"/>
                  <a:pt x="4820826" y="368300"/>
                  <a:pt x="4822096" y="368300"/>
                </a:cubicBezTo>
                <a:cubicBezTo>
                  <a:pt x="4823366" y="368300"/>
                  <a:pt x="4823366" y="369570"/>
                  <a:pt x="4824636" y="369570"/>
                </a:cubicBezTo>
                <a:cubicBezTo>
                  <a:pt x="4825906" y="370840"/>
                  <a:pt x="4825906" y="372110"/>
                  <a:pt x="4825906" y="373380"/>
                </a:cubicBezTo>
                <a:cubicBezTo>
                  <a:pt x="4827176" y="375919"/>
                  <a:pt x="4828446" y="377190"/>
                  <a:pt x="4829716" y="378460"/>
                </a:cubicBezTo>
                <a:cubicBezTo>
                  <a:pt x="4829716" y="379730"/>
                  <a:pt x="4829716" y="379730"/>
                  <a:pt x="4829716" y="381000"/>
                </a:cubicBezTo>
                <a:cubicBezTo>
                  <a:pt x="4828446" y="381000"/>
                  <a:pt x="4828446" y="382270"/>
                  <a:pt x="4828447" y="382271"/>
                </a:cubicBezTo>
                <a:cubicBezTo>
                  <a:pt x="4827177" y="382271"/>
                  <a:pt x="4827177" y="383540"/>
                  <a:pt x="4825906" y="383540"/>
                </a:cubicBezTo>
                <a:cubicBezTo>
                  <a:pt x="4825906" y="383540"/>
                  <a:pt x="4825906" y="384811"/>
                  <a:pt x="4825906" y="384811"/>
                </a:cubicBezTo>
                <a:cubicBezTo>
                  <a:pt x="4824636" y="384811"/>
                  <a:pt x="4824636" y="384811"/>
                  <a:pt x="4823366" y="384811"/>
                </a:cubicBezTo>
                <a:cubicBezTo>
                  <a:pt x="4822097" y="383540"/>
                  <a:pt x="4820826" y="383540"/>
                  <a:pt x="4819556" y="382271"/>
                </a:cubicBezTo>
                <a:cubicBezTo>
                  <a:pt x="4818286" y="381001"/>
                  <a:pt x="4818286" y="379731"/>
                  <a:pt x="4817016" y="378461"/>
                </a:cubicBezTo>
                <a:cubicBezTo>
                  <a:pt x="4817016" y="378461"/>
                  <a:pt x="4815745" y="377191"/>
                  <a:pt x="4814476" y="377191"/>
                </a:cubicBezTo>
                <a:cubicBezTo>
                  <a:pt x="4814476" y="377191"/>
                  <a:pt x="4813205" y="375920"/>
                  <a:pt x="4813205" y="375920"/>
                </a:cubicBezTo>
                <a:cubicBezTo>
                  <a:pt x="4814476" y="375920"/>
                  <a:pt x="4814476" y="374650"/>
                  <a:pt x="4814476" y="374650"/>
                </a:cubicBezTo>
                <a:cubicBezTo>
                  <a:pt x="4814476" y="374650"/>
                  <a:pt x="4813205" y="373380"/>
                  <a:pt x="4813205" y="372110"/>
                </a:cubicBezTo>
                <a:cubicBezTo>
                  <a:pt x="4813205" y="370840"/>
                  <a:pt x="4813205" y="370840"/>
                  <a:pt x="4813205" y="369570"/>
                </a:cubicBezTo>
                <a:cubicBezTo>
                  <a:pt x="4814475" y="369570"/>
                  <a:pt x="4815745" y="368300"/>
                  <a:pt x="4817015" y="368300"/>
                </a:cubicBezTo>
                <a:close/>
                <a:moveTo>
                  <a:pt x="4737004" y="368300"/>
                </a:moveTo>
                <a:cubicBezTo>
                  <a:pt x="4737004" y="368300"/>
                  <a:pt x="4738274" y="368300"/>
                  <a:pt x="4738274" y="368300"/>
                </a:cubicBezTo>
                <a:cubicBezTo>
                  <a:pt x="4739544" y="368300"/>
                  <a:pt x="4739544" y="369570"/>
                  <a:pt x="4740815" y="369570"/>
                </a:cubicBezTo>
                <a:cubicBezTo>
                  <a:pt x="4742085" y="370840"/>
                  <a:pt x="4743355" y="372110"/>
                  <a:pt x="4744625" y="373380"/>
                </a:cubicBezTo>
                <a:cubicBezTo>
                  <a:pt x="4745895" y="373380"/>
                  <a:pt x="4747165" y="374651"/>
                  <a:pt x="4748435" y="374651"/>
                </a:cubicBezTo>
                <a:cubicBezTo>
                  <a:pt x="4749705" y="375920"/>
                  <a:pt x="4750976" y="375920"/>
                  <a:pt x="4753516" y="375921"/>
                </a:cubicBezTo>
                <a:cubicBezTo>
                  <a:pt x="4754786" y="378461"/>
                  <a:pt x="4756056" y="379732"/>
                  <a:pt x="4757326" y="381001"/>
                </a:cubicBezTo>
                <a:cubicBezTo>
                  <a:pt x="4756056" y="381001"/>
                  <a:pt x="4756056" y="382272"/>
                  <a:pt x="4756056" y="382272"/>
                </a:cubicBezTo>
                <a:cubicBezTo>
                  <a:pt x="4754786" y="381001"/>
                  <a:pt x="4754786" y="381001"/>
                  <a:pt x="4753516" y="381001"/>
                </a:cubicBezTo>
                <a:cubicBezTo>
                  <a:pt x="4752246" y="381001"/>
                  <a:pt x="4750976" y="379732"/>
                  <a:pt x="4749705" y="378461"/>
                </a:cubicBezTo>
                <a:cubicBezTo>
                  <a:pt x="4748435" y="378461"/>
                  <a:pt x="4747165" y="377191"/>
                  <a:pt x="4745895" y="377191"/>
                </a:cubicBezTo>
                <a:cubicBezTo>
                  <a:pt x="4745895" y="375921"/>
                  <a:pt x="4744625" y="375921"/>
                  <a:pt x="4743355" y="374651"/>
                </a:cubicBezTo>
                <a:cubicBezTo>
                  <a:pt x="4742085" y="374651"/>
                  <a:pt x="4740815" y="373381"/>
                  <a:pt x="4739544" y="373381"/>
                </a:cubicBezTo>
                <a:cubicBezTo>
                  <a:pt x="4739544" y="372110"/>
                  <a:pt x="4738274" y="372110"/>
                  <a:pt x="4738274" y="370840"/>
                </a:cubicBezTo>
                <a:cubicBezTo>
                  <a:pt x="4737004" y="369570"/>
                  <a:pt x="4737004" y="369570"/>
                  <a:pt x="4737004" y="368300"/>
                </a:cubicBezTo>
                <a:close/>
                <a:moveTo>
                  <a:pt x="3957226" y="368300"/>
                </a:moveTo>
                <a:cubicBezTo>
                  <a:pt x="3957226" y="369570"/>
                  <a:pt x="3958496" y="369570"/>
                  <a:pt x="3958496" y="370840"/>
                </a:cubicBezTo>
                <a:cubicBezTo>
                  <a:pt x="3959766" y="370840"/>
                  <a:pt x="3961036" y="372110"/>
                  <a:pt x="3962306" y="373381"/>
                </a:cubicBezTo>
                <a:cubicBezTo>
                  <a:pt x="3962306" y="374650"/>
                  <a:pt x="3962306" y="375921"/>
                  <a:pt x="3962306" y="377190"/>
                </a:cubicBezTo>
                <a:cubicBezTo>
                  <a:pt x="3963576" y="378460"/>
                  <a:pt x="3963576" y="379730"/>
                  <a:pt x="3964846" y="381001"/>
                </a:cubicBezTo>
                <a:cubicBezTo>
                  <a:pt x="3964846" y="381001"/>
                  <a:pt x="3964846" y="382270"/>
                  <a:pt x="3964846" y="382270"/>
                </a:cubicBezTo>
                <a:cubicBezTo>
                  <a:pt x="3963576" y="382270"/>
                  <a:pt x="3962306" y="382270"/>
                  <a:pt x="3961036" y="382270"/>
                </a:cubicBezTo>
                <a:cubicBezTo>
                  <a:pt x="3961036" y="382270"/>
                  <a:pt x="3959766" y="382270"/>
                  <a:pt x="3958496" y="382271"/>
                </a:cubicBezTo>
                <a:cubicBezTo>
                  <a:pt x="3957226" y="381001"/>
                  <a:pt x="3955956" y="381001"/>
                  <a:pt x="3954685" y="381001"/>
                </a:cubicBezTo>
                <a:cubicBezTo>
                  <a:pt x="3954685" y="381001"/>
                  <a:pt x="3953415" y="379731"/>
                  <a:pt x="3953415" y="379731"/>
                </a:cubicBezTo>
                <a:cubicBezTo>
                  <a:pt x="3952145" y="379731"/>
                  <a:pt x="3950875" y="378461"/>
                  <a:pt x="3949605" y="378461"/>
                </a:cubicBezTo>
                <a:cubicBezTo>
                  <a:pt x="3949605" y="378461"/>
                  <a:pt x="3949605" y="377190"/>
                  <a:pt x="3949605" y="377190"/>
                </a:cubicBezTo>
                <a:cubicBezTo>
                  <a:pt x="3950875" y="375921"/>
                  <a:pt x="3950875" y="375921"/>
                  <a:pt x="3952145" y="374650"/>
                </a:cubicBezTo>
                <a:cubicBezTo>
                  <a:pt x="3952145" y="373381"/>
                  <a:pt x="3953415" y="372110"/>
                  <a:pt x="3953415" y="370840"/>
                </a:cubicBezTo>
                <a:cubicBezTo>
                  <a:pt x="3954685" y="369570"/>
                  <a:pt x="3955956" y="369570"/>
                  <a:pt x="3957226" y="368300"/>
                </a:cubicBezTo>
                <a:close/>
                <a:moveTo>
                  <a:pt x="3911505" y="368300"/>
                </a:moveTo>
                <a:cubicBezTo>
                  <a:pt x="3912775" y="368300"/>
                  <a:pt x="3912775" y="368300"/>
                  <a:pt x="3914045" y="368300"/>
                </a:cubicBezTo>
                <a:cubicBezTo>
                  <a:pt x="3915315" y="368300"/>
                  <a:pt x="3916585" y="369570"/>
                  <a:pt x="3917855" y="369570"/>
                </a:cubicBezTo>
                <a:cubicBezTo>
                  <a:pt x="3919125" y="369570"/>
                  <a:pt x="3921665" y="370841"/>
                  <a:pt x="3922935" y="370841"/>
                </a:cubicBezTo>
                <a:cubicBezTo>
                  <a:pt x="3922935" y="370841"/>
                  <a:pt x="3922935" y="372111"/>
                  <a:pt x="3922935" y="372111"/>
                </a:cubicBezTo>
                <a:cubicBezTo>
                  <a:pt x="3921665" y="372111"/>
                  <a:pt x="3921665" y="372111"/>
                  <a:pt x="3920395" y="372111"/>
                </a:cubicBezTo>
                <a:cubicBezTo>
                  <a:pt x="3919125" y="370841"/>
                  <a:pt x="3917855" y="370841"/>
                  <a:pt x="3915315" y="370841"/>
                </a:cubicBezTo>
                <a:cubicBezTo>
                  <a:pt x="3914045" y="369570"/>
                  <a:pt x="3912775" y="369570"/>
                  <a:pt x="3911505" y="368300"/>
                </a:cubicBezTo>
                <a:close/>
                <a:moveTo>
                  <a:pt x="3832765" y="368300"/>
                </a:moveTo>
                <a:cubicBezTo>
                  <a:pt x="3832765" y="368300"/>
                  <a:pt x="3834035" y="368300"/>
                  <a:pt x="3835305" y="368300"/>
                </a:cubicBezTo>
                <a:cubicBezTo>
                  <a:pt x="3836575" y="368300"/>
                  <a:pt x="3836575" y="369570"/>
                  <a:pt x="3837846" y="369570"/>
                </a:cubicBezTo>
                <a:cubicBezTo>
                  <a:pt x="3837846" y="369570"/>
                  <a:pt x="3839116" y="370840"/>
                  <a:pt x="3840386" y="372110"/>
                </a:cubicBezTo>
                <a:cubicBezTo>
                  <a:pt x="3840386" y="372110"/>
                  <a:pt x="3840386" y="373380"/>
                  <a:pt x="3840386" y="373380"/>
                </a:cubicBezTo>
                <a:cubicBezTo>
                  <a:pt x="3841656" y="374651"/>
                  <a:pt x="3844196" y="374651"/>
                  <a:pt x="3845466" y="375921"/>
                </a:cubicBezTo>
                <a:cubicBezTo>
                  <a:pt x="3845466" y="377191"/>
                  <a:pt x="3846736" y="377191"/>
                  <a:pt x="3846736" y="378461"/>
                </a:cubicBezTo>
                <a:cubicBezTo>
                  <a:pt x="3845466" y="378461"/>
                  <a:pt x="3845466" y="379732"/>
                  <a:pt x="3845466" y="379732"/>
                </a:cubicBezTo>
                <a:cubicBezTo>
                  <a:pt x="3844197" y="379732"/>
                  <a:pt x="3842927" y="379732"/>
                  <a:pt x="3841656" y="379732"/>
                </a:cubicBezTo>
                <a:cubicBezTo>
                  <a:pt x="3840386" y="379732"/>
                  <a:pt x="3839116" y="381001"/>
                  <a:pt x="3837846" y="381001"/>
                </a:cubicBezTo>
                <a:cubicBezTo>
                  <a:pt x="3837846" y="381001"/>
                  <a:pt x="3836577" y="382272"/>
                  <a:pt x="3836577" y="382272"/>
                </a:cubicBezTo>
                <a:cubicBezTo>
                  <a:pt x="3835306" y="382272"/>
                  <a:pt x="3835306" y="382272"/>
                  <a:pt x="3834036" y="382272"/>
                </a:cubicBezTo>
                <a:cubicBezTo>
                  <a:pt x="3834036" y="381001"/>
                  <a:pt x="3832766" y="381001"/>
                  <a:pt x="3832766" y="381001"/>
                </a:cubicBezTo>
                <a:cubicBezTo>
                  <a:pt x="3831496" y="381001"/>
                  <a:pt x="3831496" y="381001"/>
                  <a:pt x="3830225" y="381001"/>
                </a:cubicBezTo>
                <a:cubicBezTo>
                  <a:pt x="3830225" y="379732"/>
                  <a:pt x="3828955" y="379732"/>
                  <a:pt x="3828955" y="378461"/>
                </a:cubicBezTo>
                <a:cubicBezTo>
                  <a:pt x="3827685" y="378461"/>
                  <a:pt x="3827685" y="378461"/>
                  <a:pt x="3826415" y="378461"/>
                </a:cubicBezTo>
                <a:cubicBezTo>
                  <a:pt x="3826415" y="378461"/>
                  <a:pt x="3826415" y="379732"/>
                  <a:pt x="3826415" y="379732"/>
                </a:cubicBezTo>
                <a:cubicBezTo>
                  <a:pt x="3827685" y="379732"/>
                  <a:pt x="3827685" y="381001"/>
                  <a:pt x="3827685" y="381001"/>
                </a:cubicBezTo>
                <a:cubicBezTo>
                  <a:pt x="3827685" y="381001"/>
                  <a:pt x="3826415" y="381001"/>
                  <a:pt x="3826415" y="381001"/>
                </a:cubicBezTo>
                <a:cubicBezTo>
                  <a:pt x="3826415" y="379732"/>
                  <a:pt x="3825144" y="379732"/>
                  <a:pt x="3823875" y="378461"/>
                </a:cubicBezTo>
                <a:cubicBezTo>
                  <a:pt x="3823875" y="378461"/>
                  <a:pt x="3825144" y="377191"/>
                  <a:pt x="3825144" y="375921"/>
                </a:cubicBezTo>
                <a:cubicBezTo>
                  <a:pt x="3825144" y="374651"/>
                  <a:pt x="3825144" y="374651"/>
                  <a:pt x="3825144" y="373380"/>
                </a:cubicBezTo>
                <a:cubicBezTo>
                  <a:pt x="3823875" y="373380"/>
                  <a:pt x="3823875" y="372110"/>
                  <a:pt x="3822605" y="372110"/>
                </a:cubicBezTo>
                <a:cubicBezTo>
                  <a:pt x="3822605" y="372110"/>
                  <a:pt x="3822605" y="370840"/>
                  <a:pt x="3822605" y="370840"/>
                </a:cubicBezTo>
                <a:cubicBezTo>
                  <a:pt x="3823875" y="370840"/>
                  <a:pt x="3825144" y="369570"/>
                  <a:pt x="3826415" y="369570"/>
                </a:cubicBezTo>
                <a:cubicBezTo>
                  <a:pt x="3826415" y="369570"/>
                  <a:pt x="3827685" y="369570"/>
                  <a:pt x="3828955" y="369570"/>
                </a:cubicBezTo>
                <a:cubicBezTo>
                  <a:pt x="3830225" y="369570"/>
                  <a:pt x="3831496" y="368300"/>
                  <a:pt x="3832765" y="368300"/>
                </a:cubicBezTo>
                <a:close/>
                <a:moveTo>
                  <a:pt x="1413435" y="368300"/>
                </a:moveTo>
                <a:cubicBezTo>
                  <a:pt x="1413435" y="369570"/>
                  <a:pt x="1413435" y="369570"/>
                  <a:pt x="1413435" y="370840"/>
                </a:cubicBezTo>
                <a:cubicBezTo>
                  <a:pt x="1413435" y="370840"/>
                  <a:pt x="1414705" y="372110"/>
                  <a:pt x="1414705" y="372110"/>
                </a:cubicBezTo>
                <a:cubicBezTo>
                  <a:pt x="1415974" y="372110"/>
                  <a:pt x="1415974" y="373381"/>
                  <a:pt x="1415974" y="374651"/>
                </a:cubicBezTo>
                <a:cubicBezTo>
                  <a:pt x="1415974" y="375921"/>
                  <a:pt x="1415974" y="375921"/>
                  <a:pt x="1415974" y="377191"/>
                </a:cubicBezTo>
                <a:cubicBezTo>
                  <a:pt x="1415974" y="378461"/>
                  <a:pt x="1414705" y="378461"/>
                  <a:pt x="1413435" y="379731"/>
                </a:cubicBezTo>
                <a:cubicBezTo>
                  <a:pt x="1412165" y="381002"/>
                  <a:pt x="1410895" y="381002"/>
                  <a:pt x="1409625" y="381002"/>
                </a:cubicBezTo>
                <a:cubicBezTo>
                  <a:pt x="1409625" y="381002"/>
                  <a:pt x="1408355" y="382272"/>
                  <a:pt x="1408355" y="382272"/>
                </a:cubicBezTo>
                <a:cubicBezTo>
                  <a:pt x="1408355" y="383542"/>
                  <a:pt x="1407085" y="383542"/>
                  <a:pt x="1405815" y="383542"/>
                </a:cubicBezTo>
                <a:cubicBezTo>
                  <a:pt x="1405815" y="383542"/>
                  <a:pt x="1404545" y="382272"/>
                  <a:pt x="1404545" y="382272"/>
                </a:cubicBezTo>
                <a:cubicBezTo>
                  <a:pt x="1403275" y="382272"/>
                  <a:pt x="1402005" y="382272"/>
                  <a:pt x="1398195" y="382271"/>
                </a:cubicBezTo>
                <a:cubicBezTo>
                  <a:pt x="1398195" y="381001"/>
                  <a:pt x="1396925" y="381001"/>
                  <a:pt x="1396925" y="381001"/>
                </a:cubicBezTo>
                <a:cubicBezTo>
                  <a:pt x="1398195" y="379731"/>
                  <a:pt x="1398195" y="379731"/>
                  <a:pt x="1398195" y="379731"/>
                </a:cubicBezTo>
                <a:cubicBezTo>
                  <a:pt x="1399465" y="379731"/>
                  <a:pt x="1400735" y="378461"/>
                  <a:pt x="1402005" y="378461"/>
                </a:cubicBezTo>
                <a:cubicBezTo>
                  <a:pt x="1402005" y="377190"/>
                  <a:pt x="1403275" y="377190"/>
                  <a:pt x="1403275" y="375920"/>
                </a:cubicBezTo>
                <a:cubicBezTo>
                  <a:pt x="1403275" y="375920"/>
                  <a:pt x="1403275" y="374650"/>
                  <a:pt x="1403275" y="374650"/>
                </a:cubicBezTo>
                <a:cubicBezTo>
                  <a:pt x="1404545" y="373381"/>
                  <a:pt x="1407085" y="372110"/>
                  <a:pt x="1408355" y="370840"/>
                </a:cubicBezTo>
                <a:cubicBezTo>
                  <a:pt x="1409625" y="370840"/>
                  <a:pt x="1409625" y="369570"/>
                  <a:pt x="1409625" y="369570"/>
                </a:cubicBezTo>
                <a:cubicBezTo>
                  <a:pt x="1410895" y="368300"/>
                  <a:pt x="1412165" y="368300"/>
                  <a:pt x="1413435" y="368300"/>
                </a:cubicBezTo>
                <a:close/>
                <a:moveTo>
                  <a:pt x="1244533" y="368300"/>
                </a:moveTo>
                <a:cubicBezTo>
                  <a:pt x="1244533" y="368300"/>
                  <a:pt x="1245804" y="368300"/>
                  <a:pt x="1245804" y="368300"/>
                </a:cubicBezTo>
                <a:cubicBezTo>
                  <a:pt x="1245804" y="369570"/>
                  <a:pt x="1245804" y="370840"/>
                  <a:pt x="1245804" y="370840"/>
                </a:cubicBezTo>
                <a:cubicBezTo>
                  <a:pt x="1244533" y="372110"/>
                  <a:pt x="1241995" y="373380"/>
                  <a:pt x="1240723" y="374650"/>
                </a:cubicBezTo>
                <a:cubicBezTo>
                  <a:pt x="1239452" y="375920"/>
                  <a:pt x="1236912" y="377190"/>
                  <a:pt x="1235642" y="378460"/>
                </a:cubicBezTo>
                <a:cubicBezTo>
                  <a:pt x="1231830" y="381000"/>
                  <a:pt x="1229292" y="383540"/>
                  <a:pt x="1225483" y="386080"/>
                </a:cubicBezTo>
                <a:cubicBezTo>
                  <a:pt x="1224213" y="387349"/>
                  <a:pt x="1224213" y="388619"/>
                  <a:pt x="1222942" y="389890"/>
                </a:cubicBezTo>
                <a:cubicBezTo>
                  <a:pt x="1221671" y="389890"/>
                  <a:pt x="1221671" y="391160"/>
                  <a:pt x="1220402" y="391160"/>
                </a:cubicBezTo>
                <a:cubicBezTo>
                  <a:pt x="1219131" y="391160"/>
                  <a:pt x="1219131" y="391160"/>
                  <a:pt x="1217862" y="391160"/>
                </a:cubicBezTo>
                <a:cubicBezTo>
                  <a:pt x="1217862" y="392430"/>
                  <a:pt x="1216594" y="392430"/>
                  <a:pt x="1216594" y="393700"/>
                </a:cubicBezTo>
                <a:cubicBezTo>
                  <a:pt x="1216594" y="393700"/>
                  <a:pt x="1215322" y="393700"/>
                  <a:pt x="1215322" y="393700"/>
                </a:cubicBezTo>
                <a:cubicBezTo>
                  <a:pt x="1214053" y="392430"/>
                  <a:pt x="1214053" y="392430"/>
                  <a:pt x="1212784" y="391160"/>
                </a:cubicBezTo>
                <a:cubicBezTo>
                  <a:pt x="1211512" y="391160"/>
                  <a:pt x="1210242" y="391160"/>
                  <a:pt x="1210242" y="392430"/>
                </a:cubicBezTo>
                <a:cubicBezTo>
                  <a:pt x="1208974" y="393700"/>
                  <a:pt x="1208974" y="393700"/>
                  <a:pt x="1207703" y="393700"/>
                </a:cubicBezTo>
                <a:cubicBezTo>
                  <a:pt x="1207703" y="393700"/>
                  <a:pt x="1206433" y="393700"/>
                  <a:pt x="1206433" y="393700"/>
                </a:cubicBezTo>
                <a:cubicBezTo>
                  <a:pt x="1206433" y="393700"/>
                  <a:pt x="1207703" y="392430"/>
                  <a:pt x="1207703" y="391160"/>
                </a:cubicBezTo>
                <a:cubicBezTo>
                  <a:pt x="1210242" y="388620"/>
                  <a:pt x="1211512" y="387350"/>
                  <a:pt x="1214053" y="384810"/>
                </a:cubicBezTo>
                <a:cubicBezTo>
                  <a:pt x="1215322" y="383540"/>
                  <a:pt x="1217862" y="383540"/>
                  <a:pt x="1219131" y="382270"/>
                </a:cubicBezTo>
                <a:cubicBezTo>
                  <a:pt x="1220403" y="381000"/>
                  <a:pt x="1220403" y="381000"/>
                  <a:pt x="1221671" y="379730"/>
                </a:cubicBezTo>
                <a:cubicBezTo>
                  <a:pt x="1222942" y="378460"/>
                  <a:pt x="1222942" y="378460"/>
                  <a:pt x="1224213" y="378460"/>
                </a:cubicBezTo>
                <a:cubicBezTo>
                  <a:pt x="1225483" y="377190"/>
                  <a:pt x="1226751" y="375920"/>
                  <a:pt x="1228022" y="374650"/>
                </a:cubicBezTo>
                <a:cubicBezTo>
                  <a:pt x="1229292" y="373380"/>
                  <a:pt x="1231832" y="373380"/>
                  <a:pt x="1233102" y="372110"/>
                </a:cubicBezTo>
                <a:cubicBezTo>
                  <a:pt x="1234371" y="372110"/>
                  <a:pt x="1234371" y="370840"/>
                  <a:pt x="1235642" y="370840"/>
                </a:cubicBezTo>
                <a:cubicBezTo>
                  <a:pt x="1236912" y="370840"/>
                  <a:pt x="1236912" y="370840"/>
                  <a:pt x="1238182" y="370840"/>
                </a:cubicBezTo>
                <a:cubicBezTo>
                  <a:pt x="1240723" y="369570"/>
                  <a:pt x="1241995" y="369570"/>
                  <a:pt x="1244533" y="368300"/>
                </a:cubicBezTo>
                <a:close/>
                <a:moveTo>
                  <a:pt x="1185412" y="368300"/>
                </a:moveTo>
                <a:cubicBezTo>
                  <a:pt x="1185412" y="368300"/>
                  <a:pt x="1185412" y="369570"/>
                  <a:pt x="1185412" y="369570"/>
                </a:cubicBezTo>
                <a:cubicBezTo>
                  <a:pt x="1184142" y="370841"/>
                  <a:pt x="1182871" y="370841"/>
                  <a:pt x="1181601" y="372111"/>
                </a:cubicBezTo>
                <a:cubicBezTo>
                  <a:pt x="1181601" y="370841"/>
                  <a:pt x="1182871" y="369571"/>
                  <a:pt x="1185412" y="368300"/>
                </a:cubicBezTo>
                <a:close/>
                <a:moveTo>
                  <a:pt x="1448287" y="368299"/>
                </a:moveTo>
                <a:cubicBezTo>
                  <a:pt x="1448287" y="369571"/>
                  <a:pt x="1449558" y="369571"/>
                  <a:pt x="1449558" y="368299"/>
                </a:cubicBezTo>
                <a:cubicBezTo>
                  <a:pt x="1449558" y="368299"/>
                  <a:pt x="1449558" y="369571"/>
                  <a:pt x="1449558" y="369571"/>
                </a:cubicBezTo>
                <a:cubicBezTo>
                  <a:pt x="1448287" y="369571"/>
                  <a:pt x="1448287" y="369571"/>
                  <a:pt x="1448287" y="368299"/>
                </a:cubicBezTo>
                <a:close/>
                <a:moveTo>
                  <a:pt x="1156898" y="368299"/>
                </a:moveTo>
                <a:cubicBezTo>
                  <a:pt x="1158169" y="368299"/>
                  <a:pt x="1159439" y="368299"/>
                  <a:pt x="1160709" y="368299"/>
                </a:cubicBezTo>
                <a:cubicBezTo>
                  <a:pt x="1160709" y="368299"/>
                  <a:pt x="1161980" y="369570"/>
                  <a:pt x="1161980" y="369570"/>
                </a:cubicBezTo>
                <a:cubicBezTo>
                  <a:pt x="1161980" y="370841"/>
                  <a:pt x="1160709" y="370841"/>
                  <a:pt x="1160709" y="370841"/>
                </a:cubicBezTo>
                <a:cubicBezTo>
                  <a:pt x="1159439" y="370841"/>
                  <a:pt x="1159439" y="370841"/>
                  <a:pt x="1156898" y="370841"/>
                </a:cubicBezTo>
                <a:cubicBezTo>
                  <a:pt x="1156898" y="369570"/>
                  <a:pt x="1155628" y="369570"/>
                  <a:pt x="1155628" y="369570"/>
                </a:cubicBezTo>
                <a:cubicBezTo>
                  <a:pt x="1155628" y="369570"/>
                  <a:pt x="1156898" y="368299"/>
                  <a:pt x="1156898" y="368299"/>
                </a:cubicBezTo>
                <a:close/>
                <a:moveTo>
                  <a:pt x="1529576" y="360680"/>
                </a:moveTo>
                <a:cubicBezTo>
                  <a:pt x="1529576" y="360680"/>
                  <a:pt x="1530848" y="360680"/>
                  <a:pt x="1530848" y="360680"/>
                </a:cubicBezTo>
                <a:lnTo>
                  <a:pt x="1530848" y="361104"/>
                </a:lnTo>
                <a:close/>
                <a:moveTo>
                  <a:pt x="1527038" y="360680"/>
                </a:moveTo>
                <a:cubicBezTo>
                  <a:pt x="1527038" y="360680"/>
                  <a:pt x="1528307" y="360680"/>
                  <a:pt x="1529576" y="360680"/>
                </a:cubicBezTo>
                <a:cubicBezTo>
                  <a:pt x="1528307" y="361950"/>
                  <a:pt x="1527038" y="361950"/>
                  <a:pt x="1525766" y="361950"/>
                </a:cubicBezTo>
                <a:cubicBezTo>
                  <a:pt x="1525766" y="361950"/>
                  <a:pt x="1527038" y="360680"/>
                  <a:pt x="1527038" y="360680"/>
                </a:cubicBezTo>
                <a:close/>
                <a:moveTo>
                  <a:pt x="1457626" y="357633"/>
                </a:moveTo>
                <a:lnTo>
                  <a:pt x="1456612" y="358140"/>
                </a:lnTo>
                <a:lnTo>
                  <a:pt x="1455085" y="358904"/>
                </a:lnTo>
                <a:lnTo>
                  <a:pt x="1455339" y="359409"/>
                </a:lnTo>
                <a:cubicBezTo>
                  <a:pt x="1455339" y="359409"/>
                  <a:pt x="1456609" y="359409"/>
                  <a:pt x="1456609" y="359409"/>
                </a:cubicBezTo>
                <a:cubicBezTo>
                  <a:pt x="1456609" y="359409"/>
                  <a:pt x="1457880" y="358140"/>
                  <a:pt x="1457880" y="358140"/>
                </a:cubicBezTo>
                <a:close/>
                <a:moveTo>
                  <a:pt x="3611787" y="356870"/>
                </a:moveTo>
                <a:lnTo>
                  <a:pt x="3606714" y="358138"/>
                </a:lnTo>
                <a:lnTo>
                  <a:pt x="3609244" y="358138"/>
                </a:lnTo>
                <a:lnTo>
                  <a:pt x="3612417" y="356870"/>
                </a:lnTo>
                <a:close/>
                <a:moveTo>
                  <a:pt x="1546090" y="355600"/>
                </a:moveTo>
                <a:cubicBezTo>
                  <a:pt x="1547357" y="355600"/>
                  <a:pt x="1549897" y="355600"/>
                  <a:pt x="1551166" y="355600"/>
                </a:cubicBezTo>
                <a:cubicBezTo>
                  <a:pt x="1551166" y="355600"/>
                  <a:pt x="1552439" y="356870"/>
                  <a:pt x="1552439" y="356870"/>
                </a:cubicBezTo>
                <a:cubicBezTo>
                  <a:pt x="1552439" y="358141"/>
                  <a:pt x="1553703" y="358141"/>
                  <a:pt x="1553703" y="358141"/>
                </a:cubicBezTo>
                <a:cubicBezTo>
                  <a:pt x="1553703" y="359410"/>
                  <a:pt x="1553703" y="359410"/>
                  <a:pt x="1553703" y="360680"/>
                </a:cubicBezTo>
                <a:cubicBezTo>
                  <a:pt x="1554976" y="360680"/>
                  <a:pt x="1556245" y="361950"/>
                  <a:pt x="1557521" y="361950"/>
                </a:cubicBezTo>
                <a:cubicBezTo>
                  <a:pt x="1557521" y="363221"/>
                  <a:pt x="1558788" y="363221"/>
                  <a:pt x="1558788" y="364490"/>
                </a:cubicBezTo>
                <a:cubicBezTo>
                  <a:pt x="1558788" y="364490"/>
                  <a:pt x="1557521" y="365760"/>
                  <a:pt x="1557521" y="365760"/>
                </a:cubicBezTo>
                <a:cubicBezTo>
                  <a:pt x="1557521" y="367030"/>
                  <a:pt x="1557521" y="367030"/>
                  <a:pt x="1557521" y="368301"/>
                </a:cubicBezTo>
                <a:cubicBezTo>
                  <a:pt x="1557521" y="369570"/>
                  <a:pt x="1556245" y="370840"/>
                  <a:pt x="1556245" y="372110"/>
                </a:cubicBezTo>
                <a:cubicBezTo>
                  <a:pt x="1556245" y="372110"/>
                  <a:pt x="1554976" y="373381"/>
                  <a:pt x="1554976" y="373381"/>
                </a:cubicBezTo>
                <a:cubicBezTo>
                  <a:pt x="1553703" y="374650"/>
                  <a:pt x="1553703" y="375920"/>
                  <a:pt x="1552439" y="377190"/>
                </a:cubicBezTo>
                <a:cubicBezTo>
                  <a:pt x="1552439" y="378461"/>
                  <a:pt x="1553703" y="378461"/>
                  <a:pt x="1553703" y="379731"/>
                </a:cubicBezTo>
                <a:cubicBezTo>
                  <a:pt x="1553703" y="381000"/>
                  <a:pt x="1552439" y="382270"/>
                  <a:pt x="1552439" y="383541"/>
                </a:cubicBezTo>
                <a:cubicBezTo>
                  <a:pt x="1552439" y="383541"/>
                  <a:pt x="1551168" y="384811"/>
                  <a:pt x="1549897" y="384811"/>
                </a:cubicBezTo>
                <a:cubicBezTo>
                  <a:pt x="1549897" y="384811"/>
                  <a:pt x="1551168" y="386080"/>
                  <a:pt x="1551168" y="386080"/>
                </a:cubicBezTo>
                <a:cubicBezTo>
                  <a:pt x="1549897" y="387350"/>
                  <a:pt x="1549897" y="387350"/>
                  <a:pt x="1549897" y="387350"/>
                </a:cubicBezTo>
                <a:cubicBezTo>
                  <a:pt x="1549897" y="387350"/>
                  <a:pt x="1548630" y="387350"/>
                  <a:pt x="1548630" y="387350"/>
                </a:cubicBezTo>
                <a:cubicBezTo>
                  <a:pt x="1547357" y="388621"/>
                  <a:pt x="1546090" y="388621"/>
                  <a:pt x="1544815" y="388621"/>
                </a:cubicBezTo>
                <a:cubicBezTo>
                  <a:pt x="1543548" y="387350"/>
                  <a:pt x="1541007" y="387350"/>
                  <a:pt x="1539740" y="387350"/>
                </a:cubicBezTo>
                <a:cubicBezTo>
                  <a:pt x="1538468" y="388621"/>
                  <a:pt x="1537197" y="388621"/>
                  <a:pt x="1535929" y="388621"/>
                </a:cubicBezTo>
                <a:cubicBezTo>
                  <a:pt x="1535929" y="387350"/>
                  <a:pt x="1534658" y="387350"/>
                  <a:pt x="1534658" y="386080"/>
                </a:cubicBezTo>
                <a:cubicBezTo>
                  <a:pt x="1533389" y="386080"/>
                  <a:pt x="1532118" y="387350"/>
                  <a:pt x="1530848" y="387350"/>
                </a:cubicBezTo>
                <a:cubicBezTo>
                  <a:pt x="1529576" y="387350"/>
                  <a:pt x="1529576" y="386080"/>
                  <a:pt x="1529576" y="386080"/>
                </a:cubicBezTo>
                <a:cubicBezTo>
                  <a:pt x="1529576" y="386080"/>
                  <a:pt x="1529576" y="384811"/>
                  <a:pt x="1529576" y="383541"/>
                </a:cubicBezTo>
                <a:cubicBezTo>
                  <a:pt x="1528307" y="383541"/>
                  <a:pt x="1528307" y="383541"/>
                  <a:pt x="1527038" y="383541"/>
                </a:cubicBezTo>
                <a:cubicBezTo>
                  <a:pt x="1527038" y="383541"/>
                  <a:pt x="1525766" y="384811"/>
                  <a:pt x="1525766" y="384811"/>
                </a:cubicBezTo>
                <a:cubicBezTo>
                  <a:pt x="1525766" y="384811"/>
                  <a:pt x="1524497" y="384811"/>
                  <a:pt x="1524497" y="384811"/>
                </a:cubicBezTo>
                <a:cubicBezTo>
                  <a:pt x="1523226" y="383541"/>
                  <a:pt x="1523226" y="383541"/>
                  <a:pt x="1523226" y="382270"/>
                </a:cubicBezTo>
                <a:cubicBezTo>
                  <a:pt x="1523226" y="382270"/>
                  <a:pt x="1521956" y="382270"/>
                  <a:pt x="1521956" y="382270"/>
                </a:cubicBezTo>
                <a:cubicBezTo>
                  <a:pt x="1521956" y="383541"/>
                  <a:pt x="1520685" y="383541"/>
                  <a:pt x="1520685" y="383541"/>
                </a:cubicBezTo>
                <a:cubicBezTo>
                  <a:pt x="1520685" y="383541"/>
                  <a:pt x="1519415" y="383541"/>
                  <a:pt x="1518146" y="383541"/>
                </a:cubicBezTo>
                <a:cubicBezTo>
                  <a:pt x="1516875" y="382270"/>
                  <a:pt x="1516875" y="382270"/>
                  <a:pt x="1516875" y="382270"/>
                </a:cubicBezTo>
                <a:cubicBezTo>
                  <a:pt x="1518146" y="381000"/>
                  <a:pt x="1518146" y="381000"/>
                  <a:pt x="1518146" y="379730"/>
                </a:cubicBezTo>
                <a:cubicBezTo>
                  <a:pt x="1516875" y="379730"/>
                  <a:pt x="1516875" y="379730"/>
                  <a:pt x="1516875" y="379730"/>
                </a:cubicBezTo>
                <a:cubicBezTo>
                  <a:pt x="1515606" y="381000"/>
                  <a:pt x="1515606" y="381000"/>
                  <a:pt x="1514334" y="382270"/>
                </a:cubicBezTo>
                <a:cubicBezTo>
                  <a:pt x="1513064" y="382270"/>
                  <a:pt x="1513064" y="382270"/>
                  <a:pt x="1513064" y="382270"/>
                </a:cubicBezTo>
                <a:cubicBezTo>
                  <a:pt x="1513064" y="382270"/>
                  <a:pt x="1513064" y="381000"/>
                  <a:pt x="1513064" y="381000"/>
                </a:cubicBezTo>
                <a:cubicBezTo>
                  <a:pt x="1513064" y="381000"/>
                  <a:pt x="1513064" y="379730"/>
                  <a:pt x="1513064" y="379730"/>
                </a:cubicBezTo>
                <a:cubicBezTo>
                  <a:pt x="1513064" y="379730"/>
                  <a:pt x="1511793" y="379730"/>
                  <a:pt x="1511793" y="379730"/>
                </a:cubicBezTo>
                <a:cubicBezTo>
                  <a:pt x="1511793" y="379730"/>
                  <a:pt x="1511793" y="379730"/>
                  <a:pt x="1511793" y="378461"/>
                </a:cubicBezTo>
                <a:cubicBezTo>
                  <a:pt x="1511793" y="377826"/>
                  <a:pt x="1511793" y="377508"/>
                  <a:pt x="1512587" y="376556"/>
                </a:cubicBezTo>
                <a:lnTo>
                  <a:pt x="1515676" y="373381"/>
                </a:lnTo>
                <a:lnTo>
                  <a:pt x="1515040" y="373381"/>
                </a:lnTo>
                <a:cubicBezTo>
                  <a:pt x="1513770" y="373381"/>
                  <a:pt x="1513770" y="373381"/>
                  <a:pt x="1512500" y="373381"/>
                </a:cubicBezTo>
                <a:cubicBezTo>
                  <a:pt x="1512500" y="372110"/>
                  <a:pt x="1511229" y="372110"/>
                  <a:pt x="1511229" y="370840"/>
                </a:cubicBezTo>
                <a:lnTo>
                  <a:pt x="1512498" y="369571"/>
                </a:lnTo>
                <a:lnTo>
                  <a:pt x="1512497" y="369571"/>
                </a:lnTo>
                <a:cubicBezTo>
                  <a:pt x="1511226" y="369571"/>
                  <a:pt x="1511226" y="368299"/>
                  <a:pt x="1511226" y="368299"/>
                </a:cubicBezTo>
                <a:cubicBezTo>
                  <a:pt x="1512497" y="368299"/>
                  <a:pt x="1512497" y="368299"/>
                  <a:pt x="1513768" y="368299"/>
                </a:cubicBezTo>
                <a:lnTo>
                  <a:pt x="1513768" y="369570"/>
                </a:lnTo>
                <a:lnTo>
                  <a:pt x="1515040" y="369569"/>
                </a:lnTo>
                <a:cubicBezTo>
                  <a:pt x="1516311" y="368299"/>
                  <a:pt x="1516311" y="368299"/>
                  <a:pt x="1517581" y="368299"/>
                </a:cubicBezTo>
                <a:cubicBezTo>
                  <a:pt x="1518852" y="368299"/>
                  <a:pt x="1518852" y="368299"/>
                  <a:pt x="1520122" y="368299"/>
                </a:cubicBezTo>
                <a:lnTo>
                  <a:pt x="1520692" y="368299"/>
                </a:lnTo>
                <a:lnTo>
                  <a:pt x="1524497" y="367030"/>
                </a:lnTo>
                <a:cubicBezTo>
                  <a:pt x="1525766" y="367030"/>
                  <a:pt x="1527038" y="367030"/>
                  <a:pt x="1528307" y="367030"/>
                </a:cubicBezTo>
                <a:cubicBezTo>
                  <a:pt x="1528307" y="365760"/>
                  <a:pt x="1528307" y="365760"/>
                  <a:pt x="1528307" y="365760"/>
                </a:cubicBezTo>
                <a:cubicBezTo>
                  <a:pt x="1527038" y="365760"/>
                  <a:pt x="1527038" y="365760"/>
                  <a:pt x="1527038" y="365760"/>
                </a:cubicBezTo>
                <a:cubicBezTo>
                  <a:pt x="1525766" y="365760"/>
                  <a:pt x="1525766" y="364491"/>
                  <a:pt x="1524497" y="364491"/>
                </a:cubicBezTo>
                <a:cubicBezTo>
                  <a:pt x="1524497" y="364491"/>
                  <a:pt x="1525766" y="363221"/>
                  <a:pt x="1525766" y="363221"/>
                </a:cubicBezTo>
                <a:cubicBezTo>
                  <a:pt x="1528307" y="363221"/>
                  <a:pt x="1529576" y="361950"/>
                  <a:pt x="1530848" y="361950"/>
                </a:cubicBezTo>
                <a:lnTo>
                  <a:pt x="1530848" y="361104"/>
                </a:lnTo>
                <a:lnTo>
                  <a:pt x="1533389" y="361950"/>
                </a:lnTo>
                <a:cubicBezTo>
                  <a:pt x="1533389" y="361950"/>
                  <a:pt x="1534658" y="361950"/>
                  <a:pt x="1534658" y="361950"/>
                </a:cubicBezTo>
                <a:cubicBezTo>
                  <a:pt x="1534658" y="361950"/>
                  <a:pt x="1534658" y="360680"/>
                  <a:pt x="1534658" y="360680"/>
                </a:cubicBezTo>
                <a:cubicBezTo>
                  <a:pt x="1533389" y="360680"/>
                  <a:pt x="1533389" y="359410"/>
                  <a:pt x="1532118" y="359410"/>
                </a:cubicBezTo>
                <a:cubicBezTo>
                  <a:pt x="1533389" y="359410"/>
                  <a:pt x="1533389" y="358141"/>
                  <a:pt x="1533389" y="358141"/>
                </a:cubicBezTo>
                <a:cubicBezTo>
                  <a:pt x="1535929" y="358141"/>
                  <a:pt x="1537197" y="356870"/>
                  <a:pt x="1538468" y="356870"/>
                </a:cubicBezTo>
                <a:cubicBezTo>
                  <a:pt x="1539740" y="356870"/>
                  <a:pt x="1541007" y="356870"/>
                  <a:pt x="1542279" y="356870"/>
                </a:cubicBezTo>
                <a:cubicBezTo>
                  <a:pt x="1543548" y="356870"/>
                  <a:pt x="1544815" y="355600"/>
                  <a:pt x="1546090" y="355600"/>
                </a:cubicBezTo>
                <a:close/>
                <a:moveTo>
                  <a:pt x="1529012" y="355600"/>
                </a:moveTo>
                <a:cubicBezTo>
                  <a:pt x="1530282" y="355600"/>
                  <a:pt x="1530282" y="355600"/>
                  <a:pt x="1530282" y="355600"/>
                </a:cubicBezTo>
                <a:cubicBezTo>
                  <a:pt x="1529013" y="355600"/>
                  <a:pt x="1529013" y="356870"/>
                  <a:pt x="1527742" y="358140"/>
                </a:cubicBezTo>
                <a:cubicBezTo>
                  <a:pt x="1526472" y="358140"/>
                  <a:pt x="1526472" y="358140"/>
                  <a:pt x="1525202" y="359411"/>
                </a:cubicBezTo>
                <a:cubicBezTo>
                  <a:pt x="1525202" y="358141"/>
                  <a:pt x="1523931" y="358141"/>
                  <a:pt x="1523931" y="358141"/>
                </a:cubicBezTo>
                <a:cubicBezTo>
                  <a:pt x="1523931" y="358141"/>
                  <a:pt x="1525202" y="356870"/>
                  <a:pt x="1525202" y="356870"/>
                </a:cubicBezTo>
                <a:cubicBezTo>
                  <a:pt x="1526472" y="356870"/>
                  <a:pt x="1527742" y="355600"/>
                  <a:pt x="1529012" y="355600"/>
                </a:cubicBezTo>
                <a:close/>
                <a:moveTo>
                  <a:pt x="3906951" y="355599"/>
                </a:moveTo>
                <a:cubicBezTo>
                  <a:pt x="3908221" y="355599"/>
                  <a:pt x="3908221" y="355599"/>
                  <a:pt x="3909491" y="355599"/>
                </a:cubicBezTo>
                <a:cubicBezTo>
                  <a:pt x="3910761" y="356869"/>
                  <a:pt x="3910761" y="356869"/>
                  <a:pt x="3910761" y="356869"/>
                </a:cubicBezTo>
                <a:cubicBezTo>
                  <a:pt x="3909491" y="356869"/>
                  <a:pt x="3909491" y="356869"/>
                  <a:pt x="3908221" y="356869"/>
                </a:cubicBezTo>
                <a:cubicBezTo>
                  <a:pt x="3906951" y="356869"/>
                  <a:pt x="3906951" y="358140"/>
                  <a:pt x="3906951" y="358140"/>
                </a:cubicBezTo>
                <a:cubicBezTo>
                  <a:pt x="3906951" y="358140"/>
                  <a:pt x="3906951" y="359410"/>
                  <a:pt x="3906951" y="359410"/>
                </a:cubicBezTo>
                <a:cubicBezTo>
                  <a:pt x="3905681" y="359410"/>
                  <a:pt x="3904411" y="360681"/>
                  <a:pt x="3903141" y="360681"/>
                </a:cubicBezTo>
                <a:cubicBezTo>
                  <a:pt x="3901871" y="360681"/>
                  <a:pt x="3901871" y="359410"/>
                  <a:pt x="3900601" y="359410"/>
                </a:cubicBezTo>
                <a:cubicBezTo>
                  <a:pt x="3899331" y="360681"/>
                  <a:pt x="3898061" y="360681"/>
                  <a:pt x="3899331" y="360681"/>
                </a:cubicBezTo>
                <a:cubicBezTo>
                  <a:pt x="3899331" y="360681"/>
                  <a:pt x="3899331" y="359410"/>
                  <a:pt x="3899331" y="359410"/>
                </a:cubicBezTo>
                <a:cubicBezTo>
                  <a:pt x="3900601" y="358140"/>
                  <a:pt x="3900601" y="358140"/>
                  <a:pt x="3901871" y="356869"/>
                </a:cubicBezTo>
                <a:cubicBezTo>
                  <a:pt x="3903141" y="356869"/>
                  <a:pt x="3905681" y="355599"/>
                  <a:pt x="3906951" y="355599"/>
                </a:cubicBezTo>
                <a:close/>
                <a:moveTo>
                  <a:pt x="1513771" y="355599"/>
                </a:moveTo>
                <a:cubicBezTo>
                  <a:pt x="1513771" y="355599"/>
                  <a:pt x="1515042" y="355599"/>
                  <a:pt x="1515042" y="355599"/>
                </a:cubicBezTo>
                <a:cubicBezTo>
                  <a:pt x="1513771" y="356870"/>
                  <a:pt x="1513771" y="356870"/>
                  <a:pt x="1513771" y="356870"/>
                </a:cubicBezTo>
                <a:cubicBezTo>
                  <a:pt x="1513771" y="358141"/>
                  <a:pt x="1512501" y="358141"/>
                  <a:pt x="1512501" y="358141"/>
                </a:cubicBezTo>
                <a:cubicBezTo>
                  <a:pt x="1512501" y="356870"/>
                  <a:pt x="1511230" y="356870"/>
                  <a:pt x="1511230" y="356870"/>
                </a:cubicBezTo>
                <a:cubicBezTo>
                  <a:pt x="1512500" y="356870"/>
                  <a:pt x="1512500" y="355599"/>
                  <a:pt x="1513771" y="355599"/>
                </a:cubicBezTo>
                <a:close/>
                <a:moveTo>
                  <a:pt x="4401716" y="351790"/>
                </a:moveTo>
                <a:lnTo>
                  <a:pt x="4399249" y="354295"/>
                </a:lnTo>
                <a:cubicBezTo>
                  <a:pt x="4397953" y="354295"/>
                  <a:pt x="4396656" y="355589"/>
                  <a:pt x="4395360" y="355589"/>
                </a:cubicBezTo>
                <a:cubicBezTo>
                  <a:pt x="4394063" y="356882"/>
                  <a:pt x="4392911" y="359393"/>
                  <a:pt x="4391615" y="360686"/>
                </a:cubicBezTo>
                <a:cubicBezTo>
                  <a:pt x="4391615" y="360686"/>
                  <a:pt x="4392911" y="361980"/>
                  <a:pt x="4392911" y="363197"/>
                </a:cubicBezTo>
                <a:cubicBezTo>
                  <a:pt x="4392911" y="364491"/>
                  <a:pt x="4392911" y="364491"/>
                  <a:pt x="4392911" y="365784"/>
                </a:cubicBezTo>
                <a:cubicBezTo>
                  <a:pt x="4390318" y="367001"/>
                  <a:pt x="4389022" y="368295"/>
                  <a:pt x="4387725" y="369588"/>
                </a:cubicBezTo>
                <a:cubicBezTo>
                  <a:pt x="4386429" y="369588"/>
                  <a:pt x="4383980" y="369588"/>
                  <a:pt x="4382683" y="369588"/>
                </a:cubicBezTo>
                <a:cubicBezTo>
                  <a:pt x="4382683" y="368295"/>
                  <a:pt x="4381387" y="368295"/>
                  <a:pt x="4381387" y="368295"/>
                </a:cubicBezTo>
                <a:cubicBezTo>
                  <a:pt x="4380090" y="368295"/>
                  <a:pt x="4380090" y="368295"/>
                  <a:pt x="4378938" y="368295"/>
                </a:cubicBezTo>
                <a:cubicBezTo>
                  <a:pt x="4378938" y="368295"/>
                  <a:pt x="4377642" y="369588"/>
                  <a:pt x="4377642" y="369588"/>
                </a:cubicBezTo>
                <a:cubicBezTo>
                  <a:pt x="4378938" y="369588"/>
                  <a:pt x="4378938" y="370806"/>
                  <a:pt x="4378938" y="370806"/>
                </a:cubicBezTo>
                <a:cubicBezTo>
                  <a:pt x="4378938" y="372099"/>
                  <a:pt x="4380090" y="374686"/>
                  <a:pt x="4380090" y="375903"/>
                </a:cubicBezTo>
                <a:cubicBezTo>
                  <a:pt x="4380090" y="375903"/>
                  <a:pt x="4378938" y="377197"/>
                  <a:pt x="4378938" y="377197"/>
                </a:cubicBezTo>
                <a:cubicBezTo>
                  <a:pt x="4377642" y="377197"/>
                  <a:pt x="4376345" y="377197"/>
                  <a:pt x="4375049" y="377197"/>
                </a:cubicBezTo>
                <a:cubicBezTo>
                  <a:pt x="4373752" y="378490"/>
                  <a:pt x="4373752" y="378490"/>
                  <a:pt x="4372456" y="379707"/>
                </a:cubicBezTo>
                <a:cubicBezTo>
                  <a:pt x="4372456" y="381001"/>
                  <a:pt x="4373752" y="382294"/>
                  <a:pt x="4373752" y="383512"/>
                </a:cubicBezTo>
                <a:cubicBezTo>
                  <a:pt x="4373752" y="384805"/>
                  <a:pt x="4373752" y="384805"/>
                  <a:pt x="4373752" y="386098"/>
                </a:cubicBezTo>
                <a:cubicBezTo>
                  <a:pt x="4372456" y="387316"/>
                  <a:pt x="4372456" y="387316"/>
                  <a:pt x="4371303" y="387316"/>
                </a:cubicBezTo>
                <a:cubicBezTo>
                  <a:pt x="4371303" y="388609"/>
                  <a:pt x="4371303" y="388609"/>
                  <a:pt x="4371303" y="389903"/>
                </a:cubicBezTo>
                <a:cubicBezTo>
                  <a:pt x="4372456" y="389903"/>
                  <a:pt x="4372456" y="391196"/>
                  <a:pt x="4373752" y="391196"/>
                </a:cubicBezTo>
                <a:cubicBezTo>
                  <a:pt x="4372456" y="392413"/>
                  <a:pt x="4371303" y="395000"/>
                  <a:pt x="4370007" y="396218"/>
                </a:cubicBezTo>
                <a:cubicBezTo>
                  <a:pt x="4368710" y="397511"/>
                  <a:pt x="4367414" y="397511"/>
                  <a:pt x="4366117" y="397511"/>
                </a:cubicBezTo>
                <a:cubicBezTo>
                  <a:pt x="4366117" y="398804"/>
                  <a:pt x="4364965" y="398804"/>
                  <a:pt x="4364965" y="400022"/>
                </a:cubicBezTo>
                <a:cubicBezTo>
                  <a:pt x="4364965" y="400022"/>
                  <a:pt x="4366117" y="398804"/>
                  <a:pt x="4366117" y="398804"/>
                </a:cubicBezTo>
                <a:cubicBezTo>
                  <a:pt x="4367414" y="398804"/>
                  <a:pt x="4368710" y="398804"/>
                  <a:pt x="4370007" y="398804"/>
                </a:cubicBezTo>
                <a:cubicBezTo>
                  <a:pt x="4371303" y="398804"/>
                  <a:pt x="4372456" y="397511"/>
                  <a:pt x="4373752" y="397511"/>
                </a:cubicBezTo>
                <a:cubicBezTo>
                  <a:pt x="4375049" y="397511"/>
                  <a:pt x="4375049" y="396218"/>
                  <a:pt x="4376345" y="396218"/>
                </a:cubicBezTo>
                <a:cubicBezTo>
                  <a:pt x="4375049" y="396218"/>
                  <a:pt x="4375049" y="395000"/>
                  <a:pt x="4375049" y="395000"/>
                </a:cubicBezTo>
                <a:cubicBezTo>
                  <a:pt x="4375049" y="395000"/>
                  <a:pt x="4376345" y="393707"/>
                  <a:pt x="4376345" y="393707"/>
                </a:cubicBezTo>
                <a:cubicBezTo>
                  <a:pt x="4377642" y="395000"/>
                  <a:pt x="4380090" y="395000"/>
                  <a:pt x="4381387" y="395000"/>
                </a:cubicBezTo>
                <a:cubicBezTo>
                  <a:pt x="4382683" y="395000"/>
                  <a:pt x="4382683" y="395000"/>
                  <a:pt x="4383980" y="395000"/>
                </a:cubicBezTo>
                <a:cubicBezTo>
                  <a:pt x="4382683" y="395000"/>
                  <a:pt x="4382683" y="393707"/>
                  <a:pt x="4381387" y="393707"/>
                </a:cubicBezTo>
                <a:cubicBezTo>
                  <a:pt x="4380090" y="392413"/>
                  <a:pt x="4377642" y="389903"/>
                  <a:pt x="4376345" y="388609"/>
                </a:cubicBezTo>
                <a:cubicBezTo>
                  <a:pt x="4376345" y="387316"/>
                  <a:pt x="4375049" y="386098"/>
                  <a:pt x="4375049" y="384805"/>
                </a:cubicBezTo>
                <a:cubicBezTo>
                  <a:pt x="4376345" y="383512"/>
                  <a:pt x="4376345" y="383512"/>
                  <a:pt x="4377642" y="382294"/>
                </a:cubicBezTo>
                <a:cubicBezTo>
                  <a:pt x="4380090" y="382294"/>
                  <a:pt x="4381387" y="383512"/>
                  <a:pt x="4383980" y="383512"/>
                </a:cubicBezTo>
                <a:cubicBezTo>
                  <a:pt x="4385276" y="384805"/>
                  <a:pt x="4387725" y="384805"/>
                  <a:pt x="4390318" y="384805"/>
                </a:cubicBezTo>
                <a:cubicBezTo>
                  <a:pt x="4392911" y="384805"/>
                  <a:pt x="4394063" y="383512"/>
                  <a:pt x="4396656" y="383512"/>
                </a:cubicBezTo>
                <a:cubicBezTo>
                  <a:pt x="4396656" y="383512"/>
                  <a:pt x="4397953" y="383512"/>
                  <a:pt x="4399249" y="383512"/>
                </a:cubicBezTo>
                <a:cubicBezTo>
                  <a:pt x="4400402" y="382294"/>
                  <a:pt x="4400402" y="382294"/>
                  <a:pt x="4401698" y="382294"/>
                </a:cubicBezTo>
                <a:cubicBezTo>
                  <a:pt x="4401698" y="381001"/>
                  <a:pt x="4400402" y="381001"/>
                  <a:pt x="4400402" y="379707"/>
                </a:cubicBezTo>
                <a:cubicBezTo>
                  <a:pt x="4402995" y="379707"/>
                  <a:pt x="4404291" y="378490"/>
                  <a:pt x="4406884" y="378490"/>
                </a:cubicBezTo>
                <a:cubicBezTo>
                  <a:pt x="4408036" y="377197"/>
                  <a:pt x="4409333" y="377197"/>
                  <a:pt x="4410629" y="375903"/>
                </a:cubicBezTo>
                <a:cubicBezTo>
                  <a:pt x="4410629" y="375903"/>
                  <a:pt x="4409333" y="374686"/>
                  <a:pt x="4409333" y="373392"/>
                </a:cubicBezTo>
                <a:cubicBezTo>
                  <a:pt x="4409333" y="372099"/>
                  <a:pt x="4409333" y="372099"/>
                  <a:pt x="4409333" y="372099"/>
                </a:cubicBezTo>
                <a:cubicBezTo>
                  <a:pt x="4410629" y="373392"/>
                  <a:pt x="4411926" y="373392"/>
                  <a:pt x="4413222" y="374686"/>
                </a:cubicBezTo>
                <a:cubicBezTo>
                  <a:pt x="4414375" y="374686"/>
                  <a:pt x="4416968" y="374686"/>
                  <a:pt x="4418264" y="374686"/>
                </a:cubicBezTo>
                <a:cubicBezTo>
                  <a:pt x="4419561" y="373392"/>
                  <a:pt x="4420857" y="373392"/>
                  <a:pt x="4422010" y="372099"/>
                </a:cubicBezTo>
                <a:cubicBezTo>
                  <a:pt x="4422010" y="370806"/>
                  <a:pt x="4420857" y="370806"/>
                  <a:pt x="4420857" y="369588"/>
                </a:cubicBezTo>
                <a:cubicBezTo>
                  <a:pt x="4423306" y="369588"/>
                  <a:pt x="4425899" y="368295"/>
                  <a:pt x="4428348" y="368295"/>
                </a:cubicBezTo>
                <a:cubicBezTo>
                  <a:pt x="4428348" y="367001"/>
                  <a:pt x="4429644" y="367001"/>
                  <a:pt x="4429644" y="365784"/>
                </a:cubicBezTo>
                <a:cubicBezTo>
                  <a:pt x="4429644" y="364491"/>
                  <a:pt x="4428348" y="364491"/>
                  <a:pt x="4428348" y="363197"/>
                </a:cubicBezTo>
                <a:cubicBezTo>
                  <a:pt x="4425899" y="364491"/>
                  <a:pt x="4423306" y="364491"/>
                  <a:pt x="4420857" y="364491"/>
                </a:cubicBezTo>
                <a:cubicBezTo>
                  <a:pt x="4419561" y="364491"/>
                  <a:pt x="4419561" y="365784"/>
                  <a:pt x="4419561" y="365784"/>
                </a:cubicBezTo>
                <a:cubicBezTo>
                  <a:pt x="4416968" y="365784"/>
                  <a:pt x="4415671" y="367001"/>
                  <a:pt x="4413222" y="367001"/>
                </a:cubicBezTo>
                <a:cubicBezTo>
                  <a:pt x="4411926" y="365784"/>
                  <a:pt x="4410629" y="365784"/>
                  <a:pt x="4409333" y="364491"/>
                </a:cubicBezTo>
                <a:cubicBezTo>
                  <a:pt x="4408036" y="363197"/>
                  <a:pt x="4408036" y="361980"/>
                  <a:pt x="4406884" y="360686"/>
                </a:cubicBezTo>
                <a:cubicBezTo>
                  <a:pt x="4408036" y="359393"/>
                  <a:pt x="4409333" y="359393"/>
                  <a:pt x="4410629" y="358176"/>
                </a:cubicBezTo>
                <a:lnTo>
                  <a:pt x="4410629" y="354518"/>
                </a:lnTo>
                <a:lnTo>
                  <a:pt x="4404265" y="351790"/>
                </a:lnTo>
                <a:close/>
                <a:moveTo>
                  <a:pt x="4399566" y="346901"/>
                </a:moveTo>
                <a:lnTo>
                  <a:pt x="4395360" y="347980"/>
                </a:lnTo>
                <a:cubicBezTo>
                  <a:pt x="4395360" y="347980"/>
                  <a:pt x="4396656" y="347980"/>
                  <a:pt x="4397953" y="347980"/>
                </a:cubicBezTo>
                <a:lnTo>
                  <a:pt x="4399787" y="347012"/>
                </a:lnTo>
                <a:close/>
                <a:moveTo>
                  <a:pt x="3987705" y="342900"/>
                </a:moveTo>
                <a:cubicBezTo>
                  <a:pt x="3987705" y="342900"/>
                  <a:pt x="3988975" y="342900"/>
                  <a:pt x="3990245" y="342900"/>
                </a:cubicBezTo>
                <a:lnTo>
                  <a:pt x="3992785" y="342900"/>
                </a:lnTo>
                <a:lnTo>
                  <a:pt x="3994056" y="342900"/>
                </a:lnTo>
                <a:lnTo>
                  <a:pt x="3994691" y="343535"/>
                </a:lnTo>
                <a:lnTo>
                  <a:pt x="3996596" y="344170"/>
                </a:lnTo>
                <a:cubicBezTo>
                  <a:pt x="3995326" y="344170"/>
                  <a:pt x="3995326" y="345441"/>
                  <a:pt x="3995326" y="345441"/>
                </a:cubicBezTo>
                <a:cubicBezTo>
                  <a:pt x="3994055" y="345441"/>
                  <a:pt x="3994055" y="346711"/>
                  <a:pt x="3992785" y="346711"/>
                </a:cubicBezTo>
                <a:lnTo>
                  <a:pt x="3991939" y="346429"/>
                </a:lnTo>
                <a:lnTo>
                  <a:pt x="3991516" y="346711"/>
                </a:lnTo>
                <a:lnTo>
                  <a:pt x="3988977" y="345441"/>
                </a:lnTo>
                <a:lnTo>
                  <a:pt x="3988975" y="345441"/>
                </a:lnTo>
                <a:cubicBezTo>
                  <a:pt x="3988975" y="345441"/>
                  <a:pt x="3987704" y="344170"/>
                  <a:pt x="3987704" y="344170"/>
                </a:cubicBezTo>
                <a:lnTo>
                  <a:pt x="3988340" y="344170"/>
                </a:lnTo>
                <a:close/>
                <a:moveTo>
                  <a:pt x="4027075" y="342899"/>
                </a:moveTo>
                <a:cubicBezTo>
                  <a:pt x="4028345" y="342899"/>
                  <a:pt x="4028345" y="342899"/>
                  <a:pt x="4029615" y="342899"/>
                </a:cubicBezTo>
                <a:cubicBezTo>
                  <a:pt x="4029615" y="342899"/>
                  <a:pt x="4030885" y="344170"/>
                  <a:pt x="4032155" y="344170"/>
                </a:cubicBezTo>
                <a:cubicBezTo>
                  <a:pt x="4030885" y="344170"/>
                  <a:pt x="4030885" y="345441"/>
                  <a:pt x="4029615" y="345441"/>
                </a:cubicBezTo>
                <a:cubicBezTo>
                  <a:pt x="4028345" y="345441"/>
                  <a:pt x="4027075" y="345441"/>
                  <a:pt x="4025805" y="345441"/>
                </a:cubicBezTo>
                <a:cubicBezTo>
                  <a:pt x="4025805" y="344170"/>
                  <a:pt x="4027075" y="344170"/>
                  <a:pt x="4027075" y="344170"/>
                </a:cubicBezTo>
                <a:cubicBezTo>
                  <a:pt x="4027075" y="344170"/>
                  <a:pt x="4027075" y="342899"/>
                  <a:pt x="4027075" y="342899"/>
                </a:cubicBezTo>
                <a:close/>
                <a:moveTo>
                  <a:pt x="1552398" y="342899"/>
                </a:moveTo>
                <a:lnTo>
                  <a:pt x="1551576" y="344541"/>
                </a:lnTo>
                <a:lnTo>
                  <a:pt x="1555680" y="342899"/>
                </a:lnTo>
                <a:cubicBezTo>
                  <a:pt x="1555680" y="344169"/>
                  <a:pt x="1554404" y="346709"/>
                  <a:pt x="1554404" y="347980"/>
                </a:cubicBezTo>
                <a:cubicBezTo>
                  <a:pt x="1554404" y="349250"/>
                  <a:pt x="1553138" y="349250"/>
                  <a:pt x="1553138" y="350520"/>
                </a:cubicBezTo>
                <a:cubicBezTo>
                  <a:pt x="1553138" y="350520"/>
                  <a:pt x="1551870" y="351791"/>
                  <a:pt x="1551870" y="351791"/>
                </a:cubicBezTo>
                <a:cubicBezTo>
                  <a:pt x="1551870" y="351791"/>
                  <a:pt x="1550600" y="350520"/>
                  <a:pt x="1550600" y="350520"/>
                </a:cubicBezTo>
                <a:cubicBezTo>
                  <a:pt x="1550600" y="350520"/>
                  <a:pt x="1549330" y="350520"/>
                  <a:pt x="1549330" y="350520"/>
                </a:cubicBezTo>
                <a:cubicBezTo>
                  <a:pt x="1549330" y="350520"/>
                  <a:pt x="1549330" y="349250"/>
                  <a:pt x="1549330" y="349250"/>
                </a:cubicBezTo>
                <a:cubicBezTo>
                  <a:pt x="1549330" y="349250"/>
                  <a:pt x="1550600" y="347980"/>
                  <a:pt x="1550600" y="347980"/>
                </a:cubicBezTo>
                <a:cubicBezTo>
                  <a:pt x="1549330" y="346709"/>
                  <a:pt x="1549330" y="346709"/>
                  <a:pt x="1549330" y="345439"/>
                </a:cubicBezTo>
                <a:lnTo>
                  <a:pt x="1549856" y="345229"/>
                </a:lnTo>
                <a:lnTo>
                  <a:pt x="1549856" y="344170"/>
                </a:lnTo>
                <a:cubicBezTo>
                  <a:pt x="1551129" y="342899"/>
                  <a:pt x="1551129" y="342899"/>
                  <a:pt x="1552398" y="342899"/>
                </a:cubicBezTo>
                <a:close/>
                <a:moveTo>
                  <a:pt x="1446453" y="342899"/>
                </a:moveTo>
                <a:cubicBezTo>
                  <a:pt x="1446453" y="342899"/>
                  <a:pt x="1447722" y="344169"/>
                  <a:pt x="1448993" y="344169"/>
                </a:cubicBezTo>
                <a:lnTo>
                  <a:pt x="1448733" y="344950"/>
                </a:lnTo>
                <a:lnTo>
                  <a:pt x="1455908" y="342900"/>
                </a:lnTo>
                <a:cubicBezTo>
                  <a:pt x="1457178" y="342900"/>
                  <a:pt x="1457178" y="342900"/>
                  <a:pt x="1458449" y="342900"/>
                </a:cubicBezTo>
                <a:cubicBezTo>
                  <a:pt x="1458449" y="342900"/>
                  <a:pt x="1458449" y="344170"/>
                  <a:pt x="1458449" y="344170"/>
                </a:cubicBezTo>
                <a:cubicBezTo>
                  <a:pt x="1457178" y="344170"/>
                  <a:pt x="1455908" y="345440"/>
                  <a:pt x="1454638" y="345440"/>
                </a:cubicBezTo>
                <a:cubicBezTo>
                  <a:pt x="1453369" y="345440"/>
                  <a:pt x="1453369" y="346710"/>
                  <a:pt x="1452098" y="346710"/>
                </a:cubicBezTo>
                <a:cubicBezTo>
                  <a:pt x="1452098" y="346710"/>
                  <a:pt x="1450828" y="346710"/>
                  <a:pt x="1450828" y="346710"/>
                </a:cubicBezTo>
                <a:lnTo>
                  <a:pt x="1447810" y="347716"/>
                </a:lnTo>
                <a:lnTo>
                  <a:pt x="1447722" y="347980"/>
                </a:lnTo>
                <a:cubicBezTo>
                  <a:pt x="1446453" y="349250"/>
                  <a:pt x="1446453" y="349250"/>
                  <a:pt x="1445182" y="350520"/>
                </a:cubicBezTo>
                <a:cubicBezTo>
                  <a:pt x="1442643" y="350520"/>
                  <a:pt x="1440103" y="351791"/>
                  <a:pt x="1437563" y="351791"/>
                </a:cubicBezTo>
                <a:cubicBezTo>
                  <a:pt x="1436293" y="353061"/>
                  <a:pt x="1435024" y="353061"/>
                  <a:pt x="1433753" y="353061"/>
                </a:cubicBezTo>
                <a:cubicBezTo>
                  <a:pt x="1432483" y="353061"/>
                  <a:pt x="1431213" y="353061"/>
                  <a:pt x="1429942" y="353061"/>
                </a:cubicBezTo>
                <a:cubicBezTo>
                  <a:pt x="1429942" y="353061"/>
                  <a:pt x="1428673" y="353061"/>
                  <a:pt x="1427403" y="353061"/>
                </a:cubicBezTo>
                <a:cubicBezTo>
                  <a:pt x="1427403" y="351791"/>
                  <a:pt x="1427403" y="351791"/>
                  <a:pt x="1424863" y="350521"/>
                </a:cubicBezTo>
                <a:cubicBezTo>
                  <a:pt x="1424863" y="350521"/>
                  <a:pt x="1423594" y="350521"/>
                  <a:pt x="1423594" y="350521"/>
                </a:cubicBezTo>
                <a:cubicBezTo>
                  <a:pt x="1422323" y="349251"/>
                  <a:pt x="1422323" y="349251"/>
                  <a:pt x="1422323" y="349251"/>
                </a:cubicBezTo>
                <a:cubicBezTo>
                  <a:pt x="1422323" y="349251"/>
                  <a:pt x="1422323" y="347980"/>
                  <a:pt x="1422323" y="347980"/>
                </a:cubicBezTo>
                <a:cubicBezTo>
                  <a:pt x="1423594" y="347980"/>
                  <a:pt x="1423594" y="346710"/>
                  <a:pt x="1424863" y="346710"/>
                </a:cubicBezTo>
                <a:cubicBezTo>
                  <a:pt x="1424863" y="346710"/>
                  <a:pt x="1426133" y="345439"/>
                  <a:pt x="1426133" y="345439"/>
                </a:cubicBezTo>
                <a:cubicBezTo>
                  <a:pt x="1426133" y="345439"/>
                  <a:pt x="1427403" y="345439"/>
                  <a:pt x="1428673" y="345439"/>
                </a:cubicBezTo>
                <a:cubicBezTo>
                  <a:pt x="1429942" y="345439"/>
                  <a:pt x="1431213" y="345439"/>
                  <a:pt x="1432483" y="345439"/>
                </a:cubicBezTo>
                <a:cubicBezTo>
                  <a:pt x="1435024" y="345439"/>
                  <a:pt x="1436293" y="344169"/>
                  <a:pt x="1437563" y="344169"/>
                </a:cubicBezTo>
                <a:cubicBezTo>
                  <a:pt x="1438833" y="344169"/>
                  <a:pt x="1441373" y="344169"/>
                  <a:pt x="1442643" y="344169"/>
                </a:cubicBezTo>
                <a:cubicBezTo>
                  <a:pt x="1443913" y="344169"/>
                  <a:pt x="1445182" y="342899"/>
                  <a:pt x="1446453" y="342899"/>
                </a:cubicBezTo>
                <a:close/>
                <a:moveTo>
                  <a:pt x="4865472" y="330200"/>
                </a:moveTo>
                <a:cubicBezTo>
                  <a:pt x="4865472" y="330200"/>
                  <a:pt x="4866742" y="331470"/>
                  <a:pt x="4868012" y="331470"/>
                </a:cubicBezTo>
                <a:cubicBezTo>
                  <a:pt x="4868012" y="331470"/>
                  <a:pt x="4868012" y="332740"/>
                  <a:pt x="4868012" y="332740"/>
                </a:cubicBezTo>
                <a:cubicBezTo>
                  <a:pt x="4869282" y="334010"/>
                  <a:pt x="4869282" y="334010"/>
                  <a:pt x="4870552" y="335280"/>
                </a:cubicBezTo>
                <a:cubicBezTo>
                  <a:pt x="4871822" y="335280"/>
                  <a:pt x="4874362" y="336550"/>
                  <a:pt x="4876902" y="337820"/>
                </a:cubicBezTo>
                <a:cubicBezTo>
                  <a:pt x="4876902" y="336550"/>
                  <a:pt x="4878172" y="336550"/>
                  <a:pt x="4879442" y="336550"/>
                </a:cubicBezTo>
                <a:cubicBezTo>
                  <a:pt x="4879442" y="336550"/>
                  <a:pt x="4879442" y="335280"/>
                  <a:pt x="4879442" y="335280"/>
                </a:cubicBezTo>
                <a:cubicBezTo>
                  <a:pt x="4880712" y="335280"/>
                  <a:pt x="4880712" y="336550"/>
                  <a:pt x="4881982" y="336550"/>
                </a:cubicBezTo>
                <a:cubicBezTo>
                  <a:pt x="4884522" y="336550"/>
                  <a:pt x="4885792" y="337820"/>
                  <a:pt x="4888332" y="337820"/>
                </a:cubicBezTo>
                <a:cubicBezTo>
                  <a:pt x="4890872" y="339090"/>
                  <a:pt x="4892142" y="339090"/>
                  <a:pt x="4893412" y="339090"/>
                </a:cubicBezTo>
                <a:cubicBezTo>
                  <a:pt x="4894682" y="340360"/>
                  <a:pt x="4894682" y="340360"/>
                  <a:pt x="4895952" y="340360"/>
                </a:cubicBezTo>
                <a:cubicBezTo>
                  <a:pt x="4895952" y="341630"/>
                  <a:pt x="4895952" y="341630"/>
                  <a:pt x="4895952" y="342900"/>
                </a:cubicBezTo>
                <a:cubicBezTo>
                  <a:pt x="4895952" y="342900"/>
                  <a:pt x="4897222" y="344170"/>
                  <a:pt x="4897222" y="344170"/>
                </a:cubicBezTo>
                <a:cubicBezTo>
                  <a:pt x="4898492" y="344170"/>
                  <a:pt x="4899762" y="344170"/>
                  <a:pt x="4901032" y="344170"/>
                </a:cubicBezTo>
                <a:cubicBezTo>
                  <a:pt x="4903572" y="342900"/>
                  <a:pt x="4904842" y="342900"/>
                  <a:pt x="4907382" y="342900"/>
                </a:cubicBezTo>
                <a:cubicBezTo>
                  <a:pt x="4911192" y="342900"/>
                  <a:pt x="4913731" y="344170"/>
                  <a:pt x="4917541" y="344170"/>
                </a:cubicBezTo>
                <a:cubicBezTo>
                  <a:pt x="4918811" y="345440"/>
                  <a:pt x="4921351" y="345440"/>
                  <a:pt x="4922621" y="346710"/>
                </a:cubicBezTo>
                <a:cubicBezTo>
                  <a:pt x="4923891" y="346710"/>
                  <a:pt x="4925161" y="346710"/>
                  <a:pt x="4926431" y="346710"/>
                </a:cubicBezTo>
                <a:cubicBezTo>
                  <a:pt x="4926431" y="346710"/>
                  <a:pt x="4927701" y="347980"/>
                  <a:pt x="4927701" y="347980"/>
                </a:cubicBezTo>
                <a:cubicBezTo>
                  <a:pt x="4926431" y="347980"/>
                  <a:pt x="4926431" y="349250"/>
                  <a:pt x="4926431" y="349250"/>
                </a:cubicBezTo>
                <a:cubicBezTo>
                  <a:pt x="4926431" y="350521"/>
                  <a:pt x="4926431" y="350521"/>
                  <a:pt x="4926431" y="351791"/>
                </a:cubicBezTo>
                <a:cubicBezTo>
                  <a:pt x="4927701" y="351791"/>
                  <a:pt x="4927701" y="351791"/>
                  <a:pt x="4928971" y="351791"/>
                </a:cubicBezTo>
                <a:cubicBezTo>
                  <a:pt x="4928971" y="351791"/>
                  <a:pt x="4930241" y="353061"/>
                  <a:pt x="4931511" y="353061"/>
                </a:cubicBezTo>
                <a:cubicBezTo>
                  <a:pt x="4931511" y="354331"/>
                  <a:pt x="4931511" y="355601"/>
                  <a:pt x="4931511" y="356871"/>
                </a:cubicBezTo>
                <a:cubicBezTo>
                  <a:pt x="4930241" y="356871"/>
                  <a:pt x="4928971" y="358141"/>
                  <a:pt x="4927701" y="358141"/>
                </a:cubicBezTo>
                <a:cubicBezTo>
                  <a:pt x="4926431" y="359411"/>
                  <a:pt x="4926431" y="359411"/>
                  <a:pt x="4925161" y="360681"/>
                </a:cubicBezTo>
                <a:cubicBezTo>
                  <a:pt x="4921351" y="360681"/>
                  <a:pt x="4918811" y="360681"/>
                  <a:pt x="4916271" y="360681"/>
                </a:cubicBezTo>
                <a:cubicBezTo>
                  <a:pt x="4915001" y="360681"/>
                  <a:pt x="4913731" y="360681"/>
                  <a:pt x="4912461" y="360681"/>
                </a:cubicBezTo>
                <a:cubicBezTo>
                  <a:pt x="4911192" y="359411"/>
                  <a:pt x="4908652" y="359411"/>
                  <a:pt x="4907382" y="358141"/>
                </a:cubicBezTo>
                <a:cubicBezTo>
                  <a:pt x="4906112" y="358141"/>
                  <a:pt x="4903572" y="358141"/>
                  <a:pt x="4902302" y="358141"/>
                </a:cubicBezTo>
                <a:cubicBezTo>
                  <a:pt x="4899762" y="356871"/>
                  <a:pt x="4898492" y="356871"/>
                  <a:pt x="4895952" y="355601"/>
                </a:cubicBezTo>
                <a:cubicBezTo>
                  <a:pt x="4893412" y="354331"/>
                  <a:pt x="4892142" y="353061"/>
                  <a:pt x="4889602" y="351791"/>
                </a:cubicBezTo>
                <a:cubicBezTo>
                  <a:pt x="4885792" y="350521"/>
                  <a:pt x="4883252" y="349250"/>
                  <a:pt x="4879442" y="347980"/>
                </a:cubicBezTo>
                <a:cubicBezTo>
                  <a:pt x="4874362" y="345440"/>
                  <a:pt x="4870552" y="344170"/>
                  <a:pt x="4866742" y="341630"/>
                </a:cubicBezTo>
                <a:cubicBezTo>
                  <a:pt x="4866742" y="340360"/>
                  <a:pt x="4865472" y="340360"/>
                  <a:pt x="4865472" y="339090"/>
                </a:cubicBezTo>
                <a:cubicBezTo>
                  <a:pt x="4864202" y="336550"/>
                  <a:pt x="4862932" y="334010"/>
                  <a:pt x="4865472" y="335280"/>
                </a:cubicBezTo>
                <a:cubicBezTo>
                  <a:pt x="4865472" y="332740"/>
                  <a:pt x="4865472" y="331470"/>
                  <a:pt x="4865472" y="330200"/>
                </a:cubicBezTo>
                <a:close/>
                <a:moveTo>
                  <a:pt x="4027074" y="330200"/>
                </a:moveTo>
                <a:lnTo>
                  <a:pt x="4027075" y="330200"/>
                </a:lnTo>
                <a:lnTo>
                  <a:pt x="4027075" y="330200"/>
                </a:lnTo>
                <a:cubicBezTo>
                  <a:pt x="4028345" y="330200"/>
                  <a:pt x="4029615" y="330200"/>
                  <a:pt x="4030885" y="330200"/>
                </a:cubicBezTo>
                <a:cubicBezTo>
                  <a:pt x="4030885" y="330200"/>
                  <a:pt x="4032155" y="331470"/>
                  <a:pt x="4032155" y="331470"/>
                </a:cubicBezTo>
                <a:cubicBezTo>
                  <a:pt x="4032155" y="331470"/>
                  <a:pt x="4032155" y="332741"/>
                  <a:pt x="4032155" y="332741"/>
                </a:cubicBezTo>
                <a:lnTo>
                  <a:pt x="4030885" y="333164"/>
                </a:lnTo>
                <a:lnTo>
                  <a:pt x="4030885" y="334011"/>
                </a:lnTo>
                <a:lnTo>
                  <a:pt x="4028345" y="334011"/>
                </a:lnTo>
                <a:lnTo>
                  <a:pt x="4028344" y="334011"/>
                </a:lnTo>
                <a:lnTo>
                  <a:pt x="4027075" y="334011"/>
                </a:lnTo>
                <a:lnTo>
                  <a:pt x="4025804" y="334011"/>
                </a:lnTo>
                <a:cubicBezTo>
                  <a:pt x="4025804" y="332741"/>
                  <a:pt x="4025804" y="332741"/>
                  <a:pt x="4025804" y="331470"/>
                </a:cubicBezTo>
                <a:cubicBezTo>
                  <a:pt x="4025804" y="330200"/>
                  <a:pt x="4027074" y="330200"/>
                  <a:pt x="4027074" y="330200"/>
                </a:cubicBezTo>
                <a:close/>
                <a:moveTo>
                  <a:pt x="4013105" y="330200"/>
                </a:moveTo>
                <a:cubicBezTo>
                  <a:pt x="4014375" y="330200"/>
                  <a:pt x="4015645" y="330200"/>
                  <a:pt x="4016915" y="330200"/>
                </a:cubicBezTo>
                <a:lnTo>
                  <a:pt x="4018185" y="330200"/>
                </a:lnTo>
                <a:lnTo>
                  <a:pt x="4019455" y="330200"/>
                </a:lnTo>
                <a:cubicBezTo>
                  <a:pt x="4020726" y="331470"/>
                  <a:pt x="4020726" y="331470"/>
                  <a:pt x="4021996" y="331470"/>
                </a:cubicBezTo>
                <a:cubicBezTo>
                  <a:pt x="4021996" y="334011"/>
                  <a:pt x="4020726" y="334011"/>
                  <a:pt x="4019455" y="334011"/>
                </a:cubicBezTo>
                <a:cubicBezTo>
                  <a:pt x="4019455" y="334011"/>
                  <a:pt x="4018185" y="332741"/>
                  <a:pt x="4018185" y="332741"/>
                </a:cubicBezTo>
                <a:lnTo>
                  <a:pt x="4018185" y="332741"/>
                </a:lnTo>
                <a:cubicBezTo>
                  <a:pt x="4018185" y="334011"/>
                  <a:pt x="4016915" y="334011"/>
                  <a:pt x="4016915" y="334011"/>
                </a:cubicBezTo>
                <a:cubicBezTo>
                  <a:pt x="4015645" y="334011"/>
                  <a:pt x="4014375" y="332741"/>
                  <a:pt x="4013105" y="332741"/>
                </a:cubicBezTo>
                <a:cubicBezTo>
                  <a:pt x="4013105" y="332741"/>
                  <a:pt x="4013105" y="331470"/>
                  <a:pt x="4013105" y="331470"/>
                </a:cubicBezTo>
                <a:cubicBezTo>
                  <a:pt x="4013105" y="330200"/>
                  <a:pt x="4013105" y="330200"/>
                  <a:pt x="4013105" y="330200"/>
                </a:cubicBezTo>
                <a:close/>
                <a:moveTo>
                  <a:pt x="3102515" y="330200"/>
                </a:moveTo>
                <a:cubicBezTo>
                  <a:pt x="3103785" y="330200"/>
                  <a:pt x="3103785" y="331470"/>
                  <a:pt x="3105055" y="331470"/>
                </a:cubicBezTo>
                <a:cubicBezTo>
                  <a:pt x="3105055" y="332740"/>
                  <a:pt x="3105055" y="334010"/>
                  <a:pt x="3105055" y="335280"/>
                </a:cubicBezTo>
                <a:cubicBezTo>
                  <a:pt x="3105055" y="335280"/>
                  <a:pt x="3103785" y="336550"/>
                  <a:pt x="3103785" y="336550"/>
                </a:cubicBezTo>
                <a:cubicBezTo>
                  <a:pt x="3103785" y="336550"/>
                  <a:pt x="3102515" y="336550"/>
                  <a:pt x="3102515" y="336550"/>
                </a:cubicBezTo>
                <a:cubicBezTo>
                  <a:pt x="3102515" y="336550"/>
                  <a:pt x="3102515" y="335280"/>
                  <a:pt x="3102515" y="335280"/>
                </a:cubicBezTo>
                <a:cubicBezTo>
                  <a:pt x="3101245" y="335280"/>
                  <a:pt x="3101245" y="334010"/>
                  <a:pt x="3099975" y="334010"/>
                </a:cubicBezTo>
                <a:cubicBezTo>
                  <a:pt x="3098705" y="334010"/>
                  <a:pt x="3098705" y="332740"/>
                  <a:pt x="3098705" y="332740"/>
                </a:cubicBezTo>
                <a:cubicBezTo>
                  <a:pt x="3098705" y="332740"/>
                  <a:pt x="3099975" y="331470"/>
                  <a:pt x="3099975" y="331470"/>
                </a:cubicBezTo>
                <a:cubicBezTo>
                  <a:pt x="3099975" y="331470"/>
                  <a:pt x="3101245" y="331470"/>
                  <a:pt x="3102515" y="330200"/>
                </a:cubicBezTo>
                <a:close/>
                <a:moveTo>
                  <a:pt x="2580549" y="330200"/>
                </a:moveTo>
                <a:cubicBezTo>
                  <a:pt x="2581819" y="330200"/>
                  <a:pt x="2581819" y="330200"/>
                  <a:pt x="2583089" y="330200"/>
                </a:cubicBezTo>
                <a:cubicBezTo>
                  <a:pt x="2583089" y="330200"/>
                  <a:pt x="2583089" y="331470"/>
                  <a:pt x="2583089" y="331470"/>
                </a:cubicBezTo>
                <a:cubicBezTo>
                  <a:pt x="2581819" y="332741"/>
                  <a:pt x="2581819" y="332741"/>
                  <a:pt x="2580549" y="334011"/>
                </a:cubicBezTo>
                <a:cubicBezTo>
                  <a:pt x="2579278" y="334011"/>
                  <a:pt x="2579278" y="334011"/>
                  <a:pt x="2578006" y="334011"/>
                </a:cubicBezTo>
                <a:cubicBezTo>
                  <a:pt x="2578006" y="334011"/>
                  <a:pt x="2578006" y="332741"/>
                  <a:pt x="2578006" y="332741"/>
                </a:cubicBezTo>
                <a:cubicBezTo>
                  <a:pt x="2578006" y="332741"/>
                  <a:pt x="2579278" y="332741"/>
                  <a:pt x="2580549" y="330200"/>
                </a:cubicBezTo>
                <a:close/>
                <a:moveTo>
                  <a:pt x="1780466" y="330200"/>
                </a:moveTo>
                <a:cubicBezTo>
                  <a:pt x="1780466" y="331470"/>
                  <a:pt x="1779196" y="331470"/>
                  <a:pt x="1779196" y="332740"/>
                </a:cubicBezTo>
                <a:cubicBezTo>
                  <a:pt x="1777926" y="334010"/>
                  <a:pt x="1775386" y="335280"/>
                  <a:pt x="1774116" y="336550"/>
                </a:cubicBezTo>
                <a:cubicBezTo>
                  <a:pt x="1772846" y="337820"/>
                  <a:pt x="1772846" y="337820"/>
                  <a:pt x="1772846" y="339090"/>
                </a:cubicBezTo>
                <a:cubicBezTo>
                  <a:pt x="1772846" y="339090"/>
                  <a:pt x="1774116" y="340360"/>
                  <a:pt x="1774116" y="340360"/>
                </a:cubicBezTo>
                <a:cubicBezTo>
                  <a:pt x="1774116" y="340360"/>
                  <a:pt x="1774116" y="341630"/>
                  <a:pt x="1774116" y="341630"/>
                </a:cubicBezTo>
                <a:cubicBezTo>
                  <a:pt x="1772846" y="341630"/>
                  <a:pt x="1772846" y="341630"/>
                  <a:pt x="1771575" y="341630"/>
                </a:cubicBezTo>
                <a:cubicBezTo>
                  <a:pt x="1771575" y="341630"/>
                  <a:pt x="1770305" y="340360"/>
                  <a:pt x="1770305" y="340360"/>
                </a:cubicBezTo>
                <a:cubicBezTo>
                  <a:pt x="1770305" y="340360"/>
                  <a:pt x="1769035" y="341630"/>
                  <a:pt x="1769035" y="341630"/>
                </a:cubicBezTo>
                <a:cubicBezTo>
                  <a:pt x="1769035" y="341630"/>
                  <a:pt x="1767765" y="342900"/>
                  <a:pt x="1767765" y="342900"/>
                </a:cubicBezTo>
                <a:cubicBezTo>
                  <a:pt x="1767765" y="342900"/>
                  <a:pt x="1766495" y="342900"/>
                  <a:pt x="1766495" y="342900"/>
                </a:cubicBezTo>
                <a:cubicBezTo>
                  <a:pt x="1765225" y="341630"/>
                  <a:pt x="1765225" y="341630"/>
                  <a:pt x="1765225" y="340360"/>
                </a:cubicBezTo>
                <a:cubicBezTo>
                  <a:pt x="1765225" y="340360"/>
                  <a:pt x="1766495" y="339090"/>
                  <a:pt x="1766495" y="339090"/>
                </a:cubicBezTo>
                <a:cubicBezTo>
                  <a:pt x="1767765" y="337820"/>
                  <a:pt x="1767765" y="337820"/>
                  <a:pt x="1769035" y="336550"/>
                </a:cubicBezTo>
                <a:cubicBezTo>
                  <a:pt x="1771575" y="335280"/>
                  <a:pt x="1774116" y="332740"/>
                  <a:pt x="1776656" y="331470"/>
                </a:cubicBezTo>
                <a:cubicBezTo>
                  <a:pt x="1777926" y="331470"/>
                  <a:pt x="1779196" y="331470"/>
                  <a:pt x="1780466" y="330200"/>
                </a:cubicBezTo>
                <a:close/>
                <a:moveTo>
                  <a:pt x="1443913" y="330200"/>
                </a:moveTo>
                <a:cubicBezTo>
                  <a:pt x="1443913" y="330200"/>
                  <a:pt x="1445183" y="330200"/>
                  <a:pt x="1445183" y="330200"/>
                </a:cubicBezTo>
                <a:cubicBezTo>
                  <a:pt x="1445183" y="330200"/>
                  <a:pt x="1446453" y="330200"/>
                  <a:pt x="1446453" y="330200"/>
                </a:cubicBezTo>
                <a:cubicBezTo>
                  <a:pt x="1446453" y="331470"/>
                  <a:pt x="1447723" y="331470"/>
                  <a:pt x="1447723" y="331470"/>
                </a:cubicBezTo>
                <a:cubicBezTo>
                  <a:pt x="1446453" y="331470"/>
                  <a:pt x="1446453" y="332740"/>
                  <a:pt x="1445183" y="332740"/>
                </a:cubicBezTo>
                <a:cubicBezTo>
                  <a:pt x="1445183" y="332740"/>
                  <a:pt x="1445183" y="334010"/>
                  <a:pt x="1445183" y="334010"/>
                </a:cubicBezTo>
                <a:cubicBezTo>
                  <a:pt x="1445183" y="334010"/>
                  <a:pt x="1446453" y="334010"/>
                  <a:pt x="1446453" y="334010"/>
                </a:cubicBezTo>
                <a:cubicBezTo>
                  <a:pt x="1447723" y="332740"/>
                  <a:pt x="1448993" y="332740"/>
                  <a:pt x="1450263" y="332740"/>
                </a:cubicBezTo>
                <a:cubicBezTo>
                  <a:pt x="1450263" y="332740"/>
                  <a:pt x="1450263" y="334010"/>
                  <a:pt x="1450263" y="334010"/>
                </a:cubicBezTo>
                <a:cubicBezTo>
                  <a:pt x="1450263" y="334010"/>
                  <a:pt x="1448993" y="335280"/>
                  <a:pt x="1448993" y="335280"/>
                </a:cubicBezTo>
                <a:cubicBezTo>
                  <a:pt x="1448993" y="335280"/>
                  <a:pt x="1450263" y="336550"/>
                  <a:pt x="1450263" y="336550"/>
                </a:cubicBezTo>
                <a:cubicBezTo>
                  <a:pt x="1451533" y="337820"/>
                  <a:pt x="1451533" y="337820"/>
                  <a:pt x="1451533" y="339090"/>
                </a:cubicBezTo>
                <a:cubicBezTo>
                  <a:pt x="1450263" y="340360"/>
                  <a:pt x="1450263" y="340360"/>
                  <a:pt x="1450263" y="341630"/>
                </a:cubicBezTo>
                <a:cubicBezTo>
                  <a:pt x="1448993" y="341630"/>
                  <a:pt x="1448993" y="342900"/>
                  <a:pt x="1447723" y="342900"/>
                </a:cubicBezTo>
                <a:cubicBezTo>
                  <a:pt x="1446453" y="341630"/>
                  <a:pt x="1446453" y="341630"/>
                  <a:pt x="1445183" y="341630"/>
                </a:cubicBezTo>
                <a:cubicBezTo>
                  <a:pt x="1443913" y="342900"/>
                  <a:pt x="1441373" y="342900"/>
                  <a:pt x="1440103" y="342900"/>
                </a:cubicBezTo>
                <a:cubicBezTo>
                  <a:pt x="1438833" y="342900"/>
                  <a:pt x="1437563" y="342900"/>
                  <a:pt x="1436293" y="342900"/>
                </a:cubicBezTo>
                <a:cubicBezTo>
                  <a:pt x="1436293" y="341630"/>
                  <a:pt x="1435023" y="341630"/>
                  <a:pt x="1435023" y="340360"/>
                </a:cubicBezTo>
                <a:cubicBezTo>
                  <a:pt x="1436293" y="339090"/>
                  <a:pt x="1436293" y="339090"/>
                  <a:pt x="1437563" y="337820"/>
                </a:cubicBezTo>
                <a:cubicBezTo>
                  <a:pt x="1437563" y="337820"/>
                  <a:pt x="1437563" y="336550"/>
                  <a:pt x="1437563" y="336550"/>
                </a:cubicBezTo>
                <a:cubicBezTo>
                  <a:pt x="1437563" y="336550"/>
                  <a:pt x="1436293" y="335280"/>
                  <a:pt x="1436293" y="335280"/>
                </a:cubicBezTo>
                <a:cubicBezTo>
                  <a:pt x="1436293" y="334010"/>
                  <a:pt x="1436293" y="334010"/>
                  <a:pt x="1436293" y="332740"/>
                </a:cubicBezTo>
                <a:cubicBezTo>
                  <a:pt x="1437563" y="332740"/>
                  <a:pt x="1437563" y="331470"/>
                  <a:pt x="1438833" y="331470"/>
                </a:cubicBezTo>
                <a:cubicBezTo>
                  <a:pt x="1441373" y="331470"/>
                  <a:pt x="1442642" y="331470"/>
                  <a:pt x="1443913" y="330200"/>
                </a:cubicBezTo>
                <a:close/>
                <a:moveTo>
                  <a:pt x="1367718" y="330200"/>
                </a:moveTo>
                <a:cubicBezTo>
                  <a:pt x="1368988" y="330200"/>
                  <a:pt x="1368988" y="330200"/>
                  <a:pt x="1370259" y="330200"/>
                </a:cubicBezTo>
                <a:cubicBezTo>
                  <a:pt x="1372791" y="330200"/>
                  <a:pt x="1374061" y="330200"/>
                  <a:pt x="1376602" y="330200"/>
                </a:cubicBezTo>
                <a:cubicBezTo>
                  <a:pt x="1376602" y="330200"/>
                  <a:pt x="1376602" y="331470"/>
                  <a:pt x="1376602" y="331470"/>
                </a:cubicBezTo>
                <a:cubicBezTo>
                  <a:pt x="1377872" y="331470"/>
                  <a:pt x="1377872" y="332741"/>
                  <a:pt x="1379143" y="332741"/>
                </a:cubicBezTo>
                <a:cubicBezTo>
                  <a:pt x="1377872" y="332741"/>
                  <a:pt x="1377872" y="334011"/>
                  <a:pt x="1377872" y="334011"/>
                </a:cubicBezTo>
                <a:cubicBezTo>
                  <a:pt x="1376602" y="335282"/>
                  <a:pt x="1375331" y="335282"/>
                  <a:pt x="1374061" y="335282"/>
                </a:cubicBezTo>
                <a:cubicBezTo>
                  <a:pt x="1374061" y="335282"/>
                  <a:pt x="1372791" y="336552"/>
                  <a:pt x="1372791" y="336552"/>
                </a:cubicBezTo>
                <a:cubicBezTo>
                  <a:pt x="1372791" y="336552"/>
                  <a:pt x="1372791" y="337819"/>
                  <a:pt x="1372791" y="337819"/>
                </a:cubicBezTo>
                <a:cubicBezTo>
                  <a:pt x="1372791" y="339089"/>
                  <a:pt x="1372791" y="339089"/>
                  <a:pt x="1372791" y="340360"/>
                </a:cubicBezTo>
                <a:cubicBezTo>
                  <a:pt x="1374061" y="341630"/>
                  <a:pt x="1374061" y="341630"/>
                  <a:pt x="1374061" y="342901"/>
                </a:cubicBezTo>
                <a:cubicBezTo>
                  <a:pt x="1374061" y="342901"/>
                  <a:pt x="1375331" y="342901"/>
                  <a:pt x="1375331" y="342901"/>
                </a:cubicBezTo>
                <a:cubicBezTo>
                  <a:pt x="1375331" y="344171"/>
                  <a:pt x="1376602" y="346712"/>
                  <a:pt x="1376602" y="347978"/>
                </a:cubicBezTo>
                <a:cubicBezTo>
                  <a:pt x="1376602" y="347978"/>
                  <a:pt x="1375331" y="349249"/>
                  <a:pt x="1375331" y="349249"/>
                </a:cubicBezTo>
                <a:cubicBezTo>
                  <a:pt x="1374061" y="349249"/>
                  <a:pt x="1372791" y="349249"/>
                  <a:pt x="1372791" y="349249"/>
                </a:cubicBezTo>
                <a:cubicBezTo>
                  <a:pt x="1370250" y="350519"/>
                  <a:pt x="1368988" y="351790"/>
                  <a:pt x="1367718" y="353060"/>
                </a:cubicBezTo>
                <a:cubicBezTo>
                  <a:pt x="1366447" y="354331"/>
                  <a:pt x="1366447" y="354331"/>
                  <a:pt x="1365177" y="355601"/>
                </a:cubicBezTo>
                <a:cubicBezTo>
                  <a:pt x="1365177" y="356872"/>
                  <a:pt x="1365177" y="356872"/>
                  <a:pt x="1365177" y="356872"/>
                </a:cubicBezTo>
                <a:cubicBezTo>
                  <a:pt x="1366447" y="356872"/>
                  <a:pt x="1366447" y="356872"/>
                  <a:pt x="1367718" y="356872"/>
                </a:cubicBezTo>
                <a:cubicBezTo>
                  <a:pt x="1367718" y="356872"/>
                  <a:pt x="1368988" y="355601"/>
                  <a:pt x="1370250" y="355601"/>
                </a:cubicBezTo>
                <a:cubicBezTo>
                  <a:pt x="1371520" y="355601"/>
                  <a:pt x="1374061" y="354331"/>
                  <a:pt x="1375331" y="354331"/>
                </a:cubicBezTo>
                <a:cubicBezTo>
                  <a:pt x="1375331" y="355601"/>
                  <a:pt x="1376602" y="355601"/>
                  <a:pt x="1376602" y="355601"/>
                </a:cubicBezTo>
                <a:cubicBezTo>
                  <a:pt x="1375331" y="356872"/>
                  <a:pt x="1375331" y="358138"/>
                  <a:pt x="1374061" y="359409"/>
                </a:cubicBezTo>
                <a:cubicBezTo>
                  <a:pt x="1372791" y="360679"/>
                  <a:pt x="1370250" y="361950"/>
                  <a:pt x="1368988" y="363220"/>
                </a:cubicBezTo>
                <a:cubicBezTo>
                  <a:pt x="1367718" y="364491"/>
                  <a:pt x="1366447" y="365761"/>
                  <a:pt x="1365177" y="367032"/>
                </a:cubicBezTo>
                <a:cubicBezTo>
                  <a:pt x="1363906" y="368302"/>
                  <a:pt x="1363906" y="368302"/>
                  <a:pt x="1363906" y="369568"/>
                </a:cubicBezTo>
                <a:cubicBezTo>
                  <a:pt x="1363906" y="370839"/>
                  <a:pt x="1365177" y="370839"/>
                  <a:pt x="1365177" y="370839"/>
                </a:cubicBezTo>
                <a:cubicBezTo>
                  <a:pt x="1365177" y="369573"/>
                  <a:pt x="1366447" y="369573"/>
                  <a:pt x="1366447" y="368302"/>
                </a:cubicBezTo>
                <a:cubicBezTo>
                  <a:pt x="1368988" y="367032"/>
                  <a:pt x="1370250" y="365761"/>
                  <a:pt x="1372791" y="364491"/>
                </a:cubicBezTo>
                <a:cubicBezTo>
                  <a:pt x="1374061" y="363220"/>
                  <a:pt x="1374061" y="363220"/>
                  <a:pt x="1375331" y="361950"/>
                </a:cubicBezTo>
                <a:cubicBezTo>
                  <a:pt x="1376602" y="361950"/>
                  <a:pt x="1376602" y="360679"/>
                  <a:pt x="1377872" y="360679"/>
                </a:cubicBezTo>
                <a:cubicBezTo>
                  <a:pt x="1379143" y="360679"/>
                  <a:pt x="1381684" y="360679"/>
                  <a:pt x="1382954" y="360679"/>
                </a:cubicBezTo>
                <a:cubicBezTo>
                  <a:pt x="1382954" y="360679"/>
                  <a:pt x="1382954" y="361950"/>
                  <a:pt x="1382954" y="363220"/>
                </a:cubicBezTo>
                <a:cubicBezTo>
                  <a:pt x="1381684" y="364491"/>
                  <a:pt x="1381684" y="365761"/>
                  <a:pt x="1380413" y="367032"/>
                </a:cubicBezTo>
                <a:cubicBezTo>
                  <a:pt x="1380413" y="367032"/>
                  <a:pt x="1381684" y="368302"/>
                  <a:pt x="1381684" y="368302"/>
                </a:cubicBezTo>
                <a:cubicBezTo>
                  <a:pt x="1381684" y="367032"/>
                  <a:pt x="1382954" y="365761"/>
                  <a:pt x="1384225" y="364491"/>
                </a:cubicBezTo>
                <a:cubicBezTo>
                  <a:pt x="1384225" y="364491"/>
                  <a:pt x="1385495" y="364491"/>
                  <a:pt x="1386765" y="364491"/>
                </a:cubicBezTo>
                <a:cubicBezTo>
                  <a:pt x="1386765" y="364491"/>
                  <a:pt x="1386765" y="363220"/>
                  <a:pt x="1386765" y="363220"/>
                </a:cubicBezTo>
                <a:cubicBezTo>
                  <a:pt x="1386765" y="363220"/>
                  <a:pt x="1385495" y="363220"/>
                  <a:pt x="1385495" y="363220"/>
                </a:cubicBezTo>
                <a:cubicBezTo>
                  <a:pt x="1385495" y="361950"/>
                  <a:pt x="1386765" y="361950"/>
                  <a:pt x="1386765" y="360679"/>
                </a:cubicBezTo>
                <a:cubicBezTo>
                  <a:pt x="1386765" y="359409"/>
                  <a:pt x="1386765" y="359409"/>
                  <a:pt x="1386765" y="358142"/>
                </a:cubicBezTo>
                <a:cubicBezTo>
                  <a:pt x="1388036" y="356872"/>
                  <a:pt x="1390577" y="355601"/>
                  <a:pt x="1391847" y="354331"/>
                </a:cubicBezTo>
                <a:cubicBezTo>
                  <a:pt x="1393109" y="353060"/>
                  <a:pt x="1393109" y="353060"/>
                  <a:pt x="1394380" y="353060"/>
                </a:cubicBezTo>
                <a:cubicBezTo>
                  <a:pt x="1395650" y="354331"/>
                  <a:pt x="1398191" y="354331"/>
                  <a:pt x="1399461" y="354331"/>
                </a:cubicBezTo>
                <a:cubicBezTo>
                  <a:pt x="1399461" y="354331"/>
                  <a:pt x="1400731" y="355601"/>
                  <a:pt x="1402002" y="356872"/>
                </a:cubicBezTo>
                <a:cubicBezTo>
                  <a:pt x="1403272" y="356872"/>
                  <a:pt x="1403272" y="358142"/>
                  <a:pt x="1404543" y="358142"/>
                </a:cubicBezTo>
                <a:cubicBezTo>
                  <a:pt x="1404543" y="359409"/>
                  <a:pt x="1404543" y="360679"/>
                  <a:pt x="1404543" y="361950"/>
                </a:cubicBezTo>
                <a:cubicBezTo>
                  <a:pt x="1403272" y="364491"/>
                  <a:pt x="1402002" y="365761"/>
                  <a:pt x="1400731" y="368302"/>
                </a:cubicBezTo>
                <a:cubicBezTo>
                  <a:pt x="1399461" y="369573"/>
                  <a:pt x="1398191" y="370839"/>
                  <a:pt x="1396920" y="372109"/>
                </a:cubicBezTo>
                <a:cubicBezTo>
                  <a:pt x="1395650" y="372109"/>
                  <a:pt x="1394380" y="373380"/>
                  <a:pt x="1393109" y="373380"/>
                </a:cubicBezTo>
                <a:cubicBezTo>
                  <a:pt x="1391847" y="374650"/>
                  <a:pt x="1391847" y="374650"/>
                  <a:pt x="1390577" y="374650"/>
                </a:cubicBezTo>
                <a:cubicBezTo>
                  <a:pt x="1389306" y="374650"/>
                  <a:pt x="1389306" y="375921"/>
                  <a:pt x="1389306" y="375921"/>
                </a:cubicBezTo>
                <a:cubicBezTo>
                  <a:pt x="1389306" y="375921"/>
                  <a:pt x="1390577" y="377191"/>
                  <a:pt x="1390577" y="377191"/>
                </a:cubicBezTo>
                <a:cubicBezTo>
                  <a:pt x="1390577" y="378462"/>
                  <a:pt x="1389306" y="379732"/>
                  <a:pt x="1388036" y="380999"/>
                </a:cubicBezTo>
                <a:cubicBezTo>
                  <a:pt x="1388036" y="382269"/>
                  <a:pt x="1386765" y="382269"/>
                  <a:pt x="1385495" y="382269"/>
                </a:cubicBezTo>
                <a:cubicBezTo>
                  <a:pt x="1385495" y="383540"/>
                  <a:pt x="1384225" y="383540"/>
                  <a:pt x="1382954" y="384810"/>
                </a:cubicBezTo>
                <a:cubicBezTo>
                  <a:pt x="1384225" y="384810"/>
                  <a:pt x="1384225" y="386081"/>
                  <a:pt x="1384225" y="386081"/>
                </a:cubicBezTo>
                <a:cubicBezTo>
                  <a:pt x="1384225" y="386081"/>
                  <a:pt x="1382954" y="387351"/>
                  <a:pt x="1382954" y="387351"/>
                </a:cubicBezTo>
                <a:cubicBezTo>
                  <a:pt x="1381684" y="387351"/>
                  <a:pt x="1381684" y="387351"/>
                  <a:pt x="1380413" y="387351"/>
                </a:cubicBezTo>
                <a:cubicBezTo>
                  <a:pt x="1380413" y="387351"/>
                  <a:pt x="1379143" y="388622"/>
                  <a:pt x="1379143" y="388622"/>
                </a:cubicBezTo>
                <a:cubicBezTo>
                  <a:pt x="1379143" y="388622"/>
                  <a:pt x="1379143" y="389892"/>
                  <a:pt x="1379143" y="389892"/>
                </a:cubicBezTo>
                <a:cubicBezTo>
                  <a:pt x="1379143" y="389892"/>
                  <a:pt x="1377872" y="391163"/>
                  <a:pt x="1377872" y="391163"/>
                </a:cubicBezTo>
                <a:cubicBezTo>
                  <a:pt x="1377872" y="389892"/>
                  <a:pt x="1376602" y="389892"/>
                  <a:pt x="1375331" y="389892"/>
                </a:cubicBezTo>
                <a:cubicBezTo>
                  <a:pt x="1375331" y="389892"/>
                  <a:pt x="1374061" y="391163"/>
                  <a:pt x="1372791" y="391163"/>
                </a:cubicBezTo>
                <a:cubicBezTo>
                  <a:pt x="1371520" y="391163"/>
                  <a:pt x="1371520" y="391163"/>
                  <a:pt x="1370250" y="391163"/>
                </a:cubicBezTo>
                <a:cubicBezTo>
                  <a:pt x="1368988" y="392429"/>
                  <a:pt x="1366447" y="393699"/>
                  <a:pt x="1365177" y="394970"/>
                </a:cubicBezTo>
                <a:cubicBezTo>
                  <a:pt x="1363906" y="396240"/>
                  <a:pt x="1361366" y="396240"/>
                  <a:pt x="1360095" y="397511"/>
                </a:cubicBezTo>
                <a:cubicBezTo>
                  <a:pt x="1358825" y="397511"/>
                  <a:pt x="1356284" y="397511"/>
                  <a:pt x="1355013" y="397511"/>
                </a:cubicBezTo>
                <a:cubicBezTo>
                  <a:pt x="1355013" y="397511"/>
                  <a:pt x="1353743" y="396240"/>
                  <a:pt x="1353743" y="396240"/>
                </a:cubicBezTo>
                <a:cubicBezTo>
                  <a:pt x="1353743" y="394970"/>
                  <a:pt x="1355013" y="394970"/>
                  <a:pt x="1355013" y="393699"/>
                </a:cubicBezTo>
                <a:cubicBezTo>
                  <a:pt x="1353743" y="393699"/>
                  <a:pt x="1353743" y="392429"/>
                  <a:pt x="1353743" y="392429"/>
                </a:cubicBezTo>
                <a:cubicBezTo>
                  <a:pt x="1353743" y="392429"/>
                  <a:pt x="1352472" y="392429"/>
                  <a:pt x="1352472" y="392429"/>
                </a:cubicBezTo>
                <a:cubicBezTo>
                  <a:pt x="1351202" y="393699"/>
                  <a:pt x="1349931" y="393699"/>
                  <a:pt x="1348661" y="394970"/>
                </a:cubicBezTo>
                <a:cubicBezTo>
                  <a:pt x="1348661" y="394970"/>
                  <a:pt x="1348661" y="396240"/>
                  <a:pt x="1348661" y="396240"/>
                </a:cubicBezTo>
                <a:cubicBezTo>
                  <a:pt x="1347391" y="396240"/>
                  <a:pt x="1347391" y="397511"/>
                  <a:pt x="1346129" y="397511"/>
                </a:cubicBezTo>
                <a:cubicBezTo>
                  <a:pt x="1344858" y="397511"/>
                  <a:pt x="1342318" y="397511"/>
                  <a:pt x="1341047" y="397511"/>
                </a:cubicBezTo>
                <a:cubicBezTo>
                  <a:pt x="1341047" y="397511"/>
                  <a:pt x="1341047" y="396240"/>
                  <a:pt x="1341047" y="396240"/>
                </a:cubicBezTo>
                <a:cubicBezTo>
                  <a:pt x="1341047" y="396240"/>
                  <a:pt x="1342318" y="394970"/>
                  <a:pt x="1342318" y="394970"/>
                </a:cubicBezTo>
                <a:cubicBezTo>
                  <a:pt x="1342318" y="394970"/>
                  <a:pt x="1341047" y="393699"/>
                  <a:pt x="1341047" y="393699"/>
                </a:cubicBezTo>
                <a:cubicBezTo>
                  <a:pt x="1339777" y="393699"/>
                  <a:pt x="1339777" y="393699"/>
                  <a:pt x="1338507" y="393699"/>
                </a:cubicBezTo>
                <a:cubicBezTo>
                  <a:pt x="1338507" y="393699"/>
                  <a:pt x="1338507" y="394970"/>
                  <a:pt x="1338507" y="394970"/>
                </a:cubicBezTo>
                <a:cubicBezTo>
                  <a:pt x="1337236" y="394970"/>
                  <a:pt x="1337236" y="396240"/>
                  <a:pt x="1335966" y="396240"/>
                </a:cubicBezTo>
                <a:cubicBezTo>
                  <a:pt x="1334695" y="397511"/>
                  <a:pt x="1334695" y="397511"/>
                  <a:pt x="1333425" y="397511"/>
                </a:cubicBezTo>
                <a:cubicBezTo>
                  <a:pt x="1332154" y="397511"/>
                  <a:pt x="1329614" y="398781"/>
                  <a:pt x="1328343" y="400052"/>
                </a:cubicBezTo>
                <a:cubicBezTo>
                  <a:pt x="1328343" y="400052"/>
                  <a:pt x="1327073" y="401322"/>
                  <a:pt x="1327073" y="401322"/>
                </a:cubicBezTo>
                <a:cubicBezTo>
                  <a:pt x="1325802" y="401322"/>
                  <a:pt x="1324532" y="402593"/>
                  <a:pt x="1323270" y="402593"/>
                </a:cubicBezTo>
                <a:cubicBezTo>
                  <a:pt x="1323270" y="402593"/>
                  <a:pt x="1322000" y="402593"/>
                  <a:pt x="1322000" y="402593"/>
                </a:cubicBezTo>
                <a:cubicBezTo>
                  <a:pt x="1319459" y="402593"/>
                  <a:pt x="1318188" y="403863"/>
                  <a:pt x="1316918" y="403863"/>
                </a:cubicBezTo>
                <a:cubicBezTo>
                  <a:pt x="1315647" y="403863"/>
                  <a:pt x="1315647" y="403863"/>
                  <a:pt x="1314377" y="403863"/>
                </a:cubicBezTo>
                <a:cubicBezTo>
                  <a:pt x="1314377" y="403863"/>
                  <a:pt x="1313106" y="405130"/>
                  <a:pt x="1313106" y="405130"/>
                </a:cubicBezTo>
                <a:cubicBezTo>
                  <a:pt x="1311836" y="406400"/>
                  <a:pt x="1311836" y="406400"/>
                  <a:pt x="1310566" y="406400"/>
                </a:cubicBezTo>
                <a:cubicBezTo>
                  <a:pt x="1309295" y="406400"/>
                  <a:pt x="1309295" y="407671"/>
                  <a:pt x="1308025" y="407671"/>
                </a:cubicBezTo>
                <a:cubicBezTo>
                  <a:pt x="1308025" y="408941"/>
                  <a:pt x="1308025" y="408941"/>
                  <a:pt x="1308025" y="410212"/>
                </a:cubicBezTo>
                <a:cubicBezTo>
                  <a:pt x="1308025" y="410212"/>
                  <a:pt x="1306754" y="411482"/>
                  <a:pt x="1306754" y="411482"/>
                </a:cubicBezTo>
                <a:cubicBezTo>
                  <a:pt x="1305484" y="411482"/>
                  <a:pt x="1304214" y="412753"/>
                  <a:pt x="1302943" y="412753"/>
                </a:cubicBezTo>
                <a:cubicBezTo>
                  <a:pt x="1302943" y="412753"/>
                  <a:pt x="1302943" y="414023"/>
                  <a:pt x="1302943" y="414023"/>
                </a:cubicBezTo>
                <a:cubicBezTo>
                  <a:pt x="1301673" y="414023"/>
                  <a:pt x="1300403" y="415294"/>
                  <a:pt x="1299140" y="415294"/>
                </a:cubicBezTo>
                <a:cubicBezTo>
                  <a:pt x="1299140" y="415294"/>
                  <a:pt x="1297870" y="415294"/>
                  <a:pt x="1297870" y="415294"/>
                </a:cubicBezTo>
                <a:cubicBezTo>
                  <a:pt x="1296599" y="416564"/>
                  <a:pt x="1295329" y="416564"/>
                  <a:pt x="1294058" y="417830"/>
                </a:cubicBezTo>
                <a:cubicBezTo>
                  <a:pt x="1292788" y="417830"/>
                  <a:pt x="1291517" y="419101"/>
                  <a:pt x="1290247" y="419101"/>
                </a:cubicBezTo>
                <a:cubicBezTo>
                  <a:pt x="1290247" y="417830"/>
                  <a:pt x="1288977" y="417830"/>
                  <a:pt x="1288977" y="417830"/>
                </a:cubicBezTo>
                <a:cubicBezTo>
                  <a:pt x="1287706" y="417830"/>
                  <a:pt x="1285166" y="419101"/>
                  <a:pt x="1283895" y="419101"/>
                </a:cubicBezTo>
                <a:cubicBezTo>
                  <a:pt x="1281354" y="420371"/>
                  <a:pt x="1280084" y="420371"/>
                  <a:pt x="1278813" y="421642"/>
                </a:cubicBezTo>
                <a:cubicBezTo>
                  <a:pt x="1277543" y="421642"/>
                  <a:pt x="1275011" y="422912"/>
                  <a:pt x="1273740" y="422912"/>
                </a:cubicBezTo>
                <a:cubicBezTo>
                  <a:pt x="1271198" y="422912"/>
                  <a:pt x="1269929" y="422912"/>
                  <a:pt x="1267388" y="422912"/>
                </a:cubicBezTo>
                <a:cubicBezTo>
                  <a:pt x="1266118" y="424183"/>
                  <a:pt x="1263577" y="424183"/>
                  <a:pt x="1262306" y="424183"/>
                </a:cubicBezTo>
                <a:cubicBezTo>
                  <a:pt x="1262306" y="424183"/>
                  <a:pt x="1261035" y="422912"/>
                  <a:pt x="1259765" y="422912"/>
                </a:cubicBezTo>
                <a:cubicBezTo>
                  <a:pt x="1258494" y="422912"/>
                  <a:pt x="1257224" y="421642"/>
                  <a:pt x="1255953" y="421642"/>
                </a:cubicBezTo>
                <a:cubicBezTo>
                  <a:pt x="1255953" y="420371"/>
                  <a:pt x="1255953" y="420371"/>
                  <a:pt x="1255953" y="419101"/>
                </a:cubicBezTo>
                <a:cubicBezTo>
                  <a:pt x="1255953" y="419101"/>
                  <a:pt x="1254684" y="417830"/>
                  <a:pt x="1254684" y="417830"/>
                </a:cubicBezTo>
                <a:cubicBezTo>
                  <a:pt x="1254684" y="416564"/>
                  <a:pt x="1254684" y="415294"/>
                  <a:pt x="1254684" y="414023"/>
                </a:cubicBezTo>
                <a:cubicBezTo>
                  <a:pt x="1255953" y="412753"/>
                  <a:pt x="1258494" y="412753"/>
                  <a:pt x="1259765" y="411482"/>
                </a:cubicBezTo>
                <a:cubicBezTo>
                  <a:pt x="1262306" y="411482"/>
                  <a:pt x="1263577" y="411482"/>
                  <a:pt x="1266118" y="411482"/>
                </a:cubicBezTo>
                <a:cubicBezTo>
                  <a:pt x="1267388" y="411482"/>
                  <a:pt x="1267388" y="410212"/>
                  <a:pt x="1268658" y="410212"/>
                </a:cubicBezTo>
                <a:cubicBezTo>
                  <a:pt x="1271198" y="410212"/>
                  <a:pt x="1272469" y="410212"/>
                  <a:pt x="1273740" y="410212"/>
                </a:cubicBezTo>
                <a:cubicBezTo>
                  <a:pt x="1275011" y="410212"/>
                  <a:pt x="1276281" y="408941"/>
                  <a:pt x="1277543" y="408941"/>
                </a:cubicBezTo>
                <a:cubicBezTo>
                  <a:pt x="1278813" y="408941"/>
                  <a:pt x="1280084" y="407671"/>
                  <a:pt x="1281354" y="406400"/>
                </a:cubicBezTo>
                <a:cubicBezTo>
                  <a:pt x="1283895" y="406400"/>
                  <a:pt x="1285166" y="405134"/>
                  <a:pt x="1287706" y="405134"/>
                </a:cubicBezTo>
                <a:cubicBezTo>
                  <a:pt x="1290247" y="405134"/>
                  <a:pt x="1291517" y="405134"/>
                  <a:pt x="1294058" y="405134"/>
                </a:cubicBezTo>
                <a:cubicBezTo>
                  <a:pt x="1296599" y="405134"/>
                  <a:pt x="1297870" y="403863"/>
                  <a:pt x="1299140" y="403863"/>
                </a:cubicBezTo>
                <a:cubicBezTo>
                  <a:pt x="1300403" y="403863"/>
                  <a:pt x="1300403" y="403863"/>
                  <a:pt x="1301673" y="403863"/>
                </a:cubicBezTo>
                <a:cubicBezTo>
                  <a:pt x="1302943" y="402593"/>
                  <a:pt x="1302943" y="402593"/>
                  <a:pt x="1304214" y="401322"/>
                </a:cubicBezTo>
                <a:cubicBezTo>
                  <a:pt x="1306754" y="400052"/>
                  <a:pt x="1310566" y="400052"/>
                  <a:pt x="1313106" y="398781"/>
                </a:cubicBezTo>
                <a:cubicBezTo>
                  <a:pt x="1313106" y="398781"/>
                  <a:pt x="1313106" y="397511"/>
                  <a:pt x="1313106" y="397511"/>
                </a:cubicBezTo>
                <a:cubicBezTo>
                  <a:pt x="1313106" y="397511"/>
                  <a:pt x="1314377" y="396240"/>
                  <a:pt x="1314377" y="396240"/>
                </a:cubicBezTo>
                <a:cubicBezTo>
                  <a:pt x="1314377" y="394970"/>
                  <a:pt x="1313106" y="394970"/>
                  <a:pt x="1313106" y="394970"/>
                </a:cubicBezTo>
                <a:cubicBezTo>
                  <a:pt x="1311836" y="396240"/>
                  <a:pt x="1311836" y="396240"/>
                  <a:pt x="1310566" y="397511"/>
                </a:cubicBezTo>
                <a:cubicBezTo>
                  <a:pt x="1309295" y="397511"/>
                  <a:pt x="1306754" y="398781"/>
                  <a:pt x="1305484" y="398781"/>
                </a:cubicBezTo>
                <a:cubicBezTo>
                  <a:pt x="1304214" y="398781"/>
                  <a:pt x="1304214" y="397511"/>
                  <a:pt x="1304214" y="397511"/>
                </a:cubicBezTo>
                <a:cubicBezTo>
                  <a:pt x="1302943" y="397511"/>
                  <a:pt x="1300403" y="398781"/>
                  <a:pt x="1299140" y="400052"/>
                </a:cubicBezTo>
                <a:cubicBezTo>
                  <a:pt x="1296599" y="400052"/>
                  <a:pt x="1295329" y="401322"/>
                  <a:pt x="1294058" y="401322"/>
                </a:cubicBezTo>
                <a:cubicBezTo>
                  <a:pt x="1294058" y="401322"/>
                  <a:pt x="1294058" y="400052"/>
                  <a:pt x="1294058" y="400052"/>
                </a:cubicBezTo>
                <a:cubicBezTo>
                  <a:pt x="1292788" y="400052"/>
                  <a:pt x="1292788" y="400052"/>
                  <a:pt x="1291517" y="400052"/>
                </a:cubicBezTo>
                <a:cubicBezTo>
                  <a:pt x="1290247" y="401322"/>
                  <a:pt x="1290247" y="401322"/>
                  <a:pt x="1288977" y="402593"/>
                </a:cubicBezTo>
                <a:cubicBezTo>
                  <a:pt x="1287706" y="402593"/>
                  <a:pt x="1286436" y="403863"/>
                  <a:pt x="1285166" y="403863"/>
                </a:cubicBezTo>
                <a:cubicBezTo>
                  <a:pt x="1285166" y="403863"/>
                  <a:pt x="1283895" y="405134"/>
                  <a:pt x="1282625" y="405134"/>
                </a:cubicBezTo>
                <a:cubicBezTo>
                  <a:pt x="1281354" y="405134"/>
                  <a:pt x="1281354" y="405134"/>
                  <a:pt x="1280084" y="405134"/>
                </a:cubicBezTo>
                <a:cubicBezTo>
                  <a:pt x="1278813" y="405134"/>
                  <a:pt x="1277543" y="406400"/>
                  <a:pt x="1276281" y="406400"/>
                </a:cubicBezTo>
                <a:cubicBezTo>
                  <a:pt x="1275011" y="406400"/>
                  <a:pt x="1272469" y="406400"/>
                  <a:pt x="1271198" y="406400"/>
                </a:cubicBezTo>
                <a:cubicBezTo>
                  <a:pt x="1271198" y="405134"/>
                  <a:pt x="1271198" y="405134"/>
                  <a:pt x="1271198" y="403863"/>
                </a:cubicBezTo>
                <a:cubicBezTo>
                  <a:pt x="1272469" y="403863"/>
                  <a:pt x="1273740" y="402593"/>
                  <a:pt x="1275011" y="401322"/>
                </a:cubicBezTo>
                <a:cubicBezTo>
                  <a:pt x="1276281" y="401322"/>
                  <a:pt x="1277543" y="400052"/>
                  <a:pt x="1278813" y="398781"/>
                </a:cubicBezTo>
                <a:cubicBezTo>
                  <a:pt x="1277543" y="398781"/>
                  <a:pt x="1277543" y="398781"/>
                  <a:pt x="1276281" y="398781"/>
                </a:cubicBezTo>
                <a:cubicBezTo>
                  <a:pt x="1275011" y="398781"/>
                  <a:pt x="1273740" y="400052"/>
                  <a:pt x="1272469" y="400052"/>
                </a:cubicBezTo>
                <a:cubicBezTo>
                  <a:pt x="1271198" y="401322"/>
                  <a:pt x="1271198" y="401322"/>
                  <a:pt x="1269929" y="402593"/>
                </a:cubicBezTo>
                <a:cubicBezTo>
                  <a:pt x="1268658" y="401322"/>
                  <a:pt x="1268658" y="401322"/>
                  <a:pt x="1267388" y="400052"/>
                </a:cubicBezTo>
                <a:cubicBezTo>
                  <a:pt x="1267388" y="400052"/>
                  <a:pt x="1266118" y="401322"/>
                  <a:pt x="1266118" y="401322"/>
                </a:cubicBezTo>
                <a:cubicBezTo>
                  <a:pt x="1266118" y="402593"/>
                  <a:pt x="1266118" y="402593"/>
                  <a:pt x="1266118" y="403863"/>
                </a:cubicBezTo>
                <a:cubicBezTo>
                  <a:pt x="1264847" y="405130"/>
                  <a:pt x="1262306" y="406400"/>
                  <a:pt x="1261035" y="407671"/>
                </a:cubicBezTo>
                <a:cubicBezTo>
                  <a:pt x="1259765" y="407671"/>
                  <a:pt x="1259765" y="408941"/>
                  <a:pt x="1259765" y="408941"/>
                </a:cubicBezTo>
                <a:cubicBezTo>
                  <a:pt x="1259765" y="408941"/>
                  <a:pt x="1258494" y="410212"/>
                  <a:pt x="1257224" y="410212"/>
                </a:cubicBezTo>
                <a:cubicBezTo>
                  <a:pt x="1255953" y="410212"/>
                  <a:pt x="1253421" y="410212"/>
                  <a:pt x="1252150" y="410212"/>
                </a:cubicBezTo>
                <a:cubicBezTo>
                  <a:pt x="1252150" y="410212"/>
                  <a:pt x="1252150" y="408941"/>
                  <a:pt x="1252150" y="408941"/>
                </a:cubicBezTo>
                <a:cubicBezTo>
                  <a:pt x="1252150" y="407671"/>
                  <a:pt x="1253421" y="407671"/>
                  <a:pt x="1253421" y="406400"/>
                </a:cubicBezTo>
                <a:cubicBezTo>
                  <a:pt x="1252150" y="406400"/>
                  <a:pt x="1250880" y="407671"/>
                  <a:pt x="1249610" y="407671"/>
                </a:cubicBezTo>
                <a:cubicBezTo>
                  <a:pt x="1249610" y="407671"/>
                  <a:pt x="1248340" y="407671"/>
                  <a:pt x="1248340" y="407671"/>
                </a:cubicBezTo>
                <a:cubicBezTo>
                  <a:pt x="1248340" y="407671"/>
                  <a:pt x="1248340" y="408941"/>
                  <a:pt x="1248340" y="410212"/>
                </a:cubicBezTo>
                <a:cubicBezTo>
                  <a:pt x="1247070" y="410212"/>
                  <a:pt x="1247070" y="411482"/>
                  <a:pt x="1245799" y="411482"/>
                </a:cubicBezTo>
                <a:cubicBezTo>
                  <a:pt x="1244529" y="411482"/>
                  <a:pt x="1243259" y="411482"/>
                  <a:pt x="1241988" y="411482"/>
                </a:cubicBezTo>
                <a:cubicBezTo>
                  <a:pt x="1241988" y="410212"/>
                  <a:pt x="1241988" y="410212"/>
                  <a:pt x="1241988" y="408941"/>
                </a:cubicBezTo>
                <a:cubicBezTo>
                  <a:pt x="1239446" y="407671"/>
                  <a:pt x="1238175" y="407671"/>
                  <a:pt x="1236905" y="407671"/>
                </a:cubicBezTo>
                <a:cubicBezTo>
                  <a:pt x="1236905" y="406400"/>
                  <a:pt x="1236905" y="406400"/>
                  <a:pt x="1236905" y="405130"/>
                </a:cubicBezTo>
                <a:cubicBezTo>
                  <a:pt x="1235634" y="405130"/>
                  <a:pt x="1235634" y="405130"/>
                  <a:pt x="1234365" y="405130"/>
                </a:cubicBezTo>
                <a:cubicBezTo>
                  <a:pt x="1234365" y="406400"/>
                  <a:pt x="1234365" y="406400"/>
                  <a:pt x="1234365" y="407671"/>
                </a:cubicBezTo>
                <a:cubicBezTo>
                  <a:pt x="1233093" y="407671"/>
                  <a:pt x="1233093" y="407671"/>
                  <a:pt x="1231823" y="407671"/>
                </a:cubicBezTo>
                <a:cubicBezTo>
                  <a:pt x="1230560" y="406400"/>
                  <a:pt x="1228020" y="406400"/>
                  <a:pt x="1226751" y="405130"/>
                </a:cubicBezTo>
                <a:cubicBezTo>
                  <a:pt x="1224210" y="405130"/>
                  <a:pt x="1221668" y="405130"/>
                  <a:pt x="1219126" y="405130"/>
                </a:cubicBezTo>
                <a:cubicBezTo>
                  <a:pt x="1219126" y="405130"/>
                  <a:pt x="1219126" y="403863"/>
                  <a:pt x="1219126" y="403863"/>
                </a:cubicBezTo>
                <a:cubicBezTo>
                  <a:pt x="1220398" y="403863"/>
                  <a:pt x="1221668" y="402593"/>
                  <a:pt x="1222938" y="402593"/>
                </a:cubicBezTo>
                <a:cubicBezTo>
                  <a:pt x="1221668" y="401322"/>
                  <a:pt x="1221668" y="401322"/>
                  <a:pt x="1221668" y="400052"/>
                </a:cubicBezTo>
                <a:cubicBezTo>
                  <a:pt x="1220398" y="400052"/>
                  <a:pt x="1220398" y="398781"/>
                  <a:pt x="1219126" y="398781"/>
                </a:cubicBezTo>
                <a:cubicBezTo>
                  <a:pt x="1221668" y="397511"/>
                  <a:pt x="1222938" y="394970"/>
                  <a:pt x="1225480" y="393699"/>
                </a:cubicBezTo>
                <a:cubicBezTo>
                  <a:pt x="1226751" y="393699"/>
                  <a:pt x="1228020" y="392433"/>
                  <a:pt x="1229291" y="392433"/>
                </a:cubicBezTo>
                <a:cubicBezTo>
                  <a:pt x="1230560" y="392433"/>
                  <a:pt x="1230560" y="392433"/>
                  <a:pt x="1231823" y="392433"/>
                </a:cubicBezTo>
                <a:cubicBezTo>
                  <a:pt x="1233093" y="391163"/>
                  <a:pt x="1235634" y="391163"/>
                  <a:pt x="1238175" y="389892"/>
                </a:cubicBezTo>
                <a:cubicBezTo>
                  <a:pt x="1239446" y="389892"/>
                  <a:pt x="1241988" y="389892"/>
                  <a:pt x="1243259" y="389892"/>
                </a:cubicBezTo>
                <a:cubicBezTo>
                  <a:pt x="1245799" y="388622"/>
                  <a:pt x="1247070" y="388622"/>
                  <a:pt x="1248340" y="388622"/>
                </a:cubicBezTo>
                <a:cubicBezTo>
                  <a:pt x="1249610" y="387351"/>
                  <a:pt x="1249610" y="387351"/>
                  <a:pt x="1250880" y="386081"/>
                </a:cubicBezTo>
                <a:cubicBezTo>
                  <a:pt x="1253421" y="386081"/>
                  <a:pt x="1254684" y="384810"/>
                  <a:pt x="1255953" y="384810"/>
                </a:cubicBezTo>
                <a:cubicBezTo>
                  <a:pt x="1257224" y="384810"/>
                  <a:pt x="1258494" y="383540"/>
                  <a:pt x="1259765" y="382269"/>
                </a:cubicBezTo>
                <a:cubicBezTo>
                  <a:pt x="1259765" y="382269"/>
                  <a:pt x="1258494" y="382269"/>
                  <a:pt x="1257224" y="382269"/>
                </a:cubicBezTo>
                <a:cubicBezTo>
                  <a:pt x="1255953" y="382269"/>
                  <a:pt x="1255953" y="382269"/>
                  <a:pt x="1254693" y="382269"/>
                </a:cubicBezTo>
                <a:cubicBezTo>
                  <a:pt x="1253421" y="382269"/>
                  <a:pt x="1252150" y="383540"/>
                  <a:pt x="1250880" y="383540"/>
                </a:cubicBezTo>
                <a:cubicBezTo>
                  <a:pt x="1249610" y="383540"/>
                  <a:pt x="1248340" y="384810"/>
                  <a:pt x="1247070" y="384810"/>
                </a:cubicBezTo>
                <a:cubicBezTo>
                  <a:pt x="1245799" y="384810"/>
                  <a:pt x="1243259" y="384810"/>
                  <a:pt x="1240717" y="384810"/>
                </a:cubicBezTo>
                <a:cubicBezTo>
                  <a:pt x="1239446" y="384810"/>
                  <a:pt x="1238175" y="386081"/>
                  <a:pt x="1236905" y="386081"/>
                </a:cubicBezTo>
                <a:cubicBezTo>
                  <a:pt x="1236905" y="386081"/>
                  <a:pt x="1235634" y="386081"/>
                  <a:pt x="1235634" y="386081"/>
                </a:cubicBezTo>
                <a:cubicBezTo>
                  <a:pt x="1238175" y="383540"/>
                  <a:pt x="1239446" y="382269"/>
                  <a:pt x="1240717" y="381003"/>
                </a:cubicBezTo>
                <a:cubicBezTo>
                  <a:pt x="1241988" y="379732"/>
                  <a:pt x="1243259" y="378462"/>
                  <a:pt x="1244529" y="377191"/>
                </a:cubicBezTo>
                <a:cubicBezTo>
                  <a:pt x="1245799" y="377191"/>
                  <a:pt x="1247070" y="375921"/>
                  <a:pt x="1248340" y="375921"/>
                </a:cubicBezTo>
                <a:cubicBezTo>
                  <a:pt x="1249610" y="375921"/>
                  <a:pt x="1249610" y="375921"/>
                  <a:pt x="1250880" y="375921"/>
                </a:cubicBezTo>
                <a:cubicBezTo>
                  <a:pt x="1252150" y="374650"/>
                  <a:pt x="1254693" y="374650"/>
                  <a:pt x="1257224" y="373380"/>
                </a:cubicBezTo>
                <a:cubicBezTo>
                  <a:pt x="1261035" y="373380"/>
                  <a:pt x="1263577" y="372109"/>
                  <a:pt x="1266118" y="372109"/>
                </a:cubicBezTo>
                <a:cubicBezTo>
                  <a:pt x="1267388" y="372109"/>
                  <a:pt x="1269929" y="372109"/>
                  <a:pt x="1271198" y="372109"/>
                </a:cubicBezTo>
                <a:cubicBezTo>
                  <a:pt x="1271198" y="372109"/>
                  <a:pt x="1272469" y="370839"/>
                  <a:pt x="1272469" y="370839"/>
                </a:cubicBezTo>
                <a:cubicBezTo>
                  <a:pt x="1272469" y="370839"/>
                  <a:pt x="1271198" y="369573"/>
                  <a:pt x="1271198" y="369573"/>
                </a:cubicBezTo>
                <a:cubicBezTo>
                  <a:pt x="1269929" y="369573"/>
                  <a:pt x="1269929" y="369573"/>
                  <a:pt x="1268658" y="369573"/>
                </a:cubicBezTo>
                <a:cubicBezTo>
                  <a:pt x="1267388" y="369573"/>
                  <a:pt x="1266118" y="369573"/>
                  <a:pt x="1264847" y="369573"/>
                </a:cubicBezTo>
                <a:cubicBezTo>
                  <a:pt x="1263577" y="369573"/>
                  <a:pt x="1262306" y="370839"/>
                  <a:pt x="1261035" y="370839"/>
                </a:cubicBezTo>
                <a:cubicBezTo>
                  <a:pt x="1258494" y="372109"/>
                  <a:pt x="1255953" y="372109"/>
                  <a:pt x="1253421" y="372109"/>
                </a:cubicBezTo>
                <a:cubicBezTo>
                  <a:pt x="1253421" y="372109"/>
                  <a:pt x="1252150" y="370839"/>
                  <a:pt x="1250880" y="370839"/>
                </a:cubicBezTo>
                <a:cubicBezTo>
                  <a:pt x="1252150" y="370839"/>
                  <a:pt x="1253421" y="369573"/>
                  <a:pt x="1254693" y="368302"/>
                </a:cubicBezTo>
                <a:cubicBezTo>
                  <a:pt x="1254693" y="367032"/>
                  <a:pt x="1255953" y="367032"/>
                  <a:pt x="1255953" y="365761"/>
                </a:cubicBezTo>
                <a:cubicBezTo>
                  <a:pt x="1257224" y="365761"/>
                  <a:pt x="1257224" y="364491"/>
                  <a:pt x="1258494" y="364491"/>
                </a:cubicBezTo>
                <a:cubicBezTo>
                  <a:pt x="1259765" y="363220"/>
                  <a:pt x="1259765" y="363220"/>
                  <a:pt x="1261035" y="363220"/>
                </a:cubicBezTo>
                <a:cubicBezTo>
                  <a:pt x="1262306" y="361950"/>
                  <a:pt x="1263577" y="361950"/>
                  <a:pt x="1264847" y="360679"/>
                </a:cubicBezTo>
                <a:cubicBezTo>
                  <a:pt x="1266118" y="359413"/>
                  <a:pt x="1267388" y="359413"/>
                  <a:pt x="1268658" y="359413"/>
                </a:cubicBezTo>
                <a:cubicBezTo>
                  <a:pt x="1268658" y="360679"/>
                  <a:pt x="1269929" y="360679"/>
                  <a:pt x="1269929" y="360679"/>
                </a:cubicBezTo>
                <a:cubicBezTo>
                  <a:pt x="1271198" y="359413"/>
                  <a:pt x="1272469" y="359413"/>
                  <a:pt x="1273740" y="359413"/>
                </a:cubicBezTo>
                <a:cubicBezTo>
                  <a:pt x="1276281" y="359413"/>
                  <a:pt x="1277552" y="360679"/>
                  <a:pt x="1278813" y="360679"/>
                </a:cubicBezTo>
                <a:cubicBezTo>
                  <a:pt x="1280084" y="360679"/>
                  <a:pt x="1280084" y="360679"/>
                  <a:pt x="1281354" y="360679"/>
                </a:cubicBezTo>
                <a:cubicBezTo>
                  <a:pt x="1280084" y="360679"/>
                  <a:pt x="1280084" y="359413"/>
                  <a:pt x="1278813" y="359413"/>
                </a:cubicBezTo>
                <a:cubicBezTo>
                  <a:pt x="1276281" y="358142"/>
                  <a:pt x="1275011" y="358142"/>
                  <a:pt x="1273740" y="358142"/>
                </a:cubicBezTo>
                <a:cubicBezTo>
                  <a:pt x="1273740" y="358142"/>
                  <a:pt x="1272469" y="356872"/>
                  <a:pt x="1272469" y="356872"/>
                </a:cubicBezTo>
                <a:cubicBezTo>
                  <a:pt x="1271198" y="356872"/>
                  <a:pt x="1269929" y="356872"/>
                  <a:pt x="1269929" y="356872"/>
                </a:cubicBezTo>
                <a:cubicBezTo>
                  <a:pt x="1269929" y="356872"/>
                  <a:pt x="1271198" y="355601"/>
                  <a:pt x="1271198" y="355601"/>
                </a:cubicBezTo>
                <a:cubicBezTo>
                  <a:pt x="1275011" y="354331"/>
                  <a:pt x="1277552" y="353060"/>
                  <a:pt x="1281354" y="351790"/>
                </a:cubicBezTo>
                <a:cubicBezTo>
                  <a:pt x="1282625" y="351790"/>
                  <a:pt x="1283895" y="351790"/>
                  <a:pt x="1285166" y="351790"/>
                </a:cubicBezTo>
                <a:cubicBezTo>
                  <a:pt x="1287706" y="351790"/>
                  <a:pt x="1288977" y="350519"/>
                  <a:pt x="1291517" y="350519"/>
                </a:cubicBezTo>
                <a:cubicBezTo>
                  <a:pt x="1292788" y="351790"/>
                  <a:pt x="1294058" y="351790"/>
                  <a:pt x="1295329" y="351790"/>
                </a:cubicBezTo>
                <a:cubicBezTo>
                  <a:pt x="1296599" y="351790"/>
                  <a:pt x="1296599" y="353060"/>
                  <a:pt x="1297870" y="354331"/>
                </a:cubicBezTo>
                <a:cubicBezTo>
                  <a:pt x="1296599" y="354331"/>
                  <a:pt x="1296599" y="355601"/>
                  <a:pt x="1295329" y="355601"/>
                </a:cubicBezTo>
                <a:cubicBezTo>
                  <a:pt x="1294058" y="356872"/>
                  <a:pt x="1294058" y="358142"/>
                  <a:pt x="1292788" y="359409"/>
                </a:cubicBezTo>
                <a:cubicBezTo>
                  <a:pt x="1292788" y="359409"/>
                  <a:pt x="1294058" y="360679"/>
                  <a:pt x="1294058" y="360679"/>
                </a:cubicBezTo>
                <a:cubicBezTo>
                  <a:pt x="1296599" y="359413"/>
                  <a:pt x="1299140" y="359413"/>
                  <a:pt x="1301681" y="358142"/>
                </a:cubicBezTo>
                <a:cubicBezTo>
                  <a:pt x="1302943" y="358142"/>
                  <a:pt x="1302943" y="356872"/>
                  <a:pt x="1304214" y="356872"/>
                </a:cubicBezTo>
                <a:cubicBezTo>
                  <a:pt x="1305484" y="356872"/>
                  <a:pt x="1305484" y="356872"/>
                  <a:pt x="1306754" y="356872"/>
                </a:cubicBezTo>
                <a:cubicBezTo>
                  <a:pt x="1308025" y="356872"/>
                  <a:pt x="1308025" y="356872"/>
                  <a:pt x="1309295" y="356872"/>
                </a:cubicBezTo>
                <a:cubicBezTo>
                  <a:pt x="1309295" y="356872"/>
                  <a:pt x="1310566" y="358142"/>
                  <a:pt x="1310566" y="358142"/>
                </a:cubicBezTo>
                <a:cubicBezTo>
                  <a:pt x="1311836" y="358142"/>
                  <a:pt x="1311836" y="359413"/>
                  <a:pt x="1311836" y="359413"/>
                </a:cubicBezTo>
                <a:cubicBezTo>
                  <a:pt x="1313106" y="360679"/>
                  <a:pt x="1313106" y="360679"/>
                  <a:pt x="1314377" y="360679"/>
                </a:cubicBezTo>
                <a:cubicBezTo>
                  <a:pt x="1314377" y="360679"/>
                  <a:pt x="1314377" y="361950"/>
                  <a:pt x="1314377" y="361950"/>
                </a:cubicBezTo>
                <a:cubicBezTo>
                  <a:pt x="1313106" y="361950"/>
                  <a:pt x="1313106" y="363220"/>
                  <a:pt x="1311836" y="363220"/>
                </a:cubicBezTo>
                <a:cubicBezTo>
                  <a:pt x="1310566" y="364491"/>
                  <a:pt x="1310566" y="365761"/>
                  <a:pt x="1310566" y="365761"/>
                </a:cubicBezTo>
                <a:cubicBezTo>
                  <a:pt x="1311836" y="365761"/>
                  <a:pt x="1313106" y="367032"/>
                  <a:pt x="1314377" y="367032"/>
                </a:cubicBezTo>
                <a:cubicBezTo>
                  <a:pt x="1314377" y="369573"/>
                  <a:pt x="1315647" y="370839"/>
                  <a:pt x="1315647" y="372109"/>
                </a:cubicBezTo>
                <a:cubicBezTo>
                  <a:pt x="1314377" y="373380"/>
                  <a:pt x="1314377" y="374650"/>
                  <a:pt x="1314377" y="374650"/>
                </a:cubicBezTo>
                <a:cubicBezTo>
                  <a:pt x="1313106" y="374650"/>
                  <a:pt x="1311836" y="374650"/>
                  <a:pt x="1310566" y="374650"/>
                </a:cubicBezTo>
                <a:cubicBezTo>
                  <a:pt x="1309295" y="374650"/>
                  <a:pt x="1308025" y="375921"/>
                  <a:pt x="1306754" y="375921"/>
                </a:cubicBezTo>
                <a:cubicBezTo>
                  <a:pt x="1306754" y="375921"/>
                  <a:pt x="1308025" y="377191"/>
                  <a:pt x="1308025" y="377191"/>
                </a:cubicBezTo>
                <a:cubicBezTo>
                  <a:pt x="1309295" y="377191"/>
                  <a:pt x="1310566" y="375921"/>
                  <a:pt x="1311836" y="375921"/>
                </a:cubicBezTo>
                <a:cubicBezTo>
                  <a:pt x="1314377" y="375921"/>
                  <a:pt x="1315647" y="375921"/>
                  <a:pt x="1316918" y="375921"/>
                </a:cubicBezTo>
                <a:cubicBezTo>
                  <a:pt x="1318188" y="374650"/>
                  <a:pt x="1318188" y="374650"/>
                  <a:pt x="1319459" y="374650"/>
                </a:cubicBezTo>
                <a:cubicBezTo>
                  <a:pt x="1319459" y="375921"/>
                  <a:pt x="1318188" y="378462"/>
                  <a:pt x="1318188" y="379732"/>
                </a:cubicBezTo>
                <a:cubicBezTo>
                  <a:pt x="1316918" y="381003"/>
                  <a:pt x="1316918" y="381003"/>
                  <a:pt x="1315647" y="382269"/>
                </a:cubicBezTo>
                <a:cubicBezTo>
                  <a:pt x="1316918" y="383540"/>
                  <a:pt x="1316918" y="384810"/>
                  <a:pt x="1316918" y="386081"/>
                </a:cubicBezTo>
                <a:cubicBezTo>
                  <a:pt x="1318188" y="386081"/>
                  <a:pt x="1318188" y="386081"/>
                  <a:pt x="1319459" y="386081"/>
                </a:cubicBezTo>
                <a:cubicBezTo>
                  <a:pt x="1320729" y="386081"/>
                  <a:pt x="1322000" y="384810"/>
                  <a:pt x="1323270" y="384810"/>
                </a:cubicBezTo>
                <a:cubicBezTo>
                  <a:pt x="1323270" y="383540"/>
                  <a:pt x="1324540" y="383540"/>
                  <a:pt x="1324540" y="382269"/>
                </a:cubicBezTo>
                <a:cubicBezTo>
                  <a:pt x="1325802" y="382269"/>
                  <a:pt x="1325802" y="382269"/>
                  <a:pt x="1327073" y="382269"/>
                </a:cubicBezTo>
                <a:cubicBezTo>
                  <a:pt x="1327073" y="382269"/>
                  <a:pt x="1328343" y="383540"/>
                  <a:pt x="1325802" y="384810"/>
                </a:cubicBezTo>
                <a:cubicBezTo>
                  <a:pt x="1327073" y="383540"/>
                  <a:pt x="1328343" y="383540"/>
                  <a:pt x="1329614" y="383540"/>
                </a:cubicBezTo>
                <a:cubicBezTo>
                  <a:pt x="1330884" y="382269"/>
                  <a:pt x="1330884" y="382269"/>
                  <a:pt x="1332154" y="382269"/>
                </a:cubicBezTo>
                <a:cubicBezTo>
                  <a:pt x="1334695" y="380999"/>
                  <a:pt x="1337236" y="380999"/>
                  <a:pt x="1339777" y="380999"/>
                </a:cubicBezTo>
                <a:cubicBezTo>
                  <a:pt x="1341047" y="380999"/>
                  <a:pt x="1342318" y="382269"/>
                  <a:pt x="1343588" y="382269"/>
                </a:cubicBezTo>
                <a:cubicBezTo>
                  <a:pt x="1344858" y="382269"/>
                  <a:pt x="1344858" y="380999"/>
                  <a:pt x="1346129" y="380999"/>
                </a:cubicBezTo>
                <a:cubicBezTo>
                  <a:pt x="1346129" y="380999"/>
                  <a:pt x="1344858" y="379728"/>
                  <a:pt x="1344858" y="379728"/>
                </a:cubicBezTo>
                <a:cubicBezTo>
                  <a:pt x="1344858" y="379728"/>
                  <a:pt x="1343588" y="379728"/>
                  <a:pt x="1343588" y="379728"/>
                </a:cubicBezTo>
                <a:cubicBezTo>
                  <a:pt x="1344858" y="378462"/>
                  <a:pt x="1347391" y="377191"/>
                  <a:pt x="1348661" y="375921"/>
                </a:cubicBezTo>
                <a:cubicBezTo>
                  <a:pt x="1347391" y="374650"/>
                  <a:pt x="1347391" y="373380"/>
                  <a:pt x="1346129" y="372109"/>
                </a:cubicBezTo>
                <a:cubicBezTo>
                  <a:pt x="1344858" y="372109"/>
                  <a:pt x="1343588" y="370839"/>
                  <a:pt x="1342318" y="370839"/>
                </a:cubicBezTo>
                <a:cubicBezTo>
                  <a:pt x="1342318" y="370839"/>
                  <a:pt x="1342318" y="369568"/>
                  <a:pt x="1342318" y="369568"/>
                </a:cubicBezTo>
                <a:cubicBezTo>
                  <a:pt x="1341047" y="369568"/>
                  <a:pt x="1341047" y="368302"/>
                  <a:pt x="1339777" y="368302"/>
                </a:cubicBezTo>
                <a:cubicBezTo>
                  <a:pt x="1339777" y="368302"/>
                  <a:pt x="1341047" y="367032"/>
                  <a:pt x="1341047" y="367032"/>
                </a:cubicBezTo>
                <a:cubicBezTo>
                  <a:pt x="1342318" y="367032"/>
                  <a:pt x="1342318" y="367032"/>
                  <a:pt x="1343588" y="367032"/>
                </a:cubicBezTo>
                <a:cubicBezTo>
                  <a:pt x="1344858" y="365761"/>
                  <a:pt x="1347391" y="365761"/>
                  <a:pt x="1348661" y="364491"/>
                </a:cubicBezTo>
                <a:cubicBezTo>
                  <a:pt x="1349931" y="363220"/>
                  <a:pt x="1351202" y="363220"/>
                  <a:pt x="1352472" y="363220"/>
                </a:cubicBezTo>
                <a:cubicBezTo>
                  <a:pt x="1352472" y="361950"/>
                  <a:pt x="1353743" y="360679"/>
                  <a:pt x="1353743" y="359409"/>
                </a:cubicBezTo>
                <a:cubicBezTo>
                  <a:pt x="1352472" y="358138"/>
                  <a:pt x="1351202" y="358138"/>
                  <a:pt x="1349931" y="356872"/>
                </a:cubicBezTo>
                <a:cubicBezTo>
                  <a:pt x="1348661" y="355601"/>
                  <a:pt x="1348661" y="355601"/>
                  <a:pt x="1347391" y="355601"/>
                </a:cubicBezTo>
                <a:cubicBezTo>
                  <a:pt x="1347391" y="354331"/>
                  <a:pt x="1347391" y="354331"/>
                  <a:pt x="1347391" y="353060"/>
                </a:cubicBezTo>
                <a:cubicBezTo>
                  <a:pt x="1346129" y="351790"/>
                  <a:pt x="1346129" y="351790"/>
                  <a:pt x="1344858" y="350519"/>
                </a:cubicBezTo>
                <a:cubicBezTo>
                  <a:pt x="1346129" y="349249"/>
                  <a:pt x="1346129" y="347978"/>
                  <a:pt x="1347391" y="346708"/>
                </a:cubicBezTo>
                <a:cubicBezTo>
                  <a:pt x="1348661" y="345442"/>
                  <a:pt x="1348661" y="345442"/>
                  <a:pt x="1349931" y="344171"/>
                </a:cubicBezTo>
                <a:cubicBezTo>
                  <a:pt x="1351202" y="344171"/>
                  <a:pt x="1351202" y="344171"/>
                  <a:pt x="1352472" y="344171"/>
                </a:cubicBezTo>
                <a:cubicBezTo>
                  <a:pt x="1353743" y="342901"/>
                  <a:pt x="1355013" y="342901"/>
                  <a:pt x="1356284" y="342901"/>
                </a:cubicBezTo>
                <a:cubicBezTo>
                  <a:pt x="1356284" y="342901"/>
                  <a:pt x="1355013" y="341630"/>
                  <a:pt x="1355013" y="341630"/>
                </a:cubicBezTo>
                <a:cubicBezTo>
                  <a:pt x="1355013" y="340360"/>
                  <a:pt x="1356284" y="340360"/>
                  <a:pt x="1356284" y="339089"/>
                </a:cubicBezTo>
                <a:cubicBezTo>
                  <a:pt x="1357554" y="337819"/>
                  <a:pt x="1358825" y="337819"/>
                  <a:pt x="1360095" y="336548"/>
                </a:cubicBezTo>
                <a:cubicBezTo>
                  <a:pt x="1362636" y="335282"/>
                  <a:pt x="1365177" y="332741"/>
                  <a:pt x="1367718" y="330200"/>
                </a:cubicBezTo>
                <a:close/>
                <a:moveTo>
                  <a:pt x="1308028" y="330200"/>
                </a:moveTo>
                <a:cubicBezTo>
                  <a:pt x="1309297" y="330200"/>
                  <a:pt x="1309297" y="330200"/>
                  <a:pt x="1310568" y="330200"/>
                </a:cubicBezTo>
                <a:cubicBezTo>
                  <a:pt x="1310568" y="330200"/>
                  <a:pt x="1311838" y="331470"/>
                  <a:pt x="1311838" y="331470"/>
                </a:cubicBezTo>
                <a:cubicBezTo>
                  <a:pt x="1311838" y="332740"/>
                  <a:pt x="1313108" y="332740"/>
                  <a:pt x="1313108" y="332740"/>
                </a:cubicBezTo>
                <a:cubicBezTo>
                  <a:pt x="1313108" y="334010"/>
                  <a:pt x="1311838" y="334010"/>
                  <a:pt x="1311838" y="335281"/>
                </a:cubicBezTo>
                <a:cubicBezTo>
                  <a:pt x="1311838" y="336551"/>
                  <a:pt x="1310568" y="336551"/>
                  <a:pt x="1309297" y="337821"/>
                </a:cubicBezTo>
                <a:cubicBezTo>
                  <a:pt x="1308027" y="337821"/>
                  <a:pt x="1306758" y="337821"/>
                  <a:pt x="1305488" y="337821"/>
                </a:cubicBezTo>
                <a:cubicBezTo>
                  <a:pt x="1304217" y="337821"/>
                  <a:pt x="1304217" y="337821"/>
                  <a:pt x="1302947" y="337821"/>
                </a:cubicBezTo>
                <a:cubicBezTo>
                  <a:pt x="1301677" y="337821"/>
                  <a:pt x="1301677" y="336551"/>
                  <a:pt x="1300407" y="336551"/>
                </a:cubicBezTo>
                <a:cubicBezTo>
                  <a:pt x="1300407" y="336551"/>
                  <a:pt x="1299137" y="335281"/>
                  <a:pt x="1297867" y="335281"/>
                </a:cubicBezTo>
                <a:cubicBezTo>
                  <a:pt x="1296597" y="335281"/>
                  <a:pt x="1296597" y="335281"/>
                  <a:pt x="1295327" y="335281"/>
                </a:cubicBezTo>
                <a:cubicBezTo>
                  <a:pt x="1296597" y="335281"/>
                  <a:pt x="1296597" y="334010"/>
                  <a:pt x="1297867" y="334010"/>
                </a:cubicBezTo>
                <a:cubicBezTo>
                  <a:pt x="1299137" y="332740"/>
                  <a:pt x="1299137" y="332740"/>
                  <a:pt x="1299137" y="331470"/>
                </a:cubicBezTo>
                <a:cubicBezTo>
                  <a:pt x="1301677" y="331470"/>
                  <a:pt x="1302947" y="331470"/>
                  <a:pt x="1305488" y="331470"/>
                </a:cubicBezTo>
                <a:cubicBezTo>
                  <a:pt x="1306758" y="331470"/>
                  <a:pt x="1306758" y="330200"/>
                  <a:pt x="1308028" y="330200"/>
                </a:cubicBezTo>
                <a:close/>
                <a:moveTo>
                  <a:pt x="3938175" y="330199"/>
                </a:moveTo>
                <a:cubicBezTo>
                  <a:pt x="3939445" y="330199"/>
                  <a:pt x="3940715" y="330199"/>
                  <a:pt x="3941986" y="330199"/>
                </a:cubicBezTo>
                <a:cubicBezTo>
                  <a:pt x="3943256" y="330199"/>
                  <a:pt x="3944526" y="330199"/>
                  <a:pt x="3941986" y="331470"/>
                </a:cubicBezTo>
                <a:cubicBezTo>
                  <a:pt x="3941986" y="331470"/>
                  <a:pt x="3941986" y="332740"/>
                  <a:pt x="3941986" y="332740"/>
                </a:cubicBezTo>
                <a:cubicBezTo>
                  <a:pt x="3943256" y="334010"/>
                  <a:pt x="3943256" y="334010"/>
                  <a:pt x="3943256" y="335281"/>
                </a:cubicBezTo>
                <a:cubicBezTo>
                  <a:pt x="3941986" y="335281"/>
                  <a:pt x="3941986" y="335281"/>
                  <a:pt x="3940716" y="335281"/>
                </a:cubicBezTo>
                <a:cubicBezTo>
                  <a:pt x="3940716" y="335281"/>
                  <a:pt x="3939445" y="334010"/>
                  <a:pt x="3938175" y="334010"/>
                </a:cubicBezTo>
                <a:cubicBezTo>
                  <a:pt x="3938175" y="334010"/>
                  <a:pt x="3938175" y="332740"/>
                  <a:pt x="3938175" y="332740"/>
                </a:cubicBezTo>
                <a:cubicBezTo>
                  <a:pt x="3938175" y="332740"/>
                  <a:pt x="3936905" y="331469"/>
                  <a:pt x="3936905" y="331469"/>
                </a:cubicBezTo>
                <a:cubicBezTo>
                  <a:pt x="3936905" y="331469"/>
                  <a:pt x="3938175" y="330199"/>
                  <a:pt x="3938175" y="330199"/>
                </a:cubicBezTo>
                <a:close/>
                <a:moveTo>
                  <a:pt x="1743642" y="330199"/>
                </a:moveTo>
                <a:cubicBezTo>
                  <a:pt x="1743642" y="331470"/>
                  <a:pt x="1744912" y="331470"/>
                  <a:pt x="1744912" y="331470"/>
                </a:cubicBezTo>
                <a:cubicBezTo>
                  <a:pt x="1743642" y="332741"/>
                  <a:pt x="1743642" y="332741"/>
                  <a:pt x="1743642" y="332741"/>
                </a:cubicBezTo>
                <a:cubicBezTo>
                  <a:pt x="1742370" y="332741"/>
                  <a:pt x="1742370" y="332741"/>
                  <a:pt x="1741100" y="332741"/>
                </a:cubicBezTo>
                <a:cubicBezTo>
                  <a:pt x="1741100" y="332741"/>
                  <a:pt x="1739830" y="331470"/>
                  <a:pt x="1739830" y="331470"/>
                </a:cubicBezTo>
                <a:cubicBezTo>
                  <a:pt x="1741100" y="331470"/>
                  <a:pt x="1742370" y="330199"/>
                  <a:pt x="1743642" y="330199"/>
                </a:cubicBezTo>
                <a:close/>
                <a:moveTo>
                  <a:pt x="1584892" y="328082"/>
                </a:moveTo>
                <a:lnTo>
                  <a:pt x="1584892" y="328930"/>
                </a:lnTo>
                <a:cubicBezTo>
                  <a:pt x="1583619" y="328930"/>
                  <a:pt x="1583619" y="330200"/>
                  <a:pt x="1582356" y="330200"/>
                </a:cubicBezTo>
                <a:cubicBezTo>
                  <a:pt x="1582356" y="330200"/>
                  <a:pt x="1582356" y="328930"/>
                  <a:pt x="1582356" y="328930"/>
                </a:cubicBezTo>
                <a:lnTo>
                  <a:pt x="1583619" y="328930"/>
                </a:lnTo>
                <a:close/>
                <a:moveTo>
                  <a:pt x="4025805" y="317500"/>
                </a:moveTo>
                <a:cubicBezTo>
                  <a:pt x="4025805" y="317500"/>
                  <a:pt x="4027075" y="317500"/>
                  <a:pt x="4027075" y="317500"/>
                </a:cubicBezTo>
                <a:cubicBezTo>
                  <a:pt x="4028345" y="317500"/>
                  <a:pt x="4028345" y="318770"/>
                  <a:pt x="4029615" y="318770"/>
                </a:cubicBezTo>
                <a:cubicBezTo>
                  <a:pt x="4029615" y="318770"/>
                  <a:pt x="4030886" y="318770"/>
                  <a:pt x="4030886" y="318770"/>
                </a:cubicBezTo>
                <a:cubicBezTo>
                  <a:pt x="4030886" y="318770"/>
                  <a:pt x="4030886" y="317500"/>
                  <a:pt x="4030886" y="317500"/>
                </a:cubicBezTo>
                <a:cubicBezTo>
                  <a:pt x="4032155" y="317500"/>
                  <a:pt x="4032155" y="317500"/>
                  <a:pt x="4033426" y="317500"/>
                </a:cubicBezTo>
                <a:cubicBezTo>
                  <a:pt x="4034695" y="317500"/>
                  <a:pt x="4035966" y="318770"/>
                  <a:pt x="4037236" y="318770"/>
                </a:cubicBezTo>
                <a:cubicBezTo>
                  <a:pt x="4038506" y="320040"/>
                  <a:pt x="4038506" y="320040"/>
                  <a:pt x="4039776" y="321310"/>
                </a:cubicBezTo>
                <a:cubicBezTo>
                  <a:pt x="4038506" y="322580"/>
                  <a:pt x="4037236" y="322580"/>
                  <a:pt x="4035966" y="321310"/>
                </a:cubicBezTo>
                <a:cubicBezTo>
                  <a:pt x="4035966" y="321310"/>
                  <a:pt x="4037236" y="322580"/>
                  <a:pt x="4037236" y="322580"/>
                </a:cubicBezTo>
                <a:cubicBezTo>
                  <a:pt x="4037236" y="323850"/>
                  <a:pt x="4037236" y="323850"/>
                  <a:pt x="4037236" y="323850"/>
                </a:cubicBezTo>
                <a:cubicBezTo>
                  <a:pt x="4037236" y="323850"/>
                  <a:pt x="4035966" y="323850"/>
                  <a:pt x="4035966" y="323850"/>
                </a:cubicBezTo>
                <a:cubicBezTo>
                  <a:pt x="4034695" y="323850"/>
                  <a:pt x="4034695" y="322580"/>
                  <a:pt x="4033426" y="322580"/>
                </a:cubicBezTo>
                <a:cubicBezTo>
                  <a:pt x="4032155" y="321310"/>
                  <a:pt x="4030886" y="321310"/>
                  <a:pt x="4029615" y="321310"/>
                </a:cubicBezTo>
                <a:cubicBezTo>
                  <a:pt x="4028345" y="321310"/>
                  <a:pt x="4028345" y="320040"/>
                  <a:pt x="4027075" y="320040"/>
                </a:cubicBezTo>
                <a:cubicBezTo>
                  <a:pt x="4027075" y="318770"/>
                  <a:pt x="4025805" y="318770"/>
                  <a:pt x="4025805" y="317500"/>
                </a:cubicBezTo>
                <a:close/>
                <a:moveTo>
                  <a:pt x="2599600" y="317500"/>
                </a:moveTo>
                <a:cubicBezTo>
                  <a:pt x="2600871" y="317500"/>
                  <a:pt x="2600871" y="317500"/>
                  <a:pt x="2602142" y="317500"/>
                </a:cubicBezTo>
                <a:cubicBezTo>
                  <a:pt x="2602142" y="317500"/>
                  <a:pt x="2602142" y="318770"/>
                  <a:pt x="2602142" y="318770"/>
                </a:cubicBezTo>
                <a:cubicBezTo>
                  <a:pt x="2602142" y="318770"/>
                  <a:pt x="2600871" y="318770"/>
                  <a:pt x="2600871" y="318770"/>
                </a:cubicBezTo>
                <a:cubicBezTo>
                  <a:pt x="2600871" y="318770"/>
                  <a:pt x="2599600" y="320040"/>
                  <a:pt x="2599600" y="320040"/>
                </a:cubicBezTo>
                <a:cubicBezTo>
                  <a:pt x="2600871" y="320040"/>
                  <a:pt x="2600871" y="321310"/>
                  <a:pt x="2602142" y="321310"/>
                </a:cubicBezTo>
                <a:cubicBezTo>
                  <a:pt x="2602142" y="321310"/>
                  <a:pt x="2602142" y="322580"/>
                  <a:pt x="2602142" y="322580"/>
                </a:cubicBezTo>
                <a:cubicBezTo>
                  <a:pt x="2603411" y="323850"/>
                  <a:pt x="2603411" y="323850"/>
                  <a:pt x="2604681" y="325120"/>
                </a:cubicBezTo>
                <a:cubicBezTo>
                  <a:pt x="2605951" y="326391"/>
                  <a:pt x="2605951" y="326391"/>
                  <a:pt x="2607222" y="326391"/>
                </a:cubicBezTo>
                <a:cubicBezTo>
                  <a:pt x="2607222" y="326391"/>
                  <a:pt x="2607222" y="325120"/>
                  <a:pt x="2607222" y="325120"/>
                </a:cubicBezTo>
                <a:cubicBezTo>
                  <a:pt x="2608493" y="325120"/>
                  <a:pt x="2608493" y="323850"/>
                  <a:pt x="2608493" y="323850"/>
                </a:cubicBezTo>
                <a:cubicBezTo>
                  <a:pt x="2609762" y="325120"/>
                  <a:pt x="2609762" y="325120"/>
                  <a:pt x="2611032" y="325120"/>
                </a:cubicBezTo>
                <a:cubicBezTo>
                  <a:pt x="2611032" y="326391"/>
                  <a:pt x="2611032" y="327660"/>
                  <a:pt x="2611032" y="328931"/>
                </a:cubicBezTo>
                <a:cubicBezTo>
                  <a:pt x="2611032" y="330200"/>
                  <a:pt x="2609762" y="330200"/>
                  <a:pt x="2609762" y="330200"/>
                </a:cubicBezTo>
                <a:cubicBezTo>
                  <a:pt x="2609762" y="331471"/>
                  <a:pt x="2608493" y="331471"/>
                  <a:pt x="2608493" y="332740"/>
                </a:cubicBezTo>
                <a:cubicBezTo>
                  <a:pt x="2607222" y="332740"/>
                  <a:pt x="2607222" y="332740"/>
                  <a:pt x="2605951" y="332740"/>
                </a:cubicBezTo>
                <a:cubicBezTo>
                  <a:pt x="2604681" y="332740"/>
                  <a:pt x="2604681" y="331471"/>
                  <a:pt x="2604681" y="331471"/>
                </a:cubicBezTo>
                <a:cubicBezTo>
                  <a:pt x="2604681" y="332740"/>
                  <a:pt x="2603411" y="332740"/>
                  <a:pt x="2603411" y="332740"/>
                </a:cubicBezTo>
                <a:cubicBezTo>
                  <a:pt x="2602142" y="332740"/>
                  <a:pt x="2600871" y="332740"/>
                  <a:pt x="2599600" y="332740"/>
                </a:cubicBezTo>
                <a:cubicBezTo>
                  <a:pt x="2598330" y="334011"/>
                  <a:pt x="2597060" y="334011"/>
                  <a:pt x="2595792" y="334011"/>
                </a:cubicBezTo>
                <a:cubicBezTo>
                  <a:pt x="2594521" y="334011"/>
                  <a:pt x="2593250" y="332740"/>
                  <a:pt x="2591980" y="332740"/>
                </a:cubicBezTo>
                <a:cubicBezTo>
                  <a:pt x="2591980" y="331471"/>
                  <a:pt x="2590710" y="331471"/>
                  <a:pt x="2590710" y="330200"/>
                </a:cubicBezTo>
                <a:cubicBezTo>
                  <a:pt x="2590710" y="328931"/>
                  <a:pt x="2591980" y="328931"/>
                  <a:pt x="2591980" y="327661"/>
                </a:cubicBezTo>
                <a:cubicBezTo>
                  <a:pt x="2591980" y="325121"/>
                  <a:pt x="2591980" y="323850"/>
                  <a:pt x="2590711" y="321310"/>
                </a:cubicBezTo>
                <a:cubicBezTo>
                  <a:pt x="2590711" y="321310"/>
                  <a:pt x="2591981" y="321310"/>
                  <a:pt x="2593252" y="321310"/>
                </a:cubicBezTo>
                <a:cubicBezTo>
                  <a:pt x="2593252" y="320040"/>
                  <a:pt x="2594522" y="320040"/>
                  <a:pt x="2594522" y="320040"/>
                </a:cubicBezTo>
                <a:cubicBezTo>
                  <a:pt x="2594522" y="320040"/>
                  <a:pt x="2595793" y="320040"/>
                  <a:pt x="2597061" y="320040"/>
                </a:cubicBezTo>
                <a:cubicBezTo>
                  <a:pt x="2597061" y="318770"/>
                  <a:pt x="2598331" y="318770"/>
                  <a:pt x="2599600" y="317500"/>
                </a:cubicBezTo>
                <a:close/>
                <a:moveTo>
                  <a:pt x="1537901" y="317500"/>
                </a:moveTo>
                <a:cubicBezTo>
                  <a:pt x="1539173" y="317500"/>
                  <a:pt x="1539173" y="318770"/>
                  <a:pt x="1539173" y="318770"/>
                </a:cubicBezTo>
                <a:lnTo>
                  <a:pt x="1539173" y="318770"/>
                </a:lnTo>
                <a:close/>
                <a:moveTo>
                  <a:pt x="1518846" y="317499"/>
                </a:moveTo>
                <a:lnTo>
                  <a:pt x="1520116" y="317499"/>
                </a:lnTo>
                <a:cubicBezTo>
                  <a:pt x="1520116" y="317499"/>
                  <a:pt x="1521386" y="318768"/>
                  <a:pt x="1521386" y="318768"/>
                </a:cubicBezTo>
                <a:cubicBezTo>
                  <a:pt x="1521386" y="318768"/>
                  <a:pt x="1521386" y="320040"/>
                  <a:pt x="1521386" y="320040"/>
                </a:cubicBezTo>
                <a:cubicBezTo>
                  <a:pt x="1521386" y="321309"/>
                  <a:pt x="1522658" y="321309"/>
                  <a:pt x="1522658" y="321309"/>
                </a:cubicBezTo>
                <a:cubicBezTo>
                  <a:pt x="1522658" y="321309"/>
                  <a:pt x="1522658" y="322581"/>
                  <a:pt x="1522658" y="322581"/>
                </a:cubicBezTo>
                <a:cubicBezTo>
                  <a:pt x="1521386" y="322581"/>
                  <a:pt x="1521386" y="322581"/>
                  <a:pt x="1520116" y="322581"/>
                </a:cubicBezTo>
                <a:cubicBezTo>
                  <a:pt x="1521386" y="322581"/>
                  <a:pt x="1521386" y="323849"/>
                  <a:pt x="1522658" y="323849"/>
                </a:cubicBezTo>
                <a:cubicBezTo>
                  <a:pt x="1523924" y="323849"/>
                  <a:pt x="1525194" y="323849"/>
                  <a:pt x="1526465" y="323849"/>
                </a:cubicBezTo>
                <a:cubicBezTo>
                  <a:pt x="1527736" y="323849"/>
                  <a:pt x="1527736" y="325118"/>
                  <a:pt x="1529006" y="325118"/>
                </a:cubicBezTo>
                <a:cubicBezTo>
                  <a:pt x="1529006" y="326390"/>
                  <a:pt x="1529006" y="326390"/>
                  <a:pt x="1529006" y="327659"/>
                </a:cubicBezTo>
                <a:cubicBezTo>
                  <a:pt x="1527736" y="328928"/>
                  <a:pt x="1526465" y="328928"/>
                  <a:pt x="1525194" y="330200"/>
                </a:cubicBezTo>
                <a:cubicBezTo>
                  <a:pt x="1523924" y="331469"/>
                  <a:pt x="1523924" y="332741"/>
                  <a:pt x="1522658" y="334010"/>
                </a:cubicBezTo>
                <a:cubicBezTo>
                  <a:pt x="1522658" y="335279"/>
                  <a:pt x="1523924" y="335279"/>
                  <a:pt x="1523924" y="336551"/>
                </a:cubicBezTo>
                <a:cubicBezTo>
                  <a:pt x="1522658" y="336551"/>
                  <a:pt x="1522658" y="337820"/>
                  <a:pt x="1522658" y="337820"/>
                </a:cubicBezTo>
                <a:cubicBezTo>
                  <a:pt x="1522658" y="339089"/>
                  <a:pt x="1521386" y="339089"/>
                  <a:pt x="1520116" y="340360"/>
                </a:cubicBezTo>
                <a:cubicBezTo>
                  <a:pt x="1518846" y="341629"/>
                  <a:pt x="1517575" y="342901"/>
                  <a:pt x="1516304" y="344170"/>
                </a:cubicBezTo>
                <a:cubicBezTo>
                  <a:pt x="1515034" y="344170"/>
                  <a:pt x="1515034" y="345439"/>
                  <a:pt x="1515034" y="345439"/>
                </a:cubicBezTo>
                <a:cubicBezTo>
                  <a:pt x="1515034" y="346711"/>
                  <a:pt x="1513763" y="347980"/>
                  <a:pt x="1512493" y="349249"/>
                </a:cubicBezTo>
                <a:cubicBezTo>
                  <a:pt x="1512493" y="349249"/>
                  <a:pt x="1512493" y="350521"/>
                  <a:pt x="1512493" y="350521"/>
                </a:cubicBezTo>
                <a:cubicBezTo>
                  <a:pt x="1511226" y="351790"/>
                  <a:pt x="1511226" y="351790"/>
                  <a:pt x="1511226" y="353062"/>
                </a:cubicBezTo>
                <a:cubicBezTo>
                  <a:pt x="1509955" y="354331"/>
                  <a:pt x="1509955" y="354331"/>
                  <a:pt x="1508685" y="354331"/>
                </a:cubicBezTo>
                <a:cubicBezTo>
                  <a:pt x="1507415" y="354331"/>
                  <a:pt x="1507415" y="354331"/>
                  <a:pt x="1506144" y="354331"/>
                </a:cubicBezTo>
                <a:cubicBezTo>
                  <a:pt x="1506144" y="354331"/>
                  <a:pt x="1504873" y="355600"/>
                  <a:pt x="1504873" y="355600"/>
                </a:cubicBezTo>
                <a:cubicBezTo>
                  <a:pt x="1504873" y="355600"/>
                  <a:pt x="1504873" y="356871"/>
                  <a:pt x="1504873" y="356871"/>
                </a:cubicBezTo>
                <a:cubicBezTo>
                  <a:pt x="1506144" y="356871"/>
                  <a:pt x="1508685" y="356871"/>
                  <a:pt x="1509955" y="356871"/>
                </a:cubicBezTo>
                <a:cubicBezTo>
                  <a:pt x="1509955" y="356871"/>
                  <a:pt x="1509955" y="358140"/>
                  <a:pt x="1509955" y="358140"/>
                </a:cubicBezTo>
                <a:cubicBezTo>
                  <a:pt x="1508685" y="359412"/>
                  <a:pt x="1507415" y="361950"/>
                  <a:pt x="1506144" y="363222"/>
                </a:cubicBezTo>
                <a:cubicBezTo>
                  <a:pt x="1506144" y="363222"/>
                  <a:pt x="1504873" y="364491"/>
                  <a:pt x="1504873" y="364491"/>
                </a:cubicBezTo>
                <a:cubicBezTo>
                  <a:pt x="1503602" y="364491"/>
                  <a:pt x="1503602" y="363222"/>
                  <a:pt x="1503602" y="363222"/>
                </a:cubicBezTo>
                <a:cubicBezTo>
                  <a:pt x="1503602" y="363222"/>
                  <a:pt x="1503602" y="361950"/>
                  <a:pt x="1503602" y="361950"/>
                </a:cubicBezTo>
                <a:cubicBezTo>
                  <a:pt x="1502332" y="361950"/>
                  <a:pt x="1502332" y="361950"/>
                  <a:pt x="1501061" y="361950"/>
                </a:cubicBezTo>
                <a:cubicBezTo>
                  <a:pt x="1501061" y="361950"/>
                  <a:pt x="1499791" y="363222"/>
                  <a:pt x="1499791" y="363222"/>
                </a:cubicBezTo>
                <a:cubicBezTo>
                  <a:pt x="1499791" y="363222"/>
                  <a:pt x="1499791" y="364491"/>
                  <a:pt x="1499791" y="364491"/>
                </a:cubicBezTo>
                <a:cubicBezTo>
                  <a:pt x="1498524" y="364491"/>
                  <a:pt x="1498524" y="365760"/>
                  <a:pt x="1497254" y="365760"/>
                </a:cubicBezTo>
                <a:cubicBezTo>
                  <a:pt x="1497254" y="367032"/>
                  <a:pt x="1495983" y="367032"/>
                  <a:pt x="1495983" y="368301"/>
                </a:cubicBezTo>
                <a:cubicBezTo>
                  <a:pt x="1494712" y="368301"/>
                  <a:pt x="1493442" y="369573"/>
                  <a:pt x="1492172" y="369573"/>
                </a:cubicBezTo>
                <a:cubicBezTo>
                  <a:pt x="1490901" y="370842"/>
                  <a:pt x="1490901" y="370842"/>
                  <a:pt x="1490901" y="372111"/>
                </a:cubicBezTo>
                <a:cubicBezTo>
                  <a:pt x="1492172" y="372111"/>
                  <a:pt x="1492172" y="372111"/>
                  <a:pt x="1493442" y="372111"/>
                </a:cubicBezTo>
                <a:cubicBezTo>
                  <a:pt x="1494712" y="372111"/>
                  <a:pt x="1495983" y="370842"/>
                  <a:pt x="1497254" y="370842"/>
                </a:cubicBezTo>
                <a:cubicBezTo>
                  <a:pt x="1497254" y="370842"/>
                  <a:pt x="1497254" y="372111"/>
                  <a:pt x="1497254" y="372111"/>
                </a:cubicBezTo>
                <a:cubicBezTo>
                  <a:pt x="1497254" y="372111"/>
                  <a:pt x="1495983" y="373382"/>
                  <a:pt x="1495983" y="373382"/>
                </a:cubicBezTo>
                <a:cubicBezTo>
                  <a:pt x="1495983" y="374651"/>
                  <a:pt x="1495983" y="374651"/>
                  <a:pt x="1495983" y="374651"/>
                </a:cubicBezTo>
                <a:cubicBezTo>
                  <a:pt x="1495983" y="375923"/>
                  <a:pt x="1495983" y="375923"/>
                  <a:pt x="1495983" y="377192"/>
                </a:cubicBezTo>
                <a:cubicBezTo>
                  <a:pt x="1495983" y="377192"/>
                  <a:pt x="1494712" y="378461"/>
                  <a:pt x="1494712" y="378461"/>
                </a:cubicBezTo>
                <a:cubicBezTo>
                  <a:pt x="1493442" y="378461"/>
                  <a:pt x="1493442" y="377192"/>
                  <a:pt x="1492172" y="377192"/>
                </a:cubicBezTo>
                <a:cubicBezTo>
                  <a:pt x="1490901" y="375923"/>
                  <a:pt x="1490901" y="375923"/>
                  <a:pt x="1490901" y="374651"/>
                </a:cubicBezTo>
                <a:cubicBezTo>
                  <a:pt x="1490901" y="374651"/>
                  <a:pt x="1489630" y="373382"/>
                  <a:pt x="1489630" y="373382"/>
                </a:cubicBezTo>
                <a:cubicBezTo>
                  <a:pt x="1489630" y="373382"/>
                  <a:pt x="1488359" y="374651"/>
                  <a:pt x="1488359" y="374651"/>
                </a:cubicBezTo>
                <a:cubicBezTo>
                  <a:pt x="1488359" y="375923"/>
                  <a:pt x="1488359" y="375923"/>
                  <a:pt x="1488359" y="377192"/>
                </a:cubicBezTo>
                <a:cubicBezTo>
                  <a:pt x="1488359" y="377192"/>
                  <a:pt x="1489630" y="378461"/>
                  <a:pt x="1489630" y="378461"/>
                </a:cubicBezTo>
                <a:cubicBezTo>
                  <a:pt x="1488359" y="379733"/>
                  <a:pt x="1488359" y="379733"/>
                  <a:pt x="1487089" y="381002"/>
                </a:cubicBezTo>
                <a:cubicBezTo>
                  <a:pt x="1483281" y="382274"/>
                  <a:pt x="1480740" y="382274"/>
                  <a:pt x="1476928" y="383543"/>
                </a:cubicBezTo>
                <a:cubicBezTo>
                  <a:pt x="1475658" y="383543"/>
                  <a:pt x="1475658" y="382274"/>
                  <a:pt x="1475658" y="382274"/>
                </a:cubicBezTo>
                <a:cubicBezTo>
                  <a:pt x="1475658" y="381002"/>
                  <a:pt x="1474392" y="381002"/>
                  <a:pt x="1474392" y="381002"/>
                </a:cubicBezTo>
                <a:cubicBezTo>
                  <a:pt x="1473121" y="382274"/>
                  <a:pt x="1473121" y="382274"/>
                  <a:pt x="1471850" y="383543"/>
                </a:cubicBezTo>
                <a:cubicBezTo>
                  <a:pt x="1470580" y="383543"/>
                  <a:pt x="1470580" y="383543"/>
                  <a:pt x="1469309" y="383543"/>
                </a:cubicBezTo>
                <a:cubicBezTo>
                  <a:pt x="1468038" y="383543"/>
                  <a:pt x="1468038" y="382274"/>
                  <a:pt x="1468038" y="382274"/>
                </a:cubicBezTo>
                <a:cubicBezTo>
                  <a:pt x="1469309" y="381002"/>
                  <a:pt x="1469309" y="381002"/>
                  <a:pt x="1470580" y="379733"/>
                </a:cubicBezTo>
                <a:cubicBezTo>
                  <a:pt x="1469309" y="381002"/>
                  <a:pt x="1468038" y="381002"/>
                  <a:pt x="1466768" y="382274"/>
                </a:cubicBezTo>
                <a:cubicBezTo>
                  <a:pt x="1466768" y="382274"/>
                  <a:pt x="1465498" y="383543"/>
                  <a:pt x="1465498" y="383543"/>
                </a:cubicBezTo>
                <a:cubicBezTo>
                  <a:pt x="1465498" y="383543"/>
                  <a:pt x="1464227" y="383543"/>
                  <a:pt x="1464227" y="383543"/>
                </a:cubicBezTo>
                <a:cubicBezTo>
                  <a:pt x="1462961" y="382274"/>
                  <a:pt x="1462961" y="382274"/>
                  <a:pt x="1461691" y="382274"/>
                </a:cubicBezTo>
                <a:cubicBezTo>
                  <a:pt x="1460420" y="382274"/>
                  <a:pt x="1459150" y="383543"/>
                  <a:pt x="1457880" y="383543"/>
                </a:cubicBezTo>
                <a:cubicBezTo>
                  <a:pt x="1456609" y="382274"/>
                  <a:pt x="1456609" y="382274"/>
                  <a:pt x="1455339" y="382274"/>
                </a:cubicBezTo>
                <a:cubicBezTo>
                  <a:pt x="1455339" y="381002"/>
                  <a:pt x="1455339" y="381002"/>
                  <a:pt x="1455339" y="379733"/>
                </a:cubicBezTo>
                <a:cubicBezTo>
                  <a:pt x="1456609" y="379733"/>
                  <a:pt x="1456609" y="378461"/>
                  <a:pt x="1456609" y="378461"/>
                </a:cubicBezTo>
                <a:cubicBezTo>
                  <a:pt x="1455339" y="378461"/>
                  <a:pt x="1455339" y="377192"/>
                  <a:pt x="1455339" y="377192"/>
                </a:cubicBezTo>
                <a:cubicBezTo>
                  <a:pt x="1455339" y="375923"/>
                  <a:pt x="1456609" y="375923"/>
                  <a:pt x="1456609" y="374651"/>
                </a:cubicBezTo>
                <a:cubicBezTo>
                  <a:pt x="1456609" y="374651"/>
                  <a:pt x="1457880" y="374651"/>
                  <a:pt x="1457880" y="374651"/>
                </a:cubicBezTo>
                <a:cubicBezTo>
                  <a:pt x="1459150" y="374651"/>
                  <a:pt x="1459150" y="375923"/>
                  <a:pt x="1460420" y="375923"/>
                </a:cubicBezTo>
                <a:cubicBezTo>
                  <a:pt x="1460420" y="375923"/>
                  <a:pt x="1461691" y="375923"/>
                  <a:pt x="1461691" y="375923"/>
                </a:cubicBezTo>
                <a:cubicBezTo>
                  <a:pt x="1460420" y="375923"/>
                  <a:pt x="1460420" y="374651"/>
                  <a:pt x="1459150" y="374651"/>
                </a:cubicBezTo>
                <a:cubicBezTo>
                  <a:pt x="1459150" y="374651"/>
                  <a:pt x="1459150" y="373382"/>
                  <a:pt x="1459150" y="373382"/>
                </a:cubicBezTo>
                <a:cubicBezTo>
                  <a:pt x="1457880" y="373382"/>
                  <a:pt x="1457880" y="373382"/>
                  <a:pt x="1456609" y="373382"/>
                </a:cubicBezTo>
                <a:cubicBezTo>
                  <a:pt x="1455339" y="372111"/>
                  <a:pt x="1455339" y="372111"/>
                  <a:pt x="1454068" y="372111"/>
                </a:cubicBezTo>
                <a:cubicBezTo>
                  <a:pt x="1454068" y="372111"/>
                  <a:pt x="1454068" y="370842"/>
                  <a:pt x="1454068" y="370842"/>
                </a:cubicBezTo>
                <a:cubicBezTo>
                  <a:pt x="1452798" y="369573"/>
                  <a:pt x="1452798" y="369573"/>
                  <a:pt x="1452798" y="369573"/>
                </a:cubicBezTo>
                <a:cubicBezTo>
                  <a:pt x="1452798" y="369573"/>
                  <a:pt x="1454068" y="369573"/>
                  <a:pt x="1454068" y="369573"/>
                </a:cubicBezTo>
                <a:cubicBezTo>
                  <a:pt x="1455339" y="370842"/>
                  <a:pt x="1455339" y="370842"/>
                  <a:pt x="1456609" y="370842"/>
                </a:cubicBezTo>
                <a:cubicBezTo>
                  <a:pt x="1457880" y="370842"/>
                  <a:pt x="1457880" y="369573"/>
                  <a:pt x="1457880" y="369573"/>
                </a:cubicBezTo>
                <a:cubicBezTo>
                  <a:pt x="1456609" y="368301"/>
                  <a:pt x="1456609" y="368301"/>
                  <a:pt x="1456609" y="368301"/>
                </a:cubicBezTo>
                <a:cubicBezTo>
                  <a:pt x="1457880" y="368301"/>
                  <a:pt x="1457880" y="367032"/>
                  <a:pt x="1459150" y="367032"/>
                </a:cubicBezTo>
                <a:cubicBezTo>
                  <a:pt x="1459150" y="367032"/>
                  <a:pt x="1460420" y="367032"/>
                  <a:pt x="1461691" y="367032"/>
                </a:cubicBezTo>
                <a:cubicBezTo>
                  <a:pt x="1464227" y="367032"/>
                  <a:pt x="1465498" y="367032"/>
                  <a:pt x="1468038" y="367032"/>
                </a:cubicBezTo>
                <a:cubicBezTo>
                  <a:pt x="1468038" y="367032"/>
                  <a:pt x="1469309" y="365760"/>
                  <a:pt x="1469309" y="365760"/>
                </a:cubicBezTo>
                <a:cubicBezTo>
                  <a:pt x="1468038" y="365760"/>
                  <a:pt x="1468038" y="365760"/>
                  <a:pt x="1466768" y="365760"/>
                </a:cubicBezTo>
                <a:cubicBezTo>
                  <a:pt x="1466768" y="365760"/>
                  <a:pt x="1465498" y="365760"/>
                  <a:pt x="1464227" y="365760"/>
                </a:cubicBezTo>
                <a:cubicBezTo>
                  <a:pt x="1464227" y="364491"/>
                  <a:pt x="1465498" y="364491"/>
                  <a:pt x="1465498" y="364491"/>
                </a:cubicBezTo>
                <a:cubicBezTo>
                  <a:pt x="1466768" y="364491"/>
                  <a:pt x="1469309" y="363222"/>
                  <a:pt x="1470580" y="363222"/>
                </a:cubicBezTo>
                <a:cubicBezTo>
                  <a:pt x="1471850" y="361950"/>
                  <a:pt x="1473121" y="361950"/>
                  <a:pt x="1474392" y="360681"/>
                </a:cubicBezTo>
                <a:cubicBezTo>
                  <a:pt x="1476928" y="360681"/>
                  <a:pt x="1478199" y="359412"/>
                  <a:pt x="1479469" y="359412"/>
                </a:cubicBezTo>
                <a:cubicBezTo>
                  <a:pt x="1480740" y="358140"/>
                  <a:pt x="1482011" y="358140"/>
                  <a:pt x="1483281" y="358140"/>
                </a:cubicBezTo>
                <a:cubicBezTo>
                  <a:pt x="1484552" y="358140"/>
                  <a:pt x="1484552" y="356871"/>
                  <a:pt x="1485823" y="356871"/>
                </a:cubicBezTo>
                <a:cubicBezTo>
                  <a:pt x="1484552" y="356871"/>
                  <a:pt x="1484552" y="356871"/>
                  <a:pt x="1483281" y="356871"/>
                </a:cubicBezTo>
                <a:cubicBezTo>
                  <a:pt x="1478199" y="358140"/>
                  <a:pt x="1473121" y="358140"/>
                  <a:pt x="1468038" y="359409"/>
                </a:cubicBezTo>
                <a:cubicBezTo>
                  <a:pt x="1466768" y="359409"/>
                  <a:pt x="1465498" y="360681"/>
                  <a:pt x="1464227" y="360681"/>
                </a:cubicBezTo>
                <a:cubicBezTo>
                  <a:pt x="1464227" y="360681"/>
                  <a:pt x="1462961" y="360681"/>
                  <a:pt x="1461691" y="360681"/>
                </a:cubicBezTo>
                <a:cubicBezTo>
                  <a:pt x="1460420" y="360681"/>
                  <a:pt x="1457880" y="361950"/>
                  <a:pt x="1456609" y="361950"/>
                </a:cubicBezTo>
                <a:cubicBezTo>
                  <a:pt x="1455339" y="361950"/>
                  <a:pt x="1454068" y="361950"/>
                  <a:pt x="1452798" y="361950"/>
                </a:cubicBezTo>
                <a:cubicBezTo>
                  <a:pt x="1451532" y="363222"/>
                  <a:pt x="1451532" y="363222"/>
                  <a:pt x="1450261" y="363222"/>
                </a:cubicBezTo>
                <a:cubicBezTo>
                  <a:pt x="1448991" y="363222"/>
                  <a:pt x="1448991" y="363222"/>
                  <a:pt x="1447720" y="363222"/>
                </a:cubicBezTo>
                <a:lnTo>
                  <a:pt x="1446451" y="363645"/>
                </a:lnTo>
                <a:lnTo>
                  <a:pt x="1445183" y="364491"/>
                </a:lnTo>
                <a:lnTo>
                  <a:pt x="1443911" y="364491"/>
                </a:lnTo>
                <a:lnTo>
                  <a:pt x="1443909" y="364491"/>
                </a:lnTo>
                <a:cubicBezTo>
                  <a:pt x="1443909" y="364491"/>
                  <a:pt x="1442639" y="365760"/>
                  <a:pt x="1442639" y="365760"/>
                </a:cubicBezTo>
                <a:cubicBezTo>
                  <a:pt x="1441368" y="365760"/>
                  <a:pt x="1441368" y="365760"/>
                  <a:pt x="1440102" y="365760"/>
                </a:cubicBezTo>
                <a:cubicBezTo>
                  <a:pt x="1438832" y="367032"/>
                  <a:pt x="1438832" y="367032"/>
                  <a:pt x="1437561" y="367032"/>
                </a:cubicBezTo>
                <a:cubicBezTo>
                  <a:pt x="1437561" y="367032"/>
                  <a:pt x="1436291" y="367032"/>
                  <a:pt x="1436291" y="367032"/>
                </a:cubicBezTo>
                <a:lnTo>
                  <a:pt x="1436290" y="367031"/>
                </a:lnTo>
                <a:lnTo>
                  <a:pt x="1435022" y="367031"/>
                </a:lnTo>
                <a:lnTo>
                  <a:pt x="1435530" y="365510"/>
                </a:lnTo>
                <a:lnTo>
                  <a:pt x="1435020" y="364491"/>
                </a:lnTo>
                <a:lnTo>
                  <a:pt x="1435869" y="364491"/>
                </a:lnTo>
                <a:lnTo>
                  <a:pt x="1436293" y="363221"/>
                </a:lnTo>
                <a:cubicBezTo>
                  <a:pt x="1437563" y="361950"/>
                  <a:pt x="1437563" y="361950"/>
                  <a:pt x="1438833" y="361950"/>
                </a:cubicBezTo>
                <a:cubicBezTo>
                  <a:pt x="1440103" y="360680"/>
                  <a:pt x="1441372" y="360680"/>
                  <a:pt x="1442642" y="359410"/>
                </a:cubicBezTo>
                <a:lnTo>
                  <a:pt x="1444545" y="358776"/>
                </a:lnTo>
                <a:lnTo>
                  <a:pt x="1445179" y="358140"/>
                </a:lnTo>
                <a:cubicBezTo>
                  <a:pt x="1446450" y="358140"/>
                  <a:pt x="1447720" y="356871"/>
                  <a:pt x="1448991" y="356871"/>
                </a:cubicBezTo>
                <a:cubicBezTo>
                  <a:pt x="1448991" y="355600"/>
                  <a:pt x="1450261" y="355600"/>
                  <a:pt x="1450261" y="355600"/>
                </a:cubicBezTo>
                <a:lnTo>
                  <a:pt x="1451530" y="356870"/>
                </a:lnTo>
                <a:lnTo>
                  <a:pt x="1452802" y="356870"/>
                </a:lnTo>
                <a:cubicBezTo>
                  <a:pt x="1454073" y="356870"/>
                  <a:pt x="1454073" y="355600"/>
                  <a:pt x="1455343" y="355600"/>
                </a:cubicBezTo>
                <a:lnTo>
                  <a:pt x="1456609" y="355600"/>
                </a:lnTo>
                <a:lnTo>
                  <a:pt x="1456609" y="355600"/>
                </a:lnTo>
                <a:cubicBezTo>
                  <a:pt x="1455339" y="355600"/>
                  <a:pt x="1455339" y="354331"/>
                  <a:pt x="1454068" y="354331"/>
                </a:cubicBezTo>
                <a:cubicBezTo>
                  <a:pt x="1455339" y="353062"/>
                  <a:pt x="1455339" y="353062"/>
                  <a:pt x="1455339" y="351790"/>
                </a:cubicBezTo>
                <a:cubicBezTo>
                  <a:pt x="1456609" y="351790"/>
                  <a:pt x="1457880" y="350521"/>
                  <a:pt x="1459150" y="350521"/>
                </a:cubicBezTo>
                <a:cubicBezTo>
                  <a:pt x="1459150" y="350521"/>
                  <a:pt x="1459150" y="349249"/>
                  <a:pt x="1459150" y="349249"/>
                </a:cubicBezTo>
                <a:cubicBezTo>
                  <a:pt x="1457880" y="349249"/>
                  <a:pt x="1456609" y="349249"/>
                  <a:pt x="1455339" y="349249"/>
                </a:cubicBezTo>
                <a:cubicBezTo>
                  <a:pt x="1455339" y="347980"/>
                  <a:pt x="1455339" y="346711"/>
                  <a:pt x="1455339" y="345439"/>
                </a:cubicBezTo>
                <a:cubicBezTo>
                  <a:pt x="1456609" y="345439"/>
                  <a:pt x="1457880" y="344170"/>
                  <a:pt x="1459150" y="344170"/>
                </a:cubicBezTo>
                <a:cubicBezTo>
                  <a:pt x="1459150" y="344170"/>
                  <a:pt x="1459150" y="342898"/>
                  <a:pt x="1459150" y="342898"/>
                </a:cubicBezTo>
                <a:cubicBezTo>
                  <a:pt x="1460420" y="342898"/>
                  <a:pt x="1461691" y="341629"/>
                  <a:pt x="1462961" y="341629"/>
                </a:cubicBezTo>
                <a:cubicBezTo>
                  <a:pt x="1461691" y="341629"/>
                  <a:pt x="1461691" y="340360"/>
                  <a:pt x="1460420" y="340360"/>
                </a:cubicBezTo>
                <a:cubicBezTo>
                  <a:pt x="1460420" y="340360"/>
                  <a:pt x="1459150" y="340360"/>
                  <a:pt x="1459150" y="340360"/>
                </a:cubicBezTo>
                <a:cubicBezTo>
                  <a:pt x="1457880" y="340360"/>
                  <a:pt x="1457880" y="340360"/>
                  <a:pt x="1456609" y="340360"/>
                </a:cubicBezTo>
                <a:cubicBezTo>
                  <a:pt x="1456609" y="340360"/>
                  <a:pt x="1456609" y="339089"/>
                  <a:pt x="1456609" y="339089"/>
                </a:cubicBezTo>
                <a:cubicBezTo>
                  <a:pt x="1457880" y="337820"/>
                  <a:pt x="1459150" y="337820"/>
                  <a:pt x="1460420" y="335279"/>
                </a:cubicBezTo>
                <a:cubicBezTo>
                  <a:pt x="1461691" y="334010"/>
                  <a:pt x="1462961" y="334010"/>
                  <a:pt x="1466768" y="330200"/>
                </a:cubicBezTo>
                <a:cubicBezTo>
                  <a:pt x="1466768" y="330200"/>
                  <a:pt x="1468038" y="330200"/>
                  <a:pt x="1468038" y="330200"/>
                </a:cubicBezTo>
                <a:cubicBezTo>
                  <a:pt x="1468038" y="330200"/>
                  <a:pt x="1469309" y="331469"/>
                  <a:pt x="1469309" y="331469"/>
                </a:cubicBezTo>
                <a:cubicBezTo>
                  <a:pt x="1470580" y="332741"/>
                  <a:pt x="1470580" y="332741"/>
                  <a:pt x="1471850" y="332741"/>
                </a:cubicBezTo>
                <a:cubicBezTo>
                  <a:pt x="1473121" y="332741"/>
                  <a:pt x="1473121" y="334010"/>
                  <a:pt x="1473121" y="334010"/>
                </a:cubicBezTo>
                <a:cubicBezTo>
                  <a:pt x="1471850" y="334010"/>
                  <a:pt x="1471850" y="335279"/>
                  <a:pt x="1471850" y="335279"/>
                </a:cubicBezTo>
                <a:cubicBezTo>
                  <a:pt x="1471850" y="335279"/>
                  <a:pt x="1473121" y="336551"/>
                  <a:pt x="1473121" y="336551"/>
                </a:cubicBezTo>
                <a:cubicBezTo>
                  <a:pt x="1474392" y="336551"/>
                  <a:pt x="1474392" y="337820"/>
                  <a:pt x="1475662" y="337820"/>
                </a:cubicBezTo>
                <a:cubicBezTo>
                  <a:pt x="1476928" y="340360"/>
                  <a:pt x="1476928" y="341629"/>
                  <a:pt x="1478199" y="344170"/>
                </a:cubicBezTo>
                <a:cubicBezTo>
                  <a:pt x="1478199" y="345439"/>
                  <a:pt x="1478199" y="345439"/>
                  <a:pt x="1478199" y="346711"/>
                </a:cubicBezTo>
                <a:cubicBezTo>
                  <a:pt x="1479469" y="346711"/>
                  <a:pt x="1479469" y="347980"/>
                  <a:pt x="1479469" y="347980"/>
                </a:cubicBezTo>
                <a:cubicBezTo>
                  <a:pt x="1480740" y="347980"/>
                  <a:pt x="1482011" y="347980"/>
                  <a:pt x="1483281" y="347980"/>
                </a:cubicBezTo>
                <a:cubicBezTo>
                  <a:pt x="1484552" y="346711"/>
                  <a:pt x="1485823" y="346711"/>
                  <a:pt x="1487093" y="345439"/>
                </a:cubicBezTo>
                <a:cubicBezTo>
                  <a:pt x="1485823" y="345439"/>
                  <a:pt x="1485823" y="344170"/>
                  <a:pt x="1484552" y="344170"/>
                </a:cubicBezTo>
                <a:cubicBezTo>
                  <a:pt x="1484552" y="342901"/>
                  <a:pt x="1484552" y="341629"/>
                  <a:pt x="1484552" y="340360"/>
                </a:cubicBezTo>
                <a:cubicBezTo>
                  <a:pt x="1484552" y="340360"/>
                  <a:pt x="1485823" y="339092"/>
                  <a:pt x="1487093" y="339092"/>
                </a:cubicBezTo>
                <a:cubicBezTo>
                  <a:pt x="1487093" y="339092"/>
                  <a:pt x="1487093" y="337820"/>
                  <a:pt x="1487093" y="337820"/>
                </a:cubicBezTo>
                <a:cubicBezTo>
                  <a:pt x="1484552" y="337820"/>
                  <a:pt x="1483281" y="336551"/>
                  <a:pt x="1480740" y="336551"/>
                </a:cubicBezTo>
                <a:cubicBezTo>
                  <a:pt x="1480740" y="336551"/>
                  <a:pt x="1480740" y="335279"/>
                  <a:pt x="1480740" y="335279"/>
                </a:cubicBezTo>
                <a:cubicBezTo>
                  <a:pt x="1480740" y="335279"/>
                  <a:pt x="1482011" y="335279"/>
                  <a:pt x="1483281" y="335279"/>
                </a:cubicBezTo>
                <a:cubicBezTo>
                  <a:pt x="1484552" y="335279"/>
                  <a:pt x="1485823" y="335279"/>
                  <a:pt x="1487093" y="335279"/>
                </a:cubicBezTo>
                <a:cubicBezTo>
                  <a:pt x="1487093" y="335279"/>
                  <a:pt x="1485823" y="334010"/>
                  <a:pt x="1485823" y="334010"/>
                </a:cubicBezTo>
                <a:cubicBezTo>
                  <a:pt x="1484552" y="334010"/>
                  <a:pt x="1483281" y="332741"/>
                  <a:pt x="1482011" y="332741"/>
                </a:cubicBezTo>
                <a:cubicBezTo>
                  <a:pt x="1482011" y="331469"/>
                  <a:pt x="1480740" y="331469"/>
                  <a:pt x="1480740" y="330200"/>
                </a:cubicBezTo>
                <a:cubicBezTo>
                  <a:pt x="1480740" y="330200"/>
                  <a:pt x="1480740" y="328928"/>
                  <a:pt x="1480740" y="328928"/>
                </a:cubicBezTo>
                <a:cubicBezTo>
                  <a:pt x="1480740" y="328928"/>
                  <a:pt x="1480740" y="327659"/>
                  <a:pt x="1480740" y="326390"/>
                </a:cubicBezTo>
                <a:cubicBezTo>
                  <a:pt x="1482011" y="326390"/>
                  <a:pt x="1482011" y="325118"/>
                  <a:pt x="1483281" y="325118"/>
                </a:cubicBezTo>
                <a:cubicBezTo>
                  <a:pt x="1483281" y="325118"/>
                  <a:pt x="1484552" y="323849"/>
                  <a:pt x="1485823" y="323849"/>
                </a:cubicBezTo>
                <a:cubicBezTo>
                  <a:pt x="1485823" y="323849"/>
                  <a:pt x="1487093" y="322581"/>
                  <a:pt x="1487093" y="322581"/>
                </a:cubicBezTo>
                <a:cubicBezTo>
                  <a:pt x="1488359" y="321309"/>
                  <a:pt x="1489630" y="321309"/>
                  <a:pt x="1490901" y="321309"/>
                </a:cubicBezTo>
                <a:cubicBezTo>
                  <a:pt x="1490901" y="321309"/>
                  <a:pt x="1494712" y="318768"/>
                  <a:pt x="1494712" y="318768"/>
                </a:cubicBezTo>
                <a:cubicBezTo>
                  <a:pt x="1494712" y="318768"/>
                  <a:pt x="1497254" y="318768"/>
                  <a:pt x="1497254" y="318768"/>
                </a:cubicBezTo>
                <a:cubicBezTo>
                  <a:pt x="1497254" y="318768"/>
                  <a:pt x="1498524" y="320040"/>
                  <a:pt x="1498524" y="320040"/>
                </a:cubicBezTo>
                <a:lnTo>
                  <a:pt x="1501061" y="320040"/>
                </a:lnTo>
                <a:lnTo>
                  <a:pt x="1498521" y="317500"/>
                </a:lnTo>
                <a:cubicBezTo>
                  <a:pt x="1498521" y="317500"/>
                  <a:pt x="1498521" y="317500"/>
                  <a:pt x="1499791" y="317500"/>
                </a:cubicBezTo>
                <a:cubicBezTo>
                  <a:pt x="1501062" y="318770"/>
                  <a:pt x="1501062" y="318770"/>
                  <a:pt x="1502333" y="318770"/>
                </a:cubicBezTo>
                <a:lnTo>
                  <a:pt x="1502754" y="319192"/>
                </a:lnTo>
                <a:lnTo>
                  <a:pt x="1503602" y="318768"/>
                </a:lnTo>
                <a:cubicBezTo>
                  <a:pt x="1504873" y="320040"/>
                  <a:pt x="1504873" y="320040"/>
                  <a:pt x="1506144" y="320040"/>
                </a:cubicBezTo>
                <a:cubicBezTo>
                  <a:pt x="1506144" y="321309"/>
                  <a:pt x="1506144" y="323849"/>
                  <a:pt x="1506144" y="325118"/>
                </a:cubicBezTo>
                <a:cubicBezTo>
                  <a:pt x="1504873" y="326390"/>
                  <a:pt x="1504873" y="326390"/>
                  <a:pt x="1503602" y="327659"/>
                </a:cubicBezTo>
                <a:cubicBezTo>
                  <a:pt x="1504873" y="327659"/>
                  <a:pt x="1504873" y="328928"/>
                  <a:pt x="1504873" y="328928"/>
                </a:cubicBezTo>
                <a:cubicBezTo>
                  <a:pt x="1506144" y="328928"/>
                  <a:pt x="1506144" y="328928"/>
                  <a:pt x="1507415" y="328928"/>
                </a:cubicBezTo>
                <a:cubicBezTo>
                  <a:pt x="1507415" y="328928"/>
                  <a:pt x="1508685" y="327659"/>
                  <a:pt x="1508685" y="327659"/>
                </a:cubicBezTo>
                <a:cubicBezTo>
                  <a:pt x="1508685" y="327659"/>
                  <a:pt x="1509955" y="327659"/>
                  <a:pt x="1509955" y="327659"/>
                </a:cubicBezTo>
                <a:cubicBezTo>
                  <a:pt x="1509955" y="327659"/>
                  <a:pt x="1511226" y="326390"/>
                  <a:pt x="1511226" y="326390"/>
                </a:cubicBezTo>
                <a:cubicBezTo>
                  <a:pt x="1511226" y="325118"/>
                  <a:pt x="1511226" y="323849"/>
                  <a:pt x="1511226" y="322578"/>
                </a:cubicBezTo>
                <a:cubicBezTo>
                  <a:pt x="1512493" y="321309"/>
                  <a:pt x="1512493" y="321309"/>
                  <a:pt x="1513763" y="320040"/>
                </a:cubicBezTo>
                <a:cubicBezTo>
                  <a:pt x="1515034" y="321309"/>
                  <a:pt x="1516304" y="321309"/>
                  <a:pt x="1517575" y="321309"/>
                </a:cubicBezTo>
                <a:cubicBezTo>
                  <a:pt x="1518846" y="321309"/>
                  <a:pt x="1518846" y="320040"/>
                  <a:pt x="1520116" y="320040"/>
                </a:cubicBezTo>
                <a:cubicBezTo>
                  <a:pt x="1518846" y="318768"/>
                  <a:pt x="1518846" y="318768"/>
                  <a:pt x="1518846" y="317499"/>
                </a:cubicBezTo>
                <a:close/>
                <a:moveTo>
                  <a:pt x="1492172" y="317499"/>
                </a:moveTo>
                <a:cubicBezTo>
                  <a:pt x="1492172" y="317499"/>
                  <a:pt x="1493442" y="317499"/>
                  <a:pt x="1493442" y="317499"/>
                </a:cubicBezTo>
                <a:cubicBezTo>
                  <a:pt x="1493442" y="317499"/>
                  <a:pt x="1492172" y="318769"/>
                  <a:pt x="1490902" y="318769"/>
                </a:cubicBezTo>
                <a:cubicBezTo>
                  <a:pt x="1490902" y="320040"/>
                  <a:pt x="1489632" y="320040"/>
                  <a:pt x="1488361" y="320040"/>
                </a:cubicBezTo>
                <a:cubicBezTo>
                  <a:pt x="1487091" y="321310"/>
                  <a:pt x="1484550" y="322580"/>
                  <a:pt x="1483280" y="323850"/>
                </a:cubicBezTo>
                <a:cubicBezTo>
                  <a:pt x="1482010" y="323850"/>
                  <a:pt x="1482010" y="323850"/>
                  <a:pt x="1480740" y="323850"/>
                </a:cubicBezTo>
                <a:cubicBezTo>
                  <a:pt x="1479469" y="323850"/>
                  <a:pt x="1478199" y="325120"/>
                  <a:pt x="1476929" y="325120"/>
                </a:cubicBezTo>
                <a:cubicBezTo>
                  <a:pt x="1475658" y="326391"/>
                  <a:pt x="1475658" y="326391"/>
                  <a:pt x="1475658" y="326391"/>
                </a:cubicBezTo>
                <a:cubicBezTo>
                  <a:pt x="1474389" y="326391"/>
                  <a:pt x="1473118" y="326391"/>
                  <a:pt x="1473118" y="326391"/>
                </a:cubicBezTo>
                <a:cubicBezTo>
                  <a:pt x="1473118" y="326391"/>
                  <a:pt x="1473118" y="325120"/>
                  <a:pt x="1473118" y="325120"/>
                </a:cubicBezTo>
                <a:cubicBezTo>
                  <a:pt x="1473118" y="325120"/>
                  <a:pt x="1474389" y="323850"/>
                  <a:pt x="1474389" y="323850"/>
                </a:cubicBezTo>
                <a:cubicBezTo>
                  <a:pt x="1475658" y="323850"/>
                  <a:pt x="1476929" y="322580"/>
                  <a:pt x="1478199" y="322580"/>
                </a:cubicBezTo>
                <a:cubicBezTo>
                  <a:pt x="1478199" y="322580"/>
                  <a:pt x="1480740" y="322580"/>
                  <a:pt x="1480740" y="322580"/>
                </a:cubicBezTo>
                <a:cubicBezTo>
                  <a:pt x="1480740" y="321310"/>
                  <a:pt x="1483280" y="320040"/>
                  <a:pt x="1483280" y="320040"/>
                </a:cubicBezTo>
                <a:cubicBezTo>
                  <a:pt x="1484550" y="320040"/>
                  <a:pt x="1485821" y="318769"/>
                  <a:pt x="1487091" y="318769"/>
                </a:cubicBezTo>
                <a:cubicBezTo>
                  <a:pt x="1488361" y="317499"/>
                  <a:pt x="1490902" y="317499"/>
                  <a:pt x="1492172" y="317499"/>
                </a:cubicBezTo>
                <a:close/>
                <a:moveTo>
                  <a:pt x="1325807" y="317499"/>
                </a:moveTo>
                <a:cubicBezTo>
                  <a:pt x="1325807" y="318769"/>
                  <a:pt x="1324537" y="318769"/>
                  <a:pt x="1324537" y="320040"/>
                </a:cubicBezTo>
                <a:cubicBezTo>
                  <a:pt x="1324537" y="320040"/>
                  <a:pt x="1323266" y="321311"/>
                  <a:pt x="1321996" y="320040"/>
                </a:cubicBezTo>
                <a:cubicBezTo>
                  <a:pt x="1321996" y="320040"/>
                  <a:pt x="1320726" y="320040"/>
                  <a:pt x="1320726" y="320040"/>
                </a:cubicBezTo>
                <a:cubicBezTo>
                  <a:pt x="1321996" y="320040"/>
                  <a:pt x="1321996" y="318770"/>
                  <a:pt x="1321996" y="318770"/>
                </a:cubicBezTo>
                <a:cubicBezTo>
                  <a:pt x="1323266" y="318770"/>
                  <a:pt x="1324537" y="317499"/>
                  <a:pt x="1325807" y="317499"/>
                </a:cubicBezTo>
                <a:close/>
                <a:moveTo>
                  <a:pt x="1616643" y="314961"/>
                </a:moveTo>
                <a:cubicBezTo>
                  <a:pt x="1617905" y="316231"/>
                  <a:pt x="1620452" y="316231"/>
                  <a:pt x="1621716" y="317502"/>
                </a:cubicBezTo>
                <a:cubicBezTo>
                  <a:pt x="1622990" y="318769"/>
                  <a:pt x="1622990" y="320039"/>
                  <a:pt x="1624263" y="321310"/>
                </a:cubicBezTo>
                <a:cubicBezTo>
                  <a:pt x="1624263" y="321310"/>
                  <a:pt x="1622990" y="322581"/>
                  <a:pt x="1622990" y="322581"/>
                </a:cubicBezTo>
                <a:cubicBezTo>
                  <a:pt x="1621716" y="322581"/>
                  <a:pt x="1621716" y="322581"/>
                  <a:pt x="1620452" y="322581"/>
                </a:cubicBezTo>
                <a:cubicBezTo>
                  <a:pt x="1620452" y="322581"/>
                  <a:pt x="1619179" y="321310"/>
                  <a:pt x="1619179" y="321310"/>
                </a:cubicBezTo>
                <a:cubicBezTo>
                  <a:pt x="1617905" y="321310"/>
                  <a:pt x="1617905" y="321310"/>
                  <a:pt x="1616643" y="321310"/>
                </a:cubicBezTo>
                <a:cubicBezTo>
                  <a:pt x="1616643" y="321310"/>
                  <a:pt x="1615372" y="320039"/>
                  <a:pt x="1614099" y="320039"/>
                </a:cubicBezTo>
                <a:cubicBezTo>
                  <a:pt x="1614099" y="320039"/>
                  <a:pt x="1612827" y="320039"/>
                  <a:pt x="1611564" y="320039"/>
                </a:cubicBezTo>
                <a:cubicBezTo>
                  <a:pt x="1610290" y="320039"/>
                  <a:pt x="1610290" y="321310"/>
                  <a:pt x="1610290" y="321310"/>
                </a:cubicBezTo>
                <a:cubicBezTo>
                  <a:pt x="1611564" y="322581"/>
                  <a:pt x="1611564" y="322581"/>
                  <a:pt x="1612827" y="322581"/>
                </a:cubicBezTo>
                <a:cubicBezTo>
                  <a:pt x="1612827" y="322581"/>
                  <a:pt x="1614099" y="322581"/>
                  <a:pt x="1614099" y="322581"/>
                </a:cubicBezTo>
                <a:cubicBezTo>
                  <a:pt x="1615372" y="322581"/>
                  <a:pt x="1616643" y="323851"/>
                  <a:pt x="1617905" y="323851"/>
                </a:cubicBezTo>
                <a:cubicBezTo>
                  <a:pt x="1617905" y="323851"/>
                  <a:pt x="1619179" y="325122"/>
                  <a:pt x="1619179" y="325122"/>
                </a:cubicBezTo>
                <a:cubicBezTo>
                  <a:pt x="1620452" y="323851"/>
                  <a:pt x="1620452" y="323851"/>
                  <a:pt x="1621716" y="323851"/>
                </a:cubicBezTo>
                <a:cubicBezTo>
                  <a:pt x="1622990" y="323851"/>
                  <a:pt x="1624263" y="325122"/>
                  <a:pt x="1625536" y="325122"/>
                </a:cubicBezTo>
                <a:lnTo>
                  <a:pt x="1628071" y="325484"/>
                </a:lnTo>
                <a:lnTo>
                  <a:pt x="1628071" y="322263"/>
                </a:lnTo>
                <a:cubicBezTo>
                  <a:pt x="1628071" y="320993"/>
                  <a:pt x="1626802" y="320993"/>
                  <a:pt x="1626802" y="320993"/>
                </a:cubicBezTo>
                <a:cubicBezTo>
                  <a:pt x="1626802" y="320993"/>
                  <a:pt x="1626802" y="319722"/>
                  <a:pt x="1625531" y="318452"/>
                </a:cubicBezTo>
                <a:cubicBezTo>
                  <a:pt x="1626802" y="317182"/>
                  <a:pt x="1628071" y="317182"/>
                  <a:pt x="1628071" y="318452"/>
                </a:cubicBezTo>
                <a:cubicBezTo>
                  <a:pt x="1630612" y="318452"/>
                  <a:pt x="1631881" y="318452"/>
                  <a:pt x="1634421" y="318452"/>
                </a:cubicBezTo>
                <a:cubicBezTo>
                  <a:pt x="1634421" y="319722"/>
                  <a:pt x="1635691" y="319722"/>
                  <a:pt x="1635691" y="320993"/>
                </a:cubicBezTo>
                <a:cubicBezTo>
                  <a:pt x="1635691" y="322263"/>
                  <a:pt x="1634421" y="324803"/>
                  <a:pt x="1634421" y="326073"/>
                </a:cubicBezTo>
                <a:lnTo>
                  <a:pt x="1634421" y="326399"/>
                </a:lnTo>
                <a:lnTo>
                  <a:pt x="1634895" y="327343"/>
                </a:lnTo>
                <a:lnTo>
                  <a:pt x="1635691" y="327343"/>
                </a:lnTo>
                <a:cubicBezTo>
                  <a:pt x="1635691" y="327343"/>
                  <a:pt x="1636960" y="328613"/>
                  <a:pt x="1636960" y="328613"/>
                </a:cubicBezTo>
                <a:lnTo>
                  <a:pt x="1635532" y="328613"/>
                </a:lnTo>
                <a:lnTo>
                  <a:pt x="1635691" y="328930"/>
                </a:lnTo>
                <a:cubicBezTo>
                  <a:pt x="1634418" y="330200"/>
                  <a:pt x="1634418" y="330200"/>
                  <a:pt x="1634418" y="331471"/>
                </a:cubicBezTo>
                <a:cubicBezTo>
                  <a:pt x="1633156" y="332741"/>
                  <a:pt x="1631883" y="332741"/>
                  <a:pt x="1630610" y="332741"/>
                </a:cubicBezTo>
                <a:cubicBezTo>
                  <a:pt x="1628073" y="332741"/>
                  <a:pt x="1626801" y="332741"/>
                  <a:pt x="1624263" y="332741"/>
                </a:cubicBezTo>
                <a:cubicBezTo>
                  <a:pt x="1622990" y="332741"/>
                  <a:pt x="1622990" y="331471"/>
                  <a:pt x="1621716" y="331471"/>
                </a:cubicBezTo>
                <a:cubicBezTo>
                  <a:pt x="1621716" y="331471"/>
                  <a:pt x="1620452" y="332741"/>
                  <a:pt x="1620452" y="332741"/>
                </a:cubicBezTo>
                <a:cubicBezTo>
                  <a:pt x="1619179" y="332741"/>
                  <a:pt x="1617905" y="331471"/>
                  <a:pt x="1616643" y="331471"/>
                </a:cubicBezTo>
                <a:cubicBezTo>
                  <a:pt x="1614099" y="331471"/>
                  <a:pt x="1612827" y="331471"/>
                  <a:pt x="1611564" y="331471"/>
                </a:cubicBezTo>
                <a:cubicBezTo>
                  <a:pt x="1610290" y="331471"/>
                  <a:pt x="1609020" y="330200"/>
                  <a:pt x="1607755" y="330200"/>
                </a:cubicBezTo>
                <a:cubicBezTo>
                  <a:pt x="1606483" y="330200"/>
                  <a:pt x="1606483" y="328930"/>
                  <a:pt x="1605210" y="328930"/>
                </a:cubicBezTo>
                <a:cubicBezTo>
                  <a:pt x="1603948" y="328930"/>
                  <a:pt x="1602675" y="328930"/>
                  <a:pt x="1602675" y="328930"/>
                </a:cubicBezTo>
                <a:cubicBezTo>
                  <a:pt x="1602675" y="328930"/>
                  <a:pt x="1602675" y="330200"/>
                  <a:pt x="1602675" y="330200"/>
                </a:cubicBezTo>
                <a:cubicBezTo>
                  <a:pt x="1601401" y="331471"/>
                  <a:pt x="1601401" y="331471"/>
                  <a:pt x="1600130" y="331471"/>
                </a:cubicBezTo>
                <a:cubicBezTo>
                  <a:pt x="1601401" y="331471"/>
                  <a:pt x="1602675" y="331471"/>
                  <a:pt x="1603948" y="331471"/>
                </a:cubicBezTo>
                <a:cubicBezTo>
                  <a:pt x="1605210" y="331471"/>
                  <a:pt x="1607755" y="332741"/>
                  <a:pt x="1609020" y="332741"/>
                </a:cubicBezTo>
                <a:cubicBezTo>
                  <a:pt x="1609020" y="332741"/>
                  <a:pt x="1607755" y="334012"/>
                  <a:pt x="1607755" y="334012"/>
                </a:cubicBezTo>
                <a:cubicBezTo>
                  <a:pt x="1609020" y="334012"/>
                  <a:pt x="1610290" y="334012"/>
                  <a:pt x="1611564" y="334012"/>
                </a:cubicBezTo>
                <a:cubicBezTo>
                  <a:pt x="1612827" y="334012"/>
                  <a:pt x="1614099" y="335283"/>
                  <a:pt x="1615372" y="335283"/>
                </a:cubicBezTo>
                <a:cubicBezTo>
                  <a:pt x="1616643" y="335283"/>
                  <a:pt x="1616643" y="336549"/>
                  <a:pt x="1616643" y="336549"/>
                </a:cubicBezTo>
                <a:cubicBezTo>
                  <a:pt x="1615372" y="336549"/>
                  <a:pt x="1612827" y="337820"/>
                  <a:pt x="1611564" y="337820"/>
                </a:cubicBezTo>
                <a:cubicBezTo>
                  <a:pt x="1610290" y="337820"/>
                  <a:pt x="1609020" y="336549"/>
                  <a:pt x="1607755" y="336549"/>
                </a:cubicBezTo>
                <a:cubicBezTo>
                  <a:pt x="1606483" y="336549"/>
                  <a:pt x="1606483" y="336549"/>
                  <a:pt x="1605210" y="336549"/>
                </a:cubicBezTo>
                <a:cubicBezTo>
                  <a:pt x="1605210" y="337820"/>
                  <a:pt x="1605210" y="339091"/>
                  <a:pt x="1605210" y="339091"/>
                </a:cubicBezTo>
                <a:cubicBezTo>
                  <a:pt x="1605210" y="340361"/>
                  <a:pt x="1603948" y="340361"/>
                  <a:pt x="1603948" y="341632"/>
                </a:cubicBezTo>
                <a:cubicBezTo>
                  <a:pt x="1602675" y="341632"/>
                  <a:pt x="1602675" y="342902"/>
                  <a:pt x="1601401" y="342902"/>
                </a:cubicBezTo>
                <a:cubicBezTo>
                  <a:pt x="1601401" y="342902"/>
                  <a:pt x="1601401" y="344169"/>
                  <a:pt x="1601401" y="344169"/>
                </a:cubicBezTo>
                <a:cubicBezTo>
                  <a:pt x="1602675" y="344169"/>
                  <a:pt x="1603948" y="342902"/>
                  <a:pt x="1605210" y="342902"/>
                </a:cubicBezTo>
                <a:cubicBezTo>
                  <a:pt x="1606483" y="341632"/>
                  <a:pt x="1606483" y="341632"/>
                  <a:pt x="1607755" y="340361"/>
                </a:cubicBezTo>
                <a:cubicBezTo>
                  <a:pt x="1607755" y="339091"/>
                  <a:pt x="1609020" y="339091"/>
                  <a:pt x="1610290" y="339091"/>
                </a:cubicBezTo>
                <a:cubicBezTo>
                  <a:pt x="1611564" y="339091"/>
                  <a:pt x="1611564" y="340361"/>
                  <a:pt x="1611564" y="340361"/>
                </a:cubicBezTo>
                <a:cubicBezTo>
                  <a:pt x="1611564" y="340361"/>
                  <a:pt x="1610290" y="341632"/>
                  <a:pt x="1610290" y="341632"/>
                </a:cubicBezTo>
                <a:cubicBezTo>
                  <a:pt x="1611564" y="340361"/>
                  <a:pt x="1612827" y="340361"/>
                  <a:pt x="1614099" y="340361"/>
                </a:cubicBezTo>
                <a:cubicBezTo>
                  <a:pt x="1614099" y="340361"/>
                  <a:pt x="1615372" y="339091"/>
                  <a:pt x="1615372" y="339091"/>
                </a:cubicBezTo>
                <a:cubicBezTo>
                  <a:pt x="1616643" y="339091"/>
                  <a:pt x="1617905" y="339091"/>
                  <a:pt x="1619179" y="339091"/>
                </a:cubicBezTo>
                <a:cubicBezTo>
                  <a:pt x="1620452" y="339091"/>
                  <a:pt x="1620452" y="337820"/>
                  <a:pt x="1621716" y="337820"/>
                </a:cubicBezTo>
                <a:cubicBezTo>
                  <a:pt x="1622990" y="337820"/>
                  <a:pt x="1622990" y="339091"/>
                  <a:pt x="1622990" y="339091"/>
                </a:cubicBezTo>
                <a:cubicBezTo>
                  <a:pt x="1622990" y="339091"/>
                  <a:pt x="1621716" y="340361"/>
                  <a:pt x="1621716" y="341632"/>
                </a:cubicBezTo>
                <a:cubicBezTo>
                  <a:pt x="1620452" y="341632"/>
                  <a:pt x="1620452" y="342902"/>
                  <a:pt x="1619179" y="342902"/>
                </a:cubicBezTo>
                <a:cubicBezTo>
                  <a:pt x="1619179" y="342902"/>
                  <a:pt x="1619179" y="344169"/>
                  <a:pt x="1619179" y="344169"/>
                </a:cubicBezTo>
                <a:cubicBezTo>
                  <a:pt x="1620452" y="342902"/>
                  <a:pt x="1621716" y="342902"/>
                  <a:pt x="1622990" y="341632"/>
                </a:cubicBezTo>
                <a:cubicBezTo>
                  <a:pt x="1622990" y="341632"/>
                  <a:pt x="1624263" y="342902"/>
                  <a:pt x="1625536" y="342902"/>
                </a:cubicBezTo>
                <a:cubicBezTo>
                  <a:pt x="1625536" y="344173"/>
                  <a:pt x="1624263" y="345440"/>
                  <a:pt x="1624263" y="346710"/>
                </a:cubicBezTo>
                <a:cubicBezTo>
                  <a:pt x="1624263" y="346710"/>
                  <a:pt x="1624263" y="347981"/>
                  <a:pt x="1624263" y="347981"/>
                </a:cubicBezTo>
                <a:cubicBezTo>
                  <a:pt x="1624263" y="349252"/>
                  <a:pt x="1622990" y="349252"/>
                  <a:pt x="1622990" y="350522"/>
                </a:cubicBezTo>
                <a:cubicBezTo>
                  <a:pt x="1624263" y="350522"/>
                  <a:pt x="1624263" y="351793"/>
                  <a:pt x="1625536" y="351793"/>
                </a:cubicBezTo>
                <a:cubicBezTo>
                  <a:pt x="1626801" y="351793"/>
                  <a:pt x="1626801" y="351793"/>
                  <a:pt x="1628073" y="351793"/>
                </a:cubicBezTo>
                <a:cubicBezTo>
                  <a:pt x="1628073" y="350522"/>
                  <a:pt x="1626801" y="350522"/>
                  <a:pt x="1626801" y="349252"/>
                </a:cubicBezTo>
                <a:cubicBezTo>
                  <a:pt x="1628073" y="347981"/>
                  <a:pt x="1629347" y="346710"/>
                  <a:pt x="1630610" y="345440"/>
                </a:cubicBezTo>
                <a:cubicBezTo>
                  <a:pt x="1631883" y="345440"/>
                  <a:pt x="1633156" y="344173"/>
                  <a:pt x="1634418" y="344173"/>
                </a:cubicBezTo>
                <a:cubicBezTo>
                  <a:pt x="1635691" y="345440"/>
                  <a:pt x="1635691" y="345440"/>
                  <a:pt x="1635691" y="346710"/>
                </a:cubicBezTo>
                <a:cubicBezTo>
                  <a:pt x="1636963" y="346710"/>
                  <a:pt x="1636963" y="347981"/>
                  <a:pt x="1636963" y="347981"/>
                </a:cubicBezTo>
                <a:cubicBezTo>
                  <a:pt x="1635691" y="349252"/>
                  <a:pt x="1635691" y="349252"/>
                  <a:pt x="1635691" y="350522"/>
                </a:cubicBezTo>
                <a:cubicBezTo>
                  <a:pt x="1636963" y="350522"/>
                  <a:pt x="1636963" y="350522"/>
                  <a:pt x="1638236" y="350522"/>
                </a:cubicBezTo>
                <a:cubicBezTo>
                  <a:pt x="1639499" y="350522"/>
                  <a:pt x="1639499" y="349252"/>
                  <a:pt x="1640771" y="349252"/>
                </a:cubicBezTo>
                <a:cubicBezTo>
                  <a:pt x="1642044" y="349252"/>
                  <a:pt x="1643307" y="349252"/>
                  <a:pt x="1644580" y="349252"/>
                </a:cubicBezTo>
                <a:cubicBezTo>
                  <a:pt x="1645851" y="349252"/>
                  <a:pt x="1645851" y="350522"/>
                  <a:pt x="1645851" y="350522"/>
                </a:cubicBezTo>
                <a:cubicBezTo>
                  <a:pt x="1645851" y="350522"/>
                  <a:pt x="1644580" y="351793"/>
                  <a:pt x="1644580" y="351793"/>
                </a:cubicBezTo>
                <a:cubicBezTo>
                  <a:pt x="1645851" y="351793"/>
                  <a:pt x="1647125" y="351793"/>
                  <a:pt x="1648387" y="351793"/>
                </a:cubicBezTo>
                <a:cubicBezTo>
                  <a:pt x="1649660" y="351793"/>
                  <a:pt x="1649660" y="350522"/>
                  <a:pt x="1649660" y="350522"/>
                </a:cubicBezTo>
                <a:cubicBezTo>
                  <a:pt x="1649660" y="350522"/>
                  <a:pt x="1648387" y="349252"/>
                  <a:pt x="1648387" y="349252"/>
                </a:cubicBezTo>
                <a:cubicBezTo>
                  <a:pt x="1649660" y="347981"/>
                  <a:pt x="1650934" y="347981"/>
                  <a:pt x="1652198" y="346710"/>
                </a:cubicBezTo>
                <a:cubicBezTo>
                  <a:pt x="1652198" y="346710"/>
                  <a:pt x="1653471" y="347981"/>
                  <a:pt x="1653471" y="347981"/>
                </a:cubicBezTo>
                <a:cubicBezTo>
                  <a:pt x="1653471" y="347981"/>
                  <a:pt x="1653471" y="349252"/>
                  <a:pt x="1653471" y="349252"/>
                </a:cubicBezTo>
                <a:cubicBezTo>
                  <a:pt x="1656007" y="349252"/>
                  <a:pt x="1657279" y="350522"/>
                  <a:pt x="1658552" y="350522"/>
                </a:cubicBezTo>
                <a:cubicBezTo>
                  <a:pt x="1658552" y="350522"/>
                  <a:pt x="1658552" y="351793"/>
                  <a:pt x="1658552" y="351793"/>
                </a:cubicBezTo>
                <a:cubicBezTo>
                  <a:pt x="1657279" y="351793"/>
                  <a:pt x="1656007" y="353063"/>
                  <a:pt x="1654744" y="353063"/>
                </a:cubicBezTo>
                <a:cubicBezTo>
                  <a:pt x="1656007" y="353063"/>
                  <a:pt x="1656007" y="353063"/>
                  <a:pt x="1657279" y="353063"/>
                </a:cubicBezTo>
                <a:cubicBezTo>
                  <a:pt x="1659826" y="353063"/>
                  <a:pt x="1661089" y="351793"/>
                  <a:pt x="1662361" y="351793"/>
                </a:cubicBezTo>
                <a:cubicBezTo>
                  <a:pt x="1663635" y="351793"/>
                  <a:pt x="1663635" y="351793"/>
                  <a:pt x="1664897" y="351793"/>
                </a:cubicBezTo>
                <a:cubicBezTo>
                  <a:pt x="1664897" y="351793"/>
                  <a:pt x="1666169" y="353063"/>
                  <a:pt x="1666169" y="353063"/>
                </a:cubicBezTo>
                <a:cubicBezTo>
                  <a:pt x="1667446" y="353063"/>
                  <a:pt x="1668715" y="353063"/>
                  <a:pt x="1669979" y="353063"/>
                </a:cubicBezTo>
                <a:cubicBezTo>
                  <a:pt x="1668715" y="351793"/>
                  <a:pt x="1667446" y="351793"/>
                  <a:pt x="1666169" y="351793"/>
                </a:cubicBezTo>
                <a:cubicBezTo>
                  <a:pt x="1666169" y="351793"/>
                  <a:pt x="1666169" y="350522"/>
                  <a:pt x="1666169" y="350522"/>
                </a:cubicBezTo>
                <a:cubicBezTo>
                  <a:pt x="1666169" y="350522"/>
                  <a:pt x="1664897" y="349252"/>
                  <a:pt x="1663635" y="349252"/>
                </a:cubicBezTo>
                <a:cubicBezTo>
                  <a:pt x="1664897" y="347981"/>
                  <a:pt x="1664897" y="347981"/>
                  <a:pt x="1664897" y="347981"/>
                </a:cubicBezTo>
                <a:cubicBezTo>
                  <a:pt x="1668715" y="346710"/>
                  <a:pt x="1671251" y="346710"/>
                  <a:pt x="1673787" y="346710"/>
                </a:cubicBezTo>
                <a:cubicBezTo>
                  <a:pt x="1675060" y="346710"/>
                  <a:pt x="1676332" y="345440"/>
                  <a:pt x="1677596" y="345440"/>
                </a:cubicBezTo>
                <a:cubicBezTo>
                  <a:pt x="1677596" y="346710"/>
                  <a:pt x="1678869" y="346710"/>
                  <a:pt x="1678869" y="346710"/>
                </a:cubicBezTo>
                <a:cubicBezTo>
                  <a:pt x="1678869" y="346710"/>
                  <a:pt x="1678869" y="347981"/>
                  <a:pt x="1678869" y="347981"/>
                </a:cubicBezTo>
                <a:cubicBezTo>
                  <a:pt x="1678869" y="347981"/>
                  <a:pt x="1680141" y="346710"/>
                  <a:pt x="1680141" y="346710"/>
                </a:cubicBezTo>
                <a:cubicBezTo>
                  <a:pt x="1680141" y="346710"/>
                  <a:pt x="1680141" y="345440"/>
                  <a:pt x="1680141" y="345440"/>
                </a:cubicBezTo>
                <a:cubicBezTo>
                  <a:pt x="1681414" y="345440"/>
                  <a:pt x="1682678" y="344169"/>
                  <a:pt x="1683950" y="344169"/>
                </a:cubicBezTo>
                <a:cubicBezTo>
                  <a:pt x="1685223" y="344169"/>
                  <a:pt x="1686487" y="342902"/>
                  <a:pt x="1687759" y="342902"/>
                </a:cubicBezTo>
                <a:cubicBezTo>
                  <a:pt x="1689032" y="342902"/>
                  <a:pt x="1690305" y="342902"/>
                  <a:pt x="1691568" y="342902"/>
                </a:cubicBezTo>
                <a:cubicBezTo>
                  <a:pt x="1692841" y="342902"/>
                  <a:pt x="1692841" y="344169"/>
                  <a:pt x="1694114" y="344169"/>
                </a:cubicBezTo>
                <a:cubicBezTo>
                  <a:pt x="1694114" y="342902"/>
                  <a:pt x="1695377" y="342902"/>
                  <a:pt x="1695377" y="341632"/>
                </a:cubicBezTo>
                <a:cubicBezTo>
                  <a:pt x="1696650" y="340361"/>
                  <a:pt x="1697922" y="340361"/>
                  <a:pt x="1699195" y="340361"/>
                </a:cubicBezTo>
                <a:cubicBezTo>
                  <a:pt x="1700457" y="340361"/>
                  <a:pt x="1700457" y="339091"/>
                  <a:pt x="1701732" y="339091"/>
                </a:cubicBezTo>
                <a:cubicBezTo>
                  <a:pt x="1703006" y="339091"/>
                  <a:pt x="1703006" y="339091"/>
                  <a:pt x="1704269" y="339091"/>
                </a:cubicBezTo>
                <a:cubicBezTo>
                  <a:pt x="1704269" y="337820"/>
                  <a:pt x="1705541" y="337820"/>
                  <a:pt x="1706814" y="336549"/>
                </a:cubicBezTo>
                <a:cubicBezTo>
                  <a:pt x="1708077" y="336549"/>
                  <a:pt x="1708077" y="336549"/>
                  <a:pt x="1709350" y="336549"/>
                </a:cubicBezTo>
                <a:cubicBezTo>
                  <a:pt x="1709350" y="336549"/>
                  <a:pt x="1710623" y="337820"/>
                  <a:pt x="1710623" y="337820"/>
                </a:cubicBezTo>
                <a:cubicBezTo>
                  <a:pt x="1713159" y="337820"/>
                  <a:pt x="1715705" y="339091"/>
                  <a:pt x="1718241" y="339091"/>
                </a:cubicBezTo>
                <a:cubicBezTo>
                  <a:pt x="1719515" y="337820"/>
                  <a:pt x="1722050" y="337820"/>
                  <a:pt x="1723321" y="336549"/>
                </a:cubicBezTo>
                <a:cubicBezTo>
                  <a:pt x="1724594" y="336549"/>
                  <a:pt x="1727131" y="335283"/>
                  <a:pt x="1728404" y="335283"/>
                </a:cubicBezTo>
                <a:cubicBezTo>
                  <a:pt x="1729668" y="335283"/>
                  <a:pt x="1729668" y="334012"/>
                  <a:pt x="1730940" y="334012"/>
                </a:cubicBezTo>
                <a:cubicBezTo>
                  <a:pt x="1730940" y="334012"/>
                  <a:pt x="1732213" y="334012"/>
                  <a:pt x="1733485" y="334012"/>
                </a:cubicBezTo>
                <a:cubicBezTo>
                  <a:pt x="1736020" y="334012"/>
                  <a:pt x="1737294" y="335283"/>
                  <a:pt x="1739832" y="335283"/>
                </a:cubicBezTo>
                <a:cubicBezTo>
                  <a:pt x="1739832" y="335283"/>
                  <a:pt x="1741105" y="336549"/>
                  <a:pt x="1741105" y="336549"/>
                </a:cubicBezTo>
                <a:cubicBezTo>
                  <a:pt x="1741105" y="337820"/>
                  <a:pt x="1739832" y="337820"/>
                  <a:pt x="1739832" y="337820"/>
                </a:cubicBezTo>
                <a:cubicBezTo>
                  <a:pt x="1739832" y="337820"/>
                  <a:pt x="1739832" y="339091"/>
                  <a:pt x="1739832" y="339091"/>
                </a:cubicBezTo>
                <a:cubicBezTo>
                  <a:pt x="1739832" y="339091"/>
                  <a:pt x="1741105" y="340361"/>
                  <a:pt x="1741105" y="340361"/>
                </a:cubicBezTo>
                <a:cubicBezTo>
                  <a:pt x="1743642" y="340361"/>
                  <a:pt x="1746185" y="339091"/>
                  <a:pt x="1748721" y="339091"/>
                </a:cubicBezTo>
                <a:cubicBezTo>
                  <a:pt x="1749993" y="340361"/>
                  <a:pt x="1751258" y="340361"/>
                  <a:pt x="1752532" y="340361"/>
                </a:cubicBezTo>
                <a:cubicBezTo>
                  <a:pt x="1752532" y="341632"/>
                  <a:pt x="1752532" y="341632"/>
                  <a:pt x="1752532" y="342902"/>
                </a:cubicBezTo>
                <a:cubicBezTo>
                  <a:pt x="1751258" y="344173"/>
                  <a:pt x="1751258" y="344173"/>
                  <a:pt x="1749993" y="344173"/>
                </a:cubicBezTo>
                <a:cubicBezTo>
                  <a:pt x="1749993" y="345440"/>
                  <a:pt x="1748721" y="345440"/>
                  <a:pt x="1748721" y="346710"/>
                </a:cubicBezTo>
                <a:cubicBezTo>
                  <a:pt x="1749993" y="346710"/>
                  <a:pt x="1751258" y="345440"/>
                  <a:pt x="1752532" y="345440"/>
                </a:cubicBezTo>
                <a:cubicBezTo>
                  <a:pt x="1755077" y="345440"/>
                  <a:pt x="1756340" y="345440"/>
                  <a:pt x="1757612" y="345440"/>
                </a:cubicBezTo>
                <a:cubicBezTo>
                  <a:pt x="1757612" y="345440"/>
                  <a:pt x="1757612" y="346710"/>
                  <a:pt x="1757612" y="346710"/>
                </a:cubicBezTo>
                <a:cubicBezTo>
                  <a:pt x="1756340" y="347981"/>
                  <a:pt x="1756340" y="347981"/>
                  <a:pt x="1755077" y="347981"/>
                </a:cubicBezTo>
                <a:cubicBezTo>
                  <a:pt x="1755077" y="347981"/>
                  <a:pt x="1756340" y="349252"/>
                  <a:pt x="1756340" y="349252"/>
                </a:cubicBezTo>
                <a:cubicBezTo>
                  <a:pt x="1756340" y="350522"/>
                  <a:pt x="1755077" y="350522"/>
                  <a:pt x="1755077" y="351793"/>
                </a:cubicBezTo>
                <a:cubicBezTo>
                  <a:pt x="1756340" y="351793"/>
                  <a:pt x="1756340" y="353063"/>
                  <a:pt x="1756340" y="353063"/>
                </a:cubicBezTo>
                <a:cubicBezTo>
                  <a:pt x="1756340" y="354330"/>
                  <a:pt x="1755077" y="354330"/>
                  <a:pt x="1755077" y="355601"/>
                </a:cubicBezTo>
                <a:cubicBezTo>
                  <a:pt x="1753804" y="356871"/>
                  <a:pt x="1753804" y="356871"/>
                  <a:pt x="1752532" y="356871"/>
                </a:cubicBezTo>
                <a:cubicBezTo>
                  <a:pt x="1751258" y="355601"/>
                  <a:pt x="1751258" y="355601"/>
                  <a:pt x="1749993" y="355601"/>
                </a:cubicBezTo>
                <a:cubicBezTo>
                  <a:pt x="1749993" y="356871"/>
                  <a:pt x="1748721" y="356871"/>
                  <a:pt x="1748721" y="358142"/>
                </a:cubicBezTo>
                <a:cubicBezTo>
                  <a:pt x="1747449" y="358142"/>
                  <a:pt x="1746185" y="359412"/>
                  <a:pt x="1744914" y="359412"/>
                </a:cubicBezTo>
                <a:cubicBezTo>
                  <a:pt x="1743642" y="359412"/>
                  <a:pt x="1743642" y="359412"/>
                  <a:pt x="1742377" y="359412"/>
                </a:cubicBezTo>
                <a:cubicBezTo>
                  <a:pt x="1742377" y="359412"/>
                  <a:pt x="1741105" y="360683"/>
                  <a:pt x="1741105" y="360683"/>
                </a:cubicBezTo>
                <a:cubicBezTo>
                  <a:pt x="1741105" y="360683"/>
                  <a:pt x="1742377" y="361954"/>
                  <a:pt x="1742377" y="361954"/>
                </a:cubicBezTo>
                <a:cubicBezTo>
                  <a:pt x="1743642" y="361954"/>
                  <a:pt x="1744914" y="360683"/>
                  <a:pt x="1746185" y="360683"/>
                </a:cubicBezTo>
                <a:cubicBezTo>
                  <a:pt x="1747449" y="360683"/>
                  <a:pt x="1748721" y="359412"/>
                  <a:pt x="1749993" y="359412"/>
                </a:cubicBezTo>
                <a:cubicBezTo>
                  <a:pt x="1751258" y="359412"/>
                  <a:pt x="1751258" y="359412"/>
                  <a:pt x="1752532" y="359412"/>
                </a:cubicBezTo>
                <a:cubicBezTo>
                  <a:pt x="1752532" y="359412"/>
                  <a:pt x="1752532" y="360683"/>
                  <a:pt x="1752532" y="360683"/>
                </a:cubicBezTo>
                <a:cubicBezTo>
                  <a:pt x="1752532" y="361950"/>
                  <a:pt x="1753804" y="361950"/>
                  <a:pt x="1753804" y="363220"/>
                </a:cubicBezTo>
                <a:cubicBezTo>
                  <a:pt x="1753804" y="363220"/>
                  <a:pt x="1753804" y="364491"/>
                  <a:pt x="1753804" y="364491"/>
                </a:cubicBezTo>
                <a:cubicBezTo>
                  <a:pt x="1753804" y="364491"/>
                  <a:pt x="1752532" y="364491"/>
                  <a:pt x="1752532" y="364491"/>
                </a:cubicBezTo>
                <a:cubicBezTo>
                  <a:pt x="1751258" y="365762"/>
                  <a:pt x="1751258" y="365762"/>
                  <a:pt x="1749993" y="365762"/>
                </a:cubicBezTo>
                <a:cubicBezTo>
                  <a:pt x="1748721" y="365762"/>
                  <a:pt x="1748721" y="365762"/>
                  <a:pt x="1747449" y="365762"/>
                </a:cubicBezTo>
                <a:cubicBezTo>
                  <a:pt x="1747449" y="367032"/>
                  <a:pt x="1746185" y="368303"/>
                  <a:pt x="1746185" y="368303"/>
                </a:cubicBezTo>
                <a:cubicBezTo>
                  <a:pt x="1744914" y="367032"/>
                  <a:pt x="1743642" y="367032"/>
                  <a:pt x="1742377" y="365762"/>
                </a:cubicBezTo>
                <a:cubicBezTo>
                  <a:pt x="1742377" y="365762"/>
                  <a:pt x="1742377" y="364491"/>
                  <a:pt x="1742377" y="364491"/>
                </a:cubicBezTo>
                <a:cubicBezTo>
                  <a:pt x="1741105" y="364491"/>
                  <a:pt x="1741105" y="363220"/>
                  <a:pt x="1739832" y="363220"/>
                </a:cubicBezTo>
                <a:cubicBezTo>
                  <a:pt x="1739832" y="364491"/>
                  <a:pt x="1739832" y="364491"/>
                  <a:pt x="1739832" y="365762"/>
                </a:cubicBezTo>
                <a:cubicBezTo>
                  <a:pt x="1741105" y="367032"/>
                  <a:pt x="1741105" y="367032"/>
                  <a:pt x="1742377" y="368303"/>
                </a:cubicBezTo>
                <a:cubicBezTo>
                  <a:pt x="1742377" y="368303"/>
                  <a:pt x="1742377" y="369573"/>
                  <a:pt x="1742377" y="369573"/>
                </a:cubicBezTo>
                <a:cubicBezTo>
                  <a:pt x="1741105" y="369573"/>
                  <a:pt x="1741105" y="369573"/>
                  <a:pt x="1739832" y="369573"/>
                </a:cubicBezTo>
                <a:cubicBezTo>
                  <a:pt x="1739832" y="370840"/>
                  <a:pt x="1738558" y="372111"/>
                  <a:pt x="1738558" y="373381"/>
                </a:cubicBezTo>
                <a:cubicBezTo>
                  <a:pt x="1738558" y="373381"/>
                  <a:pt x="1738558" y="374652"/>
                  <a:pt x="1738558" y="374652"/>
                </a:cubicBezTo>
                <a:cubicBezTo>
                  <a:pt x="1738558" y="374652"/>
                  <a:pt x="1737294" y="375923"/>
                  <a:pt x="1737294" y="375923"/>
                </a:cubicBezTo>
                <a:cubicBezTo>
                  <a:pt x="1736020" y="375923"/>
                  <a:pt x="1736020" y="375923"/>
                  <a:pt x="1734749" y="375923"/>
                </a:cubicBezTo>
                <a:cubicBezTo>
                  <a:pt x="1733485" y="377193"/>
                  <a:pt x="1732213" y="377193"/>
                  <a:pt x="1730940" y="377193"/>
                </a:cubicBezTo>
                <a:cubicBezTo>
                  <a:pt x="1728404" y="377193"/>
                  <a:pt x="1727131" y="377193"/>
                  <a:pt x="1724594" y="377193"/>
                </a:cubicBezTo>
                <a:cubicBezTo>
                  <a:pt x="1723321" y="378464"/>
                  <a:pt x="1722050" y="378464"/>
                  <a:pt x="1720788" y="378464"/>
                </a:cubicBezTo>
                <a:cubicBezTo>
                  <a:pt x="1718241" y="379731"/>
                  <a:pt x="1716968" y="381001"/>
                  <a:pt x="1714432" y="382272"/>
                </a:cubicBezTo>
                <a:cubicBezTo>
                  <a:pt x="1713159" y="383542"/>
                  <a:pt x="1711895" y="383542"/>
                  <a:pt x="1710623" y="383542"/>
                </a:cubicBezTo>
                <a:cubicBezTo>
                  <a:pt x="1709350" y="382272"/>
                  <a:pt x="1709350" y="382272"/>
                  <a:pt x="1709350" y="382272"/>
                </a:cubicBezTo>
                <a:cubicBezTo>
                  <a:pt x="1708077" y="383542"/>
                  <a:pt x="1706814" y="383542"/>
                  <a:pt x="1705541" y="383542"/>
                </a:cubicBezTo>
                <a:cubicBezTo>
                  <a:pt x="1705541" y="382272"/>
                  <a:pt x="1704269" y="382272"/>
                  <a:pt x="1704269" y="381001"/>
                </a:cubicBezTo>
                <a:cubicBezTo>
                  <a:pt x="1703006" y="381001"/>
                  <a:pt x="1701732" y="382272"/>
                  <a:pt x="1700457" y="382272"/>
                </a:cubicBezTo>
                <a:cubicBezTo>
                  <a:pt x="1699185" y="382272"/>
                  <a:pt x="1697922" y="382272"/>
                  <a:pt x="1696650" y="382272"/>
                </a:cubicBezTo>
                <a:cubicBezTo>
                  <a:pt x="1696650" y="379734"/>
                  <a:pt x="1695377" y="378464"/>
                  <a:pt x="1695377" y="377193"/>
                </a:cubicBezTo>
                <a:cubicBezTo>
                  <a:pt x="1695377" y="375923"/>
                  <a:pt x="1696650" y="374652"/>
                  <a:pt x="1696650" y="373381"/>
                </a:cubicBezTo>
                <a:cubicBezTo>
                  <a:pt x="1697922" y="372111"/>
                  <a:pt x="1697922" y="372111"/>
                  <a:pt x="1699185" y="370844"/>
                </a:cubicBezTo>
                <a:cubicBezTo>
                  <a:pt x="1699185" y="370844"/>
                  <a:pt x="1699185" y="369573"/>
                  <a:pt x="1699185" y="369573"/>
                </a:cubicBezTo>
                <a:cubicBezTo>
                  <a:pt x="1697922" y="369573"/>
                  <a:pt x="1697922" y="369573"/>
                  <a:pt x="1696650" y="369573"/>
                </a:cubicBezTo>
                <a:cubicBezTo>
                  <a:pt x="1695377" y="368303"/>
                  <a:pt x="1695377" y="368303"/>
                  <a:pt x="1695377" y="367032"/>
                </a:cubicBezTo>
                <a:cubicBezTo>
                  <a:pt x="1695377" y="367032"/>
                  <a:pt x="1694114" y="367032"/>
                  <a:pt x="1694114" y="367032"/>
                </a:cubicBezTo>
                <a:cubicBezTo>
                  <a:pt x="1694114" y="368303"/>
                  <a:pt x="1692841" y="368303"/>
                  <a:pt x="1692841" y="369573"/>
                </a:cubicBezTo>
                <a:cubicBezTo>
                  <a:pt x="1694114" y="369573"/>
                  <a:pt x="1694114" y="370844"/>
                  <a:pt x="1695377" y="370844"/>
                </a:cubicBezTo>
                <a:cubicBezTo>
                  <a:pt x="1695377" y="370844"/>
                  <a:pt x="1694114" y="372111"/>
                  <a:pt x="1694114" y="372111"/>
                </a:cubicBezTo>
                <a:cubicBezTo>
                  <a:pt x="1694114" y="373381"/>
                  <a:pt x="1692841" y="373381"/>
                  <a:pt x="1691568" y="374652"/>
                </a:cubicBezTo>
                <a:cubicBezTo>
                  <a:pt x="1691568" y="375923"/>
                  <a:pt x="1691568" y="375923"/>
                  <a:pt x="1691568" y="377193"/>
                </a:cubicBezTo>
                <a:cubicBezTo>
                  <a:pt x="1690305" y="377193"/>
                  <a:pt x="1690305" y="378464"/>
                  <a:pt x="1689032" y="378464"/>
                </a:cubicBezTo>
                <a:cubicBezTo>
                  <a:pt x="1687759" y="378464"/>
                  <a:pt x="1686487" y="379734"/>
                  <a:pt x="1685223" y="379734"/>
                </a:cubicBezTo>
                <a:cubicBezTo>
                  <a:pt x="1685223" y="379734"/>
                  <a:pt x="1683950" y="378464"/>
                  <a:pt x="1683950" y="378464"/>
                </a:cubicBezTo>
                <a:cubicBezTo>
                  <a:pt x="1682678" y="378464"/>
                  <a:pt x="1682678" y="379734"/>
                  <a:pt x="1681414" y="379734"/>
                </a:cubicBezTo>
                <a:cubicBezTo>
                  <a:pt x="1681414" y="379734"/>
                  <a:pt x="1680141" y="381001"/>
                  <a:pt x="1678869" y="381001"/>
                </a:cubicBezTo>
                <a:cubicBezTo>
                  <a:pt x="1677596" y="379734"/>
                  <a:pt x="1675060" y="379734"/>
                  <a:pt x="1673787" y="379734"/>
                </a:cubicBezTo>
                <a:cubicBezTo>
                  <a:pt x="1672524" y="381001"/>
                  <a:pt x="1671251" y="381001"/>
                  <a:pt x="1669979" y="381001"/>
                </a:cubicBezTo>
                <a:cubicBezTo>
                  <a:pt x="1669979" y="381001"/>
                  <a:pt x="1668706" y="379734"/>
                  <a:pt x="1668706" y="379734"/>
                </a:cubicBezTo>
                <a:cubicBezTo>
                  <a:pt x="1668706" y="378464"/>
                  <a:pt x="1668706" y="375923"/>
                  <a:pt x="1668706" y="374652"/>
                </a:cubicBezTo>
                <a:cubicBezTo>
                  <a:pt x="1668706" y="374652"/>
                  <a:pt x="1667446" y="375923"/>
                  <a:pt x="1667446" y="375923"/>
                </a:cubicBezTo>
                <a:cubicBezTo>
                  <a:pt x="1666169" y="377193"/>
                  <a:pt x="1666169" y="378464"/>
                  <a:pt x="1666169" y="379734"/>
                </a:cubicBezTo>
                <a:cubicBezTo>
                  <a:pt x="1664897" y="379734"/>
                  <a:pt x="1663635" y="381001"/>
                  <a:pt x="1662361" y="381001"/>
                </a:cubicBezTo>
                <a:cubicBezTo>
                  <a:pt x="1662361" y="381001"/>
                  <a:pt x="1662361" y="379734"/>
                  <a:pt x="1662361" y="379734"/>
                </a:cubicBezTo>
                <a:cubicBezTo>
                  <a:pt x="1662361" y="379734"/>
                  <a:pt x="1663635" y="378464"/>
                  <a:pt x="1663635" y="378464"/>
                </a:cubicBezTo>
                <a:cubicBezTo>
                  <a:pt x="1662361" y="378464"/>
                  <a:pt x="1662361" y="377193"/>
                  <a:pt x="1662361" y="377193"/>
                </a:cubicBezTo>
                <a:cubicBezTo>
                  <a:pt x="1662361" y="378464"/>
                  <a:pt x="1661089" y="379734"/>
                  <a:pt x="1661089" y="381001"/>
                </a:cubicBezTo>
                <a:cubicBezTo>
                  <a:pt x="1659826" y="381001"/>
                  <a:pt x="1659826" y="382272"/>
                  <a:pt x="1658552" y="382272"/>
                </a:cubicBezTo>
                <a:cubicBezTo>
                  <a:pt x="1657279" y="383542"/>
                  <a:pt x="1654744" y="383542"/>
                  <a:pt x="1653471" y="383542"/>
                </a:cubicBezTo>
                <a:cubicBezTo>
                  <a:pt x="1653471" y="383542"/>
                  <a:pt x="1653471" y="382272"/>
                  <a:pt x="1653471" y="382272"/>
                </a:cubicBezTo>
                <a:cubicBezTo>
                  <a:pt x="1653471" y="382272"/>
                  <a:pt x="1654744" y="381001"/>
                  <a:pt x="1654744" y="381001"/>
                </a:cubicBezTo>
                <a:cubicBezTo>
                  <a:pt x="1654744" y="381001"/>
                  <a:pt x="1654744" y="379734"/>
                  <a:pt x="1654744" y="379734"/>
                </a:cubicBezTo>
                <a:cubicBezTo>
                  <a:pt x="1653471" y="381001"/>
                  <a:pt x="1653471" y="381001"/>
                  <a:pt x="1652198" y="381001"/>
                </a:cubicBezTo>
                <a:cubicBezTo>
                  <a:pt x="1650934" y="381001"/>
                  <a:pt x="1650934" y="382272"/>
                  <a:pt x="1650934" y="382272"/>
                </a:cubicBezTo>
                <a:cubicBezTo>
                  <a:pt x="1650934" y="383542"/>
                  <a:pt x="1650934" y="383542"/>
                  <a:pt x="1650934" y="384813"/>
                </a:cubicBezTo>
                <a:cubicBezTo>
                  <a:pt x="1649660" y="384813"/>
                  <a:pt x="1649660" y="384813"/>
                  <a:pt x="1648387" y="384813"/>
                </a:cubicBezTo>
                <a:cubicBezTo>
                  <a:pt x="1648387" y="383542"/>
                  <a:pt x="1647116" y="383542"/>
                  <a:pt x="1647116" y="382272"/>
                </a:cubicBezTo>
                <a:cubicBezTo>
                  <a:pt x="1647116" y="381001"/>
                  <a:pt x="1647116" y="381001"/>
                  <a:pt x="1647116" y="379734"/>
                </a:cubicBezTo>
                <a:cubicBezTo>
                  <a:pt x="1647116" y="379734"/>
                  <a:pt x="1645851" y="378464"/>
                  <a:pt x="1645851" y="378464"/>
                </a:cubicBezTo>
                <a:cubicBezTo>
                  <a:pt x="1645851" y="379734"/>
                  <a:pt x="1644580" y="379734"/>
                  <a:pt x="1644580" y="381001"/>
                </a:cubicBezTo>
                <a:cubicBezTo>
                  <a:pt x="1644580" y="381001"/>
                  <a:pt x="1644580" y="382272"/>
                  <a:pt x="1644580" y="382272"/>
                </a:cubicBezTo>
                <a:cubicBezTo>
                  <a:pt x="1644580" y="382272"/>
                  <a:pt x="1645851" y="383542"/>
                  <a:pt x="1645851" y="383542"/>
                </a:cubicBezTo>
                <a:cubicBezTo>
                  <a:pt x="1644580" y="383542"/>
                  <a:pt x="1644580" y="384813"/>
                  <a:pt x="1643307" y="384813"/>
                </a:cubicBezTo>
                <a:cubicBezTo>
                  <a:pt x="1643307" y="384813"/>
                  <a:pt x="1642044" y="384813"/>
                  <a:pt x="1640771" y="384813"/>
                </a:cubicBezTo>
                <a:cubicBezTo>
                  <a:pt x="1639499" y="384813"/>
                  <a:pt x="1639499" y="384813"/>
                  <a:pt x="1638236" y="384813"/>
                </a:cubicBezTo>
                <a:cubicBezTo>
                  <a:pt x="1636963" y="384813"/>
                  <a:pt x="1636963" y="383542"/>
                  <a:pt x="1636963" y="383542"/>
                </a:cubicBezTo>
                <a:cubicBezTo>
                  <a:pt x="1636963" y="383542"/>
                  <a:pt x="1638236" y="382272"/>
                  <a:pt x="1638236" y="382272"/>
                </a:cubicBezTo>
                <a:cubicBezTo>
                  <a:pt x="1636963" y="382272"/>
                  <a:pt x="1635691" y="382272"/>
                  <a:pt x="1634418" y="382272"/>
                </a:cubicBezTo>
                <a:cubicBezTo>
                  <a:pt x="1633156" y="382272"/>
                  <a:pt x="1633156" y="383542"/>
                  <a:pt x="1633156" y="383542"/>
                </a:cubicBezTo>
                <a:cubicBezTo>
                  <a:pt x="1631883" y="383542"/>
                  <a:pt x="1630610" y="383542"/>
                  <a:pt x="1629347" y="383542"/>
                </a:cubicBezTo>
                <a:cubicBezTo>
                  <a:pt x="1629347" y="383542"/>
                  <a:pt x="1628073" y="383542"/>
                  <a:pt x="1628073" y="383542"/>
                </a:cubicBezTo>
                <a:cubicBezTo>
                  <a:pt x="1626801" y="384813"/>
                  <a:pt x="1625527" y="384813"/>
                  <a:pt x="1624263" y="384813"/>
                </a:cubicBezTo>
                <a:cubicBezTo>
                  <a:pt x="1622990" y="383542"/>
                  <a:pt x="1621716" y="383542"/>
                  <a:pt x="1620452" y="383542"/>
                </a:cubicBezTo>
                <a:cubicBezTo>
                  <a:pt x="1619179" y="383542"/>
                  <a:pt x="1617905" y="383542"/>
                  <a:pt x="1616634" y="383542"/>
                </a:cubicBezTo>
                <a:cubicBezTo>
                  <a:pt x="1616634" y="383542"/>
                  <a:pt x="1616634" y="382272"/>
                  <a:pt x="1616634" y="382272"/>
                </a:cubicBezTo>
                <a:cubicBezTo>
                  <a:pt x="1616634" y="382272"/>
                  <a:pt x="1617905" y="381001"/>
                  <a:pt x="1617905" y="381001"/>
                </a:cubicBezTo>
                <a:cubicBezTo>
                  <a:pt x="1619179" y="379734"/>
                  <a:pt x="1620452" y="377193"/>
                  <a:pt x="1621716" y="375923"/>
                </a:cubicBezTo>
                <a:cubicBezTo>
                  <a:pt x="1621716" y="374652"/>
                  <a:pt x="1621716" y="374652"/>
                  <a:pt x="1621716" y="373381"/>
                </a:cubicBezTo>
                <a:cubicBezTo>
                  <a:pt x="1621716" y="372111"/>
                  <a:pt x="1620452" y="372111"/>
                  <a:pt x="1620452" y="372111"/>
                </a:cubicBezTo>
                <a:cubicBezTo>
                  <a:pt x="1619179" y="372111"/>
                  <a:pt x="1619179" y="373381"/>
                  <a:pt x="1617905" y="373381"/>
                </a:cubicBezTo>
                <a:cubicBezTo>
                  <a:pt x="1617905" y="374652"/>
                  <a:pt x="1616634" y="375923"/>
                  <a:pt x="1616634" y="377193"/>
                </a:cubicBezTo>
                <a:cubicBezTo>
                  <a:pt x="1616634" y="378464"/>
                  <a:pt x="1615372" y="378464"/>
                  <a:pt x="1615372" y="378464"/>
                </a:cubicBezTo>
                <a:cubicBezTo>
                  <a:pt x="1614099" y="378464"/>
                  <a:pt x="1614099" y="377193"/>
                  <a:pt x="1614099" y="377193"/>
                </a:cubicBezTo>
                <a:cubicBezTo>
                  <a:pt x="1615372" y="375923"/>
                  <a:pt x="1615372" y="375923"/>
                  <a:pt x="1615372" y="375923"/>
                </a:cubicBezTo>
                <a:cubicBezTo>
                  <a:pt x="1615372" y="375923"/>
                  <a:pt x="1614099" y="374652"/>
                  <a:pt x="1614099" y="374652"/>
                </a:cubicBezTo>
                <a:cubicBezTo>
                  <a:pt x="1614099" y="374652"/>
                  <a:pt x="1612827" y="375923"/>
                  <a:pt x="1612827" y="375923"/>
                </a:cubicBezTo>
                <a:cubicBezTo>
                  <a:pt x="1611564" y="375923"/>
                  <a:pt x="1611564" y="375923"/>
                  <a:pt x="1610290" y="375923"/>
                </a:cubicBezTo>
                <a:cubicBezTo>
                  <a:pt x="1611564" y="377193"/>
                  <a:pt x="1611564" y="377193"/>
                  <a:pt x="1611564" y="378464"/>
                </a:cubicBezTo>
                <a:cubicBezTo>
                  <a:pt x="1610290" y="379734"/>
                  <a:pt x="1609020" y="379734"/>
                  <a:pt x="1607755" y="381001"/>
                </a:cubicBezTo>
                <a:cubicBezTo>
                  <a:pt x="1607755" y="381001"/>
                  <a:pt x="1606483" y="382272"/>
                  <a:pt x="1606483" y="382272"/>
                </a:cubicBezTo>
                <a:cubicBezTo>
                  <a:pt x="1603937" y="383542"/>
                  <a:pt x="1602675" y="383542"/>
                  <a:pt x="1601401" y="383542"/>
                </a:cubicBezTo>
                <a:cubicBezTo>
                  <a:pt x="1601401" y="382272"/>
                  <a:pt x="1600130" y="382272"/>
                  <a:pt x="1600130" y="382272"/>
                </a:cubicBezTo>
                <a:cubicBezTo>
                  <a:pt x="1598866" y="382272"/>
                  <a:pt x="1597594" y="383542"/>
                  <a:pt x="1596320" y="383542"/>
                </a:cubicBezTo>
                <a:cubicBezTo>
                  <a:pt x="1595047" y="383542"/>
                  <a:pt x="1593783" y="382272"/>
                  <a:pt x="1592511" y="382272"/>
                </a:cubicBezTo>
                <a:cubicBezTo>
                  <a:pt x="1591237" y="382272"/>
                  <a:pt x="1591237" y="381001"/>
                  <a:pt x="1591237" y="381001"/>
                </a:cubicBezTo>
                <a:cubicBezTo>
                  <a:pt x="1591237" y="379734"/>
                  <a:pt x="1589974" y="379734"/>
                  <a:pt x="1589974" y="379734"/>
                </a:cubicBezTo>
                <a:cubicBezTo>
                  <a:pt x="1589974" y="379734"/>
                  <a:pt x="1589974" y="378464"/>
                  <a:pt x="1589974" y="378464"/>
                </a:cubicBezTo>
                <a:cubicBezTo>
                  <a:pt x="1589974" y="378464"/>
                  <a:pt x="1591237" y="377193"/>
                  <a:pt x="1592511" y="377193"/>
                </a:cubicBezTo>
                <a:cubicBezTo>
                  <a:pt x="1592511" y="375923"/>
                  <a:pt x="1593783" y="374652"/>
                  <a:pt x="1593783" y="373381"/>
                </a:cubicBezTo>
                <a:cubicBezTo>
                  <a:pt x="1593783" y="373381"/>
                  <a:pt x="1592511" y="373381"/>
                  <a:pt x="1592511" y="373381"/>
                </a:cubicBezTo>
                <a:cubicBezTo>
                  <a:pt x="1591237" y="374652"/>
                  <a:pt x="1591237" y="375923"/>
                  <a:pt x="1589974" y="377193"/>
                </a:cubicBezTo>
                <a:cubicBezTo>
                  <a:pt x="1589974" y="377193"/>
                  <a:pt x="1588699" y="377193"/>
                  <a:pt x="1588699" y="377193"/>
                </a:cubicBezTo>
                <a:cubicBezTo>
                  <a:pt x="1587429" y="377193"/>
                  <a:pt x="1587429" y="377193"/>
                  <a:pt x="1586156" y="377193"/>
                </a:cubicBezTo>
                <a:cubicBezTo>
                  <a:pt x="1584892" y="377193"/>
                  <a:pt x="1584892" y="378464"/>
                  <a:pt x="1584892" y="378464"/>
                </a:cubicBezTo>
                <a:cubicBezTo>
                  <a:pt x="1584892" y="379734"/>
                  <a:pt x="1584892" y="379734"/>
                  <a:pt x="1584892" y="381001"/>
                </a:cubicBezTo>
                <a:cubicBezTo>
                  <a:pt x="1583619" y="382272"/>
                  <a:pt x="1583619" y="382272"/>
                  <a:pt x="1582347" y="382272"/>
                </a:cubicBezTo>
                <a:cubicBezTo>
                  <a:pt x="1581083" y="382272"/>
                  <a:pt x="1579811" y="381001"/>
                  <a:pt x="1578539" y="381001"/>
                </a:cubicBezTo>
                <a:cubicBezTo>
                  <a:pt x="1578539" y="381001"/>
                  <a:pt x="1578539" y="379734"/>
                  <a:pt x="1578539" y="379734"/>
                </a:cubicBezTo>
                <a:cubicBezTo>
                  <a:pt x="1577275" y="379734"/>
                  <a:pt x="1577275" y="379734"/>
                  <a:pt x="1576003" y="379734"/>
                </a:cubicBezTo>
                <a:cubicBezTo>
                  <a:pt x="1574730" y="378464"/>
                  <a:pt x="1574730" y="378464"/>
                  <a:pt x="1573458" y="377193"/>
                </a:cubicBezTo>
                <a:cubicBezTo>
                  <a:pt x="1573458" y="375923"/>
                  <a:pt x="1573458" y="375923"/>
                  <a:pt x="1573458" y="374652"/>
                </a:cubicBezTo>
                <a:cubicBezTo>
                  <a:pt x="1574730" y="373381"/>
                  <a:pt x="1574730" y="373381"/>
                  <a:pt x="1576003" y="372111"/>
                </a:cubicBezTo>
                <a:cubicBezTo>
                  <a:pt x="1574730" y="370840"/>
                  <a:pt x="1574730" y="370840"/>
                  <a:pt x="1573458" y="370840"/>
                </a:cubicBezTo>
                <a:cubicBezTo>
                  <a:pt x="1573458" y="370840"/>
                  <a:pt x="1573458" y="369573"/>
                  <a:pt x="1573458" y="369573"/>
                </a:cubicBezTo>
                <a:cubicBezTo>
                  <a:pt x="1574730" y="369573"/>
                  <a:pt x="1576003" y="368303"/>
                  <a:pt x="1577275" y="368303"/>
                </a:cubicBezTo>
                <a:cubicBezTo>
                  <a:pt x="1577275" y="368303"/>
                  <a:pt x="1577275" y="367032"/>
                  <a:pt x="1577275" y="367032"/>
                </a:cubicBezTo>
                <a:cubicBezTo>
                  <a:pt x="1576003" y="367032"/>
                  <a:pt x="1576003" y="367032"/>
                  <a:pt x="1574730" y="367032"/>
                </a:cubicBezTo>
                <a:cubicBezTo>
                  <a:pt x="1573458" y="365762"/>
                  <a:pt x="1573458" y="365762"/>
                  <a:pt x="1573458" y="364491"/>
                </a:cubicBezTo>
                <a:cubicBezTo>
                  <a:pt x="1573458" y="363220"/>
                  <a:pt x="1574730" y="363220"/>
                  <a:pt x="1574730" y="361950"/>
                </a:cubicBezTo>
                <a:cubicBezTo>
                  <a:pt x="1574730" y="360683"/>
                  <a:pt x="1576003" y="360683"/>
                  <a:pt x="1577275" y="359412"/>
                </a:cubicBezTo>
                <a:cubicBezTo>
                  <a:pt x="1577275" y="359412"/>
                  <a:pt x="1577275" y="358142"/>
                  <a:pt x="1577275" y="358142"/>
                </a:cubicBezTo>
                <a:cubicBezTo>
                  <a:pt x="1578539" y="356871"/>
                  <a:pt x="1579811" y="355601"/>
                  <a:pt x="1581083" y="354330"/>
                </a:cubicBezTo>
                <a:cubicBezTo>
                  <a:pt x="1581083" y="353060"/>
                  <a:pt x="1581083" y="353060"/>
                  <a:pt x="1581083" y="351793"/>
                </a:cubicBezTo>
                <a:cubicBezTo>
                  <a:pt x="1583619" y="351793"/>
                  <a:pt x="1584892" y="350522"/>
                  <a:pt x="1586156" y="350522"/>
                </a:cubicBezTo>
                <a:cubicBezTo>
                  <a:pt x="1588699" y="349252"/>
                  <a:pt x="1589974" y="347981"/>
                  <a:pt x="1591237" y="346710"/>
                </a:cubicBezTo>
                <a:cubicBezTo>
                  <a:pt x="1592511" y="346710"/>
                  <a:pt x="1592511" y="345440"/>
                  <a:pt x="1592511" y="344169"/>
                </a:cubicBezTo>
                <a:cubicBezTo>
                  <a:pt x="1592511" y="344169"/>
                  <a:pt x="1592511" y="342902"/>
                  <a:pt x="1592511" y="342902"/>
                </a:cubicBezTo>
                <a:cubicBezTo>
                  <a:pt x="1592511" y="342902"/>
                  <a:pt x="1592511" y="341632"/>
                  <a:pt x="1592511" y="340361"/>
                </a:cubicBezTo>
                <a:cubicBezTo>
                  <a:pt x="1592511" y="340361"/>
                  <a:pt x="1591237" y="339091"/>
                  <a:pt x="1589974" y="339091"/>
                </a:cubicBezTo>
                <a:cubicBezTo>
                  <a:pt x="1589974" y="337820"/>
                  <a:pt x="1589974" y="337820"/>
                  <a:pt x="1589974" y="336549"/>
                </a:cubicBezTo>
                <a:cubicBezTo>
                  <a:pt x="1591237" y="336549"/>
                  <a:pt x="1591237" y="335283"/>
                  <a:pt x="1591237" y="334012"/>
                </a:cubicBezTo>
                <a:cubicBezTo>
                  <a:pt x="1589974" y="332741"/>
                  <a:pt x="1589974" y="331471"/>
                  <a:pt x="1589974" y="330200"/>
                </a:cubicBezTo>
                <a:cubicBezTo>
                  <a:pt x="1589974" y="328930"/>
                  <a:pt x="1591237" y="328930"/>
                  <a:pt x="1591237" y="327659"/>
                </a:cubicBezTo>
                <a:cubicBezTo>
                  <a:pt x="1591237" y="327659"/>
                  <a:pt x="1589974" y="326392"/>
                  <a:pt x="1589974" y="326392"/>
                </a:cubicBezTo>
                <a:cubicBezTo>
                  <a:pt x="1588699" y="326392"/>
                  <a:pt x="1588699" y="326392"/>
                  <a:pt x="1587429" y="326392"/>
                </a:cubicBezTo>
                <a:lnTo>
                  <a:pt x="1584892" y="328082"/>
                </a:lnTo>
                <a:lnTo>
                  <a:pt x="1584892" y="326389"/>
                </a:lnTo>
                <a:cubicBezTo>
                  <a:pt x="1586165" y="325122"/>
                  <a:pt x="1588699" y="325122"/>
                  <a:pt x="1589974" y="323851"/>
                </a:cubicBezTo>
                <a:lnTo>
                  <a:pt x="1592507" y="320045"/>
                </a:lnTo>
                <a:lnTo>
                  <a:pt x="1592512" y="320040"/>
                </a:lnTo>
                <a:lnTo>
                  <a:pt x="1595057" y="321310"/>
                </a:lnTo>
                <a:cubicBezTo>
                  <a:pt x="1596320" y="320039"/>
                  <a:pt x="1596320" y="320039"/>
                  <a:pt x="1597594" y="320039"/>
                </a:cubicBezTo>
                <a:cubicBezTo>
                  <a:pt x="1598866" y="321310"/>
                  <a:pt x="1600130" y="321310"/>
                  <a:pt x="1601401" y="321310"/>
                </a:cubicBezTo>
                <a:cubicBezTo>
                  <a:pt x="1602675" y="320039"/>
                  <a:pt x="1603937" y="320039"/>
                  <a:pt x="1605210" y="320039"/>
                </a:cubicBezTo>
                <a:cubicBezTo>
                  <a:pt x="1606483" y="318769"/>
                  <a:pt x="1607755" y="318769"/>
                  <a:pt x="1609020" y="317502"/>
                </a:cubicBezTo>
                <a:cubicBezTo>
                  <a:pt x="1610290" y="316231"/>
                  <a:pt x="1611564" y="316231"/>
                  <a:pt x="1612827" y="316231"/>
                </a:cubicBezTo>
                <a:cubicBezTo>
                  <a:pt x="1612827" y="316231"/>
                  <a:pt x="1614099" y="316231"/>
                  <a:pt x="1614099" y="316231"/>
                </a:cubicBezTo>
                <a:cubicBezTo>
                  <a:pt x="1614099" y="314961"/>
                  <a:pt x="1615372" y="314961"/>
                  <a:pt x="1616643" y="314961"/>
                </a:cubicBezTo>
                <a:close/>
                <a:moveTo>
                  <a:pt x="1551233" y="314961"/>
                </a:moveTo>
                <a:lnTo>
                  <a:pt x="1551867" y="314961"/>
                </a:lnTo>
                <a:cubicBezTo>
                  <a:pt x="1553138" y="314961"/>
                  <a:pt x="1553138" y="316231"/>
                  <a:pt x="1554418" y="316231"/>
                </a:cubicBezTo>
                <a:cubicBezTo>
                  <a:pt x="1553138" y="316231"/>
                  <a:pt x="1553138" y="316231"/>
                  <a:pt x="1551867" y="316231"/>
                </a:cubicBezTo>
                <a:close/>
                <a:moveTo>
                  <a:pt x="1549332" y="313690"/>
                </a:moveTo>
                <a:lnTo>
                  <a:pt x="1551023" y="314537"/>
                </a:lnTo>
                <a:lnTo>
                  <a:pt x="1551233" y="314961"/>
                </a:lnTo>
                <a:lnTo>
                  <a:pt x="1550604" y="314961"/>
                </a:lnTo>
                <a:cubicBezTo>
                  <a:pt x="1550604" y="314961"/>
                  <a:pt x="1549332" y="313690"/>
                  <a:pt x="1549332" y="313690"/>
                </a:cubicBezTo>
                <a:close/>
                <a:moveTo>
                  <a:pt x="1549332" y="311149"/>
                </a:moveTo>
                <a:lnTo>
                  <a:pt x="1549968" y="312422"/>
                </a:lnTo>
                <a:lnTo>
                  <a:pt x="1549332" y="313690"/>
                </a:lnTo>
                <a:cubicBezTo>
                  <a:pt x="1549332" y="312420"/>
                  <a:pt x="1549332" y="312420"/>
                  <a:pt x="1549332" y="311149"/>
                </a:cubicBezTo>
                <a:close/>
                <a:moveTo>
                  <a:pt x="1568386" y="304800"/>
                </a:moveTo>
                <a:cubicBezTo>
                  <a:pt x="1569650" y="304800"/>
                  <a:pt x="1570922" y="306070"/>
                  <a:pt x="1572194" y="306070"/>
                </a:cubicBezTo>
                <a:cubicBezTo>
                  <a:pt x="1574730" y="306070"/>
                  <a:pt x="1576003" y="306070"/>
                  <a:pt x="1578539" y="306070"/>
                </a:cubicBezTo>
                <a:cubicBezTo>
                  <a:pt x="1579811" y="306070"/>
                  <a:pt x="1579811" y="307341"/>
                  <a:pt x="1579811" y="307341"/>
                </a:cubicBezTo>
                <a:cubicBezTo>
                  <a:pt x="1579811" y="308612"/>
                  <a:pt x="1579811" y="308612"/>
                  <a:pt x="1579811" y="309878"/>
                </a:cubicBezTo>
                <a:cubicBezTo>
                  <a:pt x="1581083" y="311149"/>
                  <a:pt x="1581083" y="311149"/>
                  <a:pt x="1582347" y="311149"/>
                </a:cubicBezTo>
                <a:cubicBezTo>
                  <a:pt x="1583619" y="309878"/>
                  <a:pt x="1584892" y="309878"/>
                  <a:pt x="1586165" y="309878"/>
                </a:cubicBezTo>
                <a:cubicBezTo>
                  <a:pt x="1586165" y="309878"/>
                  <a:pt x="1587429" y="308612"/>
                  <a:pt x="1587429" y="308612"/>
                </a:cubicBezTo>
                <a:cubicBezTo>
                  <a:pt x="1588699" y="308612"/>
                  <a:pt x="1589974" y="309878"/>
                  <a:pt x="1591237" y="309878"/>
                </a:cubicBezTo>
                <a:cubicBezTo>
                  <a:pt x="1591237" y="311149"/>
                  <a:pt x="1589974" y="311149"/>
                  <a:pt x="1589974" y="311149"/>
                </a:cubicBezTo>
                <a:cubicBezTo>
                  <a:pt x="1589974" y="312420"/>
                  <a:pt x="1591237" y="314961"/>
                  <a:pt x="1591237" y="316231"/>
                </a:cubicBezTo>
                <a:cubicBezTo>
                  <a:pt x="1592511" y="316231"/>
                  <a:pt x="1592511" y="317502"/>
                  <a:pt x="1593783" y="317502"/>
                </a:cubicBezTo>
                <a:cubicBezTo>
                  <a:pt x="1593783" y="317502"/>
                  <a:pt x="1593783" y="318769"/>
                  <a:pt x="1593783" y="318769"/>
                </a:cubicBezTo>
                <a:lnTo>
                  <a:pt x="1592512" y="320040"/>
                </a:lnTo>
                <a:lnTo>
                  <a:pt x="1592511" y="320039"/>
                </a:lnTo>
                <a:lnTo>
                  <a:pt x="1592507" y="320045"/>
                </a:lnTo>
                <a:lnTo>
                  <a:pt x="1587429" y="325122"/>
                </a:lnTo>
                <a:cubicBezTo>
                  <a:pt x="1586165" y="326389"/>
                  <a:pt x="1586165" y="326389"/>
                  <a:pt x="1584892" y="326389"/>
                </a:cubicBezTo>
                <a:cubicBezTo>
                  <a:pt x="1583619" y="327659"/>
                  <a:pt x="1583619" y="327659"/>
                  <a:pt x="1582356" y="328930"/>
                </a:cubicBezTo>
                <a:lnTo>
                  <a:pt x="1582347" y="328930"/>
                </a:lnTo>
                <a:cubicBezTo>
                  <a:pt x="1582347" y="328930"/>
                  <a:pt x="1582347" y="330200"/>
                  <a:pt x="1582347" y="330200"/>
                </a:cubicBezTo>
                <a:cubicBezTo>
                  <a:pt x="1582347" y="330200"/>
                  <a:pt x="1581083" y="330200"/>
                  <a:pt x="1581083" y="330200"/>
                </a:cubicBezTo>
                <a:cubicBezTo>
                  <a:pt x="1579811" y="330200"/>
                  <a:pt x="1577275" y="328930"/>
                  <a:pt x="1576003" y="328930"/>
                </a:cubicBezTo>
                <a:cubicBezTo>
                  <a:pt x="1574730" y="328930"/>
                  <a:pt x="1574730" y="327659"/>
                  <a:pt x="1574730" y="327659"/>
                </a:cubicBezTo>
                <a:cubicBezTo>
                  <a:pt x="1573458" y="327659"/>
                  <a:pt x="1572194" y="327659"/>
                  <a:pt x="1570922" y="327659"/>
                </a:cubicBezTo>
                <a:cubicBezTo>
                  <a:pt x="1569650" y="327659"/>
                  <a:pt x="1569650" y="326392"/>
                  <a:pt x="1569650" y="326392"/>
                </a:cubicBezTo>
                <a:cubicBezTo>
                  <a:pt x="1567115" y="327659"/>
                  <a:pt x="1564570" y="327659"/>
                  <a:pt x="1563305" y="328930"/>
                </a:cubicBezTo>
                <a:cubicBezTo>
                  <a:pt x="1562032" y="327659"/>
                  <a:pt x="1562032" y="327659"/>
                  <a:pt x="1560760" y="327659"/>
                </a:cubicBezTo>
                <a:cubicBezTo>
                  <a:pt x="1559498" y="328930"/>
                  <a:pt x="1556950" y="328930"/>
                  <a:pt x="1555685" y="330200"/>
                </a:cubicBezTo>
                <a:cubicBezTo>
                  <a:pt x="1556950" y="328930"/>
                  <a:pt x="1556950" y="328930"/>
                  <a:pt x="1556950" y="327659"/>
                </a:cubicBezTo>
                <a:cubicBezTo>
                  <a:pt x="1556950" y="327659"/>
                  <a:pt x="1558224" y="326389"/>
                  <a:pt x="1558224" y="326389"/>
                </a:cubicBezTo>
                <a:cubicBezTo>
                  <a:pt x="1558224" y="326389"/>
                  <a:pt x="1558224" y="325122"/>
                  <a:pt x="1558224" y="325122"/>
                </a:cubicBezTo>
                <a:cubicBezTo>
                  <a:pt x="1560760" y="325122"/>
                  <a:pt x="1562032" y="323851"/>
                  <a:pt x="1564570" y="323851"/>
                </a:cubicBezTo>
                <a:cubicBezTo>
                  <a:pt x="1564570" y="323851"/>
                  <a:pt x="1565841" y="323851"/>
                  <a:pt x="1565841" y="323851"/>
                </a:cubicBezTo>
                <a:cubicBezTo>
                  <a:pt x="1565841" y="323851"/>
                  <a:pt x="1565841" y="322581"/>
                  <a:pt x="1565841" y="322581"/>
                </a:cubicBezTo>
                <a:cubicBezTo>
                  <a:pt x="1564570" y="322581"/>
                  <a:pt x="1563305" y="322581"/>
                  <a:pt x="1562032" y="322581"/>
                </a:cubicBezTo>
                <a:cubicBezTo>
                  <a:pt x="1560760" y="321310"/>
                  <a:pt x="1558224" y="321310"/>
                  <a:pt x="1556950" y="320039"/>
                </a:cubicBezTo>
                <a:cubicBezTo>
                  <a:pt x="1556950" y="318769"/>
                  <a:pt x="1556950" y="318769"/>
                  <a:pt x="1556950" y="317502"/>
                </a:cubicBezTo>
                <a:lnTo>
                  <a:pt x="1559498" y="317502"/>
                </a:lnTo>
                <a:lnTo>
                  <a:pt x="1560760" y="317502"/>
                </a:lnTo>
                <a:cubicBezTo>
                  <a:pt x="1562032" y="317502"/>
                  <a:pt x="1563305" y="316231"/>
                  <a:pt x="1563305" y="316231"/>
                </a:cubicBezTo>
                <a:cubicBezTo>
                  <a:pt x="1562032" y="317502"/>
                  <a:pt x="1560760" y="317502"/>
                  <a:pt x="1559498" y="317502"/>
                </a:cubicBezTo>
                <a:cubicBezTo>
                  <a:pt x="1556950" y="317502"/>
                  <a:pt x="1555685" y="316231"/>
                  <a:pt x="1554418" y="314961"/>
                </a:cubicBezTo>
                <a:lnTo>
                  <a:pt x="1551867" y="314961"/>
                </a:lnTo>
                <a:lnTo>
                  <a:pt x="1551023" y="314537"/>
                </a:lnTo>
                <a:lnTo>
                  <a:pt x="1549968" y="312422"/>
                </a:lnTo>
                <a:lnTo>
                  <a:pt x="1550604" y="311149"/>
                </a:lnTo>
                <a:cubicBezTo>
                  <a:pt x="1550604" y="311149"/>
                  <a:pt x="1550604" y="311149"/>
                  <a:pt x="1551879" y="311149"/>
                </a:cubicBezTo>
                <a:cubicBezTo>
                  <a:pt x="1553138" y="311149"/>
                  <a:pt x="1553138" y="309878"/>
                  <a:pt x="1553138" y="309878"/>
                </a:cubicBezTo>
                <a:cubicBezTo>
                  <a:pt x="1554418" y="308612"/>
                  <a:pt x="1556950" y="308612"/>
                  <a:pt x="1559498" y="307341"/>
                </a:cubicBezTo>
                <a:cubicBezTo>
                  <a:pt x="1559498" y="307341"/>
                  <a:pt x="1560760" y="306070"/>
                  <a:pt x="1560760" y="306070"/>
                </a:cubicBezTo>
                <a:cubicBezTo>
                  <a:pt x="1562032" y="306070"/>
                  <a:pt x="1563305" y="306070"/>
                  <a:pt x="1564579" y="306070"/>
                </a:cubicBezTo>
                <a:cubicBezTo>
                  <a:pt x="1565841" y="304800"/>
                  <a:pt x="1567115" y="304800"/>
                  <a:pt x="1568386" y="304800"/>
                </a:cubicBezTo>
                <a:close/>
                <a:moveTo>
                  <a:pt x="1455342" y="304800"/>
                </a:moveTo>
                <a:cubicBezTo>
                  <a:pt x="1454073" y="306070"/>
                  <a:pt x="1454073" y="306070"/>
                  <a:pt x="1454073" y="307341"/>
                </a:cubicBezTo>
                <a:cubicBezTo>
                  <a:pt x="1452802" y="307341"/>
                  <a:pt x="1451532" y="308611"/>
                  <a:pt x="1450262" y="308611"/>
                </a:cubicBezTo>
                <a:cubicBezTo>
                  <a:pt x="1448992" y="308611"/>
                  <a:pt x="1448992" y="308611"/>
                  <a:pt x="1447722" y="308611"/>
                </a:cubicBezTo>
                <a:cubicBezTo>
                  <a:pt x="1448992" y="307341"/>
                  <a:pt x="1448992" y="307341"/>
                  <a:pt x="1450262" y="306070"/>
                </a:cubicBezTo>
                <a:cubicBezTo>
                  <a:pt x="1451532" y="306070"/>
                  <a:pt x="1454073" y="304800"/>
                  <a:pt x="1455342" y="304800"/>
                </a:cubicBezTo>
                <a:close/>
                <a:moveTo>
                  <a:pt x="4686205" y="304799"/>
                </a:moveTo>
                <a:cubicBezTo>
                  <a:pt x="4687475" y="304799"/>
                  <a:pt x="4687475" y="306069"/>
                  <a:pt x="4688746" y="306069"/>
                </a:cubicBezTo>
                <a:cubicBezTo>
                  <a:pt x="4688746" y="307339"/>
                  <a:pt x="4690016" y="307339"/>
                  <a:pt x="4691286" y="308610"/>
                </a:cubicBezTo>
                <a:cubicBezTo>
                  <a:pt x="4692556" y="309879"/>
                  <a:pt x="4692556" y="311149"/>
                  <a:pt x="4693826" y="312419"/>
                </a:cubicBezTo>
                <a:cubicBezTo>
                  <a:pt x="4695096" y="313689"/>
                  <a:pt x="4697636" y="313689"/>
                  <a:pt x="4700177" y="314960"/>
                </a:cubicBezTo>
                <a:cubicBezTo>
                  <a:pt x="4700177" y="316230"/>
                  <a:pt x="4701447" y="316230"/>
                  <a:pt x="4702717" y="317499"/>
                </a:cubicBezTo>
                <a:cubicBezTo>
                  <a:pt x="4702717" y="317499"/>
                  <a:pt x="4702717" y="318769"/>
                  <a:pt x="4702717" y="320039"/>
                </a:cubicBezTo>
                <a:cubicBezTo>
                  <a:pt x="4703987" y="322580"/>
                  <a:pt x="4703987" y="323850"/>
                  <a:pt x="4705257" y="326389"/>
                </a:cubicBezTo>
                <a:cubicBezTo>
                  <a:pt x="4705257" y="327660"/>
                  <a:pt x="4705257" y="327660"/>
                  <a:pt x="4705257" y="328930"/>
                </a:cubicBezTo>
                <a:cubicBezTo>
                  <a:pt x="4703987" y="328930"/>
                  <a:pt x="4703987" y="328930"/>
                  <a:pt x="4702717" y="328930"/>
                </a:cubicBezTo>
                <a:cubicBezTo>
                  <a:pt x="4701447" y="327660"/>
                  <a:pt x="4700177" y="327660"/>
                  <a:pt x="4698907" y="326389"/>
                </a:cubicBezTo>
                <a:cubicBezTo>
                  <a:pt x="4698907" y="325120"/>
                  <a:pt x="4697636" y="322580"/>
                  <a:pt x="4697636" y="321310"/>
                </a:cubicBezTo>
                <a:cubicBezTo>
                  <a:pt x="4696367" y="318769"/>
                  <a:pt x="4695097" y="317499"/>
                  <a:pt x="4693827" y="314960"/>
                </a:cubicBezTo>
                <a:cubicBezTo>
                  <a:pt x="4691287" y="313689"/>
                  <a:pt x="4690017" y="312419"/>
                  <a:pt x="4688746" y="311149"/>
                </a:cubicBezTo>
                <a:cubicBezTo>
                  <a:pt x="4688746" y="309879"/>
                  <a:pt x="4687476" y="308608"/>
                  <a:pt x="4686205" y="307339"/>
                </a:cubicBezTo>
                <a:cubicBezTo>
                  <a:pt x="4686205" y="306069"/>
                  <a:pt x="4686205" y="306069"/>
                  <a:pt x="4686205" y="304799"/>
                </a:cubicBezTo>
                <a:close/>
                <a:moveTo>
                  <a:pt x="1537901" y="304799"/>
                </a:moveTo>
                <a:cubicBezTo>
                  <a:pt x="1539173" y="304799"/>
                  <a:pt x="1539173" y="304799"/>
                  <a:pt x="1540443" y="304799"/>
                </a:cubicBezTo>
                <a:cubicBezTo>
                  <a:pt x="1540443" y="304799"/>
                  <a:pt x="1540443" y="306070"/>
                  <a:pt x="1540443" y="306070"/>
                </a:cubicBezTo>
                <a:cubicBezTo>
                  <a:pt x="1539173" y="306070"/>
                  <a:pt x="1539173" y="307341"/>
                  <a:pt x="1537901" y="307341"/>
                </a:cubicBezTo>
                <a:cubicBezTo>
                  <a:pt x="1537901" y="307341"/>
                  <a:pt x="1536632" y="307341"/>
                  <a:pt x="1536632" y="307341"/>
                </a:cubicBezTo>
                <a:cubicBezTo>
                  <a:pt x="1537901" y="307341"/>
                  <a:pt x="1537901" y="307341"/>
                  <a:pt x="1537901" y="304799"/>
                </a:cubicBezTo>
                <a:close/>
                <a:moveTo>
                  <a:pt x="3959766" y="297180"/>
                </a:moveTo>
                <a:cubicBezTo>
                  <a:pt x="3958496" y="299720"/>
                  <a:pt x="3959766" y="298450"/>
                  <a:pt x="3959766" y="298450"/>
                </a:cubicBezTo>
                <a:lnTo>
                  <a:pt x="3958919" y="297603"/>
                </a:lnTo>
                <a:close/>
                <a:moveTo>
                  <a:pt x="3952145" y="292100"/>
                </a:moveTo>
                <a:cubicBezTo>
                  <a:pt x="3952145" y="292100"/>
                  <a:pt x="3953415" y="292100"/>
                  <a:pt x="3953415" y="292100"/>
                </a:cubicBezTo>
                <a:cubicBezTo>
                  <a:pt x="3954685" y="292100"/>
                  <a:pt x="3954685" y="292100"/>
                  <a:pt x="3955955" y="292100"/>
                </a:cubicBezTo>
                <a:cubicBezTo>
                  <a:pt x="3957226" y="293370"/>
                  <a:pt x="3957226" y="293370"/>
                  <a:pt x="3957226" y="294640"/>
                </a:cubicBezTo>
                <a:cubicBezTo>
                  <a:pt x="3957226" y="294640"/>
                  <a:pt x="3957226" y="295910"/>
                  <a:pt x="3957226" y="295910"/>
                </a:cubicBezTo>
                <a:lnTo>
                  <a:pt x="3958919" y="297603"/>
                </a:lnTo>
                <a:lnTo>
                  <a:pt x="3957226" y="298450"/>
                </a:lnTo>
                <a:cubicBezTo>
                  <a:pt x="3958496" y="299720"/>
                  <a:pt x="3958496" y="299720"/>
                  <a:pt x="3958496" y="300990"/>
                </a:cubicBezTo>
                <a:cubicBezTo>
                  <a:pt x="3957226" y="302260"/>
                  <a:pt x="3957226" y="302260"/>
                  <a:pt x="3957226" y="303530"/>
                </a:cubicBezTo>
                <a:cubicBezTo>
                  <a:pt x="3957226" y="303530"/>
                  <a:pt x="3955955" y="302260"/>
                  <a:pt x="3955955" y="302260"/>
                </a:cubicBezTo>
                <a:cubicBezTo>
                  <a:pt x="3955955" y="300990"/>
                  <a:pt x="3955955" y="300990"/>
                  <a:pt x="3955955" y="299720"/>
                </a:cubicBezTo>
                <a:cubicBezTo>
                  <a:pt x="3955955" y="298450"/>
                  <a:pt x="3954685" y="298450"/>
                  <a:pt x="3954685" y="298450"/>
                </a:cubicBezTo>
                <a:cubicBezTo>
                  <a:pt x="3953415" y="299720"/>
                  <a:pt x="3953415" y="299720"/>
                  <a:pt x="3952145" y="299720"/>
                </a:cubicBezTo>
                <a:cubicBezTo>
                  <a:pt x="3950874" y="298450"/>
                  <a:pt x="3950874" y="298450"/>
                  <a:pt x="3949604" y="298450"/>
                </a:cubicBezTo>
                <a:cubicBezTo>
                  <a:pt x="3949604" y="297180"/>
                  <a:pt x="3949604" y="295910"/>
                  <a:pt x="3949604" y="294640"/>
                </a:cubicBezTo>
                <a:cubicBezTo>
                  <a:pt x="3949604" y="294640"/>
                  <a:pt x="3950874" y="295910"/>
                  <a:pt x="3950874" y="295910"/>
                </a:cubicBezTo>
                <a:cubicBezTo>
                  <a:pt x="3950874" y="297180"/>
                  <a:pt x="3952145" y="297180"/>
                  <a:pt x="3952145" y="297180"/>
                </a:cubicBezTo>
                <a:cubicBezTo>
                  <a:pt x="3953415" y="297180"/>
                  <a:pt x="3953415" y="295910"/>
                  <a:pt x="3953415" y="295910"/>
                </a:cubicBezTo>
                <a:cubicBezTo>
                  <a:pt x="3952145" y="294640"/>
                  <a:pt x="3952145" y="294640"/>
                  <a:pt x="3950874" y="293370"/>
                </a:cubicBezTo>
                <a:cubicBezTo>
                  <a:pt x="3950874" y="292100"/>
                  <a:pt x="3952145" y="292100"/>
                  <a:pt x="3952145" y="292100"/>
                </a:cubicBezTo>
                <a:close/>
                <a:moveTo>
                  <a:pt x="1300408" y="292100"/>
                </a:moveTo>
                <a:cubicBezTo>
                  <a:pt x="1301676" y="292100"/>
                  <a:pt x="1301676" y="292100"/>
                  <a:pt x="1302950" y="292100"/>
                </a:cubicBezTo>
                <a:cubicBezTo>
                  <a:pt x="1302950" y="293368"/>
                  <a:pt x="1304217" y="293368"/>
                  <a:pt x="1304217" y="294640"/>
                </a:cubicBezTo>
                <a:cubicBezTo>
                  <a:pt x="1304217" y="295912"/>
                  <a:pt x="1305485" y="295912"/>
                  <a:pt x="1305485" y="295912"/>
                </a:cubicBezTo>
                <a:cubicBezTo>
                  <a:pt x="1304217" y="295912"/>
                  <a:pt x="1304217" y="297180"/>
                  <a:pt x="1304217" y="297180"/>
                </a:cubicBezTo>
                <a:cubicBezTo>
                  <a:pt x="1305485" y="298452"/>
                  <a:pt x="1305485" y="299720"/>
                  <a:pt x="1306759" y="300992"/>
                </a:cubicBezTo>
                <a:cubicBezTo>
                  <a:pt x="1306759" y="300992"/>
                  <a:pt x="1308026" y="302260"/>
                  <a:pt x="1308026" y="302260"/>
                </a:cubicBezTo>
                <a:cubicBezTo>
                  <a:pt x="1306759" y="303532"/>
                  <a:pt x="1306759" y="304800"/>
                  <a:pt x="1305485" y="306072"/>
                </a:cubicBezTo>
                <a:cubicBezTo>
                  <a:pt x="1304217" y="307340"/>
                  <a:pt x="1304217" y="307340"/>
                  <a:pt x="1302950" y="307340"/>
                </a:cubicBezTo>
                <a:cubicBezTo>
                  <a:pt x="1301676" y="307340"/>
                  <a:pt x="1301676" y="307340"/>
                  <a:pt x="1300408" y="307340"/>
                </a:cubicBezTo>
                <a:cubicBezTo>
                  <a:pt x="1299133" y="308612"/>
                  <a:pt x="1297866" y="308612"/>
                  <a:pt x="1296599" y="309880"/>
                </a:cubicBezTo>
                <a:cubicBezTo>
                  <a:pt x="1295325" y="309880"/>
                  <a:pt x="1294057" y="311152"/>
                  <a:pt x="1292789" y="311152"/>
                </a:cubicBezTo>
                <a:cubicBezTo>
                  <a:pt x="1291515" y="311152"/>
                  <a:pt x="1290247" y="312420"/>
                  <a:pt x="1288980" y="313692"/>
                </a:cubicBezTo>
                <a:cubicBezTo>
                  <a:pt x="1288980" y="313692"/>
                  <a:pt x="1288980" y="314960"/>
                  <a:pt x="1288980" y="314960"/>
                </a:cubicBezTo>
                <a:cubicBezTo>
                  <a:pt x="1291515" y="316232"/>
                  <a:pt x="1292789" y="316232"/>
                  <a:pt x="1294057" y="317500"/>
                </a:cubicBezTo>
                <a:cubicBezTo>
                  <a:pt x="1295325" y="317500"/>
                  <a:pt x="1295325" y="318772"/>
                  <a:pt x="1295325" y="318772"/>
                </a:cubicBezTo>
                <a:cubicBezTo>
                  <a:pt x="1295325" y="318772"/>
                  <a:pt x="1294057" y="320041"/>
                  <a:pt x="1294057" y="320041"/>
                </a:cubicBezTo>
                <a:cubicBezTo>
                  <a:pt x="1294057" y="320041"/>
                  <a:pt x="1292789" y="320041"/>
                  <a:pt x="1291515" y="320041"/>
                </a:cubicBezTo>
                <a:cubicBezTo>
                  <a:pt x="1290247" y="320041"/>
                  <a:pt x="1288980" y="318772"/>
                  <a:pt x="1287706" y="318772"/>
                </a:cubicBezTo>
                <a:cubicBezTo>
                  <a:pt x="1287706" y="318772"/>
                  <a:pt x="1287706" y="320041"/>
                  <a:pt x="1287706" y="320041"/>
                </a:cubicBezTo>
                <a:cubicBezTo>
                  <a:pt x="1287706" y="321312"/>
                  <a:pt x="1287706" y="321312"/>
                  <a:pt x="1287706" y="322581"/>
                </a:cubicBezTo>
                <a:cubicBezTo>
                  <a:pt x="1286438" y="323853"/>
                  <a:pt x="1286438" y="325121"/>
                  <a:pt x="1285164" y="326393"/>
                </a:cubicBezTo>
                <a:cubicBezTo>
                  <a:pt x="1283896" y="327661"/>
                  <a:pt x="1283896" y="328933"/>
                  <a:pt x="1283896" y="330201"/>
                </a:cubicBezTo>
                <a:cubicBezTo>
                  <a:pt x="1283896" y="331473"/>
                  <a:pt x="1282629" y="331473"/>
                  <a:pt x="1282629" y="332741"/>
                </a:cubicBezTo>
                <a:cubicBezTo>
                  <a:pt x="1280087" y="332741"/>
                  <a:pt x="1278820" y="334013"/>
                  <a:pt x="1276277" y="334013"/>
                </a:cubicBezTo>
                <a:cubicBezTo>
                  <a:pt x="1276277" y="335281"/>
                  <a:pt x="1275010" y="335281"/>
                  <a:pt x="1275010" y="336553"/>
                </a:cubicBezTo>
                <a:cubicBezTo>
                  <a:pt x="1273736" y="336553"/>
                  <a:pt x="1272468" y="337821"/>
                  <a:pt x="1271193" y="337821"/>
                </a:cubicBezTo>
                <a:cubicBezTo>
                  <a:pt x="1269927" y="336553"/>
                  <a:pt x="1269927" y="336553"/>
                  <a:pt x="1268658" y="336553"/>
                </a:cubicBezTo>
                <a:cubicBezTo>
                  <a:pt x="1268658" y="336553"/>
                  <a:pt x="1267385" y="337821"/>
                  <a:pt x="1267385" y="337821"/>
                </a:cubicBezTo>
                <a:cubicBezTo>
                  <a:pt x="1267385" y="339093"/>
                  <a:pt x="1266118" y="339093"/>
                  <a:pt x="1264849" y="339093"/>
                </a:cubicBezTo>
                <a:cubicBezTo>
                  <a:pt x="1264849" y="340361"/>
                  <a:pt x="1263576" y="340361"/>
                  <a:pt x="1263576" y="341633"/>
                </a:cubicBezTo>
                <a:cubicBezTo>
                  <a:pt x="1262309" y="342901"/>
                  <a:pt x="1262309" y="342901"/>
                  <a:pt x="1261040" y="344173"/>
                </a:cubicBezTo>
                <a:cubicBezTo>
                  <a:pt x="1261040" y="345441"/>
                  <a:pt x="1262309" y="345441"/>
                  <a:pt x="1262309" y="346713"/>
                </a:cubicBezTo>
                <a:cubicBezTo>
                  <a:pt x="1262309" y="347981"/>
                  <a:pt x="1262309" y="347981"/>
                  <a:pt x="1262309" y="349253"/>
                </a:cubicBezTo>
                <a:cubicBezTo>
                  <a:pt x="1261040" y="350521"/>
                  <a:pt x="1259766" y="350521"/>
                  <a:pt x="1258499" y="351793"/>
                </a:cubicBezTo>
                <a:cubicBezTo>
                  <a:pt x="1258499" y="351793"/>
                  <a:pt x="1257224" y="353061"/>
                  <a:pt x="1257224" y="353061"/>
                </a:cubicBezTo>
                <a:cubicBezTo>
                  <a:pt x="1255958" y="353061"/>
                  <a:pt x="1254690" y="353061"/>
                  <a:pt x="1253415" y="353061"/>
                </a:cubicBezTo>
                <a:cubicBezTo>
                  <a:pt x="1253415" y="353061"/>
                  <a:pt x="1252147" y="353061"/>
                  <a:pt x="1250878" y="353061"/>
                </a:cubicBezTo>
                <a:cubicBezTo>
                  <a:pt x="1250878" y="351793"/>
                  <a:pt x="1250878" y="351793"/>
                  <a:pt x="1250878" y="350521"/>
                </a:cubicBezTo>
                <a:cubicBezTo>
                  <a:pt x="1249605" y="350521"/>
                  <a:pt x="1249605" y="349253"/>
                  <a:pt x="1248339" y="349253"/>
                </a:cubicBezTo>
                <a:cubicBezTo>
                  <a:pt x="1248339" y="349253"/>
                  <a:pt x="1248339" y="347981"/>
                  <a:pt x="1248339" y="347981"/>
                </a:cubicBezTo>
                <a:cubicBezTo>
                  <a:pt x="1249605" y="346713"/>
                  <a:pt x="1250878" y="344173"/>
                  <a:pt x="1252147" y="342901"/>
                </a:cubicBezTo>
                <a:cubicBezTo>
                  <a:pt x="1253415" y="342901"/>
                  <a:pt x="1253415" y="341633"/>
                  <a:pt x="1254690" y="341633"/>
                </a:cubicBezTo>
                <a:cubicBezTo>
                  <a:pt x="1254690" y="341633"/>
                  <a:pt x="1254690" y="340361"/>
                  <a:pt x="1254690" y="340361"/>
                </a:cubicBezTo>
                <a:cubicBezTo>
                  <a:pt x="1255958" y="339093"/>
                  <a:pt x="1255958" y="339093"/>
                  <a:pt x="1257224" y="337821"/>
                </a:cubicBezTo>
                <a:cubicBezTo>
                  <a:pt x="1257224" y="336553"/>
                  <a:pt x="1257224" y="336553"/>
                  <a:pt x="1257224" y="335281"/>
                </a:cubicBezTo>
                <a:cubicBezTo>
                  <a:pt x="1258499" y="334013"/>
                  <a:pt x="1259766" y="332741"/>
                  <a:pt x="1261040" y="331473"/>
                </a:cubicBezTo>
                <a:cubicBezTo>
                  <a:pt x="1261040" y="330201"/>
                  <a:pt x="1261040" y="328933"/>
                  <a:pt x="1261040" y="327661"/>
                </a:cubicBezTo>
                <a:cubicBezTo>
                  <a:pt x="1259766" y="327661"/>
                  <a:pt x="1259766" y="327661"/>
                  <a:pt x="1258499" y="327661"/>
                </a:cubicBezTo>
                <a:cubicBezTo>
                  <a:pt x="1257224" y="328929"/>
                  <a:pt x="1257224" y="328929"/>
                  <a:pt x="1255958" y="330201"/>
                </a:cubicBezTo>
                <a:cubicBezTo>
                  <a:pt x="1254690" y="330201"/>
                  <a:pt x="1254690" y="330201"/>
                  <a:pt x="1253415" y="330201"/>
                </a:cubicBezTo>
                <a:cubicBezTo>
                  <a:pt x="1253415" y="330201"/>
                  <a:pt x="1252147" y="331473"/>
                  <a:pt x="1252147" y="331473"/>
                </a:cubicBezTo>
                <a:cubicBezTo>
                  <a:pt x="1250878" y="331473"/>
                  <a:pt x="1249605" y="332741"/>
                  <a:pt x="1248339" y="332741"/>
                </a:cubicBezTo>
                <a:cubicBezTo>
                  <a:pt x="1248339" y="334013"/>
                  <a:pt x="1248339" y="334013"/>
                  <a:pt x="1248339" y="335281"/>
                </a:cubicBezTo>
                <a:cubicBezTo>
                  <a:pt x="1248339" y="336553"/>
                  <a:pt x="1247071" y="337821"/>
                  <a:pt x="1247071" y="339093"/>
                </a:cubicBezTo>
                <a:cubicBezTo>
                  <a:pt x="1244530" y="340361"/>
                  <a:pt x="1243256" y="341633"/>
                  <a:pt x="1240720" y="342901"/>
                </a:cubicBezTo>
                <a:cubicBezTo>
                  <a:pt x="1240720" y="342901"/>
                  <a:pt x="1239445" y="341633"/>
                  <a:pt x="1238177" y="341633"/>
                </a:cubicBezTo>
                <a:cubicBezTo>
                  <a:pt x="1238177" y="342901"/>
                  <a:pt x="1236910" y="342901"/>
                  <a:pt x="1236910" y="344173"/>
                </a:cubicBezTo>
                <a:cubicBezTo>
                  <a:pt x="1236910" y="345441"/>
                  <a:pt x="1238177" y="345441"/>
                  <a:pt x="1238177" y="346709"/>
                </a:cubicBezTo>
                <a:cubicBezTo>
                  <a:pt x="1238177" y="347981"/>
                  <a:pt x="1238177" y="347981"/>
                  <a:pt x="1238177" y="349249"/>
                </a:cubicBezTo>
                <a:cubicBezTo>
                  <a:pt x="1238177" y="350521"/>
                  <a:pt x="1236910" y="351789"/>
                  <a:pt x="1235636" y="353061"/>
                </a:cubicBezTo>
                <a:cubicBezTo>
                  <a:pt x="1234367" y="353061"/>
                  <a:pt x="1234367" y="354330"/>
                  <a:pt x="1233101" y="354330"/>
                </a:cubicBezTo>
                <a:cubicBezTo>
                  <a:pt x="1233101" y="354330"/>
                  <a:pt x="1233101" y="355601"/>
                  <a:pt x="1233101" y="355601"/>
                </a:cubicBezTo>
                <a:cubicBezTo>
                  <a:pt x="1233101" y="356870"/>
                  <a:pt x="1233101" y="356870"/>
                  <a:pt x="1233101" y="358141"/>
                </a:cubicBezTo>
                <a:cubicBezTo>
                  <a:pt x="1231827" y="359413"/>
                  <a:pt x="1231827" y="360682"/>
                  <a:pt x="1230559" y="361950"/>
                </a:cubicBezTo>
                <a:cubicBezTo>
                  <a:pt x="1230559" y="361950"/>
                  <a:pt x="1229285" y="361950"/>
                  <a:pt x="1229285" y="361950"/>
                </a:cubicBezTo>
                <a:cubicBezTo>
                  <a:pt x="1228016" y="361950"/>
                  <a:pt x="1228016" y="360682"/>
                  <a:pt x="1226749" y="360682"/>
                </a:cubicBezTo>
                <a:cubicBezTo>
                  <a:pt x="1226749" y="360682"/>
                  <a:pt x="1226749" y="359413"/>
                  <a:pt x="1226749" y="358141"/>
                </a:cubicBezTo>
                <a:cubicBezTo>
                  <a:pt x="1226749" y="358141"/>
                  <a:pt x="1225475" y="356870"/>
                  <a:pt x="1225475" y="356870"/>
                </a:cubicBezTo>
                <a:cubicBezTo>
                  <a:pt x="1225475" y="355601"/>
                  <a:pt x="1225475" y="355601"/>
                  <a:pt x="1225475" y="354330"/>
                </a:cubicBezTo>
                <a:cubicBezTo>
                  <a:pt x="1225475" y="354330"/>
                  <a:pt x="1224209" y="354330"/>
                  <a:pt x="1224209" y="354330"/>
                </a:cubicBezTo>
                <a:cubicBezTo>
                  <a:pt x="1224209" y="354330"/>
                  <a:pt x="1222940" y="355601"/>
                  <a:pt x="1222940" y="355601"/>
                </a:cubicBezTo>
                <a:cubicBezTo>
                  <a:pt x="1222940" y="356870"/>
                  <a:pt x="1222940" y="356870"/>
                  <a:pt x="1222940" y="358141"/>
                </a:cubicBezTo>
                <a:cubicBezTo>
                  <a:pt x="1221666" y="359410"/>
                  <a:pt x="1220399" y="359410"/>
                  <a:pt x="1220399" y="360682"/>
                </a:cubicBezTo>
                <a:cubicBezTo>
                  <a:pt x="1219131" y="361950"/>
                  <a:pt x="1219131" y="361950"/>
                  <a:pt x="1217857" y="361950"/>
                </a:cubicBezTo>
                <a:cubicBezTo>
                  <a:pt x="1217857" y="363222"/>
                  <a:pt x="1219131" y="363222"/>
                  <a:pt x="1219131" y="364490"/>
                </a:cubicBezTo>
                <a:cubicBezTo>
                  <a:pt x="1219131" y="365762"/>
                  <a:pt x="1217857" y="365762"/>
                  <a:pt x="1217857" y="367034"/>
                </a:cubicBezTo>
                <a:cubicBezTo>
                  <a:pt x="1216592" y="367034"/>
                  <a:pt x="1216592" y="367034"/>
                  <a:pt x="1215315" y="367034"/>
                </a:cubicBezTo>
                <a:cubicBezTo>
                  <a:pt x="1215315" y="368302"/>
                  <a:pt x="1214048" y="368302"/>
                  <a:pt x="1214048" y="369574"/>
                </a:cubicBezTo>
                <a:cubicBezTo>
                  <a:pt x="1212780" y="370842"/>
                  <a:pt x="1210239" y="372110"/>
                  <a:pt x="1208971" y="373382"/>
                </a:cubicBezTo>
                <a:cubicBezTo>
                  <a:pt x="1208971" y="373382"/>
                  <a:pt x="1207697" y="373382"/>
                  <a:pt x="1207697" y="373382"/>
                </a:cubicBezTo>
                <a:cubicBezTo>
                  <a:pt x="1206430" y="373382"/>
                  <a:pt x="1206430" y="372110"/>
                  <a:pt x="1206430" y="372110"/>
                </a:cubicBezTo>
                <a:cubicBezTo>
                  <a:pt x="1205162" y="372110"/>
                  <a:pt x="1205162" y="372110"/>
                  <a:pt x="1203888" y="372110"/>
                </a:cubicBezTo>
                <a:cubicBezTo>
                  <a:pt x="1203888" y="372110"/>
                  <a:pt x="1202621" y="373382"/>
                  <a:pt x="1202621" y="373382"/>
                </a:cubicBezTo>
                <a:cubicBezTo>
                  <a:pt x="1201347" y="372110"/>
                  <a:pt x="1201347" y="372110"/>
                  <a:pt x="1200080" y="372110"/>
                </a:cubicBezTo>
                <a:cubicBezTo>
                  <a:pt x="1201347" y="370842"/>
                  <a:pt x="1201347" y="370842"/>
                  <a:pt x="1201347" y="369570"/>
                </a:cubicBezTo>
                <a:cubicBezTo>
                  <a:pt x="1202621" y="368302"/>
                  <a:pt x="1202621" y="368302"/>
                  <a:pt x="1203888" y="367030"/>
                </a:cubicBezTo>
                <a:cubicBezTo>
                  <a:pt x="1202621" y="367030"/>
                  <a:pt x="1202621" y="365762"/>
                  <a:pt x="1201347" y="365762"/>
                </a:cubicBezTo>
                <a:cubicBezTo>
                  <a:pt x="1201347" y="364490"/>
                  <a:pt x="1202621" y="363222"/>
                  <a:pt x="1202621" y="361950"/>
                </a:cubicBezTo>
                <a:cubicBezTo>
                  <a:pt x="1202621" y="360682"/>
                  <a:pt x="1203888" y="360682"/>
                  <a:pt x="1205162" y="359410"/>
                </a:cubicBezTo>
                <a:cubicBezTo>
                  <a:pt x="1205162" y="359410"/>
                  <a:pt x="1205162" y="358141"/>
                  <a:pt x="1205162" y="358141"/>
                </a:cubicBezTo>
                <a:cubicBezTo>
                  <a:pt x="1203888" y="358141"/>
                  <a:pt x="1203888" y="358141"/>
                  <a:pt x="1202621" y="358141"/>
                </a:cubicBezTo>
                <a:cubicBezTo>
                  <a:pt x="1201347" y="359410"/>
                  <a:pt x="1200080" y="359410"/>
                  <a:pt x="1198813" y="360682"/>
                </a:cubicBezTo>
                <a:cubicBezTo>
                  <a:pt x="1197537" y="361950"/>
                  <a:pt x="1197537" y="361950"/>
                  <a:pt x="1196270" y="361950"/>
                </a:cubicBezTo>
                <a:cubicBezTo>
                  <a:pt x="1195002" y="363222"/>
                  <a:pt x="1195002" y="364490"/>
                  <a:pt x="1195002" y="365762"/>
                </a:cubicBezTo>
                <a:cubicBezTo>
                  <a:pt x="1193729" y="365762"/>
                  <a:pt x="1193729" y="365762"/>
                  <a:pt x="1193729" y="365762"/>
                </a:cubicBezTo>
                <a:cubicBezTo>
                  <a:pt x="1193729" y="367030"/>
                  <a:pt x="1193729" y="367030"/>
                  <a:pt x="1193729" y="368302"/>
                </a:cubicBezTo>
                <a:cubicBezTo>
                  <a:pt x="1193729" y="368302"/>
                  <a:pt x="1192461" y="369570"/>
                  <a:pt x="1192461" y="369570"/>
                </a:cubicBezTo>
                <a:cubicBezTo>
                  <a:pt x="1191194" y="369570"/>
                  <a:pt x="1189920" y="369570"/>
                  <a:pt x="1188652" y="369570"/>
                </a:cubicBezTo>
                <a:cubicBezTo>
                  <a:pt x="1188652" y="368302"/>
                  <a:pt x="1187378" y="368302"/>
                  <a:pt x="1187378" y="367030"/>
                </a:cubicBezTo>
                <a:cubicBezTo>
                  <a:pt x="1186110" y="365762"/>
                  <a:pt x="1184843" y="365762"/>
                  <a:pt x="1183569" y="364490"/>
                </a:cubicBezTo>
                <a:cubicBezTo>
                  <a:pt x="1182301" y="364490"/>
                  <a:pt x="1181033" y="364490"/>
                  <a:pt x="1179759" y="364490"/>
                </a:cubicBezTo>
                <a:cubicBezTo>
                  <a:pt x="1178491" y="364490"/>
                  <a:pt x="1178491" y="365762"/>
                  <a:pt x="1177224" y="365762"/>
                </a:cubicBezTo>
                <a:cubicBezTo>
                  <a:pt x="1175949" y="367030"/>
                  <a:pt x="1175949" y="367030"/>
                  <a:pt x="1175949" y="368302"/>
                </a:cubicBezTo>
                <a:cubicBezTo>
                  <a:pt x="1174682" y="368302"/>
                  <a:pt x="1173407" y="369570"/>
                  <a:pt x="1172140" y="369570"/>
                </a:cubicBezTo>
                <a:cubicBezTo>
                  <a:pt x="1170871" y="369570"/>
                  <a:pt x="1169598" y="369570"/>
                  <a:pt x="1168329" y="369570"/>
                </a:cubicBezTo>
                <a:cubicBezTo>
                  <a:pt x="1168329" y="369570"/>
                  <a:pt x="1168329" y="368302"/>
                  <a:pt x="1168329" y="368302"/>
                </a:cubicBezTo>
                <a:cubicBezTo>
                  <a:pt x="1169598" y="367030"/>
                  <a:pt x="1172140" y="367030"/>
                  <a:pt x="1173407" y="365762"/>
                </a:cubicBezTo>
                <a:cubicBezTo>
                  <a:pt x="1173407" y="365762"/>
                  <a:pt x="1173407" y="364490"/>
                  <a:pt x="1173407" y="364490"/>
                </a:cubicBezTo>
                <a:cubicBezTo>
                  <a:pt x="1172140" y="363222"/>
                  <a:pt x="1172140" y="363222"/>
                  <a:pt x="1170871" y="363222"/>
                </a:cubicBezTo>
                <a:cubicBezTo>
                  <a:pt x="1170871" y="363222"/>
                  <a:pt x="1170871" y="361950"/>
                  <a:pt x="1170871" y="361950"/>
                </a:cubicBezTo>
                <a:cubicBezTo>
                  <a:pt x="1170871" y="361950"/>
                  <a:pt x="1172140" y="360682"/>
                  <a:pt x="1173407" y="360682"/>
                </a:cubicBezTo>
                <a:cubicBezTo>
                  <a:pt x="1173407" y="360682"/>
                  <a:pt x="1172140" y="360682"/>
                  <a:pt x="1175949" y="359413"/>
                </a:cubicBezTo>
                <a:cubicBezTo>
                  <a:pt x="1174682" y="359413"/>
                  <a:pt x="1173407" y="360682"/>
                  <a:pt x="1172140" y="360682"/>
                </a:cubicBezTo>
                <a:cubicBezTo>
                  <a:pt x="1172140" y="360682"/>
                  <a:pt x="1173407" y="359413"/>
                  <a:pt x="1173407" y="358141"/>
                </a:cubicBezTo>
                <a:cubicBezTo>
                  <a:pt x="1174682" y="356873"/>
                  <a:pt x="1177217" y="356873"/>
                  <a:pt x="1178491" y="355601"/>
                </a:cubicBezTo>
                <a:cubicBezTo>
                  <a:pt x="1178491" y="354333"/>
                  <a:pt x="1179759" y="354333"/>
                  <a:pt x="1181033" y="354333"/>
                </a:cubicBezTo>
                <a:cubicBezTo>
                  <a:pt x="1182301" y="351793"/>
                  <a:pt x="1182301" y="350521"/>
                  <a:pt x="1183569" y="349253"/>
                </a:cubicBezTo>
                <a:cubicBezTo>
                  <a:pt x="1187378" y="347981"/>
                  <a:pt x="1189920" y="346713"/>
                  <a:pt x="1192461" y="345441"/>
                </a:cubicBezTo>
                <a:cubicBezTo>
                  <a:pt x="1193729" y="344173"/>
                  <a:pt x="1195002" y="344173"/>
                  <a:pt x="1196270" y="342901"/>
                </a:cubicBezTo>
                <a:cubicBezTo>
                  <a:pt x="1198813" y="342901"/>
                  <a:pt x="1200080" y="342901"/>
                  <a:pt x="1201347" y="342901"/>
                </a:cubicBezTo>
                <a:cubicBezTo>
                  <a:pt x="1202621" y="341633"/>
                  <a:pt x="1203888" y="341633"/>
                  <a:pt x="1205162" y="340361"/>
                </a:cubicBezTo>
                <a:cubicBezTo>
                  <a:pt x="1206430" y="337821"/>
                  <a:pt x="1208971" y="336553"/>
                  <a:pt x="1210239" y="335281"/>
                </a:cubicBezTo>
                <a:cubicBezTo>
                  <a:pt x="1211506" y="334013"/>
                  <a:pt x="1211506" y="334013"/>
                  <a:pt x="1212780" y="334013"/>
                </a:cubicBezTo>
                <a:cubicBezTo>
                  <a:pt x="1212780" y="334013"/>
                  <a:pt x="1214048" y="332741"/>
                  <a:pt x="1214048" y="332741"/>
                </a:cubicBezTo>
                <a:cubicBezTo>
                  <a:pt x="1215315" y="332741"/>
                  <a:pt x="1216592" y="332741"/>
                  <a:pt x="1217857" y="332741"/>
                </a:cubicBezTo>
                <a:cubicBezTo>
                  <a:pt x="1217857" y="332741"/>
                  <a:pt x="1219131" y="331473"/>
                  <a:pt x="1219131" y="331473"/>
                </a:cubicBezTo>
                <a:cubicBezTo>
                  <a:pt x="1221666" y="331473"/>
                  <a:pt x="1222940" y="330201"/>
                  <a:pt x="1225475" y="330201"/>
                </a:cubicBezTo>
                <a:cubicBezTo>
                  <a:pt x="1225475" y="330201"/>
                  <a:pt x="1225475" y="328933"/>
                  <a:pt x="1225475" y="328933"/>
                </a:cubicBezTo>
                <a:cubicBezTo>
                  <a:pt x="1226749" y="327661"/>
                  <a:pt x="1226749" y="327661"/>
                  <a:pt x="1228016" y="326393"/>
                </a:cubicBezTo>
                <a:cubicBezTo>
                  <a:pt x="1229285" y="326393"/>
                  <a:pt x="1230559" y="325121"/>
                  <a:pt x="1231827" y="325121"/>
                </a:cubicBezTo>
                <a:cubicBezTo>
                  <a:pt x="1233101" y="323853"/>
                  <a:pt x="1234367" y="322581"/>
                  <a:pt x="1235636" y="321312"/>
                </a:cubicBezTo>
                <a:cubicBezTo>
                  <a:pt x="1235636" y="321312"/>
                  <a:pt x="1236910" y="320041"/>
                  <a:pt x="1238177" y="320041"/>
                </a:cubicBezTo>
                <a:cubicBezTo>
                  <a:pt x="1239445" y="318772"/>
                  <a:pt x="1239445" y="318772"/>
                  <a:pt x="1240720" y="317500"/>
                </a:cubicBezTo>
                <a:cubicBezTo>
                  <a:pt x="1243256" y="314960"/>
                  <a:pt x="1245797" y="313692"/>
                  <a:pt x="1248339" y="311152"/>
                </a:cubicBezTo>
                <a:cubicBezTo>
                  <a:pt x="1249605" y="311152"/>
                  <a:pt x="1249605" y="311152"/>
                  <a:pt x="1250878" y="311152"/>
                </a:cubicBezTo>
                <a:cubicBezTo>
                  <a:pt x="1250878" y="311152"/>
                  <a:pt x="1252147" y="311152"/>
                  <a:pt x="1252147" y="311152"/>
                </a:cubicBezTo>
                <a:cubicBezTo>
                  <a:pt x="1252147" y="309880"/>
                  <a:pt x="1253415" y="308612"/>
                  <a:pt x="1253415" y="308612"/>
                </a:cubicBezTo>
                <a:cubicBezTo>
                  <a:pt x="1253415" y="307340"/>
                  <a:pt x="1253415" y="307340"/>
                  <a:pt x="1253415" y="306072"/>
                </a:cubicBezTo>
                <a:cubicBezTo>
                  <a:pt x="1254690" y="304800"/>
                  <a:pt x="1255958" y="304800"/>
                  <a:pt x="1257224" y="303532"/>
                </a:cubicBezTo>
                <a:cubicBezTo>
                  <a:pt x="1261040" y="303532"/>
                  <a:pt x="1263576" y="302260"/>
                  <a:pt x="1266118" y="302260"/>
                </a:cubicBezTo>
                <a:cubicBezTo>
                  <a:pt x="1267385" y="302260"/>
                  <a:pt x="1267385" y="300992"/>
                  <a:pt x="1268658" y="300992"/>
                </a:cubicBezTo>
                <a:cubicBezTo>
                  <a:pt x="1269927" y="300992"/>
                  <a:pt x="1271193" y="300992"/>
                  <a:pt x="1272468" y="300992"/>
                </a:cubicBezTo>
                <a:cubicBezTo>
                  <a:pt x="1273736" y="300992"/>
                  <a:pt x="1275010" y="299720"/>
                  <a:pt x="1276277" y="299720"/>
                </a:cubicBezTo>
                <a:cubicBezTo>
                  <a:pt x="1276277" y="299720"/>
                  <a:pt x="1277545" y="298452"/>
                  <a:pt x="1277545" y="298452"/>
                </a:cubicBezTo>
                <a:cubicBezTo>
                  <a:pt x="1278820" y="298452"/>
                  <a:pt x="1278820" y="298452"/>
                  <a:pt x="1280087" y="298452"/>
                </a:cubicBezTo>
                <a:cubicBezTo>
                  <a:pt x="1281354" y="298452"/>
                  <a:pt x="1282629" y="299720"/>
                  <a:pt x="1283896" y="299720"/>
                </a:cubicBezTo>
                <a:cubicBezTo>
                  <a:pt x="1283896" y="299720"/>
                  <a:pt x="1285164" y="300992"/>
                  <a:pt x="1285164" y="302260"/>
                </a:cubicBezTo>
                <a:cubicBezTo>
                  <a:pt x="1286438" y="302260"/>
                  <a:pt x="1286438" y="303532"/>
                  <a:pt x="1287706" y="303532"/>
                </a:cubicBezTo>
                <a:cubicBezTo>
                  <a:pt x="1287706" y="303532"/>
                  <a:pt x="1288980" y="302260"/>
                  <a:pt x="1288980" y="302260"/>
                </a:cubicBezTo>
                <a:cubicBezTo>
                  <a:pt x="1288980" y="302260"/>
                  <a:pt x="1288980" y="300992"/>
                  <a:pt x="1288980" y="300992"/>
                </a:cubicBezTo>
                <a:cubicBezTo>
                  <a:pt x="1288980" y="300992"/>
                  <a:pt x="1290247" y="300992"/>
                  <a:pt x="1290247" y="300992"/>
                </a:cubicBezTo>
                <a:cubicBezTo>
                  <a:pt x="1290247" y="300992"/>
                  <a:pt x="1291515" y="302260"/>
                  <a:pt x="1291515" y="302260"/>
                </a:cubicBezTo>
                <a:cubicBezTo>
                  <a:pt x="1292789" y="302260"/>
                  <a:pt x="1294057" y="300992"/>
                  <a:pt x="1295325" y="300992"/>
                </a:cubicBezTo>
                <a:cubicBezTo>
                  <a:pt x="1295325" y="300992"/>
                  <a:pt x="1294057" y="299720"/>
                  <a:pt x="1294057" y="299720"/>
                </a:cubicBezTo>
                <a:cubicBezTo>
                  <a:pt x="1294057" y="299720"/>
                  <a:pt x="1294057" y="298448"/>
                  <a:pt x="1294057" y="298448"/>
                </a:cubicBezTo>
                <a:cubicBezTo>
                  <a:pt x="1294057" y="298448"/>
                  <a:pt x="1294057" y="297180"/>
                  <a:pt x="1294057" y="295912"/>
                </a:cubicBezTo>
                <a:cubicBezTo>
                  <a:pt x="1295325" y="294640"/>
                  <a:pt x="1296599" y="294640"/>
                  <a:pt x="1297866" y="293372"/>
                </a:cubicBezTo>
                <a:cubicBezTo>
                  <a:pt x="1299133" y="293372"/>
                  <a:pt x="1299133" y="292100"/>
                  <a:pt x="1300408" y="292100"/>
                </a:cubicBezTo>
                <a:close/>
                <a:moveTo>
                  <a:pt x="2592490" y="285242"/>
                </a:moveTo>
                <a:lnTo>
                  <a:pt x="2593252" y="288290"/>
                </a:lnTo>
                <a:cubicBezTo>
                  <a:pt x="2594521" y="289560"/>
                  <a:pt x="2594521" y="289560"/>
                  <a:pt x="2595792" y="290830"/>
                </a:cubicBezTo>
                <a:cubicBezTo>
                  <a:pt x="2597061" y="292100"/>
                  <a:pt x="2597061" y="293370"/>
                  <a:pt x="2597061" y="294640"/>
                </a:cubicBezTo>
                <a:cubicBezTo>
                  <a:pt x="2597061" y="294640"/>
                  <a:pt x="2595792" y="295911"/>
                  <a:pt x="2595792" y="295911"/>
                </a:cubicBezTo>
                <a:cubicBezTo>
                  <a:pt x="2595792" y="297180"/>
                  <a:pt x="2595792" y="298451"/>
                  <a:pt x="2595792" y="299720"/>
                </a:cubicBezTo>
                <a:cubicBezTo>
                  <a:pt x="2595792" y="299720"/>
                  <a:pt x="2594521" y="300991"/>
                  <a:pt x="2594521" y="300991"/>
                </a:cubicBezTo>
                <a:cubicBezTo>
                  <a:pt x="2594521" y="300991"/>
                  <a:pt x="2593252" y="299720"/>
                  <a:pt x="2593252" y="299720"/>
                </a:cubicBezTo>
                <a:cubicBezTo>
                  <a:pt x="2593252" y="298451"/>
                  <a:pt x="2593252" y="298451"/>
                  <a:pt x="2593252" y="297180"/>
                </a:cubicBezTo>
                <a:cubicBezTo>
                  <a:pt x="2593252" y="295911"/>
                  <a:pt x="2594521" y="295911"/>
                  <a:pt x="2594521" y="294640"/>
                </a:cubicBezTo>
                <a:cubicBezTo>
                  <a:pt x="2594521" y="293371"/>
                  <a:pt x="2594521" y="292100"/>
                  <a:pt x="2594521" y="290830"/>
                </a:cubicBezTo>
                <a:cubicBezTo>
                  <a:pt x="2593252" y="289560"/>
                  <a:pt x="2593252" y="289560"/>
                  <a:pt x="2591981" y="288290"/>
                </a:cubicBezTo>
                <a:cubicBezTo>
                  <a:pt x="2591981" y="288290"/>
                  <a:pt x="2591981" y="287020"/>
                  <a:pt x="2591981" y="285750"/>
                </a:cubicBezTo>
                <a:close/>
                <a:moveTo>
                  <a:pt x="2592235" y="282701"/>
                </a:moveTo>
                <a:lnTo>
                  <a:pt x="2593252" y="283209"/>
                </a:lnTo>
                <a:cubicBezTo>
                  <a:pt x="2593252" y="283209"/>
                  <a:pt x="2593252" y="284480"/>
                  <a:pt x="2593252" y="284480"/>
                </a:cubicBezTo>
                <a:lnTo>
                  <a:pt x="2592490" y="285242"/>
                </a:lnTo>
                <a:lnTo>
                  <a:pt x="2591981" y="283209"/>
                </a:lnTo>
                <a:close/>
                <a:moveTo>
                  <a:pt x="1592514" y="279402"/>
                </a:moveTo>
                <a:lnTo>
                  <a:pt x="1593782" y="280670"/>
                </a:lnTo>
                <a:lnTo>
                  <a:pt x="1596312" y="280670"/>
                </a:lnTo>
                <a:lnTo>
                  <a:pt x="1595045" y="279402"/>
                </a:lnTo>
                <a:close/>
                <a:moveTo>
                  <a:pt x="4726843" y="279400"/>
                </a:moveTo>
                <a:cubicBezTo>
                  <a:pt x="4729387" y="279400"/>
                  <a:pt x="4730656" y="279400"/>
                  <a:pt x="4731925" y="279400"/>
                </a:cubicBezTo>
                <a:cubicBezTo>
                  <a:pt x="4731925" y="280671"/>
                  <a:pt x="4733194" y="280671"/>
                  <a:pt x="4733194" y="281939"/>
                </a:cubicBezTo>
                <a:cubicBezTo>
                  <a:pt x="4734463" y="281939"/>
                  <a:pt x="4734463" y="283210"/>
                  <a:pt x="4735738" y="283210"/>
                </a:cubicBezTo>
                <a:cubicBezTo>
                  <a:pt x="4737007" y="283210"/>
                  <a:pt x="4739544" y="284480"/>
                  <a:pt x="4740813" y="284480"/>
                </a:cubicBezTo>
                <a:cubicBezTo>
                  <a:pt x="4742082" y="285751"/>
                  <a:pt x="4743357" y="287019"/>
                  <a:pt x="4744626" y="288290"/>
                </a:cubicBezTo>
                <a:cubicBezTo>
                  <a:pt x="4745895" y="288290"/>
                  <a:pt x="4747164" y="289561"/>
                  <a:pt x="4748433" y="289561"/>
                </a:cubicBezTo>
                <a:cubicBezTo>
                  <a:pt x="4749702" y="290829"/>
                  <a:pt x="4749702" y="290829"/>
                  <a:pt x="4749702" y="292100"/>
                </a:cubicBezTo>
                <a:cubicBezTo>
                  <a:pt x="4749702" y="293371"/>
                  <a:pt x="4749702" y="293371"/>
                  <a:pt x="4749702" y="294642"/>
                </a:cubicBezTo>
                <a:cubicBezTo>
                  <a:pt x="4750977" y="294642"/>
                  <a:pt x="4752246" y="295909"/>
                  <a:pt x="4753515" y="295909"/>
                </a:cubicBezTo>
                <a:cubicBezTo>
                  <a:pt x="4753515" y="295909"/>
                  <a:pt x="4754784" y="297180"/>
                  <a:pt x="4754784" y="297180"/>
                </a:cubicBezTo>
                <a:cubicBezTo>
                  <a:pt x="4756052" y="297180"/>
                  <a:pt x="4756052" y="297180"/>
                  <a:pt x="4757327" y="297180"/>
                </a:cubicBezTo>
                <a:cubicBezTo>
                  <a:pt x="4758596" y="297180"/>
                  <a:pt x="4759865" y="297180"/>
                  <a:pt x="4761134" y="297180"/>
                </a:cubicBezTo>
                <a:cubicBezTo>
                  <a:pt x="4762403" y="297180"/>
                  <a:pt x="4762403" y="298451"/>
                  <a:pt x="4763672" y="298451"/>
                </a:cubicBezTo>
                <a:cubicBezTo>
                  <a:pt x="4763672" y="299719"/>
                  <a:pt x="4764947" y="300990"/>
                  <a:pt x="4764947" y="302261"/>
                </a:cubicBezTo>
                <a:cubicBezTo>
                  <a:pt x="4766216" y="303532"/>
                  <a:pt x="4767485" y="304800"/>
                  <a:pt x="4768754" y="306071"/>
                </a:cubicBezTo>
                <a:cubicBezTo>
                  <a:pt x="4771297" y="307342"/>
                  <a:pt x="4772566" y="307342"/>
                  <a:pt x="4773835" y="307342"/>
                </a:cubicBezTo>
                <a:cubicBezTo>
                  <a:pt x="4775104" y="307342"/>
                  <a:pt x="4775104" y="307342"/>
                  <a:pt x="4776373" y="307342"/>
                </a:cubicBezTo>
                <a:cubicBezTo>
                  <a:pt x="4775104" y="307342"/>
                  <a:pt x="4775104" y="306071"/>
                  <a:pt x="4775104" y="306071"/>
                </a:cubicBezTo>
                <a:cubicBezTo>
                  <a:pt x="4773835" y="304800"/>
                  <a:pt x="4771297" y="302261"/>
                  <a:pt x="4770023" y="300990"/>
                </a:cubicBezTo>
                <a:cubicBezTo>
                  <a:pt x="4770023" y="299719"/>
                  <a:pt x="4770023" y="298451"/>
                  <a:pt x="4770023" y="297180"/>
                </a:cubicBezTo>
                <a:cubicBezTo>
                  <a:pt x="4770023" y="297180"/>
                  <a:pt x="4768754" y="295909"/>
                  <a:pt x="4768754" y="294642"/>
                </a:cubicBezTo>
                <a:cubicBezTo>
                  <a:pt x="4768754" y="293371"/>
                  <a:pt x="4768754" y="293371"/>
                  <a:pt x="4768754" y="292100"/>
                </a:cubicBezTo>
                <a:cubicBezTo>
                  <a:pt x="4770023" y="292100"/>
                  <a:pt x="4770023" y="290832"/>
                  <a:pt x="4771297" y="290832"/>
                </a:cubicBezTo>
                <a:cubicBezTo>
                  <a:pt x="4771297" y="292100"/>
                  <a:pt x="4772566" y="292100"/>
                  <a:pt x="4773835" y="292100"/>
                </a:cubicBezTo>
                <a:cubicBezTo>
                  <a:pt x="4773835" y="293371"/>
                  <a:pt x="4775104" y="293371"/>
                  <a:pt x="4775104" y="293371"/>
                </a:cubicBezTo>
                <a:cubicBezTo>
                  <a:pt x="4777642" y="293371"/>
                  <a:pt x="4778917" y="294642"/>
                  <a:pt x="4780186" y="294642"/>
                </a:cubicBezTo>
                <a:cubicBezTo>
                  <a:pt x="4780186" y="294642"/>
                  <a:pt x="4778917" y="293371"/>
                  <a:pt x="4778917" y="293371"/>
                </a:cubicBezTo>
                <a:cubicBezTo>
                  <a:pt x="4778917" y="293371"/>
                  <a:pt x="4777642" y="292100"/>
                  <a:pt x="4776373" y="292100"/>
                </a:cubicBezTo>
                <a:cubicBezTo>
                  <a:pt x="4775104" y="289561"/>
                  <a:pt x="4772566" y="288290"/>
                  <a:pt x="4771297" y="287019"/>
                </a:cubicBezTo>
                <a:cubicBezTo>
                  <a:pt x="4771297" y="287019"/>
                  <a:pt x="4772566" y="287019"/>
                  <a:pt x="4772566" y="287019"/>
                </a:cubicBezTo>
                <a:cubicBezTo>
                  <a:pt x="4773835" y="288290"/>
                  <a:pt x="4775104" y="288290"/>
                  <a:pt x="4776373" y="289561"/>
                </a:cubicBezTo>
                <a:cubicBezTo>
                  <a:pt x="4777642" y="289561"/>
                  <a:pt x="4778917" y="290832"/>
                  <a:pt x="4780186" y="290832"/>
                </a:cubicBezTo>
                <a:cubicBezTo>
                  <a:pt x="4780186" y="292100"/>
                  <a:pt x="4781455" y="292100"/>
                  <a:pt x="4782724" y="293371"/>
                </a:cubicBezTo>
                <a:cubicBezTo>
                  <a:pt x="4783993" y="293371"/>
                  <a:pt x="4785267" y="294642"/>
                  <a:pt x="4786536" y="294642"/>
                </a:cubicBezTo>
                <a:cubicBezTo>
                  <a:pt x="4789074" y="294642"/>
                  <a:pt x="4791612" y="295909"/>
                  <a:pt x="4794156" y="295909"/>
                </a:cubicBezTo>
                <a:cubicBezTo>
                  <a:pt x="4795425" y="297180"/>
                  <a:pt x="4795425" y="297180"/>
                  <a:pt x="4796694" y="298451"/>
                </a:cubicBezTo>
                <a:cubicBezTo>
                  <a:pt x="4796694" y="298451"/>
                  <a:pt x="4797963" y="299722"/>
                  <a:pt x="4797963" y="299722"/>
                </a:cubicBezTo>
                <a:cubicBezTo>
                  <a:pt x="4797963" y="299722"/>
                  <a:pt x="4797963" y="300990"/>
                  <a:pt x="4797963" y="300990"/>
                </a:cubicBezTo>
                <a:cubicBezTo>
                  <a:pt x="4797963" y="300990"/>
                  <a:pt x="4796694" y="300990"/>
                  <a:pt x="4796694" y="300990"/>
                </a:cubicBezTo>
                <a:cubicBezTo>
                  <a:pt x="4795425" y="300990"/>
                  <a:pt x="4795425" y="300990"/>
                  <a:pt x="4794156" y="300990"/>
                </a:cubicBezTo>
                <a:cubicBezTo>
                  <a:pt x="4794156" y="302261"/>
                  <a:pt x="4795425" y="302261"/>
                  <a:pt x="4795425" y="303532"/>
                </a:cubicBezTo>
                <a:cubicBezTo>
                  <a:pt x="4794156" y="303532"/>
                  <a:pt x="4794156" y="303532"/>
                  <a:pt x="4792887" y="303532"/>
                </a:cubicBezTo>
                <a:cubicBezTo>
                  <a:pt x="4792887" y="303532"/>
                  <a:pt x="4792887" y="304800"/>
                  <a:pt x="4792887" y="304800"/>
                </a:cubicBezTo>
                <a:cubicBezTo>
                  <a:pt x="4794156" y="306071"/>
                  <a:pt x="4795425" y="306071"/>
                  <a:pt x="4796694" y="307342"/>
                </a:cubicBezTo>
                <a:cubicBezTo>
                  <a:pt x="4796694" y="308613"/>
                  <a:pt x="4796694" y="308613"/>
                  <a:pt x="4796694" y="309880"/>
                </a:cubicBezTo>
                <a:cubicBezTo>
                  <a:pt x="4797963" y="311151"/>
                  <a:pt x="4797963" y="311151"/>
                  <a:pt x="4799238" y="312422"/>
                </a:cubicBezTo>
                <a:cubicBezTo>
                  <a:pt x="4799238" y="313690"/>
                  <a:pt x="4799238" y="313690"/>
                  <a:pt x="4799238" y="314961"/>
                </a:cubicBezTo>
                <a:cubicBezTo>
                  <a:pt x="4799238" y="316232"/>
                  <a:pt x="4799238" y="317503"/>
                  <a:pt x="4799238" y="318771"/>
                </a:cubicBezTo>
                <a:cubicBezTo>
                  <a:pt x="4800507" y="318771"/>
                  <a:pt x="4800507" y="320041"/>
                  <a:pt x="4801775" y="320041"/>
                </a:cubicBezTo>
                <a:lnTo>
                  <a:pt x="4804949" y="323215"/>
                </a:lnTo>
                <a:lnTo>
                  <a:pt x="4805584" y="322580"/>
                </a:lnTo>
                <a:cubicBezTo>
                  <a:pt x="4805584" y="321309"/>
                  <a:pt x="4806854" y="321309"/>
                  <a:pt x="4806854" y="320040"/>
                </a:cubicBezTo>
                <a:cubicBezTo>
                  <a:pt x="4806854" y="318769"/>
                  <a:pt x="4808124" y="318769"/>
                  <a:pt x="4808124" y="318769"/>
                </a:cubicBezTo>
                <a:cubicBezTo>
                  <a:pt x="4808124" y="317500"/>
                  <a:pt x="4806854" y="317500"/>
                  <a:pt x="4806854" y="316229"/>
                </a:cubicBezTo>
                <a:cubicBezTo>
                  <a:pt x="4805584" y="316229"/>
                  <a:pt x="4805584" y="314958"/>
                  <a:pt x="4804315" y="314958"/>
                </a:cubicBezTo>
                <a:cubicBezTo>
                  <a:pt x="4804315" y="313689"/>
                  <a:pt x="4804315" y="313689"/>
                  <a:pt x="4804315" y="312419"/>
                </a:cubicBezTo>
                <a:cubicBezTo>
                  <a:pt x="4803045" y="312419"/>
                  <a:pt x="4803045" y="311150"/>
                  <a:pt x="4801775" y="311150"/>
                </a:cubicBezTo>
                <a:cubicBezTo>
                  <a:pt x="4800504" y="309879"/>
                  <a:pt x="4800504" y="309879"/>
                  <a:pt x="4801775" y="307339"/>
                </a:cubicBezTo>
                <a:cubicBezTo>
                  <a:pt x="4801775" y="307339"/>
                  <a:pt x="4800504" y="306070"/>
                  <a:pt x="4800504" y="304799"/>
                </a:cubicBezTo>
                <a:cubicBezTo>
                  <a:pt x="4801775" y="304799"/>
                  <a:pt x="4804315" y="306070"/>
                  <a:pt x="4805586" y="306070"/>
                </a:cubicBezTo>
                <a:cubicBezTo>
                  <a:pt x="4808124" y="306070"/>
                  <a:pt x="4809395" y="307339"/>
                  <a:pt x="4811936" y="307339"/>
                </a:cubicBezTo>
                <a:cubicBezTo>
                  <a:pt x="4813206" y="307339"/>
                  <a:pt x="4814474" y="308610"/>
                  <a:pt x="4815745" y="308610"/>
                </a:cubicBezTo>
                <a:cubicBezTo>
                  <a:pt x="4819556" y="309879"/>
                  <a:pt x="4822094" y="312419"/>
                  <a:pt x="4824635" y="313689"/>
                </a:cubicBezTo>
                <a:cubicBezTo>
                  <a:pt x="4825905" y="313689"/>
                  <a:pt x="4827176" y="314958"/>
                  <a:pt x="4828446" y="314958"/>
                </a:cubicBezTo>
                <a:cubicBezTo>
                  <a:pt x="4829714" y="314958"/>
                  <a:pt x="4830985" y="314958"/>
                  <a:pt x="4832255" y="314958"/>
                </a:cubicBezTo>
                <a:cubicBezTo>
                  <a:pt x="4834796" y="316229"/>
                  <a:pt x="4838605" y="317498"/>
                  <a:pt x="4841146" y="318769"/>
                </a:cubicBezTo>
                <a:cubicBezTo>
                  <a:pt x="4843687" y="321309"/>
                  <a:pt x="4847495" y="322580"/>
                  <a:pt x="4850036" y="323849"/>
                </a:cubicBezTo>
                <a:cubicBezTo>
                  <a:pt x="4850036" y="323849"/>
                  <a:pt x="4850036" y="325120"/>
                  <a:pt x="4850036" y="325120"/>
                </a:cubicBezTo>
                <a:cubicBezTo>
                  <a:pt x="4847495" y="325120"/>
                  <a:pt x="4846227" y="325120"/>
                  <a:pt x="4844957" y="325120"/>
                </a:cubicBezTo>
                <a:cubicBezTo>
                  <a:pt x="4844957" y="326389"/>
                  <a:pt x="4843687" y="326389"/>
                  <a:pt x="4842416" y="326389"/>
                </a:cubicBezTo>
                <a:cubicBezTo>
                  <a:pt x="4841146" y="327660"/>
                  <a:pt x="4841146" y="327660"/>
                  <a:pt x="4841146" y="328929"/>
                </a:cubicBezTo>
                <a:cubicBezTo>
                  <a:pt x="4841146" y="330200"/>
                  <a:pt x="4842416" y="331469"/>
                  <a:pt x="4843687" y="332740"/>
                </a:cubicBezTo>
                <a:cubicBezTo>
                  <a:pt x="4844957" y="334010"/>
                  <a:pt x="4846225" y="334010"/>
                  <a:pt x="4847495" y="335279"/>
                </a:cubicBezTo>
                <a:cubicBezTo>
                  <a:pt x="4846225" y="335279"/>
                  <a:pt x="4846225" y="336550"/>
                  <a:pt x="4846225" y="337819"/>
                </a:cubicBezTo>
                <a:cubicBezTo>
                  <a:pt x="4846225" y="339090"/>
                  <a:pt x="4846225" y="339090"/>
                  <a:pt x="4846225" y="340359"/>
                </a:cubicBezTo>
                <a:cubicBezTo>
                  <a:pt x="4844957" y="340359"/>
                  <a:pt x="4844957" y="341630"/>
                  <a:pt x="4843687" y="341630"/>
                </a:cubicBezTo>
                <a:cubicBezTo>
                  <a:pt x="4843687" y="342899"/>
                  <a:pt x="4842416" y="342899"/>
                  <a:pt x="4842416" y="344170"/>
                </a:cubicBezTo>
                <a:cubicBezTo>
                  <a:pt x="4841146" y="345439"/>
                  <a:pt x="4839875" y="345439"/>
                  <a:pt x="4838605" y="345439"/>
                </a:cubicBezTo>
                <a:cubicBezTo>
                  <a:pt x="4838605" y="345439"/>
                  <a:pt x="4837335" y="346710"/>
                  <a:pt x="4837335" y="346710"/>
                </a:cubicBezTo>
                <a:cubicBezTo>
                  <a:pt x="4837335" y="345441"/>
                  <a:pt x="4836066" y="345441"/>
                  <a:pt x="4834796" y="344170"/>
                </a:cubicBezTo>
                <a:cubicBezTo>
                  <a:pt x="4833526" y="344170"/>
                  <a:pt x="4833526" y="344170"/>
                  <a:pt x="4832255" y="344170"/>
                </a:cubicBezTo>
                <a:cubicBezTo>
                  <a:pt x="4829714" y="344170"/>
                  <a:pt x="4828446" y="344170"/>
                  <a:pt x="4827176" y="344170"/>
                </a:cubicBezTo>
                <a:lnTo>
                  <a:pt x="4823375" y="342903"/>
                </a:lnTo>
                <a:lnTo>
                  <a:pt x="4822096" y="342903"/>
                </a:lnTo>
                <a:cubicBezTo>
                  <a:pt x="4820827" y="342903"/>
                  <a:pt x="4820827" y="341632"/>
                  <a:pt x="4819552" y="341632"/>
                </a:cubicBezTo>
                <a:cubicBezTo>
                  <a:pt x="4818284" y="341632"/>
                  <a:pt x="4817015" y="340361"/>
                  <a:pt x="4815746" y="340361"/>
                </a:cubicBezTo>
                <a:lnTo>
                  <a:pt x="4817924" y="339272"/>
                </a:lnTo>
                <a:lnTo>
                  <a:pt x="4815749" y="337822"/>
                </a:lnTo>
                <a:lnTo>
                  <a:pt x="4813208" y="337822"/>
                </a:lnTo>
                <a:cubicBezTo>
                  <a:pt x="4810664" y="336551"/>
                  <a:pt x="4809395" y="336551"/>
                  <a:pt x="4808126" y="336551"/>
                </a:cubicBezTo>
                <a:cubicBezTo>
                  <a:pt x="4805588" y="337822"/>
                  <a:pt x="4803044" y="337822"/>
                  <a:pt x="4800507" y="339093"/>
                </a:cubicBezTo>
                <a:cubicBezTo>
                  <a:pt x="4799238" y="340361"/>
                  <a:pt x="4796694" y="341632"/>
                  <a:pt x="4795425" y="342903"/>
                </a:cubicBezTo>
                <a:cubicBezTo>
                  <a:pt x="4794156" y="344170"/>
                  <a:pt x="4792887" y="344170"/>
                  <a:pt x="4791618" y="345441"/>
                </a:cubicBezTo>
                <a:cubicBezTo>
                  <a:pt x="4791618" y="345441"/>
                  <a:pt x="4790343" y="345441"/>
                  <a:pt x="4789074" y="345441"/>
                </a:cubicBezTo>
                <a:cubicBezTo>
                  <a:pt x="4789074" y="345441"/>
                  <a:pt x="4789074" y="344170"/>
                  <a:pt x="4789074" y="344170"/>
                </a:cubicBezTo>
                <a:cubicBezTo>
                  <a:pt x="4789074" y="342903"/>
                  <a:pt x="4787805" y="342903"/>
                  <a:pt x="4787805" y="341632"/>
                </a:cubicBezTo>
                <a:cubicBezTo>
                  <a:pt x="4786536" y="341632"/>
                  <a:pt x="4785267" y="340361"/>
                  <a:pt x="4783993" y="340361"/>
                </a:cubicBezTo>
                <a:cubicBezTo>
                  <a:pt x="4783993" y="340361"/>
                  <a:pt x="4782724" y="339093"/>
                  <a:pt x="4782724" y="339093"/>
                </a:cubicBezTo>
                <a:cubicBezTo>
                  <a:pt x="4782724" y="339093"/>
                  <a:pt x="4781455" y="337822"/>
                  <a:pt x="4781455" y="337822"/>
                </a:cubicBezTo>
                <a:cubicBezTo>
                  <a:pt x="4781455" y="339093"/>
                  <a:pt x="4780186" y="339093"/>
                  <a:pt x="4780186" y="339093"/>
                </a:cubicBezTo>
                <a:cubicBezTo>
                  <a:pt x="4780186" y="339093"/>
                  <a:pt x="4780186" y="340361"/>
                  <a:pt x="4780186" y="340361"/>
                </a:cubicBezTo>
                <a:cubicBezTo>
                  <a:pt x="4781455" y="340361"/>
                  <a:pt x="4781455" y="341632"/>
                  <a:pt x="4782724" y="341632"/>
                </a:cubicBezTo>
                <a:cubicBezTo>
                  <a:pt x="4783993" y="341632"/>
                  <a:pt x="4783993" y="341632"/>
                  <a:pt x="4785267" y="341632"/>
                </a:cubicBezTo>
                <a:cubicBezTo>
                  <a:pt x="4783993" y="341632"/>
                  <a:pt x="4783993" y="342903"/>
                  <a:pt x="4783993" y="342903"/>
                </a:cubicBezTo>
                <a:cubicBezTo>
                  <a:pt x="4783993" y="344170"/>
                  <a:pt x="4785267" y="345441"/>
                  <a:pt x="4785267" y="346712"/>
                </a:cubicBezTo>
                <a:cubicBezTo>
                  <a:pt x="4785267" y="347983"/>
                  <a:pt x="4785267" y="347983"/>
                  <a:pt x="4785267" y="349251"/>
                </a:cubicBezTo>
                <a:cubicBezTo>
                  <a:pt x="4783993" y="349251"/>
                  <a:pt x="4783993" y="350522"/>
                  <a:pt x="4782724" y="350522"/>
                </a:cubicBezTo>
                <a:cubicBezTo>
                  <a:pt x="4781455" y="350522"/>
                  <a:pt x="4780186" y="350522"/>
                  <a:pt x="4778917" y="350522"/>
                </a:cubicBezTo>
                <a:cubicBezTo>
                  <a:pt x="4777648" y="349251"/>
                  <a:pt x="4776373" y="349251"/>
                  <a:pt x="4775104" y="347983"/>
                </a:cubicBezTo>
                <a:cubicBezTo>
                  <a:pt x="4773835" y="347983"/>
                  <a:pt x="4771297" y="346712"/>
                  <a:pt x="4770028" y="346712"/>
                </a:cubicBezTo>
                <a:cubicBezTo>
                  <a:pt x="4767485" y="346712"/>
                  <a:pt x="4766216" y="346712"/>
                  <a:pt x="4763678" y="346712"/>
                </a:cubicBezTo>
                <a:cubicBezTo>
                  <a:pt x="4762403" y="346712"/>
                  <a:pt x="4759865" y="345441"/>
                  <a:pt x="4758596" y="345441"/>
                </a:cubicBezTo>
                <a:cubicBezTo>
                  <a:pt x="4758596" y="345441"/>
                  <a:pt x="4757327" y="344170"/>
                  <a:pt x="4756058" y="342903"/>
                </a:cubicBezTo>
                <a:cubicBezTo>
                  <a:pt x="4756058" y="341632"/>
                  <a:pt x="4756058" y="341632"/>
                  <a:pt x="4756058" y="340361"/>
                </a:cubicBezTo>
                <a:cubicBezTo>
                  <a:pt x="4756058" y="339093"/>
                  <a:pt x="4754784" y="339093"/>
                  <a:pt x="4753515" y="337822"/>
                </a:cubicBezTo>
                <a:cubicBezTo>
                  <a:pt x="4753515" y="336551"/>
                  <a:pt x="4752246" y="336551"/>
                  <a:pt x="4750977" y="335280"/>
                </a:cubicBezTo>
                <a:cubicBezTo>
                  <a:pt x="4749708" y="335280"/>
                  <a:pt x="4747164" y="334012"/>
                  <a:pt x="4745895" y="334012"/>
                </a:cubicBezTo>
                <a:cubicBezTo>
                  <a:pt x="4743357" y="334012"/>
                  <a:pt x="4742082" y="332741"/>
                  <a:pt x="4739544" y="331470"/>
                </a:cubicBezTo>
                <a:cubicBezTo>
                  <a:pt x="4735738" y="328932"/>
                  <a:pt x="4733194" y="326390"/>
                  <a:pt x="4729387" y="323851"/>
                </a:cubicBezTo>
                <a:cubicBezTo>
                  <a:pt x="4728112" y="322580"/>
                  <a:pt x="4728112" y="322580"/>
                  <a:pt x="4728112" y="321312"/>
                </a:cubicBezTo>
                <a:cubicBezTo>
                  <a:pt x="4728112" y="320041"/>
                  <a:pt x="4729387" y="320041"/>
                  <a:pt x="4729387" y="320041"/>
                </a:cubicBezTo>
                <a:cubicBezTo>
                  <a:pt x="4730656" y="321312"/>
                  <a:pt x="4730656" y="321312"/>
                  <a:pt x="4731925" y="321312"/>
                </a:cubicBezTo>
                <a:cubicBezTo>
                  <a:pt x="4731925" y="322580"/>
                  <a:pt x="4733194" y="322580"/>
                  <a:pt x="4733194" y="322580"/>
                </a:cubicBezTo>
                <a:cubicBezTo>
                  <a:pt x="4733194" y="322580"/>
                  <a:pt x="4734463" y="322580"/>
                  <a:pt x="4735738" y="322580"/>
                </a:cubicBezTo>
                <a:cubicBezTo>
                  <a:pt x="4735738" y="322580"/>
                  <a:pt x="4734463" y="321312"/>
                  <a:pt x="4734463" y="321312"/>
                </a:cubicBezTo>
                <a:cubicBezTo>
                  <a:pt x="4733194" y="320041"/>
                  <a:pt x="4733194" y="320041"/>
                  <a:pt x="4731925" y="320041"/>
                </a:cubicBezTo>
                <a:cubicBezTo>
                  <a:pt x="4730656" y="320041"/>
                  <a:pt x="4730656" y="320041"/>
                  <a:pt x="4729387" y="320041"/>
                </a:cubicBezTo>
                <a:cubicBezTo>
                  <a:pt x="4729387" y="320041"/>
                  <a:pt x="4728112" y="318771"/>
                  <a:pt x="4728112" y="318771"/>
                </a:cubicBezTo>
                <a:cubicBezTo>
                  <a:pt x="4728112" y="317500"/>
                  <a:pt x="4729387" y="317500"/>
                  <a:pt x="4729387" y="317500"/>
                </a:cubicBezTo>
                <a:cubicBezTo>
                  <a:pt x="4729387" y="317500"/>
                  <a:pt x="4728112" y="316232"/>
                  <a:pt x="4728112" y="316232"/>
                </a:cubicBezTo>
                <a:cubicBezTo>
                  <a:pt x="4726843" y="314961"/>
                  <a:pt x="4725574" y="314961"/>
                  <a:pt x="4724305" y="313690"/>
                </a:cubicBezTo>
                <a:cubicBezTo>
                  <a:pt x="4724305" y="313690"/>
                  <a:pt x="4723036" y="312422"/>
                  <a:pt x="4723036" y="312422"/>
                </a:cubicBezTo>
                <a:cubicBezTo>
                  <a:pt x="4723036" y="312422"/>
                  <a:pt x="4723036" y="311151"/>
                  <a:pt x="4723036" y="311151"/>
                </a:cubicBezTo>
                <a:cubicBezTo>
                  <a:pt x="4723036" y="309880"/>
                  <a:pt x="4721768" y="309880"/>
                  <a:pt x="4721768" y="308609"/>
                </a:cubicBezTo>
                <a:cubicBezTo>
                  <a:pt x="4720493" y="308609"/>
                  <a:pt x="4720493" y="307342"/>
                  <a:pt x="4719224" y="307342"/>
                </a:cubicBezTo>
                <a:cubicBezTo>
                  <a:pt x="4719224" y="306071"/>
                  <a:pt x="4719224" y="306071"/>
                  <a:pt x="4719224" y="304800"/>
                </a:cubicBezTo>
                <a:cubicBezTo>
                  <a:pt x="4720493" y="304800"/>
                  <a:pt x="4720493" y="304800"/>
                  <a:pt x="4721768" y="304800"/>
                </a:cubicBezTo>
                <a:cubicBezTo>
                  <a:pt x="4721768" y="304800"/>
                  <a:pt x="4723036" y="304800"/>
                  <a:pt x="4723036" y="304800"/>
                </a:cubicBezTo>
                <a:cubicBezTo>
                  <a:pt x="4721768" y="303532"/>
                  <a:pt x="4721768" y="302261"/>
                  <a:pt x="4720493" y="302261"/>
                </a:cubicBezTo>
                <a:cubicBezTo>
                  <a:pt x="4720493" y="300990"/>
                  <a:pt x="4719224" y="300990"/>
                  <a:pt x="4715417" y="298451"/>
                </a:cubicBezTo>
                <a:cubicBezTo>
                  <a:pt x="4714142" y="297180"/>
                  <a:pt x="4712873" y="294642"/>
                  <a:pt x="4711604" y="293371"/>
                </a:cubicBezTo>
                <a:cubicBezTo>
                  <a:pt x="4712873" y="293371"/>
                  <a:pt x="4712873" y="292100"/>
                  <a:pt x="4712873" y="292100"/>
                </a:cubicBezTo>
                <a:cubicBezTo>
                  <a:pt x="4714142" y="290829"/>
                  <a:pt x="4716686" y="290829"/>
                  <a:pt x="4717955" y="290829"/>
                </a:cubicBezTo>
                <a:cubicBezTo>
                  <a:pt x="4719224" y="289561"/>
                  <a:pt x="4719224" y="289561"/>
                  <a:pt x="4720493" y="288290"/>
                </a:cubicBezTo>
                <a:cubicBezTo>
                  <a:pt x="4720493" y="287019"/>
                  <a:pt x="4720493" y="285751"/>
                  <a:pt x="4720493" y="284480"/>
                </a:cubicBezTo>
                <a:cubicBezTo>
                  <a:pt x="4720493" y="284480"/>
                  <a:pt x="4721762" y="284480"/>
                  <a:pt x="4721762" y="284480"/>
                </a:cubicBezTo>
                <a:cubicBezTo>
                  <a:pt x="4723036" y="283210"/>
                  <a:pt x="4723036" y="281939"/>
                  <a:pt x="4723036" y="280671"/>
                </a:cubicBezTo>
                <a:cubicBezTo>
                  <a:pt x="4724305" y="279400"/>
                  <a:pt x="4725574" y="279400"/>
                  <a:pt x="4726843" y="279400"/>
                </a:cubicBezTo>
                <a:close/>
                <a:moveTo>
                  <a:pt x="3952145" y="279400"/>
                </a:moveTo>
                <a:cubicBezTo>
                  <a:pt x="3953415" y="279400"/>
                  <a:pt x="3953415" y="279400"/>
                  <a:pt x="3954686" y="279400"/>
                </a:cubicBezTo>
                <a:cubicBezTo>
                  <a:pt x="3955955" y="279400"/>
                  <a:pt x="3955955" y="280670"/>
                  <a:pt x="3957226" y="280670"/>
                </a:cubicBezTo>
                <a:cubicBezTo>
                  <a:pt x="3959766" y="280670"/>
                  <a:pt x="3961036" y="281941"/>
                  <a:pt x="3963576" y="281941"/>
                </a:cubicBezTo>
                <a:cubicBezTo>
                  <a:pt x="3963576" y="283211"/>
                  <a:pt x="3963576" y="283211"/>
                  <a:pt x="3963576" y="283211"/>
                </a:cubicBezTo>
                <a:cubicBezTo>
                  <a:pt x="3962306" y="283211"/>
                  <a:pt x="3961036" y="283211"/>
                  <a:pt x="3959766" y="283211"/>
                </a:cubicBezTo>
                <a:cubicBezTo>
                  <a:pt x="3958496" y="283211"/>
                  <a:pt x="3958496" y="283211"/>
                  <a:pt x="3957226" y="283211"/>
                </a:cubicBezTo>
                <a:cubicBezTo>
                  <a:pt x="3954686" y="283211"/>
                  <a:pt x="3953416" y="283211"/>
                  <a:pt x="3950875" y="283211"/>
                </a:cubicBezTo>
                <a:cubicBezTo>
                  <a:pt x="3950875" y="283211"/>
                  <a:pt x="3949605" y="281940"/>
                  <a:pt x="3949605" y="281940"/>
                </a:cubicBezTo>
                <a:cubicBezTo>
                  <a:pt x="3950875" y="280670"/>
                  <a:pt x="3950875" y="280670"/>
                  <a:pt x="3952145" y="279400"/>
                </a:cubicBezTo>
                <a:close/>
                <a:moveTo>
                  <a:pt x="3640996" y="279400"/>
                </a:moveTo>
                <a:cubicBezTo>
                  <a:pt x="3640996" y="279400"/>
                  <a:pt x="3642266" y="279400"/>
                  <a:pt x="3642266" y="279400"/>
                </a:cubicBezTo>
                <a:cubicBezTo>
                  <a:pt x="3640996" y="279400"/>
                  <a:pt x="3640996" y="280670"/>
                  <a:pt x="3640996" y="280670"/>
                </a:cubicBezTo>
                <a:cubicBezTo>
                  <a:pt x="3639726" y="280670"/>
                  <a:pt x="3637185" y="281940"/>
                  <a:pt x="3634645" y="283211"/>
                </a:cubicBezTo>
                <a:cubicBezTo>
                  <a:pt x="3634645" y="283211"/>
                  <a:pt x="3633374" y="283211"/>
                  <a:pt x="3633374" y="283211"/>
                </a:cubicBezTo>
                <a:cubicBezTo>
                  <a:pt x="3633374" y="283211"/>
                  <a:pt x="3632104" y="281941"/>
                  <a:pt x="3632104" y="281941"/>
                </a:cubicBezTo>
                <a:cubicBezTo>
                  <a:pt x="3633374" y="281941"/>
                  <a:pt x="3633374" y="280670"/>
                  <a:pt x="3634645" y="280670"/>
                </a:cubicBezTo>
                <a:cubicBezTo>
                  <a:pt x="3635915" y="280670"/>
                  <a:pt x="3635915" y="280670"/>
                  <a:pt x="3637185" y="280670"/>
                </a:cubicBezTo>
                <a:cubicBezTo>
                  <a:pt x="3638455" y="280670"/>
                  <a:pt x="3639726" y="279400"/>
                  <a:pt x="3640996" y="279400"/>
                </a:cubicBezTo>
                <a:close/>
                <a:moveTo>
                  <a:pt x="1506143" y="279400"/>
                </a:moveTo>
                <a:cubicBezTo>
                  <a:pt x="1507413" y="279400"/>
                  <a:pt x="1509953" y="279400"/>
                  <a:pt x="1511224" y="279400"/>
                </a:cubicBezTo>
                <a:cubicBezTo>
                  <a:pt x="1512494" y="280670"/>
                  <a:pt x="1515035" y="280670"/>
                  <a:pt x="1517575" y="281940"/>
                </a:cubicBezTo>
                <a:cubicBezTo>
                  <a:pt x="1517575" y="283210"/>
                  <a:pt x="1517575" y="283210"/>
                  <a:pt x="1517575" y="284480"/>
                </a:cubicBezTo>
                <a:cubicBezTo>
                  <a:pt x="1517575" y="285750"/>
                  <a:pt x="1518845" y="287020"/>
                  <a:pt x="1518845" y="288290"/>
                </a:cubicBezTo>
                <a:cubicBezTo>
                  <a:pt x="1517575" y="289560"/>
                  <a:pt x="1517575" y="289560"/>
                  <a:pt x="1516304" y="289560"/>
                </a:cubicBezTo>
                <a:cubicBezTo>
                  <a:pt x="1515035" y="289560"/>
                  <a:pt x="1513764" y="289560"/>
                  <a:pt x="1512494" y="289560"/>
                </a:cubicBezTo>
                <a:cubicBezTo>
                  <a:pt x="1511224" y="289560"/>
                  <a:pt x="1509953" y="290830"/>
                  <a:pt x="1508683" y="290830"/>
                </a:cubicBezTo>
                <a:cubicBezTo>
                  <a:pt x="1507413" y="290830"/>
                  <a:pt x="1506143" y="290830"/>
                  <a:pt x="1507413" y="290830"/>
                </a:cubicBezTo>
                <a:cubicBezTo>
                  <a:pt x="1506143" y="289560"/>
                  <a:pt x="1504872" y="289560"/>
                  <a:pt x="1503602" y="288290"/>
                </a:cubicBezTo>
                <a:cubicBezTo>
                  <a:pt x="1502332" y="288290"/>
                  <a:pt x="1499791" y="287020"/>
                  <a:pt x="1498521" y="287020"/>
                </a:cubicBezTo>
                <a:cubicBezTo>
                  <a:pt x="1498521" y="287020"/>
                  <a:pt x="1498521" y="285750"/>
                  <a:pt x="1498521" y="284480"/>
                </a:cubicBezTo>
                <a:cubicBezTo>
                  <a:pt x="1498521" y="283210"/>
                  <a:pt x="1499791" y="283210"/>
                  <a:pt x="1499791" y="281940"/>
                </a:cubicBezTo>
                <a:cubicBezTo>
                  <a:pt x="1502332" y="280670"/>
                  <a:pt x="1503602" y="280670"/>
                  <a:pt x="1506143" y="279400"/>
                </a:cubicBezTo>
                <a:close/>
                <a:moveTo>
                  <a:pt x="1457882" y="279400"/>
                </a:moveTo>
                <a:cubicBezTo>
                  <a:pt x="1457882" y="279400"/>
                  <a:pt x="1459152" y="279400"/>
                  <a:pt x="1460423" y="279400"/>
                </a:cubicBezTo>
                <a:cubicBezTo>
                  <a:pt x="1460423" y="279400"/>
                  <a:pt x="1461692" y="280670"/>
                  <a:pt x="1461692" y="281940"/>
                </a:cubicBezTo>
                <a:cubicBezTo>
                  <a:pt x="1461692" y="281940"/>
                  <a:pt x="1462962" y="283210"/>
                  <a:pt x="1462962" y="283210"/>
                </a:cubicBezTo>
                <a:cubicBezTo>
                  <a:pt x="1461692" y="284480"/>
                  <a:pt x="1461692" y="287020"/>
                  <a:pt x="1460423" y="288290"/>
                </a:cubicBezTo>
                <a:cubicBezTo>
                  <a:pt x="1460423" y="288290"/>
                  <a:pt x="1461692" y="289560"/>
                  <a:pt x="1461692" y="289560"/>
                </a:cubicBezTo>
                <a:cubicBezTo>
                  <a:pt x="1461692" y="289560"/>
                  <a:pt x="1460423" y="290830"/>
                  <a:pt x="1460423" y="292100"/>
                </a:cubicBezTo>
                <a:cubicBezTo>
                  <a:pt x="1461692" y="292100"/>
                  <a:pt x="1461692" y="293370"/>
                  <a:pt x="1462962" y="293370"/>
                </a:cubicBezTo>
                <a:cubicBezTo>
                  <a:pt x="1462962" y="295910"/>
                  <a:pt x="1461692" y="297180"/>
                  <a:pt x="1461692" y="299720"/>
                </a:cubicBezTo>
                <a:cubicBezTo>
                  <a:pt x="1460423" y="300990"/>
                  <a:pt x="1459152" y="300990"/>
                  <a:pt x="1457882" y="302260"/>
                </a:cubicBezTo>
                <a:cubicBezTo>
                  <a:pt x="1456613" y="303530"/>
                  <a:pt x="1454072" y="303530"/>
                  <a:pt x="1451532" y="304800"/>
                </a:cubicBezTo>
                <a:cubicBezTo>
                  <a:pt x="1450262" y="303530"/>
                  <a:pt x="1448992" y="303530"/>
                  <a:pt x="1447722" y="302260"/>
                </a:cubicBezTo>
                <a:cubicBezTo>
                  <a:pt x="1447722" y="300990"/>
                  <a:pt x="1448992" y="300990"/>
                  <a:pt x="1448992" y="299720"/>
                </a:cubicBezTo>
                <a:cubicBezTo>
                  <a:pt x="1448992" y="298450"/>
                  <a:pt x="1448992" y="297180"/>
                  <a:pt x="1448992" y="295910"/>
                </a:cubicBezTo>
                <a:cubicBezTo>
                  <a:pt x="1448992" y="294640"/>
                  <a:pt x="1448992" y="294640"/>
                  <a:pt x="1448992" y="293370"/>
                </a:cubicBezTo>
                <a:cubicBezTo>
                  <a:pt x="1450262" y="293370"/>
                  <a:pt x="1451532" y="292100"/>
                  <a:pt x="1452802" y="290830"/>
                </a:cubicBezTo>
                <a:cubicBezTo>
                  <a:pt x="1452802" y="290830"/>
                  <a:pt x="1452802" y="289560"/>
                  <a:pt x="1452802" y="289560"/>
                </a:cubicBezTo>
                <a:cubicBezTo>
                  <a:pt x="1454072" y="289560"/>
                  <a:pt x="1454072" y="288290"/>
                  <a:pt x="1454072" y="288290"/>
                </a:cubicBezTo>
                <a:cubicBezTo>
                  <a:pt x="1454072" y="288290"/>
                  <a:pt x="1454072" y="287020"/>
                  <a:pt x="1454072" y="287020"/>
                </a:cubicBezTo>
                <a:cubicBezTo>
                  <a:pt x="1455342" y="285750"/>
                  <a:pt x="1455342" y="284480"/>
                  <a:pt x="1456613" y="283210"/>
                </a:cubicBezTo>
                <a:cubicBezTo>
                  <a:pt x="1456613" y="281940"/>
                  <a:pt x="1456613" y="281940"/>
                  <a:pt x="1456613" y="280670"/>
                </a:cubicBezTo>
                <a:cubicBezTo>
                  <a:pt x="1456613" y="280670"/>
                  <a:pt x="1457882" y="279400"/>
                  <a:pt x="1457882" y="279400"/>
                </a:cubicBezTo>
                <a:close/>
                <a:moveTo>
                  <a:pt x="1409621" y="279400"/>
                </a:moveTo>
                <a:cubicBezTo>
                  <a:pt x="1409621" y="280670"/>
                  <a:pt x="1410893" y="280670"/>
                  <a:pt x="1410893" y="280670"/>
                </a:cubicBezTo>
                <a:cubicBezTo>
                  <a:pt x="1409621" y="283210"/>
                  <a:pt x="1409621" y="284480"/>
                  <a:pt x="1408353" y="285750"/>
                </a:cubicBezTo>
                <a:cubicBezTo>
                  <a:pt x="1407081" y="285750"/>
                  <a:pt x="1405813" y="285750"/>
                  <a:pt x="1404542" y="285750"/>
                </a:cubicBezTo>
                <a:cubicBezTo>
                  <a:pt x="1402002" y="287021"/>
                  <a:pt x="1398194" y="288290"/>
                  <a:pt x="1395654" y="289560"/>
                </a:cubicBezTo>
                <a:cubicBezTo>
                  <a:pt x="1394383" y="289560"/>
                  <a:pt x="1393115" y="290830"/>
                  <a:pt x="1391844" y="290830"/>
                </a:cubicBezTo>
                <a:cubicBezTo>
                  <a:pt x="1390575" y="292101"/>
                  <a:pt x="1389304" y="293370"/>
                  <a:pt x="1388032" y="294640"/>
                </a:cubicBezTo>
                <a:cubicBezTo>
                  <a:pt x="1388032" y="294640"/>
                  <a:pt x="1388032" y="295910"/>
                  <a:pt x="1388032" y="295910"/>
                </a:cubicBezTo>
                <a:cubicBezTo>
                  <a:pt x="1389304" y="294640"/>
                  <a:pt x="1390575" y="294640"/>
                  <a:pt x="1391844" y="294640"/>
                </a:cubicBezTo>
                <a:cubicBezTo>
                  <a:pt x="1391844" y="293370"/>
                  <a:pt x="1393115" y="293370"/>
                  <a:pt x="1393115" y="293370"/>
                </a:cubicBezTo>
                <a:cubicBezTo>
                  <a:pt x="1393115" y="293370"/>
                  <a:pt x="1394383" y="294640"/>
                  <a:pt x="1394383" y="294640"/>
                </a:cubicBezTo>
                <a:cubicBezTo>
                  <a:pt x="1393115" y="297181"/>
                  <a:pt x="1391844" y="298450"/>
                  <a:pt x="1390575" y="299720"/>
                </a:cubicBezTo>
                <a:cubicBezTo>
                  <a:pt x="1389304" y="299720"/>
                  <a:pt x="1389304" y="300990"/>
                  <a:pt x="1389304" y="300990"/>
                </a:cubicBezTo>
                <a:cubicBezTo>
                  <a:pt x="1388032" y="300990"/>
                  <a:pt x="1386764" y="302261"/>
                  <a:pt x="1385493" y="302261"/>
                </a:cubicBezTo>
                <a:cubicBezTo>
                  <a:pt x="1385493" y="302261"/>
                  <a:pt x="1385493" y="303531"/>
                  <a:pt x="1385493" y="303531"/>
                </a:cubicBezTo>
                <a:cubicBezTo>
                  <a:pt x="1385493" y="304800"/>
                  <a:pt x="1384224" y="304800"/>
                  <a:pt x="1384224" y="306070"/>
                </a:cubicBezTo>
                <a:cubicBezTo>
                  <a:pt x="1382953" y="307341"/>
                  <a:pt x="1381684" y="307341"/>
                  <a:pt x="1380413" y="307341"/>
                </a:cubicBezTo>
                <a:cubicBezTo>
                  <a:pt x="1379145" y="308611"/>
                  <a:pt x="1377873" y="308611"/>
                  <a:pt x="1376605" y="309880"/>
                </a:cubicBezTo>
                <a:cubicBezTo>
                  <a:pt x="1375334" y="309880"/>
                  <a:pt x="1374065" y="311150"/>
                  <a:pt x="1372794" y="311150"/>
                </a:cubicBezTo>
                <a:cubicBezTo>
                  <a:pt x="1371526" y="309880"/>
                  <a:pt x="1370254" y="309880"/>
                  <a:pt x="1368986" y="309880"/>
                </a:cubicBezTo>
                <a:cubicBezTo>
                  <a:pt x="1367715" y="309880"/>
                  <a:pt x="1367715" y="311150"/>
                  <a:pt x="1366443" y="311150"/>
                </a:cubicBezTo>
                <a:cubicBezTo>
                  <a:pt x="1365175" y="311150"/>
                  <a:pt x="1363903" y="311150"/>
                  <a:pt x="1362635" y="311150"/>
                </a:cubicBezTo>
                <a:cubicBezTo>
                  <a:pt x="1361364" y="311150"/>
                  <a:pt x="1360095" y="312421"/>
                  <a:pt x="1358824" y="312421"/>
                </a:cubicBezTo>
                <a:cubicBezTo>
                  <a:pt x="1358824" y="312421"/>
                  <a:pt x="1357556" y="312421"/>
                  <a:pt x="1357556" y="312421"/>
                </a:cubicBezTo>
                <a:cubicBezTo>
                  <a:pt x="1357556" y="311150"/>
                  <a:pt x="1358824" y="311150"/>
                  <a:pt x="1358824" y="309882"/>
                </a:cubicBezTo>
                <a:cubicBezTo>
                  <a:pt x="1357556" y="308611"/>
                  <a:pt x="1356284" y="308611"/>
                  <a:pt x="1355016" y="307341"/>
                </a:cubicBezTo>
                <a:cubicBezTo>
                  <a:pt x="1353745" y="307341"/>
                  <a:pt x="1352476" y="307341"/>
                  <a:pt x="1351205" y="307341"/>
                </a:cubicBezTo>
                <a:cubicBezTo>
                  <a:pt x="1349937" y="307341"/>
                  <a:pt x="1349937" y="307341"/>
                  <a:pt x="1348665" y="307341"/>
                </a:cubicBezTo>
                <a:cubicBezTo>
                  <a:pt x="1348665" y="306070"/>
                  <a:pt x="1347397" y="306070"/>
                  <a:pt x="1347397" y="304802"/>
                </a:cubicBezTo>
                <a:cubicBezTo>
                  <a:pt x="1347397" y="303531"/>
                  <a:pt x="1346126" y="303531"/>
                  <a:pt x="1346126" y="302261"/>
                </a:cubicBezTo>
                <a:cubicBezTo>
                  <a:pt x="1347397" y="302261"/>
                  <a:pt x="1347397" y="300990"/>
                  <a:pt x="1348665" y="299722"/>
                </a:cubicBezTo>
                <a:cubicBezTo>
                  <a:pt x="1348665" y="299722"/>
                  <a:pt x="1348665" y="298451"/>
                  <a:pt x="1348665" y="298451"/>
                </a:cubicBezTo>
                <a:cubicBezTo>
                  <a:pt x="1349937" y="297181"/>
                  <a:pt x="1351205" y="295910"/>
                  <a:pt x="1353745" y="298451"/>
                </a:cubicBezTo>
                <a:cubicBezTo>
                  <a:pt x="1353745" y="297181"/>
                  <a:pt x="1353745" y="297181"/>
                  <a:pt x="1353745" y="295910"/>
                </a:cubicBezTo>
                <a:cubicBezTo>
                  <a:pt x="1355016" y="294640"/>
                  <a:pt x="1356284" y="294640"/>
                  <a:pt x="1357556" y="293371"/>
                </a:cubicBezTo>
                <a:cubicBezTo>
                  <a:pt x="1358824" y="292101"/>
                  <a:pt x="1358824" y="292101"/>
                  <a:pt x="1360095" y="290830"/>
                </a:cubicBezTo>
                <a:cubicBezTo>
                  <a:pt x="1360095" y="289560"/>
                  <a:pt x="1361364" y="289560"/>
                  <a:pt x="1362635" y="289560"/>
                </a:cubicBezTo>
                <a:cubicBezTo>
                  <a:pt x="1365175" y="288291"/>
                  <a:pt x="1368986" y="287021"/>
                  <a:pt x="1371526" y="285750"/>
                </a:cubicBezTo>
                <a:cubicBezTo>
                  <a:pt x="1372794" y="285750"/>
                  <a:pt x="1372794" y="285750"/>
                  <a:pt x="1374065" y="285750"/>
                </a:cubicBezTo>
                <a:cubicBezTo>
                  <a:pt x="1375334" y="284480"/>
                  <a:pt x="1376605" y="284480"/>
                  <a:pt x="1377873" y="284480"/>
                </a:cubicBezTo>
                <a:cubicBezTo>
                  <a:pt x="1377873" y="284480"/>
                  <a:pt x="1379145" y="284480"/>
                  <a:pt x="1380413" y="284480"/>
                </a:cubicBezTo>
                <a:cubicBezTo>
                  <a:pt x="1381684" y="284480"/>
                  <a:pt x="1382953" y="283210"/>
                  <a:pt x="1384224" y="283210"/>
                </a:cubicBezTo>
                <a:cubicBezTo>
                  <a:pt x="1385493" y="283210"/>
                  <a:pt x="1385493" y="281941"/>
                  <a:pt x="1386764" y="281941"/>
                </a:cubicBezTo>
                <a:cubicBezTo>
                  <a:pt x="1389304" y="280670"/>
                  <a:pt x="1390575" y="280670"/>
                  <a:pt x="1393115" y="280670"/>
                </a:cubicBezTo>
                <a:cubicBezTo>
                  <a:pt x="1393115" y="281941"/>
                  <a:pt x="1393115" y="281941"/>
                  <a:pt x="1393115" y="281941"/>
                </a:cubicBezTo>
                <a:cubicBezTo>
                  <a:pt x="1394383" y="281941"/>
                  <a:pt x="1396923" y="280670"/>
                  <a:pt x="1398194" y="280670"/>
                </a:cubicBezTo>
                <a:cubicBezTo>
                  <a:pt x="1400734" y="280670"/>
                  <a:pt x="1402002" y="280670"/>
                  <a:pt x="1403274" y="280670"/>
                </a:cubicBezTo>
                <a:cubicBezTo>
                  <a:pt x="1403274" y="280670"/>
                  <a:pt x="1404542" y="280670"/>
                  <a:pt x="1404542" y="280670"/>
                </a:cubicBezTo>
                <a:cubicBezTo>
                  <a:pt x="1405813" y="279400"/>
                  <a:pt x="1408353" y="279400"/>
                  <a:pt x="1409621" y="279400"/>
                </a:cubicBezTo>
                <a:close/>
                <a:moveTo>
                  <a:pt x="1348666" y="279400"/>
                </a:moveTo>
                <a:cubicBezTo>
                  <a:pt x="1348666" y="280670"/>
                  <a:pt x="1348666" y="281940"/>
                  <a:pt x="1348666" y="283210"/>
                </a:cubicBezTo>
                <a:cubicBezTo>
                  <a:pt x="1349936" y="283210"/>
                  <a:pt x="1349936" y="284480"/>
                  <a:pt x="1349936" y="284480"/>
                </a:cubicBezTo>
                <a:cubicBezTo>
                  <a:pt x="1349936" y="284480"/>
                  <a:pt x="1349936" y="285750"/>
                  <a:pt x="1349936" y="285750"/>
                </a:cubicBezTo>
                <a:cubicBezTo>
                  <a:pt x="1349936" y="287020"/>
                  <a:pt x="1349936" y="287020"/>
                  <a:pt x="1349936" y="288290"/>
                </a:cubicBezTo>
                <a:cubicBezTo>
                  <a:pt x="1348666" y="289561"/>
                  <a:pt x="1348666" y="290831"/>
                  <a:pt x="1347396" y="292101"/>
                </a:cubicBezTo>
                <a:cubicBezTo>
                  <a:pt x="1344856" y="293371"/>
                  <a:pt x="1343586" y="293371"/>
                  <a:pt x="1342316" y="294641"/>
                </a:cubicBezTo>
                <a:cubicBezTo>
                  <a:pt x="1341046" y="294641"/>
                  <a:pt x="1341046" y="294641"/>
                  <a:pt x="1339776" y="294641"/>
                </a:cubicBezTo>
                <a:cubicBezTo>
                  <a:pt x="1338506" y="294641"/>
                  <a:pt x="1337236" y="293371"/>
                  <a:pt x="1334696" y="293371"/>
                </a:cubicBezTo>
                <a:cubicBezTo>
                  <a:pt x="1334696" y="292101"/>
                  <a:pt x="1334696" y="292101"/>
                  <a:pt x="1334696" y="290831"/>
                </a:cubicBezTo>
                <a:cubicBezTo>
                  <a:pt x="1333426" y="289561"/>
                  <a:pt x="1333426" y="289561"/>
                  <a:pt x="1333426" y="288290"/>
                </a:cubicBezTo>
                <a:cubicBezTo>
                  <a:pt x="1334696" y="287020"/>
                  <a:pt x="1334696" y="287020"/>
                  <a:pt x="1334696" y="285750"/>
                </a:cubicBezTo>
                <a:cubicBezTo>
                  <a:pt x="1335966" y="284480"/>
                  <a:pt x="1335966" y="284480"/>
                  <a:pt x="1337236" y="284480"/>
                </a:cubicBezTo>
                <a:cubicBezTo>
                  <a:pt x="1338506" y="283210"/>
                  <a:pt x="1338506" y="283210"/>
                  <a:pt x="1339776" y="281940"/>
                </a:cubicBezTo>
                <a:cubicBezTo>
                  <a:pt x="1341046" y="281940"/>
                  <a:pt x="1342316" y="281940"/>
                  <a:pt x="1343586" y="281940"/>
                </a:cubicBezTo>
                <a:cubicBezTo>
                  <a:pt x="1344856" y="280670"/>
                  <a:pt x="1344856" y="280670"/>
                  <a:pt x="1346126" y="280670"/>
                </a:cubicBezTo>
                <a:cubicBezTo>
                  <a:pt x="1346126" y="280670"/>
                  <a:pt x="1347396" y="279400"/>
                  <a:pt x="1348666" y="279400"/>
                </a:cubicBezTo>
                <a:close/>
                <a:moveTo>
                  <a:pt x="3938174" y="279399"/>
                </a:moveTo>
                <a:cubicBezTo>
                  <a:pt x="3939445" y="280669"/>
                  <a:pt x="3939445" y="280669"/>
                  <a:pt x="3940715" y="280669"/>
                </a:cubicBezTo>
                <a:cubicBezTo>
                  <a:pt x="3940715" y="280669"/>
                  <a:pt x="3941985" y="281940"/>
                  <a:pt x="3941985" y="281940"/>
                </a:cubicBezTo>
                <a:cubicBezTo>
                  <a:pt x="3943256" y="281940"/>
                  <a:pt x="3945796" y="283210"/>
                  <a:pt x="3947066" y="283210"/>
                </a:cubicBezTo>
                <a:cubicBezTo>
                  <a:pt x="3947066" y="283210"/>
                  <a:pt x="3945796" y="284481"/>
                  <a:pt x="3945796" y="284481"/>
                </a:cubicBezTo>
                <a:cubicBezTo>
                  <a:pt x="3944526" y="284481"/>
                  <a:pt x="3943255" y="284481"/>
                  <a:pt x="3940714" y="283210"/>
                </a:cubicBezTo>
                <a:cubicBezTo>
                  <a:pt x="3939445" y="283210"/>
                  <a:pt x="3938174" y="281940"/>
                  <a:pt x="3936904" y="281940"/>
                </a:cubicBezTo>
                <a:cubicBezTo>
                  <a:pt x="3936904" y="281940"/>
                  <a:pt x="3936904" y="280669"/>
                  <a:pt x="3936904" y="280669"/>
                </a:cubicBezTo>
                <a:cubicBezTo>
                  <a:pt x="3936904" y="279399"/>
                  <a:pt x="3938174" y="279399"/>
                  <a:pt x="3938174" y="279399"/>
                </a:cubicBezTo>
                <a:close/>
                <a:moveTo>
                  <a:pt x="2593252" y="279399"/>
                </a:moveTo>
                <a:cubicBezTo>
                  <a:pt x="2593252" y="279399"/>
                  <a:pt x="2594522" y="280669"/>
                  <a:pt x="2594522" y="280669"/>
                </a:cubicBezTo>
                <a:cubicBezTo>
                  <a:pt x="2594522" y="281939"/>
                  <a:pt x="2594522" y="281939"/>
                  <a:pt x="2593252" y="280669"/>
                </a:cubicBezTo>
                <a:lnTo>
                  <a:pt x="2592235" y="282701"/>
                </a:lnTo>
                <a:lnTo>
                  <a:pt x="2590711" y="281939"/>
                </a:lnTo>
                <a:cubicBezTo>
                  <a:pt x="2590711" y="280669"/>
                  <a:pt x="2590711" y="280669"/>
                  <a:pt x="2590711" y="280669"/>
                </a:cubicBezTo>
                <a:cubicBezTo>
                  <a:pt x="2591981" y="280669"/>
                  <a:pt x="2591981" y="279399"/>
                  <a:pt x="2593252" y="279399"/>
                </a:cubicBezTo>
                <a:close/>
                <a:moveTo>
                  <a:pt x="1885886" y="279399"/>
                </a:moveTo>
                <a:cubicBezTo>
                  <a:pt x="1887155" y="279399"/>
                  <a:pt x="1889696" y="279399"/>
                  <a:pt x="1890966" y="279399"/>
                </a:cubicBezTo>
                <a:cubicBezTo>
                  <a:pt x="1892236" y="279399"/>
                  <a:pt x="1894776" y="280669"/>
                  <a:pt x="1896046" y="280669"/>
                </a:cubicBezTo>
                <a:cubicBezTo>
                  <a:pt x="1894776" y="281940"/>
                  <a:pt x="1893506" y="283210"/>
                  <a:pt x="1890966" y="283210"/>
                </a:cubicBezTo>
                <a:cubicBezTo>
                  <a:pt x="1889696" y="283210"/>
                  <a:pt x="1888426" y="283210"/>
                  <a:pt x="1887155" y="283210"/>
                </a:cubicBezTo>
                <a:cubicBezTo>
                  <a:pt x="1885886" y="284481"/>
                  <a:pt x="1884615" y="284481"/>
                  <a:pt x="1883346" y="284481"/>
                </a:cubicBezTo>
                <a:cubicBezTo>
                  <a:pt x="1882075" y="283211"/>
                  <a:pt x="1880806" y="283211"/>
                  <a:pt x="1879535" y="281940"/>
                </a:cubicBezTo>
                <a:cubicBezTo>
                  <a:pt x="1879535" y="281940"/>
                  <a:pt x="1880806" y="280669"/>
                  <a:pt x="1880806" y="280669"/>
                </a:cubicBezTo>
                <a:cubicBezTo>
                  <a:pt x="1883346" y="280669"/>
                  <a:pt x="1884615" y="279399"/>
                  <a:pt x="1885886" y="279399"/>
                </a:cubicBezTo>
                <a:close/>
                <a:moveTo>
                  <a:pt x="1647110" y="271339"/>
                </a:moveTo>
                <a:lnTo>
                  <a:pt x="1648384" y="273053"/>
                </a:lnTo>
                <a:cubicBezTo>
                  <a:pt x="1648384" y="273053"/>
                  <a:pt x="1647110" y="271781"/>
                  <a:pt x="1647110" y="271781"/>
                </a:cubicBezTo>
                <a:close/>
                <a:moveTo>
                  <a:pt x="4223938" y="270527"/>
                </a:moveTo>
                <a:cubicBezTo>
                  <a:pt x="4222642" y="271744"/>
                  <a:pt x="4221345" y="271744"/>
                  <a:pt x="4220193" y="271744"/>
                </a:cubicBezTo>
                <a:cubicBezTo>
                  <a:pt x="4220193" y="271744"/>
                  <a:pt x="4220193" y="273038"/>
                  <a:pt x="4220193" y="273038"/>
                </a:cubicBezTo>
                <a:cubicBezTo>
                  <a:pt x="4220193" y="274331"/>
                  <a:pt x="4221345" y="274331"/>
                  <a:pt x="4221345" y="274331"/>
                </a:cubicBezTo>
                <a:cubicBezTo>
                  <a:pt x="4223938" y="274331"/>
                  <a:pt x="4225235" y="275625"/>
                  <a:pt x="4227684" y="275625"/>
                </a:cubicBezTo>
                <a:cubicBezTo>
                  <a:pt x="4226531" y="276842"/>
                  <a:pt x="4226531" y="278135"/>
                  <a:pt x="4226531" y="279429"/>
                </a:cubicBezTo>
                <a:cubicBezTo>
                  <a:pt x="4227684" y="279429"/>
                  <a:pt x="4227684" y="280646"/>
                  <a:pt x="4228980" y="280646"/>
                </a:cubicBezTo>
                <a:cubicBezTo>
                  <a:pt x="4227684" y="283233"/>
                  <a:pt x="4226531" y="284450"/>
                  <a:pt x="4225235" y="285744"/>
                </a:cubicBezTo>
                <a:cubicBezTo>
                  <a:pt x="4226531" y="285744"/>
                  <a:pt x="4227684" y="285744"/>
                  <a:pt x="4230276" y="285744"/>
                </a:cubicBezTo>
                <a:cubicBezTo>
                  <a:pt x="4232869" y="284450"/>
                  <a:pt x="4234022" y="283233"/>
                  <a:pt x="4235318" y="281940"/>
                </a:cubicBezTo>
                <a:cubicBezTo>
                  <a:pt x="4234022" y="280646"/>
                  <a:pt x="4232869" y="278135"/>
                  <a:pt x="4231573" y="276842"/>
                </a:cubicBezTo>
                <a:cubicBezTo>
                  <a:pt x="4228980" y="275625"/>
                  <a:pt x="4227684" y="275625"/>
                  <a:pt x="4226531" y="274331"/>
                </a:cubicBezTo>
                <a:cubicBezTo>
                  <a:pt x="4226531" y="273038"/>
                  <a:pt x="4225235" y="271744"/>
                  <a:pt x="4223938" y="270527"/>
                </a:cubicBezTo>
                <a:close/>
                <a:moveTo>
                  <a:pt x="4142613" y="269176"/>
                </a:moveTo>
                <a:lnTo>
                  <a:pt x="4142645" y="269240"/>
                </a:lnTo>
                <a:lnTo>
                  <a:pt x="4142706" y="269270"/>
                </a:lnTo>
                <a:close/>
                <a:moveTo>
                  <a:pt x="4847495" y="266700"/>
                </a:moveTo>
                <a:cubicBezTo>
                  <a:pt x="4847495" y="266700"/>
                  <a:pt x="4848765" y="267970"/>
                  <a:pt x="4848765" y="267970"/>
                </a:cubicBezTo>
                <a:cubicBezTo>
                  <a:pt x="4848765" y="269240"/>
                  <a:pt x="4848765" y="269240"/>
                  <a:pt x="4848765" y="270510"/>
                </a:cubicBezTo>
                <a:cubicBezTo>
                  <a:pt x="4848765" y="270510"/>
                  <a:pt x="4850035" y="271780"/>
                  <a:pt x="4850035" y="271780"/>
                </a:cubicBezTo>
                <a:cubicBezTo>
                  <a:pt x="4848766" y="271780"/>
                  <a:pt x="4847496" y="271780"/>
                  <a:pt x="4846225" y="271780"/>
                </a:cubicBezTo>
                <a:cubicBezTo>
                  <a:pt x="4844955" y="273050"/>
                  <a:pt x="4843685" y="273050"/>
                  <a:pt x="4843685" y="271780"/>
                </a:cubicBezTo>
                <a:cubicBezTo>
                  <a:pt x="4841145" y="271780"/>
                  <a:pt x="4839875" y="271780"/>
                  <a:pt x="4838605" y="271780"/>
                </a:cubicBezTo>
                <a:cubicBezTo>
                  <a:pt x="4838605" y="270510"/>
                  <a:pt x="4839875" y="269240"/>
                  <a:pt x="4841145" y="267970"/>
                </a:cubicBezTo>
                <a:cubicBezTo>
                  <a:pt x="4843685" y="267970"/>
                  <a:pt x="4844955" y="266700"/>
                  <a:pt x="4847495" y="266700"/>
                </a:cubicBezTo>
                <a:close/>
                <a:moveTo>
                  <a:pt x="4122325" y="266700"/>
                </a:moveTo>
                <a:cubicBezTo>
                  <a:pt x="4123595" y="266700"/>
                  <a:pt x="4124865" y="266700"/>
                  <a:pt x="4123595" y="267970"/>
                </a:cubicBezTo>
                <a:cubicBezTo>
                  <a:pt x="4122325" y="269240"/>
                  <a:pt x="4122325" y="269240"/>
                  <a:pt x="4122325" y="270510"/>
                </a:cubicBezTo>
                <a:cubicBezTo>
                  <a:pt x="4122325" y="271781"/>
                  <a:pt x="4123595" y="271781"/>
                  <a:pt x="4123595" y="271781"/>
                </a:cubicBezTo>
                <a:cubicBezTo>
                  <a:pt x="4122325" y="271781"/>
                  <a:pt x="4122325" y="273051"/>
                  <a:pt x="4122325" y="273051"/>
                </a:cubicBezTo>
                <a:cubicBezTo>
                  <a:pt x="4122325" y="274321"/>
                  <a:pt x="4121055" y="274321"/>
                  <a:pt x="4121055" y="274321"/>
                </a:cubicBezTo>
                <a:cubicBezTo>
                  <a:pt x="4121055" y="273051"/>
                  <a:pt x="4121055" y="273051"/>
                  <a:pt x="4121055" y="271781"/>
                </a:cubicBezTo>
                <a:cubicBezTo>
                  <a:pt x="4121055" y="270510"/>
                  <a:pt x="4119786" y="270510"/>
                  <a:pt x="4119786" y="270510"/>
                </a:cubicBezTo>
                <a:cubicBezTo>
                  <a:pt x="4118516" y="271781"/>
                  <a:pt x="4118516" y="271781"/>
                  <a:pt x="4117245" y="271781"/>
                </a:cubicBezTo>
                <a:cubicBezTo>
                  <a:pt x="4115975" y="271781"/>
                  <a:pt x="4115975" y="271781"/>
                  <a:pt x="4114705" y="271781"/>
                </a:cubicBezTo>
                <a:cubicBezTo>
                  <a:pt x="4114705" y="270510"/>
                  <a:pt x="4114705" y="270510"/>
                  <a:pt x="4114705" y="270510"/>
                </a:cubicBezTo>
                <a:cubicBezTo>
                  <a:pt x="4115975" y="269240"/>
                  <a:pt x="4117245" y="269240"/>
                  <a:pt x="4118515" y="269240"/>
                </a:cubicBezTo>
                <a:cubicBezTo>
                  <a:pt x="4118515" y="269240"/>
                  <a:pt x="4119785" y="267970"/>
                  <a:pt x="4119785" y="267970"/>
                </a:cubicBezTo>
                <a:cubicBezTo>
                  <a:pt x="4121055" y="266700"/>
                  <a:pt x="4121055" y="266700"/>
                  <a:pt x="4122325" y="266700"/>
                </a:cubicBezTo>
                <a:close/>
                <a:moveTo>
                  <a:pt x="1507414" y="266700"/>
                </a:moveTo>
                <a:cubicBezTo>
                  <a:pt x="1506144" y="266700"/>
                  <a:pt x="1506144" y="267970"/>
                  <a:pt x="1504873" y="267970"/>
                </a:cubicBezTo>
                <a:cubicBezTo>
                  <a:pt x="1504873" y="267970"/>
                  <a:pt x="1504873" y="269240"/>
                  <a:pt x="1504873" y="269240"/>
                </a:cubicBezTo>
                <a:cubicBezTo>
                  <a:pt x="1503603" y="270510"/>
                  <a:pt x="1502332" y="270510"/>
                  <a:pt x="1501061" y="273050"/>
                </a:cubicBezTo>
                <a:cubicBezTo>
                  <a:pt x="1499792" y="273050"/>
                  <a:pt x="1499792" y="273050"/>
                  <a:pt x="1498521" y="273050"/>
                </a:cubicBezTo>
                <a:cubicBezTo>
                  <a:pt x="1498521" y="271780"/>
                  <a:pt x="1498521" y="271780"/>
                  <a:pt x="1498521" y="270510"/>
                </a:cubicBezTo>
                <a:cubicBezTo>
                  <a:pt x="1501061" y="269240"/>
                  <a:pt x="1502332" y="269240"/>
                  <a:pt x="1503603" y="267970"/>
                </a:cubicBezTo>
                <a:cubicBezTo>
                  <a:pt x="1504873" y="266700"/>
                  <a:pt x="1506144" y="266700"/>
                  <a:pt x="1507414" y="266700"/>
                </a:cubicBezTo>
                <a:close/>
                <a:moveTo>
                  <a:pt x="4108355" y="266699"/>
                </a:moveTo>
                <a:cubicBezTo>
                  <a:pt x="4109626" y="266699"/>
                  <a:pt x="4109626" y="267970"/>
                  <a:pt x="4110896" y="267970"/>
                </a:cubicBezTo>
                <a:cubicBezTo>
                  <a:pt x="4110896" y="267970"/>
                  <a:pt x="4110896" y="269241"/>
                  <a:pt x="4110896" y="269241"/>
                </a:cubicBezTo>
                <a:cubicBezTo>
                  <a:pt x="4109626" y="269241"/>
                  <a:pt x="4108356" y="269241"/>
                  <a:pt x="4107085" y="269241"/>
                </a:cubicBezTo>
                <a:cubicBezTo>
                  <a:pt x="4105815" y="269241"/>
                  <a:pt x="4104545" y="269241"/>
                  <a:pt x="4103275" y="269241"/>
                </a:cubicBezTo>
                <a:cubicBezTo>
                  <a:pt x="4102004" y="269241"/>
                  <a:pt x="4102004" y="267970"/>
                  <a:pt x="4102004" y="267970"/>
                </a:cubicBezTo>
                <a:cubicBezTo>
                  <a:pt x="4103274" y="267970"/>
                  <a:pt x="4104545" y="267970"/>
                  <a:pt x="4105815" y="267970"/>
                </a:cubicBezTo>
                <a:cubicBezTo>
                  <a:pt x="4107085" y="267970"/>
                  <a:pt x="4107085" y="266699"/>
                  <a:pt x="4108355" y="266699"/>
                </a:cubicBezTo>
                <a:close/>
                <a:moveTo>
                  <a:pt x="1831263" y="266699"/>
                </a:moveTo>
                <a:cubicBezTo>
                  <a:pt x="1831263" y="266699"/>
                  <a:pt x="1832533" y="266699"/>
                  <a:pt x="1833805" y="267970"/>
                </a:cubicBezTo>
                <a:cubicBezTo>
                  <a:pt x="1832533" y="269241"/>
                  <a:pt x="1831263" y="269241"/>
                  <a:pt x="1829993" y="269241"/>
                </a:cubicBezTo>
                <a:cubicBezTo>
                  <a:pt x="1829993" y="269241"/>
                  <a:pt x="1828722" y="267970"/>
                  <a:pt x="1828722" y="267970"/>
                </a:cubicBezTo>
                <a:cubicBezTo>
                  <a:pt x="1828722" y="267970"/>
                  <a:pt x="1829993" y="266699"/>
                  <a:pt x="1831263" y="266699"/>
                </a:cubicBezTo>
                <a:close/>
                <a:moveTo>
                  <a:pt x="1526473" y="266699"/>
                </a:moveTo>
                <a:cubicBezTo>
                  <a:pt x="1526473" y="267970"/>
                  <a:pt x="1526473" y="267970"/>
                  <a:pt x="1526473" y="269241"/>
                </a:cubicBezTo>
                <a:cubicBezTo>
                  <a:pt x="1526473" y="269241"/>
                  <a:pt x="1526473" y="269241"/>
                  <a:pt x="1525202" y="269241"/>
                </a:cubicBezTo>
                <a:cubicBezTo>
                  <a:pt x="1525202" y="269241"/>
                  <a:pt x="1523931" y="269241"/>
                  <a:pt x="1523931" y="269241"/>
                </a:cubicBezTo>
                <a:cubicBezTo>
                  <a:pt x="1523931" y="269241"/>
                  <a:pt x="1523931" y="267970"/>
                  <a:pt x="1523931" y="267970"/>
                </a:cubicBezTo>
                <a:cubicBezTo>
                  <a:pt x="1523931" y="266699"/>
                  <a:pt x="1525202" y="266699"/>
                  <a:pt x="1526473" y="266699"/>
                </a:cubicBezTo>
                <a:close/>
                <a:moveTo>
                  <a:pt x="1642035" y="264163"/>
                </a:moveTo>
                <a:cubicBezTo>
                  <a:pt x="1643303" y="264163"/>
                  <a:pt x="1644572" y="264163"/>
                  <a:pt x="1644572" y="264163"/>
                </a:cubicBezTo>
                <a:cubicBezTo>
                  <a:pt x="1644572" y="265428"/>
                  <a:pt x="1644572" y="266700"/>
                  <a:pt x="1645841" y="267972"/>
                </a:cubicBezTo>
                <a:lnTo>
                  <a:pt x="1647110" y="267972"/>
                </a:lnTo>
                <a:lnTo>
                  <a:pt x="1647110" y="271339"/>
                </a:lnTo>
                <a:lnTo>
                  <a:pt x="1641844" y="264258"/>
                </a:lnTo>
                <a:close/>
                <a:moveTo>
                  <a:pt x="1689024" y="260350"/>
                </a:moveTo>
                <a:lnTo>
                  <a:pt x="1689014" y="260360"/>
                </a:lnTo>
                <a:lnTo>
                  <a:pt x="1689017" y="260359"/>
                </a:lnTo>
                <a:lnTo>
                  <a:pt x="1689024" y="260356"/>
                </a:lnTo>
                <a:close/>
                <a:moveTo>
                  <a:pt x="1372992" y="260350"/>
                </a:moveTo>
                <a:lnTo>
                  <a:pt x="1372992" y="264160"/>
                </a:lnTo>
                <a:cubicBezTo>
                  <a:pt x="1371722" y="262890"/>
                  <a:pt x="1371722" y="262890"/>
                  <a:pt x="1371722" y="261620"/>
                </a:cubicBezTo>
                <a:close/>
                <a:moveTo>
                  <a:pt x="1639491" y="257810"/>
                </a:moveTo>
                <a:cubicBezTo>
                  <a:pt x="1638857" y="258446"/>
                  <a:pt x="1638223" y="258764"/>
                  <a:pt x="1639176" y="260669"/>
                </a:cubicBezTo>
                <a:lnTo>
                  <a:pt x="1641844" y="264258"/>
                </a:lnTo>
                <a:lnTo>
                  <a:pt x="1639491" y="265428"/>
                </a:lnTo>
                <a:cubicBezTo>
                  <a:pt x="1639491" y="264163"/>
                  <a:pt x="1638223" y="261619"/>
                  <a:pt x="1638223" y="260353"/>
                </a:cubicBezTo>
                <a:cubicBezTo>
                  <a:pt x="1638223" y="259082"/>
                  <a:pt x="1639491" y="259082"/>
                  <a:pt x="1639491" y="257810"/>
                </a:cubicBezTo>
                <a:close/>
                <a:moveTo>
                  <a:pt x="3734981" y="254000"/>
                </a:moveTo>
                <a:cubicBezTo>
                  <a:pt x="3736250" y="254000"/>
                  <a:pt x="3737518" y="254000"/>
                  <a:pt x="3738787" y="254000"/>
                </a:cubicBezTo>
                <a:cubicBezTo>
                  <a:pt x="3738787" y="254000"/>
                  <a:pt x="3740055" y="255271"/>
                  <a:pt x="3741331" y="255271"/>
                </a:cubicBezTo>
                <a:cubicBezTo>
                  <a:pt x="3742600" y="256542"/>
                  <a:pt x="3742600" y="256542"/>
                  <a:pt x="3743868" y="256542"/>
                </a:cubicBezTo>
                <a:cubicBezTo>
                  <a:pt x="3745137" y="256542"/>
                  <a:pt x="3745137" y="255271"/>
                  <a:pt x="3745137" y="255271"/>
                </a:cubicBezTo>
                <a:cubicBezTo>
                  <a:pt x="3747674" y="255271"/>
                  <a:pt x="3748950" y="254000"/>
                  <a:pt x="3750219" y="254000"/>
                </a:cubicBezTo>
                <a:cubicBezTo>
                  <a:pt x="3750219" y="254000"/>
                  <a:pt x="3751487" y="255271"/>
                  <a:pt x="3751487" y="255271"/>
                </a:cubicBezTo>
                <a:cubicBezTo>
                  <a:pt x="3751487" y="256542"/>
                  <a:pt x="3751487" y="256542"/>
                  <a:pt x="3751487" y="257808"/>
                </a:cubicBezTo>
                <a:cubicBezTo>
                  <a:pt x="3751487" y="259079"/>
                  <a:pt x="3752756" y="259079"/>
                  <a:pt x="3752756" y="260350"/>
                </a:cubicBezTo>
                <a:cubicBezTo>
                  <a:pt x="3754024" y="261622"/>
                  <a:pt x="3755301" y="261622"/>
                  <a:pt x="3756569" y="261622"/>
                </a:cubicBezTo>
                <a:cubicBezTo>
                  <a:pt x="3756569" y="261622"/>
                  <a:pt x="3757838" y="262887"/>
                  <a:pt x="3757838" y="262887"/>
                </a:cubicBezTo>
                <a:cubicBezTo>
                  <a:pt x="3759106" y="264159"/>
                  <a:pt x="3760375" y="264159"/>
                  <a:pt x="3761651" y="264159"/>
                </a:cubicBezTo>
                <a:cubicBezTo>
                  <a:pt x="3761651" y="264159"/>
                  <a:pt x="3762920" y="265430"/>
                  <a:pt x="3762920" y="265430"/>
                </a:cubicBezTo>
                <a:cubicBezTo>
                  <a:pt x="3761651" y="266701"/>
                  <a:pt x="3761651" y="266701"/>
                  <a:pt x="3760375" y="267972"/>
                </a:cubicBezTo>
                <a:cubicBezTo>
                  <a:pt x="3760375" y="267972"/>
                  <a:pt x="3760375" y="269238"/>
                  <a:pt x="3760375" y="270509"/>
                </a:cubicBezTo>
                <a:cubicBezTo>
                  <a:pt x="3761651" y="270509"/>
                  <a:pt x="3761651" y="270509"/>
                  <a:pt x="3762920" y="270509"/>
                </a:cubicBezTo>
                <a:cubicBezTo>
                  <a:pt x="3762920" y="271780"/>
                  <a:pt x="3764188" y="271780"/>
                  <a:pt x="3764188" y="271780"/>
                </a:cubicBezTo>
                <a:cubicBezTo>
                  <a:pt x="3764188" y="273052"/>
                  <a:pt x="3764188" y="274323"/>
                  <a:pt x="3764188" y="275589"/>
                </a:cubicBezTo>
                <a:cubicBezTo>
                  <a:pt x="3764188" y="276860"/>
                  <a:pt x="3764188" y="276860"/>
                  <a:pt x="3764188" y="278131"/>
                </a:cubicBezTo>
                <a:cubicBezTo>
                  <a:pt x="3762920" y="279402"/>
                  <a:pt x="3762920" y="279402"/>
                  <a:pt x="3761651" y="280668"/>
                </a:cubicBezTo>
                <a:cubicBezTo>
                  <a:pt x="3761651" y="280668"/>
                  <a:pt x="3762920" y="281939"/>
                  <a:pt x="3762920" y="281939"/>
                </a:cubicBezTo>
                <a:cubicBezTo>
                  <a:pt x="3762920" y="281939"/>
                  <a:pt x="3762920" y="283210"/>
                  <a:pt x="3762920" y="283210"/>
                </a:cubicBezTo>
                <a:cubicBezTo>
                  <a:pt x="3762920" y="283210"/>
                  <a:pt x="3761651" y="283210"/>
                  <a:pt x="3760375" y="283210"/>
                </a:cubicBezTo>
                <a:cubicBezTo>
                  <a:pt x="3759106" y="283210"/>
                  <a:pt x="3759106" y="283210"/>
                  <a:pt x="3757838" y="283210"/>
                </a:cubicBezTo>
                <a:cubicBezTo>
                  <a:pt x="3756569" y="284482"/>
                  <a:pt x="3755301" y="284482"/>
                  <a:pt x="3754024" y="284482"/>
                </a:cubicBezTo>
                <a:cubicBezTo>
                  <a:pt x="3751487" y="285753"/>
                  <a:pt x="3750219" y="287019"/>
                  <a:pt x="3747674" y="288290"/>
                </a:cubicBezTo>
                <a:cubicBezTo>
                  <a:pt x="3746405" y="288290"/>
                  <a:pt x="3745137" y="289561"/>
                  <a:pt x="3743868" y="289561"/>
                </a:cubicBezTo>
                <a:cubicBezTo>
                  <a:pt x="3741331" y="289561"/>
                  <a:pt x="3740055" y="289561"/>
                  <a:pt x="3737518" y="289561"/>
                </a:cubicBezTo>
                <a:cubicBezTo>
                  <a:pt x="3736250" y="290832"/>
                  <a:pt x="3733705" y="290832"/>
                  <a:pt x="3732436" y="292098"/>
                </a:cubicBezTo>
                <a:cubicBezTo>
                  <a:pt x="3731168" y="292098"/>
                  <a:pt x="3731168" y="292098"/>
                  <a:pt x="3729899" y="292098"/>
                </a:cubicBezTo>
                <a:cubicBezTo>
                  <a:pt x="3727354" y="293369"/>
                  <a:pt x="3726086" y="293369"/>
                  <a:pt x="3723549" y="294640"/>
                </a:cubicBezTo>
                <a:cubicBezTo>
                  <a:pt x="3719735" y="297183"/>
                  <a:pt x="3717198" y="298449"/>
                  <a:pt x="3714654" y="299720"/>
                </a:cubicBezTo>
                <a:cubicBezTo>
                  <a:pt x="3712117" y="300991"/>
                  <a:pt x="3709580" y="300991"/>
                  <a:pt x="3707035" y="302262"/>
                </a:cubicBezTo>
                <a:cubicBezTo>
                  <a:pt x="3707035" y="302262"/>
                  <a:pt x="3705766" y="302262"/>
                  <a:pt x="3704498" y="302262"/>
                </a:cubicBezTo>
                <a:cubicBezTo>
                  <a:pt x="3703229" y="303528"/>
                  <a:pt x="3703229" y="304799"/>
                  <a:pt x="3701961" y="306070"/>
                </a:cubicBezTo>
                <a:cubicBezTo>
                  <a:pt x="3700684" y="306070"/>
                  <a:pt x="3699416" y="307341"/>
                  <a:pt x="3698147" y="308613"/>
                </a:cubicBezTo>
                <a:cubicBezTo>
                  <a:pt x="3695610" y="308613"/>
                  <a:pt x="3694334" y="309878"/>
                  <a:pt x="3691797" y="309878"/>
                </a:cubicBezTo>
                <a:cubicBezTo>
                  <a:pt x="3690528" y="311150"/>
                  <a:pt x="3690528" y="311150"/>
                  <a:pt x="3690528" y="312421"/>
                </a:cubicBezTo>
                <a:cubicBezTo>
                  <a:pt x="3689260" y="312421"/>
                  <a:pt x="3689260" y="313692"/>
                  <a:pt x="3687984" y="313692"/>
                </a:cubicBezTo>
                <a:cubicBezTo>
                  <a:pt x="3687984" y="314958"/>
                  <a:pt x="3686715" y="314958"/>
                  <a:pt x="3686715" y="316229"/>
                </a:cubicBezTo>
                <a:cubicBezTo>
                  <a:pt x="3684178" y="317500"/>
                  <a:pt x="3682910" y="318771"/>
                  <a:pt x="3680365" y="320043"/>
                </a:cubicBezTo>
                <a:cubicBezTo>
                  <a:pt x="3679096" y="321308"/>
                  <a:pt x="3679096" y="321308"/>
                  <a:pt x="3677828" y="321308"/>
                </a:cubicBezTo>
                <a:cubicBezTo>
                  <a:pt x="3677828" y="320043"/>
                  <a:pt x="3676559" y="320043"/>
                  <a:pt x="3676559" y="318771"/>
                </a:cubicBezTo>
                <a:cubicBezTo>
                  <a:pt x="3675283" y="318771"/>
                  <a:pt x="3675283" y="320043"/>
                  <a:pt x="3674014" y="320043"/>
                </a:cubicBezTo>
                <a:cubicBezTo>
                  <a:pt x="3674014" y="320043"/>
                  <a:pt x="3675283" y="321308"/>
                  <a:pt x="3675283" y="321308"/>
                </a:cubicBezTo>
                <a:cubicBezTo>
                  <a:pt x="3675283" y="321308"/>
                  <a:pt x="3676559" y="322580"/>
                  <a:pt x="3677828" y="322580"/>
                </a:cubicBezTo>
                <a:cubicBezTo>
                  <a:pt x="3677828" y="322580"/>
                  <a:pt x="3676559" y="323851"/>
                  <a:pt x="3676559" y="323851"/>
                </a:cubicBezTo>
                <a:cubicBezTo>
                  <a:pt x="3675283" y="325122"/>
                  <a:pt x="3672746" y="325122"/>
                  <a:pt x="3671477" y="325122"/>
                </a:cubicBezTo>
                <a:cubicBezTo>
                  <a:pt x="3670209" y="326393"/>
                  <a:pt x="3670209" y="326393"/>
                  <a:pt x="3670209" y="326393"/>
                </a:cubicBezTo>
                <a:cubicBezTo>
                  <a:pt x="3670209" y="326393"/>
                  <a:pt x="3671477" y="327659"/>
                  <a:pt x="3671477" y="327659"/>
                </a:cubicBezTo>
                <a:cubicBezTo>
                  <a:pt x="3671477" y="328930"/>
                  <a:pt x="3671477" y="328930"/>
                  <a:pt x="3671477" y="330201"/>
                </a:cubicBezTo>
                <a:cubicBezTo>
                  <a:pt x="3671477" y="330201"/>
                  <a:pt x="3670209" y="331473"/>
                  <a:pt x="3668932" y="331473"/>
                </a:cubicBezTo>
                <a:cubicBezTo>
                  <a:pt x="3667664" y="330201"/>
                  <a:pt x="3667664" y="330201"/>
                  <a:pt x="3666395" y="330201"/>
                </a:cubicBezTo>
                <a:cubicBezTo>
                  <a:pt x="3666395" y="330201"/>
                  <a:pt x="3665127" y="330201"/>
                  <a:pt x="3663858" y="330201"/>
                </a:cubicBezTo>
                <a:cubicBezTo>
                  <a:pt x="3663858" y="330201"/>
                  <a:pt x="3663858" y="331473"/>
                  <a:pt x="3663858" y="331473"/>
                </a:cubicBezTo>
                <a:cubicBezTo>
                  <a:pt x="3665127" y="331473"/>
                  <a:pt x="3665127" y="332744"/>
                  <a:pt x="3666395" y="332744"/>
                </a:cubicBezTo>
                <a:cubicBezTo>
                  <a:pt x="3666395" y="332744"/>
                  <a:pt x="3665127" y="334010"/>
                  <a:pt x="3665127" y="334010"/>
                </a:cubicBezTo>
                <a:cubicBezTo>
                  <a:pt x="3662590" y="334010"/>
                  <a:pt x="3661313" y="332744"/>
                  <a:pt x="3660045" y="332744"/>
                </a:cubicBezTo>
                <a:cubicBezTo>
                  <a:pt x="3660045" y="332744"/>
                  <a:pt x="3658776" y="331473"/>
                  <a:pt x="3657508" y="331473"/>
                </a:cubicBezTo>
                <a:cubicBezTo>
                  <a:pt x="3656232" y="331473"/>
                  <a:pt x="3656232" y="331473"/>
                  <a:pt x="3654963" y="331473"/>
                </a:cubicBezTo>
                <a:cubicBezTo>
                  <a:pt x="3654963" y="331473"/>
                  <a:pt x="3654963" y="332744"/>
                  <a:pt x="3654963" y="334010"/>
                </a:cubicBezTo>
                <a:cubicBezTo>
                  <a:pt x="3656232" y="334010"/>
                  <a:pt x="3656232" y="334010"/>
                  <a:pt x="3657508" y="334010"/>
                </a:cubicBezTo>
                <a:cubicBezTo>
                  <a:pt x="3658776" y="335281"/>
                  <a:pt x="3658776" y="335281"/>
                  <a:pt x="3658776" y="335281"/>
                </a:cubicBezTo>
                <a:cubicBezTo>
                  <a:pt x="3658776" y="336552"/>
                  <a:pt x="3657508" y="336552"/>
                  <a:pt x="3657508" y="337823"/>
                </a:cubicBezTo>
                <a:cubicBezTo>
                  <a:pt x="3656232" y="337823"/>
                  <a:pt x="3656232" y="337823"/>
                  <a:pt x="3654963" y="337823"/>
                </a:cubicBezTo>
                <a:cubicBezTo>
                  <a:pt x="3654963" y="336552"/>
                  <a:pt x="3653695" y="336552"/>
                  <a:pt x="3652426" y="335281"/>
                </a:cubicBezTo>
                <a:cubicBezTo>
                  <a:pt x="3651158" y="335281"/>
                  <a:pt x="3651158" y="335281"/>
                  <a:pt x="3649881" y="335281"/>
                </a:cubicBezTo>
                <a:cubicBezTo>
                  <a:pt x="3651158" y="336552"/>
                  <a:pt x="3652426" y="337823"/>
                  <a:pt x="3653695" y="339089"/>
                </a:cubicBezTo>
                <a:cubicBezTo>
                  <a:pt x="3654963" y="340360"/>
                  <a:pt x="3654963" y="340360"/>
                  <a:pt x="3656232" y="341631"/>
                </a:cubicBezTo>
                <a:cubicBezTo>
                  <a:pt x="3656232" y="342903"/>
                  <a:pt x="3656232" y="342903"/>
                  <a:pt x="3656232" y="344174"/>
                </a:cubicBezTo>
                <a:cubicBezTo>
                  <a:pt x="3654963" y="345440"/>
                  <a:pt x="3654963" y="345440"/>
                  <a:pt x="3653695" y="346711"/>
                </a:cubicBezTo>
                <a:cubicBezTo>
                  <a:pt x="3653695" y="346711"/>
                  <a:pt x="3653695" y="347982"/>
                  <a:pt x="3653695" y="347982"/>
                </a:cubicBezTo>
                <a:cubicBezTo>
                  <a:pt x="3653695" y="347982"/>
                  <a:pt x="3654963" y="349253"/>
                  <a:pt x="3654963" y="349253"/>
                </a:cubicBezTo>
                <a:cubicBezTo>
                  <a:pt x="3654963" y="349253"/>
                  <a:pt x="3654963" y="350519"/>
                  <a:pt x="3654963" y="350519"/>
                </a:cubicBezTo>
                <a:cubicBezTo>
                  <a:pt x="3654963" y="350519"/>
                  <a:pt x="3653695" y="351790"/>
                  <a:pt x="3653695" y="351790"/>
                </a:cubicBezTo>
                <a:cubicBezTo>
                  <a:pt x="3652426" y="350519"/>
                  <a:pt x="3651158" y="350519"/>
                  <a:pt x="3649881" y="350519"/>
                </a:cubicBezTo>
                <a:cubicBezTo>
                  <a:pt x="3648613" y="350519"/>
                  <a:pt x="3647344" y="349253"/>
                  <a:pt x="3646076" y="349253"/>
                </a:cubicBezTo>
                <a:cubicBezTo>
                  <a:pt x="3646076" y="349253"/>
                  <a:pt x="3646076" y="347982"/>
                  <a:pt x="3646076" y="347982"/>
                </a:cubicBezTo>
                <a:cubicBezTo>
                  <a:pt x="3644807" y="346711"/>
                  <a:pt x="3644807" y="346711"/>
                  <a:pt x="3643539" y="345440"/>
                </a:cubicBezTo>
                <a:cubicBezTo>
                  <a:pt x="3643539" y="345440"/>
                  <a:pt x="3642262" y="346711"/>
                  <a:pt x="3642262" y="346711"/>
                </a:cubicBezTo>
                <a:cubicBezTo>
                  <a:pt x="3643531" y="347982"/>
                  <a:pt x="3644807" y="349253"/>
                  <a:pt x="3646076" y="350519"/>
                </a:cubicBezTo>
                <a:cubicBezTo>
                  <a:pt x="3647344" y="351790"/>
                  <a:pt x="3648613" y="353061"/>
                  <a:pt x="3649881" y="354333"/>
                </a:cubicBezTo>
                <a:cubicBezTo>
                  <a:pt x="3649881" y="355604"/>
                  <a:pt x="3651158" y="356870"/>
                  <a:pt x="3651158" y="358141"/>
                </a:cubicBezTo>
                <a:lnTo>
                  <a:pt x="3649248" y="359095"/>
                </a:lnTo>
                <a:lnTo>
                  <a:pt x="3647344" y="358141"/>
                </a:lnTo>
                <a:cubicBezTo>
                  <a:pt x="3647344" y="358141"/>
                  <a:pt x="3647344" y="356870"/>
                  <a:pt x="3647344" y="356870"/>
                </a:cubicBezTo>
                <a:cubicBezTo>
                  <a:pt x="3647344" y="355604"/>
                  <a:pt x="3646076" y="355604"/>
                  <a:pt x="3646076" y="354333"/>
                </a:cubicBezTo>
                <a:cubicBezTo>
                  <a:pt x="3644807" y="354333"/>
                  <a:pt x="3644807" y="354333"/>
                  <a:pt x="3643531" y="354333"/>
                </a:cubicBezTo>
                <a:cubicBezTo>
                  <a:pt x="3643531" y="353061"/>
                  <a:pt x="3642262" y="353061"/>
                  <a:pt x="3640994" y="353061"/>
                </a:cubicBezTo>
                <a:cubicBezTo>
                  <a:pt x="3639725" y="353061"/>
                  <a:pt x="3639725" y="353061"/>
                  <a:pt x="3638457" y="353061"/>
                </a:cubicBezTo>
                <a:cubicBezTo>
                  <a:pt x="3638457" y="353061"/>
                  <a:pt x="3639725" y="354333"/>
                  <a:pt x="3639725" y="354333"/>
                </a:cubicBezTo>
                <a:cubicBezTo>
                  <a:pt x="3640994" y="354333"/>
                  <a:pt x="3640994" y="354333"/>
                  <a:pt x="3642262" y="354333"/>
                </a:cubicBezTo>
                <a:cubicBezTo>
                  <a:pt x="3643531" y="355604"/>
                  <a:pt x="3644807" y="355604"/>
                  <a:pt x="3646076" y="355604"/>
                </a:cubicBezTo>
                <a:cubicBezTo>
                  <a:pt x="3646076" y="355604"/>
                  <a:pt x="3647344" y="356870"/>
                  <a:pt x="3647344" y="358141"/>
                </a:cubicBezTo>
                <a:cubicBezTo>
                  <a:pt x="3647344" y="358141"/>
                  <a:pt x="3648613" y="358141"/>
                  <a:pt x="3648613" y="359412"/>
                </a:cubicBezTo>
                <a:lnTo>
                  <a:pt x="3649248" y="359095"/>
                </a:lnTo>
                <a:lnTo>
                  <a:pt x="3649881" y="359412"/>
                </a:lnTo>
                <a:cubicBezTo>
                  <a:pt x="3648613" y="360683"/>
                  <a:pt x="3648613" y="360683"/>
                  <a:pt x="3648613" y="361954"/>
                </a:cubicBezTo>
                <a:cubicBezTo>
                  <a:pt x="3647344" y="363220"/>
                  <a:pt x="3647344" y="363220"/>
                  <a:pt x="3646076" y="364491"/>
                </a:cubicBezTo>
                <a:cubicBezTo>
                  <a:pt x="3646076" y="365762"/>
                  <a:pt x="3646076" y="365762"/>
                  <a:pt x="3646076" y="367034"/>
                </a:cubicBezTo>
                <a:cubicBezTo>
                  <a:pt x="3644807" y="368299"/>
                  <a:pt x="3644807" y="368299"/>
                  <a:pt x="3643531" y="369571"/>
                </a:cubicBezTo>
                <a:cubicBezTo>
                  <a:pt x="3643531" y="369571"/>
                  <a:pt x="3642262" y="369571"/>
                  <a:pt x="3640994" y="369571"/>
                </a:cubicBezTo>
                <a:cubicBezTo>
                  <a:pt x="3640994" y="369571"/>
                  <a:pt x="3639725" y="370842"/>
                  <a:pt x="3639725" y="370842"/>
                </a:cubicBezTo>
                <a:lnTo>
                  <a:pt x="3637175" y="370842"/>
                </a:lnTo>
                <a:lnTo>
                  <a:pt x="3633376" y="372109"/>
                </a:lnTo>
                <a:lnTo>
                  <a:pt x="3628297" y="370840"/>
                </a:lnTo>
                <a:lnTo>
                  <a:pt x="3628293" y="370842"/>
                </a:lnTo>
                <a:lnTo>
                  <a:pt x="3628292" y="370842"/>
                </a:lnTo>
                <a:lnTo>
                  <a:pt x="3627025" y="372109"/>
                </a:lnTo>
                <a:cubicBezTo>
                  <a:pt x="3628295" y="372109"/>
                  <a:pt x="3628295" y="373379"/>
                  <a:pt x="3629565" y="373379"/>
                </a:cubicBezTo>
                <a:cubicBezTo>
                  <a:pt x="3629565" y="373379"/>
                  <a:pt x="3630836" y="373379"/>
                  <a:pt x="3632106" y="373379"/>
                </a:cubicBezTo>
                <a:cubicBezTo>
                  <a:pt x="3633376" y="374648"/>
                  <a:pt x="3634647" y="374648"/>
                  <a:pt x="3635917" y="374648"/>
                </a:cubicBezTo>
                <a:cubicBezTo>
                  <a:pt x="3635917" y="374648"/>
                  <a:pt x="3635917" y="375922"/>
                  <a:pt x="3635917" y="375922"/>
                </a:cubicBezTo>
                <a:cubicBezTo>
                  <a:pt x="3634647" y="375922"/>
                  <a:pt x="3634647" y="377191"/>
                  <a:pt x="3633376" y="377191"/>
                </a:cubicBezTo>
                <a:cubicBezTo>
                  <a:pt x="3634647" y="377191"/>
                  <a:pt x="3634647" y="378461"/>
                  <a:pt x="3634647" y="378461"/>
                </a:cubicBezTo>
                <a:cubicBezTo>
                  <a:pt x="3635917" y="381001"/>
                  <a:pt x="3635917" y="382270"/>
                  <a:pt x="3635917" y="384810"/>
                </a:cubicBezTo>
                <a:cubicBezTo>
                  <a:pt x="3637187" y="386080"/>
                  <a:pt x="3637187" y="387349"/>
                  <a:pt x="3638458" y="388619"/>
                </a:cubicBezTo>
                <a:cubicBezTo>
                  <a:pt x="3638458" y="391162"/>
                  <a:pt x="3638458" y="392432"/>
                  <a:pt x="3638458" y="394971"/>
                </a:cubicBezTo>
                <a:cubicBezTo>
                  <a:pt x="3638458" y="396241"/>
                  <a:pt x="3639724" y="397511"/>
                  <a:pt x="3640994" y="398780"/>
                </a:cubicBezTo>
                <a:cubicBezTo>
                  <a:pt x="3640994" y="400050"/>
                  <a:pt x="3642264" y="402590"/>
                  <a:pt x="3642264" y="403859"/>
                </a:cubicBezTo>
                <a:cubicBezTo>
                  <a:pt x="3644805" y="405129"/>
                  <a:pt x="3646075" y="407669"/>
                  <a:pt x="3648616" y="408942"/>
                </a:cubicBezTo>
                <a:cubicBezTo>
                  <a:pt x="3649887" y="410212"/>
                  <a:pt x="3651157" y="412751"/>
                  <a:pt x="3652427" y="414021"/>
                </a:cubicBezTo>
                <a:cubicBezTo>
                  <a:pt x="3653698" y="414021"/>
                  <a:pt x="3654963" y="414021"/>
                  <a:pt x="3656234" y="414021"/>
                </a:cubicBezTo>
                <a:cubicBezTo>
                  <a:pt x="3657504" y="415290"/>
                  <a:pt x="3657504" y="415290"/>
                  <a:pt x="3658774" y="416560"/>
                </a:cubicBezTo>
                <a:cubicBezTo>
                  <a:pt x="3661315" y="417830"/>
                  <a:pt x="3662586" y="419100"/>
                  <a:pt x="3665126" y="420369"/>
                </a:cubicBezTo>
                <a:cubicBezTo>
                  <a:pt x="3666397" y="420369"/>
                  <a:pt x="3667667" y="420369"/>
                  <a:pt x="3668937" y="420369"/>
                </a:cubicBezTo>
                <a:cubicBezTo>
                  <a:pt x="3670208" y="421639"/>
                  <a:pt x="3670208" y="422909"/>
                  <a:pt x="3671478" y="424179"/>
                </a:cubicBezTo>
                <a:cubicBezTo>
                  <a:pt x="3671478" y="425452"/>
                  <a:pt x="3672744" y="425452"/>
                  <a:pt x="3674014" y="425452"/>
                </a:cubicBezTo>
                <a:cubicBezTo>
                  <a:pt x="3675285" y="425452"/>
                  <a:pt x="3675285" y="425452"/>
                  <a:pt x="3676555" y="425452"/>
                </a:cubicBezTo>
                <a:cubicBezTo>
                  <a:pt x="3677825" y="426722"/>
                  <a:pt x="3679096" y="426722"/>
                  <a:pt x="3680366" y="427991"/>
                </a:cubicBezTo>
                <a:cubicBezTo>
                  <a:pt x="3680366" y="427991"/>
                  <a:pt x="3680366" y="429261"/>
                  <a:pt x="3680366" y="429261"/>
                </a:cubicBezTo>
                <a:cubicBezTo>
                  <a:pt x="3680366" y="429261"/>
                  <a:pt x="3679096" y="430531"/>
                  <a:pt x="3679096" y="430531"/>
                </a:cubicBezTo>
                <a:lnTo>
                  <a:pt x="3677570" y="431293"/>
                </a:lnTo>
                <a:lnTo>
                  <a:pt x="3676555" y="429265"/>
                </a:lnTo>
                <a:cubicBezTo>
                  <a:pt x="3675285" y="433070"/>
                  <a:pt x="3674014" y="433070"/>
                  <a:pt x="3674014" y="431801"/>
                </a:cubicBezTo>
                <a:cubicBezTo>
                  <a:pt x="3672744" y="431801"/>
                  <a:pt x="3672744" y="431801"/>
                  <a:pt x="3672744" y="430531"/>
                </a:cubicBezTo>
                <a:lnTo>
                  <a:pt x="3672322" y="430952"/>
                </a:lnTo>
                <a:lnTo>
                  <a:pt x="3671478" y="429265"/>
                </a:lnTo>
                <a:cubicBezTo>
                  <a:pt x="3671478" y="429265"/>
                  <a:pt x="3670208" y="429265"/>
                  <a:pt x="3670208" y="429265"/>
                </a:cubicBezTo>
                <a:cubicBezTo>
                  <a:pt x="3670208" y="429265"/>
                  <a:pt x="3668937" y="427995"/>
                  <a:pt x="3668937" y="427995"/>
                </a:cubicBezTo>
                <a:cubicBezTo>
                  <a:pt x="3667667" y="427995"/>
                  <a:pt x="3666397" y="426722"/>
                  <a:pt x="3665126" y="426722"/>
                </a:cubicBezTo>
                <a:cubicBezTo>
                  <a:pt x="3665126" y="426722"/>
                  <a:pt x="3663856" y="426722"/>
                  <a:pt x="3663856" y="426722"/>
                </a:cubicBezTo>
                <a:cubicBezTo>
                  <a:pt x="3663856" y="426722"/>
                  <a:pt x="3663856" y="427995"/>
                  <a:pt x="3663856" y="427995"/>
                </a:cubicBezTo>
                <a:cubicBezTo>
                  <a:pt x="3663856" y="429265"/>
                  <a:pt x="3665126" y="429265"/>
                  <a:pt x="3666397" y="430534"/>
                </a:cubicBezTo>
                <a:cubicBezTo>
                  <a:pt x="3666397" y="430534"/>
                  <a:pt x="3666397" y="431804"/>
                  <a:pt x="3666397" y="431804"/>
                </a:cubicBezTo>
                <a:cubicBezTo>
                  <a:pt x="3665126" y="431804"/>
                  <a:pt x="3665126" y="431804"/>
                  <a:pt x="3663856" y="431804"/>
                </a:cubicBezTo>
                <a:cubicBezTo>
                  <a:pt x="3662586" y="431804"/>
                  <a:pt x="3661315" y="430534"/>
                  <a:pt x="3660045" y="430534"/>
                </a:cubicBezTo>
                <a:cubicBezTo>
                  <a:pt x="3658774" y="429265"/>
                  <a:pt x="3658774" y="429265"/>
                  <a:pt x="3657509" y="427995"/>
                </a:cubicBezTo>
                <a:cubicBezTo>
                  <a:pt x="3657509" y="427995"/>
                  <a:pt x="3656238" y="427995"/>
                  <a:pt x="3656238" y="427995"/>
                </a:cubicBezTo>
                <a:cubicBezTo>
                  <a:pt x="3656238" y="427995"/>
                  <a:pt x="3654968" y="429265"/>
                  <a:pt x="3654968" y="429265"/>
                </a:cubicBezTo>
                <a:cubicBezTo>
                  <a:pt x="3654968" y="429265"/>
                  <a:pt x="3653698" y="429265"/>
                  <a:pt x="3653698" y="429265"/>
                </a:cubicBezTo>
                <a:cubicBezTo>
                  <a:pt x="3653698" y="427995"/>
                  <a:pt x="3652427" y="427995"/>
                  <a:pt x="3652427" y="426722"/>
                </a:cubicBezTo>
                <a:cubicBezTo>
                  <a:pt x="3652427" y="426722"/>
                  <a:pt x="3651157" y="425452"/>
                  <a:pt x="3651157" y="425452"/>
                </a:cubicBezTo>
                <a:cubicBezTo>
                  <a:pt x="3649887" y="425452"/>
                  <a:pt x="3648616" y="424182"/>
                  <a:pt x="3647346" y="424182"/>
                </a:cubicBezTo>
                <a:cubicBezTo>
                  <a:pt x="3646075" y="422912"/>
                  <a:pt x="3646075" y="422912"/>
                  <a:pt x="3644805" y="422912"/>
                </a:cubicBezTo>
                <a:cubicBezTo>
                  <a:pt x="3644805" y="422912"/>
                  <a:pt x="3643535" y="422912"/>
                  <a:pt x="3643535" y="422912"/>
                </a:cubicBezTo>
                <a:cubicBezTo>
                  <a:pt x="3643535" y="424182"/>
                  <a:pt x="3644805" y="424182"/>
                  <a:pt x="3644805" y="424182"/>
                </a:cubicBezTo>
                <a:cubicBezTo>
                  <a:pt x="3647346" y="424182"/>
                  <a:pt x="3648616" y="425452"/>
                  <a:pt x="3649887" y="425452"/>
                </a:cubicBezTo>
                <a:cubicBezTo>
                  <a:pt x="3649887" y="426722"/>
                  <a:pt x="3649887" y="426722"/>
                  <a:pt x="3649887" y="427995"/>
                </a:cubicBezTo>
                <a:cubicBezTo>
                  <a:pt x="3648616" y="427995"/>
                  <a:pt x="3648616" y="429265"/>
                  <a:pt x="3647346" y="429265"/>
                </a:cubicBezTo>
                <a:cubicBezTo>
                  <a:pt x="3646075" y="429265"/>
                  <a:pt x="3646075" y="429265"/>
                  <a:pt x="3644805" y="429265"/>
                </a:cubicBezTo>
                <a:cubicBezTo>
                  <a:pt x="3643535" y="429265"/>
                  <a:pt x="3643535" y="427995"/>
                  <a:pt x="3642264" y="427995"/>
                </a:cubicBezTo>
                <a:cubicBezTo>
                  <a:pt x="3642264" y="426725"/>
                  <a:pt x="3640994" y="425452"/>
                  <a:pt x="3640994" y="424182"/>
                </a:cubicBezTo>
                <a:cubicBezTo>
                  <a:pt x="3640994" y="424182"/>
                  <a:pt x="3639724" y="422912"/>
                  <a:pt x="3639724" y="422912"/>
                </a:cubicBezTo>
                <a:cubicBezTo>
                  <a:pt x="3638453" y="422912"/>
                  <a:pt x="3638453" y="422912"/>
                  <a:pt x="3637183" y="422912"/>
                </a:cubicBezTo>
                <a:cubicBezTo>
                  <a:pt x="3637183" y="424182"/>
                  <a:pt x="3637183" y="424182"/>
                  <a:pt x="3637183" y="425452"/>
                </a:cubicBezTo>
                <a:cubicBezTo>
                  <a:pt x="3634647" y="425452"/>
                  <a:pt x="3633376" y="424182"/>
                  <a:pt x="3632106" y="424182"/>
                </a:cubicBezTo>
                <a:cubicBezTo>
                  <a:pt x="3630836" y="424182"/>
                  <a:pt x="3629565" y="424182"/>
                  <a:pt x="3628295" y="424182"/>
                </a:cubicBezTo>
                <a:cubicBezTo>
                  <a:pt x="3627025" y="424182"/>
                  <a:pt x="3625754" y="422912"/>
                  <a:pt x="3624484" y="422912"/>
                </a:cubicBezTo>
                <a:cubicBezTo>
                  <a:pt x="3623213" y="421643"/>
                  <a:pt x="3620677" y="421643"/>
                  <a:pt x="3619407" y="421643"/>
                </a:cubicBezTo>
                <a:cubicBezTo>
                  <a:pt x="3619407" y="421643"/>
                  <a:pt x="3619407" y="420373"/>
                  <a:pt x="3618137" y="420373"/>
                </a:cubicBezTo>
                <a:cubicBezTo>
                  <a:pt x="3618137" y="420373"/>
                  <a:pt x="3618137" y="419103"/>
                  <a:pt x="3618137" y="419103"/>
                </a:cubicBezTo>
                <a:cubicBezTo>
                  <a:pt x="3619407" y="420373"/>
                  <a:pt x="3619407" y="420373"/>
                  <a:pt x="3620677" y="420373"/>
                </a:cubicBezTo>
                <a:cubicBezTo>
                  <a:pt x="3621948" y="420373"/>
                  <a:pt x="3621948" y="420373"/>
                  <a:pt x="3623213" y="420373"/>
                </a:cubicBezTo>
                <a:cubicBezTo>
                  <a:pt x="3623213" y="420373"/>
                  <a:pt x="3623213" y="419103"/>
                  <a:pt x="3623213" y="419103"/>
                </a:cubicBezTo>
                <a:cubicBezTo>
                  <a:pt x="3623213" y="417834"/>
                  <a:pt x="3621948" y="417834"/>
                  <a:pt x="3620677" y="416564"/>
                </a:cubicBezTo>
                <a:cubicBezTo>
                  <a:pt x="3621948" y="416564"/>
                  <a:pt x="3621948" y="415294"/>
                  <a:pt x="3621948" y="415294"/>
                </a:cubicBezTo>
                <a:cubicBezTo>
                  <a:pt x="3623213" y="414024"/>
                  <a:pt x="3623213" y="414024"/>
                  <a:pt x="3624484" y="414024"/>
                </a:cubicBezTo>
                <a:cubicBezTo>
                  <a:pt x="3624484" y="414024"/>
                  <a:pt x="3625754" y="412751"/>
                  <a:pt x="3625754" y="412751"/>
                </a:cubicBezTo>
                <a:cubicBezTo>
                  <a:pt x="3627025" y="412751"/>
                  <a:pt x="3627025" y="412751"/>
                  <a:pt x="3628295" y="412751"/>
                </a:cubicBezTo>
                <a:cubicBezTo>
                  <a:pt x="3628295" y="411481"/>
                  <a:pt x="3629565" y="411481"/>
                  <a:pt x="3629565" y="411481"/>
                </a:cubicBezTo>
                <a:cubicBezTo>
                  <a:pt x="3629565" y="410212"/>
                  <a:pt x="3628295" y="410212"/>
                  <a:pt x="3628295" y="410212"/>
                </a:cubicBezTo>
                <a:cubicBezTo>
                  <a:pt x="3627025" y="411481"/>
                  <a:pt x="3627025" y="411481"/>
                  <a:pt x="3625754" y="411481"/>
                </a:cubicBezTo>
                <a:cubicBezTo>
                  <a:pt x="3625754" y="411481"/>
                  <a:pt x="3624484" y="411481"/>
                  <a:pt x="3623213" y="411481"/>
                </a:cubicBezTo>
                <a:cubicBezTo>
                  <a:pt x="3621948" y="410212"/>
                  <a:pt x="3620677" y="410212"/>
                  <a:pt x="3619407" y="408942"/>
                </a:cubicBezTo>
                <a:cubicBezTo>
                  <a:pt x="3618137" y="407672"/>
                  <a:pt x="3616866" y="406402"/>
                  <a:pt x="3615596" y="405133"/>
                </a:cubicBezTo>
                <a:cubicBezTo>
                  <a:pt x="3615596" y="403863"/>
                  <a:pt x="3615596" y="403863"/>
                  <a:pt x="3615596" y="402593"/>
                </a:cubicBezTo>
                <a:cubicBezTo>
                  <a:pt x="3616866" y="402593"/>
                  <a:pt x="3616866" y="401323"/>
                  <a:pt x="3616866" y="401323"/>
                </a:cubicBezTo>
                <a:cubicBezTo>
                  <a:pt x="3615596" y="401323"/>
                  <a:pt x="3615596" y="400054"/>
                  <a:pt x="3615596" y="400054"/>
                </a:cubicBezTo>
                <a:cubicBezTo>
                  <a:pt x="3614325" y="401323"/>
                  <a:pt x="3614325" y="401323"/>
                  <a:pt x="3613055" y="402593"/>
                </a:cubicBezTo>
                <a:cubicBezTo>
                  <a:pt x="3613055" y="402593"/>
                  <a:pt x="3613055" y="403863"/>
                  <a:pt x="3613055" y="403863"/>
                </a:cubicBezTo>
                <a:cubicBezTo>
                  <a:pt x="3611785" y="405133"/>
                  <a:pt x="3611785" y="405133"/>
                  <a:pt x="3610514" y="405133"/>
                </a:cubicBezTo>
                <a:cubicBezTo>
                  <a:pt x="3609244" y="405133"/>
                  <a:pt x="3609244" y="405133"/>
                  <a:pt x="3607974" y="405133"/>
                </a:cubicBezTo>
                <a:cubicBezTo>
                  <a:pt x="3607974" y="405133"/>
                  <a:pt x="3606703" y="403863"/>
                  <a:pt x="3606703" y="402593"/>
                </a:cubicBezTo>
                <a:cubicBezTo>
                  <a:pt x="3606703" y="402593"/>
                  <a:pt x="3605437" y="401323"/>
                  <a:pt x="3605437" y="401323"/>
                </a:cubicBezTo>
                <a:cubicBezTo>
                  <a:pt x="3605437" y="401323"/>
                  <a:pt x="3605437" y="400054"/>
                  <a:pt x="3605437" y="400054"/>
                </a:cubicBezTo>
                <a:cubicBezTo>
                  <a:pt x="3606703" y="398780"/>
                  <a:pt x="3606703" y="398780"/>
                  <a:pt x="3607974" y="397511"/>
                </a:cubicBezTo>
                <a:cubicBezTo>
                  <a:pt x="3606703" y="397511"/>
                  <a:pt x="3606703" y="398780"/>
                  <a:pt x="3605437" y="398780"/>
                </a:cubicBezTo>
                <a:cubicBezTo>
                  <a:pt x="3605437" y="400054"/>
                  <a:pt x="3604167" y="400054"/>
                  <a:pt x="3604167" y="401323"/>
                </a:cubicBezTo>
                <a:cubicBezTo>
                  <a:pt x="3605437" y="402593"/>
                  <a:pt x="3605437" y="403863"/>
                  <a:pt x="3605437" y="405133"/>
                </a:cubicBezTo>
                <a:cubicBezTo>
                  <a:pt x="3604167" y="406402"/>
                  <a:pt x="3602897" y="406402"/>
                  <a:pt x="3601626" y="407672"/>
                </a:cubicBezTo>
                <a:cubicBezTo>
                  <a:pt x="3601626" y="407672"/>
                  <a:pt x="3600356" y="407672"/>
                  <a:pt x="3599086" y="407672"/>
                </a:cubicBezTo>
                <a:cubicBezTo>
                  <a:pt x="3597815" y="407672"/>
                  <a:pt x="3597815" y="407672"/>
                  <a:pt x="3596545" y="407672"/>
                </a:cubicBezTo>
                <a:cubicBezTo>
                  <a:pt x="3595275" y="407672"/>
                  <a:pt x="3594004" y="406402"/>
                  <a:pt x="3592734" y="406402"/>
                </a:cubicBezTo>
                <a:cubicBezTo>
                  <a:pt x="3590193" y="406402"/>
                  <a:pt x="3588927" y="405133"/>
                  <a:pt x="3587657" y="403863"/>
                </a:cubicBezTo>
                <a:cubicBezTo>
                  <a:pt x="3587657" y="403863"/>
                  <a:pt x="3587657" y="402593"/>
                  <a:pt x="3587657" y="402593"/>
                </a:cubicBezTo>
                <a:cubicBezTo>
                  <a:pt x="3585116" y="402593"/>
                  <a:pt x="3583846" y="401323"/>
                  <a:pt x="3582575" y="400050"/>
                </a:cubicBezTo>
                <a:cubicBezTo>
                  <a:pt x="3581305" y="398780"/>
                  <a:pt x="3581305" y="398780"/>
                  <a:pt x="3581305" y="397511"/>
                </a:cubicBezTo>
                <a:cubicBezTo>
                  <a:pt x="3581305" y="396241"/>
                  <a:pt x="3582575" y="396241"/>
                  <a:pt x="3582575" y="394971"/>
                </a:cubicBezTo>
                <a:cubicBezTo>
                  <a:pt x="3581305" y="394971"/>
                  <a:pt x="3581305" y="393702"/>
                  <a:pt x="3581305" y="392432"/>
                </a:cubicBezTo>
                <a:cubicBezTo>
                  <a:pt x="3581305" y="391162"/>
                  <a:pt x="3581305" y="391162"/>
                  <a:pt x="3581305" y="389892"/>
                </a:cubicBezTo>
                <a:cubicBezTo>
                  <a:pt x="3582575" y="388623"/>
                  <a:pt x="3583846" y="388623"/>
                  <a:pt x="3585116" y="387349"/>
                </a:cubicBezTo>
                <a:cubicBezTo>
                  <a:pt x="3586387" y="387349"/>
                  <a:pt x="3586387" y="387349"/>
                  <a:pt x="3587657" y="387349"/>
                </a:cubicBezTo>
                <a:cubicBezTo>
                  <a:pt x="3588927" y="387349"/>
                  <a:pt x="3588927" y="388623"/>
                  <a:pt x="3590193" y="388623"/>
                </a:cubicBezTo>
                <a:cubicBezTo>
                  <a:pt x="3591463" y="388623"/>
                  <a:pt x="3592734" y="388623"/>
                  <a:pt x="3594004" y="388623"/>
                </a:cubicBezTo>
                <a:cubicBezTo>
                  <a:pt x="3594004" y="389892"/>
                  <a:pt x="3595275" y="389892"/>
                  <a:pt x="3595275" y="389892"/>
                </a:cubicBezTo>
                <a:cubicBezTo>
                  <a:pt x="3595275" y="388623"/>
                  <a:pt x="3596545" y="388623"/>
                  <a:pt x="3596545" y="388623"/>
                </a:cubicBezTo>
                <a:cubicBezTo>
                  <a:pt x="3596545" y="387349"/>
                  <a:pt x="3595275" y="387349"/>
                  <a:pt x="3595275" y="386080"/>
                </a:cubicBezTo>
                <a:cubicBezTo>
                  <a:pt x="3595275" y="386080"/>
                  <a:pt x="3595275" y="384810"/>
                  <a:pt x="3595275" y="384810"/>
                </a:cubicBezTo>
                <a:cubicBezTo>
                  <a:pt x="3596545" y="384810"/>
                  <a:pt x="3596545" y="383540"/>
                  <a:pt x="3597815" y="383540"/>
                </a:cubicBezTo>
                <a:lnTo>
                  <a:pt x="3599086" y="383540"/>
                </a:lnTo>
                <a:cubicBezTo>
                  <a:pt x="3597815" y="382270"/>
                  <a:pt x="3597815" y="382270"/>
                  <a:pt x="3596545" y="381001"/>
                </a:cubicBezTo>
                <a:cubicBezTo>
                  <a:pt x="3597815" y="381001"/>
                  <a:pt x="3597815" y="379731"/>
                  <a:pt x="3597815" y="379731"/>
                </a:cubicBezTo>
                <a:cubicBezTo>
                  <a:pt x="3597815" y="379731"/>
                  <a:pt x="3599086" y="378461"/>
                  <a:pt x="3600356" y="378461"/>
                </a:cubicBezTo>
                <a:cubicBezTo>
                  <a:pt x="3599086" y="378461"/>
                  <a:pt x="3599086" y="377191"/>
                  <a:pt x="3599086" y="377191"/>
                </a:cubicBezTo>
                <a:cubicBezTo>
                  <a:pt x="3597815" y="377191"/>
                  <a:pt x="3597815" y="377191"/>
                  <a:pt x="3596545" y="377191"/>
                </a:cubicBezTo>
                <a:cubicBezTo>
                  <a:pt x="3595275" y="377191"/>
                  <a:pt x="3595275" y="378461"/>
                  <a:pt x="3594004" y="378461"/>
                </a:cubicBezTo>
                <a:cubicBezTo>
                  <a:pt x="3592734" y="378461"/>
                  <a:pt x="3592734" y="378461"/>
                  <a:pt x="3591463" y="378461"/>
                </a:cubicBezTo>
                <a:cubicBezTo>
                  <a:pt x="3592734" y="378461"/>
                  <a:pt x="3592734" y="377191"/>
                  <a:pt x="3592734" y="377191"/>
                </a:cubicBezTo>
                <a:cubicBezTo>
                  <a:pt x="3594004" y="377191"/>
                  <a:pt x="3595275" y="375922"/>
                  <a:pt x="3596545" y="375922"/>
                </a:cubicBezTo>
                <a:cubicBezTo>
                  <a:pt x="3595275" y="375922"/>
                  <a:pt x="3595275" y="374648"/>
                  <a:pt x="3595275" y="374648"/>
                </a:cubicBezTo>
                <a:cubicBezTo>
                  <a:pt x="3594004" y="374648"/>
                  <a:pt x="3591463" y="375922"/>
                  <a:pt x="3590193" y="375922"/>
                </a:cubicBezTo>
                <a:cubicBezTo>
                  <a:pt x="3590193" y="375922"/>
                  <a:pt x="3588927" y="375922"/>
                  <a:pt x="3587657" y="375922"/>
                </a:cubicBezTo>
                <a:cubicBezTo>
                  <a:pt x="3587657" y="375922"/>
                  <a:pt x="3586387" y="374648"/>
                  <a:pt x="3586387" y="374648"/>
                </a:cubicBezTo>
                <a:cubicBezTo>
                  <a:pt x="3586387" y="373379"/>
                  <a:pt x="3586387" y="373379"/>
                  <a:pt x="3586387" y="372109"/>
                </a:cubicBezTo>
                <a:cubicBezTo>
                  <a:pt x="3587657" y="372109"/>
                  <a:pt x="3588923" y="370839"/>
                  <a:pt x="3590193" y="369569"/>
                </a:cubicBezTo>
                <a:cubicBezTo>
                  <a:pt x="3591463" y="369569"/>
                  <a:pt x="3592734" y="369569"/>
                  <a:pt x="3594004" y="369569"/>
                </a:cubicBezTo>
                <a:cubicBezTo>
                  <a:pt x="3595275" y="369569"/>
                  <a:pt x="3596545" y="369569"/>
                  <a:pt x="3597815" y="369569"/>
                </a:cubicBezTo>
                <a:cubicBezTo>
                  <a:pt x="3599086" y="369569"/>
                  <a:pt x="3599086" y="368300"/>
                  <a:pt x="3599086" y="368300"/>
                </a:cubicBezTo>
                <a:cubicBezTo>
                  <a:pt x="3599086" y="368300"/>
                  <a:pt x="3597815" y="367030"/>
                  <a:pt x="3597815" y="367030"/>
                </a:cubicBezTo>
                <a:cubicBezTo>
                  <a:pt x="3596545" y="367030"/>
                  <a:pt x="3595275" y="367030"/>
                  <a:pt x="3594004" y="367030"/>
                </a:cubicBezTo>
                <a:cubicBezTo>
                  <a:pt x="3592734" y="365760"/>
                  <a:pt x="3592734" y="365760"/>
                  <a:pt x="3592734" y="364491"/>
                </a:cubicBezTo>
                <a:cubicBezTo>
                  <a:pt x="3592734" y="364491"/>
                  <a:pt x="3594004" y="363221"/>
                  <a:pt x="3594004" y="363221"/>
                </a:cubicBezTo>
                <a:cubicBezTo>
                  <a:pt x="3595275" y="361948"/>
                  <a:pt x="3595275" y="361948"/>
                  <a:pt x="3595275" y="360678"/>
                </a:cubicBezTo>
                <a:lnTo>
                  <a:pt x="3598897" y="359773"/>
                </a:lnTo>
                <a:lnTo>
                  <a:pt x="3597818" y="359412"/>
                </a:lnTo>
                <a:cubicBezTo>
                  <a:pt x="3596541" y="359412"/>
                  <a:pt x="3595273" y="358141"/>
                  <a:pt x="3594004" y="356870"/>
                </a:cubicBezTo>
                <a:cubicBezTo>
                  <a:pt x="3594004" y="355604"/>
                  <a:pt x="3594004" y="355604"/>
                  <a:pt x="3594004" y="355604"/>
                </a:cubicBezTo>
                <a:cubicBezTo>
                  <a:pt x="3594004" y="355604"/>
                  <a:pt x="3595273" y="355604"/>
                  <a:pt x="3596541" y="355604"/>
                </a:cubicBezTo>
                <a:cubicBezTo>
                  <a:pt x="3596541" y="354333"/>
                  <a:pt x="3597818" y="354333"/>
                  <a:pt x="3597818" y="354333"/>
                </a:cubicBezTo>
                <a:cubicBezTo>
                  <a:pt x="3597818" y="353061"/>
                  <a:pt x="3597818" y="353061"/>
                  <a:pt x="3597818" y="353061"/>
                </a:cubicBezTo>
                <a:cubicBezTo>
                  <a:pt x="3597818" y="353061"/>
                  <a:pt x="3599086" y="351790"/>
                  <a:pt x="3599086" y="351790"/>
                </a:cubicBezTo>
                <a:cubicBezTo>
                  <a:pt x="3600355" y="351790"/>
                  <a:pt x="3600355" y="350519"/>
                  <a:pt x="3601623" y="350519"/>
                </a:cubicBezTo>
                <a:cubicBezTo>
                  <a:pt x="3601623" y="350519"/>
                  <a:pt x="3602892" y="350519"/>
                  <a:pt x="3602892" y="350519"/>
                </a:cubicBezTo>
                <a:cubicBezTo>
                  <a:pt x="3602892" y="349886"/>
                  <a:pt x="3603211" y="349570"/>
                  <a:pt x="3603529" y="350205"/>
                </a:cubicBezTo>
                <a:lnTo>
                  <a:pt x="3603628" y="351057"/>
                </a:lnTo>
                <a:lnTo>
                  <a:pt x="3602892" y="351796"/>
                </a:lnTo>
                <a:cubicBezTo>
                  <a:pt x="3602892" y="351796"/>
                  <a:pt x="3602892" y="353061"/>
                  <a:pt x="3602892" y="353061"/>
                </a:cubicBezTo>
                <a:lnTo>
                  <a:pt x="3603992" y="354164"/>
                </a:lnTo>
                <a:lnTo>
                  <a:pt x="3604160" y="355604"/>
                </a:lnTo>
                <a:cubicBezTo>
                  <a:pt x="3604160" y="355604"/>
                  <a:pt x="3604160" y="354333"/>
                  <a:pt x="3604160" y="354333"/>
                </a:cubicBezTo>
                <a:lnTo>
                  <a:pt x="3603992" y="354164"/>
                </a:lnTo>
                <a:lnTo>
                  <a:pt x="3603628" y="351057"/>
                </a:lnTo>
                <a:lnTo>
                  <a:pt x="3604160" y="350524"/>
                </a:lnTo>
                <a:cubicBezTo>
                  <a:pt x="3605436" y="350524"/>
                  <a:pt x="3605436" y="349253"/>
                  <a:pt x="3605436" y="349253"/>
                </a:cubicBezTo>
                <a:cubicBezTo>
                  <a:pt x="3606705" y="349253"/>
                  <a:pt x="3606705" y="347982"/>
                  <a:pt x="3607973" y="347982"/>
                </a:cubicBezTo>
                <a:cubicBezTo>
                  <a:pt x="3609242" y="347982"/>
                  <a:pt x="3610510" y="347982"/>
                  <a:pt x="3611787" y="347982"/>
                </a:cubicBezTo>
                <a:cubicBezTo>
                  <a:pt x="3611787" y="347982"/>
                  <a:pt x="3613055" y="349253"/>
                  <a:pt x="3614324" y="349253"/>
                </a:cubicBezTo>
                <a:cubicBezTo>
                  <a:pt x="3615592" y="349253"/>
                  <a:pt x="3616861" y="349253"/>
                  <a:pt x="3618137" y="349253"/>
                </a:cubicBezTo>
                <a:cubicBezTo>
                  <a:pt x="3619406" y="349253"/>
                  <a:pt x="3620674" y="350524"/>
                  <a:pt x="3621943" y="350524"/>
                </a:cubicBezTo>
                <a:cubicBezTo>
                  <a:pt x="3623211" y="351796"/>
                  <a:pt x="3623211" y="351796"/>
                  <a:pt x="3624488" y="353061"/>
                </a:cubicBezTo>
                <a:cubicBezTo>
                  <a:pt x="3624488" y="353061"/>
                  <a:pt x="3624488" y="351796"/>
                  <a:pt x="3624488" y="351796"/>
                </a:cubicBezTo>
                <a:cubicBezTo>
                  <a:pt x="3624488" y="350524"/>
                  <a:pt x="3624488" y="350524"/>
                  <a:pt x="3624488" y="350524"/>
                </a:cubicBezTo>
                <a:cubicBezTo>
                  <a:pt x="3624488" y="350524"/>
                  <a:pt x="3623211" y="349253"/>
                  <a:pt x="3621943" y="349253"/>
                </a:cubicBezTo>
                <a:cubicBezTo>
                  <a:pt x="3620674" y="347982"/>
                  <a:pt x="3618137" y="347982"/>
                  <a:pt x="3616861" y="346711"/>
                </a:cubicBezTo>
                <a:cubicBezTo>
                  <a:pt x="3614324" y="345445"/>
                  <a:pt x="3613055" y="345445"/>
                  <a:pt x="3611787" y="345445"/>
                </a:cubicBezTo>
                <a:cubicBezTo>
                  <a:pt x="3611787" y="345445"/>
                  <a:pt x="3610510" y="345445"/>
                  <a:pt x="3610510" y="345445"/>
                </a:cubicBezTo>
                <a:cubicBezTo>
                  <a:pt x="3610510" y="345445"/>
                  <a:pt x="3610510" y="344174"/>
                  <a:pt x="3610510" y="344174"/>
                </a:cubicBezTo>
                <a:cubicBezTo>
                  <a:pt x="3611787" y="344174"/>
                  <a:pt x="3613055" y="344174"/>
                  <a:pt x="3614324" y="344174"/>
                </a:cubicBezTo>
                <a:cubicBezTo>
                  <a:pt x="3615592" y="344174"/>
                  <a:pt x="3615592" y="344174"/>
                  <a:pt x="3616861" y="344174"/>
                </a:cubicBezTo>
                <a:cubicBezTo>
                  <a:pt x="3616861" y="342903"/>
                  <a:pt x="3616861" y="342903"/>
                  <a:pt x="3616861" y="342903"/>
                </a:cubicBezTo>
                <a:cubicBezTo>
                  <a:pt x="3615592" y="342903"/>
                  <a:pt x="3614324" y="342903"/>
                  <a:pt x="3613055" y="342903"/>
                </a:cubicBezTo>
                <a:cubicBezTo>
                  <a:pt x="3611787" y="342903"/>
                  <a:pt x="3610510" y="342903"/>
                  <a:pt x="3609242" y="342903"/>
                </a:cubicBezTo>
                <a:cubicBezTo>
                  <a:pt x="3609242" y="342903"/>
                  <a:pt x="3607973" y="341631"/>
                  <a:pt x="3607973" y="341631"/>
                </a:cubicBezTo>
                <a:cubicBezTo>
                  <a:pt x="3607973" y="341631"/>
                  <a:pt x="3607973" y="340360"/>
                  <a:pt x="3607973" y="340360"/>
                </a:cubicBezTo>
                <a:cubicBezTo>
                  <a:pt x="3609242" y="339094"/>
                  <a:pt x="3609242" y="339094"/>
                  <a:pt x="3610510" y="339094"/>
                </a:cubicBezTo>
                <a:cubicBezTo>
                  <a:pt x="3611787" y="339094"/>
                  <a:pt x="3613055" y="339094"/>
                  <a:pt x="3614324" y="339094"/>
                </a:cubicBezTo>
                <a:cubicBezTo>
                  <a:pt x="3615592" y="337823"/>
                  <a:pt x="3616861" y="337823"/>
                  <a:pt x="3618137" y="337823"/>
                </a:cubicBezTo>
                <a:cubicBezTo>
                  <a:pt x="3618137" y="336552"/>
                  <a:pt x="3619406" y="336552"/>
                  <a:pt x="3619406" y="336552"/>
                </a:cubicBezTo>
                <a:cubicBezTo>
                  <a:pt x="3619406" y="335281"/>
                  <a:pt x="3618137" y="335281"/>
                  <a:pt x="3618137" y="335281"/>
                </a:cubicBezTo>
                <a:cubicBezTo>
                  <a:pt x="3616861" y="335281"/>
                  <a:pt x="3616861" y="335281"/>
                  <a:pt x="3615592" y="335281"/>
                </a:cubicBezTo>
                <a:cubicBezTo>
                  <a:pt x="3614324" y="335281"/>
                  <a:pt x="3614324" y="335281"/>
                  <a:pt x="3613055" y="335281"/>
                </a:cubicBezTo>
                <a:cubicBezTo>
                  <a:pt x="3611787" y="335281"/>
                  <a:pt x="3611787" y="334015"/>
                  <a:pt x="3610510" y="334015"/>
                </a:cubicBezTo>
                <a:cubicBezTo>
                  <a:pt x="3610510" y="332744"/>
                  <a:pt x="3609242" y="332744"/>
                  <a:pt x="3609242" y="331473"/>
                </a:cubicBezTo>
                <a:cubicBezTo>
                  <a:pt x="3609242" y="331473"/>
                  <a:pt x="3610510" y="330201"/>
                  <a:pt x="3610510" y="330201"/>
                </a:cubicBezTo>
                <a:cubicBezTo>
                  <a:pt x="3611787" y="331473"/>
                  <a:pt x="3611787" y="331473"/>
                  <a:pt x="3613055" y="331473"/>
                </a:cubicBezTo>
                <a:cubicBezTo>
                  <a:pt x="3613055" y="331473"/>
                  <a:pt x="3614324" y="330201"/>
                  <a:pt x="3614324" y="330201"/>
                </a:cubicBezTo>
                <a:cubicBezTo>
                  <a:pt x="3616861" y="330201"/>
                  <a:pt x="3618137" y="330201"/>
                  <a:pt x="3619406" y="330201"/>
                </a:cubicBezTo>
                <a:cubicBezTo>
                  <a:pt x="3619406" y="330201"/>
                  <a:pt x="3620674" y="330201"/>
                  <a:pt x="3621943" y="330201"/>
                </a:cubicBezTo>
                <a:cubicBezTo>
                  <a:pt x="3621943" y="330201"/>
                  <a:pt x="3623211" y="328930"/>
                  <a:pt x="3623211" y="328930"/>
                </a:cubicBezTo>
                <a:cubicBezTo>
                  <a:pt x="3623211" y="327664"/>
                  <a:pt x="3621943" y="327664"/>
                  <a:pt x="3621943" y="327664"/>
                </a:cubicBezTo>
                <a:cubicBezTo>
                  <a:pt x="3620674" y="328930"/>
                  <a:pt x="3620674" y="328930"/>
                  <a:pt x="3619406" y="328930"/>
                </a:cubicBezTo>
                <a:cubicBezTo>
                  <a:pt x="3618137" y="328930"/>
                  <a:pt x="3616861" y="328930"/>
                  <a:pt x="3615592" y="328930"/>
                </a:cubicBezTo>
                <a:cubicBezTo>
                  <a:pt x="3615592" y="327664"/>
                  <a:pt x="3614324" y="327664"/>
                  <a:pt x="3614324" y="327664"/>
                </a:cubicBezTo>
                <a:cubicBezTo>
                  <a:pt x="3614324" y="327664"/>
                  <a:pt x="3613055" y="327664"/>
                  <a:pt x="3613055" y="327664"/>
                </a:cubicBezTo>
                <a:cubicBezTo>
                  <a:pt x="3611787" y="327664"/>
                  <a:pt x="3611787" y="328930"/>
                  <a:pt x="3610510" y="328930"/>
                </a:cubicBezTo>
                <a:cubicBezTo>
                  <a:pt x="3609242" y="328930"/>
                  <a:pt x="3609242" y="327664"/>
                  <a:pt x="3607973" y="327664"/>
                </a:cubicBezTo>
                <a:cubicBezTo>
                  <a:pt x="3607973" y="327664"/>
                  <a:pt x="3607973" y="326393"/>
                  <a:pt x="3607973" y="326393"/>
                </a:cubicBezTo>
                <a:cubicBezTo>
                  <a:pt x="3609242" y="325122"/>
                  <a:pt x="3609242" y="325122"/>
                  <a:pt x="3610510" y="323851"/>
                </a:cubicBezTo>
                <a:cubicBezTo>
                  <a:pt x="3610510" y="323851"/>
                  <a:pt x="3610510" y="322580"/>
                  <a:pt x="3610510" y="322580"/>
                </a:cubicBezTo>
                <a:cubicBezTo>
                  <a:pt x="3610510" y="322580"/>
                  <a:pt x="3609242" y="322580"/>
                  <a:pt x="3609242" y="322580"/>
                </a:cubicBezTo>
                <a:cubicBezTo>
                  <a:pt x="3607973" y="322580"/>
                  <a:pt x="3607973" y="322580"/>
                  <a:pt x="3606705" y="322580"/>
                </a:cubicBezTo>
                <a:cubicBezTo>
                  <a:pt x="3605436" y="321314"/>
                  <a:pt x="3604160" y="321314"/>
                  <a:pt x="3602892" y="320043"/>
                </a:cubicBezTo>
                <a:cubicBezTo>
                  <a:pt x="3602892" y="318771"/>
                  <a:pt x="3602892" y="318771"/>
                  <a:pt x="3602892" y="317500"/>
                </a:cubicBezTo>
                <a:cubicBezTo>
                  <a:pt x="3602892" y="316234"/>
                  <a:pt x="3604160" y="316234"/>
                  <a:pt x="3604160" y="314963"/>
                </a:cubicBezTo>
                <a:cubicBezTo>
                  <a:pt x="3604160" y="314963"/>
                  <a:pt x="3605436" y="314963"/>
                  <a:pt x="3605436" y="314963"/>
                </a:cubicBezTo>
                <a:cubicBezTo>
                  <a:pt x="3606705" y="314963"/>
                  <a:pt x="3606705" y="316234"/>
                  <a:pt x="3606705" y="316234"/>
                </a:cubicBezTo>
                <a:cubicBezTo>
                  <a:pt x="3606705" y="316234"/>
                  <a:pt x="3607973" y="317500"/>
                  <a:pt x="3607973" y="317500"/>
                </a:cubicBezTo>
                <a:cubicBezTo>
                  <a:pt x="3609242" y="317500"/>
                  <a:pt x="3609242" y="318771"/>
                  <a:pt x="3610510" y="318771"/>
                </a:cubicBezTo>
                <a:cubicBezTo>
                  <a:pt x="3611787" y="318771"/>
                  <a:pt x="3613055" y="317500"/>
                  <a:pt x="3614324" y="317500"/>
                </a:cubicBezTo>
                <a:cubicBezTo>
                  <a:pt x="3614324" y="317500"/>
                  <a:pt x="3615592" y="316234"/>
                  <a:pt x="3615592" y="316234"/>
                </a:cubicBezTo>
                <a:cubicBezTo>
                  <a:pt x="3615592" y="316234"/>
                  <a:pt x="3615592" y="314963"/>
                  <a:pt x="3615592" y="314963"/>
                </a:cubicBezTo>
                <a:cubicBezTo>
                  <a:pt x="3615592" y="314963"/>
                  <a:pt x="3616861" y="313692"/>
                  <a:pt x="3616861" y="313692"/>
                </a:cubicBezTo>
                <a:cubicBezTo>
                  <a:pt x="3618137" y="312421"/>
                  <a:pt x="3619406" y="312421"/>
                  <a:pt x="3620674" y="312421"/>
                </a:cubicBezTo>
                <a:cubicBezTo>
                  <a:pt x="3623211" y="312421"/>
                  <a:pt x="3624480" y="313692"/>
                  <a:pt x="3625756" y="313692"/>
                </a:cubicBezTo>
                <a:cubicBezTo>
                  <a:pt x="3627025" y="314963"/>
                  <a:pt x="3627025" y="314963"/>
                  <a:pt x="3628293" y="314963"/>
                </a:cubicBezTo>
                <a:cubicBezTo>
                  <a:pt x="3629562" y="314963"/>
                  <a:pt x="3629562" y="313692"/>
                  <a:pt x="3630838" y="313692"/>
                </a:cubicBezTo>
                <a:cubicBezTo>
                  <a:pt x="3630838" y="312421"/>
                  <a:pt x="3630838" y="312421"/>
                  <a:pt x="3630838" y="311150"/>
                </a:cubicBezTo>
                <a:cubicBezTo>
                  <a:pt x="3632106" y="311150"/>
                  <a:pt x="3632106" y="309884"/>
                  <a:pt x="3632106" y="309884"/>
                </a:cubicBezTo>
                <a:cubicBezTo>
                  <a:pt x="3632106" y="309884"/>
                  <a:pt x="3630838" y="308613"/>
                  <a:pt x="3630838" y="308613"/>
                </a:cubicBezTo>
                <a:cubicBezTo>
                  <a:pt x="3629562" y="308613"/>
                  <a:pt x="3629562" y="308613"/>
                  <a:pt x="3628293" y="308613"/>
                </a:cubicBezTo>
                <a:cubicBezTo>
                  <a:pt x="3628293" y="308613"/>
                  <a:pt x="3627025" y="308613"/>
                  <a:pt x="3627025" y="308613"/>
                </a:cubicBezTo>
                <a:cubicBezTo>
                  <a:pt x="3627025" y="308613"/>
                  <a:pt x="3627025" y="307341"/>
                  <a:pt x="3627025" y="307341"/>
                </a:cubicBezTo>
                <a:cubicBezTo>
                  <a:pt x="3627025" y="307341"/>
                  <a:pt x="3628293" y="306070"/>
                  <a:pt x="3628293" y="304805"/>
                </a:cubicBezTo>
                <a:cubicBezTo>
                  <a:pt x="3629562" y="303533"/>
                  <a:pt x="3629562" y="303533"/>
                  <a:pt x="3630838" y="303533"/>
                </a:cubicBezTo>
                <a:cubicBezTo>
                  <a:pt x="3632106" y="303533"/>
                  <a:pt x="3634643" y="303533"/>
                  <a:pt x="3635912" y="303533"/>
                </a:cubicBezTo>
                <a:cubicBezTo>
                  <a:pt x="3635912" y="303533"/>
                  <a:pt x="3637180" y="302262"/>
                  <a:pt x="3638457" y="302262"/>
                </a:cubicBezTo>
                <a:cubicBezTo>
                  <a:pt x="3637180" y="302262"/>
                  <a:pt x="3637180" y="302262"/>
                  <a:pt x="3635912" y="302262"/>
                </a:cubicBezTo>
                <a:cubicBezTo>
                  <a:pt x="3635912" y="300991"/>
                  <a:pt x="3634643" y="300991"/>
                  <a:pt x="3634643" y="300991"/>
                </a:cubicBezTo>
                <a:cubicBezTo>
                  <a:pt x="3634643" y="299720"/>
                  <a:pt x="3635912" y="298454"/>
                  <a:pt x="3635912" y="297183"/>
                </a:cubicBezTo>
                <a:cubicBezTo>
                  <a:pt x="3637180" y="297183"/>
                  <a:pt x="3637180" y="295912"/>
                  <a:pt x="3638457" y="295912"/>
                </a:cubicBezTo>
                <a:cubicBezTo>
                  <a:pt x="3639725" y="295912"/>
                  <a:pt x="3640994" y="295912"/>
                  <a:pt x="3642262" y="295912"/>
                </a:cubicBezTo>
                <a:cubicBezTo>
                  <a:pt x="3643531" y="295912"/>
                  <a:pt x="3643531" y="294640"/>
                  <a:pt x="3643531" y="294640"/>
                </a:cubicBezTo>
                <a:cubicBezTo>
                  <a:pt x="3644807" y="293369"/>
                  <a:pt x="3644807" y="293369"/>
                  <a:pt x="3646076" y="293369"/>
                </a:cubicBezTo>
                <a:cubicBezTo>
                  <a:pt x="3647344" y="293369"/>
                  <a:pt x="3648613" y="293369"/>
                  <a:pt x="3649881" y="293369"/>
                </a:cubicBezTo>
                <a:cubicBezTo>
                  <a:pt x="3649881" y="293369"/>
                  <a:pt x="3651158" y="292103"/>
                  <a:pt x="3651158" y="292103"/>
                </a:cubicBezTo>
                <a:cubicBezTo>
                  <a:pt x="3652426" y="290832"/>
                  <a:pt x="3652426" y="290832"/>
                  <a:pt x="3653695" y="290832"/>
                </a:cubicBezTo>
                <a:cubicBezTo>
                  <a:pt x="3652426" y="290832"/>
                  <a:pt x="3652426" y="289561"/>
                  <a:pt x="3651158" y="289561"/>
                </a:cubicBezTo>
                <a:cubicBezTo>
                  <a:pt x="3651158" y="289561"/>
                  <a:pt x="3651158" y="288290"/>
                  <a:pt x="3651158" y="288290"/>
                </a:cubicBezTo>
                <a:cubicBezTo>
                  <a:pt x="3651158" y="287019"/>
                  <a:pt x="3652426" y="287019"/>
                  <a:pt x="3653695" y="287019"/>
                </a:cubicBezTo>
                <a:cubicBezTo>
                  <a:pt x="3654963" y="285753"/>
                  <a:pt x="3656232" y="285753"/>
                  <a:pt x="3657508" y="284482"/>
                </a:cubicBezTo>
                <a:cubicBezTo>
                  <a:pt x="3658776" y="284482"/>
                  <a:pt x="3658776" y="284482"/>
                  <a:pt x="3660045" y="284482"/>
                </a:cubicBezTo>
                <a:cubicBezTo>
                  <a:pt x="3660045" y="284482"/>
                  <a:pt x="3660045" y="285753"/>
                  <a:pt x="3660045" y="285753"/>
                </a:cubicBezTo>
                <a:cubicBezTo>
                  <a:pt x="3660045" y="287019"/>
                  <a:pt x="3658776" y="287019"/>
                  <a:pt x="3658776" y="287019"/>
                </a:cubicBezTo>
                <a:cubicBezTo>
                  <a:pt x="3658776" y="287019"/>
                  <a:pt x="3658776" y="288290"/>
                  <a:pt x="3658776" y="288290"/>
                </a:cubicBezTo>
                <a:cubicBezTo>
                  <a:pt x="3658776" y="288290"/>
                  <a:pt x="3660045" y="288290"/>
                  <a:pt x="3660045" y="288290"/>
                </a:cubicBezTo>
                <a:cubicBezTo>
                  <a:pt x="3661313" y="288290"/>
                  <a:pt x="3661313" y="287019"/>
                  <a:pt x="3662582" y="287019"/>
                </a:cubicBezTo>
                <a:cubicBezTo>
                  <a:pt x="3662582" y="287019"/>
                  <a:pt x="3663858" y="287019"/>
                  <a:pt x="3663858" y="287019"/>
                </a:cubicBezTo>
                <a:cubicBezTo>
                  <a:pt x="3663858" y="287019"/>
                  <a:pt x="3663858" y="285753"/>
                  <a:pt x="3663858" y="285753"/>
                </a:cubicBezTo>
                <a:cubicBezTo>
                  <a:pt x="3663858" y="285753"/>
                  <a:pt x="3662582" y="284482"/>
                  <a:pt x="3662582" y="284482"/>
                </a:cubicBezTo>
                <a:cubicBezTo>
                  <a:pt x="3662582" y="283210"/>
                  <a:pt x="3661313" y="281939"/>
                  <a:pt x="3661313" y="280673"/>
                </a:cubicBezTo>
                <a:cubicBezTo>
                  <a:pt x="3661313" y="280673"/>
                  <a:pt x="3662582" y="279402"/>
                  <a:pt x="3662582" y="279402"/>
                </a:cubicBezTo>
                <a:cubicBezTo>
                  <a:pt x="3663858" y="279402"/>
                  <a:pt x="3663858" y="279402"/>
                  <a:pt x="3665127" y="279402"/>
                </a:cubicBezTo>
                <a:cubicBezTo>
                  <a:pt x="3665127" y="278131"/>
                  <a:pt x="3666395" y="278131"/>
                  <a:pt x="3666395" y="278131"/>
                </a:cubicBezTo>
                <a:cubicBezTo>
                  <a:pt x="3668932" y="278131"/>
                  <a:pt x="3671477" y="278131"/>
                  <a:pt x="3674014" y="278131"/>
                </a:cubicBezTo>
                <a:cubicBezTo>
                  <a:pt x="3676559" y="278131"/>
                  <a:pt x="3677828" y="278131"/>
                  <a:pt x="3680365" y="278131"/>
                </a:cubicBezTo>
                <a:cubicBezTo>
                  <a:pt x="3680365" y="279402"/>
                  <a:pt x="3681633" y="279402"/>
                  <a:pt x="3681633" y="280673"/>
                </a:cubicBezTo>
                <a:cubicBezTo>
                  <a:pt x="3681633" y="281939"/>
                  <a:pt x="3682902" y="281939"/>
                  <a:pt x="3682902" y="283210"/>
                </a:cubicBezTo>
                <a:cubicBezTo>
                  <a:pt x="3682902" y="281939"/>
                  <a:pt x="3684178" y="281939"/>
                  <a:pt x="3684178" y="281939"/>
                </a:cubicBezTo>
                <a:cubicBezTo>
                  <a:pt x="3684178" y="280673"/>
                  <a:pt x="3684178" y="280673"/>
                  <a:pt x="3684178" y="279402"/>
                </a:cubicBezTo>
                <a:cubicBezTo>
                  <a:pt x="3685447" y="279402"/>
                  <a:pt x="3685447" y="278131"/>
                  <a:pt x="3685447" y="278131"/>
                </a:cubicBezTo>
                <a:cubicBezTo>
                  <a:pt x="3685447" y="278131"/>
                  <a:pt x="3686715" y="278131"/>
                  <a:pt x="3686715" y="278131"/>
                </a:cubicBezTo>
                <a:cubicBezTo>
                  <a:pt x="3686715" y="278131"/>
                  <a:pt x="3687984" y="279402"/>
                  <a:pt x="3687984" y="279402"/>
                </a:cubicBezTo>
                <a:cubicBezTo>
                  <a:pt x="3687984" y="280673"/>
                  <a:pt x="3689252" y="280673"/>
                  <a:pt x="3689252" y="280673"/>
                </a:cubicBezTo>
                <a:cubicBezTo>
                  <a:pt x="3689252" y="279402"/>
                  <a:pt x="3690528" y="279402"/>
                  <a:pt x="3691797" y="279402"/>
                </a:cubicBezTo>
                <a:cubicBezTo>
                  <a:pt x="3693065" y="278131"/>
                  <a:pt x="3694334" y="278131"/>
                  <a:pt x="3695602" y="276860"/>
                </a:cubicBezTo>
                <a:cubicBezTo>
                  <a:pt x="3695602" y="276860"/>
                  <a:pt x="3696879" y="275589"/>
                  <a:pt x="3698147" y="275589"/>
                </a:cubicBezTo>
                <a:cubicBezTo>
                  <a:pt x="3698147" y="275589"/>
                  <a:pt x="3699416" y="275589"/>
                  <a:pt x="3700684" y="275589"/>
                </a:cubicBezTo>
                <a:cubicBezTo>
                  <a:pt x="3700684" y="275589"/>
                  <a:pt x="3701953" y="275589"/>
                  <a:pt x="3701953" y="275589"/>
                </a:cubicBezTo>
                <a:cubicBezTo>
                  <a:pt x="3703229" y="274323"/>
                  <a:pt x="3703229" y="274323"/>
                  <a:pt x="3704498" y="274323"/>
                </a:cubicBezTo>
                <a:cubicBezTo>
                  <a:pt x="3705766" y="273052"/>
                  <a:pt x="3708303" y="271780"/>
                  <a:pt x="3710848" y="271780"/>
                </a:cubicBezTo>
                <a:cubicBezTo>
                  <a:pt x="3712117" y="271780"/>
                  <a:pt x="3712117" y="270509"/>
                  <a:pt x="3713385" y="270509"/>
                </a:cubicBezTo>
                <a:cubicBezTo>
                  <a:pt x="3714654" y="270509"/>
                  <a:pt x="3714654" y="270509"/>
                  <a:pt x="3715930" y="270509"/>
                </a:cubicBezTo>
                <a:cubicBezTo>
                  <a:pt x="3715930" y="270509"/>
                  <a:pt x="3715930" y="269238"/>
                  <a:pt x="3715930" y="269238"/>
                </a:cubicBezTo>
                <a:cubicBezTo>
                  <a:pt x="3715930" y="269238"/>
                  <a:pt x="3717198" y="267972"/>
                  <a:pt x="3717198" y="267972"/>
                </a:cubicBezTo>
                <a:cubicBezTo>
                  <a:pt x="3718467" y="267972"/>
                  <a:pt x="3719735" y="267972"/>
                  <a:pt x="3721004" y="267972"/>
                </a:cubicBezTo>
                <a:cubicBezTo>
                  <a:pt x="3721004" y="267972"/>
                  <a:pt x="3721004" y="266701"/>
                  <a:pt x="3721004" y="266701"/>
                </a:cubicBezTo>
                <a:cubicBezTo>
                  <a:pt x="3719735" y="265430"/>
                  <a:pt x="3719735" y="265430"/>
                  <a:pt x="3718467" y="264159"/>
                </a:cubicBezTo>
                <a:cubicBezTo>
                  <a:pt x="3718467" y="264159"/>
                  <a:pt x="3718467" y="262893"/>
                  <a:pt x="3718467" y="262893"/>
                </a:cubicBezTo>
                <a:cubicBezTo>
                  <a:pt x="3718467" y="262893"/>
                  <a:pt x="3719735" y="261622"/>
                  <a:pt x="3721004" y="261622"/>
                </a:cubicBezTo>
                <a:cubicBezTo>
                  <a:pt x="3721004" y="261622"/>
                  <a:pt x="3721004" y="260350"/>
                  <a:pt x="3721004" y="260350"/>
                </a:cubicBezTo>
                <a:cubicBezTo>
                  <a:pt x="3722280" y="260350"/>
                  <a:pt x="3722280" y="259079"/>
                  <a:pt x="3723549" y="259079"/>
                </a:cubicBezTo>
                <a:cubicBezTo>
                  <a:pt x="3724817" y="259079"/>
                  <a:pt x="3724817" y="259079"/>
                  <a:pt x="3726086" y="259079"/>
                </a:cubicBezTo>
                <a:cubicBezTo>
                  <a:pt x="3727354" y="257808"/>
                  <a:pt x="3727354" y="257808"/>
                  <a:pt x="3728631" y="257808"/>
                </a:cubicBezTo>
                <a:cubicBezTo>
                  <a:pt x="3728631" y="256542"/>
                  <a:pt x="3729899" y="256542"/>
                  <a:pt x="3729899" y="255271"/>
                </a:cubicBezTo>
                <a:cubicBezTo>
                  <a:pt x="3731168" y="255271"/>
                  <a:pt x="3733705" y="254000"/>
                  <a:pt x="3734981" y="254000"/>
                </a:cubicBezTo>
                <a:close/>
                <a:moveTo>
                  <a:pt x="1615369" y="254000"/>
                </a:moveTo>
                <a:cubicBezTo>
                  <a:pt x="1615369" y="255270"/>
                  <a:pt x="1616639" y="256540"/>
                  <a:pt x="1616639" y="257810"/>
                </a:cubicBezTo>
                <a:cubicBezTo>
                  <a:pt x="1616639" y="259080"/>
                  <a:pt x="1616639" y="260350"/>
                  <a:pt x="1616639" y="260350"/>
                </a:cubicBezTo>
                <a:cubicBezTo>
                  <a:pt x="1616639" y="260350"/>
                  <a:pt x="1615369" y="260350"/>
                  <a:pt x="1615369" y="260350"/>
                </a:cubicBezTo>
                <a:cubicBezTo>
                  <a:pt x="1615369" y="260350"/>
                  <a:pt x="1614099" y="259080"/>
                  <a:pt x="1614099" y="259080"/>
                </a:cubicBezTo>
                <a:cubicBezTo>
                  <a:pt x="1612829" y="257810"/>
                  <a:pt x="1612829" y="257810"/>
                  <a:pt x="1612829" y="256540"/>
                </a:cubicBezTo>
                <a:cubicBezTo>
                  <a:pt x="1614099" y="256540"/>
                  <a:pt x="1614099" y="255270"/>
                  <a:pt x="1614099" y="255270"/>
                </a:cubicBezTo>
                <a:cubicBezTo>
                  <a:pt x="1614099" y="255270"/>
                  <a:pt x="1615369" y="255270"/>
                  <a:pt x="1615369" y="254000"/>
                </a:cubicBezTo>
                <a:close/>
                <a:moveTo>
                  <a:pt x="4144868" y="253999"/>
                </a:moveTo>
                <a:cubicBezTo>
                  <a:pt x="4146138" y="255270"/>
                  <a:pt x="4146138" y="255270"/>
                  <a:pt x="4147408" y="255270"/>
                </a:cubicBezTo>
                <a:cubicBezTo>
                  <a:pt x="4146138" y="255270"/>
                  <a:pt x="4146138" y="256541"/>
                  <a:pt x="4144868" y="256541"/>
                </a:cubicBezTo>
                <a:cubicBezTo>
                  <a:pt x="4143598" y="256541"/>
                  <a:pt x="4142328" y="256541"/>
                  <a:pt x="4141058" y="256541"/>
                </a:cubicBezTo>
                <a:cubicBezTo>
                  <a:pt x="4139788" y="256541"/>
                  <a:pt x="4139788" y="256541"/>
                  <a:pt x="4141058" y="255270"/>
                </a:cubicBezTo>
                <a:cubicBezTo>
                  <a:pt x="4142328" y="255270"/>
                  <a:pt x="4143598" y="255270"/>
                  <a:pt x="4144868" y="253999"/>
                </a:cubicBezTo>
                <a:close/>
                <a:moveTo>
                  <a:pt x="1695371" y="250191"/>
                </a:moveTo>
                <a:cubicBezTo>
                  <a:pt x="1694102" y="250191"/>
                  <a:pt x="1694102" y="251463"/>
                  <a:pt x="1692833" y="251463"/>
                </a:cubicBezTo>
                <a:lnTo>
                  <a:pt x="1692129" y="254987"/>
                </a:lnTo>
                <a:lnTo>
                  <a:pt x="1694103" y="254000"/>
                </a:lnTo>
                <a:lnTo>
                  <a:pt x="1695372" y="254000"/>
                </a:lnTo>
                <a:lnTo>
                  <a:pt x="1696646" y="251463"/>
                </a:lnTo>
                <a:cubicBezTo>
                  <a:pt x="1696646" y="251463"/>
                  <a:pt x="1695371" y="250191"/>
                  <a:pt x="1695371" y="250191"/>
                </a:cubicBezTo>
                <a:close/>
                <a:moveTo>
                  <a:pt x="1702991" y="245536"/>
                </a:moveTo>
                <a:lnTo>
                  <a:pt x="1700452" y="246382"/>
                </a:lnTo>
                <a:cubicBezTo>
                  <a:pt x="1700452" y="247654"/>
                  <a:pt x="1700452" y="247654"/>
                  <a:pt x="1700452" y="247654"/>
                </a:cubicBezTo>
                <a:cubicBezTo>
                  <a:pt x="1701722" y="247654"/>
                  <a:pt x="1702991" y="247654"/>
                  <a:pt x="1704266" y="247654"/>
                </a:cubicBezTo>
                <a:lnTo>
                  <a:pt x="1705173" y="249466"/>
                </a:lnTo>
                <a:lnTo>
                  <a:pt x="1706788" y="248925"/>
                </a:lnTo>
                <a:cubicBezTo>
                  <a:pt x="1706788" y="247653"/>
                  <a:pt x="1705531" y="247653"/>
                  <a:pt x="1705531" y="247653"/>
                </a:cubicBezTo>
                <a:cubicBezTo>
                  <a:pt x="1704249" y="247653"/>
                  <a:pt x="1704249" y="247653"/>
                  <a:pt x="1702991" y="247653"/>
                </a:cubicBezTo>
                <a:close/>
                <a:moveTo>
                  <a:pt x="4016915" y="241300"/>
                </a:moveTo>
                <a:cubicBezTo>
                  <a:pt x="4018185" y="241300"/>
                  <a:pt x="4018185" y="241300"/>
                  <a:pt x="4019456" y="241300"/>
                </a:cubicBezTo>
                <a:cubicBezTo>
                  <a:pt x="4020726" y="241300"/>
                  <a:pt x="4020726" y="242570"/>
                  <a:pt x="4021996" y="242570"/>
                </a:cubicBezTo>
                <a:cubicBezTo>
                  <a:pt x="4021996" y="242570"/>
                  <a:pt x="4021996" y="243840"/>
                  <a:pt x="4021996" y="245110"/>
                </a:cubicBezTo>
                <a:cubicBezTo>
                  <a:pt x="4021996" y="245110"/>
                  <a:pt x="4020726" y="245110"/>
                  <a:pt x="4019455" y="248921"/>
                </a:cubicBezTo>
                <a:cubicBezTo>
                  <a:pt x="4018185" y="248921"/>
                  <a:pt x="4016915" y="248921"/>
                  <a:pt x="4015645" y="248921"/>
                </a:cubicBezTo>
                <a:cubicBezTo>
                  <a:pt x="4014375" y="248921"/>
                  <a:pt x="4014375" y="248921"/>
                  <a:pt x="4013104" y="248921"/>
                </a:cubicBezTo>
                <a:cubicBezTo>
                  <a:pt x="4013104" y="248921"/>
                  <a:pt x="4013104" y="247651"/>
                  <a:pt x="4013104" y="247651"/>
                </a:cubicBezTo>
                <a:cubicBezTo>
                  <a:pt x="4014375" y="246381"/>
                  <a:pt x="4014375" y="246381"/>
                  <a:pt x="4014375" y="245110"/>
                </a:cubicBezTo>
                <a:cubicBezTo>
                  <a:pt x="4014375" y="243840"/>
                  <a:pt x="4014375" y="243840"/>
                  <a:pt x="4014375" y="242570"/>
                </a:cubicBezTo>
                <a:cubicBezTo>
                  <a:pt x="4015645" y="241300"/>
                  <a:pt x="4015645" y="241300"/>
                  <a:pt x="4016915" y="241300"/>
                </a:cubicBezTo>
                <a:close/>
                <a:moveTo>
                  <a:pt x="1419979" y="241300"/>
                </a:moveTo>
                <a:cubicBezTo>
                  <a:pt x="1419979" y="241300"/>
                  <a:pt x="1421249" y="241300"/>
                  <a:pt x="1422519" y="241300"/>
                </a:cubicBezTo>
                <a:cubicBezTo>
                  <a:pt x="1422519" y="241300"/>
                  <a:pt x="1422519" y="242570"/>
                  <a:pt x="1422519" y="242570"/>
                </a:cubicBezTo>
                <a:cubicBezTo>
                  <a:pt x="1422519" y="243840"/>
                  <a:pt x="1423789" y="243840"/>
                  <a:pt x="1425060" y="245110"/>
                </a:cubicBezTo>
                <a:cubicBezTo>
                  <a:pt x="1425060" y="245110"/>
                  <a:pt x="1425060" y="246380"/>
                  <a:pt x="1425060" y="246380"/>
                </a:cubicBezTo>
                <a:cubicBezTo>
                  <a:pt x="1423789" y="247650"/>
                  <a:pt x="1423789" y="248920"/>
                  <a:pt x="1422519" y="250190"/>
                </a:cubicBezTo>
                <a:cubicBezTo>
                  <a:pt x="1423789" y="251460"/>
                  <a:pt x="1425060" y="251460"/>
                  <a:pt x="1426330" y="252730"/>
                </a:cubicBezTo>
                <a:cubicBezTo>
                  <a:pt x="1426330" y="254000"/>
                  <a:pt x="1425060" y="256540"/>
                  <a:pt x="1425060" y="257810"/>
                </a:cubicBezTo>
                <a:cubicBezTo>
                  <a:pt x="1423789" y="259080"/>
                  <a:pt x="1422519" y="259080"/>
                  <a:pt x="1421249" y="260350"/>
                </a:cubicBezTo>
                <a:cubicBezTo>
                  <a:pt x="1421249" y="260350"/>
                  <a:pt x="1419979" y="261620"/>
                  <a:pt x="1418711" y="262890"/>
                </a:cubicBezTo>
                <a:cubicBezTo>
                  <a:pt x="1417441" y="262890"/>
                  <a:pt x="1416171" y="262890"/>
                  <a:pt x="1414901" y="262890"/>
                </a:cubicBezTo>
                <a:cubicBezTo>
                  <a:pt x="1413631" y="264160"/>
                  <a:pt x="1412360" y="264160"/>
                  <a:pt x="1411090" y="264160"/>
                </a:cubicBezTo>
                <a:cubicBezTo>
                  <a:pt x="1409820" y="264160"/>
                  <a:pt x="1409820" y="262890"/>
                  <a:pt x="1408550" y="262890"/>
                </a:cubicBezTo>
                <a:cubicBezTo>
                  <a:pt x="1407280" y="262890"/>
                  <a:pt x="1406009" y="264160"/>
                  <a:pt x="1404742" y="264160"/>
                </a:cubicBezTo>
                <a:cubicBezTo>
                  <a:pt x="1403471" y="262890"/>
                  <a:pt x="1400931" y="262890"/>
                  <a:pt x="1399661" y="261620"/>
                </a:cubicBezTo>
                <a:cubicBezTo>
                  <a:pt x="1399661" y="260350"/>
                  <a:pt x="1399661" y="260350"/>
                  <a:pt x="1399661" y="259080"/>
                </a:cubicBezTo>
                <a:cubicBezTo>
                  <a:pt x="1398390" y="259080"/>
                  <a:pt x="1397120" y="257810"/>
                  <a:pt x="1395850" y="257810"/>
                </a:cubicBezTo>
                <a:cubicBezTo>
                  <a:pt x="1395850" y="257810"/>
                  <a:pt x="1394580" y="259080"/>
                  <a:pt x="1394580" y="259080"/>
                </a:cubicBezTo>
                <a:cubicBezTo>
                  <a:pt x="1394580" y="259080"/>
                  <a:pt x="1394580" y="260350"/>
                  <a:pt x="1394580" y="260350"/>
                </a:cubicBezTo>
                <a:cubicBezTo>
                  <a:pt x="1393310" y="261620"/>
                  <a:pt x="1393310" y="261620"/>
                  <a:pt x="1392039" y="262890"/>
                </a:cubicBezTo>
                <a:cubicBezTo>
                  <a:pt x="1390769" y="262890"/>
                  <a:pt x="1389502" y="261620"/>
                  <a:pt x="1388232" y="261620"/>
                </a:cubicBezTo>
                <a:cubicBezTo>
                  <a:pt x="1388232" y="260350"/>
                  <a:pt x="1386961" y="260350"/>
                  <a:pt x="1386961" y="259080"/>
                </a:cubicBezTo>
                <a:cubicBezTo>
                  <a:pt x="1386961" y="259080"/>
                  <a:pt x="1388232" y="257810"/>
                  <a:pt x="1388232" y="257810"/>
                </a:cubicBezTo>
                <a:cubicBezTo>
                  <a:pt x="1388232" y="256540"/>
                  <a:pt x="1386961" y="256540"/>
                  <a:pt x="1385691" y="256540"/>
                </a:cubicBezTo>
                <a:cubicBezTo>
                  <a:pt x="1384421" y="256540"/>
                  <a:pt x="1383151" y="257810"/>
                  <a:pt x="1381881" y="257810"/>
                </a:cubicBezTo>
                <a:cubicBezTo>
                  <a:pt x="1380611" y="257810"/>
                  <a:pt x="1380611" y="257810"/>
                  <a:pt x="1379340" y="257810"/>
                </a:cubicBezTo>
                <a:cubicBezTo>
                  <a:pt x="1378070" y="257810"/>
                  <a:pt x="1378070" y="259080"/>
                  <a:pt x="1376802" y="259080"/>
                </a:cubicBezTo>
                <a:lnTo>
                  <a:pt x="1372992" y="260350"/>
                </a:lnTo>
                <a:lnTo>
                  <a:pt x="1374262" y="259080"/>
                </a:lnTo>
                <a:cubicBezTo>
                  <a:pt x="1374262" y="259080"/>
                  <a:pt x="1374262" y="257810"/>
                  <a:pt x="1374262" y="257810"/>
                </a:cubicBezTo>
                <a:cubicBezTo>
                  <a:pt x="1375532" y="257810"/>
                  <a:pt x="1376802" y="256540"/>
                  <a:pt x="1378070" y="256540"/>
                </a:cubicBezTo>
                <a:cubicBezTo>
                  <a:pt x="1379340" y="256540"/>
                  <a:pt x="1380611" y="255270"/>
                  <a:pt x="1381881" y="255270"/>
                </a:cubicBezTo>
                <a:cubicBezTo>
                  <a:pt x="1384421" y="252730"/>
                  <a:pt x="1388232" y="251460"/>
                  <a:pt x="1392039" y="250190"/>
                </a:cubicBezTo>
                <a:cubicBezTo>
                  <a:pt x="1393310" y="250190"/>
                  <a:pt x="1394580" y="250190"/>
                  <a:pt x="1395850" y="250190"/>
                </a:cubicBezTo>
                <a:cubicBezTo>
                  <a:pt x="1397120" y="250190"/>
                  <a:pt x="1398390" y="250190"/>
                  <a:pt x="1399661" y="250190"/>
                </a:cubicBezTo>
                <a:cubicBezTo>
                  <a:pt x="1400931" y="248920"/>
                  <a:pt x="1400931" y="248920"/>
                  <a:pt x="1402201" y="248920"/>
                </a:cubicBezTo>
                <a:cubicBezTo>
                  <a:pt x="1403471" y="248920"/>
                  <a:pt x="1404742" y="247650"/>
                  <a:pt x="1406009" y="247650"/>
                </a:cubicBezTo>
                <a:cubicBezTo>
                  <a:pt x="1407280" y="246380"/>
                  <a:pt x="1408550" y="245110"/>
                  <a:pt x="1409820" y="243840"/>
                </a:cubicBezTo>
                <a:cubicBezTo>
                  <a:pt x="1412360" y="243840"/>
                  <a:pt x="1413631" y="242570"/>
                  <a:pt x="1416171" y="242570"/>
                </a:cubicBezTo>
                <a:cubicBezTo>
                  <a:pt x="1417441" y="242570"/>
                  <a:pt x="1417441" y="242570"/>
                  <a:pt x="1418711" y="242570"/>
                </a:cubicBezTo>
                <a:cubicBezTo>
                  <a:pt x="1418711" y="242570"/>
                  <a:pt x="1419979" y="241300"/>
                  <a:pt x="1419979" y="241300"/>
                </a:cubicBezTo>
                <a:close/>
                <a:moveTo>
                  <a:pt x="4118516" y="241299"/>
                </a:moveTo>
                <a:cubicBezTo>
                  <a:pt x="4119786" y="241299"/>
                  <a:pt x="4119786" y="241299"/>
                  <a:pt x="4121056" y="241299"/>
                </a:cubicBezTo>
                <a:cubicBezTo>
                  <a:pt x="4121056" y="241299"/>
                  <a:pt x="4122326" y="242569"/>
                  <a:pt x="4122326" y="242569"/>
                </a:cubicBezTo>
                <a:cubicBezTo>
                  <a:pt x="4122326" y="243839"/>
                  <a:pt x="4122326" y="243839"/>
                  <a:pt x="4122326" y="245110"/>
                </a:cubicBezTo>
                <a:cubicBezTo>
                  <a:pt x="4121056" y="245110"/>
                  <a:pt x="4121056" y="245110"/>
                  <a:pt x="4119786" y="245110"/>
                </a:cubicBezTo>
                <a:cubicBezTo>
                  <a:pt x="4118516" y="246380"/>
                  <a:pt x="4118516" y="246380"/>
                  <a:pt x="4118516" y="247650"/>
                </a:cubicBezTo>
                <a:cubicBezTo>
                  <a:pt x="4117246" y="247650"/>
                  <a:pt x="4115976" y="248920"/>
                  <a:pt x="4114705" y="248920"/>
                </a:cubicBezTo>
                <a:cubicBezTo>
                  <a:pt x="4113435" y="250191"/>
                  <a:pt x="4112165" y="250191"/>
                  <a:pt x="4110895" y="250191"/>
                </a:cubicBezTo>
                <a:cubicBezTo>
                  <a:pt x="4110895" y="250191"/>
                  <a:pt x="4112165" y="248920"/>
                  <a:pt x="4112165" y="248920"/>
                </a:cubicBezTo>
                <a:cubicBezTo>
                  <a:pt x="4112165" y="248920"/>
                  <a:pt x="4112165" y="247650"/>
                  <a:pt x="4112165" y="247650"/>
                </a:cubicBezTo>
                <a:cubicBezTo>
                  <a:pt x="4112165" y="247650"/>
                  <a:pt x="4110895" y="247650"/>
                  <a:pt x="4110895" y="247650"/>
                </a:cubicBezTo>
                <a:cubicBezTo>
                  <a:pt x="4110895" y="247650"/>
                  <a:pt x="4109625" y="248920"/>
                  <a:pt x="4108355" y="248920"/>
                </a:cubicBezTo>
                <a:cubicBezTo>
                  <a:pt x="4107085" y="248920"/>
                  <a:pt x="4105815" y="250191"/>
                  <a:pt x="4103274" y="248920"/>
                </a:cubicBezTo>
                <a:cubicBezTo>
                  <a:pt x="4103274" y="248920"/>
                  <a:pt x="4102004" y="248920"/>
                  <a:pt x="4102004" y="248920"/>
                </a:cubicBezTo>
                <a:cubicBezTo>
                  <a:pt x="4103274" y="247650"/>
                  <a:pt x="4103274" y="247650"/>
                  <a:pt x="4104544" y="246380"/>
                </a:cubicBezTo>
                <a:cubicBezTo>
                  <a:pt x="4105815" y="245110"/>
                  <a:pt x="4107085" y="245110"/>
                  <a:pt x="4108355" y="243840"/>
                </a:cubicBezTo>
                <a:cubicBezTo>
                  <a:pt x="4109625" y="243840"/>
                  <a:pt x="4112165" y="243840"/>
                  <a:pt x="4113435" y="243840"/>
                </a:cubicBezTo>
                <a:cubicBezTo>
                  <a:pt x="4114705" y="243840"/>
                  <a:pt x="4115976" y="242569"/>
                  <a:pt x="4117246" y="242569"/>
                </a:cubicBezTo>
                <a:cubicBezTo>
                  <a:pt x="4117246" y="241299"/>
                  <a:pt x="4118516" y="241299"/>
                  <a:pt x="4118516" y="241299"/>
                </a:cubicBezTo>
                <a:close/>
                <a:moveTo>
                  <a:pt x="2608491" y="241299"/>
                </a:moveTo>
                <a:cubicBezTo>
                  <a:pt x="2608491" y="242569"/>
                  <a:pt x="2608491" y="242569"/>
                  <a:pt x="2608491" y="243839"/>
                </a:cubicBezTo>
                <a:cubicBezTo>
                  <a:pt x="2608491" y="243839"/>
                  <a:pt x="2607222" y="243839"/>
                  <a:pt x="2607222" y="246380"/>
                </a:cubicBezTo>
                <a:cubicBezTo>
                  <a:pt x="2607222" y="247650"/>
                  <a:pt x="2607222" y="247650"/>
                  <a:pt x="2607222" y="248920"/>
                </a:cubicBezTo>
                <a:cubicBezTo>
                  <a:pt x="2608491" y="248920"/>
                  <a:pt x="2608491" y="250191"/>
                  <a:pt x="2608491" y="250191"/>
                </a:cubicBezTo>
                <a:cubicBezTo>
                  <a:pt x="2608491" y="250191"/>
                  <a:pt x="2607222" y="251461"/>
                  <a:pt x="2607222" y="251461"/>
                </a:cubicBezTo>
                <a:cubicBezTo>
                  <a:pt x="2605951" y="251461"/>
                  <a:pt x="2605951" y="251461"/>
                  <a:pt x="2604680" y="251461"/>
                </a:cubicBezTo>
                <a:cubicBezTo>
                  <a:pt x="2604680" y="251461"/>
                  <a:pt x="2603410" y="250191"/>
                  <a:pt x="2603410" y="250191"/>
                </a:cubicBezTo>
                <a:cubicBezTo>
                  <a:pt x="2603410" y="248920"/>
                  <a:pt x="2604680" y="248920"/>
                  <a:pt x="2604680" y="247650"/>
                </a:cubicBezTo>
                <a:cubicBezTo>
                  <a:pt x="2604680" y="246380"/>
                  <a:pt x="2604680" y="246380"/>
                  <a:pt x="2604680" y="245110"/>
                </a:cubicBezTo>
                <a:cubicBezTo>
                  <a:pt x="2605951" y="243839"/>
                  <a:pt x="2607222" y="242569"/>
                  <a:pt x="2608491" y="241299"/>
                </a:cubicBezTo>
                <a:close/>
                <a:moveTo>
                  <a:pt x="1587423" y="241299"/>
                </a:moveTo>
                <a:cubicBezTo>
                  <a:pt x="1588691" y="242568"/>
                  <a:pt x="1591233" y="242568"/>
                  <a:pt x="1592503" y="243840"/>
                </a:cubicBezTo>
                <a:cubicBezTo>
                  <a:pt x="1593774" y="245109"/>
                  <a:pt x="1593774" y="245109"/>
                  <a:pt x="1595045" y="246379"/>
                </a:cubicBezTo>
                <a:cubicBezTo>
                  <a:pt x="1595045" y="246379"/>
                  <a:pt x="1595045" y="247648"/>
                  <a:pt x="1595045" y="247648"/>
                </a:cubicBezTo>
                <a:cubicBezTo>
                  <a:pt x="1595045" y="247648"/>
                  <a:pt x="1596313" y="248920"/>
                  <a:pt x="1596313" y="248920"/>
                </a:cubicBezTo>
                <a:cubicBezTo>
                  <a:pt x="1597583" y="248920"/>
                  <a:pt x="1597583" y="248920"/>
                  <a:pt x="1598853" y="248920"/>
                </a:cubicBezTo>
                <a:cubicBezTo>
                  <a:pt x="1600125" y="250189"/>
                  <a:pt x="1600125" y="250189"/>
                  <a:pt x="1600125" y="251459"/>
                </a:cubicBezTo>
                <a:cubicBezTo>
                  <a:pt x="1601393" y="251459"/>
                  <a:pt x="1601393" y="251459"/>
                  <a:pt x="1602665" y="251459"/>
                </a:cubicBezTo>
                <a:cubicBezTo>
                  <a:pt x="1602665" y="251459"/>
                  <a:pt x="1602665" y="252730"/>
                  <a:pt x="1602665" y="252730"/>
                </a:cubicBezTo>
                <a:cubicBezTo>
                  <a:pt x="1603933" y="254000"/>
                  <a:pt x="1603933" y="254000"/>
                  <a:pt x="1605202" y="255269"/>
                </a:cubicBezTo>
                <a:cubicBezTo>
                  <a:pt x="1606474" y="255269"/>
                  <a:pt x="1607744" y="255269"/>
                  <a:pt x="1609013" y="255269"/>
                </a:cubicBezTo>
                <a:cubicBezTo>
                  <a:pt x="1609013" y="255269"/>
                  <a:pt x="1609013" y="256539"/>
                  <a:pt x="1609013" y="256539"/>
                </a:cubicBezTo>
                <a:cubicBezTo>
                  <a:pt x="1610283" y="256539"/>
                  <a:pt x="1610283" y="257810"/>
                  <a:pt x="1611550" y="257810"/>
                </a:cubicBezTo>
                <a:cubicBezTo>
                  <a:pt x="1612822" y="259080"/>
                  <a:pt x="1612822" y="260349"/>
                  <a:pt x="1614092" y="261621"/>
                </a:cubicBezTo>
                <a:cubicBezTo>
                  <a:pt x="1612822" y="262890"/>
                  <a:pt x="1611550" y="262890"/>
                  <a:pt x="1610283" y="264160"/>
                </a:cubicBezTo>
                <a:cubicBezTo>
                  <a:pt x="1609013" y="264160"/>
                  <a:pt x="1609013" y="265431"/>
                  <a:pt x="1607744" y="265431"/>
                </a:cubicBezTo>
                <a:cubicBezTo>
                  <a:pt x="1606474" y="266701"/>
                  <a:pt x="1605202" y="266701"/>
                  <a:pt x="1603933" y="266701"/>
                </a:cubicBezTo>
                <a:cubicBezTo>
                  <a:pt x="1602665" y="266701"/>
                  <a:pt x="1602665" y="267970"/>
                  <a:pt x="1601393" y="267970"/>
                </a:cubicBezTo>
                <a:cubicBezTo>
                  <a:pt x="1601393" y="269242"/>
                  <a:pt x="1602665" y="269242"/>
                  <a:pt x="1602665" y="269242"/>
                </a:cubicBezTo>
                <a:cubicBezTo>
                  <a:pt x="1603933" y="269242"/>
                  <a:pt x="1603933" y="269242"/>
                  <a:pt x="1605202" y="269242"/>
                </a:cubicBezTo>
                <a:cubicBezTo>
                  <a:pt x="1605202" y="270511"/>
                  <a:pt x="1606474" y="271781"/>
                  <a:pt x="1606474" y="273050"/>
                </a:cubicBezTo>
                <a:cubicBezTo>
                  <a:pt x="1606474" y="274322"/>
                  <a:pt x="1606474" y="274322"/>
                  <a:pt x="1606474" y="275591"/>
                </a:cubicBezTo>
                <a:lnTo>
                  <a:pt x="1600128" y="279400"/>
                </a:lnTo>
                <a:lnTo>
                  <a:pt x="1601400" y="279400"/>
                </a:lnTo>
                <a:cubicBezTo>
                  <a:pt x="1601400" y="279400"/>
                  <a:pt x="1602672" y="279400"/>
                  <a:pt x="1603942" y="279400"/>
                </a:cubicBezTo>
                <a:cubicBezTo>
                  <a:pt x="1606483" y="280670"/>
                  <a:pt x="1607751" y="280670"/>
                  <a:pt x="1609022" y="281940"/>
                </a:cubicBezTo>
                <a:cubicBezTo>
                  <a:pt x="1609022" y="283210"/>
                  <a:pt x="1610290" y="283210"/>
                  <a:pt x="1610290" y="283210"/>
                </a:cubicBezTo>
                <a:cubicBezTo>
                  <a:pt x="1611561" y="283210"/>
                  <a:pt x="1611561" y="283210"/>
                  <a:pt x="1612831" y="283210"/>
                </a:cubicBezTo>
                <a:cubicBezTo>
                  <a:pt x="1614099" y="283210"/>
                  <a:pt x="1614099" y="281940"/>
                  <a:pt x="1615370" y="281940"/>
                </a:cubicBezTo>
                <a:cubicBezTo>
                  <a:pt x="1616639" y="281940"/>
                  <a:pt x="1616639" y="283210"/>
                  <a:pt x="1617909" y="283210"/>
                </a:cubicBezTo>
                <a:cubicBezTo>
                  <a:pt x="1619177" y="284480"/>
                  <a:pt x="1619177" y="284480"/>
                  <a:pt x="1620448" y="284480"/>
                </a:cubicBezTo>
                <a:cubicBezTo>
                  <a:pt x="1620448" y="284480"/>
                  <a:pt x="1620448" y="285750"/>
                  <a:pt x="1620448" y="285750"/>
                </a:cubicBezTo>
                <a:cubicBezTo>
                  <a:pt x="1620448" y="287021"/>
                  <a:pt x="1621720" y="287021"/>
                  <a:pt x="1621720" y="287021"/>
                </a:cubicBezTo>
                <a:cubicBezTo>
                  <a:pt x="1621720" y="287021"/>
                  <a:pt x="1620448" y="288290"/>
                  <a:pt x="1620448" y="288290"/>
                </a:cubicBezTo>
                <a:cubicBezTo>
                  <a:pt x="1619177" y="288290"/>
                  <a:pt x="1617909" y="288290"/>
                  <a:pt x="1616639" y="288290"/>
                </a:cubicBezTo>
                <a:cubicBezTo>
                  <a:pt x="1615370" y="289561"/>
                  <a:pt x="1614099" y="290831"/>
                  <a:pt x="1612829" y="292101"/>
                </a:cubicBezTo>
                <a:cubicBezTo>
                  <a:pt x="1611561" y="292101"/>
                  <a:pt x="1610290" y="293371"/>
                  <a:pt x="1609022" y="293371"/>
                </a:cubicBezTo>
                <a:cubicBezTo>
                  <a:pt x="1607751" y="292101"/>
                  <a:pt x="1605210" y="292101"/>
                  <a:pt x="1603942" y="292101"/>
                </a:cubicBezTo>
                <a:cubicBezTo>
                  <a:pt x="1602672" y="292101"/>
                  <a:pt x="1600133" y="293371"/>
                  <a:pt x="1598861" y="293371"/>
                </a:cubicBezTo>
                <a:cubicBezTo>
                  <a:pt x="1596321" y="293371"/>
                  <a:pt x="1595053" y="292101"/>
                  <a:pt x="1592511" y="292101"/>
                </a:cubicBezTo>
                <a:cubicBezTo>
                  <a:pt x="1591241" y="293371"/>
                  <a:pt x="1589970" y="293371"/>
                  <a:pt x="1588699" y="293371"/>
                </a:cubicBezTo>
                <a:cubicBezTo>
                  <a:pt x="1587430" y="293371"/>
                  <a:pt x="1586160" y="293371"/>
                  <a:pt x="1584890" y="293371"/>
                </a:cubicBezTo>
                <a:cubicBezTo>
                  <a:pt x="1584890" y="293371"/>
                  <a:pt x="1583620" y="292101"/>
                  <a:pt x="1582351" y="292101"/>
                </a:cubicBezTo>
                <a:cubicBezTo>
                  <a:pt x="1581080" y="292101"/>
                  <a:pt x="1579811" y="293371"/>
                  <a:pt x="1578539" y="293371"/>
                </a:cubicBezTo>
                <a:cubicBezTo>
                  <a:pt x="1577273" y="293371"/>
                  <a:pt x="1577273" y="293371"/>
                  <a:pt x="1576003" y="293371"/>
                </a:cubicBezTo>
                <a:cubicBezTo>
                  <a:pt x="1576003" y="292101"/>
                  <a:pt x="1574730" y="290831"/>
                  <a:pt x="1574730" y="289561"/>
                </a:cubicBezTo>
                <a:cubicBezTo>
                  <a:pt x="1574730" y="288290"/>
                  <a:pt x="1576003" y="287021"/>
                  <a:pt x="1576003" y="285750"/>
                </a:cubicBezTo>
                <a:lnTo>
                  <a:pt x="1577269" y="284482"/>
                </a:lnTo>
                <a:lnTo>
                  <a:pt x="1577264" y="284482"/>
                </a:lnTo>
                <a:cubicBezTo>
                  <a:pt x="1577264" y="283212"/>
                  <a:pt x="1575993" y="283212"/>
                  <a:pt x="1575993" y="281941"/>
                </a:cubicBezTo>
                <a:cubicBezTo>
                  <a:pt x="1575993" y="281941"/>
                  <a:pt x="1574722" y="281941"/>
                  <a:pt x="1573455" y="281941"/>
                </a:cubicBezTo>
                <a:cubicBezTo>
                  <a:pt x="1573455" y="281941"/>
                  <a:pt x="1573455" y="283212"/>
                  <a:pt x="1573455" y="283212"/>
                </a:cubicBezTo>
                <a:cubicBezTo>
                  <a:pt x="1572185" y="283212"/>
                  <a:pt x="1570915" y="284482"/>
                  <a:pt x="1569645" y="284482"/>
                </a:cubicBezTo>
                <a:cubicBezTo>
                  <a:pt x="1568375" y="283212"/>
                  <a:pt x="1568375" y="283212"/>
                  <a:pt x="1568375" y="281941"/>
                </a:cubicBezTo>
                <a:cubicBezTo>
                  <a:pt x="1568375" y="280671"/>
                  <a:pt x="1569645" y="280671"/>
                  <a:pt x="1569645" y="279402"/>
                </a:cubicBezTo>
                <a:cubicBezTo>
                  <a:pt x="1568375" y="278132"/>
                  <a:pt x="1568375" y="278132"/>
                  <a:pt x="1567104" y="278132"/>
                </a:cubicBezTo>
                <a:cubicBezTo>
                  <a:pt x="1565836" y="276861"/>
                  <a:pt x="1565836" y="276861"/>
                  <a:pt x="1565836" y="275591"/>
                </a:cubicBezTo>
                <a:cubicBezTo>
                  <a:pt x="1564566" y="275591"/>
                  <a:pt x="1563295" y="275591"/>
                  <a:pt x="1562026" y="275591"/>
                </a:cubicBezTo>
                <a:cubicBezTo>
                  <a:pt x="1563295" y="275591"/>
                  <a:pt x="1563295" y="274322"/>
                  <a:pt x="1563295" y="274322"/>
                </a:cubicBezTo>
                <a:cubicBezTo>
                  <a:pt x="1564566" y="273050"/>
                  <a:pt x="1564566" y="271781"/>
                  <a:pt x="1564566" y="271781"/>
                </a:cubicBezTo>
                <a:cubicBezTo>
                  <a:pt x="1567104" y="270511"/>
                  <a:pt x="1568375" y="270511"/>
                  <a:pt x="1569645" y="270511"/>
                </a:cubicBezTo>
                <a:cubicBezTo>
                  <a:pt x="1570915" y="270511"/>
                  <a:pt x="1572185" y="271781"/>
                  <a:pt x="1573455" y="271781"/>
                </a:cubicBezTo>
                <a:cubicBezTo>
                  <a:pt x="1573455" y="271781"/>
                  <a:pt x="1574722" y="271781"/>
                  <a:pt x="1574722" y="271781"/>
                </a:cubicBezTo>
                <a:cubicBezTo>
                  <a:pt x="1574722" y="270511"/>
                  <a:pt x="1574722" y="270511"/>
                  <a:pt x="1574722" y="269242"/>
                </a:cubicBezTo>
                <a:cubicBezTo>
                  <a:pt x="1572185" y="267970"/>
                  <a:pt x="1570915" y="267970"/>
                  <a:pt x="1569645" y="266701"/>
                </a:cubicBezTo>
                <a:cubicBezTo>
                  <a:pt x="1568375" y="266701"/>
                  <a:pt x="1567104" y="266701"/>
                  <a:pt x="1565836" y="266701"/>
                </a:cubicBezTo>
                <a:cubicBezTo>
                  <a:pt x="1565836" y="265431"/>
                  <a:pt x="1567104" y="265431"/>
                  <a:pt x="1572185" y="265431"/>
                </a:cubicBezTo>
                <a:cubicBezTo>
                  <a:pt x="1570915" y="265431"/>
                  <a:pt x="1570915" y="264160"/>
                  <a:pt x="1569645" y="264160"/>
                </a:cubicBezTo>
                <a:cubicBezTo>
                  <a:pt x="1569645" y="262890"/>
                  <a:pt x="1570915" y="262890"/>
                  <a:pt x="1570915" y="261621"/>
                </a:cubicBezTo>
                <a:cubicBezTo>
                  <a:pt x="1570915" y="260349"/>
                  <a:pt x="1570915" y="259080"/>
                  <a:pt x="1570915" y="257810"/>
                </a:cubicBezTo>
                <a:cubicBezTo>
                  <a:pt x="1570915" y="256539"/>
                  <a:pt x="1572185" y="255269"/>
                  <a:pt x="1572185" y="254000"/>
                </a:cubicBezTo>
                <a:cubicBezTo>
                  <a:pt x="1573455" y="254000"/>
                  <a:pt x="1573455" y="254000"/>
                  <a:pt x="1574722" y="254000"/>
                </a:cubicBezTo>
                <a:cubicBezTo>
                  <a:pt x="1575993" y="254000"/>
                  <a:pt x="1575993" y="252730"/>
                  <a:pt x="1577264" y="252730"/>
                </a:cubicBezTo>
                <a:cubicBezTo>
                  <a:pt x="1577264" y="251459"/>
                  <a:pt x="1577264" y="250189"/>
                  <a:pt x="1577264" y="248920"/>
                </a:cubicBezTo>
                <a:cubicBezTo>
                  <a:pt x="1578533" y="247650"/>
                  <a:pt x="1578533" y="247650"/>
                  <a:pt x="1579804" y="246379"/>
                </a:cubicBezTo>
                <a:cubicBezTo>
                  <a:pt x="1581073" y="245109"/>
                  <a:pt x="1582342" y="243840"/>
                  <a:pt x="1583612" y="242568"/>
                </a:cubicBezTo>
                <a:cubicBezTo>
                  <a:pt x="1584882" y="241299"/>
                  <a:pt x="1586152" y="241299"/>
                  <a:pt x="1587423" y="241299"/>
                </a:cubicBezTo>
                <a:close/>
                <a:moveTo>
                  <a:pt x="1744893" y="229880"/>
                </a:moveTo>
                <a:lnTo>
                  <a:pt x="1743635" y="231140"/>
                </a:lnTo>
                <a:lnTo>
                  <a:pt x="1740258" y="231984"/>
                </a:lnTo>
                <a:lnTo>
                  <a:pt x="1736019" y="236220"/>
                </a:lnTo>
                <a:cubicBezTo>
                  <a:pt x="1736019" y="237492"/>
                  <a:pt x="1734738" y="240035"/>
                  <a:pt x="1733480" y="241307"/>
                </a:cubicBezTo>
                <a:cubicBezTo>
                  <a:pt x="1732199" y="242566"/>
                  <a:pt x="1729660" y="243838"/>
                  <a:pt x="1728380" y="245110"/>
                </a:cubicBezTo>
                <a:cubicBezTo>
                  <a:pt x="1727122" y="246381"/>
                  <a:pt x="1725841" y="247653"/>
                  <a:pt x="1724582" y="248925"/>
                </a:cubicBezTo>
                <a:cubicBezTo>
                  <a:pt x="1724582" y="248925"/>
                  <a:pt x="1723301" y="248925"/>
                  <a:pt x="1722045" y="248925"/>
                </a:cubicBezTo>
                <a:cubicBezTo>
                  <a:pt x="1720764" y="248925"/>
                  <a:pt x="1718225" y="250197"/>
                  <a:pt x="1716967" y="250197"/>
                </a:cubicBezTo>
                <a:cubicBezTo>
                  <a:pt x="1716967" y="250197"/>
                  <a:pt x="1716967" y="248925"/>
                  <a:pt x="1716967" y="248925"/>
                </a:cubicBezTo>
                <a:cubicBezTo>
                  <a:pt x="1718225" y="248925"/>
                  <a:pt x="1718225" y="247653"/>
                  <a:pt x="1719506" y="246381"/>
                </a:cubicBezTo>
                <a:cubicBezTo>
                  <a:pt x="1720764" y="246381"/>
                  <a:pt x="1722045" y="245110"/>
                  <a:pt x="1723301" y="245110"/>
                </a:cubicBezTo>
                <a:cubicBezTo>
                  <a:pt x="1723301" y="243838"/>
                  <a:pt x="1723301" y="243838"/>
                  <a:pt x="1723301" y="242566"/>
                </a:cubicBezTo>
                <a:cubicBezTo>
                  <a:pt x="1722045" y="243838"/>
                  <a:pt x="1719506" y="245110"/>
                  <a:pt x="1718225" y="246381"/>
                </a:cubicBezTo>
                <a:cubicBezTo>
                  <a:pt x="1716967" y="247653"/>
                  <a:pt x="1714428" y="247653"/>
                  <a:pt x="1713147" y="247653"/>
                </a:cubicBezTo>
                <a:cubicBezTo>
                  <a:pt x="1713147" y="247653"/>
                  <a:pt x="1713147" y="248925"/>
                  <a:pt x="1713147" y="248925"/>
                </a:cubicBezTo>
                <a:cubicBezTo>
                  <a:pt x="1713147" y="250197"/>
                  <a:pt x="1711889" y="250197"/>
                  <a:pt x="1710608" y="251456"/>
                </a:cubicBezTo>
                <a:cubicBezTo>
                  <a:pt x="1709350" y="252728"/>
                  <a:pt x="1706788" y="252728"/>
                  <a:pt x="1705531" y="252728"/>
                </a:cubicBezTo>
                <a:lnTo>
                  <a:pt x="1703502" y="252219"/>
                </a:lnTo>
                <a:lnTo>
                  <a:pt x="1702991" y="252729"/>
                </a:lnTo>
                <a:cubicBezTo>
                  <a:pt x="1701722" y="252729"/>
                  <a:pt x="1700452" y="254001"/>
                  <a:pt x="1699183" y="255272"/>
                </a:cubicBezTo>
                <a:cubicBezTo>
                  <a:pt x="1697915" y="255272"/>
                  <a:pt x="1696646" y="255272"/>
                  <a:pt x="1695371" y="255272"/>
                </a:cubicBezTo>
                <a:lnTo>
                  <a:pt x="1695371" y="254002"/>
                </a:lnTo>
                <a:lnTo>
                  <a:pt x="1694103" y="255270"/>
                </a:lnTo>
                <a:lnTo>
                  <a:pt x="1694103" y="258662"/>
                </a:lnTo>
                <a:lnTo>
                  <a:pt x="1696633" y="257815"/>
                </a:lnTo>
                <a:cubicBezTo>
                  <a:pt x="1697914" y="256543"/>
                  <a:pt x="1697914" y="256543"/>
                  <a:pt x="1699171" y="256543"/>
                </a:cubicBezTo>
                <a:cubicBezTo>
                  <a:pt x="1700452" y="256543"/>
                  <a:pt x="1701711" y="256543"/>
                  <a:pt x="1702991" y="256543"/>
                </a:cubicBezTo>
                <a:cubicBezTo>
                  <a:pt x="1702991" y="256543"/>
                  <a:pt x="1704249" y="256543"/>
                  <a:pt x="1705531" y="256543"/>
                </a:cubicBezTo>
                <a:cubicBezTo>
                  <a:pt x="1706788" y="257815"/>
                  <a:pt x="1708069" y="257815"/>
                  <a:pt x="1709350" y="259087"/>
                </a:cubicBezTo>
                <a:cubicBezTo>
                  <a:pt x="1710608" y="260359"/>
                  <a:pt x="1710608" y="261617"/>
                  <a:pt x="1711889" y="262889"/>
                </a:cubicBezTo>
                <a:cubicBezTo>
                  <a:pt x="1711889" y="265433"/>
                  <a:pt x="1713147" y="266705"/>
                  <a:pt x="1713147" y="269249"/>
                </a:cubicBezTo>
                <a:cubicBezTo>
                  <a:pt x="1711889" y="270507"/>
                  <a:pt x="1711889" y="271779"/>
                  <a:pt x="1711889" y="273051"/>
                </a:cubicBezTo>
                <a:cubicBezTo>
                  <a:pt x="1711889" y="274323"/>
                  <a:pt x="1713147" y="274323"/>
                  <a:pt x="1713147" y="274323"/>
                </a:cubicBezTo>
                <a:cubicBezTo>
                  <a:pt x="1714428" y="274323"/>
                  <a:pt x="1714428" y="273051"/>
                  <a:pt x="1715686" y="273051"/>
                </a:cubicBezTo>
                <a:cubicBezTo>
                  <a:pt x="1718225" y="274323"/>
                  <a:pt x="1720764" y="274323"/>
                  <a:pt x="1723301" y="274323"/>
                </a:cubicBezTo>
                <a:cubicBezTo>
                  <a:pt x="1723301" y="275595"/>
                  <a:pt x="1724582" y="275595"/>
                  <a:pt x="1725841" y="276867"/>
                </a:cubicBezTo>
                <a:cubicBezTo>
                  <a:pt x="1727122" y="276867"/>
                  <a:pt x="1727122" y="276867"/>
                  <a:pt x="1728380" y="276867"/>
                </a:cubicBezTo>
                <a:cubicBezTo>
                  <a:pt x="1728380" y="276867"/>
                  <a:pt x="1728380" y="275595"/>
                  <a:pt x="1728380" y="275595"/>
                </a:cubicBezTo>
                <a:cubicBezTo>
                  <a:pt x="1730918" y="275595"/>
                  <a:pt x="1733480" y="274323"/>
                  <a:pt x="1736019" y="274323"/>
                </a:cubicBezTo>
                <a:cubicBezTo>
                  <a:pt x="1737277" y="274323"/>
                  <a:pt x="1739816" y="275595"/>
                  <a:pt x="1741096" y="275595"/>
                </a:cubicBezTo>
                <a:cubicBezTo>
                  <a:pt x="1741096" y="275595"/>
                  <a:pt x="1742354" y="274323"/>
                  <a:pt x="1742354" y="274323"/>
                </a:cubicBezTo>
                <a:cubicBezTo>
                  <a:pt x="1741096" y="273051"/>
                  <a:pt x="1741096" y="273051"/>
                  <a:pt x="1739816" y="273051"/>
                </a:cubicBezTo>
                <a:cubicBezTo>
                  <a:pt x="1741096" y="271779"/>
                  <a:pt x="1741096" y="271779"/>
                  <a:pt x="1742354" y="270507"/>
                </a:cubicBezTo>
                <a:cubicBezTo>
                  <a:pt x="1743636" y="269249"/>
                  <a:pt x="1746174" y="269249"/>
                  <a:pt x="1747432" y="267977"/>
                </a:cubicBezTo>
                <a:cubicBezTo>
                  <a:pt x="1748713" y="266705"/>
                  <a:pt x="1749971" y="265433"/>
                  <a:pt x="1751252" y="264161"/>
                </a:cubicBezTo>
                <a:cubicBezTo>
                  <a:pt x="1753791" y="262889"/>
                  <a:pt x="1755049" y="261617"/>
                  <a:pt x="1757610" y="260359"/>
                </a:cubicBezTo>
                <a:cubicBezTo>
                  <a:pt x="1758868" y="259087"/>
                  <a:pt x="1761407" y="256543"/>
                  <a:pt x="1762687" y="255271"/>
                </a:cubicBezTo>
                <a:cubicBezTo>
                  <a:pt x="1762687" y="253999"/>
                  <a:pt x="1762687" y="253999"/>
                  <a:pt x="1762687" y="252728"/>
                </a:cubicBezTo>
                <a:cubicBezTo>
                  <a:pt x="1763945" y="252728"/>
                  <a:pt x="1763945" y="251469"/>
                  <a:pt x="1765225" y="251469"/>
                </a:cubicBezTo>
                <a:cubicBezTo>
                  <a:pt x="1763945" y="251469"/>
                  <a:pt x="1763945" y="251469"/>
                  <a:pt x="1762687" y="251469"/>
                </a:cubicBezTo>
                <a:cubicBezTo>
                  <a:pt x="1761407" y="251469"/>
                  <a:pt x="1761407" y="252728"/>
                  <a:pt x="1760149" y="252728"/>
                </a:cubicBezTo>
                <a:cubicBezTo>
                  <a:pt x="1760149" y="252728"/>
                  <a:pt x="1760149" y="253999"/>
                  <a:pt x="1760149" y="253999"/>
                </a:cubicBezTo>
                <a:cubicBezTo>
                  <a:pt x="1758868" y="255271"/>
                  <a:pt x="1756330" y="257815"/>
                  <a:pt x="1755049" y="259087"/>
                </a:cubicBezTo>
                <a:cubicBezTo>
                  <a:pt x="1753791" y="260359"/>
                  <a:pt x="1752511" y="260359"/>
                  <a:pt x="1751252" y="261617"/>
                </a:cubicBezTo>
                <a:cubicBezTo>
                  <a:pt x="1751252" y="262889"/>
                  <a:pt x="1751252" y="262889"/>
                  <a:pt x="1751252" y="262889"/>
                </a:cubicBezTo>
                <a:cubicBezTo>
                  <a:pt x="1749971" y="264161"/>
                  <a:pt x="1747432" y="265433"/>
                  <a:pt x="1746174" y="266705"/>
                </a:cubicBezTo>
                <a:cubicBezTo>
                  <a:pt x="1743636" y="267977"/>
                  <a:pt x="1742354" y="267977"/>
                  <a:pt x="1739816" y="269249"/>
                </a:cubicBezTo>
                <a:cubicBezTo>
                  <a:pt x="1738558" y="269249"/>
                  <a:pt x="1738558" y="269249"/>
                  <a:pt x="1737277" y="269249"/>
                </a:cubicBezTo>
                <a:cubicBezTo>
                  <a:pt x="1736019" y="269249"/>
                  <a:pt x="1736019" y="269249"/>
                  <a:pt x="1734738" y="269249"/>
                </a:cubicBezTo>
                <a:cubicBezTo>
                  <a:pt x="1734738" y="270507"/>
                  <a:pt x="1734738" y="270507"/>
                  <a:pt x="1734738" y="270507"/>
                </a:cubicBezTo>
                <a:cubicBezTo>
                  <a:pt x="1733480" y="271779"/>
                  <a:pt x="1732199" y="271779"/>
                  <a:pt x="1730918" y="271779"/>
                </a:cubicBezTo>
                <a:cubicBezTo>
                  <a:pt x="1729660" y="270507"/>
                  <a:pt x="1727122" y="270507"/>
                  <a:pt x="1725841" y="270507"/>
                </a:cubicBezTo>
                <a:cubicBezTo>
                  <a:pt x="1725841" y="270507"/>
                  <a:pt x="1725841" y="269249"/>
                  <a:pt x="1725841" y="269249"/>
                </a:cubicBezTo>
                <a:cubicBezTo>
                  <a:pt x="1727122" y="267977"/>
                  <a:pt x="1727122" y="267977"/>
                  <a:pt x="1728380" y="266705"/>
                </a:cubicBezTo>
                <a:cubicBezTo>
                  <a:pt x="1729660" y="265433"/>
                  <a:pt x="1730918" y="265433"/>
                  <a:pt x="1732199" y="264161"/>
                </a:cubicBezTo>
                <a:cubicBezTo>
                  <a:pt x="1732199" y="262889"/>
                  <a:pt x="1732199" y="262889"/>
                  <a:pt x="1732199" y="261617"/>
                </a:cubicBezTo>
                <a:cubicBezTo>
                  <a:pt x="1730918" y="262889"/>
                  <a:pt x="1729660" y="262889"/>
                  <a:pt x="1728380" y="264161"/>
                </a:cubicBezTo>
                <a:cubicBezTo>
                  <a:pt x="1728380" y="264161"/>
                  <a:pt x="1727122" y="265433"/>
                  <a:pt x="1727122" y="265433"/>
                </a:cubicBezTo>
                <a:cubicBezTo>
                  <a:pt x="1727122" y="265433"/>
                  <a:pt x="1725841" y="265433"/>
                  <a:pt x="1724582" y="265433"/>
                </a:cubicBezTo>
                <a:cubicBezTo>
                  <a:pt x="1724582" y="264161"/>
                  <a:pt x="1723301" y="264161"/>
                  <a:pt x="1722045" y="262889"/>
                </a:cubicBezTo>
                <a:cubicBezTo>
                  <a:pt x="1722045" y="262889"/>
                  <a:pt x="1722045" y="261617"/>
                  <a:pt x="1722045" y="261617"/>
                </a:cubicBezTo>
                <a:cubicBezTo>
                  <a:pt x="1723301" y="260359"/>
                  <a:pt x="1723301" y="260359"/>
                  <a:pt x="1724582" y="260359"/>
                </a:cubicBezTo>
                <a:cubicBezTo>
                  <a:pt x="1724582" y="260359"/>
                  <a:pt x="1725841" y="259087"/>
                  <a:pt x="1727122" y="259087"/>
                </a:cubicBezTo>
                <a:cubicBezTo>
                  <a:pt x="1727122" y="257815"/>
                  <a:pt x="1727122" y="257815"/>
                  <a:pt x="1727122" y="257815"/>
                </a:cubicBezTo>
                <a:cubicBezTo>
                  <a:pt x="1725841" y="257815"/>
                  <a:pt x="1724582" y="257815"/>
                  <a:pt x="1723301" y="257815"/>
                </a:cubicBezTo>
                <a:cubicBezTo>
                  <a:pt x="1723301" y="257815"/>
                  <a:pt x="1723301" y="256543"/>
                  <a:pt x="1723301" y="256543"/>
                </a:cubicBezTo>
                <a:cubicBezTo>
                  <a:pt x="1723301" y="256543"/>
                  <a:pt x="1724582" y="255271"/>
                  <a:pt x="1724582" y="255271"/>
                </a:cubicBezTo>
                <a:cubicBezTo>
                  <a:pt x="1724582" y="255271"/>
                  <a:pt x="1725841" y="255271"/>
                  <a:pt x="1727122" y="255271"/>
                </a:cubicBezTo>
                <a:cubicBezTo>
                  <a:pt x="1728380" y="253999"/>
                  <a:pt x="1728380" y="253999"/>
                  <a:pt x="1729660" y="253999"/>
                </a:cubicBezTo>
                <a:cubicBezTo>
                  <a:pt x="1729660" y="253999"/>
                  <a:pt x="1729660" y="252728"/>
                  <a:pt x="1729660" y="252728"/>
                </a:cubicBezTo>
                <a:cubicBezTo>
                  <a:pt x="1728380" y="252728"/>
                  <a:pt x="1727122" y="252728"/>
                  <a:pt x="1725841" y="252728"/>
                </a:cubicBezTo>
                <a:cubicBezTo>
                  <a:pt x="1724582" y="252728"/>
                  <a:pt x="1724582" y="252728"/>
                  <a:pt x="1723301" y="252728"/>
                </a:cubicBezTo>
                <a:cubicBezTo>
                  <a:pt x="1723301" y="252728"/>
                  <a:pt x="1722045" y="253999"/>
                  <a:pt x="1722045" y="253999"/>
                </a:cubicBezTo>
                <a:cubicBezTo>
                  <a:pt x="1722045" y="253999"/>
                  <a:pt x="1720764" y="253999"/>
                  <a:pt x="1719506" y="253999"/>
                </a:cubicBezTo>
                <a:cubicBezTo>
                  <a:pt x="1719506" y="253999"/>
                  <a:pt x="1718225" y="252728"/>
                  <a:pt x="1718225" y="252728"/>
                </a:cubicBezTo>
                <a:cubicBezTo>
                  <a:pt x="1718225" y="252728"/>
                  <a:pt x="1719506" y="251469"/>
                  <a:pt x="1719506" y="251469"/>
                </a:cubicBezTo>
                <a:cubicBezTo>
                  <a:pt x="1719506" y="251469"/>
                  <a:pt x="1720764" y="250197"/>
                  <a:pt x="1722045" y="250197"/>
                </a:cubicBezTo>
                <a:cubicBezTo>
                  <a:pt x="1723301" y="250197"/>
                  <a:pt x="1723301" y="248925"/>
                  <a:pt x="1724582" y="248925"/>
                </a:cubicBezTo>
                <a:cubicBezTo>
                  <a:pt x="1725841" y="248925"/>
                  <a:pt x="1727122" y="248925"/>
                  <a:pt x="1728380" y="248925"/>
                </a:cubicBezTo>
                <a:lnTo>
                  <a:pt x="1730918" y="248925"/>
                </a:lnTo>
                <a:lnTo>
                  <a:pt x="1732199" y="248925"/>
                </a:lnTo>
                <a:cubicBezTo>
                  <a:pt x="1733480" y="248925"/>
                  <a:pt x="1733480" y="247653"/>
                  <a:pt x="1734738" y="247653"/>
                </a:cubicBezTo>
                <a:cubicBezTo>
                  <a:pt x="1733480" y="248925"/>
                  <a:pt x="1732199" y="248925"/>
                  <a:pt x="1730918" y="248925"/>
                </a:cubicBezTo>
                <a:cubicBezTo>
                  <a:pt x="1729660" y="248925"/>
                  <a:pt x="1729660" y="247653"/>
                  <a:pt x="1729660" y="247653"/>
                </a:cubicBezTo>
                <a:cubicBezTo>
                  <a:pt x="1729660" y="246381"/>
                  <a:pt x="1730918" y="246381"/>
                  <a:pt x="1732199" y="245110"/>
                </a:cubicBezTo>
                <a:cubicBezTo>
                  <a:pt x="1733480" y="245110"/>
                  <a:pt x="1733480" y="245110"/>
                  <a:pt x="1734738" y="245110"/>
                </a:cubicBezTo>
                <a:cubicBezTo>
                  <a:pt x="1734738" y="245110"/>
                  <a:pt x="1736019" y="243838"/>
                  <a:pt x="1736019" y="243838"/>
                </a:cubicBezTo>
                <a:cubicBezTo>
                  <a:pt x="1736019" y="243838"/>
                  <a:pt x="1734738" y="243838"/>
                  <a:pt x="1733480" y="243838"/>
                </a:cubicBezTo>
                <a:cubicBezTo>
                  <a:pt x="1733480" y="243838"/>
                  <a:pt x="1733480" y="242566"/>
                  <a:pt x="1733480" y="242566"/>
                </a:cubicBezTo>
                <a:cubicBezTo>
                  <a:pt x="1734738" y="241307"/>
                  <a:pt x="1736019" y="241307"/>
                  <a:pt x="1736019" y="240035"/>
                </a:cubicBezTo>
                <a:cubicBezTo>
                  <a:pt x="1737277" y="240035"/>
                  <a:pt x="1738558" y="238763"/>
                  <a:pt x="1739816" y="238763"/>
                </a:cubicBezTo>
                <a:cubicBezTo>
                  <a:pt x="1739816" y="238763"/>
                  <a:pt x="1739816" y="237492"/>
                  <a:pt x="1738558" y="237492"/>
                </a:cubicBezTo>
                <a:cubicBezTo>
                  <a:pt x="1739816" y="236220"/>
                  <a:pt x="1741096" y="233676"/>
                  <a:pt x="1742354" y="232417"/>
                </a:cubicBezTo>
                <a:cubicBezTo>
                  <a:pt x="1742354" y="232417"/>
                  <a:pt x="1743636" y="231145"/>
                  <a:pt x="1744893" y="231145"/>
                </a:cubicBezTo>
                <a:close/>
                <a:moveTo>
                  <a:pt x="2591981" y="228599"/>
                </a:moveTo>
                <a:cubicBezTo>
                  <a:pt x="2591981" y="228599"/>
                  <a:pt x="2593252" y="228599"/>
                  <a:pt x="2593252" y="228599"/>
                </a:cubicBezTo>
                <a:cubicBezTo>
                  <a:pt x="2591981" y="229871"/>
                  <a:pt x="2591981" y="229871"/>
                  <a:pt x="2591981" y="229871"/>
                </a:cubicBezTo>
                <a:cubicBezTo>
                  <a:pt x="2591981" y="229871"/>
                  <a:pt x="2590710" y="229871"/>
                  <a:pt x="2590710" y="229871"/>
                </a:cubicBezTo>
                <a:cubicBezTo>
                  <a:pt x="2591981" y="228599"/>
                  <a:pt x="2591981" y="228599"/>
                  <a:pt x="2591981" y="228599"/>
                </a:cubicBezTo>
                <a:close/>
                <a:moveTo>
                  <a:pt x="1711885" y="227330"/>
                </a:moveTo>
                <a:cubicBezTo>
                  <a:pt x="1711885" y="228602"/>
                  <a:pt x="1710617" y="228602"/>
                  <a:pt x="1710617" y="229874"/>
                </a:cubicBezTo>
                <a:cubicBezTo>
                  <a:pt x="1709342" y="229874"/>
                  <a:pt x="1708072" y="231139"/>
                  <a:pt x="1706804" y="231139"/>
                </a:cubicBezTo>
                <a:cubicBezTo>
                  <a:pt x="1705535" y="232411"/>
                  <a:pt x="1705535" y="233683"/>
                  <a:pt x="1705535" y="234948"/>
                </a:cubicBezTo>
                <a:cubicBezTo>
                  <a:pt x="1704266" y="236220"/>
                  <a:pt x="1702991" y="237492"/>
                  <a:pt x="1701722" y="238764"/>
                </a:cubicBezTo>
                <a:cubicBezTo>
                  <a:pt x="1701722" y="240029"/>
                  <a:pt x="1701722" y="240029"/>
                  <a:pt x="1701722" y="241301"/>
                </a:cubicBezTo>
                <a:cubicBezTo>
                  <a:pt x="1701722" y="241301"/>
                  <a:pt x="1702991" y="242573"/>
                  <a:pt x="1702991" y="242573"/>
                </a:cubicBezTo>
                <a:lnTo>
                  <a:pt x="1703944" y="244471"/>
                </a:lnTo>
                <a:lnTo>
                  <a:pt x="1706788" y="242566"/>
                </a:lnTo>
                <a:cubicBezTo>
                  <a:pt x="1706788" y="242566"/>
                  <a:pt x="1706788" y="241307"/>
                  <a:pt x="1706788" y="241307"/>
                </a:cubicBezTo>
                <a:lnTo>
                  <a:pt x="1706804" y="241302"/>
                </a:lnTo>
                <a:lnTo>
                  <a:pt x="1706804" y="240029"/>
                </a:lnTo>
                <a:cubicBezTo>
                  <a:pt x="1708072" y="238764"/>
                  <a:pt x="1708072" y="237492"/>
                  <a:pt x="1709342" y="236220"/>
                </a:cubicBezTo>
                <a:cubicBezTo>
                  <a:pt x="1709342" y="234948"/>
                  <a:pt x="1710617" y="233683"/>
                  <a:pt x="1710617" y="232411"/>
                </a:cubicBezTo>
                <a:cubicBezTo>
                  <a:pt x="1711885" y="232411"/>
                  <a:pt x="1711885" y="231139"/>
                  <a:pt x="1713154" y="231139"/>
                </a:cubicBezTo>
                <a:cubicBezTo>
                  <a:pt x="1711885" y="231139"/>
                  <a:pt x="1711885" y="229874"/>
                  <a:pt x="1711885" y="229874"/>
                </a:cubicBezTo>
                <a:cubicBezTo>
                  <a:pt x="1711885" y="228602"/>
                  <a:pt x="1711885" y="228602"/>
                  <a:pt x="1711885" y="227330"/>
                </a:cubicBezTo>
                <a:close/>
                <a:moveTo>
                  <a:pt x="1513763" y="215900"/>
                </a:moveTo>
                <a:cubicBezTo>
                  <a:pt x="1513763" y="217170"/>
                  <a:pt x="1515032" y="217170"/>
                  <a:pt x="1515032" y="217170"/>
                </a:cubicBezTo>
                <a:cubicBezTo>
                  <a:pt x="1515032" y="218440"/>
                  <a:pt x="1516305" y="219710"/>
                  <a:pt x="1516305" y="220980"/>
                </a:cubicBezTo>
                <a:cubicBezTo>
                  <a:pt x="1517574" y="220980"/>
                  <a:pt x="1517574" y="220980"/>
                  <a:pt x="1518843" y="220980"/>
                </a:cubicBezTo>
                <a:cubicBezTo>
                  <a:pt x="1520113" y="219710"/>
                  <a:pt x="1521385" y="218440"/>
                  <a:pt x="1522655" y="217170"/>
                </a:cubicBezTo>
                <a:cubicBezTo>
                  <a:pt x="1523924" y="217170"/>
                  <a:pt x="1526466" y="217170"/>
                  <a:pt x="1527735" y="217170"/>
                </a:cubicBezTo>
                <a:cubicBezTo>
                  <a:pt x="1527735" y="217170"/>
                  <a:pt x="1529004" y="215900"/>
                  <a:pt x="1530273" y="215900"/>
                </a:cubicBezTo>
                <a:cubicBezTo>
                  <a:pt x="1531546" y="215900"/>
                  <a:pt x="1534084" y="215900"/>
                  <a:pt x="1535355" y="215900"/>
                </a:cubicBezTo>
                <a:cubicBezTo>
                  <a:pt x="1535355" y="215900"/>
                  <a:pt x="1536627" y="217170"/>
                  <a:pt x="1536627" y="217170"/>
                </a:cubicBezTo>
                <a:cubicBezTo>
                  <a:pt x="1537896" y="218440"/>
                  <a:pt x="1537896" y="218440"/>
                  <a:pt x="1539164" y="218440"/>
                </a:cubicBezTo>
                <a:cubicBezTo>
                  <a:pt x="1539164" y="219710"/>
                  <a:pt x="1540437" y="219710"/>
                  <a:pt x="1540437" y="220980"/>
                </a:cubicBezTo>
                <a:cubicBezTo>
                  <a:pt x="1540437" y="222250"/>
                  <a:pt x="1540437" y="223520"/>
                  <a:pt x="1540437" y="224790"/>
                </a:cubicBezTo>
                <a:cubicBezTo>
                  <a:pt x="1541706" y="224790"/>
                  <a:pt x="1541706" y="226060"/>
                  <a:pt x="1541706" y="227330"/>
                </a:cubicBezTo>
                <a:cubicBezTo>
                  <a:pt x="1541706" y="228600"/>
                  <a:pt x="1540437" y="228600"/>
                  <a:pt x="1540437" y="229870"/>
                </a:cubicBezTo>
                <a:cubicBezTo>
                  <a:pt x="1539164" y="231140"/>
                  <a:pt x="1537896" y="231140"/>
                  <a:pt x="1536627" y="232410"/>
                </a:cubicBezTo>
                <a:cubicBezTo>
                  <a:pt x="1536627" y="232410"/>
                  <a:pt x="1537896" y="233680"/>
                  <a:pt x="1537896" y="233680"/>
                </a:cubicBezTo>
                <a:cubicBezTo>
                  <a:pt x="1539164" y="233680"/>
                  <a:pt x="1539164" y="233680"/>
                  <a:pt x="1540437" y="233680"/>
                </a:cubicBezTo>
                <a:cubicBezTo>
                  <a:pt x="1541706" y="232410"/>
                  <a:pt x="1541706" y="232410"/>
                  <a:pt x="1542975" y="231140"/>
                </a:cubicBezTo>
                <a:cubicBezTo>
                  <a:pt x="1542975" y="229870"/>
                  <a:pt x="1542975" y="229870"/>
                  <a:pt x="1542975" y="228600"/>
                </a:cubicBezTo>
                <a:cubicBezTo>
                  <a:pt x="1544243" y="228600"/>
                  <a:pt x="1546784" y="227330"/>
                  <a:pt x="1548054" y="227330"/>
                </a:cubicBezTo>
                <a:cubicBezTo>
                  <a:pt x="1549325" y="226060"/>
                  <a:pt x="1550597" y="226060"/>
                  <a:pt x="1551864" y="224790"/>
                </a:cubicBezTo>
                <a:cubicBezTo>
                  <a:pt x="1553135" y="223520"/>
                  <a:pt x="1553135" y="223520"/>
                  <a:pt x="1554402" y="223520"/>
                </a:cubicBezTo>
                <a:cubicBezTo>
                  <a:pt x="1555676" y="223520"/>
                  <a:pt x="1556945" y="224790"/>
                  <a:pt x="1558213" y="224790"/>
                </a:cubicBezTo>
                <a:cubicBezTo>
                  <a:pt x="1558213" y="226060"/>
                  <a:pt x="1558213" y="226060"/>
                  <a:pt x="1558213" y="227330"/>
                </a:cubicBezTo>
                <a:cubicBezTo>
                  <a:pt x="1559488" y="228600"/>
                  <a:pt x="1559488" y="228600"/>
                  <a:pt x="1559488" y="229870"/>
                </a:cubicBezTo>
                <a:cubicBezTo>
                  <a:pt x="1560756" y="229870"/>
                  <a:pt x="1560756" y="231140"/>
                  <a:pt x="1562026" y="231140"/>
                </a:cubicBezTo>
                <a:cubicBezTo>
                  <a:pt x="1562026" y="231140"/>
                  <a:pt x="1562026" y="232410"/>
                  <a:pt x="1562026" y="232410"/>
                </a:cubicBezTo>
                <a:cubicBezTo>
                  <a:pt x="1560756" y="232410"/>
                  <a:pt x="1558218" y="233680"/>
                  <a:pt x="1556945" y="234950"/>
                </a:cubicBezTo>
                <a:cubicBezTo>
                  <a:pt x="1556945" y="236220"/>
                  <a:pt x="1555676" y="236220"/>
                  <a:pt x="1555676" y="237491"/>
                </a:cubicBezTo>
                <a:cubicBezTo>
                  <a:pt x="1555676" y="238761"/>
                  <a:pt x="1556945" y="238761"/>
                  <a:pt x="1556945" y="238761"/>
                </a:cubicBezTo>
                <a:cubicBezTo>
                  <a:pt x="1558218" y="237491"/>
                  <a:pt x="1559488" y="237491"/>
                  <a:pt x="1560756" y="237491"/>
                </a:cubicBezTo>
                <a:cubicBezTo>
                  <a:pt x="1562026" y="237491"/>
                  <a:pt x="1563298" y="237491"/>
                  <a:pt x="1564567" y="237491"/>
                </a:cubicBezTo>
                <a:cubicBezTo>
                  <a:pt x="1565836" y="237491"/>
                  <a:pt x="1565836" y="237491"/>
                  <a:pt x="1567104" y="237491"/>
                </a:cubicBezTo>
                <a:cubicBezTo>
                  <a:pt x="1567104" y="238761"/>
                  <a:pt x="1568377" y="238761"/>
                  <a:pt x="1568377" y="240031"/>
                </a:cubicBezTo>
                <a:cubicBezTo>
                  <a:pt x="1568377" y="240031"/>
                  <a:pt x="1569646" y="241301"/>
                  <a:pt x="1569646" y="241301"/>
                </a:cubicBezTo>
                <a:cubicBezTo>
                  <a:pt x="1569646" y="241301"/>
                  <a:pt x="1569646" y="242571"/>
                  <a:pt x="1569646" y="242571"/>
                </a:cubicBezTo>
                <a:cubicBezTo>
                  <a:pt x="1569646" y="243841"/>
                  <a:pt x="1568377" y="243841"/>
                  <a:pt x="1567104" y="245111"/>
                </a:cubicBezTo>
                <a:cubicBezTo>
                  <a:pt x="1568377" y="245111"/>
                  <a:pt x="1568377" y="246381"/>
                  <a:pt x="1568377" y="246381"/>
                </a:cubicBezTo>
                <a:cubicBezTo>
                  <a:pt x="1568377" y="247651"/>
                  <a:pt x="1568377" y="248921"/>
                  <a:pt x="1568377" y="250191"/>
                </a:cubicBezTo>
                <a:cubicBezTo>
                  <a:pt x="1567104" y="251461"/>
                  <a:pt x="1565836" y="251461"/>
                  <a:pt x="1564567" y="252731"/>
                </a:cubicBezTo>
                <a:cubicBezTo>
                  <a:pt x="1563298" y="254001"/>
                  <a:pt x="1563298" y="254001"/>
                  <a:pt x="1562026" y="255271"/>
                </a:cubicBezTo>
                <a:cubicBezTo>
                  <a:pt x="1560756" y="256541"/>
                  <a:pt x="1560756" y="256541"/>
                  <a:pt x="1559488" y="256541"/>
                </a:cubicBezTo>
                <a:cubicBezTo>
                  <a:pt x="1559488" y="257811"/>
                  <a:pt x="1558218" y="259081"/>
                  <a:pt x="1558218" y="260351"/>
                </a:cubicBezTo>
                <a:cubicBezTo>
                  <a:pt x="1556945" y="260351"/>
                  <a:pt x="1556945" y="261621"/>
                  <a:pt x="1555676" y="261621"/>
                </a:cubicBezTo>
                <a:cubicBezTo>
                  <a:pt x="1555676" y="261621"/>
                  <a:pt x="1555676" y="262891"/>
                  <a:pt x="1555676" y="262891"/>
                </a:cubicBezTo>
                <a:cubicBezTo>
                  <a:pt x="1556945" y="262891"/>
                  <a:pt x="1556945" y="262891"/>
                  <a:pt x="1558218" y="262891"/>
                </a:cubicBezTo>
                <a:cubicBezTo>
                  <a:pt x="1556945" y="264161"/>
                  <a:pt x="1556945" y="265431"/>
                  <a:pt x="1555676" y="266701"/>
                </a:cubicBezTo>
                <a:cubicBezTo>
                  <a:pt x="1554402" y="267971"/>
                  <a:pt x="1554402" y="269241"/>
                  <a:pt x="1554402" y="270511"/>
                </a:cubicBezTo>
                <a:cubicBezTo>
                  <a:pt x="1554402" y="270511"/>
                  <a:pt x="1554402" y="271782"/>
                  <a:pt x="1554402" y="273052"/>
                </a:cubicBezTo>
                <a:cubicBezTo>
                  <a:pt x="1553136" y="274322"/>
                  <a:pt x="1553136" y="275592"/>
                  <a:pt x="1551864" y="276862"/>
                </a:cubicBezTo>
                <a:cubicBezTo>
                  <a:pt x="1550597" y="276862"/>
                  <a:pt x="1550597" y="278132"/>
                  <a:pt x="1549325" y="278132"/>
                </a:cubicBezTo>
                <a:cubicBezTo>
                  <a:pt x="1549325" y="278132"/>
                  <a:pt x="1549325" y="279402"/>
                  <a:pt x="1549325" y="279402"/>
                </a:cubicBezTo>
                <a:cubicBezTo>
                  <a:pt x="1548054" y="280672"/>
                  <a:pt x="1545516" y="281942"/>
                  <a:pt x="1544247" y="283212"/>
                </a:cubicBezTo>
                <a:cubicBezTo>
                  <a:pt x="1542975" y="283212"/>
                  <a:pt x="1542975" y="283212"/>
                  <a:pt x="1541706" y="283212"/>
                </a:cubicBezTo>
                <a:cubicBezTo>
                  <a:pt x="1540437" y="283212"/>
                  <a:pt x="1540437" y="283212"/>
                  <a:pt x="1539168" y="283212"/>
                </a:cubicBezTo>
                <a:cubicBezTo>
                  <a:pt x="1537896" y="283212"/>
                  <a:pt x="1536627" y="284482"/>
                  <a:pt x="1535355" y="284482"/>
                </a:cubicBezTo>
                <a:cubicBezTo>
                  <a:pt x="1534084" y="284482"/>
                  <a:pt x="1534084" y="284482"/>
                  <a:pt x="1532815" y="284482"/>
                </a:cubicBezTo>
                <a:cubicBezTo>
                  <a:pt x="1531546" y="284482"/>
                  <a:pt x="1531546" y="283212"/>
                  <a:pt x="1530277" y="283212"/>
                </a:cubicBezTo>
                <a:cubicBezTo>
                  <a:pt x="1529004" y="283212"/>
                  <a:pt x="1529004" y="281942"/>
                  <a:pt x="1527735" y="280672"/>
                </a:cubicBezTo>
                <a:cubicBezTo>
                  <a:pt x="1529004" y="276862"/>
                  <a:pt x="1531546" y="274322"/>
                  <a:pt x="1532815" y="271782"/>
                </a:cubicBezTo>
                <a:cubicBezTo>
                  <a:pt x="1532815" y="270511"/>
                  <a:pt x="1532815" y="270511"/>
                  <a:pt x="1532815" y="269241"/>
                </a:cubicBezTo>
                <a:cubicBezTo>
                  <a:pt x="1532815" y="269241"/>
                  <a:pt x="1534084" y="267971"/>
                  <a:pt x="1534084" y="267971"/>
                </a:cubicBezTo>
                <a:cubicBezTo>
                  <a:pt x="1532815" y="267971"/>
                  <a:pt x="1532815" y="267971"/>
                  <a:pt x="1531546" y="267971"/>
                </a:cubicBezTo>
                <a:cubicBezTo>
                  <a:pt x="1530277" y="267971"/>
                  <a:pt x="1530277" y="267971"/>
                  <a:pt x="1529004" y="267971"/>
                </a:cubicBezTo>
                <a:cubicBezTo>
                  <a:pt x="1527735" y="267971"/>
                  <a:pt x="1526466" y="266701"/>
                  <a:pt x="1525196" y="265431"/>
                </a:cubicBezTo>
                <a:cubicBezTo>
                  <a:pt x="1522655" y="265431"/>
                  <a:pt x="1521385" y="264161"/>
                  <a:pt x="1520116" y="264161"/>
                </a:cubicBezTo>
                <a:cubicBezTo>
                  <a:pt x="1518843" y="264161"/>
                  <a:pt x="1516305" y="265431"/>
                  <a:pt x="1515032" y="265431"/>
                </a:cubicBezTo>
                <a:cubicBezTo>
                  <a:pt x="1515032" y="264161"/>
                  <a:pt x="1513763" y="264161"/>
                  <a:pt x="1513763" y="262891"/>
                </a:cubicBezTo>
                <a:cubicBezTo>
                  <a:pt x="1515032" y="262891"/>
                  <a:pt x="1515032" y="261621"/>
                  <a:pt x="1515032" y="261621"/>
                </a:cubicBezTo>
                <a:cubicBezTo>
                  <a:pt x="1516305" y="261621"/>
                  <a:pt x="1517574" y="260351"/>
                  <a:pt x="1518843" y="260351"/>
                </a:cubicBezTo>
                <a:cubicBezTo>
                  <a:pt x="1518843" y="260351"/>
                  <a:pt x="1518843" y="259081"/>
                  <a:pt x="1518843" y="259081"/>
                </a:cubicBezTo>
                <a:cubicBezTo>
                  <a:pt x="1516305" y="260351"/>
                  <a:pt x="1515032" y="260351"/>
                  <a:pt x="1512494" y="261621"/>
                </a:cubicBezTo>
                <a:cubicBezTo>
                  <a:pt x="1512494" y="261621"/>
                  <a:pt x="1511225" y="261621"/>
                  <a:pt x="1511225" y="261621"/>
                </a:cubicBezTo>
                <a:cubicBezTo>
                  <a:pt x="1508683" y="261621"/>
                  <a:pt x="1507414" y="262891"/>
                  <a:pt x="1504872" y="262891"/>
                </a:cubicBezTo>
                <a:cubicBezTo>
                  <a:pt x="1502333" y="262891"/>
                  <a:pt x="1501061" y="262891"/>
                  <a:pt x="1498522" y="262891"/>
                </a:cubicBezTo>
                <a:cubicBezTo>
                  <a:pt x="1498522" y="264161"/>
                  <a:pt x="1497253" y="264161"/>
                  <a:pt x="1495980" y="264161"/>
                </a:cubicBezTo>
                <a:cubicBezTo>
                  <a:pt x="1494711" y="265431"/>
                  <a:pt x="1494711" y="265431"/>
                  <a:pt x="1493442" y="266701"/>
                </a:cubicBezTo>
                <a:cubicBezTo>
                  <a:pt x="1493442" y="266701"/>
                  <a:pt x="1492173" y="266701"/>
                  <a:pt x="1490900" y="266701"/>
                </a:cubicBezTo>
                <a:cubicBezTo>
                  <a:pt x="1490900" y="266701"/>
                  <a:pt x="1490900" y="265431"/>
                  <a:pt x="1489631" y="264161"/>
                </a:cubicBezTo>
                <a:cubicBezTo>
                  <a:pt x="1488361" y="262891"/>
                  <a:pt x="1487089" y="262891"/>
                  <a:pt x="1485819" y="261621"/>
                </a:cubicBezTo>
                <a:cubicBezTo>
                  <a:pt x="1485819" y="259081"/>
                  <a:pt x="1487089" y="257811"/>
                  <a:pt x="1488361" y="256541"/>
                </a:cubicBezTo>
                <a:cubicBezTo>
                  <a:pt x="1488361" y="256541"/>
                  <a:pt x="1488361" y="255271"/>
                  <a:pt x="1488361" y="255271"/>
                </a:cubicBezTo>
                <a:cubicBezTo>
                  <a:pt x="1490900" y="254001"/>
                  <a:pt x="1493442" y="252731"/>
                  <a:pt x="1495980" y="251461"/>
                </a:cubicBezTo>
                <a:cubicBezTo>
                  <a:pt x="1497249" y="252731"/>
                  <a:pt x="1498522" y="252731"/>
                  <a:pt x="1499791" y="254001"/>
                </a:cubicBezTo>
                <a:cubicBezTo>
                  <a:pt x="1501061" y="254001"/>
                  <a:pt x="1502333" y="254001"/>
                  <a:pt x="1503602" y="254001"/>
                </a:cubicBezTo>
                <a:cubicBezTo>
                  <a:pt x="1504872" y="255271"/>
                  <a:pt x="1504872" y="255271"/>
                  <a:pt x="1506141" y="256541"/>
                </a:cubicBezTo>
                <a:cubicBezTo>
                  <a:pt x="1506141" y="256541"/>
                  <a:pt x="1507414" y="256541"/>
                  <a:pt x="1507414" y="256541"/>
                </a:cubicBezTo>
                <a:cubicBezTo>
                  <a:pt x="1508683" y="254001"/>
                  <a:pt x="1511221" y="252731"/>
                  <a:pt x="1512494" y="251461"/>
                </a:cubicBezTo>
                <a:cubicBezTo>
                  <a:pt x="1512494" y="251461"/>
                  <a:pt x="1512494" y="250191"/>
                  <a:pt x="1512494" y="250191"/>
                </a:cubicBezTo>
                <a:cubicBezTo>
                  <a:pt x="1511221" y="250191"/>
                  <a:pt x="1509952" y="250191"/>
                  <a:pt x="1508683" y="250191"/>
                </a:cubicBezTo>
                <a:cubicBezTo>
                  <a:pt x="1508683" y="250191"/>
                  <a:pt x="1508683" y="248921"/>
                  <a:pt x="1508683" y="248921"/>
                </a:cubicBezTo>
                <a:cubicBezTo>
                  <a:pt x="1509952" y="248921"/>
                  <a:pt x="1511221" y="248921"/>
                  <a:pt x="1512494" y="248921"/>
                </a:cubicBezTo>
                <a:cubicBezTo>
                  <a:pt x="1513763" y="247651"/>
                  <a:pt x="1516301" y="247651"/>
                  <a:pt x="1517574" y="246381"/>
                </a:cubicBezTo>
                <a:cubicBezTo>
                  <a:pt x="1518843" y="245111"/>
                  <a:pt x="1520113" y="245111"/>
                  <a:pt x="1521385" y="243841"/>
                </a:cubicBezTo>
                <a:cubicBezTo>
                  <a:pt x="1520113" y="243841"/>
                  <a:pt x="1518843" y="243841"/>
                  <a:pt x="1517574" y="243841"/>
                </a:cubicBezTo>
                <a:cubicBezTo>
                  <a:pt x="1516305" y="243841"/>
                  <a:pt x="1513763" y="245111"/>
                  <a:pt x="1512494" y="245111"/>
                </a:cubicBezTo>
                <a:cubicBezTo>
                  <a:pt x="1512494" y="245111"/>
                  <a:pt x="1511221" y="243841"/>
                  <a:pt x="1511221" y="243841"/>
                </a:cubicBezTo>
                <a:cubicBezTo>
                  <a:pt x="1512494" y="242571"/>
                  <a:pt x="1512494" y="242571"/>
                  <a:pt x="1512494" y="241301"/>
                </a:cubicBezTo>
                <a:cubicBezTo>
                  <a:pt x="1513763" y="240031"/>
                  <a:pt x="1515032" y="238761"/>
                  <a:pt x="1516305" y="237491"/>
                </a:cubicBezTo>
                <a:cubicBezTo>
                  <a:pt x="1517574" y="237491"/>
                  <a:pt x="1517574" y="237491"/>
                  <a:pt x="1518843" y="237491"/>
                </a:cubicBezTo>
                <a:cubicBezTo>
                  <a:pt x="1520113" y="236220"/>
                  <a:pt x="1520113" y="236220"/>
                  <a:pt x="1520113" y="234950"/>
                </a:cubicBezTo>
                <a:cubicBezTo>
                  <a:pt x="1518843" y="234950"/>
                  <a:pt x="1518843" y="233680"/>
                  <a:pt x="1517574" y="233680"/>
                </a:cubicBezTo>
                <a:cubicBezTo>
                  <a:pt x="1516305" y="233680"/>
                  <a:pt x="1516305" y="234950"/>
                  <a:pt x="1515032" y="234950"/>
                </a:cubicBezTo>
                <a:cubicBezTo>
                  <a:pt x="1515032" y="234950"/>
                  <a:pt x="1513763" y="234950"/>
                  <a:pt x="1513763" y="234950"/>
                </a:cubicBezTo>
                <a:cubicBezTo>
                  <a:pt x="1511221" y="236220"/>
                  <a:pt x="1509952" y="237491"/>
                  <a:pt x="1508683" y="238761"/>
                </a:cubicBezTo>
                <a:cubicBezTo>
                  <a:pt x="1507414" y="240031"/>
                  <a:pt x="1504872" y="240031"/>
                  <a:pt x="1503602" y="241301"/>
                </a:cubicBezTo>
                <a:cubicBezTo>
                  <a:pt x="1502333" y="240031"/>
                  <a:pt x="1502333" y="240031"/>
                  <a:pt x="1502333" y="240031"/>
                </a:cubicBezTo>
                <a:cubicBezTo>
                  <a:pt x="1503602" y="238761"/>
                  <a:pt x="1503602" y="237491"/>
                  <a:pt x="1504872" y="236220"/>
                </a:cubicBezTo>
                <a:cubicBezTo>
                  <a:pt x="1506141" y="234950"/>
                  <a:pt x="1508683" y="234950"/>
                  <a:pt x="1509952" y="233680"/>
                </a:cubicBezTo>
                <a:cubicBezTo>
                  <a:pt x="1511221" y="232410"/>
                  <a:pt x="1512494" y="231140"/>
                  <a:pt x="1513763" y="229870"/>
                </a:cubicBezTo>
                <a:cubicBezTo>
                  <a:pt x="1513763" y="228600"/>
                  <a:pt x="1512494" y="228600"/>
                  <a:pt x="1512494" y="228600"/>
                </a:cubicBezTo>
                <a:cubicBezTo>
                  <a:pt x="1511221" y="228600"/>
                  <a:pt x="1509952" y="229870"/>
                  <a:pt x="1508683" y="229870"/>
                </a:cubicBezTo>
                <a:cubicBezTo>
                  <a:pt x="1508683" y="229870"/>
                  <a:pt x="1507414" y="231140"/>
                  <a:pt x="1507414" y="231140"/>
                </a:cubicBezTo>
                <a:cubicBezTo>
                  <a:pt x="1506141" y="231140"/>
                  <a:pt x="1504872" y="231140"/>
                  <a:pt x="1503602" y="231140"/>
                </a:cubicBezTo>
                <a:cubicBezTo>
                  <a:pt x="1503602" y="231140"/>
                  <a:pt x="1503602" y="229870"/>
                  <a:pt x="1503602" y="229870"/>
                </a:cubicBezTo>
                <a:cubicBezTo>
                  <a:pt x="1503602" y="228600"/>
                  <a:pt x="1504872" y="227330"/>
                  <a:pt x="1506141" y="226060"/>
                </a:cubicBezTo>
                <a:cubicBezTo>
                  <a:pt x="1507414" y="224790"/>
                  <a:pt x="1507414" y="224790"/>
                  <a:pt x="1507414" y="223520"/>
                </a:cubicBezTo>
                <a:cubicBezTo>
                  <a:pt x="1508683" y="222250"/>
                  <a:pt x="1509952" y="222250"/>
                  <a:pt x="1511221" y="220980"/>
                </a:cubicBezTo>
                <a:cubicBezTo>
                  <a:pt x="1511221" y="219710"/>
                  <a:pt x="1511221" y="219710"/>
                  <a:pt x="1511221" y="218440"/>
                </a:cubicBezTo>
                <a:cubicBezTo>
                  <a:pt x="1512494" y="217170"/>
                  <a:pt x="1512494" y="217170"/>
                  <a:pt x="1513763" y="215900"/>
                </a:cubicBezTo>
                <a:close/>
                <a:moveTo>
                  <a:pt x="4244250" y="215899"/>
                </a:moveTo>
                <a:cubicBezTo>
                  <a:pt x="4245546" y="215899"/>
                  <a:pt x="4245546" y="215899"/>
                  <a:pt x="4246842" y="215899"/>
                </a:cubicBezTo>
                <a:cubicBezTo>
                  <a:pt x="4247995" y="217192"/>
                  <a:pt x="4249291" y="218410"/>
                  <a:pt x="4250588" y="219703"/>
                </a:cubicBezTo>
                <a:cubicBezTo>
                  <a:pt x="4251884" y="219703"/>
                  <a:pt x="4253181" y="218410"/>
                  <a:pt x="4254477" y="218410"/>
                </a:cubicBezTo>
                <a:cubicBezTo>
                  <a:pt x="4255630" y="218410"/>
                  <a:pt x="4256926" y="218410"/>
                  <a:pt x="4258223" y="218410"/>
                </a:cubicBezTo>
                <a:cubicBezTo>
                  <a:pt x="4258223" y="219703"/>
                  <a:pt x="4259519" y="220996"/>
                  <a:pt x="4259519" y="222214"/>
                </a:cubicBezTo>
                <a:cubicBezTo>
                  <a:pt x="4260815" y="222214"/>
                  <a:pt x="4263264" y="223507"/>
                  <a:pt x="4264561" y="223507"/>
                </a:cubicBezTo>
                <a:cubicBezTo>
                  <a:pt x="4265857" y="223507"/>
                  <a:pt x="4268450" y="222214"/>
                  <a:pt x="4269603" y="222214"/>
                </a:cubicBezTo>
                <a:cubicBezTo>
                  <a:pt x="4269603" y="223507"/>
                  <a:pt x="4270899" y="223507"/>
                  <a:pt x="4270899" y="223507"/>
                </a:cubicBezTo>
                <a:cubicBezTo>
                  <a:pt x="4270899" y="224801"/>
                  <a:pt x="4270899" y="226094"/>
                  <a:pt x="4270899" y="227311"/>
                </a:cubicBezTo>
                <a:cubicBezTo>
                  <a:pt x="4270899" y="227311"/>
                  <a:pt x="4272196" y="228605"/>
                  <a:pt x="4272196" y="228605"/>
                </a:cubicBezTo>
                <a:cubicBezTo>
                  <a:pt x="4273492" y="229898"/>
                  <a:pt x="4274789" y="229898"/>
                  <a:pt x="4277237" y="231116"/>
                </a:cubicBezTo>
                <a:cubicBezTo>
                  <a:pt x="4277237" y="231116"/>
                  <a:pt x="4277237" y="232409"/>
                  <a:pt x="4277237" y="232409"/>
                </a:cubicBezTo>
                <a:cubicBezTo>
                  <a:pt x="4275941" y="233702"/>
                  <a:pt x="4274789" y="233702"/>
                  <a:pt x="4273492" y="233702"/>
                </a:cubicBezTo>
                <a:cubicBezTo>
                  <a:pt x="4273492" y="233702"/>
                  <a:pt x="4273492" y="234920"/>
                  <a:pt x="4273492" y="234920"/>
                </a:cubicBezTo>
                <a:cubicBezTo>
                  <a:pt x="4272196" y="234920"/>
                  <a:pt x="4272196" y="236213"/>
                  <a:pt x="4270899" y="236213"/>
                </a:cubicBezTo>
                <a:cubicBezTo>
                  <a:pt x="4272196" y="237507"/>
                  <a:pt x="4272196" y="237507"/>
                  <a:pt x="4272196" y="238724"/>
                </a:cubicBezTo>
                <a:cubicBezTo>
                  <a:pt x="4270899" y="238724"/>
                  <a:pt x="4268450" y="240017"/>
                  <a:pt x="4267154" y="241311"/>
                </a:cubicBezTo>
                <a:cubicBezTo>
                  <a:pt x="4265857" y="241311"/>
                  <a:pt x="4264561" y="241311"/>
                  <a:pt x="4263264" y="241311"/>
                </a:cubicBezTo>
                <a:cubicBezTo>
                  <a:pt x="4261968" y="242604"/>
                  <a:pt x="4260815" y="242604"/>
                  <a:pt x="4259519" y="243822"/>
                </a:cubicBezTo>
                <a:cubicBezTo>
                  <a:pt x="4259519" y="243822"/>
                  <a:pt x="4260815" y="245115"/>
                  <a:pt x="4261968" y="245115"/>
                </a:cubicBezTo>
                <a:cubicBezTo>
                  <a:pt x="4264561" y="245115"/>
                  <a:pt x="4268450" y="245115"/>
                  <a:pt x="4270899" y="245115"/>
                </a:cubicBezTo>
                <a:cubicBezTo>
                  <a:pt x="4273492" y="243822"/>
                  <a:pt x="4275941" y="242604"/>
                  <a:pt x="4278534" y="241311"/>
                </a:cubicBezTo>
                <a:cubicBezTo>
                  <a:pt x="4279830" y="242604"/>
                  <a:pt x="4279830" y="242604"/>
                  <a:pt x="4281127" y="242604"/>
                </a:cubicBezTo>
                <a:cubicBezTo>
                  <a:pt x="4281127" y="242604"/>
                  <a:pt x="4281127" y="243822"/>
                  <a:pt x="4281127" y="243822"/>
                </a:cubicBezTo>
                <a:cubicBezTo>
                  <a:pt x="4279830" y="243822"/>
                  <a:pt x="4278534" y="245115"/>
                  <a:pt x="4277237" y="245115"/>
                </a:cubicBezTo>
                <a:cubicBezTo>
                  <a:pt x="4277237" y="245115"/>
                  <a:pt x="4277237" y="246408"/>
                  <a:pt x="4277237" y="246408"/>
                </a:cubicBezTo>
                <a:cubicBezTo>
                  <a:pt x="4278534" y="247626"/>
                  <a:pt x="4279830" y="247626"/>
                  <a:pt x="4281127" y="247626"/>
                </a:cubicBezTo>
                <a:cubicBezTo>
                  <a:pt x="4282423" y="246408"/>
                  <a:pt x="4283576" y="246408"/>
                  <a:pt x="4284872" y="245115"/>
                </a:cubicBezTo>
                <a:cubicBezTo>
                  <a:pt x="4286169" y="245115"/>
                  <a:pt x="4287465" y="245115"/>
                  <a:pt x="4288762" y="245115"/>
                </a:cubicBezTo>
                <a:cubicBezTo>
                  <a:pt x="4288762" y="245115"/>
                  <a:pt x="4289914" y="246408"/>
                  <a:pt x="4289914" y="246408"/>
                </a:cubicBezTo>
                <a:cubicBezTo>
                  <a:pt x="4291210" y="247626"/>
                  <a:pt x="4293803" y="247626"/>
                  <a:pt x="4295100" y="247626"/>
                </a:cubicBezTo>
                <a:cubicBezTo>
                  <a:pt x="4295100" y="246408"/>
                  <a:pt x="4296252" y="246408"/>
                  <a:pt x="4296252" y="245115"/>
                </a:cubicBezTo>
                <a:cubicBezTo>
                  <a:pt x="4297549" y="245115"/>
                  <a:pt x="4297549" y="245115"/>
                  <a:pt x="4298845" y="245115"/>
                </a:cubicBezTo>
                <a:cubicBezTo>
                  <a:pt x="4300142" y="245115"/>
                  <a:pt x="4300142" y="246408"/>
                  <a:pt x="4301438" y="246408"/>
                </a:cubicBezTo>
                <a:cubicBezTo>
                  <a:pt x="4302735" y="246408"/>
                  <a:pt x="4303887" y="246408"/>
                  <a:pt x="4305183" y="246408"/>
                </a:cubicBezTo>
                <a:cubicBezTo>
                  <a:pt x="4306480" y="247626"/>
                  <a:pt x="4307776" y="248919"/>
                  <a:pt x="4309073" y="250213"/>
                </a:cubicBezTo>
                <a:cubicBezTo>
                  <a:pt x="4309073" y="251430"/>
                  <a:pt x="4309073" y="251430"/>
                  <a:pt x="4309073" y="252723"/>
                </a:cubicBezTo>
                <a:cubicBezTo>
                  <a:pt x="4309073" y="254017"/>
                  <a:pt x="4310225" y="255234"/>
                  <a:pt x="4310225" y="256528"/>
                </a:cubicBezTo>
                <a:cubicBezTo>
                  <a:pt x="4310225" y="256528"/>
                  <a:pt x="4309073" y="257821"/>
                  <a:pt x="4309073" y="257821"/>
                </a:cubicBezTo>
                <a:cubicBezTo>
                  <a:pt x="4309073" y="259114"/>
                  <a:pt x="4309073" y="259114"/>
                  <a:pt x="4309073" y="260332"/>
                </a:cubicBezTo>
                <a:cubicBezTo>
                  <a:pt x="4307776" y="261625"/>
                  <a:pt x="4306480" y="261625"/>
                  <a:pt x="4305183" y="262919"/>
                </a:cubicBezTo>
                <a:cubicBezTo>
                  <a:pt x="4306480" y="264136"/>
                  <a:pt x="4307776" y="266723"/>
                  <a:pt x="4309073" y="267940"/>
                </a:cubicBezTo>
                <a:cubicBezTo>
                  <a:pt x="4309073" y="269234"/>
                  <a:pt x="4307776" y="269234"/>
                  <a:pt x="4307776" y="270527"/>
                </a:cubicBezTo>
                <a:cubicBezTo>
                  <a:pt x="4306480" y="270527"/>
                  <a:pt x="4305183" y="270527"/>
                  <a:pt x="4303887" y="270527"/>
                </a:cubicBezTo>
                <a:cubicBezTo>
                  <a:pt x="4302735" y="271744"/>
                  <a:pt x="4301438" y="271744"/>
                  <a:pt x="4300142" y="271744"/>
                </a:cubicBezTo>
                <a:cubicBezTo>
                  <a:pt x="4301438" y="273038"/>
                  <a:pt x="4301438" y="273038"/>
                  <a:pt x="4302735" y="273038"/>
                </a:cubicBezTo>
                <a:cubicBezTo>
                  <a:pt x="4305183" y="273038"/>
                  <a:pt x="4307776" y="273038"/>
                  <a:pt x="4310225" y="273038"/>
                </a:cubicBezTo>
                <a:cubicBezTo>
                  <a:pt x="4311522" y="273038"/>
                  <a:pt x="4314115" y="271744"/>
                  <a:pt x="4315411" y="271744"/>
                </a:cubicBezTo>
                <a:cubicBezTo>
                  <a:pt x="4317860" y="271744"/>
                  <a:pt x="4319156" y="273038"/>
                  <a:pt x="4321749" y="273038"/>
                </a:cubicBezTo>
                <a:cubicBezTo>
                  <a:pt x="4323046" y="271744"/>
                  <a:pt x="4324198" y="271744"/>
                  <a:pt x="4325495" y="270527"/>
                </a:cubicBezTo>
                <a:cubicBezTo>
                  <a:pt x="4325495" y="269234"/>
                  <a:pt x="4325495" y="267940"/>
                  <a:pt x="4325495" y="266723"/>
                </a:cubicBezTo>
                <a:cubicBezTo>
                  <a:pt x="4325495" y="265429"/>
                  <a:pt x="4324198" y="264136"/>
                  <a:pt x="4324198" y="262919"/>
                </a:cubicBezTo>
                <a:cubicBezTo>
                  <a:pt x="4323046" y="262919"/>
                  <a:pt x="4323046" y="262919"/>
                  <a:pt x="4321749" y="262919"/>
                </a:cubicBezTo>
                <a:cubicBezTo>
                  <a:pt x="4320453" y="262919"/>
                  <a:pt x="4320453" y="261625"/>
                  <a:pt x="4319156" y="261625"/>
                </a:cubicBezTo>
                <a:cubicBezTo>
                  <a:pt x="4319156" y="260332"/>
                  <a:pt x="4319156" y="260332"/>
                  <a:pt x="4319156" y="259114"/>
                </a:cubicBezTo>
                <a:cubicBezTo>
                  <a:pt x="4319156" y="259114"/>
                  <a:pt x="4320453" y="259114"/>
                  <a:pt x="4320453" y="259114"/>
                </a:cubicBezTo>
                <a:cubicBezTo>
                  <a:pt x="4320453" y="259114"/>
                  <a:pt x="4321749" y="259114"/>
                  <a:pt x="4323046" y="259114"/>
                </a:cubicBezTo>
                <a:cubicBezTo>
                  <a:pt x="4323046" y="259114"/>
                  <a:pt x="4324198" y="260332"/>
                  <a:pt x="4324198" y="260332"/>
                </a:cubicBezTo>
                <a:cubicBezTo>
                  <a:pt x="4325495" y="260332"/>
                  <a:pt x="4325495" y="260332"/>
                  <a:pt x="4326791" y="260332"/>
                </a:cubicBezTo>
                <a:cubicBezTo>
                  <a:pt x="4328088" y="260332"/>
                  <a:pt x="4330681" y="260332"/>
                  <a:pt x="4333130" y="260332"/>
                </a:cubicBezTo>
                <a:cubicBezTo>
                  <a:pt x="4334426" y="259114"/>
                  <a:pt x="4337019" y="259114"/>
                  <a:pt x="4338171" y="257821"/>
                </a:cubicBezTo>
                <a:cubicBezTo>
                  <a:pt x="4339468" y="259114"/>
                  <a:pt x="4339468" y="259114"/>
                  <a:pt x="4340764" y="259114"/>
                </a:cubicBezTo>
                <a:cubicBezTo>
                  <a:pt x="4342061" y="259114"/>
                  <a:pt x="4344654" y="260332"/>
                  <a:pt x="4345806" y="260332"/>
                </a:cubicBezTo>
                <a:cubicBezTo>
                  <a:pt x="4345806" y="259114"/>
                  <a:pt x="4347103" y="259114"/>
                  <a:pt x="4347103" y="257821"/>
                </a:cubicBezTo>
                <a:cubicBezTo>
                  <a:pt x="4348399" y="257821"/>
                  <a:pt x="4349695" y="256528"/>
                  <a:pt x="4350992" y="256528"/>
                </a:cubicBezTo>
                <a:cubicBezTo>
                  <a:pt x="4350992" y="257821"/>
                  <a:pt x="4352144" y="257821"/>
                  <a:pt x="4352144" y="257821"/>
                </a:cubicBezTo>
                <a:cubicBezTo>
                  <a:pt x="4353441" y="257821"/>
                  <a:pt x="4354737" y="256528"/>
                  <a:pt x="4356034" y="256528"/>
                </a:cubicBezTo>
                <a:cubicBezTo>
                  <a:pt x="4357330" y="256528"/>
                  <a:pt x="4358483" y="256528"/>
                  <a:pt x="4359779" y="256528"/>
                </a:cubicBezTo>
                <a:cubicBezTo>
                  <a:pt x="4359779" y="256528"/>
                  <a:pt x="4361076" y="257821"/>
                  <a:pt x="4361076" y="257821"/>
                </a:cubicBezTo>
                <a:cubicBezTo>
                  <a:pt x="4362372" y="257821"/>
                  <a:pt x="4363669" y="257821"/>
                  <a:pt x="4364965" y="257821"/>
                </a:cubicBezTo>
                <a:cubicBezTo>
                  <a:pt x="4364965" y="257821"/>
                  <a:pt x="4364965" y="259114"/>
                  <a:pt x="4364965" y="259114"/>
                </a:cubicBezTo>
                <a:cubicBezTo>
                  <a:pt x="4364965" y="260332"/>
                  <a:pt x="4363669" y="260332"/>
                  <a:pt x="4363669" y="260332"/>
                </a:cubicBezTo>
                <a:cubicBezTo>
                  <a:pt x="4363669" y="261625"/>
                  <a:pt x="4363669" y="261625"/>
                  <a:pt x="4363669" y="262919"/>
                </a:cubicBezTo>
                <a:cubicBezTo>
                  <a:pt x="4366117" y="262919"/>
                  <a:pt x="4370007" y="264136"/>
                  <a:pt x="4372456" y="264136"/>
                </a:cubicBezTo>
                <a:cubicBezTo>
                  <a:pt x="4373752" y="265429"/>
                  <a:pt x="4373752" y="265429"/>
                  <a:pt x="4373752" y="265429"/>
                </a:cubicBezTo>
                <a:cubicBezTo>
                  <a:pt x="4375049" y="265429"/>
                  <a:pt x="4376345" y="266723"/>
                  <a:pt x="4377642" y="266723"/>
                </a:cubicBezTo>
                <a:cubicBezTo>
                  <a:pt x="4381387" y="269234"/>
                  <a:pt x="4386429" y="271744"/>
                  <a:pt x="4390318" y="274331"/>
                </a:cubicBezTo>
                <a:cubicBezTo>
                  <a:pt x="4391615" y="274331"/>
                  <a:pt x="4392911" y="275625"/>
                  <a:pt x="4394063" y="275625"/>
                </a:cubicBezTo>
                <a:cubicBezTo>
                  <a:pt x="4394063" y="275625"/>
                  <a:pt x="4395360" y="276842"/>
                  <a:pt x="4395360" y="278135"/>
                </a:cubicBezTo>
                <a:cubicBezTo>
                  <a:pt x="4394063" y="278135"/>
                  <a:pt x="4394063" y="279429"/>
                  <a:pt x="4394063" y="279429"/>
                </a:cubicBezTo>
                <a:cubicBezTo>
                  <a:pt x="4395360" y="281940"/>
                  <a:pt x="4397953" y="283233"/>
                  <a:pt x="4399249" y="285744"/>
                </a:cubicBezTo>
                <a:cubicBezTo>
                  <a:pt x="4399249" y="285744"/>
                  <a:pt x="4400402" y="285744"/>
                  <a:pt x="4400402" y="285744"/>
                </a:cubicBezTo>
                <a:cubicBezTo>
                  <a:pt x="4400402" y="285744"/>
                  <a:pt x="4400402" y="284450"/>
                  <a:pt x="4400402" y="284450"/>
                </a:cubicBezTo>
                <a:cubicBezTo>
                  <a:pt x="4401698" y="284450"/>
                  <a:pt x="4401698" y="284450"/>
                  <a:pt x="4402995" y="284450"/>
                </a:cubicBezTo>
                <a:cubicBezTo>
                  <a:pt x="4404291" y="284450"/>
                  <a:pt x="4404291" y="283233"/>
                  <a:pt x="4404291" y="283233"/>
                </a:cubicBezTo>
                <a:cubicBezTo>
                  <a:pt x="4402995" y="283233"/>
                  <a:pt x="4402995" y="281940"/>
                  <a:pt x="4401698" y="281940"/>
                </a:cubicBezTo>
                <a:cubicBezTo>
                  <a:pt x="4400402" y="280646"/>
                  <a:pt x="4399249" y="280646"/>
                  <a:pt x="4397953" y="280646"/>
                </a:cubicBezTo>
                <a:cubicBezTo>
                  <a:pt x="4397953" y="279429"/>
                  <a:pt x="4397953" y="279429"/>
                  <a:pt x="4397953" y="278135"/>
                </a:cubicBezTo>
                <a:cubicBezTo>
                  <a:pt x="4399249" y="276842"/>
                  <a:pt x="4400402" y="276842"/>
                  <a:pt x="4401698" y="276842"/>
                </a:cubicBezTo>
                <a:cubicBezTo>
                  <a:pt x="4402995" y="276842"/>
                  <a:pt x="4402995" y="276842"/>
                  <a:pt x="4404291" y="276842"/>
                </a:cubicBezTo>
                <a:cubicBezTo>
                  <a:pt x="4404291" y="278135"/>
                  <a:pt x="4405588" y="278135"/>
                  <a:pt x="4405588" y="279429"/>
                </a:cubicBezTo>
                <a:cubicBezTo>
                  <a:pt x="4406884" y="280646"/>
                  <a:pt x="4406884" y="280646"/>
                  <a:pt x="4408036" y="281940"/>
                </a:cubicBezTo>
                <a:cubicBezTo>
                  <a:pt x="4408036" y="283233"/>
                  <a:pt x="4408036" y="283233"/>
                  <a:pt x="4408036" y="284450"/>
                </a:cubicBezTo>
                <a:cubicBezTo>
                  <a:pt x="4409333" y="285744"/>
                  <a:pt x="4411926" y="287037"/>
                  <a:pt x="4413222" y="288255"/>
                </a:cubicBezTo>
                <a:cubicBezTo>
                  <a:pt x="4413222" y="289548"/>
                  <a:pt x="4413222" y="289548"/>
                  <a:pt x="4413222" y="290841"/>
                </a:cubicBezTo>
                <a:cubicBezTo>
                  <a:pt x="4414375" y="290841"/>
                  <a:pt x="4414375" y="292135"/>
                  <a:pt x="4415671" y="292135"/>
                </a:cubicBezTo>
                <a:cubicBezTo>
                  <a:pt x="4416968" y="292135"/>
                  <a:pt x="4416968" y="292135"/>
                  <a:pt x="4418264" y="292135"/>
                </a:cubicBezTo>
                <a:cubicBezTo>
                  <a:pt x="4418264" y="292135"/>
                  <a:pt x="4419561" y="292135"/>
                  <a:pt x="4419561" y="292135"/>
                </a:cubicBezTo>
                <a:cubicBezTo>
                  <a:pt x="4420713" y="292135"/>
                  <a:pt x="4420713" y="293352"/>
                  <a:pt x="4422010" y="293352"/>
                </a:cubicBezTo>
                <a:cubicBezTo>
                  <a:pt x="4423306" y="294646"/>
                  <a:pt x="4423306" y="294646"/>
                  <a:pt x="4424602" y="295939"/>
                </a:cubicBezTo>
                <a:cubicBezTo>
                  <a:pt x="4424602" y="297156"/>
                  <a:pt x="4424602" y="297156"/>
                  <a:pt x="4424602" y="298450"/>
                </a:cubicBezTo>
                <a:cubicBezTo>
                  <a:pt x="4425899" y="298450"/>
                  <a:pt x="4425899" y="299743"/>
                  <a:pt x="4427195" y="300961"/>
                </a:cubicBezTo>
                <a:cubicBezTo>
                  <a:pt x="4425899" y="300961"/>
                  <a:pt x="4425899" y="302254"/>
                  <a:pt x="4425899" y="302254"/>
                </a:cubicBezTo>
                <a:cubicBezTo>
                  <a:pt x="4425899" y="302254"/>
                  <a:pt x="4424602" y="302254"/>
                  <a:pt x="4424602" y="302254"/>
                </a:cubicBezTo>
                <a:cubicBezTo>
                  <a:pt x="4424602" y="302254"/>
                  <a:pt x="4424602" y="300961"/>
                  <a:pt x="4424602" y="300961"/>
                </a:cubicBezTo>
                <a:cubicBezTo>
                  <a:pt x="4424602" y="300961"/>
                  <a:pt x="4423306" y="299743"/>
                  <a:pt x="4423306" y="299743"/>
                </a:cubicBezTo>
                <a:cubicBezTo>
                  <a:pt x="4423306" y="299743"/>
                  <a:pt x="4422010" y="299743"/>
                  <a:pt x="4422010" y="299743"/>
                </a:cubicBezTo>
                <a:cubicBezTo>
                  <a:pt x="4420713" y="300961"/>
                  <a:pt x="4420713" y="300961"/>
                  <a:pt x="4419561" y="300961"/>
                </a:cubicBezTo>
                <a:cubicBezTo>
                  <a:pt x="4418264" y="299743"/>
                  <a:pt x="4418264" y="299743"/>
                  <a:pt x="4416968" y="298450"/>
                </a:cubicBezTo>
                <a:cubicBezTo>
                  <a:pt x="4414375" y="298450"/>
                  <a:pt x="4413222" y="297156"/>
                  <a:pt x="4410629" y="295939"/>
                </a:cubicBezTo>
                <a:cubicBezTo>
                  <a:pt x="4409333" y="294646"/>
                  <a:pt x="4406884" y="294646"/>
                  <a:pt x="4405588" y="294646"/>
                </a:cubicBezTo>
                <a:cubicBezTo>
                  <a:pt x="4404291" y="294646"/>
                  <a:pt x="4404291" y="294646"/>
                  <a:pt x="4404291" y="294646"/>
                </a:cubicBezTo>
                <a:cubicBezTo>
                  <a:pt x="4405588" y="295939"/>
                  <a:pt x="4405588" y="295939"/>
                  <a:pt x="4406884" y="297156"/>
                </a:cubicBezTo>
                <a:cubicBezTo>
                  <a:pt x="4408036" y="297156"/>
                  <a:pt x="4410629" y="298450"/>
                  <a:pt x="4411926" y="298450"/>
                </a:cubicBezTo>
                <a:cubicBezTo>
                  <a:pt x="4411926" y="298450"/>
                  <a:pt x="4413222" y="299743"/>
                  <a:pt x="4413222" y="299743"/>
                </a:cubicBezTo>
                <a:cubicBezTo>
                  <a:pt x="4411926" y="299743"/>
                  <a:pt x="4411926" y="299743"/>
                  <a:pt x="4411926" y="299743"/>
                </a:cubicBezTo>
                <a:cubicBezTo>
                  <a:pt x="4411926" y="300961"/>
                  <a:pt x="4413222" y="302254"/>
                  <a:pt x="4413222" y="303547"/>
                </a:cubicBezTo>
                <a:cubicBezTo>
                  <a:pt x="4413222" y="303547"/>
                  <a:pt x="4414375" y="304765"/>
                  <a:pt x="4414375" y="304765"/>
                </a:cubicBezTo>
                <a:cubicBezTo>
                  <a:pt x="4414375" y="304765"/>
                  <a:pt x="4415671" y="304765"/>
                  <a:pt x="4415671" y="304765"/>
                </a:cubicBezTo>
                <a:cubicBezTo>
                  <a:pt x="4416968" y="303547"/>
                  <a:pt x="4416968" y="303547"/>
                  <a:pt x="4418264" y="302254"/>
                </a:cubicBezTo>
                <a:cubicBezTo>
                  <a:pt x="4418264" y="302254"/>
                  <a:pt x="4419561" y="302254"/>
                  <a:pt x="4419561" y="302254"/>
                </a:cubicBezTo>
                <a:cubicBezTo>
                  <a:pt x="4419561" y="303547"/>
                  <a:pt x="4420713" y="303547"/>
                  <a:pt x="4420713" y="304765"/>
                </a:cubicBezTo>
                <a:cubicBezTo>
                  <a:pt x="4422010" y="304765"/>
                  <a:pt x="4422010" y="306058"/>
                  <a:pt x="4423306" y="306058"/>
                </a:cubicBezTo>
                <a:cubicBezTo>
                  <a:pt x="4424602" y="306058"/>
                  <a:pt x="4424602" y="306058"/>
                  <a:pt x="4425899" y="306058"/>
                </a:cubicBezTo>
                <a:cubicBezTo>
                  <a:pt x="4427195" y="307352"/>
                  <a:pt x="4427195" y="307352"/>
                  <a:pt x="4428348" y="307352"/>
                </a:cubicBezTo>
                <a:cubicBezTo>
                  <a:pt x="4428348" y="307352"/>
                  <a:pt x="4428348" y="308645"/>
                  <a:pt x="4428348" y="308645"/>
                </a:cubicBezTo>
                <a:cubicBezTo>
                  <a:pt x="4428348" y="308645"/>
                  <a:pt x="4427195" y="309862"/>
                  <a:pt x="4427195" y="309862"/>
                </a:cubicBezTo>
                <a:cubicBezTo>
                  <a:pt x="4428348" y="311156"/>
                  <a:pt x="4428348" y="312449"/>
                  <a:pt x="4429644" y="313667"/>
                </a:cubicBezTo>
                <a:cubicBezTo>
                  <a:pt x="4429644" y="314960"/>
                  <a:pt x="4429644" y="316253"/>
                  <a:pt x="4429644" y="317471"/>
                </a:cubicBezTo>
                <a:cubicBezTo>
                  <a:pt x="4429644" y="318764"/>
                  <a:pt x="4428348" y="320058"/>
                  <a:pt x="4428348" y="321275"/>
                </a:cubicBezTo>
                <a:cubicBezTo>
                  <a:pt x="4427195" y="321275"/>
                  <a:pt x="4425899" y="322568"/>
                  <a:pt x="4424602" y="323862"/>
                </a:cubicBezTo>
                <a:cubicBezTo>
                  <a:pt x="4424602" y="323862"/>
                  <a:pt x="4423306" y="323862"/>
                  <a:pt x="4423306" y="323862"/>
                </a:cubicBezTo>
                <a:cubicBezTo>
                  <a:pt x="4422010" y="323862"/>
                  <a:pt x="4422010" y="325155"/>
                  <a:pt x="4420713" y="325155"/>
                </a:cubicBezTo>
                <a:cubicBezTo>
                  <a:pt x="4420713" y="326373"/>
                  <a:pt x="4420713" y="326373"/>
                  <a:pt x="4420713" y="327666"/>
                </a:cubicBezTo>
                <a:cubicBezTo>
                  <a:pt x="4419561" y="328959"/>
                  <a:pt x="4418264" y="328959"/>
                  <a:pt x="4416968" y="330177"/>
                </a:cubicBezTo>
                <a:cubicBezTo>
                  <a:pt x="4416968" y="330177"/>
                  <a:pt x="4416968" y="331470"/>
                  <a:pt x="4416968" y="331470"/>
                </a:cubicBezTo>
                <a:cubicBezTo>
                  <a:pt x="4418264" y="332764"/>
                  <a:pt x="4418264" y="332764"/>
                  <a:pt x="4419561" y="333981"/>
                </a:cubicBezTo>
                <a:cubicBezTo>
                  <a:pt x="4419561" y="333981"/>
                  <a:pt x="4419561" y="333981"/>
                  <a:pt x="4419561" y="335274"/>
                </a:cubicBezTo>
                <a:cubicBezTo>
                  <a:pt x="4418264" y="335274"/>
                  <a:pt x="4415671" y="335274"/>
                  <a:pt x="4414375" y="335274"/>
                </a:cubicBezTo>
                <a:cubicBezTo>
                  <a:pt x="4413222" y="336568"/>
                  <a:pt x="4413222" y="336568"/>
                  <a:pt x="4411926" y="337785"/>
                </a:cubicBezTo>
                <a:cubicBezTo>
                  <a:pt x="4413222" y="337785"/>
                  <a:pt x="4413222" y="339079"/>
                  <a:pt x="4413222" y="339079"/>
                </a:cubicBezTo>
                <a:cubicBezTo>
                  <a:pt x="4411926" y="339079"/>
                  <a:pt x="4410629" y="340372"/>
                  <a:pt x="4409333" y="341665"/>
                </a:cubicBezTo>
                <a:cubicBezTo>
                  <a:pt x="4408036" y="341665"/>
                  <a:pt x="4408036" y="342883"/>
                  <a:pt x="4406884" y="342883"/>
                </a:cubicBezTo>
                <a:lnTo>
                  <a:pt x="4406884" y="343733"/>
                </a:lnTo>
                <a:lnTo>
                  <a:pt x="4411885" y="342900"/>
                </a:lnTo>
                <a:cubicBezTo>
                  <a:pt x="4414425" y="342900"/>
                  <a:pt x="4416965" y="342900"/>
                  <a:pt x="4419505" y="342900"/>
                </a:cubicBezTo>
                <a:cubicBezTo>
                  <a:pt x="4420775" y="342900"/>
                  <a:pt x="4420775" y="344170"/>
                  <a:pt x="4422045" y="344170"/>
                </a:cubicBezTo>
                <a:cubicBezTo>
                  <a:pt x="4422045" y="344170"/>
                  <a:pt x="4422045" y="345440"/>
                  <a:pt x="4422045" y="345440"/>
                </a:cubicBezTo>
                <a:cubicBezTo>
                  <a:pt x="4422045" y="346710"/>
                  <a:pt x="4423315" y="346710"/>
                  <a:pt x="4423315" y="347980"/>
                </a:cubicBezTo>
                <a:cubicBezTo>
                  <a:pt x="4424585" y="349250"/>
                  <a:pt x="4424585" y="349250"/>
                  <a:pt x="4425855" y="350520"/>
                </a:cubicBezTo>
                <a:cubicBezTo>
                  <a:pt x="4424585" y="351790"/>
                  <a:pt x="4424585" y="353061"/>
                  <a:pt x="4424585" y="354331"/>
                </a:cubicBezTo>
                <a:cubicBezTo>
                  <a:pt x="4424585" y="354331"/>
                  <a:pt x="4425855" y="355601"/>
                  <a:pt x="4425855" y="355601"/>
                </a:cubicBezTo>
                <a:cubicBezTo>
                  <a:pt x="4425855" y="355601"/>
                  <a:pt x="4425855" y="356871"/>
                  <a:pt x="4425855" y="356871"/>
                </a:cubicBezTo>
                <a:lnTo>
                  <a:pt x="4423768" y="356871"/>
                </a:lnTo>
                <a:lnTo>
                  <a:pt x="4425899" y="358176"/>
                </a:lnTo>
                <a:cubicBezTo>
                  <a:pt x="4425899" y="358176"/>
                  <a:pt x="4427195" y="356882"/>
                  <a:pt x="4428348" y="356882"/>
                </a:cubicBezTo>
                <a:cubicBezTo>
                  <a:pt x="4428348" y="355589"/>
                  <a:pt x="4428348" y="355589"/>
                  <a:pt x="4428348" y="354295"/>
                </a:cubicBezTo>
                <a:cubicBezTo>
                  <a:pt x="4429644" y="354295"/>
                  <a:pt x="4432237" y="354295"/>
                  <a:pt x="4433534" y="354295"/>
                </a:cubicBezTo>
                <a:cubicBezTo>
                  <a:pt x="4433534" y="355589"/>
                  <a:pt x="4433534" y="355589"/>
                  <a:pt x="4433534" y="356882"/>
                </a:cubicBezTo>
                <a:cubicBezTo>
                  <a:pt x="4432237" y="356882"/>
                  <a:pt x="4432237" y="358176"/>
                  <a:pt x="4430941" y="358176"/>
                </a:cubicBezTo>
                <a:cubicBezTo>
                  <a:pt x="4430941" y="359393"/>
                  <a:pt x="4430941" y="359393"/>
                  <a:pt x="4430941" y="360686"/>
                </a:cubicBezTo>
                <a:cubicBezTo>
                  <a:pt x="4433534" y="363197"/>
                  <a:pt x="4437279" y="365784"/>
                  <a:pt x="4439872" y="368295"/>
                </a:cubicBezTo>
                <a:cubicBezTo>
                  <a:pt x="4441168" y="368295"/>
                  <a:pt x="4443617" y="369588"/>
                  <a:pt x="4444914" y="369588"/>
                </a:cubicBezTo>
                <a:cubicBezTo>
                  <a:pt x="4446210" y="369588"/>
                  <a:pt x="4446210" y="369588"/>
                  <a:pt x="4447507" y="369588"/>
                </a:cubicBezTo>
                <a:cubicBezTo>
                  <a:pt x="4449956" y="370806"/>
                  <a:pt x="4452549" y="370806"/>
                  <a:pt x="4455141" y="370806"/>
                </a:cubicBezTo>
                <a:cubicBezTo>
                  <a:pt x="4456294" y="370806"/>
                  <a:pt x="4457590" y="369588"/>
                  <a:pt x="4458887" y="369588"/>
                </a:cubicBezTo>
                <a:cubicBezTo>
                  <a:pt x="4458887" y="368295"/>
                  <a:pt x="4458887" y="368295"/>
                  <a:pt x="4458887" y="367001"/>
                </a:cubicBezTo>
                <a:cubicBezTo>
                  <a:pt x="4457590" y="365784"/>
                  <a:pt x="4455141" y="363197"/>
                  <a:pt x="4453845" y="361980"/>
                </a:cubicBezTo>
                <a:cubicBezTo>
                  <a:pt x="4453845" y="361980"/>
                  <a:pt x="4453845" y="360686"/>
                  <a:pt x="4453845" y="360686"/>
                </a:cubicBezTo>
                <a:cubicBezTo>
                  <a:pt x="4455141" y="361980"/>
                  <a:pt x="4455141" y="361980"/>
                  <a:pt x="4456294" y="361980"/>
                </a:cubicBezTo>
                <a:cubicBezTo>
                  <a:pt x="4458887" y="364491"/>
                  <a:pt x="4460183" y="365784"/>
                  <a:pt x="4462632" y="368295"/>
                </a:cubicBezTo>
                <a:cubicBezTo>
                  <a:pt x="4463929" y="369588"/>
                  <a:pt x="4463929" y="369588"/>
                  <a:pt x="4465225" y="369588"/>
                </a:cubicBezTo>
                <a:cubicBezTo>
                  <a:pt x="4466522" y="369588"/>
                  <a:pt x="4467818" y="370806"/>
                  <a:pt x="4469114" y="372099"/>
                </a:cubicBezTo>
                <a:cubicBezTo>
                  <a:pt x="4469114" y="372099"/>
                  <a:pt x="4467818" y="373392"/>
                  <a:pt x="4467818" y="373392"/>
                </a:cubicBezTo>
                <a:cubicBezTo>
                  <a:pt x="4467818" y="373392"/>
                  <a:pt x="4467818" y="374686"/>
                  <a:pt x="4467818" y="374686"/>
                </a:cubicBezTo>
                <a:cubicBezTo>
                  <a:pt x="4469114" y="375903"/>
                  <a:pt x="4470267" y="377197"/>
                  <a:pt x="4471563" y="378490"/>
                </a:cubicBezTo>
                <a:cubicBezTo>
                  <a:pt x="4471563" y="381001"/>
                  <a:pt x="4471563" y="382294"/>
                  <a:pt x="4471563" y="383512"/>
                </a:cubicBezTo>
                <a:cubicBezTo>
                  <a:pt x="4471563" y="383512"/>
                  <a:pt x="4472860" y="384805"/>
                  <a:pt x="4472860" y="384805"/>
                </a:cubicBezTo>
                <a:cubicBezTo>
                  <a:pt x="4472860" y="384805"/>
                  <a:pt x="4472860" y="383512"/>
                  <a:pt x="4472860" y="383512"/>
                </a:cubicBezTo>
                <a:cubicBezTo>
                  <a:pt x="4474156" y="383512"/>
                  <a:pt x="4475453" y="382294"/>
                  <a:pt x="4476605" y="382294"/>
                </a:cubicBezTo>
                <a:cubicBezTo>
                  <a:pt x="4477902" y="382294"/>
                  <a:pt x="4477902" y="382294"/>
                  <a:pt x="4479198" y="382294"/>
                </a:cubicBezTo>
                <a:cubicBezTo>
                  <a:pt x="4480495" y="382294"/>
                  <a:pt x="4480495" y="381001"/>
                  <a:pt x="4481791" y="381001"/>
                </a:cubicBezTo>
                <a:cubicBezTo>
                  <a:pt x="4481791" y="381001"/>
                  <a:pt x="4480495" y="379707"/>
                  <a:pt x="4480495" y="379707"/>
                </a:cubicBezTo>
                <a:cubicBezTo>
                  <a:pt x="4479198" y="379707"/>
                  <a:pt x="4477902" y="379707"/>
                  <a:pt x="4476605" y="379707"/>
                </a:cubicBezTo>
                <a:cubicBezTo>
                  <a:pt x="4475453" y="379707"/>
                  <a:pt x="4475453" y="378490"/>
                  <a:pt x="4474156" y="378490"/>
                </a:cubicBezTo>
                <a:cubicBezTo>
                  <a:pt x="4474156" y="377197"/>
                  <a:pt x="4472860" y="375903"/>
                  <a:pt x="4472860" y="374686"/>
                </a:cubicBezTo>
                <a:cubicBezTo>
                  <a:pt x="4474156" y="374686"/>
                  <a:pt x="4476605" y="373392"/>
                  <a:pt x="4477902" y="373392"/>
                </a:cubicBezTo>
                <a:cubicBezTo>
                  <a:pt x="4479198" y="373392"/>
                  <a:pt x="4480495" y="373392"/>
                  <a:pt x="4481791" y="373392"/>
                </a:cubicBezTo>
                <a:cubicBezTo>
                  <a:pt x="4483087" y="373392"/>
                  <a:pt x="4483087" y="372099"/>
                  <a:pt x="4484240" y="372099"/>
                </a:cubicBezTo>
                <a:cubicBezTo>
                  <a:pt x="4485536" y="372099"/>
                  <a:pt x="4485536" y="372099"/>
                  <a:pt x="4486833" y="372099"/>
                </a:cubicBezTo>
                <a:cubicBezTo>
                  <a:pt x="4488129" y="372099"/>
                  <a:pt x="4488129" y="370806"/>
                  <a:pt x="4489426" y="370806"/>
                </a:cubicBezTo>
                <a:cubicBezTo>
                  <a:pt x="4491875" y="372099"/>
                  <a:pt x="4494468" y="372099"/>
                  <a:pt x="4496916" y="372099"/>
                </a:cubicBezTo>
                <a:cubicBezTo>
                  <a:pt x="4500806" y="373392"/>
                  <a:pt x="4505848" y="373392"/>
                  <a:pt x="4509737" y="373392"/>
                </a:cubicBezTo>
                <a:cubicBezTo>
                  <a:pt x="4514779" y="374686"/>
                  <a:pt x="4519821" y="375903"/>
                  <a:pt x="4524863" y="377197"/>
                </a:cubicBezTo>
                <a:cubicBezTo>
                  <a:pt x="4530048" y="377197"/>
                  <a:pt x="4533794" y="377197"/>
                  <a:pt x="4537683" y="377197"/>
                </a:cubicBezTo>
                <a:cubicBezTo>
                  <a:pt x="4540132" y="377197"/>
                  <a:pt x="4541428" y="378490"/>
                  <a:pt x="4544021" y="378490"/>
                </a:cubicBezTo>
                <a:cubicBezTo>
                  <a:pt x="4545318" y="379707"/>
                  <a:pt x="4547767" y="379707"/>
                  <a:pt x="4549063" y="381001"/>
                </a:cubicBezTo>
                <a:cubicBezTo>
                  <a:pt x="4547767" y="381001"/>
                  <a:pt x="4547767" y="382294"/>
                  <a:pt x="4547767" y="382294"/>
                </a:cubicBezTo>
                <a:cubicBezTo>
                  <a:pt x="4547767" y="382294"/>
                  <a:pt x="4546470" y="382294"/>
                  <a:pt x="4546470" y="382294"/>
                </a:cubicBezTo>
                <a:cubicBezTo>
                  <a:pt x="4546470" y="383512"/>
                  <a:pt x="4545318" y="383512"/>
                  <a:pt x="4544021" y="384805"/>
                </a:cubicBezTo>
                <a:cubicBezTo>
                  <a:pt x="4544021" y="386098"/>
                  <a:pt x="4545318" y="388609"/>
                  <a:pt x="4545318" y="389903"/>
                </a:cubicBezTo>
                <a:cubicBezTo>
                  <a:pt x="4546470" y="391196"/>
                  <a:pt x="4547767" y="392413"/>
                  <a:pt x="4549063" y="393707"/>
                </a:cubicBezTo>
                <a:cubicBezTo>
                  <a:pt x="4554105" y="396218"/>
                  <a:pt x="4560443" y="397511"/>
                  <a:pt x="4565629" y="398804"/>
                </a:cubicBezTo>
                <a:cubicBezTo>
                  <a:pt x="4565629" y="398804"/>
                  <a:pt x="4566782" y="400022"/>
                  <a:pt x="4568078" y="400022"/>
                </a:cubicBezTo>
                <a:cubicBezTo>
                  <a:pt x="4568078" y="400022"/>
                  <a:pt x="4569375" y="400022"/>
                  <a:pt x="4569375" y="400022"/>
                </a:cubicBezTo>
                <a:cubicBezTo>
                  <a:pt x="4571967" y="400022"/>
                  <a:pt x="4573120" y="401315"/>
                  <a:pt x="4575713" y="401315"/>
                </a:cubicBezTo>
                <a:cubicBezTo>
                  <a:pt x="4577009" y="402609"/>
                  <a:pt x="4578306" y="402609"/>
                  <a:pt x="4579602" y="403826"/>
                </a:cubicBezTo>
                <a:cubicBezTo>
                  <a:pt x="4583348" y="403826"/>
                  <a:pt x="4587093" y="405119"/>
                  <a:pt x="4590982" y="405119"/>
                </a:cubicBezTo>
                <a:cubicBezTo>
                  <a:pt x="4593575" y="403826"/>
                  <a:pt x="4597321" y="403826"/>
                  <a:pt x="4599914" y="403826"/>
                </a:cubicBezTo>
                <a:cubicBezTo>
                  <a:pt x="4601066" y="403826"/>
                  <a:pt x="4601066" y="405119"/>
                  <a:pt x="4602362" y="405119"/>
                </a:cubicBezTo>
                <a:cubicBezTo>
                  <a:pt x="4603659" y="406413"/>
                  <a:pt x="4604955" y="406413"/>
                  <a:pt x="4606252" y="406413"/>
                </a:cubicBezTo>
                <a:cubicBezTo>
                  <a:pt x="4607404" y="406413"/>
                  <a:pt x="4607404" y="405119"/>
                  <a:pt x="4608701" y="405119"/>
                </a:cubicBezTo>
                <a:cubicBezTo>
                  <a:pt x="4608701" y="403826"/>
                  <a:pt x="4607404" y="402609"/>
                  <a:pt x="4607404" y="402609"/>
                </a:cubicBezTo>
                <a:cubicBezTo>
                  <a:pt x="4608701" y="402609"/>
                  <a:pt x="4609997" y="402609"/>
                  <a:pt x="4611294" y="402609"/>
                </a:cubicBezTo>
                <a:cubicBezTo>
                  <a:pt x="4612590" y="402609"/>
                  <a:pt x="4613887" y="403826"/>
                  <a:pt x="4615039" y="403826"/>
                </a:cubicBezTo>
                <a:cubicBezTo>
                  <a:pt x="4616335" y="403826"/>
                  <a:pt x="4618928" y="403826"/>
                  <a:pt x="4620225" y="403826"/>
                </a:cubicBezTo>
                <a:cubicBezTo>
                  <a:pt x="4621377" y="405119"/>
                  <a:pt x="4621377" y="405119"/>
                  <a:pt x="4621377" y="406413"/>
                </a:cubicBezTo>
                <a:cubicBezTo>
                  <a:pt x="4621377" y="407706"/>
                  <a:pt x="4622674" y="407706"/>
                  <a:pt x="4622674" y="407706"/>
                </a:cubicBezTo>
                <a:cubicBezTo>
                  <a:pt x="4622674" y="407706"/>
                  <a:pt x="4623970" y="406413"/>
                  <a:pt x="4625267" y="406413"/>
                </a:cubicBezTo>
                <a:cubicBezTo>
                  <a:pt x="4623970" y="405119"/>
                  <a:pt x="4623970" y="405119"/>
                  <a:pt x="4623970" y="403826"/>
                </a:cubicBezTo>
                <a:cubicBezTo>
                  <a:pt x="4622674" y="402609"/>
                  <a:pt x="4622674" y="402609"/>
                  <a:pt x="4621377" y="401315"/>
                </a:cubicBezTo>
                <a:cubicBezTo>
                  <a:pt x="4621377" y="400022"/>
                  <a:pt x="4622674" y="400022"/>
                  <a:pt x="4622674" y="398804"/>
                </a:cubicBezTo>
                <a:cubicBezTo>
                  <a:pt x="4622674" y="397511"/>
                  <a:pt x="4621377" y="397511"/>
                  <a:pt x="4621377" y="396218"/>
                </a:cubicBezTo>
                <a:cubicBezTo>
                  <a:pt x="4620225" y="396218"/>
                  <a:pt x="4618928" y="395000"/>
                  <a:pt x="4617632" y="395000"/>
                </a:cubicBezTo>
                <a:cubicBezTo>
                  <a:pt x="4617632" y="395000"/>
                  <a:pt x="4617632" y="393707"/>
                  <a:pt x="4617632" y="392413"/>
                </a:cubicBezTo>
                <a:cubicBezTo>
                  <a:pt x="4617632" y="392413"/>
                  <a:pt x="4616335" y="391196"/>
                  <a:pt x="4616335" y="391196"/>
                </a:cubicBezTo>
                <a:cubicBezTo>
                  <a:pt x="4616335" y="389903"/>
                  <a:pt x="4616335" y="389903"/>
                  <a:pt x="4616335" y="388609"/>
                </a:cubicBezTo>
                <a:cubicBezTo>
                  <a:pt x="4615039" y="387316"/>
                  <a:pt x="4615039" y="387316"/>
                  <a:pt x="4613887" y="386098"/>
                </a:cubicBezTo>
                <a:cubicBezTo>
                  <a:pt x="4613887" y="386098"/>
                  <a:pt x="4613887" y="384805"/>
                  <a:pt x="4613887" y="383512"/>
                </a:cubicBezTo>
                <a:cubicBezTo>
                  <a:pt x="4615039" y="383512"/>
                  <a:pt x="4615039" y="382294"/>
                  <a:pt x="4616335" y="382294"/>
                </a:cubicBezTo>
                <a:cubicBezTo>
                  <a:pt x="4616335" y="382294"/>
                  <a:pt x="4616335" y="383512"/>
                  <a:pt x="4616335" y="383512"/>
                </a:cubicBezTo>
                <a:cubicBezTo>
                  <a:pt x="4616335" y="383512"/>
                  <a:pt x="4617632" y="384805"/>
                  <a:pt x="4617632" y="384805"/>
                </a:cubicBezTo>
                <a:cubicBezTo>
                  <a:pt x="4620225" y="384805"/>
                  <a:pt x="4621377" y="383512"/>
                  <a:pt x="4622674" y="383512"/>
                </a:cubicBezTo>
                <a:cubicBezTo>
                  <a:pt x="4622674" y="383512"/>
                  <a:pt x="4622674" y="382294"/>
                  <a:pt x="4622674" y="382294"/>
                </a:cubicBezTo>
                <a:cubicBezTo>
                  <a:pt x="4622674" y="381001"/>
                  <a:pt x="4622674" y="381001"/>
                  <a:pt x="4622674" y="379707"/>
                </a:cubicBezTo>
                <a:cubicBezTo>
                  <a:pt x="4622674" y="379707"/>
                  <a:pt x="4623970" y="379707"/>
                  <a:pt x="4625267" y="379707"/>
                </a:cubicBezTo>
                <a:cubicBezTo>
                  <a:pt x="4626563" y="381001"/>
                  <a:pt x="4627860" y="382294"/>
                  <a:pt x="4629012" y="383512"/>
                </a:cubicBezTo>
                <a:cubicBezTo>
                  <a:pt x="4630308" y="383512"/>
                  <a:pt x="4630308" y="383512"/>
                  <a:pt x="4631605" y="383512"/>
                </a:cubicBezTo>
                <a:cubicBezTo>
                  <a:pt x="4631605" y="383512"/>
                  <a:pt x="4632901" y="382294"/>
                  <a:pt x="4632901" y="382294"/>
                </a:cubicBezTo>
                <a:cubicBezTo>
                  <a:pt x="4632901" y="382294"/>
                  <a:pt x="4634198" y="383512"/>
                  <a:pt x="4634198" y="383512"/>
                </a:cubicBezTo>
                <a:cubicBezTo>
                  <a:pt x="4635350" y="383512"/>
                  <a:pt x="4637943" y="384805"/>
                  <a:pt x="4639240" y="384805"/>
                </a:cubicBezTo>
                <a:cubicBezTo>
                  <a:pt x="4639240" y="384805"/>
                  <a:pt x="4640536" y="384805"/>
                  <a:pt x="4641833" y="384805"/>
                </a:cubicBezTo>
                <a:cubicBezTo>
                  <a:pt x="4641833" y="384805"/>
                  <a:pt x="4642985" y="383512"/>
                  <a:pt x="4642985" y="383512"/>
                </a:cubicBezTo>
                <a:cubicBezTo>
                  <a:pt x="4644282" y="383512"/>
                  <a:pt x="4644282" y="384805"/>
                  <a:pt x="4645578" y="386098"/>
                </a:cubicBezTo>
                <a:cubicBezTo>
                  <a:pt x="4645578" y="386098"/>
                  <a:pt x="4646874" y="387316"/>
                  <a:pt x="4648171" y="387316"/>
                </a:cubicBezTo>
                <a:cubicBezTo>
                  <a:pt x="4648171" y="388609"/>
                  <a:pt x="4649323" y="388609"/>
                  <a:pt x="4649323" y="389903"/>
                </a:cubicBezTo>
                <a:cubicBezTo>
                  <a:pt x="4650620" y="389903"/>
                  <a:pt x="4650620" y="389903"/>
                  <a:pt x="4651916" y="389903"/>
                </a:cubicBezTo>
                <a:cubicBezTo>
                  <a:pt x="4651916" y="388609"/>
                  <a:pt x="4651916" y="388609"/>
                  <a:pt x="4651916" y="387316"/>
                </a:cubicBezTo>
                <a:cubicBezTo>
                  <a:pt x="4653213" y="387316"/>
                  <a:pt x="4654509" y="388609"/>
                  <a:pt x="4655806" y="388609"/>
                </a:cubicBezTo>
                <a:cubicBezTo>
                  <a:pt x="4655806" y="389903"/>
                  <a:pt x="4656958" y="389903"/>
                  <a:pt x="4656958" y="391196"/>
                </a:cubicBezTo>
                <a:cubicBezTo>
                  <a:pt x="4655806" y="391196"/>
                  <a:pt x="4655806" y="391196"/>
                  <a:pt x="4654509" y="391196"/>
                </a:cubicBezTo>
                <a:cubicBezTo>
                  <a:pt x="4653213" y="391196"/>
                  <a:pt x="4653213" y="392413"/>
                  <a:pt x="4651916" y="392413"/>
                </a:cubicBezTo>
                <a:cubicBezTo>
                  <a:pt x="4651916" y="392413"/>
                  <a:pt x="4653213" y="393707"/>
                  <a:pt x="4653213" y="393707"/>
                </a:cubicBezTo>
                <a:cubicBezTo>
                  <a:pt x="4654509" y="393707"/>
                  <a:pt x="4655806" y="393707"/>
                  <a:pt x="4656958" y="393707"/>
                </a:cubicBezTo>
                <a:cubicBezTo>
                  <a:pt x="4656958" y="393707"/>
                  <a:pt x="4658255" y="393707"/>
                  <a:pt x="4658255" y="393707"/>
                </a:cubicBezTo>
                <a:cubicBezTo>
                  <a:pt x="4658255" y="393707"/>
                  <a:pt x="4658255" y="392413"/>
                  <a:pt x="4658255" y="392413"/>
                </a:cubicBezTo>
                <a:cubicBezTo>
                  <a:pt x="4658255" y="392413"/>
                  <a:pt x="4659551" y="392413"/>
                  <a:pt x="4659551" y="392413"/>
                </a:cubicBezTo>
                <a:cubicBezTo>
                  <a:pt x="4660847" y="392413"/>
                  <a:pt x="4660847" y="393707"/>
                  <a:pt x="4662144" y="393707"/>
                </a:cubicBezTo>
                <a:cubicBezTo>
                  <a:pt x="4660847" y="392413"/>
                  <a:pt x="4660847" y="392413"/>
                  <a:pt x="4660847" y="391196"/>
                </a:cubicBezTo>
                <a:cubicBezTo>
                  <a:pt x="4660847" y="391196"/>
                  <a:pt x="4659551" y="389903"/>
                  <a:pt x="4659551" y="389903"/>
                </a:cubicBezTo>
                <a:cubicBezTo>
                  <a:pt x="4659551" y="388609"/>
                  <a:pt x="4660847" y="388609"/>
                  <a:pt x="4660847" y="388609"/>
                </a:cubicBezTo>
                <a:cubicBezTo>
                  <a:pt x="4662144" y="388609"/>
                  <a:pt x="4663296" y="389903"/>
                  <a:pt x="4664593" y="389903"/>
                </a:cubicBezTo>
                <a:cubicBezTo>
                  <a:pt x="4667186" y="389903"/>
                  <a:pt x="4668482" y="389903"/>
                  <a:pt x="4670931" y="389903"/>
                </a:cubicBezTo>
                <a:cubicBezTo>
                  <a:pt x="4670931" y="389903"/>
                  <a:pt x="4672228" y="391196"/>
                  <a:pt x="4672228" y="391196"/>
                </a:cubicBezTo>
                <a:cubicBezTo>
                  <a:pt x="4673524" y="391196"/>
                  <a:pt x="4673524" y="391196"/>
                  <a:pt x="4674821" y="391196"/>
                </a:cubicBezTo>
                <a:cubicBezTo>
                  <a:pt x="4676117" y="391196"/>
                  <a:pt x="4678566" y="392413"/>
                  <a:pt x="4679862" y="392413"/>
                </a:cubicBezTo>
                <a:cubicBezTo>
                  <a:pt x="4679862" y="392413"/>
                  <a:pt x="4679862" y="393707"/>
                  <a:pt x="4679862" y="393707"/>
                </a:cubicBezTo>
                <a:cubicBezTo>
                  <a:pt x="4679862" y="395000"/>
                  <a:pt x="4679862" y="396218"/>
                  <a:pt x="4679862" y="397511"/>
                </a:cubicBezTo>
                <a:cubicBezTo>
                  <a:pt x="4679862" y="397511"/>
                  <a:pt x="4681159" y="396218"/>
                  <a:pt x="4681159" y="396218"/>
                </a:cubicBezTo>
                <a:cubicBezTo>
                  <a:pt x="4681159" y="396218"/>
                  <a:pt x="4682455" y="396218"/>
                  <a:pt x="4682455" y="396218"/>
                </a:cubicBezTo>
                <a:cubicBezTo>
                  <a:pt x="4683608" y="396218"/>
                  <a:pt x="4684904" y="395000"/>
                  <a:pt x="4686201" y="395000"/>
                </a:cubicBezTo>
                <a:cubicBezTo>
                  <a:pt x="4686201" y="396218"/>
                  <a:pt x="4686201" y="397511"/>
                  <a:pt x="4686201" y="398804"/>
                </a:cubicBezTo>
                <a:cubicBezTo>
                  <a:pt x="4687497" y="398804"/>
                  <a:pt x="4687497" y="398804"/>
                  <a:pt x="4688794" y="398804"/>
                </a:cubicBezTo>
                <a:cubicBezTo>
                  <a:pt x="4690090" y="397511"/>
                  <a:pt x="4691242" y="397511"/>
                  <a:pt x="4692539" y="397511"/>
                </a:cubicBezTo>
                <a:cubicBezTo>
                  <a:pt x="4692539" y="398804"/>
                  <a:pt x="4693835" y="398804"/>
                  <a:pt x="4695132" y="400022"/>
                </a:cubicBezTo>
                <a:cubicBezTo>
                  <a:pt x="4695132" y="402609"/>
                  <a:pt x="4695132" y="403826"/>
                  <a:pt x="4695132" y="405119"/>
                </a:cubicBezTo>
                <a:cubicBezTo>
                  <a:pt x="4696428" y="403826"/>
                  <a:pt x="4697581" y="403826"/>
                  <a:pt x="4698877" y="402609"/>
                </a:cubicBezTo>
                <a:cubicBezTo>
                  <a:pt x="4700174" y="402609"/>
                  <a:pt x="4700174" y="402609"/>
                  <a:pt x="4701470" y="402609"/>
                </a:cubicBezTo>
                <a:cubicBezTo>
                  <a:pt x="4701470" y="402609"/>
                  <a:pt x="4702767" y="403826"/>
                  <a:pt x="4702767" y="403826"/>
                </a:cubicBezTo>
                <a:cubicBezTo>
                  <a:pt x="4702767" y="405119"/>
                  <a:pt x="4701470" y="405119"/>
                  <a:pt x="4700174" y="406413"/>
                </a:cubicBezTo>
                <a:cubicBezTo>
                  <a:pt x="4701470" y="407706"/>
                  <a:pt x="4701470" y="407706"/>
                  <a:pt x="4702767" y="408924"/>
                </a:cubicBezTo>
                <a:cubicBezTo>
                  <a:pt x="4702767" y="408924"/>
                  <a:pt x="4704063" y="410217"/>
                  <a:pt x="4704063" y="410217"/>
                </a:cubicBezTo>
                <a:cubicBezTo>
                  <a:pt x="4705215" y="410217"/>
                  <a:pt x="4706512" y="411510"/>
                  <a:pt x="4707808" y="411510"/>
                </a:cubicBezTo>
                <a:cubicBezTo>
                  <a:pt x="4707808" y="412728"/>
                  <a:pt x="4707808" y="412728"/>
                  <a:pt x="4707808" y="414021"/>
                </a:cubicBezTo>
                <a:cubicBezTo>
                  <a:pt x="4707808" y="414021"/>
                  <a:pt x="4709105" y="414021"/>
                  <a:pt x="4709105" y="414021"/>
                </a:cubicBezTo>
                <a:cubicBezTo>
                  <a:pt x="4709105" y="414021"/>
                  <a:pt x="4710401" y="414021"/>
                  <a:pt x="4710401" y="414021"/>
                </a:cubicBezTo>
                <a:cubicBezTo>
                  <a:pt x="4710401" y="415315"/>
                  <a:pt x="4710401" y="415315"/>
                  <a:pt x="4710401" y="416532"/>
                </a:cubicBezTo>
                <a:cubicBezTo>
                  <a:pt x="4709105" y="416532"/>
                  <a:pt x="4707808" y="417825"/>
                  <a:pt x="4706512" y="417825"/>
                </a:cubicBezTo>
                <a:cubicBezTo>
                  <a:pt x="4706512" y="419119"/>
                  <a:pt x="4706512" y="419119"/>
                  <a:pt x="4706512" y="420336"/>
                </a:cubicBezTo>
                <a:cubicBezTo>
                  <a:pt x="4709105" y="420336"/>
                  <a:pt x="4710401" y="419119"/>
                  <a:pt x="4712850" y="419119"/>
                </a:cubicBezTo>
                <a:cubicBezTo>
                  <a:pt x="4712850" y="420336"/>
                  <a:pt x="4714147" y="420336"/>
                  <a:pt x="4715443" y="420336"/>
                </a:cubicBezTo>
                <a:cubicBezTo>
                  <a:pt x="4715443" y="420336"/>
                  <a:pt x="4715443" y="421630"/>
                  <a:pt x="4715443" y="421630"/>
                </a:cubicBezTo>
                <a:cubicBezTo>
                  <a:pt x="4712850" y="422923"/>
                  <a:pt x="4710401" y="422923"/>
                  <a:pt x="4707808" y="424216"/>
                </a:cubicBezTo>
                <a:cubicBezTo>
                  <a:pt x="4707808" y="425434"/>
                  <a:pt x="4707808" y="426727"/>
                  <a:pt x="4707808" y="428021"/>
                </a:cubicBezTo>
                <a:cubicBezTo>
                  <a:pt x="4710401" y="429238"/>
                  <a:pt x="4711554" y="429238"/>
                  <a:pt x="4714147" y="430531"/>
                </a:cubicBezTo>
                <a:cubicBezTo>
                  <a:pt x="4715443" y="429238"/>
                  <a:pt x="4715443" y="429238"/>
                  <a:pt x="4716740" y="429238"/>
                </a:cubicBezTo>
                <a:cubicBezTo>
                  <a:pt x="4718036" y="429238"/>
                  <a:pt x="4718036" y="429238"/>
                  <a:pt x="4719188" y="429238"/>
                </a:cubicBezTo>
                <a:cubicBezTo>
                  <a:pt x="4720485" y="429238"/>
                  <a:pt x="4720485" y="430531"/>
                  <a:pt x="4721781" y="430531"/>
                </a:cubicBezTo>
                <a:cubicBezTo>
                  <a:pt x="4721781" y="431825"/>
                  <a:pt x="4721781" y="431825"/>
                  <a:pt x="4721781" y="433042"/>
                </a:cubicBezTo>
                <a:cubicBezTo>
                  <a:pt x="4721781" y="433042"/>
                  <a:pt x="4723078" y="433042"/>
                  <a:pt x="4724374" y="433042"/>
                </a:cubicBezTo>
                <a:cubicBezTo>
                  <a:pt x="4725527" y="434336"/>
                  <a:pt x="4726823" y="435629"/>
                  <a:pt x="4728120" y="436846"/>
                </a:cubicBezTo>
                <a:cubicBezTo>
                  <a:pt x="4726823" y="436846"/>
                  <a:pt x="4726823" y="438140"/>
                  <a:pt x="4725527" y="439433"/>
                </a:cubicBezTo>
                <a:cubicBezTo>
                  <a:pt x="4726823" y="439433"/>
                  <a:pt x="4728120" y="439433"/>
                  <a:pt x="4729416" y="439433"/>
                </a:cubicBezTo>
                <a:cubicBezTo>
                  <a:pt x="4729416" y="440727"/>
                  <a:pt x="4729416" y="440727"/>
                  <a:pt x="4729416" y="441944"/>
                </a:cubicBezTo>
                <a:cubicBezTo>
                  <a:pt x="4730713" y="441944"/>
                  <a:pt x="4732009" y="441944"/>
                  <a:pt x="4733162" y="441944"/>
                </a:cubicBezTo>
                <a:cubicBezTo>
                  <a:pt x="4733162" y="441944"/>
                  <a:pt x="4733162" y="443237"/>
                  <a:pt x="4733162" y="443237"/>
                </a:cubicBezTo>
                <a:cubicBezTo>
                  <a:pt x="4732009" y="444531"/>
                  <a:pt x="4730713" y="444531"/>
                  <a:pt x="4729416" y="445748"/>
                </a:cubicBezTo>
                <a:cubicBezTo>
                  <a:pt x="4728120" y="445748"/>
                  <a:pt x="4726823" y="445748"/>
                  <a:pt x="4725527" y="445748"/>
                </a:cubicBezTo>
                <a:cubicBezTo>
                  <a:pt x="4725527" y="444531"/>
                  <a:pt x="4724374" y="444531"/>
                  <a:pt x="4723078" y="443237"/>
                </a:cubicBezTo>
                <a:cubicBezTo>
                  <a:pt x="4721781" y="443237"/>
                  <a:pt x="4719188" y="441944"/>
                  <a:pt x="4716740" y="440727"/>
                </a:cubicBezTo>
                <a:cubicBezTo>
                  <a:pt x="4714147" y="439433"/>
                  <a:pt x="4711554" y="439433"/>
                  <a:pt x="4709105" y="438140"/>
                </a:cubicBezTo>
                <a:cubicBezTo>
                  <a:pt x="4709105" y="439433"/>
                  <a:pt x="4710401" y="439433"/>
                  <a:pt x="4711554" y="440727"/>
                </a:cubicBezTo>
                <a:cubicBezTo>
                  <a:pt x="4712850" y="441944"/>
                  <a:pt x="4712850" y="441944"/>
                  <a:pt x="4712850" y="443237"/>
                </a:cubicBezTo>
                <a:cubicBezTo>
                  <a:pt x="4715443" y="444531"/>
                  <a:pt x="4718036" y="444531"/>
                  <a:pt x="4720485" y="445748"/>
                </a:cubicBezTo>
                <a:cubicBezTo>
                  <a:pt x="4721781" y="447042"/>
                  <a:pt x="4721781" y="447042"/>
                  <a:pt x="4721781" y="448335"/>
                </a:cubicBezTo>
                <a:cubicBezTo>
                  <a:pt x="4724374" y="449552"/>
                  <a:pt x="4725527" y="452139"/>
                  <a:pt x="4728120" y="453357"/>
                </a:cubicBezTo>
                <a:cubicBezTo>
                  <a:pt x="4730713" y="453357"/>
                  <a:pt x="4732009" y="454650"/>
                  <a:pt x="4734458" y="455943"/>
                </a:cubicBezTo>
                <a:cubicBezTo>
                  <a:pt x="4735754" y="455943"/>
                  <a:pt x="4738347" y="455943"/>
                  <a:pt x="4739500" y="455943"/>
                </a:cubicBezTo>
                <a:cubicBezTo>
                  <a:pt x="4739500" y="454650"/>
                  <a:pt x="4740796" y="454650"/>
                  <a:pt x="4740796" y="453357"/>
                </a:cubicBezTo>
                <a:cubicBezTo>
                  <a:pt x="4740796" y="453357"/>
                  <a:pt x="4739500" y="452139"/>
                  <a:pt x="4738347" y="450846"/>
                </a:cubicBezTo>
                <a:cubicBezTo>
                  <a:pt x="4737051" y="450846"/>
                  <a:pt x="4737051" y="449552"/>
                  <a:pt x="4737051" y="449552"/>
                </a:cubicBezTo>
                <a:cubicBezTo>
                  <a:pt x="4737051" y="449552"/>
                  <a:pt x="4738347" y="449552"/>
                  <a:pt x="4738347" y="449552"/>
                </a:cubicBezTo>
                <a:cubicBezTo>
                  <a:pt x="4739500" y="450846"/>
                  <a:pt x="4740796" y="452139"/>
                  <a:pt x="4742093" y="453357"/>
                </a:cubicBezTo>
                <a:cubicBezTo>
                  <a:pt x="4743389" y="454650"/>
                  <a:pt x="4744686" y="454650"/>
                  <a:pt x="4745838" y="455943"/>
                </a:cubicBezTo>
                <a:cubicBezTo>
                  <a:pt x="4747135" y="455943"/>
                  <a:pt x="4747135" y="457237"/>
                  <a:pt x="4748431" y="457237"/>
                </a:cubicBezTo>
                <a:cubicBezTo>
                  <a:pt x="4747135" y="457237"/>
                  <a:pt x="4745838" y="455943"/>
                  <a:pt x="4744686" y="455943"/>
                </a:cubicBezTo>
                <a:cubicBezTo>
                  <a:pt x="4742093" y="457237"/>
                  <a:pt x="4738347" y="457237"/>
                  <a:pt x="4735754" y="458454"/>
                </a:cubicBezTo>
                <a:cubicBezTo>
                  <a:pt x="4735754" y="458454"/>
                  <a:pt x="4737051" y="459748"/>
                  <a:pt x="4737051" y="459748"/>
                </a:cubicBezTo>
                <a:cubicBezTo>
                  <a:pt x="4737051" y="459748"/>
                  <a:pt x="4738347" y="461041"/>
                  <a:pt x="4739500" y="461041"/>
                </a:cubicBezTo>
                <a:cubicBezTo>
                  <a:pt x="4740796" y="461041"/>
                  <a:pt x="4740796" y="461041"/>
                  <a:pt x="4742093" y="461041"/>
                </a:cubicBezTo>
                <a:cubicBezTo>
                  <a:pt x="4743389" y="462258"/>
                  <a:pt x="4743389" y="462258"/>
                  <a:pt x="4744686" y="462258"/>
                </a:cubicBezTo>
                <a:cubicBezTo>
                  <a:pt x="4748431" y="466063"/>
                  <a:pt x="4751024" y="468649"/>
                  <a:pt x="4754769" y="472454"/>
                </a:cubicBezTo>
                <a:cubicBezTo>
                  <a:pt x="4754769" y="472454"/>
                  <a:pt x="4756066" y="473747"/>
                  <a:pt x="4757362" y="473747"/>
                </a:cubicBezTo>
                <a:cubicBezTo>
                  <a:pt x="4757362" y="474964"/>
                  <a:pt x="4758659" y="476258"/>
                  <a:pt x="4759811" y="477551"/>
                </a:cubicBezTo>
                <a:cubicBezTo>
                  <a:pt x="4762404" y="477551"/>
                  <a:pt x="4766293" y="478769"/>
                  <a:pt x="4768742" y="480062"/>
                </a:cubicBezTo>
                <a:cubicBezTo>
                  <a:pt x="4770039" y="481355"/>
                  <a:pt x="4771335" y="483866"/>
                  <a:pt x="4772632" y="485160"/>
                </a:cubicBezTo>
                <a:cubicBezTo>
                  <a:pt x="4773784" y="486377"/>
                  <a:pt x="4776377" y="486377"/>
                  <a:pt x="4777673" y="487670"/>
                </a:cubicBezTo>
                <a:cubicBezTo>
                  <a:pt x="4777673" y="487670"/>
                  <a:pt x="4778970" y="486377"/>
                  <a:pt x="4778970" y="486377"/>
                </a:cubicBezTo>
                <a:cubicBezTo>
                  <a:pt x="4777673" y="485160"/>
                  <a:pt x="4777673" y="485160"/>
                  <a:pt x="4777673" y="483866"/>
                </a:cubicBezTo>
                <a:cubicBezTo>
                  <a:pt x="4778970" y="483866"/>
                  <a:pt x="4778970" y="483866"/>
                  <a:pt x="4780266" y="483866"/>
                </a:cubicBezTo>
                <a:cubicBezTo>
                  <a:pt x="4781419" y="483866"/>
                  <a:pt x="4781419" y="485160"/>
                  <a:pt x="4782715" y="486377"/>
                </a:cubicBezTo>
                <a:cubicBezTo>
                  <a:pt x="4782715" y="487670"/>
                  <a:pt x="4782715" y="487670"/>
                  <a:pt x="4782715" y="488964"/>
                </a:cubicBezTo>
                <a:cubicBezTo>
                  <a:pt x="4782715" y="490257"/>
                  <a:pt x="4784012" y="490257"/>
                  <a:pt x="4784012" y="491475"/>
                </a:cubicBezTo>
                <a:cubicBezTo>
                  <a:pt x="4785308" y="491475"/>
                  <a:pt x="4785308" y="491475"/>
                  <a:pt x="4786605" y="491475"/>
                </a:cubicBezTo>
                <a:cubicBezTo>
                  <a:pt x="4786605" y="490257"/>
                  <a:pt x="4787757" y="490257"/>
                  <a:pt x="4787757" y="488964"/>
                </a:cubicBezTo>
                <a:cubicBezTo>
                  <a:pt x="4787757" y="485160"/>
                  <a:pt x="4787757" y="480062"/>
                  <a:pt x="4787757" y="476258"/>
                </a:cubicBezTo>
                <a:cubicBezTo>
                  <a:pt x="4786605" y="473747"/>
                  <a:pt x="4786605" y="472454"/>
                  <a:pt x="4785308" y="469867"/>
                </a:cubicBezTo>
                <a:cubicBezTo>
                  <a:pt x="4785308" y="467356"/>
                  <a:pt x="4784012" y="464845"/>
                  <a:pt x="4782715" y="462258"/>
                </a:cubicBezTo>
                <a:cubicBezTo>
                  <a:pt x="4784012" y="459748"/>
                  <a:pt x="4784012" y="458454"/>
                  <a:pt x="4784012" y="455943"/>
                </a:cubicBezTo>
                <a:cubicBezTo>
                  <a:pt x="4784012" y="453357"/>
                  <a:pt x="4782715" y="452139"/>
                  <a:pt x="4782715" y="450846"/>
                </a:cubicBezTo>
                <a:cubicBezTo>
                  <a:pt x="4782715" y="450846"/>
                  <a:pt x="4782715" y="449552"/>
                  <a:pt x="4782715" y="449552"/>
                </a:cubicBezTo>
                <a:cubicBezTo>
                  <a:pt x="4782715" y="449552"/>
                  <a:pt x="4784012" y="450846"/>
                  <a:pt x="4785308" y="450846"/>
                </a:cubicBezTo>
                <a:cubicBezTo>
                  <a:pt x="4785308" y="452139"/>
                  <a:pt x="4786605" y="453357"/>
                  <a:pt x="4786605" y="454650"/>
                </a:cubicBezTo>
                <a:cubicBezTo>
                  <a:pt x="4787757" y="455943"/>
                  <a:pt x="4789054" y="457237"/>
                  <a:pt x="4790350" y="458454"/>
                </a:cubicBezTo>
                <a:cubicBezTo>
                  <a:pt x="4791647" y="459748"/>
                  <a:pt x="4792943" y="459748"/>
                  <a:pt x="4794239" y="461041"/>
                </a:cubicBezTo>
                <a:cubicBezTo>
                  <a:pt x="4794239" y="462258"/>
                  <a:pt x="4795392" y="463552"/>
                  <a:pt x="4796688" y="464845"/>
                </a:cubicBezTo>
                <a:cubicBezTo>
                  <a:pt x="4797985" y="466063"/>
                  <a:pt x="4800578" y="466063"/>
                  <a:pt x="4803027" y="467356"/>
                </a:cubicBezTo>
                <a:cubicBezTo>
                  <a:pt x="4808068" y="468649"/>
                  <a:pt x="4813254" y="469867"/>
                  <a:pt x="4818296" y="471160"/>
                </a:cubicBezTo>
                <a:cubicBezTo>
                  <a:pt x="4818296" y="471160"/>
                  <a:pt x="4819593" y="472454"/>
                  <a:pt x="4820889" y="472454"/>
                </a:cubicBezTo>
                <a:cubicBezTo>
                  <a:pt x="4820889" y="472454"/>
                  <a:pt x="4822041" y="472454"/>
                  <a:pt x="4823338" y="472454"/>
                </a:cubicBezTo>
                <a:cubicBezTo>
                  <a:pt x="4823338" y="472454"/>
                  <a:pt x="4824634" y="473747"/>
                  <a:pt x="4825931" y="474964"/>
                </a:cubicBezTo>
                <a:cubicBezTo>
                  <a:pt x="4827227" y="474964"/>
                  <a:pt x="4827227" y="474964"/>
                  <a:pt x="4827227" y="474964"/>
                </a:cubicBezTo>
                <a:cubicBezTo>
                  <a:pt x="4825931" y="473747"/>
                  <a:pt x="4825931" y="472454"/>
                  <a:pt x="4824634" y="471160"/>
                </a:cubicBezTo>
                <a:cubicBezTo>
                  <a:pt x="4824634" y="471160"/>
                  <a:pt x="4825931" y="469867"/>
                  <a:pt x="4825931" y="469867"/>
                </a:cubicBezTo>
                <a:cubicBezTo>
                  <a:pt x="4824634" y="468649"/>
                  <a:pt x="4824634" y="468649"/>
                  <a:pt x="4823338" y="467356"/>
                </a:cubicBezTo>
                <a:cubicBezTo>
                  <a:pt x="4824634" y="466063"/>
                  <a:pt x="4824634" y="466063"/>
                  <a:pt x="4825931" y="466063"/>
                </a:cubicBezTo>
                <a:cubicBezTo>
                  <a:pt x="4825931" y="464845"/>
                  <a:pt x="4827227" y="464845"/>
                  <a:pt x="4827227" y="463552"/>
                </a:cubicBezTo>
                <a:cubicBezTo>
                  <a:pt x="4832269" y="463552"/>
                  <a:pt x="4836014" y="463552"/>
                  <a:pt x="4841200" y="463552"/>
                </a:cubicBezTo>
                <a:cubicBezTo>
                  <a:pt x="4841200" y="463552"/>
                  <a:pt x="4842497" y="464845"/>
                  <a:pt x="4842497" y="464845"/>
                </a:cubicBezTo>
                <a:cubicBezTo>
                  <a:pt x="4843649" y="464845"/>
                  <a:pt x="4844946" y="464845"/>
                  <a:pt x="4846242" y="464845"/>
                </a:cubicBezTo>
                <a:cubicBezTo>
                  <a:pt x="4847539" y="466063"/>
                  <a:pt x="4848835" y="466063"/>
                  <a:pt x="4849988" y="467356"/>
                </a:cubicBezTo>
                <a:cubicBezTo>
                  <a:pt x="4852580" y="467356"/>
                  <a:pt x="4853877" y="468649"/>
                  <a:pt x="4856470" y="468649"/>
                </a:cubicBezTo>
                <a:cubicBezTo>
                  <a:pt x="4857622" y="469867"/>
                  <a:pt x="4858919" y="471160"/>
                  <a:pt x="4860215" y="472454"/>
                </a:cubicBezTo>
                <a:cubicBezTo>
                  <a:pt x="4861512" y="473747"/>
                  <a:pt x="4862808" y="473747"/>
                  <a:pt x="4863961" y="474964"/>
                </a:cubicBezTo>
                <a:cubicBezTo>
                  <a:pt x="4863961" y="474964"/>
                  <a:pt x="4865257" y="476258"/>
                  <a:pt x="4865257" y="477551"/>
                </a:cubicBezTo>
                <a:cubicBezTo>
                  <a:pt x="4867850" y="478769"/>
                  <a:pt x="4869146" y="478769"/>
                  <a:pt x="4871595" y="480062"/>
                </a:cubicBezTo>
                <a:cubicBezTo>
                  <a:pt x="4871595" y="481355"/>
                  <a:pt x="4872892" y="481355"/>
                  <a:pt x="4872892" y="482573"/>
                </a:cubicBezTo>
                <a:cubicBezTo>
                  <a:pt x="4876781" y="483866"/>
                  <a:pt x="4879230" y="483866"/>
                  <a:pt x="4881823" y="485160"/>
                </a:cubicBezTo>
                <a:cubicBezTo>
                  <a:pt x="4879230" y="483866"/>
                  <a:pt x="4877934" y="482573"/>
                  <a:pt x="4876781" y="481355"/>
                </a:cubicBezTo>
                <a:cubicBezTo>
                  <a:pt x="4876781" y="481355"/>
                  <a:pt x="4876781" y="480062"/>
                  <a:pt x="4876781" y="480062"/>
                </a:cubicBezTo>
                <a:cubicBezTo>
                  <a:pt x="4877934" y="481355"/>
                  <a:pt x="4880526" y="481355"/>
                  <a:pt x="4881823" y="482573"/>
                </a:cubicBezTo>
                <a:cubicBezTo>
                  <a:pt x="4883119" y="482573"/>
                  <a:pt x="4884272" y="482573"/>
                  <a:pt x="4885568" y="482573"/>
                </a:cubicBezTo>
                <a:cubicBezTo>
                  <a:pt x="4884272" y="481355"/>
                  <a:pt x="4883119" y="481355"/>
                  <a:pt x="4881823" y="480062"/>
                </a:cubicBezTo>
                <a:cubicBezTo>
                  <a:pt x="4883119" y="480062"/>
                  <a:pt x="4884272" y="480062"/>
                  <a:pt x="4885568" y="480062"/>
                </a:cubicBezTo>
                <a:cubicBezTo>
                  <a:pt x="4884272" y="480062"/>
                  <a:pt x="4884272" y="478769"/>
                  <a:pt x="4883119" y="477551"/>
                </a:cubicBezTo>
                <a:cubicBezTo>
                  <a:pt x="4881823" y="477551"/>
                  <a:pt x="4879230" y="477551"/>
                  <a:pt x="4877934" y="477551"/>
                </a:cubicBezTo>
                <a:cubicBezTo>
                  <a:pt x="4876781" y="476258"/>
                  <a:pt x="4875485" y="476258"/>
                  <a:pt x="4874188" y="474964"/>
                </a:cubicBezTo>
                <a:cubicBezTo>
                  <a:pt x="4874188" y="473747"/>
                  <a:pt x="4874188" y="472454"/>
                  <a:pt x="4874188" y="471160"/>
                </a:cubicBezTo>
                <a:cubicBezTo>
                  <a:pt x="4872892" y="471160"/>
                  <a:pt x="4872892" y="469867"/>
                  <a:pt x="4872892" y="468649"/>
                </a:cubicBezTo>
                <a:cubicBezTo>
                  <a:pt x="4874188" y="468649"/>
                  <a:pt x="4874188" y="468649"/>
                  <a:pt x="4875485" y="468649"/>
                </a:cubicBezTo>
                <a:cubicBezTo>
                  <a:pt x="4875485" y="468649"/>
                  <a:pt x="4876781" y="469867"/>
                  <a:pt x="4876781" y="469867"/>
                </a:cubicBezTo>
                <a:cubicBezTo>
                  <a:pt x="4877934" y="469867"/>
                  <a:pt x="4879230" y="469867"/>
                  <a:pt x="4880526" y="469867"/>
                </a:cubicBezTo>
                <a:cubicBezTo>
                  <a:pt x="4880526" y="468649"/>
                  <a:pt x="4879230" y="468649"/>
                  <a:pt x="4879230" y="467356"/>
                </a:cubicBezTo>
                <a:cubicBezTo>
                  <a:pt x="4879230" y="467356"/>
                  <a:pt x="4880526" y="467356"/>
                  <a:pt x="4881823" y="467356"/>
                </a:cubicBezTo>
                <a:cubicBezTo>
                  <a:pt x="4883119" y="468649"/>
                  <a:pt x="4885568" y="469867"/>
                  <a:pt x="4886865" y="471160"/>
                </a:cubicBezTo>
                <a:cubicBezTo>
                  <a:pt x="4888161" y="471160"/>
                  <a:pt x="4888161" y="472454"/>
                  <a:pt x="4888161" y="473747"/>
                </a:cubicBezTo>
                <a:cubicBezTo>
                  <a:pt x="4889458" y="473747"/>
                  <a:pt x="4889458" y="473747"/>
                  <a:pt x="4890754" y="473747"/>
                </a:cubicBezTo>
                <a:cubicBezTo>
                  <a:pt x="4890754" y="473747"/>
                  <a:pt x="4891907" y="474964"/>
                  <a:pt x="4891907" y="474964"/>
                </a:cubicBezTo>
                <a:cubicBezTo>
                  <a:pt x="4893203" y="474964"/>
                  <a:pt x="4893203" y="474964"/>
                  <a:pt x="4894500" y="474964"/>
                </a:cubicBezTo>
                <a:cubicBezTo>
                  <a:pt x="4894500" y="474964"/>
                  <a:pt x="4894500" y="473747"/>
                  <a:pt x="4894500" y="472454"/>
                </a:cubicBezTo>
                <a:cubicBezTo>
                  <a:pt x="4895796" y="472454"/>
                  <a:pt x="4897092" y="472454"/>
                  <a:pt x="4898245" y="472454"/>
                </a:cubicBezTo>
                <a:cubicBezTo>
                  <a:pt x="4899541" y="473747"/>
                  <a:pt x="4899541" y="473747"/>
                  <a:pt x="4900838" y="474964"/>
                </a:cubicBezTo>
                <a:cubicBezTo>
                  <a:pt x="4900838" y="474964"/>
                  <a:pt x="4902134" y="473747"/>
                  <a:pt x="4902134" y="473747"/>
                </a:cubicBezTo>
                <a:cubicBezTo>
                  <a:pt x="4899541" y="471160"/>
                  <a:pt x="4898245" y="469867"/>
                  <a:pt x="4897092" y="467356"/>
                </a:cubicBezTo>
                <a:cubicBezTo>
                  <a:pt x="4895796" y="467356"/>
                  <a:pt x="4894500" y="466063"/>
                  <a:pt x="4893203" y="466063"/>
                </a:cubicBezTo>
                <a:cubicBezTo>
                  <a:pt x="4891907" y="464845"/>
                  <a:pt x="4890754" y="463552"/>
                  <a:pt x="4889458" y="462258"/>
                </a:cubicBezTo>
                <a:cubicBezTo>
                  <a:pt x="4889458" y="461041"/>
                  <a:pt x="4890754" y="461041"/>
                  <a:pt x="4890754" y="459748"/>
                </a:cubicBezTo>
                <a:cubicBezTo>
                  <a:pt x="4890754" y="458454"/>
                  <a:pt x="4889458" y="458454"/>
                  <a:pt x="4889458" y="457237"/>
                </a:cubicBezTo>
                <a:cubicBezTo>
                  <a:pt x="4888161" y="457237"/>
                  <a:pt x="4886865" y="457237"/>
                  <a:pt x="4885568" y="457237"/>
                </a:cubicBezTo>
                <a:cubicBezTo>
                  <a:pt x="4884272" y="457237"/>
                  <a:pt x="4883119" y="455943"/>
                  <a:pt x="4881823" y="455943"/>
                </a:cubicBezTo>
                <a:cubicBezTo>
                  <a:pt x="4883119" y="455943"/>
                  <a:pt x="4885568" y="455943"/>
                  <a:pt x="4886865" y="455943"/>
                </a:cubicBezTo>
                <a:cubicBezTo>
                  <a:pt x="4886865" y="454650"/>
                  <a:pt x="4885568" y="454650"/>
                  <a:pt x="4885568" y="453357"/>
                </a:cubicBezTo>
                <a:cubicBezTo>
                  <a:pt x="4885568" y="453357"/>
                  <a:pt x="4886865" y="453357"/>
                  <a:pt x="4886865" y="453357"/>
                </a:cubicBezTo>
                <a:cubicBezTo>
                  <a:pt x="4885568" y="452139"/>
                  <a:pt x="4885568" y="450846"/>
                  <a:pt x="4884272" y="449552"/>
                </a:cubicBezTo>
                <a:cubicBezTo>
                  <a:pt x="4886865" y="449552"/>
                  <a:pt x="4888161" y="450846"/>
                  <a:pt x="4890754" y="450846"/>
                </a:cubicBezTo>
                <a:cubicBezTo>
                  <a:pt x="4891907" y="449552"/>
                  <a:pt x="4891907" y="448335"/>
                  <a:pt x="4893203" y="447042"/>
                </a:cubicBezTo>
                <a:cubicBezTo>
                  <a:pt x="4890754" y="445748"/>
                  <a:pt x="4888161" y="445748"/>
                  <a:pt x="4885568" y="445748"/>
                </a:cubicBezTo>
                <a:cubicBezTo>
                  <a:pt x="4883119" y="445748"/>
                  <a:pt x="4881823" y="447042"/>
                  <a:pt x="4880526" y="447042"/>
                </a:cubicBezTo>
                <a:cubicBezTo>
                  <a:pt x="4880526" y="448335"/>
                  <a:pt x="4879230" y="448335"/>
                  <a:pt x="4879230" y="449552"/>
                </a:cubicBezTo>
                <a:cubicBezTo>
                  <a:pt x="4876781" y="449552"/>
                  <a:pt x="4875485" y="448335"/>
                  <a:pt x="4872892" y="447042"/>
                </a:cubicBezTo>
                <a:cubicBezTo>
                  <a:pt x="4871595" y="445748"/>
                  <a:pt x="4871595" y="443237"/>
                  <a:pt x="4870299" y="441944"/>
                </a:cubicBezTo>
                <a:cubicBezTo>
                  <a:pt x="4871595" y="441944"/>
                  <a:pt x="4871595" y="440727"/>
                  <a:pt x="4872892" y="440727"/>
                </a:cubicBezTo>
                <a:cubicBezTo>
                  <a:pt x="4872892" y="440727"/>
                  <a:pt x="4874188" y="439433"/>
                  <a:pt x="4874188" y="438140"/>
                </a:cubicBezTo>
                <a:cubicBezTo>
                  <a:pt x="4875485" y="438140"/>
                  <a:pt x="4877934" y="438140"/>
                  <a:pt x="4880526" y="438140"/>
                </a:cubicBezTo>
                <a:cubicBezTo>
                  <a:pt x="4881823" y="438140"/>
                  <a:pt x="4883119" y="439433"/>
                  <a:pt x="4884272" y="439433"/>
                </a:cubicBezTo>
                <a:cubicBezTo>
                  <a:pt x="4886865" y="439433"/>
                  <a:pt x="4889458" y="438140"/>
                  <a:pt x="4891907" y="438140"/>
                </a:cubicBezTo>
                <a:cubicBezTo>
                  <a:pt x="4893203" y="438140"/>
                  <a:pt x="4893203" y="436846"/>
                  <a:pt x="4893203" y="436846"/>
                </a:cubicBezTo>
                <a:cubicBezTo>
                  <a:pt x="4893203" y="435629"/>
                  <a:pt x="4891907" y="434336"/>
                  <a:pt x="4890754" y="433042"/>
                </a:cubicBezTo>
                <a:cubicBezTo>
                  <a:pt x="4889458" y="431825"/>
                  <a:pt x="4888161" y="431825"/>
                  <a:pt x="4886865" y="431825"/>
                </a:cubicBezTo>
                <a:cubicBezTo>
                  <a:pt x="4885568" y="430531"/>
                  <a:pt x="4884272" y="430531"/>
                  <a:pt x="4883119" y="429238"/>
                </a:cubicBezTo>
                <a:cubicBezTo>
                  <a:pt x="4880526" y="429238"/>
                  <a:pt x="4879230" y="428021"/>
                  <a:pt x="4876781" y="428021"/>
                </a:cubicBezTo>
                <a:cubicBezTo>
                  <a:pt x="4875485" y="426727"/>
                  <a:pt x="4874188" y="425434"/>
                  <a:pt x="4872892" y="424216"/>
                </a:cubicBezTo>
                <a:cubicBezTo>
                  <a:pt x="4875485" y="424216"/>
                  <a:pt x="4876781" y="424216"/>
                  <a:pt x="4879230" y="424216"/>
                </a:cubicBezTo>
                <a:cubicBezTo>
                  <a:pt x="4881823" y="424216"/>
                  <a:pt x="4884272" y="425434"/>
                  <a:pt x="4886865" y="425434"/>
                </a:cubicBezTo>
                <a:cubicBezTo>
                  <a:pt x="4889458" y="428021"/>
                  <a:pt x="4891907" y="429238"/>
                  <a:pt x="4894500" y="430531"/>
                </a:cubicBezTo>
                <a:cubicBezTo>
                  <a:pt x="4897092" y="430531"/>
                  <a:pt x="4899541" y="431825"/>
                  <a:pt x="4902134" y="431825"/>
                </a:cubicBezTo>
                <a:cubicBezTo>
                  <a:pt x="4905880" y="433042"/>
                  <a:pt x="4911065" y="434336"/>
                  <a:pt x="4914811" y="435629"/>
                </a:cubicBezTo>
                <a:cubicBezTo>
                  <a:pt x="4921149" y="436846"/>
                  <a:pt x="4928784" y="438140"/>
                  <a:pt x="4936419" y="440727"/>
                </a:cubicBezTo>
                <a:cubicBezTo>
                  <a:pt x="4937715" y="440727"/>
                  <a:pt x="4939012" y="440727"/>
                  <a:pt x="4940164" y="440727"/>
                </a:cubicBezTo>
                <a:cubicBezTo>
                  <a:pt x="4946502" y="441944"/>
                  <a:pt x="4951688" y="444531"/>
                  <a:pt x="4956730" y="445748"/>
                </a:cubicBezTo>
                <a:cubicBezTo>
                  <a:pt x="4959323" y="447042"/>
                  <a:pt x="4961772" y="447042"/>
                  <a:pt x="4964365" y="448335"/>
                </a:cubicBezTo>
                <a:cubicBezTo>
                  <a:pt x="4965661" y="448335"/>
                  <a:pt x="4968110" y="449552"/>
                  <a:pt x="4969406" y="449552"/>
                </a:cubicBezTo>
                <a:cubicBezTo>
                  <a:pt x="4971999" y="449552"/>
                  <a:pt x="4975745" y="450846"/>
                  <a:pt x="4978338" y="452139"/>
                </a:cubicBezTo>
                <a:cubicBezTo>
                  <a:pt x="4977041" y="452139"/>
                  <a:pt x="4974448" y="452139"/>
                  <a:pt x="4973296" y="452139"/>
                </a:cubicBezTo>
                <a:cubicBezTo>
                  <a:pt x="4968110" y="452139"/>
                  <a:pt x="4964365" y="452139"/>
                  <a:pt x="4959323" y="452139"/>
                </a:cubicBezTo>
                <a:cubicBezTo>
                  <a:pt x="4958026" y="450846"/>
                  <a:pt x="4956730" y="450846"/>
                  <a:pt x="4955433" y="449552"/>
                </a:cubicBezTo>
                <a:cubicBezTo>
                  <a:pt x="4954137" y="449552"/>
                  <a:pt x="4954137" y="449552"/>
                  <a:pt x="4952985" y="449552"/>
                </a:cubicBezTo>
                <a:cubicBezTo>
                  <a:pt x="4951688" y="448335"/>
                  <a:pt x="4950392" y="448335"/>
                  <a:pt x="4949095" y="447042"/>
                </a:cubicBezTo>
                <a:cubicBezTo>
                  <a:pt x="4947799" y="448335"/>
                  <a:pt x="4946502" y="449552"/>
                  <a:pt x="4945350" y="450846"/>
                </a:cubicBezTo>
                <a:cubicBezTo>
                  <a:pt x="4945350" y="452139"/>
                  <a:pt x="4946502" y="453357"/>
                  <a:pt x="4947799" y="454650"/>
                </a:cubicBezTo>
                <a:cubicBezTo>
                  <a:pt x="4946502" y="454650"/>
                  <a:pt x="4945350" y="454650"/>
                  <a:pt x="4944053" y="454650"/>
                </a:cubicBezTo>
                <a:cubicBezTo>
                  <a:pt x="4944053" y="454650"/>
                  <a:pt x="4942757" y="455943"/>
                  <a:pt x="4942757" y="455943"/>
                </a:cubicBezTo>
                <a:cubicBezTo>
                  <a:pt x="4944053" y="457237"/>
                  <a:pt x="4945350" y="457237"/>
                  <a:pt x="4946502" y="458454"/>
                </a:cubicBezTo>
                <a:cubicBezTo>
                  <a:pt x="4949095" y="457237"/>
                  <a:pt x="4950392" y="457237"/>
                  <a:pt x="4952985" y="457237"/>
                </a:cubicBezTo>
                <a:cubicBezTo>
                  <a:pt x="4952985" y="455943"/>
                  <a:pt x="4954137" y="455943"/>
                  <a:pt x="4954137" y="454650"/>
                </a:cubicBezTo>
                <a:cubicBezTo>
                  <a:pt x="4958026" y="453357"/>
                  <a:pt x="4961772" y="453357"/>
                  <a:pt x="4965661" y="453357"/>
                </a:cubicBezTo>
                <a:cubicBezTo>
                  <a:pt x="4970703" y="453357"/>
                  <a:pt x="4974448" y="454650"/>
                  <a:pt x="4979634" y="454650"/>
                </a:cubicBezTo>
                <a:cubicBezTo>
                  <a:pt x="4979634" y="457237"/>
                  <a:pt x="4979634" y="458454"/>
                  <a:pt x="4979634" y="459748"/>
                </a:cubicBezTo>
                <a:cubicBezTo>
                  <a:pt x="4979634" y="462258"/>
                  <a:pt x="4978338" y="463552"/>
                  <a:pt x="4978338" y="466063"/>
                </a:cubicBezTo>
                <a:cubicBezTo>
                  <a:pt x="4978338" y="467356"/>
                  <a:pt x="4977041" y="467356"/>
                  <a:pt x="4977041" y="467356"/>
                </a:cubicBezTo>
                <a:cubicBezTo>
                  <a:pt x="4977041" y="466063"/>
                  <a:pt x="4975745" y="464845"/>
                  <a:pt x="4975745" y="463552"/>
                </a:cubicBezTo>
                <a:cubicBezTo>
                  <a:pt x="4975745" y="462258"/>
                  <a:pt x="4974448" y="461041"/>
                  <a:pt x="4973296" y="459748"/>
                </a:cubicBezTo>
                <a:cubicBezTo>
                  <a:pt x="4974448" y="458454"/>
                  <a:pt x="4974448" y="458454"/>
                  <a:pt x="4974448" y="457237"/>
                </a:cubicBezTo>
                <a:cubicBezTo>
                  <a:pt x="4971999" y="458454"/>
                  <a:pt x="4970703" y="458454"/>
                  <a:pt x="4969406" y="458454"/>
                </a:cubicBezTo>
                <a:cubicBezTo>
                  <a:pt x="4968110" y="458454"/>
                  <a:pt x="4968110" y="457237"/>
                  <a:pt x="4966958" y="457237"/>
                </a:cubicBezTo>
                <a:cubicBezTo>
                  <a:pt x="4966958" y="459748"/>
                  <a:pt x="4968110" y="461041"/>
                  <a:pt x="4968110" y="462258"/>
                </a:cubicBezTo>
                <a:cubicBezTo>
                  <a:pt x="4969406" y="463552"/>
                  <a:pt x="4970703" y="463552"/>
                  <a:pt x="4971999" y="464845"/>
                </a:cubicBezTo>
                <a:cubicBezTo>
                  <a:pt x="4971999" y="466063"/>
                  <a:pt x="4971999" y="468649"/>
                  <a:pt x="4971999" y="469867"/>
                </a:cubicBezTo>
                <a:cubicBezTo>
                  <a:pt x="4970703" y="471160"/>
                  <a:pt x="4969406" y="471160"/>
                  <a:pt x="4968110" y="472454"/>
                </a:cubicBezTo>
                <a:cubicBezTo>
                  <a:pt x="4966958" y="472454"/>
                  <a:pt x="4966958" y="471160"/>
                  <a:pt x="4965661" y="471160"/>
                </a:cubicBezTo>
                <a:cubicBezTo>
                  <a:pt x="4965661" y="471160"/>
                  <a:pt x="4964365" y="471160"/>
                  <a:pt x="4963068" y="471160"/>
                </a:cubicBezTo>
                <a:cubicBezTo>
                  <a:pt x="4964365" y="471160"/>
                  <a:pt x="4965661" y="472454"/>
                  <a:pt x="4966958" y="473747"/>
                </a:cubicBezTo>
                <a:cubicBezTo>
                  <a:pt x="4965661" y="473747"/>
                  <a:pt x="4965661" y="474964"/>
                  <a:pt x="4965661" y="474964"/>
                </a:cubicBezTo>
                <a:cubicBezTo>
                  <a:pt x="4965661" y="474964"/>
                  <a:pt x="4966958" y="476258"/>
                  <a:pt x="4966958" y="476258"/>
                </a:cubicBezTo>
                <a:cubicBezTo>
                  <a:pt x="4966958" y="476258"/>
                  <a:pt x="4968110" y="477551"/>
                  <a:pt x="4969406" y="477551"/>
                </a:cubicBezTo>
                <a:cubicBezTo>
                  <a:pt x="4970703" y="476258"/>
                  <a:pt x="4973296" y="476258"/>
                  <a:pt x="4974448" y="476258"/>
                </a:cubicBezTo>
                <a:cubicBezTo>
                  <a:pt x="4974448" y="476258"/>
                  <a:pt x="4975745" y="474964"/>
                  <a:pt x="4975745" y="473747"/>
                </a:cubicBezTo>
                <a:cubicBezTo>
                  <a:pt x="4977041" y="472454"/>
                  <a:pt x="4979634" y="472454"/>
                  <a:pt x="4980931" y="471160"/>
                </a:cubicBezTo>
                <a:cubicBezTo>
                  <a:pt x="4979634" y="469867"/>
                  <a:pt x="4979634" y="469867"/>
                  <a:pt x="4979634" y="468649"/>
                </a:cubicBezTo>
                <a:cubicBezTo>
                  <a:pt x="4979634" y="468649"/>
                  <a:pt x="4980931" y="467356"/>
                  <a:pt x="4980931" y="466063"/>
                </a:cubicBezTo>
                <a:cubicBezTo>
                  <a:pt x="4982083" y="462258"/>
                  <a:pt x="4982083" y="458454"/>
                  <a:pt x="4983380" y="454650"/>
                </a:cubicBezTo>
                <a:cubicBezTo>
                  <a:pt x="4985972" y="454650"/>
                  <a:pt x="4988421" y="453357"/>
                  <a:pt x="4991014" y="453357"/>
                </a:cubicBezTo>
                <a:cubicBezTo>
                  <a:pt x="4994760" y="453357"/>
                  <a:pt x="4997353" y="453357"/>
                  <a:pt x="5001242" y="454650"/>
                </a:cubicBezTo>
                <a:cubicBezTo>
                  <a:pt x="5004987" y="454650"/>
                  <a:pt x="5008733" y="455943"/>
                  <a:pt x="5012622" y="455943"/>
                </a:cubicBezTo>
                <a:cubicBezTo>
                  <a:pt x="5016367" y="457237"/>
                  <a:pt x="5018960" y="458454"/>
                  <a:pt x="5022706" y="459748"/>
                </a:cubicBezTo>
                <a:cubicBezTo>
                  <a:pt x="5026595" y="461041"/>
                  <a:pt x="5030340" y="463552"/>
                  <a:pt x="5034230" y="466063"/>
                </a:cubicBezTo>
                <a:cubicBezTo>
                  <a:pt x="5036679" y="467356"/>
                  <a:pt x="5037975" y="469867"/>
                  <a:pt x="5039272" y="472454"/>
                </a:cubicBezTo>
                <a:cubicBezTo>
                  <a:pt x="5039272" y="473747"/>
                  <a:pt x="5037975" y="473747"/>
                  <a:pt x="5037975" y="474964"/>
                </a:cubicBezTo>
                <a:cubicBezTo>
                  <a:pt x="5036679" y="474964"/>
                  <a:pt x="5035526" y="474964"/>
                  <a:pt x="5034230" y="474964"/>
                </a:cubicBezTo>
                <a:cubicBezTo>
                  <a:pt x="5032933" y="473747"/>
                  <a:pt x="5031637" y="471160"/>
                  <a:pt x="5029188" y="469867"/>
                </a:cubicBezTo>
                <a:cubicBezTo>
                  <a:pt x="5027892" y="469867"/>
                  <a:pt x="5027892" y="469867"/>
                  <a:pt x="5027892" y="469867"/>
                </a:cubicBezTo>
                <a:cubicBezTo>
                  <a:pt x="5027892" y="471160"/>
                  <a:pt x="5027892" y="471160"/>
                  <a:pt x="5027892" y="472454"/>
                </a:cubicBezTo>
                <a:cubicBezTo>
                  <a:pt x="5027892" y="473747"/>
                  <a:pt x="5026595" y="473747"/>
                  <a:pt x="5026595" y="474964"/>
                </a:cubicBezTo>
                <a:cubicBezTo>
                  <a:pt x="5026595" y="476258"/>
                  <a:pt x="5026595" y="476258"/>
                  <a:pt x="5026595" y="477551"/>
                </a:cubicBezTo>
                <a:cubicBezTo>
                  <a:pt x="5025299" y="477551"/>
                  <a:pt x="5024002" y="477551"/>
                  <a:pt x="5022706" y="477551"/>
                </a:cubicBezTo>
                <a:cubicBezTo>
                  <a:pt x="5024002" y="477551"/>
                  <a:pt x="5024002" y="478769"/>
                  <a:pt x="5025299" y="478769"/>
                </a:cubicBezTo>
                <a:cubicBezTo>
                  <a:pt x="5027892" y="478769"/>
                  <a:pt x="5029188" y="478769"/>
                  <a:pt x="5030340" y="478769"/>
                </a:cubicBezTo>
                <a:cubicBezTo>
                  <a:pt x="5032933" y="478769"/>
                  <a:pt x="5034230" y="480062"/>
                  <a:pt x="5036679" y="480062"/>
                </a:cubicBezTo>
                <a:cubicBezTo>
                  <a:pt x="5039272" y="480062"/>
                  <a:pt x="5040568" y="478769"/>
                  <a:pt x="5041865" y="478769"/>
                </a:cubicBezTo>
                <a:cubicBezTo>
                  <a:pt x="5041865" y="480062"/>
                  <a:pt x="5041865" y="481355"/>
                  <a:pt x="5041865" y="482573"/>
                </a:cubicBezTo>
                <a:cubicBezTo>
                  <a:pt x="5041865" y="482573"/>
                  <a:pt x="5043161" y="483866"/>
                  <a:pt x="5043161" y="485160"/>
                </a:cubicBezTo>
                <a:cubicBezTo>
                  <a:pt x="5043161" y="485160"/>
                  <a:pt x="5043161" y="486377"/>
                  <a:pt x="5043161" y="487670"/>
                </a:cubicBezTo>
                <a:cubicBezTo>
                  <a:pt x="5043161" y="488964"/>
                  <a:pt x="5044313" y="488964"/>
                  <a:pt x="5044313" y="490257"/>
                </a:cubicBezTo>
                <a:cubicBezTo>
                  <a:pt x="5045610" y="490257"/>
                  <a:pt x="5046906" y="488964"/>
                  <a:pt x="5048203" y="488964"/>
                </a:cubicBezTo>
                <a:cubicBezTo>
                  <a:pt x="5048203" y="488964"/>
                  <a:pt x="5048203" y="487670"/>
                  <a:pt x="5048203" y="487670"/>
                </a:cubicBezTo>
                <a:cubicBezTo>
                  <a:pt x="5049499" y="487670"/>
                  <a:pt x="5051948" y="486377"/>
                  <a:pt x="5053245" y="486377"/>
                </a:cubicBezTo>
                <a:cubicBezTo>
                  <a:pt x="5054541" y="487670"/>
                  <a:pt x="5055838" y="487670"/>
                  <a:pt x="5056990" y="488964"/>
                </a:cubicBezTo>
                <a:cubicBezTo>
                  <a:pt x="5058286" y="490257"/>
                  <a:pt x="5058286" y="491475"/>
                  <a:pt x="5058286" y="492768"/>
                </a:cubicBezTo>
                <a:cubicBezTo>
                  <a:pt x="5056990" y="492768"/>
                  <a:pt x="5056990" y="494061"/>
                  <a:pt x="5055838" y="494061"/>
                </a:cubicBezTo>
                <a:cubicBezTo>
                  <a:pt x="5054541" y="495279"/>
                  <a:pt x="5054541" y="495279"/>
                  <a:pt x="5053245" y="496572"/>
                </a:cubicBezTo>
                <a:cubicBezTo>
                  <a:pt x="5054541" y="496572"/>
                  <a:pt x="5054541" y="497866"/>
                  <a:pt x="5054541" y="497866"/>
                </a:cubicBezTo>
                <a:cubicBezTo>
                  <a:pt x="5054541" y="497866"/>
                  <a:pt x="5055838" y="497866"/>
                  <a:pt x="5056990" y="497866"/>
                </a:cubicBezTo>
                <a:cubicBezTo>
                  <a:pt x="5056990" y="496572"/>
                  <a:pt x="5058286" y="496572"/>
                  <a:pt x="5059583" y="495279"/>
                </a:cubicBezTo>
                <a:cubicBezTo>
                  <a:pt x="5060879" y="495279"/>
                  <a:pt x="5060879" y="495279"/>
                  <a:pt x="5062176" y="495279"/>
                </a:cubicBezTo>
                <a:cubicBezTo>
                  <a:pt x="5062176" y="496572"/>
                  <a:pt x="5063472" y="496572"/>
                  <a:pt x="5063472" y="497866"/>
                </a:cubicBezTo>
                <a:cubicBezTo>
                  <a:pt x="5064625" y="496572"/>
                  <a:pt x="5064625" y="496572"/>
                  <a:pt x="5064625" y="495279"/>
                </a:cubicBezTo>
                <a:cubicBezTo>
                  <a:pt x="5065921" y="494061"/>
                  <a:pt x="5068514" y="492768"/>
                  <a:pt x="5069811" y="491475"/>
                </a:cubicBezTo>
                <a:cubicBezTo>
                  <a:pt x="5069811" y="491475"/>
                  <a:pt x="5070963" y="491475"/>
                  <a:pt x="5070963" y="491475"/>
                </a:cubicBezTo>
                <a:cubicBezTo>
                  <a:pt x="5072260" y="491475"/>
                  <a:pt x="5072260" y="492768"/>
                  <a:pt x="5073556" y="492768"/>
                </a:cubicBezTo>
                <a:cubicBezTo>
                  <a:pt x="5076149" y="495279"/>
                  <a:pt x="5078598" y="496572"/>
                  <a:pt x="5081191" y="499083"/>
                </a:cubicBezTo>
                <a:cubicBezTo>
                  <a:pt x="5083784" y="501670"/>
                  <a:pt x="5087529" y="502887"/>
                  <a:pt x="5090122" y="504181"/>
                </a:cubicBezTo>
                <a:cubicBezTo>
                  <a:pt x="5091418" y="505474"/>
                  <a:pt x="5092571" y="507985"/>
                  <a:pt x="5093867" y="509278"/>
                </a:cubicBezTo>
                <a:cubicBezTo>
                  <a:pt x="5093867" y="509278"/>
                  <a:pt x="5092571" y="510572"/>
                  <a:pt x="5092571" y="510572"/>
                </a:cubicBezTo>
                <a:cubicBezTo>
                  <a:pt x="5091418" y="510572"/>
                  <a:pt x="5088825" y="510572"/>
                  <a:pt x="5086233" y="510572"/>
                </a:cubicBezTo>
                <a:cubicBezTo>
                  <a:pt x="5084936" y="510572"/>
                  <a:pt x="5082487" y="511789"/>
                  <a:pt x="5081191" y="511789"/>
                </a:cubicBezTo>
                <a:cubicBezTo>
                  <a:pt x="5083784" y="511789"/>
                  <a:pt x="5084936" y="511789"/>
                  <a:pt x="5087529" y="511789"/>
                </a:cubicBezTo>
                <a:cubicBezTo>
                  <a:pt x="5090122" y="511789"/>
                  <a:pt x="5092571" y="513082"/>
                  <a:pt x="5095164" y="513082"/>
                </a:cubicBezTo>
                <a:cubicBezTo>
                  <a:pt x="5096460" y="514376"/>
                  <a:pt x="5098909" y="514376"/>
                  <a:pt x="5100206" y="515593"/>
                </a:cubicBezTo>
                <a:cubicBezTo>
                  <a:pt x="5102799" y="515593"/>
                  <a:pt x="5104095" y="516887"/>
                  <a:pt x="5106544" y="516887"/>
                </a:cubicBezTo>
                <a:cubicBezTo>
                  <a:pt x="5107840" y="515593"/>
                  <a:pt x="5110433" y="515593"/>
                  <a:pt x="5111730" y="515593"/>
                </a:cubicBezTo>
                <a:cubicBezTo>
                  <a:pt x="5114179" y="515593"/>
                  <a:pt x="5115475" y="515593"/>
                  <a:pt x="5116772" y="515593"/>
                </a:cubicBezTo>
                <a:cubicBezTo>
                  <a:pt x="5119220" y="515593"/>
                  <a:pt x="5123110" y="514376"/>
                  <a:pt x="5125703" y="514376"/>
                </a:cubicBezTo>
                <a:cubicBezTo>
                  <a:pt x="5126855" y="514376"/>
                  <a:pt x="5128152" y="514376"/>
                  <a:pt x="5129448" y="514376"/>
                </a:cubicBezTo>
                <a:cubicBezTo>
                  <a:pt x="5132041" y="514376"/>
                  <a:pt x="5134490" y="513082"/>
                  <a:pt x="5137083" y="513082"/>
                </a:cubicBezTo>
                <a:cubicBezTo>
                  <a:pt x="5138379" y="513082"/>
                  <a:pt x="5140828" y="514376"/>
                  <a:pt x="5142125" y="514376"/>
                </a:cubicBezTo>
                <a:cubicBezTo>
                  <a:pt x="5147166" y="514376"/>
                  <a:pt x="5152352" y="514376"/>
                  <a:pt x="5157394" y="514376"/>
                </a:cubicBezTo>
                <a:cubicBezTo>
                  <a:pt x="5159987" y="515593"/>
                  <a:pt x="5162436" y="515593"/>
                  <a:pt x="5165029" y="515593"/>
                </a:cubicBezTo>
                <a:cubicBezTo>
                  <a:pt x="5166325" y="516887"/>
                  <a:pt x="5167622" y="516887"/>
                  <a:pt x="5168774" y="518180"/>
                </a:cubicBezTo>
                <a:cubicBezTo>
                  <a:pt x="5170071" y="516887"/>
                  <a:pt x="5170071" y="516887"/>
                  <a:pt x="5170071" y="516887"/>
                </a:cubicBezTo>
                <a:cubicBezTo>
                  <a:pt x="5172664" y="516887"/>
                  <a:pt x="5176409" y="516887"/>
                  <a:pt x="5179002" y="516887"/>
                </a:cubicBezTo>
                <a:cubicBezTo>
                  <a:pt x="5181451" y="516887"/>
                  <a:pt x="5182747" y="518180"/>
                  <a:pt x="5184044" y="518180"/>
                </a:cubicBezTo>
                <a:cubicBezTo>
                  <a:pt x="5186637" y="519397"/>
                  <a:pt x="5190382" y="520691"/>
                  <a:pt x="5192975" y="521984"/>
                </a:cubicBezTo>
                <a:cubicBezTo>
                  <a:pt x="5198017" y="525788"/>
                  <a:pt x="5204355" y="528299"/>
                  <a:pt x="5209397" y="532103"/>
                </a:cubicBezTo>
                <a:cubicBezTo>
                  <a:pt x="5211990" y="534690"/>
                  <a:pt x="5213286" y="537201"/>
                  <a:pt x="5215879" y="539788"/>
                </a:cubicBezTo>
                <a:cubicBezTo>
                  <a:pt x="5217032" y="541005"/>
                  <a:pt x="5219625" y="543592"/>
                  <a:pt x="5222217" y="544809"/>
                </a:cubicBezTo>
                <a:cubicBezTo>
                  <a:pt x="5223370" y="546103"/>
                  <a:pt x="5225963" y="548614"/>
                  <a:pt x="5227259" y="551200"/>
                </a:cubicBezTo>
                <a:cubicBezTo>
                  <a:pt x="5228556" y="552418"/>
                  <a:pt x="5228556" y="555005"/>
                  <a:pt x="5229852" y="556298"/>
                </a:cubicBezTo>
                <a:cubicBezTo>
                  <a:pt x="5229852" y="557515"/>
                  <a:pt x="5229852" y="557515"/>
                  <a:pt x="5229852" y="558809"/>
                </a:cubicBezTo>
                <a:cubicBezTo>
                  <a:pt x="5229852" y="558809"/>
                  <a:pt x="5231005" y="560102"/>
                  <a:pt x="5231005" y="560102"/>
                </a:cubicBezTo>
                <a:cubicBezTo>
                  <a:pt x="5231005" y="560102"/>
                  <a:pt x="5229852" y="561320"/>
                  <a:pt x="5229852" y="562613"/>
                </a:cubicBezTo>
                <a:cubicBezTo>
                  <a:pt x="5231005" y="563906"/>
                  <a:pt x="5231005" y="565124"/>
                  <a:pt x="5232301" y="567711"/>
                </a:cubicBezTo>
                <a:cubicBezTo>
                  <a:pt x="5232301" y="568928"/>
                  <a:pt x="5232301" y="568928"/>
                  <a:pt x="5232301" y="570221"/>
                </a:cubicBezTo>
                <a:cubicBezTo>
                  <a:pt x="5231005" y="570221"/>
                  <a:pt x="5229852" y="571515"/>
                  <a:pt x="5228556" y="571515"/>
                </a:cubicBezTo>
                <a:cubicBezTo>
                  <a:pt x="5229852" y="572808"/>
                  <a:pt x="5231005" y="572808"/>
                  <a:pt x="5232301" y="572808"/>
                </a:cubicBezTo>
                <a:cubicBezTo>
                  <a:pt x="5233598" y="572808"/>
                  <a:pt x="5236191" y="571515"/>
                  <a:pt x="5237343" y="571515"/>
                </a:cubicBezTo>
                <a:cubicBezTo>
                  <a:pt x="5238639" y="571515"/>
                  <a:pt x="5241232" y="572808"/>
                  <a:pt x="5242529" y="572808"/>
                </a:cubicBezTo>
                <a:cubicBezTo>
                  <a:pt x="5242529" y="574026"/>
                  <a:pt x="5243681" y="574026"/>
                  <a:pt x="5243681" y="575319"/>
                </a:cubicBezTo>
                <a:cubicBezTo>
                  <a:pt x="5244978" y="575319"/>
                  <a:pt x="5244978" y="574026"/>
                  <a:pt x="5244978" y="574026"/>
                </a:cubicBezTo>
                <a:cubicBezTo>
                  <a:pt x="5246274" y="574026"/>
                  <a:pt x="5248867" y="575319"/>
                  <a:pt x="5250164" y="575319"/>
                </a:cubicBezTo>
                <a:cubicBezTo>
                  <a:pt x="5251316" y="575319"/>
                  <a:pt x="5252612" y="576612"/>
                  <a:pt x="5253909" y="577830"/>
                </a:cubicBezTo>
                <a:cubicBezTo>
                  <a:pt x="5253909" y="579123"/>
                  <a:pt x="5253909" y="580417"/>
                  <a:pt x="5253909" y="581634"/>
                </a:cubicBezTo>
                <a:cubicBezTo>
                  <a:pt x="5253909" y="581634"/>
                  <a:pt x="5255205" y="580417"/>
                  <a:pt x="5255205" y="580417"/>
                </a:cubicBezTo>
                <a:cubicBezTo>
                  <a:pt x="5255205" y="579123"/>
                  <a:pt x="5255205" y="577830"/>
                  <a:pt x="5255205" y="576612"/>
                </a:cubicBezTo>
                <a:cubicBezTo>
                  <a:pt x="5256502" y="577830"/>
                  <a:pt x="5257654" y="577830"/>
                  <a:pt x="5258951" y="577830"/>
                </a:cubicBezTo>
                <a:cubicBezTo>
                  <a:pt x="5258951" y="579123"/>
                  <a:pt x="5260247" y="580417"/>
                  <a:pt x="5260247" y="581634"/>
                </a:cubicBezTo>
                <a:cubicBezTo>
                  <a:pt x="5262840" y="584221"/>
                  <a:pt x="5264137" y="585438"/>
                  <a:pt x="5265289" y="588025"/>
                </a:cubicBezTo>
                <a:cubicBezTo>
                  <a:pt x="5265289" y="589318"/>
                  <a:pt x="5265289" y="590536"/>
                  <a:pt x="5265289" y="591829"/>
                </a:cubicBezTo>
                <a:cubicBezTo>
                  <a:pt x="5266585" y="591829"/>
                  <a:pt x="5267882" y="593123"/>
                  <a:pt x="5269178" y="593123"/>
                </a:cubicBezTo>
                <a:cubicBezTo>
                  <a:pt x="5270475" y="595633"/>
                  <a:pt x="5271627" y="596927"/>
                  <a:pt x="5272924" y="599438"/>
                </a:cubicBezTo>
                <a:cubicBezTo>
                  <a:pt x="5272924" y="599438"/>
                  <a:pt x="5272924" y="598144"/>
                  <a:pt x="5272924" y="598144"/>
                </a:cubicBezTo>
                <a:cubicBezTo>
                  <a:pt x="5272924" y="596927"/>
                  <a:pt x="5272924" y="595633"/>
                  <a:pt x="5272924" y="594340"/>
                </a:cubicBezTo>
                <a:cubicBezTo>
                  <a:pt x="5271627" y="593123"/>
                  <a:pt x="5270475" y="593123"/>
                  <a:pt x="5269178" y="591829"/>
                </a:cubicBezTo>
                <a:cubicBezTo>
                  <a:pt x="5269178" y="590536"/>
                  <a:pt x="5269178" y="590536"/>
                  <a:pt x="5269178" y="589318"/>
                </a:cubicBezTo>
                <a:cubicBezTo>
                  <a:pt x="5270475" y="590536"/>
                  <a:pt x="5271627" y="590536"/>
                  <a:pt x="5272924" y="591829"/>
                </a:cubicBezTo>
                <a:cubicBezTo>
                  <a:pt x="5272924" y="593123"/>
                  <a:pt x="5274220" y="593123"/>
                  <a:pt x="5275517" y="593123"/>
                </a:cubicBezTo>
                <a:cubicBezTo>
                  <a:pt x="5276813" y="594340"/>
                  <a:pt x="5276813" y="595633"/>
                  <a:pt x="5278110" y="596927"/>
                </a:cubicBezTo>
                <a:cubicBezTo>
                  <a:pt x="5279262" y="599438"/>
                  <a:pt x="5280558" y="600731"/>
                  <a:pt x="5281855" y="603242"/>
                </a:cubicBezTo>
                <a:cubicBezTo>
                  <a:pt x="5281855" y="601948"/>
                  <a:pt x="5281855" y="600731"/>
                  <a:pt x="5281855" y="599438"/>
                </a:cubicBezTo>
                <a:cubicBezTo>
                  <a:pt x="5279262" y="596927"/>
                  <a:pt x="5278110" y="594340"/>
                  <a:pt x="5276813" y="591829"/>
                </a:cubicBezTo>
                <a:cubicBezTo>
                  <a:pt x="5278110" y="590536"/>
                  <a:pt x="5278110" y="588025"/>
                  <a:pt x="5279262" y="586732"/>
                </a:cubicBezTo>
                <a:cubicBezTo>
                  <a:pt x="5279262" y="585438"/>
                  <a:pt x="5280558" y="584221"/>
                  <a:pt x="5280558" y="582927"/>
                </a:cubicBezTo>
                <a:cubicBezTo>
                  <a:pt x="5281855" y="582927"/>
                  <a:pt x="5283151" y="581634"/>
                  <a:pt x="5285600" y="581634"/>
                </a:cubicBezTo>
                <a:cubicBezTo>
                  <a:pt x="5288193" y="582927"/>
                  <a:pt x="5290786" y="582927"/>
                  <a:pt x="5293235" y="584221"/>
                </a:cubicBezTo>
                <a:cubicBezTo>
                  <a:pt x="5294532" y="584221"/>
                  <a:pt x="5295828" y="584221"/>
                  <a:pt x="5297124" y="584221"/>
                </a:cubicBezTo>
                <a:cubicBezTo>
                  <a:pt x="5298421" y="585438"/>
                  <a:pt x="5300870" y="585438"/>
                  <a:pt x="5303463" y="585438"/>
                </a:cubicBezTo>
                <a:cubicBezTo>
                  <a:pt x="5303463" y="585438"/>
                  <a:pt x="5303463" y="584221"/>
                  <a:pt x="5303463" y="584221"/>
                </a:cubicBezTo>
                <a:cubicBezTo>
                  <a:pt x="5303463" y="584221"/>
                  <a:pt x="5304759" y="584221"/>
                  <a:pt x="5304759" y="584221"/>
                </a:cubicBezTo>
                <a:cubicBezTo>
                  <a:pt x="5305912" y="584221"/>
                  <a:pt x="5305912" y="585438"/>
                  <a:pt x="5307208" y="585438"/>
                </a:cubicBezTo>
                <a:cubicBezTo>
                  <a:pt x="5308505" y="586732"/>
                  <a:pt x="5308505" y="588025"/>
                  <a:pt x="5309801" y="589318"/>
                </a:cubicBezTo>
                <a:cubicBezTo>
                  <a:pt x="5309801" y="589318"/>
                  <a:pt x="5311097" y="590536"/>
                  <a:pt x="5312394" y="590536"/>
                </a:cubicBezTo>
                <a:cubicBezTo>
                  <a:pt x="5313546" y="590536"/>
                  <a:pt x="5316139" y="591829"/>
                  <a:pt x="5317436" y="591829"/>
                </a:cubicBezTo>
                <a:cubicBezTo>
                  <a:pt x="5319885" y="591829"/>
                  <a:pt x="5321181" y="591829"/>
                  <a:pt x="5323774" y="591829"/>
                </a:cubicBezTo>
                <a:cubicBezTo>
                  <a:pt x="5325071" y="591829"/>
                  <a:pt x="5325071" y="593123"/>
                  <a:pt x="5326367" y="593123"/>
                </a:cubicBezTo>
                <a:cubicBezTo>
                  <a:pt x="5328816" y="593123"/>
                  <a:pt x="5331409" y="594340"/>
                  <a:pt x="5333858" y="594340"/>
                </a:cubicBezTo>
                <a:cubicBezTo>
                  <a:pt x="5336451" y="595633"/>
                  <a:pt x="5339044" y="596927"/>
                  <a:pt x="5341492" y="598144"/>
                </a:cubicBezTo>
                <a:lnTo>
                  <a:pt x="5342821" y="598144"/>
                </a:lnTo>
                <a:lnTo>
                  <a:pt x="5344065" y="596900"/>
                </a:lnTo>
                <a:cubicBezTo>
                  <a:pt x="5345336" y="596900"/>
                  <a:pt x="5346606" y="598170"/>
                  <a:pt x="5347876" y="598170"/>
                </a:cubicBezTo>
                <a:cubicBezTo>
                  <a:pt x="5347876" y="599440"/>
                  <a:pt x="5349146" y="599440"/>
                  <a:pt x="5350416" y="600710"/>
                </a:cubicBezTo>
                <a:lnTo>
                  <a:pt x="5350448" y="600726"/>
                </a:lnTo>
                <a:lnTo>
                  <a:pt x="5356762" y="599438"/>
                </a:lnTo>
                <a:cubicBezTo>
                  <a:pt x="5356762" y="599438"/>
                  <a:pt x="5356762" y="598144"/>
                  <a:pt x="5356762" y="598144"/>
                </a:cubicBezTo>
                <a:cubicBezTo>
                  <a:pt x="5356762" y="598144"/>
                  <a:pt x="5358058" y="596927"/>
                  <a:pt x="5358058" y="595633"/>
                </a:cubicBezTo>
                <a:cubicBezTo>
                  <a:pt x="5358058" y="594340"/>
                  <a:pt x="5359355" y="594340"/>
                  <a:pt x="5359355" y="593123"/>
                </a:cubicBezTo>
                <a:cubicBezTo>
                  <a:pt x="5360651" y="593123"/>
                  <a:pt x="5360651" y="593123"/>
                  <a:pt x="5361804" y="593123"/>
                </a:cubicBezTo>
                <a:cubicBezTo>
                  <a:pt x="5363100" y="593123"/>
                  <a:pt x="5365693" y="594340"/>
                  <a:pt x="5366990" y="595633"/>
                </a:cubicBezTo>
                <a:cubicBezTo>
                  <a:pt x="5368142" y="596927"/>
                  <a:pt x="5368142" y="598144"/>
                  <a:pt x="5368142" y="599438"/>
                </a:cubicBezTo>
                <a:cubicBezTo>
                  <a:pt x="5368142" y="599438"/>
                  <a:pt x="5368142" y="600731"/>
                  <a:pt x="5368142" y="600731"/>
                </a:cubicBezTo>
                <a:cubicBezTo>
                  <a:pt x="5370735" y="601948"/>
                  <a:pt x="5372031" y="601948"/>
                  <a:pt x="5373328" y="603242"/>
                </a:cubicBezTo>
                <a:cubicBezTo>
                  <a:pt x="5374624" y="603242"/>
                  <a:pt x="5374624" y="604535"/>
                  <a:pt x="5375777" y="605829"/>
                </a:cubicBezTo>
                <a:cubicBezTo>
                  <a:pt x="5375777" y="607046"/>
                  <a:pt x="5374624" y="607046"/>
                  <a:pt x="5374624" y="608339"/>
                </a:cubicBezTo>
                <a:lnTo>
                  <a:pt x="5376289" y="610605"/>
                </a:lnTo>
                <a:lnTo>
                  <a:pt x="5377085" y="610870"/>
                </a:lnTo>
                <a:lnTo>
                  <a:pt x="5376484" y="610870"/>
                </a:lnTo>
                <a:lnTo>
                  <a:pt x="5378370" y="613437"/>
                </a:lnTo>
                <a:cubicBezTo>
                  <a:pt x="5379666" y="614654"/>
                  <a:pt x="5379666" y="614654"/>
                  <a:pt x="5380963" y="615948"/>
                </a:cubicBezTo>
                <a:cubicBezTo>
                  <a:pt x="5383412" y="615948"/>
                  <a:pt x="5384708" y="617241"/>
                  <a:pt x="5387301" y="617241"/>
                </a:cubicBezTo>
                <a:cubicBezTo>
                  <a:pt x="5389750" y="619752"/>
                  <a:pt x="5392343" y="621045"/>
                  <a:pt x="5394936" y="622339"/>
                </a:cubicBezTo>
                <a:cubicBezTo>
                  <a:pt x="5394936" y="622339"/>
                  <a:pt x="5396088" y="622339"/>
                  <a:pt x="5396088" y="622339"/>
                </a:cubicBezTo>
                <a:cubicBezTo>
                  <a:pt x="5397385" y="622339"/>
                  <a:pt x="5397385" y="623556"/>
                  <a:pt x="5398681" y="623556"/>
                </a:cubicBezTo>
                <a:cubicBezTo>
                  <a:pt x="5399977" y="626143"/>
                  <a:pt x="5401274" y="628654"/>
                  <a:pt x="5402570" y="631164"/>
                </a:cubicBezTo>
                <a:cubicBezTo>
                  <a:pt x="5402570" y="632458"/>
                  <a:pt x="5401274" y="632458"/>
                  <a:pt x="5401274" y="633751"/>
                </a:cubicBezTo>
                <a:cubicBezTo>
                  <a:pt x="5401274" y="634969"/>
                  <a:pt x="5402570" y="634969"/>
                  <a:pt x="5402570" y="636262"/>
                </a:cubicBezTo>
                <a:cubicBezTo>
                  <a:pt x="5405019" y="636262"/>
                  <a:pt x="5406316" y="637556"/>
                  <a:pt x="5408909" y="638849"/>
                </a:cubicBezTo>
                <a:cubicBezTo>
                  <a:pt x="5410061" y="638849"/>
                  <a:pt x="5411358" y="638849"/>
                  <a:pt x="5412654" y="638849"/>
                </a:cubicBezTo>
                <a:cubicBezTo>
                  <a:pt x="5415247" y="638849"/>
                  <a:pt x="5416543" y="640066"/>
                  <a:pt x="5417696" y="640066"/>
                </a:cubicBezTo>
                <a:cubicBezTo>
                  <a:pt x="5417696" y="638849"/>
                  <a:pt x="5417696" y="638849"/>
                  <a:pt x="5417696" y="637556"/>
                </a:cubicBezTo>
                <a:cubicBezTo>
                  <a:pt x="5418992" y="637556"/>
                  <a:pt x="5421585" y="637556"/>
                  <a:pt x="5422882" y="637556"/>
                </a:cubicBezTo>
                <a:cubicBezTo>
                  <a:pt x="5424034" y="637556"/>
                  <a:pt x="5424034" y="638849"/>
                  <a:pt x="5425331" y="638849"/>
                </a:cubicBezTo>
                <a:cubicBezTo>
                  <a:pt x="5426627" y="638849"/>
                  <a:pt x="5426627" y="638849"/>
                  <a:pt x="5427924" y="638849"/>
                </a:cubicBezTo>
                <a:cubicBezTo>
                  <a:pt x="5427924" y="638849"/>
                  <a:pt x="5426627" y="637556"/>
                  <a:pt x="5426627" y="636262"/>
                </a:cubicBezTo>
                <a:cubicBezTo>
                  <a:pt x="5427924" y="636262"/>
                  <a:pt x="5427924" y="636262"/>
                  <a:pt x="5429220" y="636262"/>
                </a:cubicBezTo>
                <a:cubicBezTo>
                  <a:pt x="5429220" y="636262"/>
                  <a:pt x="5429220" y="634969"/>
                  <a:pt x="5429220" y="634969"/>
                </a:cubicBezTo>
                <a:cubicBezTo>
                  <a:pt x="5429220" y="634969"/>
                  <a:pt x="5430372" y="633751"/>
                  <a:pt x="5430372" y="633751"/>
                </a:cubicBezTo>
                <a:cubicBezTo>
                  <a:pt x="5429220" y="632458"/>
                  <a:pt x="5429220" y="631164"/>
                  <a:pt x="5427924" y="629947"/>
                </a:cubicBezTo>
                <a:cubicBezTo>
                  <a:pt x="5426627" y="629947"/>
                  <a:pt x="5424034" y="628654"/>
                  <a:pt x="5422882" y="627360"/>
                </a:cubicBezTo>
                <a:cubicBezTo>
                  <a:pt x="5422882" y="626143"/>
                  <a:pt x="5422882" y="624850"/>
                  <a:pt x="5422882" y="623556"/>
                </a:cubicBezTo>
                <a:cubicBezTo>
                  <a:pt x="5421585" y="621045"/>
                  <a:pt x="5418992" y="619752"/>
                  <a:pt x="5417696" y="617241"/>
                </a:cubicBezTo>
                <a:cubicBezTo>
                  <a:pt x="5416543" y="617241"/>
                  <a:pt x="5416543" y="615948"/>
                  <a:pt x="5415247" y="615948"/>
                </a:cubicBezTo>
                <a:cubicBezTo>
                  <a:pt x="5415247" y="614654"/>
                  <a:pt x="5413951" y="614654"/>
                  <a:pt x="5413951" y="613437"/>
                </a:cubicBezTo>
                <a:cubicBezTo>
                  <a:pt x="5411358" y="612144"/>
                  <a:pt x="5410061" y="610850"/>
                  <a:pt x="5407612" y="609633"/>
                </a:cubicBezTo>
                <a:cubicBezTo>
                  <a:pt x="5406316" y="609633"/>
                  <a:pt x="5405019" y="609633"/>
                  <a:pt x="5403723" y="609633"/>
                </a:cubicBezTo>
                <a:cubicBezTo>
                  <a:pt x="5402570" y="608339"/>
                  <a:pt x="5402570" y="608339"/>
                  <a:pt x="5401274" y="608339"/>
                </a:cubicBezTo>
                <a:cubicBezTo>
                  <a:pt x="5401274" y="607046"/>
                  <a:pt x="5402570" y="607046"/>
                  <a:pt x="5402570" y="605829"/>
                </a:cubicBezTo>
                <a:cubicBezTo>
                  <a:pt x="5403723" y="604535"/>
                  <a:pt x="5403723" y="604535"/>
                  <a:pt x="5405019" y="604535"/>
                </a:cubicBezTo>
                <a:cubicBezTo>
                  <a:pt x="5405019" y="603242"/>
                  <a:pt x="5403723" y="601948"/>
                  <a:pt x="5403723" y="600731"/>
                </a:cubicBezTo>
                <a:cubicBezTo>
                  <a:pt x="5403723" y="599438"/>
                  <a:pt x="5403723" y="599438"/>
                  <a:pt x="5403723" y="598144"/>
                </a:cubicBezTo>
                <a:cubicBezTo>
                  <a:pt x="5403723" y="598144"/>
                  <a:pt x="5402570" y="596927"/>
                  <a:pt x="5402570" y="596927"/>
                </a:cubicBezTo>
                <a:cubicBezTo>
                  <a:pt x="5401274" y="594340"/>
                  <a:pt x="5401274" y="593123"/>
                  <a:pt x="5401274" y="591829"/>
                </a:cubicBezTo>
                <a:cubicBezTo>
                  <a:pt x="5399977" y="590536"/>
                  <a:pt x="5398681" y="589318"/>
                  <a:pt x="5397385" y="588025"/>
                </a:cubicBezTo>
                <a:cubicBezTo>
                  <a:pt x="5397385" y="588025"/>
                  <a:pt x="5398681" y="588025"/>
                  <a:pt x="5398681" y="588025"/>
                </a:cubicBezTo>
                <a:cubicBezTo>
                  <a:pt x="5401274" y="589318"/>
                  <a:pt x="5405019" y="589318"/>
                  <a:pt x="5407612" y="590536"/>
                </a:cubicBezTo>
                <a:cubicBezTo>
                  <a:pt x="5408909" y="590536"/>
                  <a:pt x="5408909" y="591829"/>
                  <a:pt x="5410061" y="591829"/>
                </a:cubicBezTo>
                <a:cubicBezTo>
                  <a:pt x="5413951" y="593123"/>
                  <a:pt x="5416543" y="594340"/>
                  <a:pt x="5420289" y="595633"/>
                </a:cubicBezTo>
                <a:cubicBezTo>
                  <a:pt x="5424034" y="596927"/>
                  <a:pt x="5426627" y="598144"/>
                  <a:pt x="5429220" y="599438"/>
                </a:cubicBezTo>
                <a:cubicBezTo>
                  <a:pt x="5429220" y="599438"/>
                  <a:pt x="5430372" y="598144"/>
                  <a:pt x="5430372" y="598144"/>
                </a:cubicBezTo>
                <a:cubicBezTo>
                  <a:pt x="5432965" y="599438"/>
                  <a:pt x="5434262" y="599438"/>
                  <a:pt x="5435558" y="599438"/>
                </a:cubicBezTo>
                <a:cubicBezTo>
                  <a:pt x="5436855" y="600731"/>
                  <a:pt x="5438007" y="601948"/>
                  <a:pt x="5439304" y="603242"/>
                </a:cubicBezTo>
                <a:cubicBezTo>
                  <a:pt x="5440600" y="603242"/>
                  <a:pt x="5441897" y="603242"/>
                  <a:pt x="5443193" y="603242"/>
                </a:cubicBezTo>
                <a:cubicBezTo>
                  <a:pt x="5444345" y="603242"/>
                  <a:pt x="5444345" y="604535"/>
                  <a:pt x="5445642" y="604535"/>
                </a:cubicBezTo>
                <a:cubicBezTo>
                  <a:pt x="5446938" y="603242"/>
                  <a:pt x="5446938" y="603242"/>
                  <a:pt x="5446938" y="601948"/>
                </a:cubicBezTo>
                <a:cubicBezTo>
                  <a:pt x="5448235" y="601948"/>
                  <a:pt x="5450828" y="603242"/>
                  <a:pt x="5451980" y="603242"/>
                </a:cubicBezTo>
                <a:cubicBezTo>
                  <a:pt x="5453277" y="604535"/>
                  <a:pt x="5453277" y="604535"/>
                  <a:pt x="5453277" y="605829"/>
                </a:cubicBezTo>
                <a:cubicBezTo>
                  <a:pt x="5453277" y="605829"/>
                  <a:pt x="5454573" y="605829"/>
                  <a:pt x="5454573" y="605829"/>
                </a:cubicBezTo>
                <a:cubicBezTo>
                  <a:pt x="5454573" y="605829"/>
                  <a:pt x="5455870" y="604535"/>
                  <a:pt x="5457166" y="604535"/>
                </a:cubicBezTo>
                <a:cubicBezTo>
                  <a:pt x="5457166" y="605829"/>
                  <a:pt x="5458318" y="605829"/>
                  <a:pt x="5459615" y="607046"/>
                </a:cubicBezTo>
                <a:cubicBezTo>
                  <a:pt x="5459615" y="605829"/>
                  <a:pt x="5460911" y="605829"/>
                  <a:pt x="5460911" y="604535"/>
                </a:cubicBezTo>
                <a:cubicBezTo>
                  <a:pt x="5465953" y="605829"/>
                  <a:pt x="5471139" y="607046"/>
                  <a:pt x="5476181" y="608339"/>
                </a:cubicBezTo>
                <a:cubicBezTo>
                  <a:pt x="5477477" y="609633"/>
                  <a:pt x="5477477" y="609633"/>
                  <a:pt x="5477477" y="610850"/>
                </a:cubicBezTo>
                <a:cubicBezTo>
                  <a:pt x="5477477" y="610850"/>
                  <a:pt x="5478774" y="609633"/>
                  <a:pt x="5478774" y="609633"/>
                </a:cubicBezTo>
                <a:cubicBezTo>
                  <a:pt x="5478774" y="608339"/>
                  <a:pt x="5479926" y="608339"/>
                  <a:pt x="5481223" y="608339"/>
                </a:cubicBezTo>
                <a:cubicBezTo>
                  <a:pt x="5481223" y="608339"/>
                  <a:pt x="5482519" y="609633"/>
                  <a:pt x="5482519" y="609633"/>
                </a:cubicBezTo>
                <a:cubicBezTo>
                  <a:pt x="5483816" y="609633"/>
                  <a:pt x="5486265" y="610850"/>
                  <a:pt x="5487561" y="610850"/>
                </a:cubicBezTo>
                <a:cubicBezTo>
                  <a:pt x="5488857" y="612144"/>
                  <a:pt x="5488857" y="612144"/>
                  <a:pt x="5490154" y="612144"/>
                </a:cubicBezTo>
                <a:cubicBezTo>
                  <a:pt x="5491450" y="612144"/>
                  <a:pt x="5491450" y="613437"/>
                  <a:pt x="5492603" y="614654"/>
                </a:cubicBezTo>
                <a:cubicBezTo>
                  <a:pt x="5493899" y="614654"/>
                  <a:pt x="5496492" y="615948"/>
                  <a:pt x="5499085" y="617241"/>
                </a:cubicBezTo>
                <a:cubicBezTo>
                  <a:pt x="5500238" y="617241"/>
                  <a:pt x="5501534" y="617241"/>
                  <a:pt x="5502830" y="617241"/>
                </a:cubicBezTo>
                <a:cubicBezTo>
                  <a:pt x="5502830" y="618458"/>
                  <a:pt x="5504127" y="618458"/>
                  <a:pt x="5504127" y="619752"/>
                </a:cubicBezTo>
                <a:cubicBezTo>
                  <a:pt x="5505423" y="619752"/>
                  <a:pt x="5505423" y="621045"/>
                  <a:pt x="5506576" y="621045"/>
                </a:cubicBezTo>
                <a:cubicBezTo>
                  <a:pt x="5507872" y="621045"/>
                  <a:pt x="5507872" y="621045"/>
                  <a:pt x="5509169" y="621045"/>
                </a:cubicBezTo>
                <a:cubicBezTo>
                  <a:pt x="5511762" y="622339"/>
                  <a:pt x="5513058" y="622339"/>
                  <a:pt x="5515507" y="623556"/>
                </a:cubicBezTo>
                <a:cubicBezTo>
                  <a:pt x="5519396" y="624850"/>
                  <a:pt x="5521845" y="627360"/>
                  <a:pt x="5525735" y="629947"/>
                </a:cubicBezTo>
                <a:cubicBezTo>
                  <a:pt x="5527031" y="631164"/>
                  <a:pt x="5528184" y="631164"/>
                  <a:pt x="5529480" y="632458"/>
                </a:cubicBezTo>
                <a:cubicBezTo>
                  <a:pt x="5530777" y="632458"/>
                  <a:pt x="5530777" y="632458"/>
                  <a:pt x="5532073" y="632458"/>
                </a:cubicBezTo>
                <a:cubicBezTo>
                  <a:pt x="5530777" y="632458"/>
                  <a:pt x="5530777" y="631164"/>
                  <a:pt x="5530777" y="631164"/>
                </a:cubicBezTo>
                <a:cubicBezTo>
                  <a:pt x="5532073" y="631164"/>
                  <a:pt x="5533369" y="632458"/>
                  <a:pt x="5534522" y="632458"/>
                </a:cubicBezTo>
                <a:cubicBezTo>
                  <a:pt x="5535818" y="633751"/>
                  <a:pt x="5535818" y="633751"/>
                  <a:pt x="5537115" y="634969"/>
                </a:cubicBezTo>
                <a:cubicBezTo>
                  <a:pt x="5535818" y="634969"/>
                  <a:pt x="5535818" y="634969"/>
                  <a:pt x="5534522" y="634969"/>
                </a:cubicBezTo>
                <a:cubicBezTo>
                  <a:pt x="5534522" y="634969"/>
                  <a:pt x="5535818" y="636262"/>
                  <a:pt x="5535818" y="636262"/>
                </a:cubicBezTo>
                <a:cubicBezTo>
                  <a:pt x="5538411" y="636262"/>
                  <a:pt x="5539708" y="637556"/>
                  <a:pt x="5542157" y="637556"/>
                </a:cubicBezTo>
                <a:cubicBezTo>
                  <a:pt x="5547343" y="640066"/>
                  <a:pt x="5551088" y="641360"/>
                  <a:pt x="5554833" y="643870"/>
                </a:cubicBezTo>
                <a:cubicBezTo>
                  <a:pt x="5557426" y="646457"/>
                  <a:pt x="5561316" y="650262"/>
                  <a:pt x="5563764" y="652772"/>
                </a:cubicBezTo>
                <a:cubicBezTo>
                  <a:pt x="5563764" y="654066"/>
                  <a:pt x="5562468" y="654066"/>
                  <a:pt x="5562468" y="654066"/>
                </a:cubicBezTo>
                <a:cubicBezTo>
                  <a:pt x="5562468" y="652772"/>
                  <a:pt x="5561316" y="652772"/>
                  <a:pt x="5560019" y="651479"/>
                </a:cubicBezTo>
                <a:cubicBezTo>
                  <a:pt x="5557426" y="650262"/>
                  <a:pt x="5556130" y="648968"/>
                  <a:pt x="5553681" y="647675"/>
                </a:cubicBezTo>
                <a:cubicBezTo>
                  <a:pt x="5552384" y="647675"/>
                  <a:pt x="5552384" y="647675"/>
                  <a:pt x="5552384" y="647675"/>
                </a:cubicBezTo>
                <a:cubicBezTo>
                  <a:pt x="5556130" y="648968"/>
                  <a:pt x="5558723" y="651479"/>
                  <a:pt x="5562468" y="654066"/>
                </a:cubicBezTo>
                <a:cubicBezTo>
                  <a:pt x="5563764" y="655359"/>
                  <a:pt x="5566357" y="655359"/>
                  <a:pt x="5567654" y="656576"/>
                </a:cubicBezTo>
                <a:cubicBezTo>
                  <a:pt x="5568806" y="656576"/>
                  <a:pt x="5568806" y="655359"/>
                  <a:pt x="5570103" y="655359"/>
                </a:cubicBezTo>
                <a:cubicBezTo>
                  <a:pt x="5571399" y="655359"/>
                  <a:pt x="5573992" y="656576"/>
                  <a:pt x="5575289" y="656576"/>
                </a:cubicBezTo>
                <a:cubicBezTo>
                  <a:pt x="5576441" y="657870"/>
                  <a:pt x="5579034" y="657870"/>
                  <a:pt x="5580330" y="659163"/>
                </a:cubicBezTo>
                <a:cubicBezTo>
                  <a:pt x="5580330" y="657870"/>
                  <a:pt x="5580330" y="657870"/>
                  <a:pt x="5580330" y="656576"/>
                </a:cubicBezTo>
                <a:cubicBezTo>
                  <a:pt x="5581627" y="656576"/>
                  <a:pt x="5581627" y="656576"/>
                  <a:pt x="5582779" y="656576"/>
                </a:cubicBezTo>
                <a:cubicBezTo>
                  <a:pt x="5584076" y="656576"/>
                  <a:pt x="5584076" y="657870"/>
                  <a:pt x="5585372" y="659163"/>
                </a:cubicBezTo>
                <a:cubicBezTo>
                  <a:pt x="5585372" y="660381"/>
                  <a:pt x="5586669" y="660381"/>
                  <a:pt x="5587965" y="661674"/>
                </a:cubicBezTo>
                <a:cubicBezTo>
                  <a:pt x="5587965" y="661674"/>
                  <a:pt x="5589262" y="662968"/>
                  <a:pt x="5589262" y="662968"/>
                </a:cubicBezTo>
                <a:cubicBezTo>
                  <a:pt x="5590414" y="662968"/>
                  <a:pt x="5590414" y="661674"/>
                  <a:pt x="5590414" y="661674"/>
                </a:cubicBezTo>
                <a:cubicBezTo>
                  <a:pt x="5591710" y="661674"/>
                  <a:pt x="5591710" y="661674"/>
                  <a:pt x="5591710" y="661674"/>
                </a:cubicBezTo>
                <a:cubicBezTo>
                  <a:pt x="5593007" y="661674"/>
                  <a:pt x="5595600" y="662968"/>
                  <a:pt x="5596752" y="664185"/>
                </a:cubicBezTo>
                <a:cubicBezTo>
                  <a:pt x="5596752" y="664185"/>
                  <a:pt x="5596752" y="665478"/>
                  <a:pt x="5596752" y="665478"/>
                </a:cubicBezTo>
                <a:cubicBezTo>
                  <a:pt x="5598049" y="666772"/>
                  <a:pt x="5600642" y="667989"/>
                  <a:pt x="5601938" y="669282"/>
                </a:cubicBezTo>
                <a:cubicBezTo>
                  <a:pt x="5604387" y="670576"/>
                  <a:pt x="5605684" y="670576"/>
                  <a:pt x="5606980" y="670576"/>
                </a:cubicBezTo>
                <a:cubicBezTo>
                  <a:pt x="5612022" y="674380"/>
                  <a:pt x="5617064" y="676891"/>
                  <a:pt x="5622249" y="679478"/>
                </a:cubicBezTo>
                <a:cubicBezTo>
                  <a:pt x="5620953" y="678184"/>
                  <a:pt x="5620953" y="678184"/>
                  <a:pt x="5620953" y="676891"/>
                </a:cubicBezTo>
                <a:cubicBezTo>
                  <a:pt x="5622249" y="678184"/>
                  <a:pt x="5624698" y="678184"/>
                  <a:pt x="5625995" y="679478"/>
                </a:cubicBezTo>
                <a:cubicBezTo>
                  <a:pt x="5627291" y="680695"/>
                  <a:pt x="5627291" y="680695"/>
                  <a:pt x="5627291" y="681988"/>
                </a:cubicBezTo>
                <a:cubicBezTo>
                  <a:pt x="5628588" y="681988"/>
                  <a:pt x="5628588" y="683282"/>
                  <a:pt x="5629884" y="683282"/>
                </a:cubicBezTo>
                <a:cubicBezTo>
                  <a:pt x="5629884" y="681988"/>
                  <a:pt x="5629884" y="681988"/>
                  <a:pt x="5629884" y="680695"/>
                </a:cubicBezTo>
                <a:cubicBezTo>
                  <a:pt x="5629884" y="680695"/>
                  <a:pt x="5631037" y="680695"/>
                  <a:pt x="5631037" y="680695"/>
                </a:cubicBezTo>
                <a:cubicBezTo>
                  <a:pt x="5632333" y="681988"/>
                  <a:pt x="5634926" y="683282"/>
                  <a:pt x="5636223" y="684499"/>
                </a:cubicBezTo>
                <a:cubicBezTo>
                  <a:pt x="5636223" y="684499"/>
                  <a:pt x="5634926" y="684499"/>
                  <a:pt x="5634926" y="684499"/>
                </a:cubicBezTo>
                <a:cubicBezTo>
                  <a:pt x="5634926" y="685793"/>
                  <a:pt x="5634926" y="687086"/>
                  <a:pt x="5636223" y="688380"/>
                </a:cubicBezTo>
                <a:cubicBezTo>
                  <a:pt x="5637519" y="688380"/>
                  <a:pt x="5639968" y="689597"/>
                  <a:pt x="5641264" y="689597"/>
                </a:cubicBezTo>
                <a:cubicBezTo>
                  <a:pt x="5641264" y="689597"/>
                  <a:pt x="5641264" y="688380"/>
                  <a:pt x="5641264" y="688380"/>
                </a:cubicBezTo>
                <a:cubicBezTo>
                  <a:pt x="5641264" y="688380"/>
                  <a:pt x="5639968" y="687086"/>
                  <a:pt x="5639968" y="687086"/>
                </a:cubicBezTo>
                <a:cubicBezTo>
                  <a:pt x="5641264" y="688380"/>
                  <a:pt x="5642561" y="688380"/>
                  <a:pt x="5645010" y="689597"/>
                </a:cubicBezTo>
                <a:cubicBezTo>
                  <a:pt x="5645010" y="689597"/>
                  <a:pt x="5646306" y="690890"/>
                  <a:pt x="5646306" y="690890"/>
                </a:cubicBezTo>
                <a:cubicBezTo>
                  <a:pt x="5646306" y="690890"/>
                  <a:pt x="5645010" y="692184"/>
                  <a:pt x="5645010" y="692184"/>
                </a:cubicBezTo>
                <a:cubicBezTo>
                  <a:pt x="5646306" y="693401"/>
                  <a:pt x="5646306" y="694694"/>
                  <a:pt x="5647603" y="695988"/>
                </a:cubicBezTo>
                <a:cubicBezTo>
                  <a:pt x="5648899" y="697205"/>
                  <a:pt x="5651492" y="698499"/>
                  <a:pt x="5652644" y="699792"/>
                </a:cubicBezTo>
                <a:cubicBezTo>
                  <a:pt x="5653941" y="699792"/>
                  <a:pt x="5656534" y="701009"/>
                  <a:pt x="5657830" y="701009"/>
                </a:cubicBezTo>
                <a:cubicBezTo>
                  <a:pt x="5655237" y="698499"/>
                  <a:pt x="5653941" y="697205"/>
                  <a:pt x="5651492" y="695988"/>
                </a:cubicBezTo>
                <a:cubicBezTo>
                  <a:pt x="5650196" y="694694"/>
                  <a:pt x="5650196" y="694694"/>
                  <a:pt x="5648899" y="693401"/>
                </a:cubicBezTo>
                <a:cubicBezTo>
                  <a:pt x="5648899" y="693401"/>
                  <a:pt x="5648899" y="692184"/>
                  <a:pt x="5648899" y="692184"/>
                </a:cubicBezTo>
                <a:cubicBezTo>
                  <a:pt x="5650196" y="692184"/>
                  <a:pt x="5651492" y="693401"/>
                  <a:pt x="5652644" y="693401"/>
                </a:cubicBezTo>
                <a:cubicBezTo>
                  <a:pt x="5653941" y="694694"/>
                  <a:pt x="5655237" y="694694"/>
                  <a:pt x="5656534" y="695988"/>
                </a:cubicBezTo>
                <a:cubicBezTo>
                  <a:pt x="5658983" y="697205"/>
                  <a:pt x="5660279" y="699792"/>
                  <a:pt x="5662872" y="701009"/>
                </a:cubicBezTo>
                <a:cubicBezTo>
                  <a:pt x="5662872" y="701009"/>
                  <a:pt x="5662872" y="702303"/>
                  <a:pt x="5662872" y="703596"/>
                </a:cubicBezTo>
                <a:cubicBezTo>
                  <a:pt x="5662872" y="703596"/>
                  <a:pt x="5664169" y="704890"/>
                  <a:pt x="5664169" y="704890"/>
                </a:cubicBezTo>
                <a:cubicBezTo>
                  <a:pt x="5665465" y="704890"/>
                  <a:pt x="5665465" y="703596"/>
                  <a:pt x="5666617" y="703596"/>
                </a:cubicBezTo>
                <a:cubicBezTo>
                  <a:pt x="5665465" y="703596"/>
                  <a:pt x="5665465" y="702303"/>
                  <a:pt x="5665465" y="702303"/>
                </a:cubicBezTo>
                <a:cubicBezTo>
                  <a:pt x="5666617" y="702303"/>
                  <a:pt x="5666617" y="703596"/>
                  <a:pt x="5667914" y="703596"/>
                </a:cubicBezTo>
                <a:cubicBezTo>
                  <a:pt x="5667914" y="704890"/>
                  <a:pt x="5669210" y="704890"/>
                  <a:pt x="5669210" y="706107"/>
                </a:cubicBezTo>
                <a:cubicBezTo>
                  <a:pt x="5669210" y="707400"/>
                  <a:pt x="5667914" y="707400"/>
                  <a:pt x="5667914" y="707400"/>
                </a:cubicBezTo>
                <a:cubicBezTo>
                  <a:pt x="5669210" y="708694"/>
                  <a:pt x="5669210" y="709911"/>
                  <a:pt x="5670507" y="711205"/>
                </a:cubicBezTo>
                <a:cubicBezTo>
                  <a:pt x="5671803" y="713715"/>
                  <a:pt x="5671803" y="717520"/>
                  <a:pt x="5672956" y="720106"/>
                </a:cubicBezTo>
                <a:cubicBezTo>
                  <a:pt x="5674252" y="721400"/>
                  <a:pt x="5676845" y="722617"/>
                  <a:pt x="5678142" y="723911"/>
                </a:cubicBezTo>
                <a:cubicBezTo>
                  <a:pt x="5678142" y="725204"/>
                  <a:pt x="5678142" y="725204"/>
                  <a:pt x="5678142" y="726421"/>
                </a:cubicBezTo>
                <a:cubicBezTo>
                  <a:pt x="5679294" y="726421"/>
                  <a:pt x="5679294" y="727715"/>
                  <a:pt x="5680590" y="729008"/>
                </a:cubicBezTo>
                <a:cubicBezTo>
                  <a:pt x="5680590" y="729008"/>
                  <a:pt x="5681887" y="730226"/>
                  <a:pt x="5681887" y="731519"/>
                </a:cubicBezTo>
                <a:cubicBezTo>
                  <a:pt x="5680590" y="731519"/>
                  <a:pt x="5680590" y="731519"/>
                  <a:pt x="5679294" y="731519"/>
                </a:cubicBezTo>
                <a:cubicBezTo>
                  <a:pt x="5679294" y="732812"/>
                  <a:pt x="5679294" y="732812"/>
                  <a:pt x="5679294" y="734030"/>
                </a:cubicBezTo>
                <a:cubicBezTo>
                  <a:pt x="5680590" y="735323"/>
                  <a:pt x="5680590" y="735323"/>
                  <a:pt x="5681887" y="736617"/>
                </a:cubicBezTo>
                <a:cubicBezTo>
                  <a:pt x="5684480" y="736617"/>
                  <a:pt x="5685776" y="736617"/>
                  <a:pt x="5686929" y="736617"/>
                </a:cubicBezTo>
                <a:cubicBezTo>
                  <a:pt x="5689522" y="737910"/>
                  <a:pt x="5690818" y="737910"/>
                  <a:pt x="5692115" y="739127"/>
                </a:cubicBezTo>
                <a:cubicBezTo>
                  <a:pt x="5692115" y="740421"/>
                  <a:pt x="5693267" y="741714"/>
                  <a:pt x="5693267" y="742932"/>
                </a:cubicBezTo>
                <a:cubicBezTo>
                  <a:pt x="5693267" y="742932"/>
                  <a:pt x="5694564" y="744225"/>
                  <a:pt x="5695860" y="744225"/>
                </a:cubicBezTo>
                <a:cubicBezTo>
                  <a:pt x="5695860" y="744225"/>
                  <a:pt x="5697156" y="744225"/>
                  <a:pt x="5697156" y="744225"/>
                </a:cubicBezTo>
                <a:cubicBezTo>
                  <a:pt x="5697156" y="744225"/>
                  <a:pt x="5695860" y="742932"/>
                  <a:pt x="5695860" y="742932"/>
                </a:cubicBezTo>
                <a:cubicBezTo>
                  <a:pt x="5695860" y="741714"/>
                  <a:pt x="5695860" y="741714"/>
                  <a:pt x="5695860" y="740421"/>
                </a:cubicBezTo>
                <a:cubicBezTo>
                  <a:pt x="5695860" y="739127"/>
                  <a:pt x="5697156" y="739127"/>
                  <a:pt x="5698453" y="739127"/>
                </a:cubicBezTo>
                <a:cubicBezTo>
                  <a:pt x="5699749" y="739127"/>
                  <a:pt x="5699749" y="740421"/>
                  <a:pt x="5700902" y="740421"/>
                </a:cubicBezTo>
                <a:cubicBezTo>
                  <a:pt x="5702198" y="741714"/>
                  <a:pt x="5702198" y="742932"/>
                  <a:pt x="5702198" y="744225"/>
                </a:cubicBezTo>
                <a:cubicBezTo>
                  <a:pt x="5703495" y="745518"/>
                  <a:pt x="5703495" y="746736"/>
                  <a:pt x="5704791" y="748029"/>
                </a:cubicBezTo>
                <a:cubicBezTo>
                  <a:pt x="5704791" y="748029"/>
                  <a:pt x="5704791" y="746736"/>
                  <a:pt x="5704791" y="746736"/>
                </a:cubicBezTo>
                <a:cubicBezTo>
                  <a:pt x="5703495" y="744225"/>
                  <a:pt x="5703495" y="742932"/>
                  <a:pt x="5703495" y="741714"/>
                </a:cubicBezTo>
                <a:cubicBezTo>
                  <a:pt x="5704791" y="740421"/>
                  <a:pt x="5704791" y="740421"/>
                  <a:pt x="5704791" y="739127"/>
                </a:cubicBezTo>
                <a:cubicBezTo>
                  <a:pt x="5704791" y="739127"/>
                  <a:pt x="5703495" y="737910"/>
                  <a:pt x="5703495" y="736617"/>
                </a:cubicBezTo>
                <a:cubicBezTo>
                  <a:pt x="5702198" y="736617"/>
                  <a:pt x="5699749" y="736617"/>
                  <a:pt x="5698453" y="736617"/>
                </a:cubicBezTo>
                <a:cubicBezTo>
                  <a:pt x="5697156" y="736617"/>
                  <a:pt x="5694564" y="735323"/>
                  <a:pt x="5693267" y="735323"/>
                </a:cubicBezTo>
                <a:cubicBezTo>
                  <a:pt x="5693267" y="734030"/>
                  <a:pt x="5693267" y="734030"/>
                  <a:pt x="5693267" y="732812"/>
                </a:cubicBezTo>
                <a:cubicBezTo>
                  <a:pt x="5694564" y="732812"/>
                  <a:pt x="5695860" y="732812"/>
                  <a:pt x="5697156" y="732812"/>
                </a:cubicBezTo>
                <a:cubicBezTo>
                  <a:pt x="5697156" y="732812"/>
                  <a:pt x="5697156" y="731519"/>
                  <a:pt x="5697156" y="730226"/>
                </a:cubicBezTo>
                <a:cubicBezTo>
                  <a:pt x="5695860" y="729008"/>
                  <a:pt x="5693267" y="726421"/>
                  <a:pt x="5692115" y="725204"/>
                </a:cubicBezTo>
                <a:cubicBezTo>
                  <a:pt x="5690818" y="723911"/>
                  <a:pt x="5690818" y="722617"/>
                  <a:pt x="5689522" y="721400"/>
                </a:cubicBezTo>
                <a:cubicBezTo>
                  <a:pt x="5689522" y="721400"/>
                  <a:pt x="5689522" y="720106"/>
                  <a:pt x="5689522" y="718813"/>
                </a:cubicBezTo>
                <a:cubicBezTo>
                  <a:pt x="5688225" y="718813"/>
                  <a:pt x="5688225" y="717520"/>
                  <a:pt x="5686929" y="717520"/>
                </a:cubicBezTo>
                <a:cubicBezTo>
                  <a:pt x="5684480" y="717520"/>
                  <a:pt x="5683183" y="717520"/>
                  <a:pt x="5680590" y="717520"/>
                </a:cubicBezTo>
                <a:cubicBezTo>
                  <a:pt x="5680590" y="717520"/>
                  <a:pt x="5680590" y="716302"/>
                  <a:pt x="5680590" y="716302"/>
                </a:cubicBezTo>
                <a:cubicBezTo>
                  <a:pt x="5683183" y="716302"/>
                  <a:pt x="5684480" y="716302"/>
                  <a:pt x="5685776" y="716302"/>
                </a:cubicBezTo>
                <a:cubicBezTo>
                  <a:pt x="5686929" y="715009"/>
                  <a:pt x="5688225" y="715009"/>
                  <a:pt x="5689522" y="713715"/>
                </a:cubicBezTo>
                <a:cubicBezTo>
                  <a:pt x="5692115" y="713715"/>
                  <a:pt x="5693267" y="712498"/>
                  <a:pt x="5695860" y="712498"/>
                </a:cubicBezTo>
                <a:cubicBezTo>
                  <a:pt x="5697156" y="713715"/>
                  <a:pt x="5697156" y="713715"/>
                  <a:pt x="5698453" y="713715"/>
                </a:cubicBezTo>
                <a:cubicBezTo>
                  <a:pt x="5698453" y="713715"/>
                  <a:pt x="5697156" y="715009"/>
                  <a:pt x="5697156" y="715009"/>
                </a:cubicBezTo>
                <a:cubicBezTo>
                  <a:pt x="5698453" y="716302"/>
                  <a:pt x="5698453" y="718813"/>
                  <a:pt x="5698453" y="720106"/>
                </a:cubicBezTo>
                <a:cubicBezTo>
                  <a:pt x="5699749" y="721400"/>
                  <a:pt x="5700902" y="721400"/>
                  <a:pt x="5702198" y="722617"/>
                </a:cubicBezTo>
                <a:cubicBezTo>
                  <a:pt x="5702198" y="722617"/>
                  <a:pt x="5703495" y="722617"/>
                  <a:pt x="5703495" y="722617"/>
                </a:cubicBezTo>
                <a:cubicBezTo>
                  <a:pt x="5702198" y="722617"/>
                  <a:pt x="5702198" y="721400"/>
                  <a:pt x="5700902" y="720106"/>
                </a:cubicBezTo>
                <a:cubicBezTo>
                  <a:pt x="5700902" y="718813"/>
                  <a:pt x="5700902" y="718813"/>
                  <a:pt x="5700902" y="717520"/>
                </a:cubicBezTo>
                <a:cubicBezTo>
                  <a:pt x="5702198" y="718813"/>
                  <a:pt x="5703495" y="718813"/>
                  <a:pt x="5703495" y="718813"/>
                </a:cubicBezTo>
                <a:cubicBezTo>
                  <a:pt x="5704791" y="718813"/>
                  <a:pt x="5707240" y="718813"/>
                  <a:pt x="5708537" y="718813"/>
                </a:cubicBezTo>
                <a:cubicBezTo>
                  <a:pt x="5709833" y="717520"/>
                  <a:pt x="5709833" y="717520"/>
                  <a:pt x="5711129" y="717520"/>
                </a:cubicBezTo>
                <a:cubicBezTo>
                  <a:pt x="5708537" y="716302"/>
                  <a:pt x="5707240" y="716302"/>
                  <a:pt x="5706088" y="715009"/>
                </a:cubicBezTo>
                <a:cubicBezTo>
                  <a:pt x="5707240" y="715009"/>
                  <a:pt x="5707240" y="715009"/>
                  <a:pt x="5708537" y="715009"/>
                </a:cubicBezTo>
                <a:cubicBezTo>
                  <a:pt x="5709833" y="715009"/>
                  <a:pt x="5709833" y="715009"/>
                  <a:pt x="5711129" y="715009"/>
                </a:cubicBezTo>
                <a:cubicBezTo>
                  <a:pt x="5712426" y="715009"/>
                  <a:pt x="5713722" y="716302"/>
                  <a:pt x="5714875" y="716302"/>
                </a:cubicBezTo>
                <a:cubicBezTo>
                  <a:pt x="5717468" y="716302"/>
                  <a:pt x="5718764" y="715009"/>
                  <a:pt x="5720061" y="715009"/>
                </a:cubicBezTo>
                <a:cubicBezTo>
                  <a:pt x="5720061" y="715009"/>
                  <a:pt x="5721213" y="716302"/>
                  <a:pt x="5722510" y="716302"/>
                </a:cubicBezTo>
                <a:cubicBezTo>
                  <a:pt x="5723806" y="716302"/>
                  <a:pt x="5723806" y="717520"/>
                  <a:pt x="5723806" y="717520"/>
                </a:cubicBezTo>
                <a:cubicBezTo>
                  <a:pt x="5725103" y="717520"/>
                  <a:pt x="5725103" y="717520"/>
                  <a:pt x="5726399" y="717520"/>
                </a:cubicBezTo>
                <a:cubicBezTo>
                  <a:pt x="5726399" y="718813"/>
                  <a:pt x="5727695" y="720106"/>
                  <a:pt x="5728848" y="720106"/>
                </a:cubicBezTo>
                <a:cubicBezTo>
                  <a:pt x="5728848" y="720106"/>
                  <a:pt x="5728848" y="721400"/>
                  <a:pt x="5728848" y="721400"/>
                </a:cubicBezTo>
                <a:cubicBezTo>
                  <a:pt x="5730144" y="722617"/>
                  <a:pt x="5730144" y="723911"/>
                  <a:pt x="5731441" y="725204"/>
                </a:cubicBezTo>
                <a:cubicBezTo>
                  <a:pt x="5732737" y="725204"/>
                  <a:pt x="5735186" y="726421"/>
                  <a:pt x="5736483" y="727715"/>
                </a:cubicBezTo>
                <a:cubicBezTo>
                  <a:pt x="5737779" y="727715"/>
                  <a:pt x="5737779" y="727715"/>
                  <a:pt x="5739076" y="727715"/>
                </a:cubicBezTo>
                <a:cubicBezTo>
                  <a:pt x="5741524" y="730226"/>
                  <a:pt x="5745414" y="731519"/>
                  <a:pt x="5749159" y="734030"/>
                </a:cubicBezTo>
                <a:cubicBezTo>
                  <a:pt x="5748007" y="734030"/>
                  <a:pt x="5748007" y="735323"/>
                  <a:pt x="5746710" y="735323"/>
                </a:cubicBezTo>
                <a:cubicBezTo>
                  <a:pt x="5746710" y="735323"/>
                  <a:pt x="5746710" y="736617"/>
                  <a:pt x="5746710" y="736617"/>
                </a:cubicBezTo>
                <a:cubicBezTo>
                  <a:pt x="5748007" y="736617"/>
                  <a:pt x="5748007" y="736617"/>
                  <a:pt x="5749159" y="736617"/>
                </a:cubicBezTo>
                <a:cubicBezTo>
                  <a:pt x="5749159" y="736617"/>
                  <a:pt x="5750456" y="735323"/>
                  <a:pt x="5750456" y="735323"/>
                </a:cubicBezTo>
                <a:cubicBezTo>
                  <a:pt x="5750456" y="735323"/>
                  <a:pt x="5751752" y="736617"/>
                  <a:pt x="5753049" y="736617"/>
                </a:cubicBezTo>
                <a:cubicBezTo>
                  <a:pt x="5753049" y="737910"/>
                  <a:pt x="5751752" y="737910"/>
                  <a:pt x="5751752" y="739127"/>
                </a:cubicBezTo>
                <a:cubicBezTo>
                  <a:pt x="5753049" y="739127"/>
                  <a:pt x="5754345" y="739127"/>
                  <a:pt x="5755497" y="739127"/>
                </a:cubicBezTo>
                <a:cubicBezTo>
                  <a:pt x="5758090" y="737910"/>
                  <a:pt x="5759387" y="737910"/>
                  <a:pt x="5760683" y="737910"/>
                </a:cubicBezTo>
                <a:cubicBezTo>
                  <a:pt x="5760683" y="739127"/>
                  <a:pt x="5761980" y="739127"/>
                  <a:pt x="5763132" y="740421"/>
                </a:cubicBezTo>
                <a:cubicBezTo>
                  <a:pt x="5763132" y="740421"/>
                  <a:pt x="5761980" y="741714"/>
                  <a:pt x="5761980" y="741714"/>
                </a:cubicBezTo>
                <a:cubicBezTo>
                  <a:pt x="5760683" y="742932"/>
                  <a:pt x="5760683" y="742932"/>
                  <a:pt x="5759387" y="742932"/>
                </a:cubicBezTo>
                <a:cubicBezTo>
                  <a:pt x="5759387" y="744225"/>
                  <a:pt x="5758090" y="744225"/>
                  <a:pt x="5758090" y="744225"/>
                </a:cubicBezTo>
                <a:cubicBezTo>
                  <a:pt x="5758090" y="746736"/>
                  <a:pt x="5758090" y="749323"/>
                  <a:pt x="5758090" y="751833"/>
                </a:cubicBezTo>
                <a:cubicBezTo>
                  <a:pt x="5756794" y="753127"/>
                  <a:pt x="5756794" y="753127"/>
                  <a:pt x="5755497" y="754420"/>
                </a:cubicBezTo>
                <a:cubicBezTo>
                  <a:pt x="5755497" y="754420"/>
                  <a:pt x="5755497" y="755638"/>
                  <a:pt x="5755497" y="755638"/>
                </a:cubicBezTo>
                <a:cubicBezTo>
                  <a:pt x="5756794" y="755638"/>
                  <a:pt x="5758090" y="756931"/>
                  <a:pt x="5759387" y="756931"/>
                </a:cubicBezTo>
                <a:cubicBezTo>
                  <a:pt x="5759387" y="758224"/>
                  <a:pt x="5760683" y="759442"/>
                  <a:pt x="5760683" y="760735"/>
                </a:cubicBezTo>
                <a:cubicBezTo>
                  <a:pt x="5761980" y="760735"/>
                  <a:pt x="5763132" y="762029"/>
                  <a:pt x="5764429" y="763246"/>
                </a:cubicBezTo>
                <a:cubicBezTo>
                  <a:pt x="5764429" y="763246"/>
                  <a:pt x="5764429" y="764539"/>
                  <a:pt x="5764429" y="765833"/>
                </a:cubicBezTo>
                <a:cubicBezTo>
                  <a:pt x="5763132" y="765833"/>
                  <a:pt x="5763132" y="765833"/>
                  <a:pt x="5761980" y="765833"/>
                </a:cubicBezTo>
                <a:cubicBezTo>
                  <a:pt x="5760683" y="764539"/>
                  <a:pt x="5758090" y="764539"/>
                  <a:pt x="5756794" y="763246"/>
                </a:cubicBezTo>
                <a:cubicBezTo>
                  <a:pt x="5754345" y="762029"/>
                  <a:pt x="5753049" y="762029"/>
                  <a:pt x="5750456" y="760735"/>
                </a:cubicBezTo>
                <a:cubicBezTo>
                  <a:pt x="5753049" y="762029"/>
                  <a:pt x="5755497" y="764539"/>
                  <a:pt x="5758090" y="765833"/>
                </a:cubicBezTo>
                <a:cubicBezTo>
                  <a:pt x="5758090" y="765833"/>
                  <a:pt x="5759387" y="767050"/>
                  <a:pt x="5759387" y="768344"/>
                </a:cubicBezTo>
                <a:cubicBezTo>
                  <a:pt x="5759387" y="768344"/>
                  <a:pt x="5758090" y="769637"/>
                  <a:pt x="5758090" y="769637"/>
                </a:cubicBezTo>
                <a:cubicBezTo>
                  <a:pt x="5756794" y="769637"/>
                  <a:pt x="5755497" y="768344"/>
                  <a:pt x="5754345" y="768344"/>
                </a:cubicBezTo>
                <a:cubicBezTo>
                  <a:pt x="5753049" y="769637"/>
                  <a:pt x="5750456" y="769637"/>
                  <a:pt x="5749159" y="770930"/>
                </a:cubicBezTo>
                <a:cubicBezTo>
                  <a:pt x="5748007" y="770930"/>
                  <a:pt x="5748007" y="769637"/>
                  <a:pt x="5748007" y="769637"/>
                </a:cubicBezTo>
                <a:cubicBezTo>
                  <a:pt x="5746710" y="769637"/>
                  <a:pt x="5744117" y="769637"/>
                  <a:pt x="5742821" y="769637"/>
                </a:cubicBezTo>
                <a:cubicBezTo>
                  <a:pt x="5740372" y="768344"/>
                  <a:pt x="5739076" y="768344"/>
                  <a:pt x="5737779" y="767050"/>
                </a:cubicBezTo>
                <a:cubicBezTo>
                  <a:pt x="5736483" y="767050"/>
                  <a:pt x="5734034" y="767050"/>
                  <a:pt x="5732737" y="767050"/>
                </a:cubicBezTo>
                <a:cubicBezTo>
                  <a:pt x="5734034" y="767050"/>
                  <a:pt x="5736483" y="768344"/>
                  <a:pt x="5737779" y="768344"/>
                </a:cubicBezTo>
                <a:cubicBezTo>
                  <a:pt x="5739076" y="769637"/>
                  <a:pt x="5739076" y="769637"/>
                  <a:pt x="5740372" y="770930"/>
                </a:cubicBezTo>
                <a:cubicBezTo>
                  <a:pt x="5740372" y="772148"/>
                  <a:pt x="5741524" y="772148"/>
                  <a:pt x="5741524" y="773441"/>
                </a:cubicBezTo>
                <a:cubicBezTo>
                  <a:pt x="5742821" y="773441"/>
                  <a:pt x="5744117" y="773441"/>
                  <a:pt x="5745414" y="773441"/>
                </a:cubicBezTo>
                <a:cubicBezTo>
                  <a:pt x="5745414" y="774735"/>
                  <a:pt x="5746710" y="774735"/>
                  <a:pt x="5746710" y="774735"/>
                </a:cubicBezTo>
                <a:cubicBezTo>
                  <a:pt x="5746710" y="775952"/>
                  <a:pt x="5746710" y="775952"/>
                  <a:pt x="5746710" y="777245"/>
                </a:cubicBezTo>
                <a:cubicBezTo>
                  <a:pt x="5748007" y="778539"/>
                  <a:pt x="5748007" y="779756"/>
                  <a:pt x="5749159" y="781050"/>
                </a:cubicBezTo>
                <a:cubicBezTo>
                  <a:pt x="5748007" y="781050"/>
                  <a:pt x="5746710" y="781050"/>
                  <a:pt x="5745414" y="781050"/>
                </a:cubicBezTo>
                <a:cubicBezTo>
                  <a:pt x="5744117" y="781050"/>
                  <a:pt x="5744117" y="782343"/>
                  <a:pt x="5742821" y="783560"/>
                </a:cubicBezTo>
                <a:cubicBezTo>
                  <a:pt x="5744117" y="782343"/>
                  <a:pt x="5746710" y="782343"/>
                  <a:pt x="5748007" y="782343"/>
                </a:cubicBezTo>
                <a:cubicBezTo>
                  <a:pt x="5750456" y="782343"/>
                  <a:pt x="5751752" y="783560"/>
                  <a:pt x="5753049" y="783560"/>
                </a:cubicBezTo>
                <a:cubicBezTo>
                  <a:pt x="5754345" y="786147"/>
                  <a:pt x="5755497" y="787441"/>
                  <a:pt x="5756794" y="788658"/>
                </a:cubicBezTo>
                <a:cubicBezTo>
                  <a:pt x="5756794" y="788658"/>
                  <a:pt x="5755497" y="789951"/>
                  <a:pt x="5755497" y="789951"/>
                </a:cubicBezTo>
                <a:cubicBezTo>
                  <a:pt x="5755497" y="791245"/>
                  <a:pt x="5756794" y="792462"/>
                  <a:pt x="5756794" y="793756"/>
                </a:cubicBezTo>
                <a:cubicBezTo>
                  <a:pt x="5755497" y="793756"/>
                  <a:pt x="5753049" y="793756"/>
                  <a:pt x="5751752" y="793756"/>
                </a:cubicBezTo>
                <a:cubicBezTo>
                  <a:pt x="5751752" y="793756"/>
                  <a:pt x="5753049" y="795049"/>
                  <a:pt x="5753049" y="795049"/>
                </a:cubicBezTo>
                <a:cubicBezTo>
                  <a:pt x="5753049" y="796266"/>
                  <a:pt x="5753049" y="797560"/>
                  <a:pt x="5753049" y="798853"/>
                </a:cubicBezTo>
                <a:cubicBezTo>
                  <a:pt x="5750456" y="797560"/>
                  <a:pt x="5749159" y="797560"/>
                  <a:pt x="5748007" y="797560"/>
                </a:cubicBezTo>
                <a:cubicBezTo>
                  <a:pt x="5748007" y="797560"/>
                  <a:pt x="5746710" y="798853"/>
                  <a:pt x="5746710" y="798853"/>
                </a:cubicBezTo>
                <a:cubicBezTo>
                  <a:pt x="5748007" y="800071"/>
                  <a:pt x="5748007" y="800071"/>
                  <a:pt x="5748007" y="801364"/>
                </a:cubicBezTo>
                <a:cubicBezTo>
                  <a:pt x="5748007" y="801364"/>
                  <a:pt x="5749159" y="800071"/>
                  <a:pt x="5749159" y="800071"/>
                </a:cubicBezTo>
                <a:cubicBezTo>
                  <a:pt x="5750456" y="800071"/>
                  <a:pt x="5751752" y="801364"/>
                  <a:pt x="5753049" y="801364"/>
                </a:cubicBezTo>
                <a:cubicBezTo>
                  <a:pt x="5753049" y="802657"/>
                  <a:pt x="5754345" y="802657"/>
                  <a:pt x="5754345" y="803951"/>
                </a:cubicBezTo>
                <a:cubicBezTo>
                  <a:pt x="5753049" y="805168"/>
                  <a:pt x="5753049" y="805168"/>
                  <a:pt x="5751752" y="806462"/>
                </a:cubicBezTo>
                <a:cubicBezTo>
                  <a:pt x="5753049" y="806462"/>
                  <a:pt x="5754345" y="807755"/>
                  <a:pt x="5755497" y="807755"/>
                </a:cubicBezTo>
                <a:cubicBezTo>
                  <a:pt x="5755497" y="808972"/>
                  <a:pt x="5755497" y="808972"/>
                  <a:pt x="5755497" y="810266"/>
                </a:cubicBezTo>
                <a:cubicBezTo>
                  <a:pt x="5755497" y="810266"/>
                  <a:pt x="5756794" y="808972"/>
                  <a:pt x="5756794" y="808972"/>
                </a:cubicBezTo>
                <a:cubicBezTo>
                  <a:pt x="5758090" y="808972"/>
                  <a:pt x="5758090" y="808972"/>
                  <a:pt x="5759387" y="808972"/>
                </a:cubicBezTo>
                <a:cubicBezTo>
                  <a:pt x="5760683" y="810266"/>
                  <a:pt x="5760683" y="810266"/>
                  <a:pt x="5761980" y="811559"/>
                </a:cubicBezTo>
                <a:cubicBezTo>
                  <a:pt x="5763132" y="812777"/>
                  <a:pt x="5764429" y="812777"/>
                  <a:pt x="5765725" y="814070"/>
                </a:cubicBezTo>
                <a:cubicBezTo>
                  <a:pt x="5765725" y="815363"/>
                  <a:pt x="5764429" y="815363"/>
                  <a:pt x="5764429" y="816657"/>
                </a:cubicBezTo>
                <a:cubicBezTo>
                  <a:pt x="5764429" y="816657"/>
                  <a:pt x="5763132" y="816657"/>
                  <a:pt x="5761980" y="816657"/>
                </a:cubicBezTo>
                <a:cubicBezTo>
                  <a:pt x="5760683" y="815363"/>
                  <a:pt x="5760683" y="815363"/>
                  <a:pt x="5759387" y="814070"/>
                </a:cubicBezTo>
                <a:cubicBezTo>
                  <a:pt x="5758090" y="815363"/>
                  <a:pt x="5756794" y="815363"/>
                  <a:pt x="5755497" y="815363"/>
                </a:cubicBezTo>
                <a:cubicBezTo>
                  <a:pt x="5756794" y="816581"/>
                  <a:pt x="5758090" y="817874"/>
                  <a:pt x="5759387" y="819168"/>
                </a:cubicBezTo>
                <a:cubicBezTo>
                  <a:pt x="5759387" y="819168"/>
                  <a:pt x="5760683" y="820461"/>
                  <a:pt x="5761980" y="820461"/>
                </a:cubicBezTo>
                <a:cubicBezTo>
                  <a:pt x="5761980" y="821678"/>
                  <a:pt x="5763132" y="822972"/>
                  <a:pt x="5763132" y="824265"/>
                </a:cubicBezTo>
                <a:cubicBezTo>
                  <a:pt x="5761980" y="824265"/>
                  <a:pt x="5761980" y="825483"/>
                  <a:pt x="5761980" y="825483"/>
                </a:cubicBezTo>
                <a:cubicBezTo>
                  <a:pt x="5760683" y="825483"/>
                  <a:pt x="5758090" y="824265"/>
                  <a:pt x="5756794" y="824265"/>
                </a:cubicBezTo>
                <a:cubicBezTo>
                  <a:pt x="5755497" y="822972"/>
                  <a:pt x="5755497" y="820461"/>
                  <a:pt x="5754345" y="819168"/>
                </a:cubicBezTo>
                <a:cubicBezTo>
                  <a:pt x="5754345" y="819168"/>
                  <a:pt x="5753049" y="817874"/>
                  <a:pt x="5753049" y="817874"/>
                </a:cubicBezTo>
                <a:cubicBezTo>
                  <a:pt x="5753049" y="819168"/>
                  <a:pt x="5753049" y="821678"/>
                  <a:pt x="5753049" y="822972"/>
                </a:cubicBezTo>
                <a:cubicBezTo>
                  <a:pt x="5751752" y="822972"/>
                  <a:pt x="5750456" y="822972"/>
                  <a:pt x="5749159" y="822972"/>
                </a:cubicBezTo>
                <a:cubicBezTo>
                  <a:pt x="5749159" y="822972"/>
                  <a:pt x="5748007" y="821678"/>
                  <a:pt x="5748007" y="821678"/>
                </a:cubicBezTo>
                <a:cubicBezTo>
                  <a:pt x="5748007" y="821678"/>
                  <a:pt x="5748007" y="820461"/>
                  <a:pt x="5748007" y="820461"/>
                </a:cubicBezTo>
                <a:cubicBezTo>
                  <a:pt x="5748007" y="820461"/>
                  <a:pt x="5746710" y="819168"/>
                  <a:pt x="5745414" y="819168"/>
                </a:cubicBezTo>
                <a:cubicBezTo>
                  <a:pt x="5745414" y="817874"/>
                  <a:pt x="5744117" y="816581"/>
                  <a:pt x="5744117" y="816581"/>
                </a:cubicBezTo>
                <a:cubicBezTo>
                  <a:pt x="5741524" y="815363"/>
                  <a:pt x="5739076" y="814070"/>
                  <a:pt x="5736483" y="812777"/>
                </a:cubicBezTo>
                <a:cubicBezTo>
                  <a:pt x="5735186" y="812777"/>
                  <a:pt x="5734034" y="812777"/>
                  <a:pt x="5732737" y="812777"/>
                </a:cubicBezTo>
                <a:cubicBezTo>
                  <a:pt x="5731441" y="812777"/>
                  <a:pt x="5730144" y="811559"/>
                  <a:pt x="5728848" y="811559"/>
                </a:cubicBezTo>
                <a:cubicBezTo>
                  <a:pt x="5728848" y="811559"/>
                  <a:pt x="5730144" y="810266"/>
                  <a:pt x="5730144" y="810266"/>
                </a:cubicBezTo>
                <a:cubicBezTo>
                  <a:pt x="5728848" y="808972"/>
                  <a:pt x="5728848" y="808972"/>
                  <a:pt x="5728848" y="807755"/>
                </a:cubicBezTo>
                <a:cubicBezTo>
                  <a:pt x="5727695" y="807755"/>
                  <a:pt x="5727695" y="806462"/>
                  <a:pt x="5726399" y="806462"/>
                </a:cubicBezTo>
                <a:cubicBezTo>
                  <a:pt x="5726399" y="806462"/>
                  <a:pt x="5726399" y="807755"/>
                  <a:pt x="5726399" y="808972"/>
                </a:cubicBezTo>
                <a:cubicBezTo>
                  <a:pt x="5725103" y="808972"/>
                  <a:pt x="5725103" y="807755"/>
                  <a:pt x="5723806" y="807755"/>
                </a:cubicBezTo>
                <a:cubicBezTo>
                  <a:pt x="5723806" y="807755"/>
                  <a:pt x="5722510" y="807755"/>
                  <a:pt x="5722510" y="807755"/>
                </a:cubicBezTo>
                <a:cubicBezTo>
                  <a:pt x="5723806" y="808972"/>
                  <a:pt x="5723806" y="808972"/>
                  <a:pt x="5723806" y="810266"/>
                </a:cubicBezTo>
                <a:cubicBezTo>
                  <a:pt x="5722510" y="811559"/>
                  <a:pt x="5721213" y="811559"/>
                  <a:pt x="5720061" y="811559"/>
                </a:cubicBezTo>
                <a:cubicBezTo>
                  <a:pt x="5720061" y="811559"/>
                  <a:pt x="5718764" y="811559"/>
                  <a:pt x="5718764" y="811559"/>
                </a:cubicBezTo>
                <a:cubicBezTo>
                  <a:pt x="5718764" y="811559"/>
                  <a:pt x="5718764" y="810266"/>
                  <a:pt x="5718764" y="810266"/>
                </a:cubicBezTo>
                <a:cubicBezTo>
                  <a:pt x="5718764" y="810266"/>
                  <a:pt x="5717468" y="808972"/>
                  <a:pt x="5717468" y="808972"/>
                </a:cubicBezTo>
                <a:cubicBezTo>
                  <a:pt x="5714875" y="807755"/>
                  <a:pt x="5712426" y="807755"/>
                  <a:pt x="5709833" y="806462"/>
                </a:cubicBezTo>
                <a:cubicBezTo>
                  <a:pt x="5709833" y="806462"/>
                  <a:pt x="5708537" y="805168"/>
                  <a:pt x="5708537" y="805168"/>
                </a:cubicBezTo>
                <a:cubicBezTo>
                  <a:pt x="5709833" y="805168"/>
                  <a:pt x="5709833" y="803951"/>
                  <a:pt x="5709833" y="803951"/>
                </a:cubicBezTo>
                <a:cubicBezTo>
                  <a:pt x="5709833" y="802657"/>
                  <a:pt x="5709833" y="801364"/>
                  <a:pt x="5709833" y="800071"/>
                </a:cubicBezTo>
                <a:cubicBezTo>
                  <a:pt x="5709833" y="800071"/>
                  <a:pt x="5708537" y="798853"/>
                  <a:pt x="5708537" y="798853"/>
                </a:cubicBezTo>
                <a:cubicBezTo>
                  <a:pt x="5707240" y="796266"/>
                  <a:pt x="5704791" y="793756"/>
                  <a:pt x="5702198" y="791245"/>
                </a:cubicBezTo>
                <a:cubicBezTo>
                  <a:pt x="5700902" y="791245"/>
                  <a:pt x="5700902" y="789951"/>
                  <a:pt x="5700902" y="789951"/>
                </a:cubicBezTo>
                <a:cubicBezTo>
                  <a:pt x="5700902" y="789951"/>
                  <a:pt x="5702198" y="789951"/>
                  <a:pt x="5702198" y="789951"/>
                </a:cubicBezTo>
                <a:cubicBezTo>
                  <a:pt x="5700902" y="788658"/>
                  <a:pt x="5698453" y="787441"/>
                  <a:pt x="5697156" y="786147"/>
                </a:cubicBezTo>
                <a:cubicBezTo>
                  <a:pt x="5697156" y="786147"/>
                  <a:pt x="5697156" y="787441"/>
                  <a:pt x="5695860" y="787441"/>
                </a:cubicBezTo>
                <a:cubicBezTo>
                  <a:pt x="5693267" y="787441"/>
                  <a:pt x="5692115" y="786147"/>
                  <a:pt x="5689522" y="786147"/>
                </a:cubicBezTo>
                <a:cubicBezTo>
                  <a:pt x="5688225" y="786147"/>
                  <a:pt x="5686929" y="786147"/>
                  <a:pt x="5685776" y="786147"/>
                </a:cubicBezTo>
                <a:cubicBezTo>
                  <a:pt x="5684480" y="784854"/>
                  <a:pt x="5684480" y="784854"/>
                  <a:pt x="5683183" y="784854"/>
                </a:cubicBezTo>
                <a:cubicBezTo>
                  <a:pt x="5684480" y="784854"/>
                  <a:pt x="5684480" y="783560"/>
                  <a:pt x="5684480" y="782343"/>
                </a:cubicBezTo>
                <a:cubicBezTo>
                  <a:pt x="5683183" y="782343"/>
                  <a:pt x="5683183" y="781050"/>
                  <a:pt x="5683183" y="779756"/>
                </a:cubicBezTo>
                <a:cubicBezTo>
                  <a:pt x="5683183" y="781050"/>
                  <a:pt x="5683183" y="781050"/>
                  <a:pt x="5683183" y="782343"/>
                </a:cubicBezTo>
                <a:cubicBezTo>
                  <a:pt x="5681887" y="783560"/>
                  <a:pt x="5681887" y="784854"/>
                  <a:pt x="5680590" y="786147"/>
                </a:cubicBezTo>
                <a:cubicBezTo>
                  <a:pt x="5680590" y="786147"/>
                  <a:pt x="5680590" y="787441"/>
                  <a:pt x="5680590" y="788658"/>
                </a:cubicBezTo>
                <a:cubicBezTo>
                  <a:pt x="5679294" y="789951"/>
                  <a:pt x="5679294" y="791245"/>
                  <a:pt x="5678142" y="791245"/>
                </a:cubicBezTo>
                <a:cubicBezTo>
                  <a:pt x="5675549" y="792462"/>
                  <a:pt x="5671803" y="792462"/>
                  <a:pt x="5669210" y="793756"/>
                </a:cubicBezTo>
                <a:cubicBezTo>
                  <a:pt x="5667914" y="793756"/>
                  <a:pt x="5666617" y="792462"/>
                  <a:pt x="5665465" y="792462"/>
                </a:cubicBezTo>
                <a:cubicBezTo>
                  <a:pt x="5665465" y="791245"/>
                  <a:pt x="5666617" y="789951"/>
                  <a:pt x="5666617" y="788658"/>
                </a:cubicBezTo>
                <a:cubicBezTo>
                  <a:pt x="5665465" y="787441"/>
                  <a:pt x="5664169" y="787441"/>
                  <a:pt x="5662872" y="786147"/>
                </a:cubicBezTo>
                <a:cubicBezTo>
                  <a:pt x="5661576" y="786147"/>
                  <a:pt x="5660279" y="786147"/>
                  <a:pt x="5658983" y="786147"/>
                </a:cubicBezTo>
                <a:cubicBezTo>
                  <a:pt x="5657830" y="783560"/>
                  <a:pt x="5655237" y="781050"/>
                  <a:pt x="5652644" y="778539"/>
                </a:cubicBezTo>
                <a:cubicBezTo>
                  <a:pt x="5652644" y="778539"/>
                  <a:pt x="5653941" y="777245"/>
                  <a:pt x="5653941" y="777245"/>
                </a:cubicBezTo>
                <a:cubicBezTo>
                  <a:pt x="5653941" y="775952"/>
                  <a:pt x="5655237" y="774735"/>
                  <a:pt x="5655237" y="772148"/>
                </a:cubicBezTo>
                <a:cubicBezTo>
                  <a:pt x="5655237" y="770930"/>
                  <a:pt x="5653941" y="770930"/>
                  <a:pt x="5652644" y="769637"/>
                </a:cubicBezTo>
                <a:cubicBezTo>
                  <a:pt x="5652644" y="768344"/>
                  <a:pt x="5652644" y="768344"/>
                  <a:pt x="5652644" y="767050"/>
                </a:cubicBezTo>
                <a:cubicBezTo>
                  <a:pt x="5652644" y="765833"/>
                  <a:pt x="5651492" y="765833"/>
                  <a:pt x="5651492" y="764539"/>
                </a:cubicBezTo>
                <a:cubicBezTo>
                  <a:pt x="5650196" y="764539"/>
                  <a:pt x="5650196" y="764539"/>
                  <a:pt x="5648899" y="764539"/>
                </a:cubicBezTo>
                <a:cubicBezTo>
                  <a:pt x="5648899" y="765833"/>
                  <a:pt x="5648899" y="765833"/>
                  <a:pt x="5648899" y="767050"/>
                </a:cubicBezTo>
                <a:cubicBezTo>
                  <a:pt x="5648899" y="767050"/>
                  <a:pt x="5647603" y="768344"/>
                  <a:pt x="5647603" y="768344"/>
                </a:cubicBezTo>
                <a:cubicBezTo>
                  <a:pt x="5647603" y="769637"/>
                  <a:pt x="5648899" y="769637"/>
                  <a:pt x="5648899" y="770930"/>
                </a:cubicBezTo>
                <a:cubicBezTo>
                  <a:pt x="5648899" y="770930"/>
                  <a:pt x="5647603" y="772148"/>
                  <a:pt x="5647603" y="772148"/>
                </a:cubicBezTo>
                <a:cubicBezTo>
                  <a:pt x="5645010" y="770930"/>
                  <a:pt x="5643857" y="769637"/>
                  <a:pt x="5642561" y="768344"/>
                </a:cubicBezTo>
                <a:cubicBezTo>
                  <a:pt x="5641264" y="765833"/>
                  <a:pt x="5641264" y="764539"/>
                  <a:pt x="5639968" y="763246"/>
                </a:cubicBezTo>
                <a:cubicBezTo>
                  <a:pt x="5638671" y="763246"/>
                  <a:pt x="5638671" y="763246"/>
                  <a:pt x="5638671" y="763246"/>
                </a:cubicBezTo>
                <a:cubicBezTo>
                  <a:pt x="5639968" y="764539"/>
                  <a:pt x="5639968" y="765833"/>
                  <a:pt x="5639968" y="767050"/>
                </a:cubicBezTo>
                <a:cubicBezTo>
                  <a:pt x="5638671" y="767050"/>
                  <a:pt x="5638671" y="767050"/>
                  <a:pt x="5637519" y="767050"/>
                </a:cubicBezTo>
                <a:cubicBezTo>
                  <a:pt x="5637519" y="767050"/>
                  <a:pt x="5638671" y="768344"/>
                  <a:pt x="5638671" y="768344"/>
                </a:cubicBezTo>
                <a:cubicBezTo>
                  <a:pt x="5639968" y="769637"/>
                  <a:pt x="5641264" y="770930"/>
                  <a:pt x="5642561" y="770930"/>
                </a:cubicBezTo>
                <a:cubicBezTo>
                  <a:pt x="5642561" y="772148"/>
                  <a:pt x="5643857" y="772148"/>
                  <a:pt x="5643857" y="773441"/>
                </a:cubicBezTo>
                <a:cubicBezTo>
                  <a:pt x="5642561" y="773441"/>
                  <a:pt x="5642561" y="774735"/>
                  <a:pt x="5641264" y="774735"/>
                </a:cubicBezTo>
                <a:cubicBezTo>
                  <a:pt x="5639968" y="773441"/>
                  <a:pt x="5637519" y="773441"/>
                  <a:pt x="5636223" y="772148"/>
                </a:cubicBezTo>
                <a:cubicBezTo>
                  <a:pt x="5636223" y="772148"/>
                  <a:pt x="5634926" y="773441"/>
                  <a:pt x="5634926" y="773441"/>
                </a:cubicBezTo>
                <a:cubicBezTo>
                  <a:pt x="5636223" y="773441"/>
                  <a:pt x="5636223" y="774735"/>
                  <a:pt x="5637519" y="774735"/>
                </a:cubicBezTo>
                <a:cubicBezTo>
                  <a:pt x="5639968" y="778539"/>
                  <a:pt x="5641264" y="782343"/>
                  <a:pt x="5643857" y="786147"/>
                </a:cubicBezTo>
                <a:cubicBezTo>
                  <a:pt x="5646306" y="787441"/>
                  <a:pt x="5647603" y="788658"/>
                  <a:pt x="5650196" y="789951"/>
                </a:cubicBezTo>
                <a:cubicBezTo>
                  <a:pt x="5652644" y="791245"/>
                  <a:pt x="5653941" y="791245"/>
                  <a:pt x="5655237" y="791245"/>
                </a:cubicBezTo>
                <a:cubicBezTo>
                  <a:pt x="5656534" y="792462"/>
                  <a:pt x="5657830" y="793756"/>
                  <a:pt x="5658983" y="795049"/>
                </a:cubicBezTo>
                <a:cubicBezTo>
                  <a:pt x="5658983" y="796266"/>
                  <a:pt x="5658983" y="797560"/>
                  <a:pt x="5658983" y="798853"/>
                </a:cubicBezTo>
                <a:cubicBezTo>
                  <a:pt x="5657830" y="798853"/>
                  <a:pt x="5657830" y="798853"/>
                  <a:pt x="5657830" y="798853"/>
                </a:cubicBezTo>
                <a:cubicBezTo>
                  <a:pt x="5656534" y="797560"/>
                  <a:pt x="5656534" y="796266"/>
                  <a:pt x="5655237" y="795049"/>
                </a:cubicBezTo>
                <a:cubicBezTo>
                  <a:pt x="5655237" y="793756"/>
                  <a:pt x="5653941" y="793756"/>
                  <a:pt x="5653941" y="793756"/>
                </a:cubicBezTo>
                <a:cubicBezTo>
                  <a:pt x="5655237" y="795049"/>
                  <a:pt x="5655237" y="796266"/>
                  <a:pt x="5655237" y="797560"/>
                </a:cubicBezTo>
                <a:cubicBezTo>
                  <a:pt x="5656534" y="800071"/>
                  <a:pt x="5657830" y="801364"/>
                  <a:pt x="5658983" y="802657"/>
                </a:cubicBezTo>
                <a:cubicBezTo>
                  <a:pt x="5658983" y="803951"/>
                  <a:pt x="5658983" y="805168"/>
                  <a:pt x="5658983" y="806462"/>
                </a:cubicBezTo>
                <a:cubicBezTo>
                  <a:pt x="5660279" y="807755"/>
                  <a:pt x="5660279" y="808972"/>
                  <a:pt x="5661576" y="810266"/>
                </a:cubicBezTo>
                <a:cubicBezTo>
                  <a:pt x="5660279" y="812777"/>
                  <a:pt x="5660279" y="814070"/>
                  <a:pt x="5658983" y="815363"/>
                </a:cubicBezTo>
                <a:cubicBezTo>
                  <a:pt x="5656534" y="816581"/>
                  <a:pt x="5655237" y="819168"/>
                  <a:pt x="5652644" y="820461"/>
                </a:cubicBezTo>
                <a:cubicBezTo>
                  <a:pt x="5652644" y="821678"/>
                  <a:pt x="5652644" y="824265"/>
                  <a:pt x="5652644" y="825483"/>
                </a:cubicBezTo>
                <a:cubicBezTo>
                  <a:pt x="5652644" y="826776"/>
                  <a:pt x="5651492" y="826776"/>
                  <a:pt x="5651492" y="828069"/>
                </a:cubicBezTo>
                <a:cubicBezTo>
                  <a:pt x="5651492" y="829287"/>
                  <a:pt x="5651492" y="829287"/>
                  <a:pt x="5651492" y="830580"/>
                </a:cubicBezTo>
                <a:cubicBezTo>
                  <a:pt x="5648899" y="831874"/>
                  <a:pt x="5647603" y="831874"/>
                  <a:pt x="5645010" y="833091"/>
                </a:cubicBezTo>
                <a:cubicBezTo>
                  <a:pt x="5645010" y="834384"/>
                  <a:pt x="5643857" y="834384"/>
                  <a:pt x="5643857" y="835678"/>
                </a:cubicBezTo>
                <a:cubicBezTo>
                  <a:pt x="5642561" y="835678"/>
                  <a:pt x="5641264" y="835678"/>
                  <a:pt x="5639968" y="835678"/>
                </a:cubicBezTo>
                <a:cubicBezTo>
                  <a:pt x="5641264" y="835678"/>
                  <a:pt x="5641264" y="834384"/>
                  <a:pt x="5642561" y="834384"/>
                </a:cubicBezTo>
                <a:cubicBezTo>
                  <a:pt x="5642561" y="834384"/>
                  <a:pt x="5642561" y="833091"/>
                  <a:pt x="5642561" y="833091"/>
                </a:cubicBezTo>
                <a:cubicBezTo>
                  <a:pt x="5638671" y="833091"/>
                  <a:pt x="5636223" y="833091"/>
                  <a:pt x="5632333" y="833091"/>
                </a:cubicBezTo>
                <a:cubicBezTo>
                  <a:pt x="5632333" y="831874"/>
                  <a:pt x="5631037" y="831874"/>
                  <a:pt x="5631037" y="830580"/>
                </a:cubicBezTo>
                <a:cubicBezTo>
                  <a:pt x="5628588" y="830580"/>
                  <a:pt x="5627291" y="830580"/>
                  <a:pt x="5625995" y="830580"/>
                </a:cubicBezTo>
                <a:cubicBezTo>
                  <a:pt x="5624698" y="830580"/>
                  <a:pt x="5624698" y="829287"/>
                  <a:pt x="5623546" y="829287"/>
                </a:cubicBezTo>
                <a:cubicBezTo>
                  <a:pt x="5623546" y="829287"/>
                  <a:pt x="5622249" y="828069"/>
                  <a:pt x="5622249" y="826776"/>
                </a:cubicBezTo>
                <a:cubicBezTo>
                  <a:pt x="5620953" y="826776"/>
                  <a:pt x="5619657" y="825483"/>
                  <a:pt x="5618360" y="825483"/>
                </a:cubicBezTo>
                <a:cubicBezTo>
                  <a:pt x="5617064" y="824265"/>
                  <a:pt x="5615911" y="821678"/>
                  <a:pt x="5614615" y="820461"/>
                </a:cubicBezTo>
                <a:cubicBezTo>
                  <a:pt x="5613318" y="819168"/>
                  <a:pt x="5612022" y="817874"/>
                  <a:pt x="5610725" y="816581"/>
                </a:cubicBezTo>
                <a:cubicBezTo>
                  <a:pt x="5609573" y="815363"/>
                  <a:pt x="5608276" y="815363"/>
                  <a:pt x="5606980" y="814070"/>
                </a:cubicBezTo>
                <a:cubicBezTo>
                  <a:pt x="5605684" y="812777"/>
                  <a:pt x="5605684" y="812777"/>
                  <a:pt x="5604387" y="811559"/>
                </a:cubicBezTo>
                <a:cubicBezTo>
                  <a:pt x="5603235" y="810266"/>
                  <a:pt x="5601938" y="810266"/>
                  <a:pt x="5600642" y="810266"/>
                </a:cubicBezTo>
                <a:cubicBezTo>
                  <a:pt x="5599345" y="810266"/>
                  <a:pt x="5598049" y="811559"/>
                  <a:pt x="5596752" y="811559"/>
                </a:cubicBezTo>
                <a:cubicBezTo>
                  <a:pt x="5595600" y="811559"/>
                  <a:pt x="5594303" y="810266"/>
                  <a:pt x="5593007" y="810266"/>
                </a:cubicBezTo>
                <a:cubicBezTo>
                  <a:pt x="5594303" y="811559"/>
                  <a:pt x="5595600" y="811559"/>
                  <a:pt x="5596752" y="812777"/>
                </a:cubicBezTo>
                <a:cubicBezTo>
                  <a:pt x="5598049" y="814070"/>
                  <a:pt x="5600642" y="814070"/>
                  <a:pt x="5601938" y="815363"/>
                </a:cubicBezTo>
                <a:cubicBezTo>
                  <a:pt x="5603235" y="815363"/>
                  <a:pt x="5604387" y="814070"/>
                  <a:pt x="5605684" y="814070"/>
                </a:cubicBezTo>
                <a:cubicBezTo>
                  <a:pt x="5609573" y="816581"/>
                  <a:pt x="5612022" y="817874"/>
                  <a:pt x="5614615" y="820461"/>
                </a:cubicBezTo>
                <a:cubicBezTo>
                  <a:pt x="5615911" y="821678"/>
                  <a:pt x="5615911" y="821678"/>
                  <a:pt x="5615911" y="822972"/>
                </a:cubicBezTo>
                <a:cubicBezTo>
                  <a:pt x="5614615" y="822972"/>
                  <a:pt x="5612022" y="822972"/>
                  <a:pt x="5610725" y="822972"/>
                </a:cubicBezTo>
                <a:cubicBezTo>
                  <a:pt x="5609573" y="821678"/>
                  <a:pt x="5609573" y="821678"/>
                  <a:pt x="5608276" y="820461"/>
                </a:cubicBezTo>
                <a:cubicBezTo>
                  <a:pt x="5606980" y="820461"/>
                  <a:pt x="5605684" y="819168"/>
                  <a:pt x="5604387" y="819168"/>
                </a:cubicBezTo>
                <a:cubicBezTo>
                  <a:pt x="5604387" y="820461"/>
                  <a:pt x="5603235" y="820461"/>
                  <a:pt x="5603235" y="821678"/>
                </a:cubicBezTo>
                <a:cubicBezTo>
                  <a:pt x="5601938" y="820461"/>
                  <a:pt x="5601938" y="819168"/>
                  <a:pt x="5600642" y="817874"/>
                </a:cubicBezTo>
                <a:cubicBezTo>
                  <a:pt x="5599345" y="817874"/>
                  <a:pt x="5598049" y="816581"/>
                  <a:pt x="5596752" y="816581"/>
                </a:cubicBezTo>
                <a:cubicBezTo>
                  <a:pt x="5596752" y="817874"/>
                  <a:pt x="5598049" y="817874"/>
                  <a:pt x="5598049" y="817874"/>
                </a:cubicBezTo>
                <a:cubicBezTo>
                  <a:pt x="5598049" y="819168"/>
                  <a:pt x="5598049" y="820461"/>
                  <a:pt x="5598049" y="821678"/>
                </a:cubicBezTo>
                <a:cubicBezTo>
                  <a:pt x="5600642" y="822972"/>
                  <a:pt x="5601938" y="824265"/>
                  <a:pt x="5603235" y="825483"/>
                </a:cubicBezTo>
                <a:cubicBezTo>
                  <a:pt x="5601938" y="826776"/>
                  <a:pt x="5601938" y="826776"/>
                  <a:pt x="5600642" y="828069"/>
                </a:cubicBezTo>
                <a:cubicBezTo>
                  <a:pt x="5600642" y="830580"/>
                  <a:pt x="5600642" y="831874"/>
                  <a:pt x="5600642" y="833091"/>
                </a:cubicBezTo>
                <a:cubicBezTo>
                  <a:pt x="5600642" y="834384"/>
                  <a:pt x="5601938" y="834384"/>
                  <a:pt x="5603235" y="835678"/>
                </a:cubicBezTo>
                <a:cubicBezTo>
                  <a:pt x="5603235" y="834384"/>
                  <a:pt x="5601938" y="834384"/>
                  <a:pt x="5601938" y="833091"/>
                </a:cubicBezTo>
                <a:cubicBezTo>
                  <a:pt x="5603235" y="831874"/>
                  <a:pt x="5603235" y="830580"/>
                  <a:pt x="5604387" y="829287"/>
                </a:cubicBezTo>
                <a:cubicBezTo>
                  <a:pt x="5605684" y="829287"/>
                  <a:pt x="5605684" y="829287"/>
                  <a:pt x="5606980" y="829287"/>
                </a:cubicBezTo>
                <a:cubicBezTo>
                  <a:pt x="5606980" y="829287"/>
                  <a:pt x="5608276" y="830580"/>
                  <a:pt x="5609573" y="830580"/>
                </a:cubicBezTo>
                <a:cubicBezTo>
                  <a:pt x="5609573" y="830580"/>
                  <a:pt x="5609573" y="829287"/>
                  <a:pt x="5609573" y="829287"/>
                </a:cubicBezTo>
                <a:cubicBezTo>
                  <a:pt x="5610725" y="829287"/>
                  <a:pt x="5613318" y="829287"/>
                  <a:pt x="5615911" y="829287"/>
                </a:cubicBezTo>
                <a:cubicBezTo>
                  <a:pt x="5615911" y="830580"/>
                  <a:pt x="5617064" y="830580"/>
                  <a:pt x="5618360" y="830580"/>
                </a:cubicBezTo>
                <a:cubicBezTo>
                  <a:pt x="5618360" y="831874"/>
                  <a:pt x="5619657" y="831874"/>
                  <a:pt x="5619657" y="833091"/>
                </a:cubicBezTo>
                <a:cubicBezTo>
                  <a:pt x="5618360" y="833091"/>
                  <a:pt x="5618360" y="834384"/>
                  <a:pt x="5618360" y="834384"/>
                </a:cubicBezTo>
                <a:cubicBezTo>
                  <a:pt x="5619657" y="836971"/>
                  <a:pt x="5619657" y="838189"/>
                  <a:pt x="5620953" y="840775"/>
                </a:cubicBezTo>
                <a:cubicBezTo>
                  <a:pt x="5622249" y="841993"/>
                  <a:pt x="5623546" y="841993"/>
                  <a:pt x="5624698" y="843286"/>
                </a:cubicBezTo>
                <a:cubicBezTo>
                  <a:pt x="5624698" y="844580"/>
                  <a:pt x="5625995" y="845797"/>
                  <a:pt x="5627291" y="847090"/>
                </a:cubicBezTo>
                <a:cubicBezTo>
                  <a:pt x="5628588" y="847090"/>
                  <a:pt x="5631037" y="848384"/>
                  <a:pt x="5632333" y="848384"/>
                </a:cubicBezTo>
                <a:cubicBezTo>
                  <a:pt x="5633630" y="848384"/>
                  <a:pt x="5633630" y="847090"/>
                  <a:pt x="5634926" y="847090"/>
                </a:cubicBezTo>
                <a:cubicBezTo>
                  <a:pt x="5634926" y="845797"/>
                  <a:pt x="5634926" y="845797"/>
                  <a:pt x="5634926" y="844580"/>
                </a:cubicBezTo>
                <a:cubicBezTo>
                  <a:pt x="5634926" y="844580"/>
                  <a:pt x="5636223" y="845797"/>
                  <a:pt x="5636223" y="845797"/>
                </a:cubicBezTo>
                <a:cubicBezTo>
                  <a:pt x="5638671" y="848384"/>
                  <a:pt x="5641264" y="852188"/>
                  <a:pt x="5643857" y="854699"/>
                </a:cubicBezTo>
                <a:cubicBezTo>
                  <a:pt x="5645010" y="855992"/>
                  <a:pt x="5645010" y="855992"/>
                  <a:pt x="5645010" y="857286"/>
                </a:cubicBezTo>
                <a:cubicBezTo>
                  <a:pt x="5643857" y="857286"/>
                  <a:pt x="5642561" y="855992"/>
                  <a:pt x="5641264" y="855992"/>
                </a:cubicBezTo>
                <a:cubicBezTo>
                  <a:pt x="5641264" y="855992"/>
                  <a:pt x="5639968" y="857286"/>
                  <a:pt x="5639968" y="857286"/>
                </a:cubicBezTo>
                <a:cubicBezTo>
                  <a:pt x="5642561" y="858503"/>
                  <a:pt x="5643857" y="861090"/>
                  <a:pt x="5645010" y="863601"/>
                </a:cubicBezTo>
                <a:cubicBezTo>
                  <a:pt x="5646306" y="864894"/>
                  <a:pt x="5646306" y="864894"/>
                  <a:pt x="5647603" y="864894"/>
                </a:cubicBezTo>
                <a:cubicBezTo>
                  <a:pt x="5647603" y="863601"/>
                  <a:pt x="5647603" y="863601"/>
                  <a:pt x="5647603" y="863601"/>
                </a:cubicBezTo>
                <a:cubicBezTo>
                  <a:pt x="5647603" y="863601"/>
                  <a:pt x="5648899" y="862307"/>
                  <a:pt x="5648899" y="861090"/>
                </a:cubicBezTo>
                <a:cubicBezTo>
                  <a:pt x="5650196" y="863601"/>
                  <a:pt x="5651492" y="864894"/>
                  <a:pt x="5652644" y="866111"/>
                </a:cubicBezTo>
                <a:cubicBezTo>
                  <a:pt x="5653941" y="869992"/>
                  <a:pt x="5655237" y="872502"/>
                  <a:pt x="5656534" y="876307"/>
                </a:cubicBezTo>
                <a:cubicBezTo>
                  <a:pt x="5655237" y="875013"/>
                  <a:pt x="5655237" y="875013"/>
                  <a:pt x="5653941" y="873796"/>
                </a:cubicBezTo>
                <a:cubicBezTo>
                  <a:pt x="5652644" y="873796"/>
                  <a:pt x="5652644" y="872502"/>
                  <a:pt x="5651492" y="872502"/>
                </a:cubicBezTo>
                <a:cubicBezTo>
                  <a:pt x="5651492" y="872502"/>
                  <a:pt x="5650196" y="872502"/>
                  <a:pt x="5650196" y="872502"/>
                </a:cubicBezTo>
                <a:cubicBezTo>
                  <a:pt x="5650196" y="873796"/>
                  <a:pt x="5651492" y="875013"/>
                  <a:pt x="5651492" y="876307"/>
                </a:cubicBezTo>
                <a:cubicBezTo>
                  <a:pt x="5650196" y="876307"/>
                  <a:pt x="5648899" y="876307"/>
                  <a:pt x="5647603" y="876307"/>
                </a:cubicBezTo>
                <a:cubicBezTo>
                  <a:pt x="5647603" y="877600"/>
                  <a:pt x="5646306" y="877600"/>
                  <a:pt x="5646306" y="878817"/>
                </a:cubicBezTo>
                <a:cubicBezTo>
                  <a:pt x="5647603" y="880111"/>
                  <a:pt x="5647603" y="880111"/>
                  <a:pt x="5647603" y="881404"/>
                </a:cubicBezTo>
                <a:cubicBezTo>
                  <a:pt x="5648899" y="882622"/>
                  <a:pt x="5650196" y="882622"/>
                  <a:pt x="5651492" y="882622"/>
                </a:cubicBezTo>
                <a:cubicBezTo>
                  <a:pt x="5651492" y="881404"/>
                  <a:pt x="5652644" y="881404"/>
                  <a:pt x="5652644" y="880111"/>
                </a:cubicBezTo>
                <a:cubicBezTo>
                  <a:pt x="5652644" y="880111"/>
                  <a:pt x="5653941" y="880111"/>
                  <a:pt x="5653941" y="880111"/>
                </a:cubicBezTo>
                <a:cubicBezTo>
                  <a:pt x="5655237" y="880111"/>
                  <a:pt x="5655237" y="881404"/>
                  <a:pt x="5656534" y="881404"/>
                </a:cubicBezTo>
                <a:cubicBezTo>
                  <a:pt x="5657830" y="881404"/>
                  <a:pt x="5657830" y="880111"/>
                  <a:pt x="5658983" y="880111"/>
                </a:cubicBezTo>
                <a:cubicBezTo>
                  <a:pt x="5658983" y="882622"/>
                  <a:pt x="5660279" y="883915"/>
                  <a:pt x="5660279" y="885208"/>
                </a:cubicBezTo>
                <a:cubicBezTo>
                  <a:pt x="5662872" y="886502"/>
                  <a:pt x="5664169" y="889013"/>
                  <a:pt x="5666617" y="891523"/>
                </a:cubicBezTo>
                <a:cubicBezTo>
                  <a:pt x="5669210" y="892817"/>
                  <a:pt x="5671803" y="895328"/>
                  <a:pt x="5674252" y="896621"/>
                </a:cubicBezTo>
                <a:cubicBezTo>
                  <a:pt x="5675549" y="899132"/>
                  <a:pt x="5676845" y="900425"/>
                  <a:pt x="5678142" y="901719"/>
                </a:cubicBezTo>
                <a:cubicBezTo>
                  <a:pt x="5676845" y="901719"/>
                  <a:pt x="5675549" y="901719"/>
                  <a:pt x="5674252" y="901719"/>
                </a:cubicBezTo>
                <a:cubicBezTo>
                  <a:pt x="5675549" y="904229"/>
                  <a:pt x="5675549" y="905523"/>
                  <a:pt x="5676845" y="908034"/>
                </a:cubicBezTo>
                <a:cubicBezTo>
                  <a:pt x="5678142" y="909327"/>
                  <a:pt x="5679294" y="909327"/>
                  <a:pt x="5680590" y="910620"/>
                </a:cubicBezTo>
                <a:cubicBezTo>
                  <a:pt x="5681887" y="913131"/>
                  <a:pt x="5681887" y="914425"/>
                  <a:pt x="5683183" y="916935"/>
                </a:cubicBezTo>
                <a:cubicBezTo>
                  <a:pt x="5681887" y="919522"/>
                  <a:pt x="5681887" y="920740"/>
                  <a:pt x="5680590" y="923326"/>
                </a:cubicBezTo>
                <a:cubicBezTo>
                  <a:pt x="5679294" y="923326"/>
                  <a:pt x="5679294" y="923326"/>
                  <a:pt x="5678142" y="923326"/>
                </a:cubicBezTo>
                <a:cubicBezTo>
                  <a:pt x="5678142" y="923326"/>
                  <a:pt x="5678142" y="924544"/>
                  <a:pt x="5678142" y="924544"/>
                </a:cubicBezTo>
                <a:cubicBezTo>
                  <a:pt x="5679294" y="924544"/>
                  <a:pt x="5679294" y="925837"/>
                  <a:pt x="5680590" y="927131"/>
                </a:cubicBezTo>
                <a:cubicBezTo>
                  <a:pt x="5680590" y="928348"/>
                  <a:pt x="5680590" y="929641"/>
                  <a:pt x="5680590" y="930935"/>
                </a:cubicBezTo>
                <a:cubicBezTo>
                  <a:pt x="5679294" y="930935"/>
                  <a:pt x="5679294" y="930935"/>
                  <a:pt x="5678142" y="930935"/>
                </a:cubicBezTo>
                <a:cubicBezTo>
                  <a:pt x="5678142" y="929641"/>
                  <a:pt x="5676845" y="929641"/>
                  <a:pt x="5676845" y="928348"/>
                </a:cubicBezTo>
                <a:cubicBezTo>
                  <a:pt x="5672956" y="925837"/>
                  <a:pt x="5667914" y="924544"/>
                  <a:pt x="5664169" y="922033"/>
                </a:cubicBezTo>
                <a:cubicBezTo>
                  <a:pt x="5664169" y="920740"/>
                  <a:pt x="5662872" y="919522"/>
                  <a:pt x="5661576" y="918229"/>
                </a:cubicBezTo>
                <a:cubicBezTo>
                  <a:pt x="5661576" y="918229"/>
                  <a:pt x="5660279" y="918229"/>
                  <a:pt x="5658983" y="918229"/>
                </a:cubicBezTo>
                <a:cubicBezTo>
                  <a:pt x="5658983" y="916935"/>
                  <a:pt x="5657830" y="916935"/>
                  <a:pt x="5656534" y="915642"/>
                </a:cubicBezTo>
                <a:cubicBezTo>
                  <a:pt x="5656534" y="914425"/>
                  <a:pt x="5656534" y="914425"/>
                  <a:pt x="5656534" y="913131"/>
                </a:cubicBezTo>
                <a:cubicBezTo>
                  <a:pt x="5656534" y="913131"/>
                  <a:pt x="5655237" y="911838"/>
                  <a:pt x="5655237" y="911838"/>
                </a:cubicBezTo>
                <a:cubicBezTo>
                  <a:pt x="5655237" y="911838"/>
                  <a:pt x="5653941" y="911838"/>
                  <a:pt x="5653941" y="911838"/>
                </a:cubicBezTo>
                <a:cubicBezTo>
                  <a:pt x="5655237" y="913131"/>
                  <a:pt x="5655237" y="913131"/>
                  <a:pt x="5655237" y="914425"/>
                </a:cubicBezTo>
                <a:cubicBezTo>
                  <a:pt x="5652644" y="914425"/>
                  <a:pt x="5651492" y="914425"/>
                  <a:pt x="5648899" y="914425"/>
                </a:cubicBezTo>
                <a:cubicBezTo>
                  <a:pt x="5647603" y="913131"/>
                  <a:pt x="5646306" y="913131"/>
                  <a:pt x="5645010" y="911838"/>
                </a:cubicBezTo>
                <a:cubicBezTo>
                  <a:pt x="5645010" y="911838"/>
                  <a:pt x="5643857" y="911838"/>
                  <a:pt x="5643857" y="911838"/>
                </a:cubicBezTo>
                <a:cubicBezTo>
                  <a:pt x="5645010" y="913131"/>
                  <a:pt x="5645010" y="913131"/>
                  <a:pt x="5646306" y="914425"/>
                </a:cubicBezTo>
                <a:cubicBezTo>
                  <a:pt x="5643857" y="914425"/>
                  <a:pt x="5641264" y="914425"/>
                  <a:pt x="5638671" y="914425"/>
                </a:cubicBezTo>
                <a:cubicBezTo>
                  <a:pt x="5637519" y="914425"/>
                  <a:pt x="5636223" y="913131"/>
                  <a:pt x="5634926" y="913131"/>
                </a:cubicBezTo>
                <a:cubicBezTo>
                  <a:pt x="5634926" y="913131"/>
                  <a:pt x="5633630" y="914425"/>
                  <a:pt x="5633630" y="914425"/>
                </a:cubicBezTo>
                <a:cubicBezTo>
                  <a:pt x="5634926" y="914425"/>
                  <a:pt x="5634926" y="915642"/>
                  <a:pt x="5636223" y="915642"/>
                </a:cubicBezTo>
                <a:cubicBezTo>
                  <a:pt x="5633630" y="915642"/>
                  <a:pt x="5631037" y="916935"/>
                  <a:pt x="5628588" y="916935"/>
                </a:cubicBezTo>
                <a:cubicBezTo>
                  <a:pt x="5627291" y="916935"/>
                  <a:pt x="5627291" y="916935"/>
                  <a:pt x="5625995" y="916935"/>
                </a:cubicBezTo>
                <a:cubicBezTo>
                  <a:pt x="5625995" y="915642"/>
                  <a:pt x="5625995" y="915642"/>
                  <a:pt x="5625995" y="915642"/>
                </a:cubicBezTo>
                <a:cubicBezTo>
                  <a:pt x="5625995" y="915642"/>
                  <a:pt x="5624698" y="914425"/>
                  <a:pt x="5623546" y="914425"/>
                </a:cubicBezTo>
                <a:cubicBezTo>
                  <a:pt x="5623546" y="914425"/>
                  <a:pt x="5622249" y="915642"/>
                  <a:pt x="5622249" y="916935"/>
                </a:cubicBezTo>
                <a:cubicBezTo>
                  <a:pt x="5623546" y="918229"/>
                  <a:pt x="5623546" y="919522"/>
                  <a:pt x="5623546" y="920740"/>
                </a:cubicBezTo>
                <a:cubicBezTo>
                  <a:pt x="5620953" y="920740"/>
                  <a:pt x="5619657" y="920740"/>
                  <a:pt x="5618360" y="920740"/>
                </a:cubicBezTo>
                <a:cubicBezTo>
                  <a:pt x="5618360" y="919522"/>
                  <a:pt x="5617064" y="919522"/>
                  <a:pt x="5617064" y="918229"/>
                </a:cubicBezTo>
                <a:cubicBezTo>
                  <a:pt x="5617064" y="918229"/>
                  <a:pt x="5615911" y="919522"/>
                  <a:pt x="5615911" y="919522"/>
                </a:cubicBezTo>
                <a:cubicBezTo>
                  <a:pt x="5617064" y="920740"/>
                  <a:pt x="5617064" y="920740"/>
                  <a:pt x="5617064" y="922033"/>
                </a:cubicBezTo>
                <a:cubicBezTo>
                  <a:pt x="5615911" y="923326"/>
                  <a:pt x="5613318" y="923326"/>
                  <a:pt x="5612022" y="923326"/>
                </a:cubicBezTo>
                <a:cubicBezTo>
                  <a:pt x="5612022" y="922033"/>
                  <a:pt x="5610725" y="922033"/>
                  <a:pt x="5609573" y="922033"/>
                </a:cubicBezTo>
                <a:cubicBezTo>
                  <a:pt x="5609573" y="922033"/>
                  <a:pt x="5610725" y="923326"/>
                  <a:pt x="5610725" y="923326"/>
                </a:cubicBezTo>
                <a:cubicBezTo>
                  <a:pt x="5610725" y="924544"/>
                  <a:pt x="5609573" y="924544"/>
                  <a:pt x="5609573" y="924544"/>
                </a:cubicBezTo>
                <a:cubicBezTo>
                  <a:pt x="5608276" y="924544"/>
                  <a:pt x="5608276" y="925837"/>
                  <a:pt x="5606980" y="925837"/>
                </a:cubicBezTo>
                <a:cubicBezTo>
                  <a:pt x="5606980" y="925837"/>
                  <a:pt x="5605684" y="924544"/>
                  <a:pt x="5605684" y="924544"/>
                </a:cubicBezTo>
                <a:cubicBezTo>
                  <a:pt x="5605684" y="924544"/>
                  <a:pt x="5604387" y="924544"/>
                  <a:pt x="5603235" y="924544"/>
                </a:cubicBezTo>
                <a:cubicBezTo>
                  <a:pt x="5603235" y="925837"/>
                  <a:pt x="5604387" y="925837"/>
                  <a:pt x="5604387" y="927131"/>
                </a:cubicBezTo>
                <a:cubicBezTo>
                  <a:pt x="5604387" y="927131"/>
                  <a:pt x="5604387" y="928348"/>
                  <a:pt x="5604387" y="928348"/>
                </a:cubicBezTo>
                <a:cubicBezTo>
                  <a:pt x="5603235" y="928348"/>
                  <a:pt x="5601938" y="928348"/>
                  <a:pt x="5600642" y="928348"/>
                </a:cubicBezTo>
                <a:cubicBezTo>
                  <a:pt x="5600642" y="929641"/>
                  <a:pt x="5601938" y="929641"/>
                  <a:pt x="5601938" y="930935"/>
                </a:cubicBezTo>
                <a:cubicBezTo>
                  <a:pt x="5601938" y="930935"/>
                  <a:pt x="5600642" y="932152"/>
                  <a:pt x="5600642" y="932152"/>
                </a:cubicBezTo>
                <a:cubicBezTo>
                  <a:pt x="5599345" y="930935"/>
                  <a:pt x="5599345" y="930935"/>
                  <a:pt x="5598049" y="930935"/>
                </a:cubicBezTo>
                <a:cubicBezTo>
                  <a:pt x="5598049" y="929641"/>
                  <a:pt x="5596752" y="929641"/>
                  <a:pt x="5596752" y="928348"/>
                </a:cubicBezTo>
                <a:cubicBezTo>
                  <a:pt x="5595600" y="928348"/>
                  <a:pt x="5595600" y="928348"/>
                  <a:pt x="5594303" y="928348"/>
                </a:cubicBezTo>
                <a:cubicBezTo>
                  <a:pt x="5594303" y="929641"/>
                  <a:pt x="5595600" y="929641"/>
                  <a:pt x="5595600" y="930935"/>
                </a:cubicBezTo>
                <a:cubicBezTo>
                  <a:pt x="5598049" y="932152"/>
                  <a:pt x="5599345" y="933446"/>
                  <a:pt x="5600642" y="934739"/>
                </a:cubicBezTo>
                <a:cubicBezTo>
                  <a:pt x="5599345" y="934739"/>
                  <a:pt x="5599345" y="936032"/>
                  <a:pt x="5598049" y="936032"/>
                </a:cubicBezTo>
                <a:cubicBezTo>
                  <a:pt x="5596752" y="934739"/>
                  <a:pt x="5594303" y="933446"/>
                  <a:pt x="5593007" y="933446"/>
                </a:cubicBezTo>
                <a:cubicBezTo>
                  <a:pt x="5593007" y="933446"/>
                  <a:pt x="5593007" y="934739"/>
                  <a:pt x="5593007" y="934739"/>
                </a:cubicBezTo>
                <a:cubicBezTo>
                  <a:pt x="5594303" y="934739"/>
                  <a:pt x="5594303" y="936032"/>
                  <a:pt x="5595600" y="936032"/>
                </a:cubicBezTo>
                <a:cubicBezTo>
                  <a:pt x="5596752" y="938543"/>
                  <a:pt x="5596752" y="939837"/>
                  <a:pt x="5596752" y="941054"/>
                </a:cubicBezTo>
                <a:cubicBezTo>
                  <a:pt x="5595600" y="941054"/>
                  <a:pt x="5595600" y="941054"/>
                  <a:pt x="5594303" y="941054"/>
                </a:cubicBezTo>
                <a:cubicBezTo>
                  <a:pt x="5594303" y="942347"/>
                  <a:pt x="5594303" y="942347"/>
                  <a:pt x="5594303" y="943641"/>
                </a:cubicBezTo>
                <a:cubicBezTo>
                  <a:pt x="5593007" y="943641"/>
                  <a:pt x="5590414" y="944858"/>
                  <a:pt x="5589262" y="944858"/>
                </a:cubicBezTo>
                <a:cubicBezTo>
                  <a:pt x="5589262" y="946152"/>
                  <a:pt x="5589262" y="946152"/>
                  <a:pt x="5589262" y="947445"/>
                </a:cubicBezTo>
                <a:cubicBezTo>
                  <a:pt x="5587965" y="948662"/>
                  <a:pt x="5586669" y="948662"/>
                  <a:pt x="5585372" y="949956"/>
                </a:cubicBezTo>
                <a:cubicBezTo>
                  <a:pt x="5584076" y="951249"/>
                  <a:pt x="5582779" y="952543"/>
                  <a:pt x="5581627" y="953760"/>
                </a:cubicBezTo>
                <a:cubicBezTo>
                  <a:pt x="5581627" y="953760"/>
                  <a:pt x="5580330" y="955053"/>
                  <a:pt x="5579034" y="955053"/>
                </a:cubicBezTo>
                <a:cubicBezTo>
                  <a:pt x="5579034" y="955053"/>
                  <a:pt x="5577737" y="956347"/>
                  <a:pt x="5577737" y="956347"/>
                </a:cubicBezTo>
                <a:cubicBezTo>
                  <a:pt x="5579034" y="956347"/>
                  <a:pt x="5579034" y="957564"/>
                  <a:pt x="5580330" y="957564"/>
                </a:cubicBezTo>
                <a:cubicBezTo>
                  <a:pt x="5580330" y="957564"/>
                  <a:pt x="5580330" y="958858"/>
                  <a:pt x="5580330" y="958858"/>
                </a:cubicBezTo>
                <a:cubicBezTo>
                  <a:pt x="5579034" y="960151"/>
                  <a:pt x="5579034" y="960151"/>
                  <a:pt x="5577737" y="960151"/>
                </a:cubicBezTo>
                <a:cubicBezTo>
                  <a:pt x="5577737" y="962662"/>
                  <a:pt x="5579034" y="963955"/>
                  <a:pt x="5580330" y="966466"/>
                </a:cubicBezTo>
                <a:cubicBezTo>
                  <a:pt x="5579034" y="966466"/>
                  <a:pt x="5579034" y="967759"/>
                  <a:pt x="5579034" y="967759"/>
                </a:cubicBezTo>
                <a:cubicBezTo>
                  <a:pt x="5577737" y="967759"/>
                  <a:pt x="5577737" y="966466"/>
                  <a:pt x="5576441" y="966466"/>
                </a:cubicBezTo>
                <a:cubicBezTo>
                  <a:pt x="5575289" y="966466"/>
                  <a:pt x="5573992" y="965173"/>
                  <a:pt x="5572696" y="965173"/>
                </a:cubicBezTo>
                <a:cubicBezTo>
                  <a:pt x="5571399" y="963955"/>
                  <a:pt x="5571399" y="962662"/>
                  <a:pt x="5570103" y="961368"/>
                </a:cubicBezTo>
                <a:cubicBezTo>
                  <a:pt x="5568806" y="961368"/>
                  <a:pt x="5568806" y="961368"/>
                  <a:pt x="5567654" y="961368"/>
                </a:cubicBezTo>
                <a:cubicBezTo>
                  <a:pt x="5566357" y="960151"/>
                  <a:pt x="5565061" y="957564"/>
                  <a:pt x="5563764" y="956347"/>
                </a:cubicBezTo>
                <a:cubicBezTo>
                  <a:pt x="5565061" y="956347"/>
                  <a:pt x="5565061" y="956347"/>
                  <a:pt x="5566357" y="956347"/>
                </a:cubicBezTo>
                <a:cubicBezTo>
                  <a:pt x="5566357" y="956347"/>
                  <a:pt x="5565061" y="955053"/>
                  <a:pt x="5565061" y="955053"/>
                </a:cubicBezTo>
                <a:cubicBezTo>
                  <a:pt x="5563764" y="953760"/>
                  <a:pt x="5562468" y="953760"/>
                  <a:pt x="5561316" y="953760"/>
                </a:cubicBezTo>
                <a:cubicBezTo>
                  <a:pt x="5560019" y="953760"/>
                  <a:pt x="5560019" y="952543"/>
                  <a:pt x="5558723" y="952543"/>
                </a:cubicBezTo>
                <a:cubicBezTo>
                  <a:pt x="5558723" y="951249"/>
                  <a:pt x="5558723" y="951249"/>
                  <a:pt x="5558723" y="949956"/>
                </a:cubicBezTo>
                <a:cubicBezTo>
                  <a:pt x="5556130" y="947445"/>
                  <a:pt x="5553681" y="944858"/>
                  <a:pt x="5551088" y="942347"/>
                </a:cubicBezTo>
                <a:cubicBezTo>
                  <a:pt x="5548495" y="941054"/>
                  <a:pt x="5547343" y="941054"/>
                  <a:pt x="5546046" y="939837"/>
                </a:cubicBezTo>
                <a:cubicBezTo>
                  <a:pt x="5544750" y="939837"/>
                  <a:pt x="5542157" y="939837"/>
                  <a:pt x="5539708" y="939837"/>
                </a:cubicBezTo>
                <a:cubicBezTo>
                  <a:pt x="5539708" y="939837"/>
                  <a:pt x="5538411" y="938543"/>
                  <a:pt x="5538411" y="938543"/>
                </a:cubicBezTo>
                <a:cubicBezTo>
                  <a:pt x="5537115" y="938543"/>
                  <a:pt x="5535818" y="937250"/>
                  <a:pt x="5534522" y="937250"/>
                </a:cubicBezTo>
                <a:cubicBezTo>
                  <a:pt x="5533369" y="937250"/>
                  <a:pt x="5530777" y="938543"/>
                  <a:pt x="5529480" y="938543"/>
                </a:cubicBezTo>
                <a:cubicBezTo>
                  <a:pt x="5528184" y="938543"/>
                  <a:pt x="5527031" y="937250"/>
                  <a:pt x="5525735" y="937250"/>
                </a:cubicBezTo>
                <a:cubicBezTo>
                  <a:pt x="5524438" y="938543"/>
                  <a:pt x="5523142" y="939837"/>
                  <a:pt x="5521845" y="941054"/>
                </a:cubicBezTo>
                <a:cubicBezTo>
                  <a:pt x="5521845" y="941054"/>
                  <a:pt x="5520549" y="941054"/>
                  <a:pt x="5519396" y="941054"/>
                </a:cubicBezTo>
                <a:cubicBezTo>
                  <a:pt x="5519396" y="939837"/>
                  <a:pt x="5518100" y="939837"/>
                  <a:pt x="5516804" y="938543"/>
                </a:cubicBezTo>
                <a:cubicBezTo>
                  <a:pt x="5516804" y="939837"/>
                  <a:pt x="5518100" y="941054"/>
                  <a:pt x="5518100" y="942347"/>
                </a:cubicBezTo>
                <a:cubicBezTo>
                  <a:pt x="5516804" y="943641"/>
                  <a:pt x="5516804" y="943641"/>
                  <a:pt x="5515507" y="943641"/>
                </a:cubicBezTo>
                <a:cubicBezTo>
                  <a:pt x="5515507" y="944858"/>
                  <a:pt x="5515507" y="944858"/>
                  <a:pt x="5515507" y="946152"/>
                </a:cubicBezTo>
                <a:cubicBezTo>
                  <a:pt x="5514211" y="946152"/>
                  <a:pt x="5514211" y="947445"/>
                  <a:pt x="5513058" y="947445"/>
                </a:cubicBezTo>
                <a:cubicBezTo>
                  <a:pt x="5511762" y="948662"/>
                  <a:pt x="5510465" y="951249"/>
                  <a:pt x="5509169" y="952543"/>
                </a:cubicBezTo>
                <a:cubicBezTo>
                  <a:pt x="5507872" y="952543"/>
                  <a:pt x="5507872" y="952543"/>
                  <a:pt x="5506576" y="952543"/>
                </a:cubicBezTo>
                <a:cubicBezTo>
                  <a:pt x="5506576" y="951249"/>
                  <a:pt x="5505423" y="951249"/>
                  <a:pt x="5505423" y="949956"/>
                </a:cubicBezTo>
                <a:cubicBezTo>
                  <a:pt x="5505423" y="947445"/>
                  <a:pt x="5504127" y="943641"/>
                  <a:pt x="5504127" y="941054"/>
                </a:cubicBezTo>
                <a:cubicBezTo>
                  <a:pt x="5505423" y="939837"/>
                  <a:pt x="5505423" y="939837"/>
                  <a:pt x="5505423" y="938543"/>
                </a:cubicBezTo>
                <a:cubicBezTo>
                  <a:pt x="5504127" y="937250"/>
                  <a:pt x="5504127" y="937250"/>
                  <a:pt x="5502830" y="936032"/>
                </a:cubicBezTo>
                <a:cubicBezTo>
                  <a:pt x="5502830" y="934739"/>
                  <a:pt x="5501534" y="933446"/>
                  <a:pt x="5501534" y="932152"/>
                </a:cubicBezTo>
                <a:cubicBezTo>
                  <a:pt x="5501534" y="933446"/>
                  <a:pt x="5500238" y="933446"/>
                  <a:pt x="5500238" y="934739"/>
                </a:cubicBezTo>
                <a:cubicBezTo>
                  <a:pt x="5497789" y="936032"/>
                  <a:pt x="5496492" y="936032"/>
                  <a:pt x="5493899" y="937250"/>
                </a:cubicBezTo>
                <a:cubicBezTo>
                  <a:pt x="5492603" y="937250"/>
                  <a:pt x="5491450" y="937250"/>
                  <a:pt x="5490154" y="937250"/>
                </a:cubicBezTo>
                <a:cubicBezTo>
                  <a:pt x="5490154" y="937250"/>
                  <a:pt x="5488857" y="938543"/>
                  <a:pt x="5488857" y="938543"/>
                </a:cubicBezTo>
                <a:cubicBezTo>
                  <a:pt x="5490154" y="939837"/>
                  <a:pt x="5491450" y="939837"/>
                  <a:pt x="5492603" y="941054"/>
                </a:cubicBezTo>
                <a:cubicBezTo>
                  <a:pt x="5490154" y="942347"/>
                  <a:pt x="5488857" y="943641"/>
                  <a:pt x="5486265" y="944858"/>
                </a:cubicBezTo>
                <a:cubicBezTo>
                  <a:pt x="5486265" y="943641"/>
                  <a:pt x="5485112" y="942347"/>
                  <a:pt x="5485112" y="941054"/>
                </a:cubicBezTo>
                <a:cubicBezTo>
                  <a:pt x="5485112" y="939837"/>
                  <a:pt x="5483816" y="939837"/>
                  <a:pt x="5483816" y="939837"/>
                </a:cubicBezTo>
                <a:cubicBezTo>
                  <a:pt x="5483816" y="938543"/>
                  <a:pt x="5482519" y="938543"/>
                  <a:pt x="5482519" y="937250"/>
                </a:cubicBezTo>
                <a:cubicBezTo>
                  <a:pt x="5481223" y="936032"/>
                  <a:pt x="5481223" y="936032"/>
                  <a:pt x="5479926" y="936032"/>
                </a:cubicBezTo>
                <a:cubicBezTo>
                  <a:pt x="5479926" y="937250"/>
                  <a:pt x="5478774" y="937250"/>
                  <a:pt x="5477477" y="938543"/>
                </a:cubicBezTo>
                <a:cubicBezTo>
                  <a:pt x="5476181" y="938543"/>
                  <a:pt x="5476181" y="938543"/>
                  <a:pt x="5474884" y="938543"/>
                </a:cubicBezTo>
                <a:cubicBezTo>
                  <a:pt x="5474884" y="937250"/>
                  <a:pt x="5473588" y="937250"/>
                  <a:pt x="5472292" y="936032"/>
                </a:cubicBezTo>
                <a:cubicBezTo>
                  <a:pt x="5471139" y="936032"/>
                  <a:pt x="5471139" y="934739"/>
                  <a:pt x="5469843" y="934739"/>
                </a:cubicBezTo>
                <a:cubicBezTo>
                  <a:pt x="5469843" y="934739"/>
                  <a:pt x="5468546" y="936032"/>
                  <a:pt x="5468546" y="936032"/>
                </a:cubicBezTo>
                <a:cubicBezTo>
                  <a:pt x="5468546" y="936032"/>
                  <a:pt x="5469843" y="937250"/>
                  <a:pt x="5469843" y="938543"/>
                </a:cubicBezTo>
                <a:cubicBezTo>
                  <a:pt x="5468546" y="938543"/>
                  <a:pt x="5468546" y="938543"/>
                  <a:pt x="5467250" y="938543"/>
                </a:cubicBezTo>
                <a:cubicBezTo>
                  <a:pt x="5465953" y="938543"/>
                  <a:pt x="5465953" y="939837"/>
                  <a:pt x="5464801" y="939837"/>
                </a:cubicBezTo>
                <a:cubicBezTo>
                  <a:pt x="5464801" y="939837"/>
                  <a:pt x="5463504" y="941054"/>
                  <a:pt x="5463504" y="941054"/>
                </a:cubicBezTo>
                <a:cubicBezTo>
                  <a:pt x="5464801" y="942347"/>
                  <a:pt x="5464801" y="943641"/>
                  <a:pt x="5465953" y="944858"/>
                </a:cubicBezTo>
                <a:cubicBezTo>
                  <a:pt x="5465953" y="944858"/>
                  <a:pt x="5465953" y="946152"/>
                  <a:pt x="5465953" y="947445"/>
                </a:cubicBezTo>
                <a:cubicBezTo>
                  <a:pt x="5464801" y="947445"/>
                  <a:pt x="5464801" y="947445"/>
                  <a:pt x="5463504" y="947445"/>
                </a:cubicBezTo>
                <a:cubicBezTo>
                  <a:pt x="5463504" y="947445"/>
                  <a:pt x="5463504" y="948662"/>
                  <a:pt x="5463504" y="948662"/>
                </a:cubicBezTo>
                <a:cubicBezTo>
                  <a:pt x="5464801" y="949956"/>
                  <a:pt x="5465953" y="949956"/>
                  <a:pt x="5467250" y="951249"/>
                </a:cubicBezTo>
                <a:cubicBezTo>
                  <a:pt x="5467250" y="952543"/>
                  <a:pt x="5468546" y="952543"/>
                  <a:pt x="5468546" y="953760"/>
                </a:cubicBezTo>
                <a:cubicBezTo>
                  <a:pt x="5468546" y="953760"/>
                  <a:pt x="5468546" y="955053"/>
                  <a:pt x="5468546" y="955053"/>
                </a:cubicBezTo>
                <a:cubicBezTo>
                  <a:pt x="5468546" y="955053"/>
                  <a:pt x="5467250" y="955053"/>
                  <a:pt x="5467250" y="955053"/>
                </a:cubicBezTo>
                <a:cubicBezTo>
                  <a:pt x="5467250" y="955053"/>
                  <a:pt x="5465953" y="956347"/>
                  <a:pt x="5465953" y="956347"/>
                </a:cubicBezTo>
                <a:cubicBezTo>
                  <a:pt x="5467250" y="957564"/>
                  <a:pt x="5467250" y="957564"/>
                  <a:pt x="5468546" y="958858"/>
                </a:cubicBezTo>
                <a:cubicBezTo>
                  <a:pt x="5469843" y="960151"/>
                  <a:pt x="5469843" y="960151"/>
                  <a:pt x="5471139" y="961368"/>
                </a:cubicBezTo>
                <a:cubicBezTo>
                  <a:pt x="5469843" y="962662"/>
                  <a:pt x="5469843" y="962662"/>
                  <a:pt x="5469843" y="962662"/>
                </a:cubicBezTo>
                <a:cubicBezTo>
                  <a:pt x="5468546" y="961368"/>
                  <a:pt x="5468546" y="961368"/>
                  <a:pt x="5467250" y="960151"/>
                </a:cubicBezTo>
                <a:cubicBezTo>
                  <a:pt x="5465953" y="960151"/>
                  <a:pt x="5465953" y="960151"/>
                  <a:pt x="5464801" y="960151"/>
                </a:cubicBezTo>
                <a:cubicBezTo>
                  <a:pt x="5463504" y="961368"/>
                  <a:pt x="5463504" y="961368"/>
                  <a:pt x="5463504" y="961368"/>
                </a:cubicBezTo>
                <a:cubicBezTo>
                  <a:pt x="5464801" y="962662"/>
                  <a:pt x="5464801" y="963955"/>
                  <a:pt x="5465953" y="965173"/>
                </a:cubicBezTo>
                <a:cubicBezTo>
                  <a:pt x="5467250" y="965173"/>
                  <a:pt x="5467250" y="965173"/>
                  <a:pt x="5468546" y="965173"/>
                </a:cubicBezTo>
                <a:cubicBezTo>
                  <a:pt x="5468546" y="966466"/>
                  <a:pt x="5467250" y="966466"/>
                  <a:pt x="5467250" y="967759"/>
                </a:cubicBezTo>
                <a:lnTo>
                  <a:pt x="5465162" y="969900"/>
                </a:lnTo>
                <a:lnTo>
                  <a:pt x="5465987" y="971550"/>
                </a:lnTo>
                <a:cubicBezTo>
                  <a:pt x="5465987" y="972820"/>
                  <a:pt x="5465987" y="974090"/>
                  <a:pt x="5465987" y="975360"/>
                </a:cubicBezTo>
                <a:cubicBezTo>
                  <a:pt x="5465987" y="976630"/>
                  <a:pt x="5465987" y="976630"/>
                  <a:pt x="5465987" y="977900"/>
                </a:cubicBezTo>
                <a:cubicBezTo>
                  <a:pt x="5464717" y="977900"/>
                  <a:pt x="5464717" y="977900"/>
                  <a:pt x="5463447" y="977900"/>
                </a:cubicBezTo>
                <a:lnTo>
                  <a:pt x="5462165" y="977900"/>
                </a:lnTo>
                <a:lnTo>
                  <a:pt x="5459615" y="979172"/>
                </a:lnTo>
                <a:cubicBezTo>
                  <a:pt x="5460911" y="979172"/>
                  <a:pt x="5460911" y="980465"/>
                  <a:pt x="5460911" y="981683"/>
                </a:cubicBezTo>
                <a:cubicBezTo>
                  <a:pt x="5459615" y="981683"/>
                  <a:pt x="5459615" y="982976"/>
                  <a:pt x="5459615" y="982976"/>
                </a:cubicBezTo>
                <a:cubicBezTo>
                  <a:pt x="5459615" y="984270"/>
                  <a:pt x="5458318" y="984270"/>
                  <a:pt x="5458318" y="985563"/>
                </a:cubicBezTo>
                <a:cubicBezTo>
                  <a:pt x="5458318" y="986780"/>
                  <a:pt x="5459615" y="989367"/>
                  <a:pt x="5459615" y="990585"/>
                </a:cubicBezTo>
                <a:cubicBezTo>
                  <a:pt x="5459615" y="990585"/>
                  <a:pt x="5458318" y="990585"/>
                  <a:pt x="5458318" y="990585"/>
                </a:cubicBezTo>
                <a:cubicBezTo>
                  <a:pt x="5459615" y="991878"/>
                  <a:pt x="5459615" y="991878"/>
                  <a:pt x="5460911" y="993171"/>
                </a:cubicBezTo>
                <a:cubicBezTo>
                  <a:pt x="5462208" y="994389"/>
                  <a:pt x="5462208" y="995682"/>
                  <a:pt x="5463504" y="996976"/>
                </a:cubicBezTo>
                <a:cubicBezTo>
                  <a:pt x="5464801" y="999486"/>
                  <a:pt x="5464801" y="1000780"/>
                  <a:pt x="5465953" y="1003291"/>
                </a:cubicBezTo>
                <a:cubicBezTo>
                  <a:pt x="5467250" y="1003291"/>
                  <a:pt x="5468546" y="1004584"/>
                  <a:pt x="5469843" y="1005877"/>
                </a:cubicBezTo>
                <a:cubicBezTo>
                  <a:pt x="5469843" y="1005877"/>
                  <a:pt x="5471139" y="1005877"/>
                  <a:pt x="5471139" y="1005877"/>
                </a:cubicBezTo>
                <a:cubicBezTo>
                  <a:pt x="5471139" y="1005877"/>
                  <a:pt x="5472292" y="1004584"/>
                  <a:pt x="5472292" y="1004584"/>
                </a:cubicBezTo>
                <a:cubicBezTo>
                  <a:pt x="5472292" y="1003291"/>
                  <a:pt x="5471139" y="1000780"/>
                  <a:pt x="5469843" y="999486"/>
                </a:cubicBezTo>
                <a:cubicBezTo>
                  <a:pt x="5469843" y="999486"/>
                  <a:pt x="5469843" y="998193"/>
                  <a:pt x="5469843" y="998193"/>
                </a:cubicBezTo>
                <a:cubicBezTo>
                  <a:pt x="5469843" y="998193"/>
                  <a:pt x="5471139" y="998193"/>
                  <a:pt x="5472292" y="998193"/>
                </a:cubicBezTo>
                <a:cubicBezTo>
                  <a:pt x="5473588" y="998193"/>
                  <a:pt x="5474884" y="999486"/>
                  <a:pt x="5476181" y="999486"/>
                </a:cubicBezTo>
                <a:cubicBezTo>
                  <a:pt x="5478630" y="1000780"/>
                  <a:pt x="5479926" y="1003291"/>
                  <a:pt x="5481223" y="1004584"/>
                </a:cubicBezTo>
                <a:cubicBezTo>
                  <a:pt x="5481223" y="1005877"/>
                  <a:pt x="5482519" y="1005877"/>
                  <a:pt x="5483816" y="1005877"/>
                </a:cubicBezTo>
                <a:cubicBezTo>
                  <a:pt x="5485112" y="1005877"/>
                  <a:pt x="5485112" y="1007095"/>
                  <a:pt x="5486265" y="1007095"/>
                </a:cubicBezTo>
                <a:cubicBezTo>
                  <a:pt x="5485112" y="1008388"/>
                  <a:pt x="5485112" y="1008388"/>
                  <a:pt x="5485112" y="1009682"/>
                </a:cubicBezTo>
                <a:cubicBezTo>
                  <a:pt x="5485112" y="1010899"/>
                  <a:pt x="5483816" y="1010899"/>
                  <a:pt x="5483816" y="1010899"/>
                </a:cubicBezTo>
                <a:cubicBezTo>
                  <a:pt x="5483816" y="1012192"/>
                  <a:pt x="5485112" y="1012192"/>
                  <a:pt x="5485112" y="1013486"/>
                </a:cubicBezTo>
                <a:cubicBezTo>
                  <a:pt x="5485112" y="1013486"/>
                  <a:pt x="5483816" y="1014703"/>
                  <a:pt x="5482519" y="1014703"/>
                </a:cubicBezTo>
                <a:cubicBezTo>
                  <a:pt x="5482519" y="1015997"/>
                  <a:pt x="5482519" y="1015997"/>
                  <a:pt x="5482519" y="1017290"/>
                </a:cubicBezTo>
                <a:cubicBezTo>
                  <a:pt x="5482519" y="1017290"/>
                  <a:pt x="5481223" y="1017290"/>
                  <a:pt x="5481223" y="1017290"/>
                </a:cubicBezTo>
                <a:cubicBezTo>
                  <a:pt x="5479926" y="1018583"/>
                  <a:pt x="5478774" y="1018583"/>
                  <a:pt x="5477477" y="1018583"/>
                </a:cubicBezTo>
                <a:cubicBezTo>
                  <a:pt x="5477477" y="1019801"/>
                  <a:pt x="5478774" y="1022388"/>
                  <a:pt x="5478774" y="1023605"/>
                </a:cubicBezTo>
                <a:cubicBezTo>
                  <a:pt x="5478774" y="1024898"/>
                  <a:pt x="5479926" y="1026192"/>
                  <a:pt x="5479926" y="1027409"/>
                </a:cubicBezTo>
                <a:cubicBezTo>
                  <a:pt x="5478774" y="1028703"/>
                  <a:pt x="5478774" y="1029996"/>
                  <a:pt x="5477477" y="1031213"/>
                </a:cubicBezTo>
                <a:cubicBezTo>
                  <a:pt x="5477477" y="1032507"/>
                  <a:pt x="5478774" y="1033800"/>
                  <a:pt x="5479926" y="1035094"/>
                </a:cubicBezTo>
                <a:cubicBezTo>
                  <a:pt x="5481223" y="1035094"/>
                  <a:pt x="5481223" y="1035094"/>
                  <a:pt x="5482519" y="1035094"/>
                </a:cubicBezTo>
                <a:cubicBezTo>
                  <a:pt x="5482519" y="1035094"/>
                  <a:pt x="5482519" y="1033800"/>
                  <a:pt x="5482519" y="1033800"/>
                </a:cubicBezTo>
                <a:cubicBezTo>
                  <a:pt x="5483816" y="1033800"/>
                  <a:pt x="5485112" y="1033800"/>
                  <a:pt x="5486265" y="1033800"/>
                </a:cubicBezTo>
                <a:cubicBezTo>
                  <a:pt x="5486265" y="1033800"/>
                  <a:pt x="5487561" y="1033800"/>
                  <a:pt x="5487561" y="1033800"/>
                </a:cubicBezTo>
                <a:cubicBezTo>
                  <a:pt x="5488857" y="1035094"/>
                  <a:pt x="5488857" y="1035094"/>
                  <a:pt x="5488857" y="1035094"/>
                </a:cubicBezTo>
                <a:cubicBezTo>
                  <a:pt x="5488857" y="1036311"/>
                  <a:pt x="5490154" y="1036311"/>
                  <a:pt x="5491450" y="1037604"/>
                </a:cubicBezTo>
                <a:cubicBezTo>
                  <a:pt x="5490154" y="1038898"/>
                  <a:pt x="5490154" y="1041409"/>
                  <a:pt x="5488857" y="1042702"/>
                </a:cubicBezTo>
                <a:cubicBezTo>
                  <a:pt x="5490154" y="1045213"/>
                  <a:pt x="5492603" y="1047723"/>
                  <a:pt x="5493899" y="1050310"/>
                </a:cubicBezTo>
                <a:cubicBezTo>
                  <a:pt x="5493899" y="1052821"/>
                  <a:pt x="5495196" y="1054115"/>
                  <a:pt x="5495196" y="1055408"/>
                </a:cubicBezTo>
                <a:cubicBezTo>
                  <a:pt x="5493899" y="1056625"/>
                  <a:pt x="5493899" y="1056625"/>
                  <a:pt x="5492603" y="1056625"/>
                </a:cubicBezTo>
                <a:cubicBezTo>
                  <a:pt x="5492603" y="1057919"/>
                  <a:pt x="5491450" y="1057919"/>
                  <a:pt x="5491450" y="1059212"/>
                </a:cubicBezTo>
                <a:cubicBezTo>
                  <a:pt x="5490154" y="1059212"/>
                  <a:pt x="5490154" y="1059212"/>
                  <a:pt x="5488857" y="1059212"/>
                </a:cubicBezTo>
                <a:cubicBezTo>
                  <a:pt x="5487561" y="1057919"/>
                  <a:pt x="5486265" y="1056625"/>
                  <a:pt x="5485112" y="1055408"/>
                </a:cubicBezTo>
                <a:cubicBezTo>
                  <a:pt x="5482519" y="1054115"/>
                  <a:pt x="5481223" y="1052821"/>
                  <a:pt x="5479926" y="1051604"/>
                </a:cubicBezTo>
                <a:cubicBezTo>
                  <a:pt x="5479926" y="1050310"/>
                  <a:pt x="5481223" y="1049017"/>
                  <a:pt x="5481223" y="1047723"/>
                </a:cubicBezTo>
                <a:cubicBezTo>
                  <a:pt x="5482519" y="1047723"/>
                  <a:pt x="5482519" y="1046506"/>
                  <a:pt x="5483816" y="1046506"/>
                </a:cubicBezTo>
                <a:cubicBezTo>
                  <a:pt x="5483816" y="1045213"/>
                  <a:pt x="5485112" y="1045213"/>
                  <a:pt x="5485112" y="1043919"/>
                </a:cubicBezTo>
                <a:cubicBezTo>
                  <a:pt x="5485112" y="1042702"/>
                  <a:pt x="5485112" y="1042702"/>
                  <a:pt x="5485112" y="1041409"/>
                </a:cubicBezTo>
                <a:cubicBezTo>
                  <a:pt x="5483816" y="1041409"/>
                  <a:pt x="5483816" y="1041409"/>
                  <a:pt x="5482519" y="1041409"/>
                </a:cubicBezTo>
                <a:cubicBezTo>
                  <a:pt x="5483816" y="1041409"/>
                  <a:pt x="5483816" y="1042702"/>
                  <a:pt x="5483816" y="1042702"/>
                </a:cubicBezTo>
                <a:cubicBezTo>
                  <a:pt x="5482519" y="1042702"/>
                  <a:pt x="5482519" y="1043919"/>
                  <a:pt x="5482519" y="1043919"/>
                </a:cubicBezTo>
                <a:cubicBezTo>
                  <a:pt x="5481223" y="1043919"/>
                  <a:pt x="5479926" y="1042702"/>
                  <a:pt x="5478774" y="1042702"/>
                </a:cubicBezTo>
                <a:cubicBezTo>
                  <a:pt x="5476181" y="1042702"/>
                  <a:pt x="5474884" y="1043919"/>
                  <a:pt x="5473588" y="1043919"/>
                </a:cubicBezTo>
                <a:cubicBezTo>
                  <a:pt x="5473588" y="1043919"/>
                  <a:pt x="5473588" y="1045213"/>
                  <a:pt x="5473588" y="1045213"/>
                </a:cubicBezTo>
                <a:cubicBezTo>
                  <a:pt x="5474884" y="1045213"/>
                  <a:pt x="5476181" y="1046506"/>
                  <a:pt x="5477477" y="1046506"/>
                </a:cubicBezTo>
                <a:cubicBezTo>
                  <a:pt x="5477477" y="1047723"/>
                  <a:pt x="5476181" y="1047723"/>
                  <a:pt x="5476181" y="1049017"/>
                </a:cubicBezTo>
                <a:cubicBezTo>
                  <a:pt x="5474884" y="1049017"/>
                  <a:pt x="5473588" y="1050310"/>
                  <a:pt x="5472292" y="1050310"/>
                </a:cubicBezTo>
                <a:cubicBezTo>
                  <a:pt x="5472292" y="1051604"/>
                  <a:pt x="5472292" y="1052821"/>
                  <a:pt x="5472292" y="1054115"/>
                </a:cubicBezTo>
                <a:cubicBezTo>
                  <a:pt x="5472292" y="1055408"/>
                  <a:pt x="5471139" y="1055408"/>
                  <a:pt x="5471139" y="1055408"/>
                </a:cubicBezTo>
                <a:cubicBezTo>
                  <a:pt x="5471139" y="1057919"/>
                  <a:pt x="5469843" y="1060429"/>
                  <a:pt x="5468546" y="1063016"/>
                </a:cubicBezTo>
                <a:cubicBezTo>
                  <a:pt x="5468546" y="1064234"/>
                  <a:pt x="5469843" y="1064234"/>
                  <a:pt x="5469843" y="1065527"/>
                </a:cubicBezTo>
                <a:cubicBezTo>
                  <a:pt x="5469843" y="1065527"/>
                  <a:pt x="5468546" y="1066821"/>
                  <a:pt x="5468546" y="1066821"/>
                </a:cubicBezTo>
                <a:cubicBezTo>
                  <a:pt x="5469843" y="1070625"/>
                  <a:pt x="5472292" y="1074429"/>
                  <a:pt x="5473588" y="1078233"/>
                </a:cubicBezTo>
                <a:cubicBezTo>
                  <a:pt x="5474884" y="1078233"/>
                  <a:pt x="5474884" y="1079527"/>
                  <a:pt x="5476181" y="1079527"/>
                </a:cubicBezTo>
                <a:cubicBezTo>
                  <a:pt x="5477477" y="1082037"/>
                  <a:pt x="5478774" y="1084624"/>
                  <a:pt x="5479926" y="1087135"/>
                </a:cubicBezTo>
                <a:cubicBezTo>
                  <a:pt x="5479926" y="1087135"/>
                  <a:pt x="5481223" y="1088428"/>
                  <a:pt x="5482519" y="1089646"/>
                </a:cubicBezTo>
                <a:cubicBezTo>
                  <a:pt x="5482519" y="1090939"/>
                  <a:pt x="5481223" y="1090939"/>
                  <a:pt x="5479926" y="1090939"/>
                </a:cubicBezTo>
                <a:cubicBezTo>
                  <a:pt x="5478774" y="1090939"/>
                  <a:pt x="5478774" y="1092233"/>
                  <a:pt x="5478774" y="1093450"/>
                </a:cubicBezTo>
                <a:cubicBezTo>
                  <a:pt x="5474884" y="1092233"/>
                  <a:pt x="5471139" y="1092233"/>
                  <a:pt x="5467250" y="1090939"/>
                </a:cubicBezTo>
                <a:cubicBezTo>
                  <a:pt x="5467250" y="1090939"/>
                  <a:pt x="5467250" y="1089646"/>
                  <a:pt x="5467250" y="1089646"/>
                </a:cubicBezTo>
                <a:cubicBezTo>
                  <a:pt x="5464801" y="1089646"/>
                  <a:pt x="5463504" y="1089646"/>
                  <a:pt x="5460911" y="1089646"/>
                </a:cubicBezTo>
                <a:cubicBezTo>
                  <a:pt x="5459615" y="1089646"/>
                  <a:pt x="5459615" y="1088428"/>
                  <a:pt x="5458318" y="1088428"/>
                </a:cubicBezTo>
                <a:cubicBezTo>
                  <a:pt x="5459615" y="1088428"/>
                  <a:pt x="5459615" y="1089646"/>
                  <a:pt x="5459615" y="1089646"/>
                </a:cubicBezTo>
                <a:cubicBezTo>
                  <a:pt x="5458318" y="1090939"/>
                  <a:pt x="5455870" y="1090939"/>
                  <a:pt x="5454573" y="1092233"/>
                </a:cubicBezTo>
                <a:cubicBezTo>
                  <a:pt x="5453277" y="1093450"/>
                  <a:pt x="5453277" y="1093450"/>
                  <a:pt x="5451980" y="1094743"/>
                </a:cubicBezTo>
                <a:cubicBezTo>
                  <a:pt x="5450828" y="1094743"/>
                  <a:pt x="5450828" y="1094743"/>
                  <a:pt x="5449531" y="1094743"/>
                </a:cubicBezTo>
                <a:cubicBezTo>
                  <a:pt x="5450828" y="1094743"/>
                  <a:pt x="5450828" y="1096037"/>
                  <a:pt x="5451980" y="1097254"/>
                </a:cubicBezTo>
                <a:cubicBezTo>
                  <a:pt x="5449531" y="1099841"/>
                  <a:pt x="5448235" y="1101134"/>
                  <a:pt x="5446938" y="1102352"/>
                </a:cubicBezTo>
                <a:cubicBezTo>
                  <a:pt x="5446938" y="1104939"/>
                  <a:pt x="5446938" y="1107449"/>
                  <a:pt x="5446938" y="1109960"/>
                </a:cubicBezTo>
                <a:cubicBezTo>
                  <a:pt x="5448235" y="1111254"/>
                  <a:pt x="5449531" y="1112547"/>
                  <a:pt x="5450828" y="1113764"/>
                </a:cubicBezTo>
                <a:cubicBezTo>
                  <a:pt x="5450828" y="1115058"/>
                  <a:pt x="5449531" y="1115058"/>
                  <a:pt x="5449531" y="1116351"/>
                </a:cubicBezTo>
                <a:cubicBezTo>
                  <a:pt x="5450828" y="1117645"/>
                  <a:pt x="5451980" y="1118862"/>
                  <a:pt x="5453277" y="1120155"/>
                </a:cubicBezTo>
                <a:cubicBezTo>
                  <a:pt x="5453277" y="1120155"/>
                  <a:pt x="5454573" y="1121449"/>
                  <a:pt x="5454573" y="1122666"/>
                </a:cubicBezTo>
                <a:cubicBezTo>
                  <a:pt x="5453277" y="1121449"/>
                  <a:pt x="5451980" y="1120155"/>
                  <a:pt x="5450828" y="1120155"/>
                </a:cubicBezTo>
                <a:cubicBezTo>
                  <a:pt x="5449531" y="1120155"/>
                  <a:pt x="5449531" y="1118862"/>
                  <a:pt x="5449531" y="1118862"/>
                </a:cubicBezTo>
                <a:cubicBezTo>
                  <a:pt x="5448235" y="1118862"/>
                  <a:pt x="5446938" y="1118862"/>
                  <a:pt x="5445642" y="1118862"/>
                </a:cubicBezTo>
                <a:cubicBezTo>
                  <a:pt x="5444345" y="1118862"/>
                  <a:pt x="5443193" y="1118862"/>
                  <a:pt x="5441897" y="1118862"/>
                </a:cubicBezTo>
                <a:cubicBezTo>
                  <a:pt x="5440600" y="1118862"/>
                  <a:pt x="5440600" y="1117645"/>
                  <a:pt x="5439304" y="1117645"/>
                </a:cubicBezTo>
                <a:cubicBezTo>
                  <a:pt x="5436855" y="1118862"/>
                  <a:pt x="5435558" y="1118862"/>
                  <a:pt x="5432965" y="1118862"/>
                </a:cubicBezTo>
                <a:cubicBezTo>
                  <a:pt x="5431669" y="1118862"/>
                  <a:pt x="5431669" y="1117645"/>
                  <a:pt x="5430372" y="1116351"/>
                </a:cubicBezTo>
                <a:cubicBezTo>
                  <a:pt x="5429220" y="1116351"/>
                  <a:pt x="5429220" y="1117645"/>
                  <a:pt x="5427924" y="1117645"/>
                </a:cubicBezTo>
                <a:cubicBezTo>
                  <a:pt x="5427924" y="1118862"/>
                  <a:pt x="5429220" y="1118862"/>
                  <a:pt x="5429220" y="1120155"/>
                </a:cubicBezTo>
                <a:cubicBezTo>
                  <a:pt x="5430372" y="1120155"/>
                  <a:pt x="5431669" y="1121449"/>
                  <a:pt x="5432965" y="1121449"/>
                </a:cubicBezTo>
                <a:cubicBezTo>
                  <a:pt x="5431669" y="1122666"/>
                  <a:pt x="5431669" y="1122666"/>
                  <a:pt x="5430372" y="1123960"/>
                </a:cubicBezTo>
                <a:cubicBezTo>
                  <a:pt x="5430372" y="1123960"/>
                  <a:pt x="5429220" y="1125253"/>
                  <a:pt x="5429220" y="1125253"/>
                </a:cubicBezTo>
                <a:cubicBezTo>
                  <a:pt x="5430372" y="1126470"/>
                  <a:pt x="5430372" y="1127764"/>
                  <a:pt x="5431669" y="1129057"/>
                </a:cubicBezTo>
                <a:cubicBezTo>
                  <a:pt x="5431669" y="1129057"/>
                  <a:pt x="5430372" y="1129057"/>
                  <a:pt x="5430372" y="1129057"/>
                </a:cubicBezTo>
                <a:cubicBezTo>
                  <a:pt x="5430372" y="1129057"/>
                  <a:pt x="5429220" y="1127764"/>
                  <a:pt x="5429220" y="1127764"/>
                </a:cubicBezTo>
                <a:cubicBezTo>
                  <a:pt x="5430372" y="1129057"/>
                  <a:pt x="5430372" y="1130274"/>
                  <a:pt x="5430372" y="1131568"/>
                </a:cubicBezTo>
                <a:cubicBezTo>
                  <a:pt x="5429220" y="1131568"/>
                  <a:pt x="5429220" y="1132861"/>
                  <a:pt x="5427924" y="1132861"/>
                </a:cubicBezTo>
                <a:cubicBezTo>
                  <a:pt x="5429220" y="1132861"/>
                  <a:pt x="5429220" y="1134155"/>
                  <a:pt x="5430372" y="1134155"/>
                </a:cubicBezTo>
                <a:cubicBezTo>
                  <a:pt x="5431669" y="1134155"/>
                  <a:pt x="5431669" y="1134155"/>
                  <a:pt x="5432965" y="1134155"/>
                </a:cubicBezTo>
                <a:cubicBezTo>
                  <a:pt x="5434262" y="1135372"/>
                  <a:pt x="5434262" y="1136666"/>
                  <a:pt x="5435558" y="1137959"/>
                </a:cubicBezTo>
                <a:cubicBezTo>
                  <a:pt x="5434262" y="1137959"/>
                  <a:pt x="5432965" y="1137959"/>
                  <a:pt x="5431669" y="1137959"/>
                </a:cubicBezTo>
                <a:cubicBezTo>
                  <a:pt x="5431669" y="1137959"/>
                  <a:pt x="5430372" y="1139176"/>
                  <a:pt x="5430372" y="1140470"/>
                </a:cubicBezTo>
                <a:cubicBezTo>
                  <a:pt x="5430372" y="1141763"/>
                  <a:pt x="5431669" y="1141763"/>
                  <a:pt x="5431669" y="1142980"/>
                </a:cubicBezTo>
                <a:cubicBezTo>
                  <a:pt x="5430372" y="1144274"/>
                  <a:pt x="5429220" y="1145567"/>
                  <a:pt x="5427924" y="1146785"/>
                </a:cubicBezTo>
                <a:cubicBezTo>
                  <a:pt x="5426627" y="1146785"/>
                  <a:pt x="5426627" y="1148078"/>
                  <a:pt x="5425331" y="1148078"/>
                </a:cubicBezTo>
                <a:cubicBezTo>
                  <a:pt x="5425331" y="1148078"/>
                  <a:pt x="5425331" y="1149372"/>
                  <a:pt x="5425331" y="1149372"/>
                </a:cubicBezTo>
                <a:cubicBezTo>
                  <a:pt x="5425331" y="1149372"/>
                  <a:pt x="5424034" y="1150665"/>
                  <a:pt x="5424034" y="1150665"/>
                </a:cubicBezTo>
                <a:cubicBezTo>
                  <a:pt x="5422882" y="1150665"/>
                  <a:pt x="5420289" y="1150665"/>
                  <a:pt x="5418992" y="1150665"/>
                </a:cubicBezTo>
                <a:cubicBezTo>
                  <a:pt x="5418992" y="1151882"/>
                  <a:pt x="5417696" y="1151882"/>
                  <a:pt x="5417696" y="1153176"/>
                </a:cubicBezTo>
                <a:cubicBezTo>
                  <a:pt x="5417696" y="1153176"/>
                  <a:pt x="5416543" y="1153176"/>
                  <a:pt x="5416543" y="1153176"/>
                </a:cubicBezTo>
                <a:cubicBezTo>
                  <a:pt x="5415247" y="1154469"/>
                  <a:pt x="5413951" y="1155686"/>
                  <a:pt x="5412654" y="1156980"/>
                </a:cubicBezTo>
                <a:cubicBezTo>
                  <a:pt x="5410061" y="1158273"/>
                  <a:pt x="5408909" y="1159491"/>
                  <a:pt x="5406316" y="1160784"/>
                </a:cubicBezTo>
                <a:cubicBezTo>
                  <a:pt x="5406316" y="1159491"/>
                  <a:pt x="5407612" y="1159491"/>
                  <a:pt x="5407612" y="1158273"/>
                </a:cubicBezTo>
                <a:cubicBezTo>
                  <a:pt x="5407612" y="1156980"/>
                  <a:pt x="5407612" y="1156980"/>
                  <a:pt x="5407612" y="1155686"/>
                </a:cubicBezTo>
                <a:cubicBezTo>
                  <a:pt x="5407612" y="1154469"/>
                  <a:pt x="5408909" y="1154469"/>
                  <a:pt x="5408909" y="1153176"/>
                </a:cubicBezTo>
                <a:cubicBezTo>
                  <a:pt x="5408909" y="1153176"/>
                  <a:pt x="5408909" y="1151882"/>
                  <a:pt x="5408909" y="1151882"/>
                </a:cubicBezTo>
                <a:cubicBezTo>
                  <a:pt x="5406316" y="1150665"/>
                  <a:pt x="5405019" y="1149372"/>
                  <a:pt x="5402570" y="1148078"/>
                </a:cubicBezTo>
                <a:cubicBezTo>
                  <a:pt x="5401274" y="1146785"/>
                  <a:pt x="5401274" y="1144274"/>
                  <a:pt x="5399977" y="1142980"/>
                </a:cubicBezTo>
                <a:cubicBezTo>
                  <a:pt x="5399977" y="1141763"/>
                  <a:pt x="5401274" y="1140470"/>
                  <a:pt x="5401274" y="1139176"/>
                </a:cubicBezTo>
                <a:cubicBezTo>
                  <a:pt x="5399977" y="1135372"/>
                  <a:pt x="5399977" y="1131568"/>
                  <a:pt x="5398681" y="1127764"/>
                </a:cubicBezTo>
                <a:cubicBezTo>
                  <a:pt x="5397385" y="1125253"/>
                  <a:pt x="5397385" y="1123960"/>
                  <a:pt x="5396088" y="1121449"/>
                </a:cubicBezTo>
                <a:cubicBezTo>
                  <a:pt x="5397385" y="1121449"/>
                  <a:pt x="5397385" y="1122666"/>
                  <a:pt x="5398681" y="1122666"/>
                </a:cubicBezTo>
                <a:cubicBezTo>
                  <a:pt x="5399977" y="1122666"/>
                  <a:pt x="5401274" y="1122666"/>
                  <a:pt x="5402570" y="1122666"/>
                </a:cubicBezTo>
                <a:cubicBezTo>
                  <a:pt x="5403723" y="1122666"/>
                  <a:pt x="5403723" y="1121449"/>
                  <a:pt x="5405019" y="1121449"/>
                </a:cubicBezTo>
                <a:cubicBezTo>
                  <a:pt x="5405019" y="1121449"/>
                  <a:pt x="5403723" y="1121449"/>
                  <a:pt x="5402570" y="1121449"/>
                </a:cubicBezTo>
                <a:cubicBezTo>
                  <a:pt x="5401274" y="1120155"/>
                  <a:pt x="5399977" y="1120155"/>
                  <a:pt x="5398681" y="1118862"/>
                </a:cubicBezTo>
                <a:cubicBezTo>
                  <a:pt x="5397385" y="1116351"/>
                  <a:pt x="5394936" y="1115058"/>
                  <a:pt x="5393639" y="1113764"/>
                </a:cubicBezTo>
                <a:cubicBezTo>
                  <a:pt x="5391046" y="1107449"/>
                  <a:pt x="5389750" y="1099841"/>
                  <a:pt x="5387301" y="1093450"/>
                </a:cubicBezTo>
                <a:cubicBezTo>
                  <a:pt x="5384708" y="1088428"/>
                  <a:pt x="5382115" y="1084624"/>
                  <a:pt x="5379666" y="1079527"/>
                </a:cubicBezTo>
                <a:cubicBezTo>
                  <a:pt x="5379666" y="1078233"/>
                  <a:pt x="5380963" y="1076940"/>
                  <a:pt x="5380963" y="1075722"/>
                </a:cubicBezTo>
                <a:cubicBezTo>
                  <a:pt x="5380963" y="1074429"/>
                  <a:pt x="5379666" y="1071918"/>
                  <a:pt x="5378370" y="1070625"/>
                </a:cubicBezTo>
                <a:cubicBezTo>
                  <a:pt x="5377073" y="1066821"/>
                  <a:pt x="5374624" y="1061723"/>
                  <a:pt x="5373328" y="1057919"/>
                </a:cubicBezTo>
                <a:cubicBezTo>
                  <a:pt x="5372031" y="1052821"/>
                  <a:pt x="5370735" y="1047723"/>
                  <a:pt x="5369438" y="1042702"/>
                </a:cubicBezTo>
                <a:cubicBezTo>
                  <a:pt x="5368142" y="1037604"/>
                  <a:pt x="5368142" y="1033800"/>
                  <a:pt x="5366990" y="1028703"/>
                </a:cubicBezTo>
                <a:cubicBezTo>
                  <a:pt x="5366990" y="1027409"/>
                  <a:pt x="5368142" y="1026192"/>
                  <a:pt x="5368142" y="1024898"/>
                </a:cubicBezTo>
                <a:cubicBezTo>
                  <a:pt x="5366990" y="1023605"/>
                  <a:pt x="5366990" y="1021094"/>
                  <a:pt x="5365693" y="1018583"/>
                </a:cubicBezTo>
                <a:cubicBezTo>
                  <a:pt x="5365693" y="1015997"/>
                  <a:pt x="5366990" y="1013486"/>
                  <a:pt x="5366990" y="1010899"/>
                </a:cubicBezTo>
                <a:cubicBezTo>
                  <a:pt x="5366990" y="1009682"/>
                  <a:pt x="5365693" y="1007095"/>
                  <a:pt x="5365693" y="1005877"/>
                </a:cubicBezTo>
                <a:cubicBezTo>
                  <a:pt x="5366990" y="1004584"/>
                  <a:pt x="5366990" y="1003291"/>
                  <a:pt x="5368142" y="1002073"/>
                </a:cubicBezTo>
                <a:cubicBezTo>
                  <a:pt x="5369438" y="1002073"/>
                  <a:pt x="5372031" y="1000780"/>
                  <a:pt x="5373328" y="1000780"/>
                </a:cubicBezTo>
                <a:cubicBezTo>
                  <a:pt x="5374624" y="999486"/>
                  <a:pt x="5374624" y="998269"/>
                  <a:pt x="5375777" y="996976"/>
                </a:cubicBezTo>
                <a:cubicBezTo>
                  <a:pt x="5375777" y="996976"/>
                  <a:pt x="5377073" y="996976"/>
                  <a:pt x="5378370" y="996976"/>
                </a:cubicBezTo>
                <a:cubicBezTo>
                  <a:pt x="5378370" y="995682"/>
                  <a:pt x="5377073" y="995682"/>
                  <a:pt x="5377073" y="994389"/>
                </a:cubicBezTo>
                <a:cubicBezTo>
                  <a:pt x="5378370" y="993171"/>
                  <a:pt x="5378370" y="993171"/>
                  <a:pt x="5379666" y="993171"/>
                </a:cubicBezTo>
                <a:cubicBezTo>
                  <a:pt x="5380963" y="991878"/>
                  <a:pt x="5380963" y="989367"/>
                  <a:pt x="5382115" y="988074"/>
                </a:cubicBezTo>
                <a:cubicBezTo>
                  <a:pt x="5380963" y="984270"/>
                  <a:pt x="5379666" y="981759"/>
                  <a:pt x="5378370" y="979172"/>
                </a:cubicBezTo>
                <a:cubicBezTo>
                  <a:pt x="5377073" y="979172"/>
                  <a:pt x="5375777" y="977879"/>
                  <a:pt x="5374624" y="977879"/>
                </a:cubicBezTo>
                <a:cubicBezTo>
                  <a:pt x="5374624" y="977879"/>
                  <a:pt x="5374624" y="976661"/>
                  <a:pt x="5374624" y="976661"/>
                </a:cubicBezTo>
                <a:cubicBezTo>
                  <a:pt x="5375777" y="976661"/>
                  <a:pt x="5377073" y="976661"/>
                  <a:pt x="5378370" y="976661"/>
                </a:cubicBezTo>
                <a:cubicBezTo>
                  <a:pt x="5380963" y="977879"/>
                  <a:pt x="5382115" y="980465"/>
                  <a:pt x="5384708" y="981759"/>
                </a:cubicBezTo>
                <a:cubicBezTo>
                  <a:pt x="5386004" y="981759"/>
                  <a:pt x="5388597" y="980465"/>
                  <a:pt x="5389750" y="980465"/>
                </a:cubicBezTo>
                <a:cubicBezTo>
                  <a:pt x="5389750" y="979172"/>
                  <a:pt x="5389750" y="979172"/>
                  <a:pt x="5389750" y="977879"/>
                </a:cubicBezTo>
                <a:cubicBezTo>
                  <a:pt x="5389750" y="976661"/>
                  <a:pt x="5391046" y="975368"/>
                  <a:pt x="5391046" y="974074"/>
                </a:cubicBezTo>
                <a:cubicBezTo>
                  <a:pt x="5393639" y="975368"/>
                  <a:pt x="5394936" y="975368"/>
                  <a:pt x="5397385" y="976661"/>
                </a:cubicBezTo>
                <a:cubicBezTo>
                  <a:pt x="5397385" y="977879"/>
                  <a:pt x="5398681" y="977879"/>
                  <a:pt x="5399977" y="979172"/>
                </a:cubicBezTo>
                <a:cubicBezTo>
                  <a:pt x="5399977" y="977879"/>
                  <a:pt x="5398681" y="976661"/>
                  <a:pt x="5398681" y="975368"/>
                </a:cubicBezTo>
                <a:cubicBezTo>
                  <a:pt x="5401274" y="974074"/>
                  <a:pt x="5403723" y="972857"/>
                  <a:pt x="5406316" y="971564"/>
                </a:cubicBezTo>
                <a:cubicBezTo>
                  <a:pt x="5406316" y="970270"/>
                  <a:pt x="5406316" y="967759"/>
                  <a:pt x="5406316" y="966466"/>
                </a:cubicBezTo>
                <a:cubicBezTo>
                  <a:pt x="5407612" y="965249"/>
                  <a:pt x="5407612" y="963955"/>
                  <a:pt x="5408909" y="962662"/>
                </a:cubicBezTo>
                <a:cubicBezTo>
                  <a:pt x="5408909" y="962662"/>
                  <a:pt x="5407612" y="961368"/>
                  <a:pt x="5407612" y="960151"/>
                </a:cubicBezTo>
                <a:cubicBezTo>
                  <a:pt x="5408909" y="958858"/>
                  <a:pt x="5410061" y="958858"/>
                  <a:pt x="5411358" y="958858"/>
                </a:cubicBezTo>
                <a:cubicBezTo>
                  <a:pt x="5411358" y="957564"/>
                  <a:pt x="5412654" y="957564"/>
                  <a:pt x="5412654" y="956347"/>
                </a:cubicBezTo>
                <a:cubicBezTo>
                  <a:pt x="5412654" y="956347"/>
                  <a:pt x="5412654" y="955053"/>
                  <a:pt x="5412654" y="955053"/>
                </a:cubicBezTo>
                <a:cubicBezTo>
                  <a:pt x="5413951" y="955053"/>
                  <a:pt x="5413951" y="953760"/>
                  <a:pt x="5415247" y="952543"/>
                </a:cubicBezTo>
                <a:cubicBezTo>
                  <a:pt x="5416543" y="952543"/>
                  <a:pt x="5416543" y="953760"/>
                  <a:pt x="5417696" y="953760"/>
                </a:cubicBezTo>
                <a:cubicBezTo>
                  <a:pt x="5416543" y="952543"/>
                  <a:pt x="5416543" y="951249"/>
                  <a:pt x="5415247" y="949956"/>
                </a:cubicBezTo>
                <a:cubicBezTo>
                  <a:pt x="5415247" y="948738"/>
                  <a:pt x="5415247" y="948738"/>
                  <a:pt x="5415247" y="947445"/>
                </a:cubicBezTo>
                <a:cubicBezTo>
                  <a:pt x="5415247" y="947445"/>
                  <a:pt x="5416543" y="947445"/>
                  <a:pt x="5416543" y="947445"/>
                </a:cubicBezTo>
                <a:cubicBezTo>
                  <a:pt x="5417696" y="946152"/>
                  <a:pt x="5417696" y="944858"/>
                  <a:pt x="5418992" y="943641"/>
                </a:cubicBezTo>
                <a:cubicBezTo>
                  <a:pt x="5418992" y="943641"/>
                  <a:pt x="5417696" y="942347"/>
                  <a:pt x="5417696" y="942347"/>
                </a:cubicBezTo>
                <a:cubicBezTo>
                  <a:pt x="5417696" y="941054"/>
                  <a:pt x="5418992" y="941054"/>
                  <a:pt x="5418992" y="939837"/>
                </a:cubicBezTo>
                <a:cubicBezTo>
                  <a:pt x="5420289" y="941054"/>
                  <a:pt x="5421585" y="941054"/>
                  <a:pt x="5422882" y="941054"/>
                </a:cubicBezTo>
                <a:cubicBezTo>
                  <a:pt x="5424034" y="939837"/>
                  <a:pt x="5424034" y="939837"/>
                  <a:pt x="5425331" y="939837"/>
                </a:cubicBezTo>
                <a:cubicBezTo>
                  <a:pt x="5425331" y="938543"/>
                  <a:pt x="5425331" y="937250"/>
                  <a:pt x="5425331" y="936032"/>
                </a:cubicBezTo>
                <a:cubicBezTo>
                  <a:pt x="5426627" y="934739"/>
                  <a:pt x="5427924" y="933446"/>
                  <a:pt x="5429220" y="932228"/>
                </a:cubicBezTo>
                <a:cubicBezTo>
                  <a:pt x="5429220" y="932228"/>
                  <a:pt x="5427924" y="930935"/>
                  <a:pt x="5427924" y="930935"/>
                </a:cubicBezTo>
                <a:cubicBezTo>
                  <a:pt x="5427924" y="930935"/>
                  <a:pt x="5427924" y="929641"/>
                  <a:pt x="5427924" y="929641"/>
                </a:cubicBezTo>
                <a:cubicBezTo>
                  <a:pt x="5430372" y="928348"/>
                  <a:pt x="5431669" y="928348"/>
                  <a:pt x="5432965" y="927131"/>
                </a:cubicBezTo>
                <a:cubicBezTo>
                  <a:pt x="5432965" y="925837"/>
                  <a:pt x="5434262" y="925837"/>
                  <a:pt x="5434262" y="924544"/>
                </a:cubicBezTo>
                <a:cubicBezTo>
                  <a:pt x="5432965" y="924544"/>
                  <a:pt x="5432965" y="924544"/>
                  <a:pt x="5431669" y="924544"/>
                </a:cubicBezTo>
                <a:cubicBezTo>
                  <a:pt x="5431669" y="923326"/>
                  <a:pt x="5431669" y="922033"/>
                  <a:pt x="5431669" y="920740"/>
                </a:cubicBezTo>
                <a:cubicBezTo>
                  <a:pt x="5432965" y="919522"/>
                  <a:pt x="5432965" y="919522"/>
                  <a:pt x="5434262" y="919522"/>
                </a:cubicBezTo>
                <a:cubicBezTo>
                  <a:pt x="5434262" y="918229"/>
                  <a:pt x="5435558" y="918229"/>
                  <a:pt x="5435558" y="916935"/>
                </a:cubicBezTo>
                <a:cubicBezTo>
                  <a:pt x="5435558" y="916935"/>
                  <a:pt x="5436855" y="916935"/>
                  <a:pt x="5438007" y="916935"/>
                </a:cubicBezTo>
                <a:cubicBezTo>
                  <a:pt x="5438007" y="915718"/>
                  <a:pt x="5439304" y="915718"/>
                  <a:pt x="5439304" y="915718"/>
                </a:cubicBezTo>
                <a:cubicBezTo>
                  <a:pt x="5441897" y="915718"/>
                  <a:pt x="5443193" y="915718"/>
                  <a:pt x="5444345" y="915718"/>
                </a:cubicBezTo>
                <a:cubicBezTo>
                  <a:pt x="5444345" y="915718"/>
                  <a:pt x="5445642" y="914425"/>
                  <a:pt x="5445642" y="914425"/>
                </a:cubicBezTo>
                <a:cubicBezTo>
                  <a:pt x="5446938" y="913131"/>
                  <a:pt x="5449531" y="913131"/>
                  <a:pt x="5450828" y="913131"/>
                </a:cubicBezTo>
                <a:cubicBezTo>
                  <a:pt x="5450828" y="913131"/>
                  <a:pt x="5451980" y="913131"/>
                  <a:pt x="5451980" y="913131"/>
                </a:cubicBezTo>
                <a:cubicBezTo>
                  <a:pt x="5453277" y="913131"/>
                  <a:pt x="5454573" y="913131"/>
                  <a:pt x="5455870" y="913131"/>
                </a:cubicBezTo>
                <a:cubicBezTo>
                  <a:pt x="5457166" y="914425"/>
                  <a:pt x="5457166" y="914425"/>
                  <a:pt x="5458318" y="914425"/>
                </a:cubicBezTo>
                <a:cubicBezTo>
                  <a:pt x="5458318" y="914425"/>
                  <a:pt x="5459615" y="913131"/>
                  <a:pt x="5459615" y="913131"/>
                </a:cubicBezTo>
                <a:cubicBezTo>
                  <a:pt x="5459615" y="913131"/>
                  <a:pt x="5459615" y="911838"/>
                  <a:pt x="5459615" y="911838"/>
                </a:cubicBezTo>
                <a:cubicBezTo>
                  <a:pt x="5459615" y="911838"/>
                  <a:pt x="5458318" y="910620"/>
                  <a:pt x="5457166" y="910620"/>
                </a:cubicBezTo>
                <a:cubicBezTo>
                  <a:pt x="5455870" y="910620"/>
                  <a:pt x="5455870" y="910620"/>
                  <a:pt x="5454573" y="910620"/>
                </a:cubicBezTo>
                <a:cubicBezTo>
                  <a:pt x="5453277" y="909327"/>
                  <a:pt x="5453277" y="909327"/>
                  <a:pt x="5451980" y="908034"/>
                </a:cubicBezTo>
                <a:cubicBezTo>
                  <a:pt x="5453277" y="906816"/>
                  <a:pt x="5453277" y="905523"/>
                  <a:pt x="5454573" y="904229"/>
                </a:cubicBezTo>
                <a:cubicBezTo>
                  <a:pt x="5455870" y="903012"/>
                  <a:pt x="5457166" y="903012"/>
                  <a:pt x="5458318" y="901719"/>
                </a:cubicBezTo>
                <a:cubicBezTo>
                  <a:pt x="5457166" y="901719"/>
                  <a:pt x="5457166" y="900425"/>
                  <a:pt x="5457166" y="900425"/>
                </a:cubicBezTo>
                <a:cubicBezTo>
                  <a:pt x="5457166" y="900425"/>
                  <a:pt x="5455870" y="899208"/>
                  <a:pt x="5455870" y="897914"/>
                </a:cubicBezTo>
                <a:cubicBezTo>
                  <a:pt x="5455870" y="896621"/>
                  <a:pt x="5454573" y="896621"/>
                  <a:pt x="5454573" y="896621"/>
                </a:cubicBezTo>
                <a:cubicBezTo>
                  <a:pt x="5453277" y="897914"/>
                  <a:pt x="5451980" y="897914"/>
                  <a:pt x="5451980" y="897914"/>
                </a:cubicBezTo>
                <a:cubicBezTo>
                  <a:pt x="5451980" y="896621"/>
                  <a:pt x="5450828" y="896621"/>
                  <a:pt x="5450828" y="896621"/>
                </a:cubicBezTo>
                <a:cubicBezTo>
                  <a:pt x="5450828" y="895328"/>
                  <a:pt x="5451980" y="892817"/>
                  <a:pt x="5451980" y="891523"/>
                </a:cubicBezTo>
                <a:cubicBezTo>
                  <a:pt x="5453277" y="891523"/>
                  <a:pt x="5453277" y="891523"/>
                  <a:pt x="5454573" y="891523"/>
                </a:cubicBezTo>
                <a:cubicBezTo>
                  <a:pt x="5454573" y="891523"/>
                  <a:pt x="5454573" y="890306"/>
                  <a:pt x="5454573" y="890306"/>
                </a:cubicBezTo>
                <a:cubicBezTo>
                  <a:pt x="5454573" y="890306"/>
                  <a:pt x="5454573" y="889013"/>
                  <a:pt x="5454573" y="887719"/>
                </a:cubicBezTo>
                <a:cubicBezTo>
                  <a:pt x="5453277" y="886502"/>
                  <a:pt x="5451980" y="886502"/>
                  <a:pt x="5450828" y="885208"/>
                </a:cubicBezTo>
                <a:cubicBezTo>
                  <a:pt x="5450828" y="885208"/>
                  <a:pt x="5451980" y="885208"/>
                  <a:pt x="5451980" y="885208"/>
                </a:cubicBezTo>
                <a:cubicBezTo>
                  <a:pt x="5451980" y="885208"/>
                  <a:pt x="5451980" y="883915"/>
                  <a:pt x="5451980" y="883915"/>
                </a:cubicBezTo>
                <a:cubicBezTo>
                  <a:pt x="5450828" y="882698"/>
                  <a:pt x="5450828" y="881404"/>
                  <a:pt x="5449531" y="880111"/>
                </a:cubicBezTo>
                <a:cubicBezTo>
                  <a:pt x="5449531" y="880111"/>
                  <a:pt x="5449531" y="878817"/>
                  <a:pt x="5449531" y="878817"/>
                </a:cubicBezTo>
                <a:cubicBezTo>
                  <a:pt x="5449531" y="877600"/>
                  <a:pt x="5448235" y="877600"/>
                  <a:pt x="5448235" y="876307"/>
                </a:cubicBezTo>
                <a:cubicBezTo>
                  <a:pt x="5449531" y="875013"/>
                  <a:pt x="5449531" y="875013"/>
                  <a:pt x="5449531" y="873796"/>
                </a:cubicBezTo>
                <a:cubicBezTo>
                  <a:pt x="5448235" y="872502"/>
                  <a:pt x="5448235" y="871209"/>
                  <a:pt x="5448235" y="869992"/>
                </a:cubicBezTo>
                <a:cubicBezTo>
                  <a:pt x="5448235" y="869992"/>
                  <a:pt x="5449531" y="868698"/>
                  <a:pt x="5449531" y="868698"/>
                </a:cubicBezTo>
                <a:cubicBezTo>
                  <a:pt x="5451980" y="868698"/>
                  <a:pt x="5453277" y="867405"/>
                  <a:pt x="5455870" y="867405"/>
                </a:cubicBezTo>
                <a:cubicBezTo>
                  <a:pt x="5457166" y="868698"/>
                  <a:pt x="5458318" y="868698"/>
                  <a:pt x="5459615" y="869992"/>
                </a:cubicBezTo>
                <a:cubicBezTo>
                  <a:pt x="5460911" y="871209"/>
                  <a:pt x="5462208" y="871209"/>
                  <a:pt x="5463504" y="871209"/>
                </a:cubicBezTo>
                <a:cubicBezTo>
                  <a:pt x="5463504" y="869992"/>
                  <a:pt x="5462208" y="869992"/>
                  <a:pt x="5462208" y="868698"/>
                </a:cubicBezTo>
                <a:lnTo>
                  <a:pt x="5464801" y="868698"/>
                </a:lnTo>
                <a:cubicBezTo>
                  <a:pt x="5463504" y="868698"/>
                  <a:pt x="5462208" y="867405"/>
                  <a:pt x="5460911" y="867405"/>
                </a:cubicBezTo>
                <a:cubicBezTo>
                  <a:pt x="5460911" y="867405"/>
                  <a:pt x="5459615" y="866111"/>
                  <a:pt x="5459615" y="866111"/>
                </a:cubicBezTo>
                <a:cubicBezTo>
                  <a:pt x="5458318" y="866111"/>
                  <a:pt x="5455870" y="864894"/>
                  <a:pt x="5454573" y="864894"/>
                </a:cubicBezTo>
                <a:cubicBezTo>
                  <a:pt x="5453277" y="862307"/>
                  <a:pt x="5451980" y="861090"/>
                  <a:pt x="5450828" y="859796"/>
                </a:cubicBezTo>
                <a:cubicBezTo>
                  <a:pt x="5450828" y="859796"/>
                  <a:pt x="5449531" y="859796"/>
                  <a:pt x="5449531" y="859796"/>
                </a:cubicBezTo>
                <a:cubicBezTo>
                  <a:pt x="5448235" y="858503"/>
                  <a:pt x="5446938" y="858503"/>
                  <a:pt x="5445642" y="857286"/>
                </a:cubicBezTo>
                <a:cubicBezTo>
                  <a:pt x="5444345" y="857286"/>
                  <a:pt x="5443193" y="858503"/>
                  <a:pt x="5441897" y="858503"/>
                </a:cubicBezTo>
                <a:cubicBezTo>
                  <a:pt x="5440600" y="858503"/>
                  <a:pt x="5439304" y="857286"/>
                  <a:pt x="5438007" y="857286"/>
                </a:cubicBezTo>
                <a:cubicBezTo>
                  <a:pt x="5435558" y="858503"/>
                  <a:pt x="5434262" y="858503"/>
                  <a:pt x="5431669" y="858503"/>
                </a:cubicBezTo>
                <a:cubicBezTo>
                  <a:pt x="5431669" y="858503"/>
                  <a:pt x="5432965" y="859796"/>
                  <a:pt x="5432965" y="859796"/>
                </a:cubicBezTo>
                <a:cubicBezTo>
                  <a:pt x="5432965" y="859796"/>
                  <a:pt x="5431669" y="861090"/>
                  <a:pt x="5431669" y="861090"/>
                </a:cubicBezTo>
                <a:cubicBezTo>
                  <a:pt x="5431669" y="862307"/>
                  <a:pt x="5432965" y="863601"/>
                  <a:pt x="5434262" y="864894"/>
                </a:cubicBezTo>
                <a:cubicBezTo>
                  <a:pt x="5434262" y="866111"/>
                  <a:pt x="5434262" y="866111"/>
                  <a:pt x="5434262" y="867405"/>
                </a:cubicBezTo>
                <a:cubicBezTo>
                  <a:pt x="5434262" y="867405"/>
                  <a:pt x="5432965" y="867405"/>
                  <a:pt x="5432965" y="867405"/>
                </a:cubicBezTo>
                <a:cubicBezTo>
                  <a:pt x="5432965" y="868698"/>
                  <a:pt x="5432965" y="869992"/>
                  <a:pt x="5432965" y="871209"/>
                </a:cubicBezTo>
                <a:cubicBezTo>
                  <a:pt x="5434262" y="871209"/>
                  <a:pt x="5434262" y="872502"/>
                  <a:pt x="5435558" y="873796"/>
                </a:cubicBezTo>
                <a:cubicBezTo>
                  <a:pt x="5435558" y="873796"/>
                  <a:pt x="5435558" y="875013"/>
                  <a:pt x="5435558" y="875013"/>
                </a:cubicBezTo>
                <a:cubicBezTo>
                  <a:pt x="5436855" y="875013"/>
                  <a:pt x="5436855" y="876307"/>
                  <a:pt x="5438007" y="876307"/>
                </a:cubicBezTo>
                <a:cubicBezTo>
                  <a:pt x="5438007" y="877600"/>
                  <a:pt x="5438007" y="880111"/>
                  <a:pt x="5438007" y="881404"/>
                </a:cubicBezTo>
                <a:cubicBezTo>
                  <a:pt x="5440600" y="882622"/>
                  <a:pt x="5441897" y="883915"/>
                  <a:pt x="5443193" y="885208"/>
                </a:cubicBezTo>
                <a:cubicBezTo>
                  <a:pt x="5443193" y="886502"/>
                  <a:pt x="5441897" y="886502"/>
                  <a:pt x="5441897" y="887719"/>
                </a:cubicBezTo>
                <a:cubicBezTo>
                  <a:pt x="5441897" y="889013"/>
                  <a:pt x="5443193" y="889013"/>
                  <a:pt x="5443193" y="890306"/>
                </a:cubicBezTo>
                <a:cubicBezTo>
                  <a:pt x="5441897" y="891523"/>
                  <a:pt x="5440600" y="891523"/>
                  <a:pt x="5440600" y="891523"/>
                </a:cubicBezTo>
                <a:cubicBezTo>
                  <a:pt x="5439304" y="890306"/>
                  <a:pt x="5439304" y="890306"/>
                  <a:pt x="5438007" y="889013"/>
                </a:cubicBezTo>
                <a:cubicBezTo>
                  <a:pt x="5438007" y="887719"/>
                  <a:pt x="5438007" y="887719"/>
                  <a:pt x="5438007" y="886502"/>
                </a:cubicBezTo>
                <a:cubicBezTo>
                  <a:pt x="5436855" y="886502"/>
                  <a:pt x="5434262" y="885208"/>
                  <a:pt x="5432965" y="885208"/>
                </a:cubicBezTo>
                <a:cubicBezTo>
                  <a:pt x="5431669" y="885208"/>
                  <a:pt x="5430372" y="885208"/>
                  <a:pt x="5429220" y="885208"/>
                </a:cubicBezTo>
                <a:cubicBezTo>
                  <a:pt x="5427924" y="886502"/>
                  <a:pt x="5426627" y="886502"/>
                  <a:pt x="5425331" y="887719"/>
                </a:cubicBezTo>
                <a:lnTo>
                  <a:pt x="5426602" y="890255"/>
                </a:lnTo>
                <a:lnTo>
                  <a:pt x="5426616" y="890270"/>
                </a:lnTo>
                <a:lnTo>
                  <a:pt x="5426612" y="890275"/>
                </a:lnTo>
                <a:lnTo>
                  <a:pt x="5426627" y="890306"/>
                </a:lnTo>
                <a:cubicBezTo>
                  <a:pt x="5425331" y="890306"/>
                  <a:pt x="5425331" y="891523"/>
                  <a:pt x="5424034" y="892817"/>
                </a:cubicBezTo>
                <a:cubicBezTo>
                  <a:pt x="5424034" y="892817"/>
                  <a:pt x="5422882" y="892817"/>
                  <a:pt x="5422882" y="892817"/>
                </a:cubicBezTo>
                <a:cubicBezTo>
                  <a:pt x="5422882" y="894110"/>
                  <a:pt x="5422882" y="894110"/>
                  <a:pt x="5422882" y="894110"/>
                </a:cubicBezTo>
                <a:cubicBezTo>
                  <a:pt x="5422882" y="894110"/>
                  <a:pt x="5424034" y="895328"/>
                  <a:pt x="5424034" y="895328"/>
                </a:cubicBezTo>
                <a:cubicBezTo>
                  <a:pt x="5424034" y="895328"/>
                  <a:pt x="5422882" y="896621"/>
                  <a:pt x="5422882" y="896621"/>
                </a:cubicBezTo>
                <a:cubicBezTo>
                  <a:pt x="5421585" y="896621"/>
                  <a:pt x="5420289" y="896621"/>
                  <a:pt x="5418992" y="896621"/>
                </a:cubicBezTo>
                <a:cubicBezTo>
                  <a:pt x="5418992" y="897914"/>
                  <a:pt x="5420289" y="897914"/>
                  <a:pt x="5420289" y="899208"/>
                </a:cubicBezTo>
                <a:cubicBezTo>
                  <a:pt x="5420289" y="899208"/>
                  <a:pt x="5418992" y="899208"/>
                  <a:pt x="5417696" y="899208"/>
                </a:cubicBezTo>
                <a:cubicBezTo>
                  <a:pt x="5416543" y="900425"/>
                  <a:pt x="5416543" y="903012"/>
                  <a:pt x="5415247" y="904229"/>
                </a:cubicBezTo>
                <a:cubicBezTo>
                  <a:pt x="5413951" y="905523"/>
                  <a:pt x="5412654" y="905523"/>
                  <a:pt x="5412654" y="905523"/>
                </a:cubicBezTo>
                <a:cubicBezTo>
                  <a:pt x="5411358" y="905523"/>
                  <a:pt x="5411358" y="906816"/>
                  <a:pt x="5411358" y="906816"/>
                </a:cubicBezTo>
                <a:cubicBezTo>
                  <a:pt x="5411358" y="906816"/>
                  <a:pt x="5410061" y="906816"/>
                  <a:pt x="5408909" y="906816"/>
                </a:cubicBezTo>
                <a:cubicBezTo>
                  <a:pt x="5407612" y="908034"/>
                  <a:pt x="5406316" y="908034"/>
                  <a:pt x="5405019" y="909327"/>
                </a:cubicBezTo>
                <a:cubicBezTo>
                  <a:pt x="5405019" y="909327"/>
                  <a:pt x="5405019" y="908034"/>
                  <a:pt x="5405019" y="906816"/>
                </a:cubicBezTo>
                <a:cubicBezTo>
                  <a:pt x="5403723" y="906816"/>
                  <a:pt x="5403723" y="905523"/>
                  <a:pt x="5402570" y="904229"/>
                </a:cubicBezTo>
                <a:cubicBezTo>
                  <a:pt x="5403723" y="903012"/>
                  <a:pt x="5405019" y="903012"/>
                  <a:pt x="5406316" y="901719"/>
                </a:cubicBezTo>
                <a:cubicBezTo>
                  <a:pt x="5406316" y="901719"/>
                  <a:pt x="5405019" y="900425"/>
                  <a:pt x="5405019" y="900425"/>
                </a:cubicBezTo>
                <a:cubicBezTo>
                  <a:pt x="5403723" y="900425"/>
                  <a:pt x="5403723" y="899132"/>
                  <a:pt x="5402570" y="899132"/>
                </a:cubicBezTo>
                <a:cubicBezTo>
                  <a:pt x="5401274" y="899132"/>
                  <a:pt x="5399977" y="899132"/>
                  <a:pt x="5398681" y="899132"/>
                </a:cubicBezTo>
                <a:cubicBezTo>
                  <a:pt x="5397385" y="899132"/>
                  <a:pt x="5397385" y="900425"/>
                  <a:pt x="5397385" y="900425"/>
                </a:cubicBezTo>
                <a:cubicBezTo>
                  <a:pt x="5396088" y="900425"/>
                  <a:pt x="5396088" y="900425"/>
                  <a:pt x="5394936" y="900425"/>
                </a:cubicBezTo>
                <a:cubicBezTo>
                  <a:pt x="5394936" y="899208"/>
                  <a:pt x="5396088" y="897914"/>
                  <a:pt x="5396088" y="896621"/>
                </a:cubicBezTo>
                <a:cubicBezTo>
                  <a:pt x="5394936" y="895328"/>
                  <a:pt x="5393639" y="895328"/>
                  <a:pt x="5392343" y="894110"/>
                </a:cubicBezTo>
                <a:cubicBezTo>
                  <a:pt x="5392343" y="892817"/>
                  <a:pt x="5392343" y="892817"/>
                  <a:pt x="5392343" y="891523"/>
                </a:cubicBezTo>
                <a:cubicBezTo>
                  <a:pt x="5391046" y="891523"/>
                  <a:pt x="5389750" y="891523"/>
                  <a:pt x="5388597" y="891523"/>
                </a:cubicBezTo>
                <a:cubicBezTo>
                  <a:pt x="5387301" y="891523"/>
                  <a:pt x="5387301" y="890306"/>
                  <a:pt x="5387301" y="890306"/>
                </a:cubicBezTo>
                <a:cubicBezTo>
                  <a:pt x="5387301" y="890306"/>
                  <a:pt x="5388597" y="890306"/>
                  <a:pt x="5388597" y="890306"/>
                </a:cubicBezTo>
                <a:cubicBezTo>
                  <a:pt x="5389750" y="889013"/>
                  <a:pt x="5389750" y="889013"/>
                  <a:pt x="5391046" y="889013"/>
                </a:cubicBezTo>
                <a:cubicBezTo>
                  <a:pt x="5391046" y="889013"/>
                  <a:pt x="5391046" y="887719"/>
                  <a:pt x="5391046" y="887719"/>
                </a:cubicBezTo>
                <a:cubicBezTo>
                  <a:pt x="5392343" y="887719"/>
                  <a:pt x="5392343" y="886502"/>
                  <a:pt x="5392343" y="886502"/>
                </a:cubicBezTo>
                <a:cubicBezTo>
                  <a:pt x="5392343" y="886502"/>
                  <a:pt x="5393639" y="886502"/>
                  <a:pt x="5393639" y="886502"/>
                </a:cubicBezTo>
                <a:cubicBezTo>
                  <a:pt x="5393639" y="885208"/>
                  <a:pt x="5393639" y="885208"/>
                  <a:pt x="5393639" y="883915"/>
                </a:cubicBezTo>
                <a:cubicBezTo>
                  <a:pt x="5393639" y="883915"/>
                  <a:pt x="5392343" y="882622"/>
                  <a:pt x="5392343" y="882622"/>
                </a:cubicBezTo>
                <a:cubicBezTo>
                  <a:pt x="5392343" y="882622"/>
                  <a:pt x="5393639" y="882622"/>
                  <a:pt x="5394936" y="882622"/>
                </a:cubicBezTo>
                <a:cubicBezTo>
                  <a:pt x="5394936" y="881404"/>
                  <a:pt x="5394936" y="881404"/>
                  <a:pt x="5394936" y="880111"/>
                </a:cubicBezTo>
                <a:cubicBezTo>
                  <a:pt x="5394936" y="880111"/>
                  <a:pt x="5393639" y="878817"/>
                  <a:pt x="5393639" y="878817"/>
                </a:cubicBezTo>
                <a:cubicBezTo>
                  <a:pt x="5393639" y="878817"/>
                  <a:pt x="5394936" y="878817"/>
                  <a:pt x="5394936" y="878817"/>
                </a:cubicBezTo>
                <a:cubicBezTo>
                  <a:pt x="5396088" y="877600"/>
                  <a:pt x="5396088" y="877600"/>
                  <a:pt x="5396088" y="876307"/>
                </a:cubicBezTo>
                <a:cubicBezTo>
                  <a:pt x="5396088" y="876307"/>
                  <a:pt x="5394936" y="875013"/>
                  <a:pt x="5393639" y="873796"/>
                </a:cubicBezTo>
                <a:cubicBezTo>
                  <a:pt x="5393639" y="872502"/>
                  <a:pt x="5393639" y="872502"/>
                  <a:pt x="5393639" y="871209"/>
                </a:cubicBezTo>
                <a:cubicBezTo>
                  <a:pt x="5393639" y="871209"/>
                  <a:pt x="5392343" y="871209"/>
                  <a:pt x="5392343" y="871209"/>
                </a:cubicBezTo>
                <a:cubicBezTo>
                  <a:pt x="5392343" y="872502"/>
                  <a:pt x="5391046" y="872502"/>
                  <a:pt x="5391046" y="873796"/>
                </a:cubicBezTo>
                <a:cubicBezTo>
                  <a:pt x="5389750" y="873796"/>
                  <a:pt x="5389750" y="873796"/>
                  <a:pt x="5388597" y="873796"/>
                </a:cubicBezTo>
                <a:cubicBezTo>
                  <a:pt x="5387301" y="875013"/>
                  <a:pt x="5387301" y="875013"/>
                  <a:pt x="5387301" y="876307"/>
                </a:cubicBezTo>
                <a:cubicBezTo>
                  <a:pt x="5386004" y="876307"/>
                  <a:pt x="5384708" y="877600"/>
                  <a:pt x="5383412" y="877600"/>
                </a:cubicBezTo>
                <a:cubicBezTo>
                  <a:pt x="5383412" y="877600"/>
                  <a:pt x="5382115" y="877600"/>
                  <a:pt x="5382115" y="877600"/>
                </a:cubicBezTo>
                <a:cubicBezTo>
                  <a:pt x="5380963" y="876307"/>
                  <a:pt x="5380963" y="875013"/>
                  <a:pt x="5380963" y="873796"/>
                </a:cubicBezTo>
                <a:cubicBezTo>
                  <a:pt x="5380963" y="872502"/>
                  <a:pt x="5379666" y="872502"/>
                  <a:pt x="5379666" y="872502"/>
                </a:cubicBezTo>
                <a:cubicBezTo>
                  <a:pt x="5378370" y="872502"/>
                  <a:pt x="5378370" y="872502"/>
                  <a:pt x="5377073" y="872502"/>
                </a:cubicBezTo>
                <a:cubicBezTo>
                  <a:pt x="5377073" y="871209"/>
                  <a:pt x="5377073" y="871209"/>
                  <a:pt x="5377073" y="869992"/>
                </a:cubicBezTo>
                <a:cubicBezTo>
                  <a:pt x="5375777" y="869992"/>
                  <a:pt x="5374624" y="868698"/>
                  <a:pt x="5373328" y="868698"/>
                </a:cubicBezTo>
                <a:cubicBezTo>
                  <a:pt x="5373328" y="868698"/>
                  <a:pt x="5372031" y="868698"/>
                  <a:pt x="5372031" y="868698"/>
                </a:cubicBezTo>
                <a:cubicBezTo>
                  <a:pt x="5372031" y="868698"/>
                  <a:pt x="5370735" y="868698"/>
                  <a:pt x="5370735" y="868698"/>
                </a:cubicBezTo>
                <a:cubicBezTo>
                  <a:pt x="5370735" y="868698"/>
                  <a:pt x="5369438" y="869992"/>
                  <a:pt x="5369438" y="869992"/>
                </a:cubicBezTo>
                <a:cubicBezTo>
                  <a:pt x="5369438" y="869992"/>
                  <a:pt x="5368142" y="869992"/>
                  <a:pt x="5366990" y="869992"/>
                </a:cubicBezTo>
                <a:cubicBezTo>
                  <a:pt x="5365693" y="871209"/>
                  <a:pt x="5365693" y="871209"/>
                  <a:pt x="5365693" y="871209"/>
                </a:cubicBezTo>
                <a:cubicBezTo>
                  <a:pt x="5363100" y="869992"/>
                  <a:pt x="5361804" y="869992"/>
                  <a:pt x="5359355" y="868698"/>
                </a:cubicBezTo>
                <a:cubicBezTo>
                  <a:pt x="5358058" y="869992"/>
                  <a:pt x="5358058" y="869992"/>
                  <a:pt x="5356762" y="869992"/>
                </a:cubicBezTo>
                <a:cubicBezTo>
                  <a:pt x="5355465" y="869992"/>
                  <a:pt x="5355465" y="868698"/>
                  <a:pt x="5354169" y="868698"/>
                </a:cubicBezTo>
                <a:cubicBezTo>
                  <a:pt x="5353017" y="868698"/>
                  <a:pt x="5353017" y="868698"/>
                  <a:pt x="5351720" y="868698"/>
                </a:cubicBezTo>
                <a:cubicBezTo>
                  <a:pt x="5350424" y="867405"/>
                  <a:pt x="5349127" y="867405"/>
                  <a:pt x="5347831" y="866111"/>
                </a:cubicBezTo>
                <a:cubicBezTo>
                  <a:pt x="5346678" y="867405"/>
                  <a:pt x="5344085" y="867405"/>
                  <a:pt x="5342789" y="868698"/>
                </a:cubicBezTo>
                <a:cubicBezTo>
                  <a:pt x="5341492" y="868698"/>
                  <a:pt x="5341492" y="868698"/>
                  <a:pt x="5340340" y="868698"/>
                </a:cubicBezTo>
                <a:cubicBezTo>
                  <a:pt x="5339044" y="868698"/>
                  <a:pt x="5339044" y="869992"/>
                  <a:pt x="5339044" y="871209"/>
                </a:cubicBezTo>
                <a:cubicBezTo>
                  <a:pt x="5337747" y="871209"/>
                  <a:pt x="5336451" y="871209"/>
                  <a:pt x="5335154" y="871209"/>
                </a:cubicBezTo>
                <a:cubicBezTo>
                  <a:pt x="5333858" y="872502"/>
                  <a:pt x="5333858" y="872502"/>
                  <a:pt x="5333858" y="872502"/>
                </a:cubicBezTo>
                <a:cubicBezTo>
                  <a:pt x="5335154" y="873796"/>
                  <a:pt x="5335154" y="873796"/>
                  <a:pt x="5336451" y="875013"/>
                </a:cubicBezTo>
                <a:cubicBezTo>
                  <a:pt x="5336451" y="875013"/>
                  <a:pt x="5336451" y="876307"/>
                  <a:pt x="5336451" y="877600"/>
                </a:cubicBezTo>
                <a:cubicBezTo>
                  <a:pt x="5337747" y="880111"/>
                  <a:pt x="5337747" y="881404"/>
                  <a:pt x="5339044" y="882622"/>
                </a:cubicBezTo>
                <a:cubicBezTo>
                  <a:pt x="5337747" y="882622"/>
                  <a:pt x="5336451" y="882622"/>
                  <a:pt x="5335154" y="882622"/>
                </a:cubicBezTo>
                <a:cubicBezTo>
                  <a:pt x="5333858" y="883915"/>
                  <a:pt x="5331409" y="886502"/>
                  <a:pt x="5330112" y="889013"/>
                </a:cubicBezTo>
                <a:cubicBezTo>
                  <a:pt x="5330112" y="890306"/>
                  <a:pt x="5331409" y="892817"/>
                  <a:pt x="5332705" y="894110"/>
                </a:cubicBezTo>
                <a:cubicBezTo>
                  <a:pt x="5331409" y="894110"/>
                  <a:pt x="5330112" y="894110"/>
                  <a:pt x="5328816" y="894110"/>
                </a:cubicBezTo>
                <a:cubicBezTo>
                  <a:pt x="5330112" y="895328"/>
                  <a:pt x="5330112" y="895328"/>
                  <a:pt x="5330112" y="895328"/>
                </a:cubicBezTo>
                <a:cubicBezTo>
                  <a:pt x="5330112" y="896621"/>
                  <a:pt x="5328816" y="896621"/>
                  <a:pt x="5328816" y="897914"/>
                </a:cubicBezTo>
                <a:cubicBezTo>
                  <a:pt x="5327519" y="899132"/>
                  <a:pt x="5326367" y="899132"/>
                  <a:pt x="5325071" y="899132"/>
                </a:cubicBezTo>
                <a:cubicBezTo>
                  <a:pt x="5325071" y="900425"/>
                  <a:pt x="5323774" y="901719"/>
                  <a:pt x="5323774" y="903012"/>
                </a:cubicBezTo>
                <a:cubicBezTo>
                  <a:pt x="5322478" y="904229"/>
                  <a:pt x="5321181" y="904229"/>
                  <a:pt x="5319885" y="904229"/>
                </a:cubicBezTo>
                <a:cubicBezTo>
                  <a:pt x="5319885" y="905523"/>
                  <a:pt x="5318732" y="905523"/>
                  <a:pt x="5318732" y="906816"/>
                </a:cubicBezTo>
                <a:cubicBezTo>
                  <a:pt x="5317436" y="906816"/>
                  <a:pt x="5316139" y="908034"/>
                  <a:pt x="5314843" y="909327"/>
                </a:cubicBezTo>
                <a:cubicBezTo>
                  <a:pt x="5316139" y="910620"/>
                  <a:pt x="5316139" y="911838"/>
                  <a:pt x="5317436" y="913131"/>
                </a:cubicBezTo>
                <a:cubicBezTo>
                  <a:pt x="5316139" y="913131"/>
                  <a:pt x="5314843" y="913131"/>
                  <a:pt x="5313546" y="913131"/>
                </a:cubicBezTo>
                <a:cubicBezTo>
                  <a:pt x="5313546" y="915642"/>
                  <a:pt x="5314843" y="916935"/>
                  <a:pt x="5316139" y="919522"/>
                </a:cubicBezTo>
                <a:cubicBezTo>
                  <a:pt x="5316139" y="919522"/>
                  <a:pt x="5314843" y="919522"/>
                  <a:pt x="5314843" y="919522"/>
                </a:cubicBezTo>
                <a:cubicBezTo>
                  <a:pt x="5314843" y="919522"/>
                  <a:pt x="5313546" y="920740"/>
                  <a:pt x="5313546" y="920740"/>
                </a:cubicBezTo>
                <a:cubicBezTo>
                  <a:pt x="5314843" y="922033"/>
                  <a:pt x="5314843" y="922033"/>
                  <a:pt x="5316139" y="923326"/>
                </a:cubicBezTo>
                <a:cubicBezTo>
                  <a:pt x="5316139" y="923326"/>
                  <a:pt x="5317436" y="923326"/>
                  <a:pt x="5317436" y="923326"/>
                </a:cubicBezTo>
                <a:cubicBezTo>
                  <a:pt x="5318732" y="923326"/>
                  <a:pt x="5319885" y="924544"/>
                  <a:pt x="5321181" y="924544"/>
                </a:cubicBezTo>
                <a:cubicBezTo>
                  <a:pt x="5321181" y="924544"/>
                  <a:pt x="5321181" y="923326"/>
                  <a:pt x="5321181" y="923326"/>
                </a:cubicBezTo>
                <a:cubicBezTo>
                  <a:pt x="5321181" y="923326"/>
                  <a:pt x="5322478" y="923326"/>
                  <a:pt x="5322478" y="923326"/>
                </a:cubicBezTo>
                <a:cubicBezTo>
                  <a:pt x="5323774" y="924544"/>
                  <a:pt x="5323774" y="924544"/>
                  <a:pt x="5325071" y="925837"/>
                </a:cubicBezTo>
                <a:cubicBezTo>
                  <a:pt x="5326367" y="927131"/>
                  <a:pt x="5326367" y="927131"/>
                  <a:pt x="5327519" y="927131"/>
                </a:cubicBezTo>
                <a:cubicBezTo>
                  <a:pt x="5327519" y="927131"/>
                  <a:pt x="5327519" y="925837"/>
                  <a:pt x="5327519" y="925837"/>
                </a:cubicBezTo>
                <a:cubicBezTo>
                  <a:pt x="5327519" y="925837"/>
                  <a:pt x="5328816" y="927131"/>
                  <a:pt x="5328816" y="927131"/>
                </a:cubicBezTo>
                <a:cubicBezTo>
                  <a:pt x="5328816" y="928348"/>
                  <a:pt x="5330112" y="928348"/>
                  <a:pt x="5331409" y="929641"/>
                </a:cubicBezTo>
                <a:cubicBezTo>
                  <a:pt x="5331409" y="929641"/>
                  <a:pt x="5331409" y="930935"/>
                  <a:pt x="5331409" y="930935"/>
                </a:cubicBezTo>
                <a:cubicBezTo>
                  <a:pt x="5331409" y="930935"/>
                  <a:pt x="5330112" y="930935"/>
                  <a:pt x="5330112" y="930935"/>
                </a:cubicBezTo>
                <a:cubicBezTo>
                  <a:pt x="5331409" y="932152"/>
                  <a:pt x="5331409" y="933446"/>
                  <a:pt x="5332705" y="934739"/>
                </a:cubicBezTo>
                <a:cubicBezTo>
                  <a:pt x="5332705" y="936032"/>
                  <a:pt x="5331409" y="936032"/>
                  <a:pt x="5331409" y="936032"/>
                </a:cubicBezTo>
                <a:cubicBezTo>
                  <a:pt x="5330112" y="936032"/>
                  <a:pt x="5330112" y="934739"/>
                  <a:pt x="5328816" y="934739"/>
                </a:cubicBezTo>
                <a:cubicBezTo>
                  <a:pt x="5327519" y="934739"/>
                  <a:pt x="5327519" y="934739"/>
                  <a:pt x="5326367" y="934739"/>
                </a:cubicBezTo>
                <a:cubicBezTo>
                  <a:pt x="5325071" y="934739"/>
                  <a:pt x="5325071" y="933446"/>
                  <a:pt x="5323774" y="933446"/>
                </a:cubicBezTo>
                <a:cubicBezTo>
                  <a:pt x="5323774" y="933446"/>
                  <a:pt x="5322478" y="933446"/>
                  <a:pt x="5321181" y="933446"/>
                </a:cubicBezTo>
                <a:cubicBezTo>
                  <a:pt x="5319885" y="933446"/>
                  <a:pt x="5319885" y="933446"/>
                  <a:pt x="5319885" y="933446"/>
                </a:cubicBezTo>
                <a:cubicBezTo>
                  <a:pt x="5319885" y="934739"/>
                  <a:pt x="5321181" y="934739"/>
                  <a:pt x="5321181" y="936032"/>
                </a:cubicBezTo>
                <a:cubicBezTo>
                  <a:pt x="5318732" y="936032"/>
                  <a:pt x="5317436" y="937250"/>
                  <a:pt x="5314843" y="937250"/>
                </a:cubicBezTo>
                <a:cubicBezTo>
                  <a:pt x="5313546" y="937250"/>
                  <a:pt x="5313546" y="936032"/>
                  <a:pt x="5312394" y="936032"/>
                </a:cubicBezTo>
                <a:cubicBezTo>
                  <a:pt x="5312394" y="936032"/>
                  <a:pt x="5312394" y="934739"/>
                  <a:pt x="5312394" y="934739"/>
                </a:cubicBezTo>
                <a:cubicBezTo>
                  <a:pt x="5312394" y="934739"/>
                  <a:pt x="5311097" y="933446"/>
                  <a:pt x="5311097" y="933446"/>
                </a:cubicBezTo>
                <a:cubicBezTo>
                  <a:pt x="5309801" y="933446"/>
                  <a:pt x="5309801" y="933446"/>
                  <a:pt x="5308505" y="933446"/>
                </a:cubicBezTo>
                <a:cubicBezTo>
                  <a:pt x="5308505" y="933446"/>
                  <a:pt x="5307208" y="932152"/>
                  <a:pt x="5307208" y="932152"/>
                </a:cubicBezTo>
                <a:cubicBezTo>
                  <a:pt x="5305912" y="932152"/>
                  <a:pt x="5305912" y="932152"/>
                  <a:pt x="5304759" y="932152"/>
                </a:cubicBezTo>
                <a:cubicBezTo>
                  <a:pt x="5304759" y="932152"/>
                  <a:pt x="5304759" y="933446"/>
                  <a:pt x="5304759" y="933446"/>
                </a:cubicBezTo>
                <a:cubicBezTo>
                  <a:pt x="5304759" y="933446"/>
                  <a:pt x="5303463" y="934739"/>
                  <a:pt x="5303463" y="934739"/>
                </a:cubicBezTo>
                <a:cubicBezTo>
                  <a:pt x="5303463" y="934739"/>
                  <a:pt x="5302166" y="934739"/>
                  <a:pt x="5302166" y="934739"/>
                </a:cubicBezTo>
                <a:cubicBezTo>
                  <a:pt x="5300870" y="936032"/>
                  <a:pt x="5300870" y="936032"/>
                  <a:pt x="5299573" y="936032"/>
                </a:cubicBezTo>
                <a:cubicBezTo>
                  <a:pt x="5298421" y="936032"/>
                  <a:pt x="5298421" y="936032"/>
                  <a:pt x="5297124" y="936032"/>
                </a:cubicBezTo>
                <a:cubicBezTo>
                  <a:pt x="5297124" y="936032"/>
                  <a:pt x="5298421" y="937250"/>
                  <a:pt x="5298421" y="937250"/>
                </a:cubicBezTo>
                <a:cubicBezTo>
                  <a:pt x="5297124" y="938543"/>
                  <a:pt x="5297124" y="938543"/>
                  <a:pt x="5295828" y="938543"/>
                </a:cubicBezTo>
                <a:cubicBezTo>
                  <a:pt x="5294532" y="938543"/>
                  <a:pt x="5294532" y="937250"/>
                  <a:pt x="5293235" y="937250"/>
                </a:cubicBezTo>
                <a:cubicBezTo>
                  <a:pt x="5293235" y="934739"/>
                  <a:pt x="5292083" y="933446"/>
                  <a:pt x="5290786" y="932228"/>
                </a:cubicBezTo>
                <a:cubicBezTo>
                  <a:pt x="5289490" y="930935"/>
                  <a:pt x="5289490" y="930935"/>
                  <a:pt x="5288193" y="930935"/>
                </a:cubicBezTo>
                <a:cubicBezTo>
                  <a:pt x="5288193" y="932152"/>
                  <a:pt x="5289490" y="933446"/>
                  <a:pt x="5289490" y="934739"/>
                </a:cubicBezTo>
                <a:cubicBezTo>
                  <a:pt x="5288193" y="934739"/>
                  <a:pt x="5286897" y="934739"/>
                  <a:pt x="5285600" y="934739"/>
                </a:cubicBezTo>
                <a:cubicBezTo>
                  <a:pt x="5285600" y="934739"/>
                  <a:pt x="5285600" y="936032"/>
                  <a:pt x="5285600" y="936032"/>
                </a:cubicBezTo>
                <a:cubicBezTo>
                  <a:pt x="5285600" y="937250"/>
                  <a:pt x="5284448" y="937250"/>
                  <a:pt x="5283151" y="937250"/>
                </a:cubicBezTo>
                <a:cubicBezTo>
                  <a:pt x="5281855" y="937250"/>
                  <a:pt x="5280558" y="936032"/>
                  <a:pt x="5278110" y="936032"/>
                </a:cubicBezTo>
                <a:cubicBezTo>
                  <a:pt x="5278110" y="936032"/>
                  <a:pt x="5276813" y="936032"/>
                  <a:pt x="5276813" y="936032"/>
                </a:cubicBezTo>
                <a:cubicBezTo>
                  <a:pt x="5276813" y="933446"/>
                  <a:pt x="5275517" y="932228"/>
                  <a:pt x="5274220" y="929641"/>
                </a:cubicBezTo>
                <a:cubicBezTo>
                  <a:pt x="5272924" y="929641"/>
                  <a:pt x="5272924" y="928348"/>
                  <a:pt x="5271627" y="928348"/>
                </a:cubicBezTo>
                <a:cubicBezTo>
                  <a:pt x="5271627" y="928348"/>
                  <a:pt x="5270475" y="927131"/>
                  <a:pt x="5270475" y="927131"/>
                </a:cubicBezTo>
                <a:cubicBezTo>
                  <a:pt x="5270475" y="925837"/>
                  <a:pt x="5271627" y="925837"/>
                  <a:pt x="5271627" y="925837"/>
                </a:cubicBezTo>
                <a:cubicBezTo>
                  <a:pt x="5271627" y="925837"/>
                  <a:pt x="5272924" y="927131"/>
                  <a:pt x="5274220" y="927131"/>
                </a:cubicBezTo>
                <a:cubicBezTo>
                  <a:pt x="5274220" y="925837"/>
                  <a:pt x="5274220" y="925837"/>
                  <a:pt x="5274220" y="924544"/>
                </a:cubicBezTo>
                <a:cubicBezTo>
                  <a:pt x="5274220" y="923326"/>
                  <a:pt x="5275517" y="923326"/>
                  <a:pt x="5275517" y="923326"/>
                </a:cubicBezTo>
                <a:cubicBezTo>
                  <a:pt x="5276813" y="924544"/>
                  <a:pt x="5279262" y="924544"/>
                  <a:pt x="5280558" y="925837"/>
                </a:cubicBezTo>
                <a:cubicBezTo>
                  <a:pt x="5283151" y="925837"/>
                  <a:pt x="5285600" y="925837"/>
                  <a:pt x="5288193" y="925837"/>
                </a:cubicBezTo>
                <a:cubicBezTo>
                  <a:pt x="5288193" y="925837"/>
                  <a:pt x="5288193" y="924544"/>
                  <a:pt x="5288193" y="924544"/>
                </a:cubicBezTo>
                <a:cubicBezTo>
                  <a:pt x="5286897" y="924544"/>
                  <a:pt x="5286897" y="923326"/>
                  <a:pt x="5285600" y="923326"/>
                </a:cubicBezTo>
                <a:cubicBezTo>
                  <a:pt x="5284448" y="923326"/>
                  <a:pt x="5283151" y="923326"/>
                  <a:pt x="5281855" y="923326"/>
                </a:cubicBezTo>
                <a:cubicBezTo>
                  <a:pt x="5280558" y="922033"/>
                  <a:pt x="5279262" y="922033"/>
                  <a:pt x="5278110" y="920740"/>
                </a:cubicBezTo>
                <a:cubicBezTo>
                  <a:pt x="5278110" y="920740"/>
                  <a:pt x="5278110" y="919522"/>
                  <a:pt x="5278110" y="919522"/>
                </a:cubicBezTo>
                <a:cubicBezTo>
                  <a:pt x="5276813" y="919522"/>
                  <a:pt x="5276813" y="918229"/>
                  <a:pt x="5275517" y="916935"/>
                </a:cubicBezTo>
                <a:cubicBezTo>
                  <a:pt x="5275517" y="916935"/>
                  <a:pt x="5274220" y="915642"/>
                  <a:pt x="5272924" y="915642"/>
                </a:cubicBezTo>
                <a:cubicBezTo>
                  <a:pt x="5271627" y="914425"/>
                  <a:pt x="5269178" y="914425"/>
                  <a:pt x="5267882" y="913131"/>
                </a:cubicBezTo>
                <a:cubicBezTo>
                  <a:pt x="5266585" y="913131"/>
                  <a:pt x="5264137" y="911838"/>
                  <a:pt x="5262840" y="911838"/>
                </a:cubicBezTo>
                <a:cubicBezTo>
                  <a:pt x="5264137" y="913131"/>
                  <a:pt x="5264137" y="913131"/>
                  <a:pt x="5264137" y="914425"/>
                </a:cubicBezTo>
                <a:cubicBezTo>
                  <a:pt x="5262840" y="914425"/>
                  <a:pt x="5262840" y="914425"/>
                  <a:pt x="5261544" y="914425"/>
                </a:cubicBezTo>
                <a:cubicBezTo>
                  <a:pt x="5261544" y="914425"/>
                  <a:pt x="5260247" y="913131"/>
                  <a:pt x="5260247" y="913131"/>
                </a:cubicBezTo>
                <a:cubicBezTo>
                  <a:pt x="5261544" y="911838"/>
                  <a:pt x="5261544" y="911838"/>
                  <a:pt x="5261544" y="911838"/>
                </a:cubicBezTo>
                <a:cubicBezTo>
                  <a:pt x="5260247" y="911838"/>
                  <a:pt x="5257654" y="910620"/>
                  <a:pt x="5256502" y="910620"/>
                </a:cubicBezTo>
                <a:cubicBezTo>
                  <a:pt x="5253909" y="909327"/>
                  <a:pt x="5252612" y="908034"/>
                  <a:pt x="5250164" y="906816"/>
                </a:cubicBezTo>
                <a:cubicBezTo>
                  <a:pt x="5250164" y="906816"/>
                  <a:pt x="5248867" y="906816"/>
                  <a:pt x="5247571" y="906816"/>
                </a:cubicBezTo>
                <a:cubicBezTo>
                  <a:pt x="5246274" y="905523"/>
                  <a:pt x="5246274" y="905523"/>
                  <a:pt x="5244978" y="904229"/>
                </a:cubicBezTo>
                <a:cubicBezTo>
                  <a:pt x="5243681" y="903012"/>
                  <a:pt x="5241232" y="903012"/>
                  <a:pt x="5239936" y="901719"/>
                </a:cubicBezTo>
                <a:cubicBezTo>
                  <a:pt x="5237343" y="901719"/>
                  <a:pt x="5236191" y="903012"/>
                  <a:pt x="5233598" y="903012"/>
                </a:cubicBezTo>
                <a:cubicBezTo>
                  <a:pt x="5232301" y="901719"/>
                  <a:pt x="5232301" y="901719"/>
                  <a:pt x="5231005" y="901719"/>
                </a:cubicBezTo>
                <a:cubicBezTo>
                  <a:pt x="5229852" y="901719"/>
                  <a:pt x="5229852" y="903012"/>
                  <a:pt x="5229852" y="903012"/>
                </a:cubicBezTo>
                <a:cubicBezTo>
                  <a:pt x="5231005" y="904229"/>
                  <a:pt x="5232301" y="905523"/>
                  <a:pt x="5233598" y="906816"/>
                </a:cubicBezTo>
                <a:cubicBezTo>
                  <a:pt x="5232301" y="905523"/>
                  <a:pt x="5229852" y="905523"/>
                  <a:pt x="5228556" y="905523"/>
                </a:cubicBezTo>
                <a:cubicBezTo>
                  <a:pt x="5228556" y="905523"/>
                  <a:pt x="5228556" y="904229"/>
                  <a:pt x="5228556" y="904229"/>
                </a:cubicBezTo>
                <a:cubicBezTo>
                  <a:pt x="5227259" y="904229"/>
                  <a:pt x="5225963" y="905523"/>
                  <a:pt x="5224666" y="905523"/>
                </a:cubicBezTo>
                <a:cubicBezTo>
                  <a:pt x="5225963" y="905523"/>
                  <a:pt x="5227259" y="906816"/>
                  <a:pt x="5228556" y="908034"/>
                </a:cubicBezTo>
                <a:cubicBezTo>
                  <a:pt x="5228556" y="908034"/>
                  <a:pt x="5229852" y="908034"/>
                  <a:pt x="5229852" y="908034"/>
                </a:cubicBezTo>
                <a:cubicBezTo>
                  <a:pt x="5229852" y="908034"/>
                  <a:pt x="5231005" y="909327"/>
                  <a:pt x="5231005" y="909327"/>
                </a:cubicBezTo>
                <a:cubicBezTo>
                  <a:pt x="5229852" y="909327"/>
                  <a:pt x="5229852" y="910620"/>
                  <a:pt x="5229852" y="910620"/>
                </a:cubicBezTo>
                <a:cubicBezTo>
                  <a:pt x="5227259" y="909327"/>
                  <a:pt x="5224666" y="909327"/>
                  <a:pt x="5222217" y="909327"/>
                </a:cubicBezTo>
                <a:cubicBezTo>
                  <a:pt x="5222217" y="908034"/>
                  <a:pt x="5220921" y="908034"/>
                  <a:pt x="5220921" y="906816"/>
                </a:cubicBezTo>
                <a:cubicBezTo>
                  <a:pt x="5219625" y="905523"/>
                  <a:pt x="5217032" y="905523"/>
                  <a:pt x="5215879" y="904229"/>
                </a:cubicBezTo>
                <a:cubicBezTo>
                  <a:pt x="5214583" y="904229"/>
                  <a:pt x="5214583" y="904229"/>
                  <a:pt x="5213286" y="904229"/>
                </a:cubicBezTo>
                <a:cubicBezTo>
                  <a:pt x="5213286" y="905523"/>
                  <a:pt x="5213286" y="905523"/>
                  <a:pt x="5213286" y="906816"/>
                </a:cubicBezTo>
                <a:cubicBezTo>
                  <a:pt x="5211990" y="906816"/>
                  <a:pt x="5211990" y="905523"/>
                  <a:pt x="5210693" y="905523"/>
                </a:cubicBezTo>
                <a:cubicBezTo>
                  <a:pt x="5209397" y="905523"/>
                  <a:pt x="5209397" y="905523"/>
                  <a:pt x="5208244" y="905523"/>
                </a:cubicBezTo>
                <a:cubicBezTo>
                  <a:pt x="5208244" y="904229"/>
                  <a:pt x="5206948" y="904229"/>
                  <a:pt x="5206948" y="904229"/>
                </a:cubicBezTo>
                <a:cubicBezTo>
                  <a:pt x="5206948" y="903012"/>
                  <a:pt x="5206948" y="903012"/>
                  <a:pt x="5206948" y="901719"/>
                </a:cubicBezTo>
                <a:cubicBezTo>
                  <a:pt x="5204355" y="901719"/>
                  <a:pt x="5201906" y="900425"/>
                  <a:pt x="5199313" y="899132"/>
                </a:cubicBezTo>
                <a:cubicBezTo>
                  <a:pt x="5198017" y="899132"/>
                  <a:pt x="5196720" y="899132"/>
                  <a:pt x="5195424" y="899132"/>
                </a:cubicBezTo>
                <a:cubicBezTo>
                  <a:pt x="5192975" y="899132"/>
                  <a:pt x="5191678" y="897914"/>
                  <a:pt x="5189086" y="896621"/>
                </a:cubicBezTo>
                <a:cubicBezTo>
                  <a:pt x="5186637" y="896621"/>
                  <a:pt x="5185340" y="896621"/>
                  <a:pt x="5184044" y="896621"/>
                </a:cubicBezTo>
                <a:cubicBezTo>
                  <a:pt x="5184044" y="896621"/>
                  <a:pt x="5184044" y="897914"/>
                  <a:pt x="5184044" y="897914"/>
                </a:cubicBezTo>
                <a:cubicBezTo>
                  <a:pt x="5185340" y="899132"/>
                  <a:pt x="5186637" y="900425"/>
                  <a:pt x="5187933" y="901719"/>
                </a:cubicBezTo>
                <a:cubicBezTo>
                  <a:pt x="5186637" y="901719"/>
                  <a:pt x="5185340" y="901719"/>
                  <a:pt x="5184044" y="901719"/>
                </a:cubicBezTo>
                <a:cubicBezTo>
                  <a:pt x="5182747" y="901719"/>
                  <a:pt x="5182747" y="903012"/>
                  <a:pt x="5181451" y="903012"/>
                </a:cubicBezTo>
                <a:cubicBezTo>
                  <a:pt x="5180298" y="903012"/>
                  <a:pt x="5180298" y="901719"/>
                  <a:pt x="5179002" y="900425"/>
                </a:cubicBezTo>
                <a:cubicBezTo>
                  <a:pt x="5177705" y="900425"/>
                  <a:pt x="5177705" y="899132"/>
                  <a:pt x="5176409" y="899132"/>
                </a:cubicBezTo>
                <a:cubicBezTo>
                  <a:pt x="5177705" y="899132"/>
                  <a:pt x="5177705" y="897914"/>
                  <a:pt x="5179002" y="897914"/>
                </a:cubicBezTo>
                <a:cubicBezTo>
                  <a:pt x="5177705" y="896621"/>
                  <a:pt x="5177705" y="896621"/>
                  <a:pt x="5176409" y="895328"/>
                </a:cubicBezTo>
                <a:cubicBezTo>
                  <a:pt x="5175113" y="895328"/>
                  <a:pt x="5175113" y="896621"/>
                  <a:pt x="5173960" y="896621"/>
                </a:cubicBezTo>
                <a:cubicBezTo>
                  <a:pt x="5173960" y="895328"/>
                  <a:pt x="5172664" y="895328"/>
                  <a:pt x="5171367" y="895328"/>
                </a:cubicBezTo>
                <a:cubicBezTo>
                  <a:pt x="5171367" y="895328"/>
                  <a:pt x="5170071" y="894110"/>
                  <a:pt x="5168774" y="894110"/>
                </a:cubicBezTo>
                <a:cubicBezTo>
                  <a:pt x="5167478" y="894110"/>
                  <a:pt x="5166325" y="894110"/>
                  <a:pt x="5165029" y="894110"/>
                </a:cubicBezTo>
                <a:cubicBezTo>
                  <a:pt x="5163732" y="894110"/>
                  <a:pt x="5162436" y="892817"/>
                  <a:pt x="5161140" y="892817"/>
                </a:cubicBezTo>
                <a:cubicBezTo>
                  <a:pt x="5158691" y="892817"/>
                  <a:pt x="5157394" y="892817"/>
                  <a:pt x="5154801" y="892817"/>
                </a:cubicBezTo>
                <a:cubicBezTo>
                  <a:pt x="5153649" y="892817"/>
                  <a:pt x="5151056" y="891523"/>
                  <a:pt x="5149759" y="891523"/>
                </a:cubicBezTo>
                <a:cubicBezTo>
                  <a:pt x="5147166" y="892817"/>
                  <a:pt x="5144718" y="892817"/>
                  <a:pt x="5142125" y="892817"/>
                </a:cubicBezTo>
                <a:cubicBezTo>
                  <a:pt x="5140828" y="891523"/>
                  <a:pt x="5139676" y="891523"/>
                  <a:pt x="5138379" y="891523"/>
                </a:cubicBezTo>
                <a:cubicBezTo>
                  <a:pt x="5138379" y="890306"/>
                  <a:pt x="5137083" y="890306"/>
                  <a:pt x="5137083" y="889013"/>
                </a:cubicBezTo>
                <a:cubicBezTo>
                  <a:pt x="5135786" y="887719"/>
                  <a:pt x="5135786" y="887719"/>
                  <a:pt x="5134490" y="887719"/>
                </a:cubicBezTo>
                <a:cubicBezTo>
                  <a:pt x="5134490" y="887719"/>
                  <a:pt x="5133193" y="889013"/>
                  <a:pt x="5133193" y="889013"/>
                </a:cubicBezTo>
                <a:cubicBezTo>
                  <a:pt x="5130745" y="890306"/>
                  <a:pt x="5128152" y="890306"/>
                  <a:pt x="5125703" y="890306"/>
                </a:cubicBezTo>
                <a:cubicBezTo>
                  <a:pt x="5125703" y="891523"/>
                  <a:pt x="5124406" y="891523"/>
                  <a:pt x="5124406" y="892817"/>
                </a:cubicBezTo>
                <a:cubicBezTo>
                  <a:pt x="5123110" y="894110"/>
                  <a:pt x="5121813" y="894110"/>
                  <a:pt x="5120517" y="894110"/>
                </a:cubicBezTo>
                <a:cubicBezTo>
                  <a:pt x="5120517" y="895328"/>
                  <a:pt x="5119220" y="895328"/>
                  <a:pt x="5119220" y="896621"/>
                </a:cubicBezTo>
                <a:cubicBezTo>
                  <a:pt x="5120517" y="899132"/>
                  <a:pt x="5120517" y="900425"/>
                  <a:pt x="5121813" y="903012"/>
                </a:cubicBezTo>
                <a:cubicBezTo>
                  <a:pt x="5120517" y="904229"/>
                  <a:pt x="5120517" y="905523"/>
                  <a:pt x="5119220" y="906816"/>
                </a:cubicBezTo>
                <a:cubicBezTo>
                  <a:pt x="5116772" y="906816"/>
                  <a:pt x="5115475" y="908034"/>
                  <a:pt x="5112882" y="908034"/>
                </a:cubicBezTo>
                <a:cubicBezTo>
                  <a:pt x="5111730" y="909327"/>
                  <a:pt x="5110433" y="909327"/>
                  <a:pt x="5109137" y="910620"/>
                </a:cubicBezTo>
                <a:cubicBezTo>
                  <a:pt x="5109137" y="910620"/>
                  <a:pt x="5109137" y="911838"/>
                  <a:pt x="5109137" y="913131"/>
                </a:cubicBezTo>
                <a:cubicBezTo>
                  <a:pt x="5107840" y="914425"/>
                  <a:pt x="5107840" y="915642"/>
                  <a:pt x="5106544" y="916935"/>
                </a:cubicBezTo>
                <a:cubicBezTo>
                  <a:pt x="5107840" y="918229"/>
                  <a:pt x="5107840" y="918229"/>
                  <a:pt x="5107840" y="919522"/>
                </a:cubicBezTo>
                <a:cubicBezTo>
                  <a:pt x="5106544" y="920740"/>
                  <a:pt x="5106544" y="920740"/>
                  <a:pt x="5106544" y="922033"/>
                </a:cubicBezTo>
                <a:cubicBezTo>
                  <a:pt x="5106544" y="920740"/>
                  <a:pt x="5105247" y="920740"/>
                  <a:pt x="5105247" y="920740"/>
                </a:cubicBezTo>
                <a:cubicBezTo>
                  <a:pt x="5104095" y="920740"/>
                  <a:pt x="5104095" y="920740"/>
                  <a:pt x="5102799" y="920740"/>
                </a:cubicBezTo>
                <a:cubicBezTo>
                  <a:pt x="5102799" y="922033"/>
                  <a:pt x="5101502" y="922033"/>
                  <a:pt x="5101502" y="923326"/>
                </a:cubicBezTo>
                <a:cubicBezTo>
                  <a:pt x="5100206" y="923326"/>
                  <a:pt x="5100206" y="923326"/>
                  <a:pt x="5098909" y="923326"/>
                </a:cubicBezTo>
                <a:cubicBezTo>
                  <a:pt x="5098909" y="924544"/>
                  <a:pt x="5098909" y="925837"/>
                  <a:pt x="5098909" y="927131"/>
                </a:cubicBezTo>
                <a:cubicBezTo>
                  <a:pt x="5097757" y="927131"/>
                  <a:pt x="5096460" y="927131"/>
                  <a:pt x="5095164" y="927131"/>
                </a:cubicBezTo>
                <a:cubicBezTo>
                  <a:pt x="5095164" y="928348"/>
                  <a:pt x="5093867" y="928348"/>
                  <a:pt x="5093867" y="929641"/>
                </a:cubicBezTo>
                <a:cubicBezTo>
                  <a:pt x="5091418" y="930935"/>
                  <a:pt x="5090122" y="930935"/>
                  <a:pt x="5087529" y="932152"/>
                </a:cubicBezTo>
                <a:cubicBezTo>
                  <a:pt x="5087529" y="933446"/>
                  <a:pt x="5087529" y="933446"/>
                  <a:pt x="5087529" y="934739"/>
                </a:cubicBezTo>
                <a:cubicBezTo>
                  <a:pt x="5087529" y="934739"/>
                  <a:pt x="5086233" y="934739"/>
                  <a:pt x="5084936" y="934739"/>
                </a:cubicBezTo>
                <a:cubicBezTo>
                  <a:pt x="5083784" y="936032"/>
                  <a:pt x="5083784" y="937250"/>
                  <a:pt x="5082487" y="938543"/>
                </a:cubicBezTo>
                <a:cubicBezTo>
                  <a:pt x="5082487" y="938543"/>
                  <a:pt x="5081191" y="938543"/>
                  <a:pt x="5081191" y="938543"/>
                </a:cubicBezTo>
                <a:cubicBezTo>
                  <a:pt x="5079894" y="941054"/>
                  <a:pt x="5078598" y="942347"/>
                  <a:pt x="5077445" y="943641"/>
                </a:cubicBezTo>
                <a:cubicBezTo>
                  <a:pt x="5077445" y="944858"/>
                  <a:pt x="5076149" y="946152"/>
                  <a:pt x="5076149" y="947445"/>
                </a:cubicBezTo>
                <a:cubicBezTo>
                  <a:pt x="5076149" y="948662"/>
                  <a:pt x="5074852" y="948662"/>
                  <a:pt x="5074852" y="948662"/>
                </a:cubicBezTo>
                <a:cubicBezTo>
                  <a:pt x="5074852" y="948662"/>
                  <a:pt x="5074852" y="949956"/>
                  <a:pt x="5074852" y="951249"/>
                </a:cubicBezTo>
                <a:cubicBezTo>
                  <a:pt x="5073556" y="951249"/>
                  <a:pt x="5072260" y="952543"/>
                  <a:pt x="5070963" y="952543"/>
                </a:cubicBezTo>
                <a:cubicBezTo>
                  <a:pt x="5070963" y="953760"/>
                  <a:pt x="5069811" y="953760"/>
                  <a:pt x="5069811" y="955053"/>
                </a:cubicBezTo>
                <a:cubicBezTo>
                  <a:pt x="5067218" y="956347"/>
                  <a:pt x="5065921" y="956347"/>
                  <a:pt x="5064625" y="957564"/>
                </a:cubicBezTo>
                <a:cubicBezTo>
                  <a:pt x="5064625" y="957564"/>
                  <a:pt x="5064625" y="958858"/>
                  <a:pt x="5064625" y="958858"/>
                </a:cubicBezTo>
                <a:cubicBezTo>
                  <a:pt x="5064625" y="958858"/>
                  <a:pt x="5063472" y="958858"/>
                  <a:pt x="5063472" y="958858"/>
                </a:cubicBezTo>
                <a:cubicBezTo>
                  <a:pt x="5063472" y="960151"/>
                  <a:pt x="5062176" y="960151"/>
                  <a:pt x="5062176" y="961368"/>
                </a:cubicBezTo>
                <a:cubicBezTo>
                  <a:pt x="5059583" y="962662"/>
                  <a:pt x="5058286" y="962662"/>
                  <a:pt x="5055838" y="962662"/>
                </a:cubicBezTo>
                <a:cubicBezTo>
                  <a:pt x="5055838" y="963955"/>
                  <a:pt x="5054541" y="965173"/>
                  <a:pt x="5054541" y="966466"/>
                </a:cubicBezTo>
                <a:cubicBezTo>
                  <a:pt x="5051948" y="966466"/>
                  <a:pt x="5050652" y="967759"/>
                  <a:pt x="5048203" y="967759"/>
                </a:cubicBezTo>
                <a:cubicBezTo>
                  <a:pt x="5048203" y="967759"/>
                  <a:pt x="5048203" y="969053"/>
                  <a:pt x="5048203" y="969053"/>
                </a:cubicBezTo>
                <a:lnTo>
                  <a:pt x="5048156" y="969076"/>
                </a:lnTo>
                <a:lnTo>
                  <a:pt x="5048156" y="970281"/>
                </a:lnTo>
                <a:cubicBezTo>
                  <a:pt x="5048156" y="970281"/>
                  <a:pt x="5046886" y="970281"/>
                  <a:pt x="5046886" y="970281"/>
                </a:cubicBezTo>
                <a:lnTo>
                  <a:pt x="5046488" y="969883"/>
                </a:lnTo>
                <a:lnTo>
                  <a:pt x="5043017" y="971564"/>
                </a:lnTo>
                <a:cubicBezTo>
                  <a:pt x="5043017" y="972857"/>
                  <a:pt x="5041865" y="972857"/>
                  <a:pt x="5041865" y="974074"/>
                </a:cubicBezTo>
                <a:cubicBezTo>
                  <a:pt x="5040568" y="974074"/>
                  <a:pt x="5040568" y="975368"/>
                  <a:pt x="5039272" y="975368"/>
                </a:cubicBezTo>
                <a:cubicBezTo>
                  <a:pt x="5039272" y="976661"/>
                  <a:pt x="5040568" y="976661"/>
                  <a:pt x="5040568" y="977879"/>
                </a:cubicBezTo>
                <a:lnTo>
                  <a:pt x="5042415" y="979830"/>
                </a:lnTo>
                <a:lnTo>
                  <a:pt x="5043076" y="979169"/>
                </a:lnTo>
                <a:cubicBezTo>
                  <a:pt x="5044345" y="979169"/>
                  <a:pt x="5044345" y="979169"/>
                  <a:pt x="5045616" y="979169"/>
                </a:cubicBezTo>
                <a:cubicBezTo>
                  <a:pt x="5045616" y="979169"/>
                  <a:pt x="5046886" y="977899"/>
                  <a:pt x="5046886" y="977899"/>
                </a:cubicBezTo>
                <a:cubicBezTo>
                  <a:pt x="5048156" y="977899"/>
                  <a:pt x="5048156" y="977899"/>
                  <a:pt x="5049426" y="977899"/>
                </a:cubicBezTo>
                <a:cubicBezTo>
                  <a:pt x="5050697" y="977899"/>
                  <a:pt x="5050697" y="979169"/>
                  <a:pt x="5051966" y="979169"/>
                </a:cubicBezTo>
                <a:cubicBezTo>
                  <a:pt x="5053237" y="979169"/>
                  <a:pt x="5054506" y="979169"/>
                  <a:pt x="5057047" y="980439"/>
                </a:cubicBezTo>
                <a:cubicBezTo>
                  <a:pt x="5055776" y="981710"/>
                  <a:pt x="5055776" y="981710"/>
                  <a:pt x="5051966" y="981709"/>
                </a:cubicBezTo>
                <a:cubicBezTo>
                  <a:pt x="5051966" y="982980"/>
                  <a:pt x="5051966" y="982980"/>
                  <a:pt x="5051966" y="982980"/>
                </a:cubicBezTo>
                <a:cubicBezTo>
                  <a:pt x="5053237" y="982980"/>
                  <a:pt x="5053237" y="982980"/>
                  <a:pt x="5054506" y="982980"/>
                </a:cubicBezTo>
                <a:cubicBezTo>
                  <a:pt x="5055777" y="981709"/>
                  <a:pt x="5055777" y="981709"/>
                  <a:pt x="5055777" y="981709"/>
                </a:cubicBezTo>
                <a:cubicBezTo>
                  <a:pt x="5057047" y="981709"/>
                  <a:pt x="5057047" y="982980"/>
                  <a:pt x="5058317" y="982980"/>
                </a:cubicBezTo>
                <a:cubicBezTo>
                  <a:pt x="5058317" y="984250"/>
                  <a:pt x="5057047" y="984250"/>
                  <a:pt x="5057047" y="984250"/>
                </a:cubicBezTo>
                <a:cubicBezTo>
                  <a:pt x="5055777" y="984250"/>
                  <a:pt x="5055777" y="984250"/>
                  <a:pt x="5054506" y="984250"/>
                </a:cubicBezTo>
                <a:lnTo>
                  <a:pt x="5054506" y="984270"/>
                </a:lnTo>
                <a:lnTo>
                  <a:pt x="5058286" y="984270"/>
                </a:lnTo>
                <a:cubicBezTo>
                  <a:pt x="5059583" y="984270"/>
                  <a:pt x="5059583" y="984270"/>
                  <a:pt x="5060879" y="984270"/>
                </a:cubicBezTo>
                <a:cubicBezTo>
                  <a:pt x="5062176" y="984270"/>
                  <a:pt x="5063472" y="984270"/>
                  <a:pt x="5064625" y="984270"/>
                </a:cubicBezTo>
                <a:cubicBezTo>
                  <a:pt x="5064625" y="985563"/>
                  <a:pt x="5065921" y="985563"/>
                  <a:pt x="5065921" y="985563"/>
                </a:cubicBezTo>
                <a:cubicBezTo>
                  <a:pt x="5067218" y="986780"/>
                  <a:pt x="5068514" y="986780"/>
                  <a:pt x="5069811" y="986780"/>
                </a:cubicBezTo>
                <a:cubicBezTo>
                  <a:pt x="5068514" y="988074"/>
                  <a:pt x="5068514" y="990585"/>
                  <a:pt x="5067218" y="991878"/>
                </a:cubicBezTo>
                <a:cubicBezTo>
                  <a:pt x="5068514" y="994389"/>
                  <a:pt x="5068514" y="995682"/>
                  <a:pt x="5069811" y="996976"/>
                </a:cubicBezTo>
                <a:cubicBezTo>
                  <a:pt x="5069811" y="998193"/>
                  <a:pt x="5069811" y="999486"/>
                  <a:pt x="5069811" y="1000780"/>
                </a:cubicBezTo>
                <a:cubicBezTo>
                  <a:pt x="5069811" y="1002073"/>
                  <a:pt x="5068514" y="1002073"/>
                  <a:pt x="5068514" y="1003291"/>
                </a:cubicBezTo>
                <a:cubicBezTo>
                  <a:pt x="5069811" y="1004584"/>
                  <a:pt x="5070963" y="1005877"/>
                  <a:pt x="5072260" y="1007095"/>
                </a:cubicBezTo>
                <a:cubicBezTo>
                  <a:pt x="5072260" y="1007095"/>
                  <a:pt x="5073556" y="1005877"/>
                  <a:pt x="5074852" y="1005877"/>
                </a:cubicBezTo>
                <a:cubicBezTo>
                  <a:pt x="5076149" y="1005877"/>
                  <a:pt x="5076149" y="1005877"/>
                  <a:pt x="5076149" y="1005877"/>
                </a:cubicBezTo>
                <a:cubicBezTo>
                  <a:pt x="5077445" y="1005877"/>
                  <a:pt x="5077445" y="1005877"/>
                  <a:pt x="5078598" y="1005877"/>
                </a:cubicBezTo>
                <a:cubicBezTo>
                  <a:pt x="5079894" y="1005877"/>
                  <a:pt x="5079894" y="1004584"/>
                  <a:pt x="5081191" y="1004584"/>
                </a:cubicBezTo>
                <a:cubicBezTo>
                  <a:pt x="5082487" y="1004584"/>
                  <a:pt x="5082487" y="1004584"/>
                  <a:pt x="5083784" y="1004584"/>
                </a:cubicBezTo>
                <a:cubicBezTo>
                  <a:pt x="5084936" y="1004584"/>
                  <a:pt x="5084936" y="1005877"/>
                  <a:pt x="5084936" y="1005877"/>
                </a:cubicBezTo>
                <a:cubicBezTo>
                  <a:pt x="5086233" y="1005877"/>
                  <a:pt x="5086233" y="1005877"/>
                  <a:pt x="5087529" y="1005877"/>
                </a:cubicBezTo>
                <a:cubicBezTo>
                  <a:pt x="5088825" y="1005877"/>
                  <a:pt x="5090122" y="1007095"/>
                  <a:pt x="5091418" y="1007095"/>
                </a:cubicBezTo>
                <a:cubicBezTo>
                  <a:pt x="5091418" y="1007095"/>
                  <a:pt x="5090122" y="1007095"/>
                  <a:pt x="5090122" y="1007095"/>
                </a:cubicBezTo>
                <a:cubicBezTo>
                  <a:pt x="5088825" y="1007095"/>
                  <a:pt x="5088825" y="1008388"/>
                  <a:pt x="5087529" y="1008388"/>
                </a:cubicBezTo>
                <a:cubicBezTo>
                  <a:pt x="5086233" y="1009682"/>
                  <a:pt x="5086233" y="1010899"/>
                  <a:pt x="5086233" y="1012192"/>
                </a:cubicBezTo>
                <a:cubicBezTo>
                  <a:pt x="5084936" y="1010899"/>
                  <a:pt x="5084936" y="1010899"/>
                  <a:pt x="5083784" y="1010899"/>
                </a:cubicBezTo>
                <a:cubicBezTo>
                  <a:pt x="5082487" y="1012192"/>
                  <a:pt x="5081191" y="1012192"/>
                  <a:pt x="5079894" y="1012192"/>
                </a:cubicBezTo>
                <a:cubicBezTo>
                  <a:pt x="5081191" y="1012192"/>
                  <a:pt x="5081191" y="1013486"/>
                  <a:pt x="5081191" y="1013486"/>
                </a:cubicBezTo>
                <a:cubicBezTo>
                  <a:pt x="5083784" y="1014703"/>
                  <a:pt x="5086233" y="1014703"/>
                  <a:pt x="5088825" y="1015997"/>
                </a:cubicBezTo>
                <a:cubicBezTo>
                  <a:pt x="5091418" y="1015997"/>
                  <a:pt x="5092571" y="1015997"/>
                  <a:pt x="5093867" y="1015997"/>
                </a:cubicBezTo>
                <a:cubicBezTo>
                  <a:pt x="5095164" y="1014703"/>
                  <a:pt x="5095164" y="1014703"/>
                  <a:pt x="5096460" y="1013486"/>
                </a:cubicBezTo>
                <a:cubicBezTo>
                  <a:pt x="5096460" y="1012192"/>
                  <a:pt x="5096460" y="1012192"/>
                  <a:pt x="5096460" y="1010899"/>
                </a:cubicBezTo>
                <a:cubicBezTo>
                  <a:pt x="5097757" y="1010899"/>
                  <a:pt x="5097757" y="1009682"/>
                  <a:pt x="5098909" y="1009682"/>
                </a:cubicBezTo>
                <a:cubicBezTo>
                  <a:pt x="5100206" y="1010899"/>
                  <a:pt x="5100206" y="1012192"/>
                  <a:pt x="5100206" y="1013486"/>
                </a:cubicBezTo>
                <a:cubicBezTo>
                  <a:pt x="5100206" y="1014703"/>
                  <a:pt x="5098909" y="1014703"/>
                  <a:pt x="5098909" y="1015997"/>
                </a:cubicBezTo>
                <a:cubicBezTo>
                  <a:pt x="5097757" y="1017290"/>
                  <a:pt x="5097757" y="1017290"/>
                  <a:pt x="5097757" y="1018583"/>
                </a:cubicBezTo>
                <a:cubicBezTo>
                  <a:pt x="5098909" y="1018583"/>
                  <a:pt x="5098909" y="1018583"/>
                  <a:pt x="5100206" y="1018583"/>
                </a:cubicBezTo>
                <a:cubicBezTo>
                  <a:pt x="5101502" y="1017290"/>
                  <a:pt x="5101502" y="1017290"/>
                  <a:pt x="5102799" y="1015997"/>
                </a:cubicBezTo>
                <a:cubicBezTo>
                  <a:pt x="5102799" y="1014703"/>
                  <a:pt x="5102799" y="1013486"/>
                  <a:pt x="5102799" y="1012192"/>
                </a:cubicBezTo>
                <a:cubicBezTo>
                  <a:pt x="5104095" y="1012192"/>
                  <a:pt x="5104095" y="1010899"/>
                  <a:pt x="5105247" y="1010899"/>
                </a:cubicBezTo>
                <a:cubicBezTo>
                  <a:pt x="5104095" y="1010899"/>
                  <a:pt x="5104095" y="1009682"/>
                  <a:pt x="5102799" y="1008388"/>
                </a:cubicBezTo>
                <a:cubicBezTo>
                  <a:pt x="5102799" y="1007095"/>
                  <a:pt x="5102799" y="1005877"/>
                  <a:pt x="5102799" y="1004584"/>
                </a:cubicBezTo>
                <a:cubicBezTo>
                  <a:pt x="5104095" y="1004584"/>
                  <a:pt x="5105247" y="1005877"/>
                  <a:pt x="5106544" y="1005877"/>
                </a:cubicBezTo>
                <a:cubicBezTo>
                  <a:pt x="5107840" y="1007095"/>
                  <a:pt x="5107840" y="1007095"/>
                  <a:pt x="5109137" y="1008388"/>
                </a:cubicBezTo>
                <a:cubicBezTo>
                  <a:pt x="5109137" y="1009682"/>
                  <a:pt x="5109137" y="1009682"/>
                  <a:pt x="5109137" y="1009682"/>
                </a:cubicBezTo>
                <a:cubicBezTo>
                  <a:pt x="5110433" y="1009682"/>
                  <a:pt x="5110433" y="1010899"/>
                  <a:pt x="5110433" y="1010899"/>
                </a:cubicBezTo>
                <a:cubicBezTo>
                  <a:pt x="5111730" y="1012192"/>
                  <a:pt x="5111730" y="1012192"/>
                  <a:pt x="5112882" y="1012192"/>
                </a:cubicBezTo>
                <a:cubicBezTo>
                  <a:pt x="5114179" y="1010899"/>
                  <a:pt x="5114179" y="1010899"/>
                  <a:pt x="5115475" y="1010899"/>
                </a:cubicBezTo>
                <a:cubicBezTo>
                  <a:pt x="5116772" y="1010899"/>
                  <a:pt x="5118068" y="1012192"/>
                  <a:pt x="5119220" y="1012192"/>
                </a:cubicBezTo>
                <a:cubicBezTo>
                  <a:pt x="5121813" y="1012192"/>
                  <a:pt x="5123110" y="1012192"/>
                  <a:pt x="5124406" y="1012192"/>
                </a:cubicBezTo>
                <a:cubicBezTo>
                  <a:pt x="5124406" y="1013486"/>
                  <a:pt x="5125703" y="1014703"/>
                  <a:pt x="5126855" y="1015997"/>
                </a:cubicBezTo>
                <a:cubicBezTo>
                  <a:pt x="5128152" y="1015997"/>
                  <a:pt x="5129448" y="1017290"/>
                  <a:pt x="5130745" y="1017290"/>
                </a:cubicBezTo>
                <a:cubicBezTo>
                  <a:pt x="5132041" y="1018583"/>
                  <a:pt x="5133193" y="1018583"/>
                  <a:pt x="5133193" y="1019801"/>
                </a:cubicBezTo>
                <a:lnTo>
                  <a:pt x="5133532" y="1020794"/>
                </a:lnTo>
                <a:lnTo>
                  <a:pt x="5134515" y="1019813"/>
                </a:lnTo>
                <a:cubicBezTo>
                  <a:pt x="5135785" y="1019813"/>
                  <a:pt x="5135785" y="1019813"/>
                  <a:pt x="5137056" y="1019813"/>
                </a:cubicBezTo>
                <a:cubicBezTo>
                  <a:pt x="5137056" y="1021079"/>
                  <a:pt x="5138326" y="1021079"/>
                  <a:pt x="5138326" y="1022346"/>
                </a:cubicBezTo>
                <a:cubicBezTo>
                  <a:pt x="5139596" y="1022346"/>
                  <a:pt x="5139596" y="1023622"/>
                  <a:pt x="5140866" y="1023622"/>
                </a:cubicBezTo>
                <a:cubicBezTo>
                  <a:pt x="5140866" y="1023622"/>
                  <a:pt x="5142136" y="1023622"/>
                  <a:pt x="5143406" y="1023622"/>
                </a:cubicBezTo>
                <a:cubicBezTo>
                  <a:pt x="5143406" y="1022346"/>
                  <a:pt x="5143406" y="1022346"/>
                  <a:pt x="5143406" y="1021079"/>
                </a:cubicBezTo>
                <a:cubicBezTo>
                  <a:pt x="5142136" y="1021079"/>
                  <a:pt x="5142136" y="1019813"/>
                  <a:pt x="5140866" y="1019813"/>
                </a:cubicBezTo>
                <a:cubicBezTo>
                  <a:pt x="5140866" y="1019813"/>
                  <a:pt x="5140866" y="1018537"/>
                  <a:pt x="5140866" y="1018537"/>
                </a:cubicBezTo>
                <a:cubicBezTo>
                  <a:pt x="5142136" y="1018537"/>
                  <a:pt x="5142136" y="1018537"/>
                  <a:pt x="5143406" y="1018537"/>
                </a:cubicBezTo>
                <a:cubicBezTo>
                  <a:pt x="5143406" y="1018537"/>
                  <a:pt x="5144676" y="1018537"/>
                  <a:pt x="5144676" y="1018537"/>
                </a:cubicBezTo>
                <a:cubicBezTo>
                  <a:pt x="5144676" y="1018537"/>
                  <a:pt x="5144676" y="1017270"/>
                  <a:pt x="5144676" y="1017270"/>
                </a:cubicBezTo>
                <a:cubicBezTo>
                  <a:pt x="5143406" y="1017270"/>
                  <a:pt x="5143406" y="1017270"/>
                  <a:pt x="5142136" y="1017270"/>
                </a:cubicBezTo>
                <a:cubicBezTo>
                  <a:pt x="5140866" y="1017270"/>
                  <a:pt x="5140866" y="1017270"/>
                  <a:pt x="5139596" y="1017270"/>
                </a:cubicBezTo>
                <a:cubicBezTo>
                  <a:pt x="5139596" y="1016003"/>
                  <a:pt x="5140866" y="1016003"/>
                  <a:pt x="5140866" y="1014727"/>
                </a:cubicBezTo>
                <a:cubicBezTo>
                  <a:pt x="5140866" y="1013460"/>
                  <a:pt x="5139596" y="1013460"/>
                  <a:pt x="5139596" y="1012185"/>
                </a:cubicBezTo>
                <a:cubicBezTo>
                  <a:pt x="5138326" y="1010918"/>
                  <a:pt x="5135785" y="1009651"/>
                  <a:pt x="5134515" y="1008375"/>
                </a:cubicBezTo>
                <a:cubicBezTo>
                  <a:pt x="5133245" y="1005842"/>
                  <a:pt x="5131975" y="1004566"/>
                  <a:pt x="5130705" y="1003299"/>
                </a:cubicBezTo>
                <a:cubicBezTo>
                  <a:pt x="5130705" y="1004566"/>
                  <a:pt x="5131975" y="1004566"/>
                  <a:pt x="5133245" y="1004566"/>
                </a:cubicBezTo>
                <a:cubicBezTo>
                  <a:pt x="5134515" y="1005842"/>
                  <a:pt x="5134515" y="1005842"/>
                  <a:pt x="5135785" y="1007108"/>
                </a:cubicBezTo>
                <a:cubicBezTo>
                  <a:pt x="5137056" y="1007108"/>
                  <a:pt x="5137056" y="1007108"/>
                  <a:pt x="5138326" y="1007108"/>
                </a:cubicBezTo>
                <a:cubicBezTo>
                  <a:pt x="5138326" y="1007108"/>
                  <a:pt x="5138326" y="1005842"/>
                  <a:pt x="5138326" y="1005842"/>
                </a:cubicBezTo>
                <a:cubicBezTo>
                  <a:pt x="5137056" y="1005842"/>
                  <a:pt x="5137056" y="1004566"/>
                  <a:pt x="5137056" y="1004566"/>
                </a:cubicBezTo>
                <a:cubicBezTo>
                  <a:pt x="5137056" y="1003299"/>
                  <a:pt x="5138326" y="1003299"/>
                  <a:pt x="5138326" y="1003299"/>
                </a:cubicBezTo>
                <a:cubicBezTo>
                  <a:pt x="5139596" y="1003299"/>
                  <a:pt x="5139596" y="1004566"/>
                  <a:pt x="5139596" y="1004566"/>
                </a:cubicBezTo>
                <a:cubicBezTo>
                  <a:pt x="5139596" y="1005842"/>
                  <a:pt x="5140866" y="1007108"/>
                  <a:pt x="5140866" y="1008375"/>
                </a:cubicBezTo>
                <a:cubicBezTo>
                  <a:pt x="5143406" y="1009651"/>
                  <a:pt x="5144676" y="1010918"/>
                  <a:pt x="5145946" y="1012185"/>
                </a:cubicBezTo>
                <a:cubicBezTo>
                  <a:pt x="5145946" y="1013460"/>
                  <a:pt x="5147216" y="1013460"/>
                  <a:pt x="5147216" y="1014727"/>
                </a:cubicBezTo>
                <a:cubicBezTo>
                  <a:pt x="5147216" y="1016003"/>
                  <a:pt x="5145946" y="1017270"/>
                  <a:pt x="5145946" y="1018537"/>
                </a:cubicBezTo>
                <a:cubicBezTo>
                  <a:pt x="5145946" y="1019813"/>
                  <a:pt x="5147216" y="1021079"/>
                  <a:pt x="5147216" y="1022346"/>
                </a:cubicBezTo>
                <a:cubicBezTo>
                  <a:pt x="5148486" y="1024889"/>
                  <a:pt x="5151026" y="1026156"/>
                  <a:pt x="5152296" y="1028698"/>
                </a:cubicBezTo>
                <a:cubicBezTo>
                  <a:pt x="5152296" y="1029965"/>
                  <a:pt x="5152296" y="1029965"/>
                  <a:pt x="5152296" y="1031241"/>
                </a:cubicBezTo>
                <a:cubicBezTo>
                  <a:pt x="5152296" y="1031241"/>
                  <a:pt x="5153566" y="1031241"/>
                  <a:pt x="5153566" y="1031241"/>
                </a:cubicBezTo>
                <a:cubicBezTo>
                  <a:pt x="5154836" y="1032508"/>
                  <a:pt x="5154836" y="1033774"/>
                  <a:pt x="5156106" y="1035050"/>
                </a:cubicBezTo>
                <a:cubicBezTo>
                  <a:pt x="5157377" y="1036317"/>
                  <a:pt x="5157377" y="1038860"/>
                  <a:pt x="5158647" y="1040127"/>
                </a:cubicBezTo>
                <a:cubicBezTo>
                  <a:pt x="5158647" y="1041402"/>
                  <a:pt x="5158647" y="1042669"/>
                  <a:pt x="5158647" y="1043936"/>
                </a:cubicBezTo>
                <a:cubicBezTo>
                  <a:pt x="5157377" y="1042669"/>
                  <a:pt x="5157377" y="1041402"/>
                  <a:pt x="5156106" y="1040127"/>
                </a:cubicBezTo>
                <a:cubicBezTo>
                  <a:pt x="5154836" y="1038860"/>
                  <a:pt x="5154836" y="1037593"/>
                  <a:pt x="5153566" y="1036317"/>
                </a:cubicBezTo>
                <a:cubicBezTo>
                  <a:pt x="5153566" y="1036317"/>
                  <a:pt x="5152296" y="1036317"/>
                  <a:pt x="5152296" y="1036317"/>
                </a:cubicBezTo>
                <a:cubicBezTo>
                  <a:pt x="5152296" y="1036317"/>
                  <a:pt x="5152296" y="1037593"/>
                  <a:pt x="5152296" y="1037593"/>
                </a:cubicBezTo>
                <a:cubicBezTo>
                  <a:pt x="5152296" y="1037593"/>
                  <a:pt x="5153566" y="1038860"/>
                  <a:pt x="5153566" y="1038860"/>
                </a:cubicBezTo>
                <a:cubicBezTo>
                  <a:pt x="5153566" y="1038860"/>
                  <a:pt x="5153566" y="1040127"/>
                  <a:pt x="5153566" y="1040127"/>
                </a:cubicBezTo>
                <a:lnTo>
                  <a:pt x="5154214" y="1041099"/>
                </a:lnTo>
                <a:lnTo>
                  <a:pt x="5154801" y="1041409"/>
                </a:lnTo>
                <a:lnTo>
                  <a:pt x="5155036" y="1042331"/>
                </a:lnTo>
                <a:lnTo>
                  <a:pt x="5156106" y="1043936"/>
                </a:lnTo>
                <a:cubicBezTo>
                  <a:pt x="5156106" y="1045212"/>
                  <a:pt x="5157377" y="1045212"/>
                  <a:pt x="5158647" y="1046479"/>
                </a:cubicBezTo>
                <a:cubicBezTo>
                  <a:pt x="5158647" y="1047746"/>
                  <a:pt x="5158647" y="1047746"/>
                  <a:pt x="5158647" y="1049021"/>
                </a:cubicBezTo>
                <a:cubicBezTo>
                  <a:pt x="5157377" y="1050288"/>
                  <a:pt x="5157377" y="1051555"/>
                  <a:pt x="5157377" y="1052831"/>
                </a:cubicBezTo>
                <a:lnTo>
                  <a:pt x="5157377" y="1055374"/>
                </a:lnTo>
                <a:cubicBezTo>
                  <a:pt x="5157377" y="1055374"/>
                  <a:pt x="5156106" y="1056640"/>
                  <a:pt x="5156106" y="1056640"/>
                </a:cubicBezTo>
                <a:lnTo>
                  <a:pt x="5156106" y="1056680"/>
                </a:lnTo>
                <a:lnTo>
                  <a:pt x="5157394" y="1059212"/>
                </a:lnTo>
                <a:cubicBezTo>
                  <a:pt x="5157394" y="1060429"/>
                  <a:pt x="5157394" y="1060429"/>
                  <a:pt x="5157394" y="1061723"/>
                </a:cubicBezTo>
                <a:lnTo>
                  <a:pt x="5157377" y="1061732"/>
                </a:lnTo>
                <a:lnTo>
                  <a:pt x="5157377" y="1065526"/>
                </a:lnTo>
                <a:cubicBezTo>
                  <a:pt x="5158647" y="1066802"/>
                  <a:pt x="5158647" y="1068069"/>
                  <a:pt x="5159917" y="1069335"/>
                </a:cubicBezTo>
                <a:cubicBezTo>
                  <a:pt x="5161187" y="1070611"/>
                  <a:pt x="5161187" y="1070611"/>
                  <a:pt x="5162457" y="1071878"/>
                </a:cubicBezTo>
                <a:cubicBezTo>
                  <a:pt x="5162457" y="1073154"/>
                  <a:pt x="5162457" y="1073154"/>
                  <a:pt x="5162457" y="1074421"/>
                </a:cubicBezTo>
                <a:cubicBezTo>
                  <a:pt x="5162457" y="1074421"/>
                  <a:pt x="5161187" y="1075688"/>
                  <a:pt x="5161187" y="1075688"/>
                </a:cubicBezTo>
                <a:cubicBezTo>
                  <a:pt x="5161187" y="1075688"/>
                  <a:pt x="5161187" y="1076963"/>
                  <a:pt x="5161187" y="1076963"/>
                </a:cubicBezTo>
                <a:cubicBezTo>
                  <a:pt x="5162457" y="1078230"/>
                  <a:pt x="5162457" y="1078230"/>
                  <a:pt x="5163727" y="1078230"/>
                </a:cubicBezTo>
                <a:cubicBezTo>
                  <a:pt x="5163727" y="1076963"/>
                  <a:pt x="5163727" y="1076963"/>
                  <a:pt x="5163727" y="1076963"/>
                </a:cubicBezTo>
                <a:cubicBezTo>
                  <a:pt x="5164997" y="1076963"/>
                  <a:pt x="5164997" y="1078230"/>
                  <a:pt x="5166267" y="1078230"/>
                </a:cubicBezTo>
                <a:cubicBezTo>
                  <a:pt x="5166267" y="1079497"/>
                  <a:pt x="5167537" y="1079497"/>
                  <a:pt x="5167537" y="1080773"/>
                </a:cubicBezTo>
                <a:cubicBezTo>
                  <a:pt x="5167537" y="1082040"/>
                  <a:pt x="5166267" y="1082040"/>
                  <a:pt x="5166267" y="1083306"/>
                </a:cubicBezTo>
                <a:cubicBezTo>
                  <a:pt x="5167537" y="1084582"/>
                  <a:pt x="5167537" y="1084582"/>
                  <a:pt x="5168807" y="1085849"/>
                </a:cubicBezTo>
                <a:cubicBezTo>
                  <a:pt x="5168807" y="1087116"/>
                  <a:pt x="5170077" y="1089659"/>
                  <a:pt x="5170077" y="1090934"/>
                </a:cubicBezTo>
                <a:cubicBezTo>
                  <a:pt x="5171347" y="1093468"/>
                  <a:pt x="5172617" y="1096011"/>
                  <a:pt x="5173887" y="1098553"/>
                </a:cubicBezTo>
                <a:cubicBezTo>
                  <a:pt x="5173887" y="1098553"/>
                  <a:pt x="5173887" y="1099820"/>
                  <a:pt x="5173887" y="1101087"/>
                </a:cubicBezTo>
                <a:cubicBezTo>
                  <a:pt x="5175157" y="1103630"/>
                  <a:pt x="5175157" y="1106172"/>
                  <a:pt x="5176427" y="1108715"/>
                </a:cubicBezTo>
                <a:cubicBezTo>
                  <a:pt x="5177697" y="1111248"/>
                  <a:pt x="5178968" y="1112524"/>
                  <a:pt x="5180238" y="1115058"/>
                </a:cubicBezTo>
                <a:cubicBezTo>
                  <a:pt x="5180238" y="1116334"/>
                  <a:pt x="5180238" y="1116334"/>
                  <a:pt x="5180238" y="1117601"/>
                </a:cubicBezTo>
                <a:cubicBezTo>
                  <a:pt x="5181508" y="1117601"/>
                  <a:pt x="5181508" y="1118867"/>
                  <a:pt x="5182778" y="1118867"/>
                </a:cubicBezTo>
                <a:cubicBezTo>
                  <a:pt x="5182778" y="1118867"/>
                  <a:pt x="5182778" y="1120143"/>
                  <a:pt x="5182778" y="1121410"/>
                </a:cubicBezTo>
                <a:cubicBezTo>
                  <a:pt x="5182778" y="1122677"/>
                  <a:pt x="5184048" y="1125220"/>
                  <a:pt x="5184048" y="1126495"/>
                </a:cubicBezTo>
                <a:cubicBezTo>
                  <a:pt x="5184048" y="1126495"/>
                  <a:pt x="5185318" y="1127762"/>
                  <a:pt x="5185318" y="1127762"/>
                </a:cubicBezTo>
                <a:cubicBezTo>
                  <a:pt x="5185318" y="1127762"/>
                  <a:pt x="5185318" y="1129029"/>
                  <a:pt x="5185318" y="1129029"/>
                </a:cubicBezTo>
                <a:cubicBezTo>
                  <a:pt x="5185318" y="1130305"/>
                  <a:pt x="5186588" y="1131572"/>
                  <a:pt x="5186588" y="1132838"/>
                </a:cubicBezTo>
                <a:cubicBezTo>
                  <a:pt x="5186588" y="1134114"/>
                  <a:pt x="5187858" y="1135381"/>
                  <a:pt x="5187858" y="1136648"/>
                </a:cubicBezTo>
                <a:cubicBezTo>
                  <a:pt x="5189128" y="1137924"/>
                  <a:pt x="5190398" y="1139191"/>
                  <a:pt x="5191668" y="1140457"/>
                </a:cubicBezTo>
                <a:cubicBezTo>
                  <a:pt x="5192938" y="1141733"/>
                  <a:pt x="5192938" y="1143000"/>
                  <a:pt x="5194208" y="1144267"/>
                </a:cubicBezTo>
                <a:cubicBezTo>
                  <a:pt x="5194208" y="1145543"/>
                  <a:pt x="5194208" y="1146809"/>
                  <a:pt x="5194208" y="1148076"/>
                </a:cubicBezTo>
                <a:cubicBezTo>
                  <a:pt x="5194208" y="1148076"/>
                  <a:pt x="5192938" y="1146809"/>
                  <a:pt x="5192938" y="1146809"/>
                </a:cubicBezTo>
                <a:cubicBezTo>
                  <a:pt x="5192938" y="1145543"/>
                  <a:pt x="5191668" y="1144267"/>
                  <a:pt x="5191668" y="1143000"/>
                </a:cubicBezTo>
                <a:cubicBezTo>
                  <a:pt x="5190398" y="1141733"/>
                  <a:pt x="5190398" y="1141733"/>
                  <a:pt x="5189128" y="1140457"/>
                </a:cubicBezTo>
                <a:cubicBezTo>
                  <a:pt x="5189128" y="1139191"/>
                  <a:pt x="5187858" y="1139191"/>
                  <a:pt x="5186588" y="1137924"/>
                </a:cubicBezTo>
                <a:cubicBezTo>
                  <a:pt x="5186588" y="1136648"/>
                  <a:pt x="5185318" y="1135381"/>
                  <a:pt x="5185318" y="1134114"/>
                </a:cubicBezTo>
                <a:cubicBezTo>
                  <a:pt x="5185318" y="1134114"/>
                  <a:pt x="5184048" y="1132838"/>
                  <a:pt x="5182778" y="1131572"/>
                </a:cubicBezTo>
                <a:cubicBezTo>
                  <a:pt x="5181508" y="1131572"/>
                  <a:pt x="5180238" y="1130296"/>
                  <a:pt x="5178968" y="1130296"/>
                </a:cubicBezTo>
                <a:cubicBezTo>
                  <a:pt x="5177697" y="1129029"/>
                  <a:pt x="5176427" y="1129029"/>
                  <a:pt x="5175157" y="1129029"/>
                </a:cubicBezTo>
                <a:cubicBezTo>
                  <a:pt x="5175157" y="1129029"/>
                  <a:pt x="5173887" y="1127762"/>
                  <a:pt x="5173887" y="1127762"/>
                </a:cubicBezTo>
                <a:cubicBezTo>
                  <a:pt x="5173887" y="1127762"/>
                  <a:pt x="5172617" y="1127762"/>
                  <a:pt x="5172617" y="1127762"/>
                </a:cubicBezTo>
                <a:cubicBezTo>
                  <a:pt x="5172617" y="1127762"/>
                  <a:pt x="5172617" y="1129029"/>
                  <a:pt x="5172617" y="1129029"/>
                </a:cubicBezTo>
                <a:cubicBezTo>
                  <a:pt x="5172617" y="1129029"/>
                  <a:pt x="5171347" y="1130296"/>
                  <a:pt x="5171347" y="1130296"/>
                </a:cubicBezTo>
                <a:cubicBezTo>
                  <a:pt x="5170077" y="1131572"/>
                  <a:pt x="5170077" y="1131572"/>
                  <a:pt x="5168807" y="1131572"/>
                </a:cubicBezTo>
                <a:cubicBezTo>
                  <a:pt x="5168807" y="1132838"/>
                  <a:pt x="5170077" y="1134114"/>
                  <a:pt x="5170077" y="1135381"/>
                </a:cubicBezTo>
                <a:cubicBezTo>
                  <a:pt x="5170077" y="1136648"/>
                  <a:pt x="5170077" y="1136648"/>
                  <a:pt x="5170077" y="1137924"/>
                </a:cubicBezTo>
                <a:cubicBezTo>
                  <a:pt x="5168807" y="1139191"/>
                  <a:pt x="5168807" y="1140457"/>
                  <a:pt x="5167537" y="1141733"/>
                </a:cubicBezTo>
                <a:cubicBezTo>
                  <a:pt x="5167537" y="1141733"/>
                  <a:pt x="5168807" y="1143000"/>
                  <a:pt x="5168807" y="1144267"/>
                </a:cubicBezTo>
                <a:cubicBezTo>
                  <a:pt x="5168807" y="1146809"/>
                  <a:pt x="5167537" y="1148076"/>
                  <a:pt x="5167537" y="1149352"/>
                </a:cubicBezTo>
                <a:cubicBezTo>
                  <a:pt x="5167537" y="1150619"/>
                  <a:pt x="5166267" y="1151895"/>
                  <a:pt x="5166267" y="1153162"/>
                </a:cubicBezTo>
                <a:cubicBezTo>
                  <a:pt x="5166267" y="1153162"/>
                  <a:pt x="5166267" y="1154428"/>
                  <a:pt x="5166267" y="1155704"/>
                </a:cubicBezTo>
                <a:cubicBezTo>
                  <a:pt x="5166267" y="1156971"/>
                  <a:pt x="5167537" y="1158238"/>
                  <a:pt x="5167537" y="1159514"/>
                </a:cubicBezTo>
                <a:cubicBezTo>
                  <a:pt x="5167537" y="1160780"/>
                  <a:pt x="5167537" y="1162047"/>
                  <a:pt x="5167537" y="1163323"/>
                </a:cubicBezTo>
                <a:cubicBezTo>
                  <a:pt x="5167537" y="1163323"/>
                  <a:pt x="5168807" y="1164590"/>
                  <a:pt x="5168807" y="1165857"/>
                </a:cubicBezTo>
                <a:cubicBezTo>
                  <a:pt x="5170077" y="1165857"/>
                  <a:pt x="5170077" y="1167133"/>
                  <a:pt x="5171347" y="1167133"/>
                </a:cubicBezTo>
                <a:cubicBezTo>
                  <a:pt x="5171347" y="1168399"/>
                  <a:pt x="5172617" y="1169666"/>
                  <a:pt x="5173887" y="1170942"/>
                </a:cubicBezTo>
                <a:cubicBezTo>
                  <a:pt x="5173887" y="1172209"/>
                  <a:pt x="5175157" y="1173485"/>
                  <a:pt x="5175157" y="1174751"/>
                </a:cubicBezTo>
                <a:cubicBezTo>
                  <a:pt x="5173887" y="1176018"/>
                  <a:pt x="5173887" y="1177294"/>
                  <a:pt x="5173887" y="1178561"/>
                </a:cubicBezTo>
                <a:cubicBezTo>
                  <a:pt x="5175157" y="1179828"/>
                  <a:pt x="5176427" y="1181104"/>
                  <a:pt x="5177697" y="1182370"/>
                </a:cubicBezTo>
                <a:cubicBezTo>
                  <a:pt x="5178968" y="1183637"/>
                  <a:pt x="5178968" y="1183637"/>
                  <a:pt x="5180238" y="1183637"/>
                </a:cubicBezTo>
                <a:cubicBezTo>
                  <a:pt x="5181508" y="1183637"/>
                  <a:pt x="5181508" y="1183637"/>
                  <a:pt x="5182778" y="1183637"/>
                </a:cubicBezTo>
                <a:cubicBezTo>
                  <a:pt x="5182778" y="1184913"/>
                  <a:pt x="5182778" y="1184913"/>
                  <a:pt x="5182778" y="1186180"/>
                </a:cubicBezTo>
                <a:cubicBezTo>
                  <a:pt x="5182778" y="1187447"/>
                  <a:pt x="5182778" y="1188723"/>
                  <a:pt x="5182778" y="1189989"/>
                </a:cubicBezTo>
                <a:cubicBezTo>
                  <a:pt x="5184048" y="1189989"/>
                  <a:pt x="5184048" y="1191256"/>
                  <a:pt x="5185318" y="1192532"/>
                </a:cubicBezTo>
                <a:cubicBezTo>
                  <a:pt x="5185318" y="1193799"/>
                  <a:pt x="5184048" y="1193799"/>
                  <a:pt x="5184048" y="1195075"/>
                </a:cubicBezTo>
                <a:cubicBezTo>
                  <a:pt x="5184048" y="1196341"/>
                  <a:pt x="5182778" y="1196341"/>
                  <a:pt x="5182778" y="1197608"/>
                </a:cubicBezTo>
                <a:cubicBezTo>
                  <a:pt x="5182778" y="1197608"/>
                  <a:pt x="5182778" y="1198884"/>
                  <a:pt x="5182778" y="1198884"/>
                </a:cubicBezTo>
                <a:cubicBezTo>
                  <a:pt x="5181508" y="1198884"/>
                  <a:pt x="5181508" y="1200151"/>
                  <a:pt x="5181508" y="1200151"/>
                </a:cubicBezTo>
                <a:cubicBezTo>
                  <a:pt x="5181508" y="1198884"/>
                  <a:pt x="5180238" y="1198884"/>
                  <a:pt x="5180238" y="1197608"/>
                </a:cubicBezTo>
                <a:cubicBezTo>
                  <a:pt x="5180238" y="1196341"/>
                  <a:pt x="5180238" y="1196341"/>
                  <a:pt x="5180238" y="1195075"/>
                </a:cubicBezTo>
                <a:cubicBezTo>
                  <a:pt x="5178968" y="1193799"/>
                  <a:pt x="5178968" y="1192532"/>
                  <a:pt x="5177697" y="1191265"/>
                </a:cubicBezTo>
                <a:cubicBezTo>
                  <a:pt x="5177697" y="1191265"/>
                  <a:pt x="5177697" y="1189989"/>
                  <a:pt x="5177697" y="1189989"/>
                </a:cubicBezTo>
                <a:cubicBezTo>
                  <a:pt x="5177697" y="1189989"/>
                  <a:pt x="5178968" y="1189989"/>
                  <a:pt x="5178968" y="1189989"/>
                </a:cubicBezTo>
                <a:cubicBezTo>
                  <a:pt x="5178968" y="1189989"/>
                  <a:pt x="5178968" y="1188723"/>
                  <a:pt x="5178968" y="1188723"/>
                </a:cubicBezTo>
                <a:cubicBezTo>
                  <a:pt x="5178968" y="1188723"/>
                  <a:pt x="5177697" y="1188723"/>
                  <a:pt x="5177697" y="1188723"/>
                </a:cubicBezTo>
                <a:cubicBezTo>
                  <a:pt x="5177697" y="1189989"/>
                  <a:pt x="5176427" y="1189989"/>
                  <a:pt x="5176427" y="1189989"/>
                </a:cubicBezTo>
                <a:cubicBezTo>
                  <a:pt x="5173887" y="1188723"/>
                  <a:pt x="5172617" y="1188723"/>
                  <a:pt x="5170077" y="1187447"/>
                </a:cubicBezTo>
                <a:cubicBezTo>
                  <a:pt x="5170077" y="1187447"/>
                  <a:pt x="5168807" y="1186180"/>
                  <a:pt x="5168807" y="1186180"/>
                </a:cubicBezTo>
                <a:cubicBezTo>
                  <a:pt x="5170077" y="1186180"/>
                  <a:pt x="5170077" y="1184913"/>
                  <a:pt x="5170077" y="1184913"/>
                </a:cubicBezTo>
                <a:cubicBezTo>
                  <a:pt x="5170077" y="1184913"/>
                  <a:pt x="5168807" y="1183637"/>
                  <a:pt x="5168807" y="1183637"/>
                </a:cubicBezTo>
                <a:cubicBezTo>
                  <a:pt x="5167537" y="1183637"/>
                  <a:pt x="5166267" y="1183637"/>
                  <a:pt x="5164997" y="1183637"/>
                </a:cubicBezTo>
                <a:cubicBezTo>
                  <a:pt x="5163727" y="1184913"/>
                  <a:pt x="5163727" y="1186180"/>
                  <a:pt x="5162457" y="1187447"/>
                </a:cubicBezTo>
                <a:cubicBezTo>
                  <a:pt x="5162457" y="1187447"/>
                  <a:pt x="5162457" y="1188723"/>
                  <a:pt x="5162457" y="1189989"/>
                </a:cubicBezTo>
                <a:cubicBezTo>
                  <a:pt x="5162457" y="1191256"/>
                  <a:pt x="5162457" y="1191256"/>
                  <a:pt x="5162457" y="1192532"/>
                </a:cubicBezTo>
                <a:cubicBezTo>
                  <a:pt x="5162457" y="1193799"/>
                  <a:pt x="5161187" y="1193799"/>
                  <a:pt x="5161187" y="1195075"/>
                </a:cubicBezTo>
                <a:cubicBezTo>
                  <a:pt x="5161187" y="1196341"/>
                  <a:pt x="5161187" y="1196341"/>
                  <a:pt x="5161187" y="1197608"/>
                </a:cubicBezTo>
                <a:cubicBezTo>
                  <a:pt x="5159917" y="1196341"/>
                  <a:pt x="5158647" y="1195075"/>
                  <a:pt x="5157377" y="1193799"/>
                </a:cubicBezTo>
                <a:cubicBezTo>
                  <a:pt x="5157377" y="1192532"/>
                  <a:pt x="5156106" y="1191265"/>
                  <a:pt x="5156106" y="1189989"/>
                </a:cubicBezTo>
                <a:cubicBezTo>
                  <a:pt x="5154836" y="1189989"/>
                  <a:pt x="5154836" y="1188723"/>
                  <a:pt x="5153566" y="1187447"/>
                </a:cubicBezTo>
                <a:cubicBezTo>
                  <a:pt x="5153566" y="1186180"/>
                  <a:pt x="5153566" y="1184913"/>
                  <a:pt x="5153566" y="1183637"/>
                </a:cubicBezTo>
                <a:cubicBezTo>
                  <a:pt x="5154836" y="1182370"/>
                  <a:pt x="5154836" y="1181104"/>
                  <a:pt x="5156106" y="1179828"/>
                </a:cubicBezTo>
                <a:cubicBezTo>
                  <a:pt x="5157377" y="1179828"/>
                  <a:pt x="5157377" y="1178561"/>
                  <a:pt x="5158647" y="1177294"/>
                </a:cubicBezTo>
                <a:cubicBezTo>
                  <a:pt x="5158647" y="1177294"/>
                  <a:pt x="5158647" y="1176018"/>
                  <a:pt x="5158647" y="1176018"/>
                </a:cubicBezTo>
                <a:cubicBezTo>
                  <a:pt x="5157377" y="1174751"/>
                  <a:pt x="5157377" y="1172209"/>
                  <a:pt x="5156106" y="1170942"/>
                </a:cubicBezTo>
                <a:cubicBezTo>
                  <a:pt x="5156106" y="1169666"/>
                  <a:pt x="5156106" y="1169666"/>
                  <a:pt x="5156106" y="1168399"/>
                </a:cubicBezTo>
                <a:cubicBezTo>
                  <a:pt x="5156106" y="1167133"/>
                  <a:pt x="5154836" y="1165857"/>
                  <a:pt x="5154836" y="1164590"/>
                </a:cubicBezTo>
                <a:cubicBezTo>
                  <a:pt x="5156106" y="1163323"/>
                  <a:pt x="5156106" y="1162047"/>
                  <a:pt x="5156106" y="1160780"/>
                </a:cubicBezTo>
                <a:cubicBezTo>
                  <a:pt x="5157377" y="1159514"/>
                  <a:pt x="5157377" y="1158238"/>
                  <a:pt x="5158647" y="1156971"/>
                </a:cubicBezTo>
                <a:cubicBezTo>
                  <a:pt x="5158647" y="1155704"/>
                  <a:pt x="5157377" y="1154428"/>
                  <a:pt x="5157377" y="1153162"/>
                </a:cubicBezTo>
                <a:cubicBezTo>
                  <a:pt x="5158647" y="1151895"/>
                  <a:pt x="5158647" y="1151895"/>
                  <a:pt x="5158647" y="1150619"/>
                </a:cubicBezTo>
                <a:cubicBezTo>
                  <a:pt x="5157377" y="1148076"/>
                  <a:pt x="5156106" y="1145543"/>
                  <a:pt x="5154836" y="1143000"/>
                </a:cubicBezTo>
                <a:lnTo>
                  <a:pt x="5153192" y="1141354"/>
                </a:lnTo>
                <a:lnTo>
                  <a:pt x="5152352" y="1142980"/>
                </a:lnTo>
                <a:cubicBezTo>
                  <a:pt x="5152352" y="1142980"/>
                  <a:pt x="5151056" y="1142980"/>
                  <a:pt x="5151056" y="1142980"/>
                </a:cubicBezTo>
                <a:cubicBezTo>
                  <a:pt x="5151056" y="1144274"/>
                  <a:pt x="5149759" y="1145567"/>
                  <a:pt x="5149759" y="1146861"/>
                </a:cubicBezTo>
                <a:cubicBezTo>
                  <a:pt x="5151056" y="1148078"/>
                  <a:pt x="5151056" y="1148078"/>
                  <a:pt x="5151056" y="1149372"/>
                </a:cubicBezTo>
                <a:cubicBezTo>
                  <a:pt x="5149759" y="1149372"/>
                  <a:pt x="5149759" y="1150665"/>
                  <a:pt x="5149759" y="1151882"/>
                </a:cubicBezTo>
                <a:cubicBezTo>
                  <a:pt x="5147166" y="1151882"/>
                  <a:pt x="5146014" y="1153176"/>
                  <a:pt x="5143421" y="1153176"/>
                </a:cubicBezTo>
                <a:cubicBezTo>
                  <a:pt x="5143421" y="1153176"/>
                  <a:pt x="5142125" y="1154469"/>
                  <a:pt x="5142125" y="1155686"/>
                </a:cubicBezTo>
                <a:cubicBezTo>
                  <a:pt x="5140828" y="1156980"/>
                  <a:pt x="5139676" y="1156980"/>
                  <a:pt x="5138379" y="1158273"/>
                </a:cubicBezTo>
                <a:cubicBezTo>
                  <a:pt x="5137083" y="1159491"/>
                  <a:pt x="5137083" y="1160784"/>
                  <a:pt x="5137083" y="1162078"/>
                </a:cubicBezTo>
                <a:cubicBezTo>
                  <a:pt x="5138379" y="1163371"/>
                  <a:pt x="5138379" y="1163371"/>
                  <a:pt x="5138379" y="1163371"/>
                </a:cubicBezTo>
                <a:cubicBezTo>
                  <a:pt x="5138379" y="1163371"/>
                  <a:pt x="5137083" y="1164588"/>
                  <a:pt x="5137083" y="1165882"/>
                </a:cubicBezTo>
                <a:cubicBezTo>
                  <a:pt x="5135786" y="1167175"/>
                  <a:pt x="5134490" y="1167175"/>
                  <a:pt x="5133193" y="1167175"/>
                </a:cubicBezTo>
                <a:cubicBezTo>
                  <a:pt x="5133193" y="1167175"/>
                  <a:pt x="5132041" y="1168392"/>
                  <a:pt x="5132041" y="1169686"/>
                </a:cubicBezTo>
                <a:cubicBezTo>
                  <a:pt x="5130745" y="1170979"/>
                  <a:pt x="5129448" y="1170979"/>
                  <a:pt x="5128152" y="1172197"/>
                </a:cubicBezTo>
                <a:cubicBezTo>
                  <a:pt x="5128152" y="1173490"/>
                  <a:pt x="5129448" y="1173490"/>
                  <a:pt x="5129448" y="1173490"/>
                </a:cubicBezTo>
                <a:cubicBezTo>
                  <a:pt x="5129448" y="1173490"/>
                  <a:pt x="5129448" y="1174784"/>
                  <a:pt x="5129448" y="1174784"/>
                </a:cubicBezTo>
                <a:cubicBezTo>
                  <a:pt x="5128152" y="1174784"/>
                  <a:pt x="5126855" y="1176001"/>
                  <a:pt x="5125703" y="1176001"/>
                </a:cubicBezTo>
                <a:cubicBezTo>
                  <a:pt x="5125703" y="1177294"/>
                  <a:pt x="5125703" y="1179881"/>
                  <a:pt x="5125703" y="1181098"/>
                </a:cubicBezTo>
                <a:cubicBezTo>
                  <a:pt x="5124406" y="1181098"/>
                  <a:pt x="5123110" y="1182392"/>
                  <a:pt x="5121813" y="1182392"/>
                </a:cubicBezTo>
                <a:cubicBezTo>
                  <a:pt x="5121813" y="1183685"/>
                  <a:pt x="5121813" y="1184903"/>
                  <a:pt x="5121813" y="1186196"/>
                </a:cubicBezTo>
                <a:cubicBezTo>
                  <a:pt x="5121813" y="1187490"/>
                  <a:pt x="5123110" y="1187490"/>
                  <a:pt x="5123110" y="1187490"/>
                </a:cubicBezTo>
                <a:cubicBezTo>
                  <a:pt x="5123110" y="1188707"/>
                  <a:pt x="5121813" y="1188707"/>
                  <a:pt x="5121813" y="1190000"/>
                </a:cubicBezTo>
                <a:cubicBezTo>
                  <a:pt x="5120517" y="1190000"/>
                  <a:pt x="5118068" y="1191294"/>
                  <a:pt x="5116772" y="1191294"/>
                </a:cubicBezTo>
                <a:cubicBezTo>
                  <a:pt x="5116772" y="1192511"/>
                  <a:pt x="5115475" y="1192511"/>
                  <a:pt x="5115475" y="1193804"/>
                </a:cubicBezTo>
                <a:cubicBezTo>
                  <a:pt x="5114179" y="1195098"/>
                  <a:pt x="5112882" y="1195098"/>
                  <a:pt x="5111730" y="1195098"/>
                </a:cubicBezTo>
                <a:cubicBezTo>
                  <a:pt x="5111730" y="1195098"/>
                  <a:pt x="5110433" y="1196391"/>
                  <a:pt x="5110433" y="1196391"/>
                </a:cubicBezTo>
                <a:cubicBezTo>
                  <a:pt x="5107840" y="1196391"/>
                  <a:pt x="5106544" y="1197609"/>
                  <a:pt x="5105391" y="1197609"/>
                </a:cubicBezTo>
                <a:cubicBezTo>
                  <a:pt x="5104095" y="1200196"/>
                  <a:pt x="5101502" y="1202706"/>
                  <a:pt x="5098909" y="1205217"/>
                </a:cubicBezTo>
                <a:cubicBezTo>
                  <a:pt x="5097757" y="1205217"/>
                  <a:pt x="5097757" y="1205217"/>
                  <a:pt x="5096460" y="1205217"/>
                </a:cubicBezTo>
                <a:cubicBezTo>
                  <a:pt x="5096460" y="1206510"/>
                  <a:pt x="5095164" y="1206510"/>
                  <a:pt x="5095164" y="1207804"/>
                </a:cubicBezTo>
                <a:cubicBezTo>
                  <a:pt x="5095164" y="1207804"/>
                  <a:pt x="5096460" y="1209021"/>
                  <a:pt x="5096460" y="1209021"/>
                </a:cubicBezTo>
                <a:cubicBezTo>
                  <a:pt x="5096460" y="1210315"/>
                  <a:pt x="5095164" y="1210315"/>
                  <a:pt x="5095164" y="1210315"/>
                </a:cubicBezTo>
                <a:cubicBezTo>
                  <a:pt x="5093867" y="1210315"/>
                  <a:pt x="5091418" y="1210315"/>
                  <a:pt x="5090122" y="1210315"/>
                </a:cubicBezTo>
                <a:cubicBezTo>
                  <a:pt x="5090122" y="1211608"/>
                  <a:pt x="5088825" y="1211608"/>
                  <a:pt x="5088825" y="1212902"/>
                </a:cubicBezTo>
                <a:cubicBezTo>
                  <a:pt x="5087529" y="1212902"/>
                  <a:pt x="5086233" y="1212902"/>
                  <a:pt x="5084936" y="1212902"/>
                </a:cubicBezTo>
                <a:cubicBezTo>
                  <a:pt x="5084936" y="1214119"/>
                  <a:pt x="5083784" y="1215412"/>
                  <a:pt x="5083784" y="1216706"/>
                </a:cubicBezTo>
                <a:cubicBezTo>
                  <a:pt x="5083784" y="1216706"/>
                  <a:pt x="5082487" y="1216706"/>
                  <a:pt x="5082487" y="1216706"/>
                </a:cubicBezTo>
                <a:cubicBezTo>
                  <a:pt x="5083784" y="1217923"/>
                  <a:pt x="5083784" y="1217923"/>
                  <a:pt x="5083784" y="1219216"/>
                </a:cubicBezTo>
                <a:cubicBezTo>
                  <a:pt x="5082487" y="1220510"/>
                  <a:pt x="5079894" y="1220510"/>
                  <a:pt x="5078598" y="1221727"/>
                </a:cubicBezTo>
                <a:cubicBezTo>
                  <a:pt x="5078598" y="1220510"/>
                  <a:pt x="5078598" y="1220510"/>
                  <a:pt x="5078598" y="1220510"/>
                </a:cubicBezTo>
                <a:cubicBezTo>
                  <a:pt x="5077445" y="1220510"/>
                  <a:pt x="5077445" y="1219216"/>
                  <a:pt x="5076149" y="1219216"/>
                </a:cubicBezTo>
                <a:cubicBezTo>
                  <a:pt x="5076149" y="1220510"/>
                  <a:pt x="5076149" y="1220510"/>
                  <a:pt x="5076149" y="1221727"/>
                </a:cubicBezTo>
                <a:cubicBezTo>
                  <a:pt x="5076149" y="1223021"/>
                  <a:pt x="5074852" y="1223021"/>
                  <a:pt x="5074852" y="1224314"/>
                </a:cubicBezTo>
                <a:cubicBezTo>
                  <a:pt x="5073556" y="1224314"/>
                  <a:pt x="5072260" y="1224314"/>
                  <a:pt x="5070963" y="1224314"/>
                </a:cubicBezTo>
                <a:cubicBezTo>
                  <a:pt x="5070963" y="1224314"/>
                  <a:pt x="5070963" y="1225531"/>
                  <a:pt x="5070963" y="1225531"/>
                </a:cubicBezTo>
                <a:cubicBezTo>
                  <a:pt x="5068514" y="1226825"/>
                  <a:pt x="5065921" y="1226825"/>
                  <a:pt x="5063472" y="1228118"/>
                </a:cubicBezTo>
                <a:cubicBezTo>
                  <a:pt x="5062176" y="1228118"/>
                  <a:pt x="5060879" y="1229412"/>
                  <a:pt x="5059583" y="1229412"/>
                </a:cubicBezTo>
                <a:cubicBezTo>
                  <a:pt x="5058286" y="1228118"/>
                  <a:pt x="5058286" y="1228118"/>
                  <a:pt x="5056990" y="1228118"/>
                </a:cubicBezTo>
                <a:cubicBezTo>
                  <a:pt x="5056990" y="1228118"/>
                  <a:pt x="5055838" y="1229412"/>
                  <a:pt x="5055838" y="1229412"/>
                </a:cubicBezTo>
                <a:cubicBezTo>
                  <a:pt x="5053245" y="1229412"/>
                  <a:pt x="5051948" y="1228118"/>
                  <a:pt x="5050652" y="1228118"/>
                </a:cubicBezTo>
                <a:cubicBezTo>
                  <a:pt x="5048203" y="1228118"/>
                  <a:pt x="5046906" y="1229412"/>
                  <a:pt x="5045610" y="1229412"/>
                </a:cubicBezTo>
                <a:cubicBezTo>
                  <a:pt x="5045610" y="1228118"/>
                  <a:pt x="5044313" y="1228118"/>
                  <a:pt x="5044313" y="1226825"/>
                </a:cubicBezTo>
                <a:cubicBezTo>
                  <a:pt x="5043161" y="1226825"/>
                  <a:pt x="5043161" y="1226825"/>
                  <a:pt x="5041865" y="1226825"/>
                </a:cubicBezTo>
                <a:cubicBezTo>
                  <a:pt x="5040568" y="1225531"/>
                  <a:pt x="5039272" y="1224314"/>
                  <a:pt x="5037975" y="1223021"/>
                </a:cubicBezTo>
                <a:cubicBezTo>
                  <a:pt x="5035526" y="1221727"/>
                  <a:pt x="5034230" y="1221727"/>
                  <a:pt x="5032933" y="1220510"/>
                </a:cubicBezTo>
                <a:cubicBezTo>
                  <a:pt x="5032933" y="1219216"/>
                  <a:pt x="5034230" y="1217923"/>
                  <a:pt x="5034230" y="1216706"/>
                </a:cubicBezTo>
                <a:cubicBezTo>
                  <a:pt x="5034230" y="1216706"/>
                  <a:pt x="5032933" y="1215412"/>
                  <a:pt x="5032933" y="1215412"/>
                </a:cubicBezTo>
                <a:cubicBezTo>
                  <a:pt x="5031637" y="1215412"/>
                  <a:pt x="5030340" y="1215412"/>
                  <a:pt x="5029188" y="1215412"/>
                </a:cubicBezTo>
                <a:cubicBezTo>
                  <a:pt x="5029188" y="1214119"/>
                  <a:pt x="5027892" y="1214119"/>
                  <a:pt x="5026595" y="1212902"/>
                </a:cubicBezTo>
                <a:cubicBezTo>
                  <a:pt x="5026595" y="1214119"/>
                  <a:pt x="5025299" y="1214119"/>
                  <a:pt x="5025299" y="1214119"/>
                </a:cubicBezTo>
                <a:cubicBezTo>
                  <a:pt x="5024002" y="1215412"/>
                  <a:pt x="5024002" y="1215412"/>
                  <a:pt x="5024002" y="1216706"/>
                </a:cubicBezTo>
                <a:cubicBezTo>
                  <a:pt x="5022706" y="1216706"/>
                  <a:pt x="5021553" y="1216706"/>
                  <a:pt x="5020257" y="1216706"/>
                </a:cubicBezTo>
                <a:cubicBezTo>
                  <a:pt x="5018960" y="1217923"/>
                  <a:pt x="5018960" y="1219216"/>
                  <a:pt x="5017664" y="1220510"/>
                </a:cubicBezTo>
                <a:cubicBezTo>
                  <a:pt x="5016367" y="1220510"/>
                  <a:pt x="5016367" y="1220510"/>
                  <a:pt x="5015215" y="1220510"/>
                </a:cubicBezTo>
                <a:cubicBezTo>
                  <a:pt x="5013919" y="1220510"/>
                  <a:pt x="5013919" y="1221727"/>
                  <a:pt x="5012622" y="1223021"/>
                </a:cubicBezTo>
                <a:cubicBezTo>
                  <a:pt x="5011326" y="1223021"/>
                  <a:pt x="5011326" y="1221727"/>
                  <a:pt x="5011326" y="1221727"/>
                </a:cubicBezTo>
                <a:cubicBezTo>
                  <a:pt x="5010029" y="1221727"/>
                  <a:pt x="5008733" y="1220510"/>
                  <a:pt x="5007580" y="1220510"/>
                </a:cubicBezTo>
                <a:cubicBezTo>
                  <a:pt x="5006284" y="1221727"/>
                  <a:pt x="5006284" y="1221727"/>
                  <a:pt x="5004987" y="1223021"/>
                </a:cubicBezTo>
                <a:cubicBezTo>
                  <a:pt x="5004987" y="1223021"/>
                  <a:pt x="5003691" y="1223021"/>
                  <a:pt x="5003691" y="1223021"/>
                </a:cubicBezTo>
                <a:cubicBezTo>
                  <a:pt x="5002394" y="1224314"/>
                  <a:pt x="4999945" y="1224314"/>
                  <a:pt x="4997353" y="1225531"/>
                </a:cubicBezTo>
                <a:cubicBezTo>
                  <a:pt x="4997353" y="1224314"/>
                  <a:pt x="4996056" y="1224314"/>
                  <a:pt x="4996056" y="1224314"/>
                </a:cubicBezTo>
                <a:cubicBezTo>
                  <a:pt x="4996056" y="1225531"/>
                  <a:pt x="4994760" y="1225531"/>
                  <a:pt x="4994760" y="1226825"/>
                </a:cubicBezTo>
                <a:cubicBezTo>
                  <a:pt x="4993607" y="1229412"/>
                  <a:pt x="4992311" y="1230629"/>
                  <a:pt x="4991014" y="1231922"/>
                </a:cubicBezTo>
                <a:cubicBezTo>
                  <a:pt x="4991014" y="1233216"/>
                  <a:pt x="4989718" y="1234433"/>
                  <a:pt x="4989718" y="1235727"/>
                </a:cubicBezTo>
                <a:cubicBezTo>
                  <a:pt x="4991014" y="1235727"/>
                  <a:pt x="4991014" y="1237020"/>
                  <a:pt x="4992311" y="1238237"/>
                </a:cubicBezTo>
                <a:cubicBezTo>
                  <a:pt x="4991014" y="1240824"/>
                  <a:pt x="4991014" y="1242042"/>
                  <a:pt x="4989718" y="1244628"/>
                </a:cubicBezTo>
                <a:cubicBezTo>
                  <a:pt x="4991014" y="1245922"/>
                  <a:pt x="4991014" y="1245922"/>
                  <a:pt x="4992311" y="1247139"/>
                </a:cubicBezTo>
                <a:cubicBezTo>
                  <a:pt x="4991014" y="1248433"/>
                  <a:pt x="4991014" y="1248433"/>
                  <a:pt x="4989718" y="1249726"/>
                </a:cubicBezTo>
                <a:cubicBezTo>
                  <a:pt x="4988421" y="1250943"/>
                  <a:pt x="4985972" y="1250943"/>
                  <a:pt x="4984676" y="1250943"/>
                </a:cubicBezTo>
                <a:cubicBezTo>
                  <a:pt x="4984676" y="1250943"/>
                  <a:pt x="4984676" y="1252237"/>
                  <a:pt x="4984676" y="1252237"/>
                </a:cubicBezTo>
                <a:cubicBezTo>
                  <a:pt x="4980931" y="1253530"/>
                  <a:pt x="4978338" y="1253530"/>
                  <a:pt x="4974448" y="1254748"/>
                </a:cubicBezTo>
                <a:cubicBezTo>
                  <a:pt x="4974448" y="1256041"/>
                  <a:pt x="4974448" y="1256041"/>
                  <a:pt x="4974448" y="1257334"/>
                </a:cubicBezTo>
                <a:cubicBezTo>
                  <a:pt x="4974448" y="1257334"/>
                  <a:pt x="4973296" y="1257334"/>
                  <a:pt x="4971999" y="1257334"/>
                </a:cubicBezTo>
                <a:cubicBezTo>
                  <a:pt x="4971999" y="1258552"/>
                  <a:pt x="4970703" y="1258552"/>
                  <a:pt x="4970703" y="1258552"/>
                </a:cubicBezTo>
                <a:cubicBezTo>
                  <a:pt x="4969406" y="1258552"/>
                  <a:pt x="4968110" y="1257334"/>
                  <a:pt x="4966958" y="1257334"/>
                </a:cubicBezTo>
                <a:cubicBezTo>
                  <a:pt x="4965661" y="1257334"/>
                  <a:pt x="4964365" y="1257334"/>
                  <a:pt x="4963068" y="1257334"/>
                </a:cubicBezTo>
                <a:cubicBezTo>
                  <a:pt x="4961772" y="1258552"/>
                  <a:pt x="4961772" y="1258552"/>
                  <a:pt x="4960475" y="1259845"/>
                </a:cubicBezTo>
                <a:cubicBezTo>
                  <a:pt x="4959323" y="1259845"/>
                  <a:pt x="4956730" y="1259845"/>
                  <a:pt x="4955433" y="1259845"/>
                </a:cubicBezTo>
                <a:cubicBezTo>
                  <a:pt x="4955433" y="1261139"/>
                  <a:pt x="4954137" y="1261139"/>
                  <a:pt x="4954137" y="1262432"/>
                </a:cubicBezTo>
                <a:cubicBezTo>
                  <a:pt x="4954137" y="1262432"/>
                  <a:pt x="4954137" y="1263649"/>
                  <a:pt x="4954137" y="1264943"/>
                </a:cubicBezTo>
                <a:cubicBezTo>
                  <a:pt x="4952985" y="1264943"/>
                  <a:pt x="4952985" y="1264943"/>
                  <a:pt x="4951688" y="1264943"/>
                </a:cubicBezTo>
                <a:cubicBezTo>
                  <a:pt x="4951688" y="1266236"/>
                  <a:pt x="4951688" y="1267454"/>
                  <a:pt x="4951688" y="1268747"/>
                </a:cubicBezTo>
                <a:cubicBezTo>
                  <a:pt x="4952985" y="1270040"/>
                  <a:pt x="4955433" y="1270040"/>
                  <a:pt x="4956730" y="1271258"/>
                </a:cubicBezTo>
                <a:cubicBezTo>
                  <a:pt x="4956730" y="1272551"/>
                  <a:pt x="4958026" y="1272551"/>
                  <a:pt x="4958026" y="1273845"/>
                </a:cubicBezTo>
                <a:cubicBezTo>
                  <a:pt x="4961772" y="1276355"/>
                  <a:pt x="4964365" y="1280160"/>
                  <a:pt x="4968110" y="1282746"/>
                </a:cubicBezTo>
                <a:cubicBezTo>
                  <a:pt x="4968110" y="1282746"/>
                  <a:pt x="4969406" y="1283964"/>
                  <a:pt x="4969406" y="1285257"/>
                </a:cubicBezTo>
                <a:cubicBezTo>
                  <a:pt x="4969406" y="1289061"/>
                  <a:pt x="4970703" y="1291572"/>
                  <a:pt x="4971999" y="1295452"/>
                </a:cubicBezTo>
                <a:cubicBezTo>
                  <a:pt x="4974448" y="1297963"/>
                  <a:pt x="4975745" y="1301767"/>
                  <a:pt x="4978338" y="1304278"/>
                </a:cubicBezTo>
                <a:cubicBezTo>
                  <a:pt x="4980931" y="1308082"/>
                  <a:pt x="4982083" y="1311963"/>
                  <a:pt x="4984676" y="1315767"/>
                </a:cubicBezTo>
                <a:cubicBezTo>
                  <a:pt x="4984676" y="1316984"/>
                  <a:pt x="4983380" y="1319571"/>
                  <a:pt x="4983380" y="1320788"/>
                </a:cubicBezTo>
                <a:cubicBezTo>
                  <a:pt x="4983380" y="1322082"/>
                  <a:pt x="4984676" y="1322082"/>
                  <a:pt x="4984676" y="1323375"/>
                </a:cubicBezTo>
                <a:cubicBezTo>
                  <a:pt x="4983380" y="1327179"/>
                  <a:pt x="4983380" y="1329690"/>
                  <a:pt x="4983380" y="1332277"/>
                </a:cubicBezTo>
                <a:cubicBezTo>
                  <a:pt x="4982083" y="1333494"/>
                  <a:pt x="4982083" y="1333494"/>
                  <a:pt x="4982083" y="1334788"/>
                </a:cubicBezTo>
                <a:cubicBezTo>
                  <a:pt x="4982083" y="1334788"/>
                  <a:pt x="4983380" y="1334788"/>
                  <a:pt x="4983380" y="1334788"/>
                </a:cubicBezTo>
                <a:cubicBezTo>
                  <a:pt x="4983380" y="1334788"/>
                  <a:pt x="4984676" y="1334788"/>
                  <a:pt x="4984676" y="1334788"/>
                </a:cubicBezTo>
                <a:cubicBezTo>
                  <a:pt x="4983380" y="1337299"/>
                  <a:pt x="4983380" y="1341103"/>
                  <a:pt x="4982083" y="1343690"/>
                </a:cubicBezTo>
                <a:cubicBezTo>
                  <a:pt x="4980931" y="1343690"/>
                  <a:pt x="4980931" y="1343690"/>
                  <a:pt x="4979634" y="1343690"/>
                </a:cubicBezTo>
                <a:cubicBezTo>
                  <a:pt x="4979634" y="1343690"/>
                  <a:pt x="4979634" y="1344983"/>
                  <a:pt x="4979634" y="1344983"/>
                </a:cubicBezTo>
                <a:lnTo>
                  <a:pt x="4976257" y="1346321"/>
                </a:lnTo>
                <a:lnTo>
                  <a:pt x="4980850" y="1347470"/>
                </a:lnTo>
                <a:cubicBezTo>
                  <a:pt x="4980850" y="1346198"/>
                  <a:pt x="4982119" y="1346198"/>
                  <a:pt x="4983387" y="1346198"/>
                </a:cubicBezTo>
                <a:cubicBezTo>
                  <a:pt x="4983387" y="1346198"/>
                  <a:pt x="4984656" y="1344932"/>
                  <a:pt x="4984656" y="1344932"/>
                </a:cubicBezTo>
                <a:cubicBezTo>
                  <a:pt x="4985924" y="1344932"/>
                  <a:pt x="4987193" y="1343660"/>
                  <a:pt x="4988470" y="1343660"/>
                </a:cubicBezTo>
                <a:cubicBezTo>
                  <a:pt x="4988470" y="1343660"/>
                  <a:pt x="4989739" y="1343660"/>
                  <a:pt x="4991007" y="1343660"/>
                </a:cubicBezTo>
                <a:cubicBezTo>
                  <a:pt x="4993544" y="1343660"/>
                  <a:pt x="4994813" y="1342389"/>
                  <a:pt x="4997359" y="1342389"/>
                </a:cubicBezTo>
                <a:cubicBezTo>
                  <a:pt x="4997359" y="1342389"/>
                  <a:pt x="4998628" y="1341123"/>
                  <a:pt x="4998628" y="1341123"/>
                </a:cubicBezTo>
                <a:cubicBezTo>
                  <a:pt x="4999896" y="1341123"/>
                  <a:pt x="4999896" y="1341123"/>
                  <a:pt x="5001165" y="1341123"/>
                </a:cubicBezTo>
                <a:cubicBezTo>
                  <a:pt x="5002433" y="1339851"/>
                  <a:pt x="5002433" y="1339851"/>
                  <a:pt x="5003711" y="1338579"/>
                </a:cubicBezTo>
                <a:cubicBezTo>
                  <a:pt x="5006248" y="1338579"/>
                  <a:pt x="5008785" y="1338579"/>
                  <a:pt x="5011322" y="1338579"/>
                </a:cubicBezTo>
                <a:cubicBezTo>
                  <a:pt x="5012600" y="1338579"/>
                  <a:pt x="5013869" y="1339851"/>
                  <a:pt x="5015137" y="1339851"/>
                </a:cubicBezTo>
                <a:cubicBezTo>
                  <a:pt x="5015137" y="1339851"/>
                  <a:pt x="5016406" y="1341123"/>
                  <a:pt x="5016406" y="1341123"/>
                </a:cubicBezTo>
                <a:cubicBezTo>
                  <a:pt x="5017674" y="1342389"/>
                  <a:pt x="5018943" y="1342389"/>
                  <a:pt x="5020221" y="1342389"/>
                </a:cubicBezTo>
                <a:cubicBezTo>
                  <a:pt x="5021489" y="1342389"/>
                  <a:pt x="5022758" y="1343660"/>
                  <a:pt x="5024026" y="1343660"/>
                </a:cubicBezTo>
                <a:cubicBezTo>
                  <a:pt x="5025295" y="1343660"/>
                  <a:pt x="5026563" y="1343660"/>
                  <a:pt x="5027832" y="1343660"/>
                </a:cubicBezTo>
                <a:cubicBezTo>
                  <a:pt x="5029110" y="1343660"/>
                  <a:pt x="5030378" y="1343660"/>
                  <a:pt x="5031647" y="1343660"/>
                </a:cubicBezTo>
                <a:cubicBezTo>
                  <a:pt x="5034184" y="1343660"/>
                  <a:pt x="5036730" y="1344932"/>
                  <a:pt x="5039267" y="1344932"/>
                </a:cubicBezTo>
                <a:cubicBezTo>
                  <a:pt x="5040536" y="1346198"/>
                  <a:pt x="5040536" y="1346198"/>
                  <a:pt x="5040536" y="1346198"/>
                </a:cubicBezTo>
                <a:cubicBezTo>
                  <a:pt x="5041804" y="1347470"/>
                  <a:pt x="5041804" y="1347470"/>
                  <a:pt x="5043073" y="1347470"/>
                </a:cubicBezTo>
                <a:cubicBezTo>
                  <a:pt x="5044351" y="1347470"/>
                  <a:pt x="5044351" y="1347470"/>
                  <a:pt x="5045619" y="1347470"/>
                </a:cubicBezTo>
                <a:cubicBezTo>
                  <a:pt x="5046888" y="1347470"/>
                  <a:pt x="5046888" y="1347470"/>
                  <a:pt x="5046888" y="1347470"/>
                </a:cubicBezTo>
                <a:cubicBezTo>
                  <a:pt x="5046888" y="1348742"/>
                  <a:pt x="5046888" y="1348742"/>
                  <a:pt x="5046888" y="1350013"/>
                </a:cubicBezTo>
                <a:cubicBezTo>
                  <a:pt x="5046888" y="1351279"/>
                  <a:pt x="5048156" y="1351279"/>
                  <a:pt x="5048156" y="1351279"/>
                </a:cubicBezTo>
                <a:cubicBezTo>
                  <a:pt x="5049425" y="1351279"/>
                  <a:pt x="5049425" y="1351279"/>
                  <a:pt x="5050693" y="1351279"/>
                </a:cubicBezTo>
                <a:cubicBezTo>
                  <a:pt x="5050693" y="1351279"/>
                  <a:pt x="5051971" y="1352551"/>
                  <a:pt x="5051971" y="1352551"/>
                </a:cubicBezTo>
                <a:cubicBezTo>
                  <a:pt x="5053240" y="1352551"/>
                  <a:pt x="5053240" y="1352551"/>
                  <a:pt x="5054508" y="1352551"/>
                </a:cubicBezTo>
                <a:cubicBezTo>
                  <a:pt x="5054508" y="1352551"/>
                  <a:pt x="5054508" y="1351279"/>
                  <a:pt x="5054508" y="1351279"/>
                </a:cubicBezTo>
                <a:cubicBezTo>
                  <a:pt x="5054508" y="1351279"/>
                  <a:pt x="5055776" y="1351279"/>
                  <a:pt x="5055776" y="1351279"/>
                </a:cubicBezTo>
                <a:cubicBezTo>
                  <a:pt x="5055776" y="1351279"/>
                  <a:pt x="5057045" y="1350013"/>
                  <a:pt x="5057045" y="1350013"/>
                </a:cubicBezTo>
                <a:cubicBezTo>
                  <a:pt x="5057045" y="1348742"/>
                  <a:pt x="5057045" y="1348742"/>
                  <a:pt x="5057045" y="1348742"/>
                </a:cubicBezTo>
                <a:cubicBezTo>
                  <a:pt x="5057045" y="1348742"/>
                  <a:pt x="5058313" y="1348742"/>
                  <a:pt x="5058313" y="1348742"/>
                </a:cubicBezTo>
                <a:cubicBezTo>
                  <a:pt x="5058313" y="1348742"/>
                  <a:pt x="5058313" y="1347470"/>
                  <a:pt x="5058313" y="1347470"/>
                </a:cubicBezTo>
                <a:cubicBezTo>
                  <a:pt x="5058313" y="1347470"/>
                  <a:pt x="5057045" y="1346198"/>
                  <a:pt x="5057045" y="1346198"/>
                </a:cubicBezTo>
                <a:cubicBezTo>
                  <a:pt x="5058313" y="1344932"/>
                  <a:pt x="5058313" y="1343660"/>
                  <a:pt x="5059591" y="1342389"/>
                </a:cubicBezTo>
                <a:cubicBezTo>
                  <a:pt x="5059591" y="1342389"/>
                  <a:pt x="5060860" y="1342389"/>
                  <a:pt x="5060860" y="1342389"/>
                </a:cubicBezTo>
                <a:cubicBezTo>
                  <a:pt x="5062128" y="1342389"/>
                  <a:pt x="5062128" y="1341123"/>
                  <a:pt x="5062128" y="1341123"/>
                </a:cubicBezTo>
                <a:cubicBezTo>
                  <a:pt x="5064665" y="1341123"/>
                  <a:pt x="5065934" y="1339851"/>
                  <a:pt x="5067212" y="1339851"/>
                </a:cubicBezTo>
                <a:cubicBezTo>
                  <a:pt x="5067212" y="1338579"/>
                  <a:pt x="5068480" y="1338579"/>
                  <a:pt x="5068480" y="1337307"/>
                </a:cubicBezTo>
                <a:cubicBezTo>
                  <a:pt x="5068480" y="1336042"/>
                  <a:pt x="5069749" y="1333498"/>
                  <a:pt x="5069749" y="1332232"/>
                </a:cubicBezTo>
                <a:cubicBezTo>
                  <a:pt x="5069749" y="1330960"/>
                  <a:pt x="5068480" y="1329689"/>
                  <a:pt x="5068480" y="1328423"/>
                </a:cubicBezTo>
                <a:cubicBezTo>
                  <a:pt x="5068480" y="1328423"/>
                  <a:pt x="5069749" y="1327151"/>
                  <a:pt x="5069749" y="1327151"/>
                </a:cubicBezTo>
                <a:cubicBezTo>
                  <a:pt x="5071017" y="1327151"/>
                  <a:pt x="5072286" y="1327151"/>
                  <a:pt x="5073554" y="1327151"/>
                </a:cubicBezTo>
                <a:cubicBezTo>
                  <a:pt x="5074823" y="1325879"/>
                  <a:pt x="5076101" y="1325879"/>
                  <a:pt x="5077369" y="1325879"/>
                </a:cubicBezTo>
                <a:cubicBezTo>
                  <a:pt x="5078638" y="1327151"/>
                  <a:pt x="5079906" y="1327151"/>
                  <a:pt x="5081175" y="1327151"/>
                </a:cubicBezTo>
                <a:cubicBezTo>
                  <a:pt x="5079906" y="1327151"/>
                  <a:pt x="5079906" y="1327151"/>
                  <a:pt x="5078638" y="1327151"/>
                </a:cubicBezTo>
                <a:cubicBezTo>
                  <a:pt x="5078638" y="1327151"/>
                  <a:pt x="5078638" y="1328423"/>
                  <a:pt x="5078638" y="1328423"/>
                </a:cubicBezTo>
                <a:cubicBezTo>
                  <a:pt x="5077369" y="1328423"/>
                  <a:pt x="5077369" y="1329689"/>
                  <a:pt x="5076101" y="1329689"/>
                </a:cubicBezTo>
                <a:cubicBezTo>
                  <a:pt x="5074823" y="1329689"/>
                  <a:pt x="5074823" y="1329689"/>
                  <a:pt x="5073554" y="1329689"/>
                </a:cubicBezTo>
                <a:cubicBezTo>
                  <a:pt x="5072286" y="1329689"/>
                  <a:pt x="5072286" y="1330960"/>
                  <a:pt x="5072286" y="1330960"/>
                </a:cubicBezTo>
                <a:cubicBezTo>
                  <a:pt x="5073554" y="1333498"/>
                  <a:pt x="5073554" y="1334770"/>
                  <a:pt x="5074823" y="1336042"/>
                </a:cubicBezTo>
                <a:cubicBezTo>
                  <a:pt x="5076101" y="1336042"/>
                  <a:pt x="5077369" y="1337307"/>
                  <a:pt x="5078638" y="1338579"/>
                </a:cubicBezTo>
                <a:cubicBezTo>
                  <a:pt x="5079906" y="1338579"/>
                  <a:pt x="5079906" y="1337307"/>
                  <a:pt x="5081175" y="1337307"/>
                </a:cubicBezTo>
                <a:cubicBezTo>
                  <a:pt x="5082443" y="1337307"/>
                  <a:pt x="5083712" y="1337307"/>
                  <a:pt x="5084990" y="1337307"/>
                </a:cubicBezTo>
                <a:lnTo>
                  <a:pt x="5092604" y="1337307"/>
                </a:lnTo>
                <a:lnTo>
                  <a:pt x="5092604" y="1336040"/>
                </a:lnTo>
                <a:cubicBezTo>
                  <a:pt x="5092604" y="1336040"/>
                  <a:pt x="5093875" y="1334770"/>
                  <a:pt x="5095145" y="1333500"/>
                </a:cubicBezTo>
                <a:cubicBezTo>
                  <a:pt x="5095145" y="1333500"/>
                  <a:pt x="5096416" y="1333500"/>
                  <a:pt x="5096416" y="1333500"/>
                </a:cubicBezTo>
                <a:cubicBezTo>
                  <a:pt x="5096416" y="1333500"/>
                  <a:pt x="5096416" y="1334770"/>
                  <a:pt x="5096416" y="1334770"/>
                </a:cubicBezTo>
                <a:cubicBezTo>
                  <a:pt x="5095145" y="1334770"/>
                  <a:pt x="5095145" y="1336040"/>
                  <a:pt x="5095145" y="1336040"/>
                </a:cubicBezTo>
                <a:lnTo>
                  <a:pt x="5096415" y="1336675"/>
                </a:lnTo>
                <a:lnTo>
                  <a:pt x="5098953" y="1336042"/>
                </a:lnTo>
                <a:cubicBezTo>
                  <a:pt x="5098953" y="1334770"/>
                  <a:pt x="5100231" y="1334770"/>
                  <a:pt x="5100231" y="1333498"/>
                </a:cubicBezTo>
                <a:cubicBezTo>
                  <a:pt x="5100231" y="1333498"/>
                  <a:pt x="5101499" y="1332232"/>
                  <a:pt x="5102768" y="1332232"/>
                </a:cubicBezTo>
                <a:cubicBezTo>
                  <a:pt x="5102768" y="1330960"/>
                  <a:pt x="5104036" y="1329689"/>
                  <a:pt x="5104036" y="1328423"/>
                </a:cubicBezTo>
                <a:cubicBezTo>
                  <a:pt x="5104036" y="1327151"/>
                  <a:pt x="5105305" y="1327151"/>
                  <a:pt x="5106573" y="1325879"/>
                </a:cubicBezTo>
                <a:cubicBezTo>
                  <a:pt x="5109120" y="1325879"/>
                  <a:pt x="5110388" y="1325879"/>
                  <a:pt x="5111657" y="1325879"/>
                </a:cubicBezTo>
                <a:cubicBezTo>
                  <a:pt x="5112925" y="1324608"/>
                  <a:pt x="5112925" y="1324608"/>
                  <a:pt x="5114194" y="1323342"/>
                </a:cubicBezTo>
                <a:cubicBezTo>
                  <a:pt x="5114194" y="1322070"/>
                  <a:pt x="5114194" y="1320798"/>
                  <a:pt x="5114194" y="1319532"/>
                </a:cubicBezTo>
                <a:cubicBezTo>
                  <a:pt x="5116740" y="1316989"/>
                  <a:pt x="5118009" y="1315717"/>
                  <a:pt x="5120546" y="1313179"/>
                </a:cubicBezTo>
                <a:cubicBezTo>
                  <a:pt x="5120546" y="1311908"/>
                  <a:pt x="5121814" y="1309370"/>
                  <a:pt x="5121814" y="1308098"/>
                </a:cubicBezTo>
                <a:cubicBezTo>
                  <a:pt x="5123083" y="1306833"/>
                  <a:pt x="5123083" y="1306833"/>
                  <a:pt x="5124360" y="1305561"/>
                </a:cubicBezTo>
                <a:cubicBezTo>
                  <a:pt x="5124360" y="1303017"/>
                  <a:pt x="5125629" y="1300480"/>
                  <a:pt x="5125629" y="1299208"/>
                </a:cubicBezTo>
                <a:cubicBezTo>
                  <a:pt x="5125629" y="1296670"/>
                  <a:pt x="5124360" y="1295399"/>
                  <a:pt x="5124360" y="1292861"/>
                </a:cubicBezTo>
                <a:cubicBezTo>
                  <a:pt x="5123083" y="1294127"/>
                  <a:pt x="5123083" y="1294127"/>
                  <a:pt x="5121814" y="1294127"/>
                </a:cubicBezTo>
                <a:cubicBezTo>
                  <a:pt x="5120546" y="1294127"/>
                  <a:pt x="5120546" y="1294127"/>
                  <a:pt x="5119277" y="1294127"/>
                </a:cubicBezTo>
                <a:cubicBezTo>
                  <a:pt x="5119277" y="1294127"/>
                  <a:pt x="5118009" y="1292861"/>
                  <a:pt x="5118009" y="1291589"/>
                </a:cubicBezTo>
                <a:cubicBezTo>
                  <a:pt x="5118009" y="1291589"/>
                  <a:pt x="5119277" y="1290317"/>
                  <a:pt x="5119277" y="1290317"/>
                </a:cubicBezTo>
                <a:cubicBezTo>
                  <a:pt x="5120546" y="1290317"/>
                  <a:pt x="5120546" y="1291589"/>
                  <a:pt x="5121814" y="1291589"/>
                </a:cubicBezTo>
                <a:cubicBezTo>
                  <a:pt x="5123083" y="1291589"/>
                  <a:pt x="5123083" y="1291589"/>
                  <a:pt x="5124360" y="1291589"/>
                </a:cubicBezTo>
                <a:cubicBezTo>
                  <a:pt x="5125629" y="1290317"/>
                  <a:pt x="5125629" y="1290317"/>
                  <a:pt x="5126897" y="1289052"/>
                </a:cubicBezTo>
                <a:cubicBezTo>
                  <a:pt x="5125629" y="1287780"/>
                  <a:pt x="5125629" y="1287780"/>
                  <a:pt x="5125629" y="1286508"/>
                </a:cubicBezTo>
                <a:cubicBezTo>
                  <a:pt x="5125629" y="1285236"/>
                  <a:pt x="5124360" y="1283971"/>
                  <a:pt x="5123083" y="1282699"/>
                </a:cubicBezTo>
                <a:cubicBezTo>
                  <a:pt x="5123083" y="1282699"/>
                  <a:pt x="5123083" y="1281427"/>
                  <a:pt x="5123083" y="1281427"/>
                </a:cubicBezTo>
                <a:cubicBezTo>
                  <a:pt x="5124360" y="1281427"/>
                  <a:pt x="5124360" y="1280161"/>
                  <a:pt x="5125629" y="1280161"/>
                </a:cubicBezTo>
                <a:cubicBezTo>
                  <a:pt x="5126897" y="1280161"/>
                  <a:pt x="5126897" y="1280161"/>
                  <a:pt x="5128166" y="1280161"/>
                </a:cubicBezTo>
                <a:lnTo>
                  <a:pt x="5128707" y="1279075"/>
                </a:lnTo>
                <a:lnTo>
                  <a:pt x="5124356" y="1280164"/>
                </a:lnTo>
                <a:cubicBezTo>
                  <a:pt x="5123084" y="1278893"/>
                  <a:pt x="5123084" y="1278893"/>
                  <a:pt x="5121816" y="1277623"/>
                </a:cubicBezTo>
                <a:cubicBezTo>
                  <a:pt x="5121816" y="1276352"/>
                  <a:pt x="5121816" y="1276352"/>
                  <a:pt x="5121816" y="1275081"/>
                </a:cubicBezTo>
                <a:cubicBezTo>
                  <a:pt x="5121816" y="1275081"/>
                  <a:pt x="5123084" y="1275081"/>
                  <a:pt x="5123084" y="1275081"/>
                </a:cubicBezTo>
                <a:cubicBezTo>
                  <a:pt x="5124356" y="1273815"/>
                  <a:pt x="5124356" y="1272544"/>
                  <a:pt x="5124356" y="1271273"/>
                </a:cubicBezTo>
                <a:cubicBezTo>
                  <a:pt x="5124356" y="1268732"/>
                  <a:pt x="5124356" y="1267462"/>
                  <a:pt x="5124356" y="1266195"/>
                </a:cubicBezTo>
                <a:cubicBezTo>
                  <a:pt x="5124356" y="1264924"/>
                  <a:pt x="5123084" y="1264924"/>
                  <a:pt x="5123084" y="1263654"/>
                </a:cubicBezTo>
                <a:cubicBezTo>
                  <a:pt x="5121816" y="1262383"/>
                  <a:pt x="5121816" y="1262383"/>
                  <a:pt x="5120544" y="1261112"/>
                </a:cubicBezTo>
                <a:cubicBezTo>
                  <a:pt x="5119276" y="1259842"/>
                  <a:pt x="5119276" y="1259842"/>
                  <a:pt x="5118004" y="1259842"/>
                </a:cubicBezTo>
                <a:cubicBezTo>
                  <a:pt x="5118004" y="1259842"/>
                  <a:pt x="5118004" y="1258571"/>
                  <a:pt x="5118004" y="1258571"/>
                </a:cubicBezTo>
                <a:lnTo>
                  <a:pt x="5118005" y="1258569"/>
                </a:lnTo>
                <a:lnTo>
                  <a:pt x="5118005" y="1257299"/>
                </a:lnTo>
                <a:lnTo>
                  <a:pt x="5118642" y="1257299"/>
                </a:lnTo>
                <a:lnTo>
                  <a:pt x="5119276" y="1256034"/>
                </a:lnTo>
                <a:cubicBezTo>
                  <a:pt x="5119276" y="1254763"/>
                  <a:pt x="5119276" y="1254763"/>
                  <a:pt x="5119276" y="1253493"/>
                </a:cubicBezTo>
                <a:cubicBezTo>
                  <a:pt x="5120544" y="1253493"/>
                  <a:pt x="5120544" y="1252222"/>
                  <a:pt x="5121816" y="1252222"/>
                </a:cubicBezTo>
                <a:cubicBezTo>
                  <a:pt x="5123084" y="1252222"/>
                  <a:pt x="5123084" y="1252222"/>
                  <a:pt x="5124356" y="1252222"/>
                </a:cubicBezTo>
                <a:cubicBezTo>
                  <a:pt x="5125624" y="1250952"/>
                  <a:pt x="5125624" y="1250952"/>
                  <a:pt x="5125624" y="1250952"/>
                </a:cubicBezTo>
                <a:cubicBezTo>
                  <a:pt x="5126896" y="1250952"/>
                  <a:pt x="5126896" y="1250952"/>
                  <a:pt x="5128164" y="1250952"/>
                </a:cubicBezTo>
                <a:cubicBezTo>
                  <a:pt x="5129436" y="1250952"/>
                  <a:pt x="5129436" y="1249681"/>
                  <a:pt x="5130704" y="1249681"/>
                </a:cubicBezTo>
                <a:cubicBezTo>
                  <a:pt x="5130704" y="1249681"/>
                  <a:pt x="5131976" y="1249681"/>
                  <a:pt x="5131976" y="1249681"/>
                </a:cubicBezTo>
                <a:cubicBezTo>
                  <a:pt x="5131976" y="1249681"/>
                  <a:pt x="5131976" y="1248410"/>
                  <a:pt x="5131976" y="1248410"/>
                </a:cubicBezTo>
                <a:cubicBezTo>
                  <a:pt x="5130704" y="1248410"/>
                  <a:pt x="5130704" y="1247144"/>
                  <a:pt x="5129436" y="1245873"/>
                </a:cubicBezTo>
                <a:cubicBezTo>
                  <a:pt x="5129436" y="1245873"/>
                  <a:pt x="5128164" y="1245873"/>
                  <a:pt x="5128164" y="1245873"/>
                </a:cubicBezTo>
                <a:cubicBezTo>
                  <a:pt x="5128164" y="1245873"/>
                  <a:pt x="5128164" y="1244602"/>
                  <a:pt x="5128164" y="1244602"/>
                </a:cubicBezTo>
                <a:cubicBezTo>
                  <a:pt x="5128164" y="1244602"/>
                  <a:pt x="5129436" y="1243332"/>
                  <a:pt x="5129436" y="1243332"/>
                </a:cubicBezTo>
                <a:cubicBezTo>
                  <a:pt x="5130704" y="1243332"/>
                  <a:pt x="5130704" y="1243332"/>
                  <a:pt x="5131976" y="1243332"/>
                </a:cubicBezTo>
                <a:cubicBezTo>
                  <a:pt x="5133244" y="1244602"/>
                  <a:pt x="5134516" y="1245873"/>
                  <a:pt x="5135784" y="1247140"/>
                </a:cubicBezTo>
                <a:cubicBezTo>
                  <a:pt x="5137056" y="1248410"/>
                  <a:pt x="5139596" y="1248410"/>
                  <a:pt x="5140864" y="1249681"/>
                </a:cubicBezTo>
                <a:cubicBezTo>
                  <a:pt x="5142136" y="1249681"/>
                  <a:pt x="5142136" y="1249681"/>
                  <a:pt x="5143404" y="1249681"/>
                </a:cubicBezTo>
                <a:cubicBezTo>
                  <a:pt x="5144676" y="1249681"/>
                  <a:pt x="5144676" y="1248410"/>
                  <a:pt x="5144676" y="1248410"/>
                </a:cubicBezTo>
                <a:cubicBezTo>
                  <a:pt x="5144676" y="1248410"/>
                  <a:pt x="5145943" y="1248410"/>
                  <a:pt x="5145943" y="1248410"/>
                </a:cubicBezTo>
                <a:cubicBezTo>
                  <a:pt x="5145943" y="1247140"/>
                  <a:pt x="5145943" y="1247140"/>
                  <a:pt x="5145943" y="1245873"/>
                </a:cubicBezTo>
                <a:cubicBezTo>
                  <a:pt x="5145943" y="1245873"/>
                  <a:pt x="5144676" y="1244602"/>
                  <a:pt x="5144676" y="1244602"/>
                </a:cubicBezTo>
                <a:cubicBezTo>
                  <a:pt x="5144676" y="1244602"/>
                  <a:pt x="5144676" y="1243332"/>
                  <a:pt x="5144676" y="1243332"/>
                </a:cubicBezTo>
                <a:cubicBezTo>
                  <a:pt x="5144676" y="1242061"/>
                  <a:pt x="5143404" y="1242061"/>
                  <a:pt x="5143404" y="1240791"/>
                </a:cubicBezTo>
                <a:cubicBezTo>
                  <a:pt x="5143404" y="1239520"/>
                  <a:pt x="5143404" y="1239520"/>
                  <a:pt x="5143404" y="1238249"/>
                </a:cubicBezTo>
                <a:cubicBezTo>
                  <a:pt x="5144676" y="1236983"/>
                  <a:pt x="5145943" y="1236983"/>
                  <a:pt x="5147216" y="1236983"/>
                </a:cubicBezTo>
                <a:cubicBezTo>
                  <a:pt x="5147216" y="1236983"/>
                  <a:pt x="5148483" y="1236983"/>
                  <a:pt x="5148483" y="1236983"/>
                </a:cubicBezTo>
                <a:cubicBezTo>
                  <a:pt x="5149756" y="1235712"/>
                  <a:pt x="5149756" y="1235712"/>
                  <a:pt x="5149756" y="1235712"/>
                </a:cubicBezTo>
                <a:cubicBezTo>
                  <a:pt x="5149756" y="1234441"/>
                  <a:pt x="5149756" y="1234441"/>
                  <a:pt x="5149756" y="1233171"/>
                </a:cubicBezTo>
                <a:cubicBezTo>
                  <a:pt x="5149756" y="1231900"/>
                  <a:pt x="5149756" y="1230630"/>
                  <a:pt x="5149756" y="1229359"/>
                </a:cubicBezTo>
                <a:cubicBezTo>
                  <a:pt x="5149756" y="1229359"/>
                  <a:pt x="5151028" y="1228092"/>
                  <a:pt x="5151028" y="1228092"/>
                </a:cubicBezTo>
                <a:cubicBezTo>
                  <a:pt x="5151028" y="1226822"/>
                  <a:pt x="5152296" y="1225551"/>
                  <a:pt x="5152296" y="1224281"/>
                </a:cubicBezTo>
                <a:cubicBezTo>
                  <a:pt x="5152296" y="1224281"/>
                  <a:pt x="5152296" y="1223010"/>
                  <a:pt x="5152296" y="1221739"/>
                </a:cubicBezTo>
                <a:cubicBezTo>
                  <a:pt x="5151028" y="1219202"/>
                  <a:pt x="5149756" y="1216661"/>
                  <a:pt x="5148488" y="1214120"/>
                </a:cubicBezTo>
                <a:cubicBezTo>
                  <a:pt x="5148488" y="1214120"/>
                  <a:pt x="5148488" y="1212849"/>
                  <a:pt x="5148488" y="1211578"/>
                </a:cubicBezTo>
                <a:cubicBezTo>
                  <a:pt x="5147216" y="1210312"/>
                  <a:pt x="5147216" y="1210312"/>
                  <a:pt x="5147216" y="1209041"/>
                </a:cubicBezTo>
                <a:cubicBezTo>
                  <a:pt x="5147216" y="1209041"/>
                  <a:pt x="5148488" y="1209041"/>
                  <a:pt x="5148488" y="1209041"/>
                </a:cubicBezTo>
                <a:cubicBezTo>
                  <a:pt x="5148488" y="1209041"/>
                  <a:pt x="5149756" y="1209041"/>
                  <a:pt x="5149756" y="1209041"/>
                </a:cubicBezTo>
                <a:cubicBezTo>
                  <a:pt x="5151028" y="1207770"/>
                  <a:pt x="5151028" y="1207770"/>
                  <a:pt x="5152296" y="1207770"/>
                </a:cubicBezTo>
                <a:cubicBezTo>
                  <a:pt x="5152296" y="1207770"/>
                  <a:pt x="5152296" y="1206500"/>
                  <a:pt x="5152296" y="1206500"/>
                </a:cubicBezTo>
                <a:cubicBezTo>
                  <a:pt x="5153568" y="1206500"/>
                  <a:pt x="5154835" y="1207770"/>
                  <a:pt x="5156108" y="1207770"/>
                </a:cubicBezTo>
                <a:cubicBezTo>
                  <a:pt x="5156108" y="1209041"/>
                  <a:pt x="5156108" y="1209041"/>
                  <a:pt x="5156108" y="1210312"/>
                </a:cubicBezTo>
                <a:cubicBezTo>
                  <a:pt x="5157375" y="1211578"/>
                  <a:pt x="5158648" y="1214120"/>
                  <a:pt x="5159915" y="1215390"/>
                </a:cubicBezTo>
                <a:cubicBezTo>
                  <a:pt x="5161188" y="1216661"/>
                  <a:pt x="5162455" y="1216661"/>
                  <a:pt x="5163727" y="1217931"/>
                </a:cubicBezTo>
                <a:cubicBezTo>
                  <a:pt x="5163727" y="1219198"/>
                  <a:pt x="5164995" y="1220469"/>
                  <a:pt x="5164995" y="1221739"/>
                </a:cubicBezTo>
                <a:cubicBezTo>
                  <a:pt x="5166267" y="1224281"/>
                  <a:pt x="5168807" y="1226822"/>
                  <a:pt x="5170075" y="1229359"/>
                </a:cubicBezTo>
                <a:cubicBezTo>
                  <a:pt x="5171347" y="1230630"/>
                  <a:pt x="5172615" y="1231900"/>
                  <a:pt x="5173887" y="1233171"/>
                </a:cubicBezTo>
                <a:cubicBezTo>
                  <a:pt x="5175155" y="1234441"/>
                  <a:pt x="5175155" y="1234441"/>
                  <a:pt x="5175155" y="1235712"/>
                </a:cubicBezTo>
                <a:cubicBezTo>
                  <a:pt x="5175155" y="1235712"/>
                  <a:pt x="5176427" y="1236979"/>
                  <a:pt x="5177695" y="1236979"/>
                </a:cubicBezTo>
                <a:cubicBezTo>
                  <a:pt x="5178967" y="1236979"/>
                  <a:pt x="5178967" y="1238249"/>
                  <a:pt x="5180235" y="1239520"/>
                </a:cubicBezTo>
                <a:cubicBezTo>
                  <a:pt x="5181507" y="1240791"/>
                  <a:pt x="5182775" y="1242061"/>
                  <a:pt x="5184047" y="1243332"/>
                </a:cubicBezTo>
                <a:cubicBezTo>
                  <a:pt x="5185315" y="1244602"/>
                  <a:pt x="5186587" y="1244602"/>
                  <a:pt x="5187855" y="1245869"/>
                </a:cubicBezTo>
                <a:cubicBezTo>
                  <a:pt x="5189127" y="1247140"/>
                  <a:pt x="5189127" y="1248410"/>
                  <a:pt x="5190394" y="1249681"/>
                </a:cubicBezTo>
                <a:cubicBezTo>
                  <a:pt x="5191667" y="1250952"/>
                  <a:pt x="5191667" y="1250952"/>
                  <a:pt x="5192934" y="1250952"/>
                </a:cubicBezTo>
                <a:cubicBezTo>
                  <a:pt x="5192934" y="1250952"/>
                  <a:pt x="5194207" y="1252222"/>
                  <a:pt x="5194207" y="1252222"/>
                </a:cubicBezTo>
                <a:cubicBezTo>
                  <a:pt x="5195474" y="1252222"/>
                  <a:pt x="5196747" y="1253493"/>
                  <a:pt x="5198019" y="1253493"/>
                </a:cubicBezTo>
                <a:lnTo>
                  <a:pt x="5201826" y="1253493"/>
                </a:lnTo>
                <a:cubicBezTo>
                  <a:pt x="5201826" y="1253493"/>
                  <a:pt x="5200559" y="1254763"/>
                  <a:pt x="5200559" y="1256034"/>
                </a:cubicBezTo>
                <a:cubicBezTo>
                  <a:pt x="5201826" y="1256034"/>
                  <a:pt x="5201826" y="1257301"/>
                  <a:pt x="5201826" y="1257301"/>
                </a:cubicBezTo>
                <a:cubicBezTo>
                  <a:pt x="5203099" y="1258571"/>
                  <a:pt x="5204366" y="1259842"/>
                  <a:pt x="5205639" y="1261112"/>
                </a:cubicBezTo>
                <a:cubicBezTo>
                  <a:pt x="5205639" y="1262383"/>
                  <a:pt x="5206906" y="1263654"/>
                  <a:pt x="5206906" y="1264920"/>
                </a:cubicBezTo>
                <a:cubicBezTo>
                  <a:pt x="5206906" y="1264920"/>
                  <a:pt x="5206906" y="1266191"/>
                  <a:pt x="5206906" y="1266191"/>
                </a:cubicBezTo>
                <a:cubicBezTo>
                  <a:pt x="5205639" y="1267462"/>
                  <a:pt x="5205639" y="1267462"/>
                  <a:pt x="5205639" y="1267462"/>
                </a:cubicBezTo>
                <a:cubicBezTo>
                  <a:pt x="5206906" y="1267462"/>
                  <a:pt x="5206906" y="1268732"/>
                  <a:pt x="5208178" y="1268732"/>
                </a:cubicBezTo>
                <a:cubicBezTo>
                  <a:pt x="5209446" y="1268732"/>
                  <a:pt x="5209446" y="1267462"/>
                  <a:pt x="5210718" y="1267462"/>
                </a:cubicBezTo>
                <a:cubicBezTo>
                  <a:pt x="5210718" y="1267462"/>
                  <a:pt x="5211986" y="1267462"/>
                  <a:pt x="5213258" y="1267462"/>
                </a:cubicBezTo>
                <a:cubicBezTo>
                  <a:pt x="5214526" y="1268732"/>
                  <a:pt x="5214526" y="1268732"/>
                  <a:pt x="5215798" y="1268732"/>
                </a:cubicBezTo>
                <a:cubicBezTo>
                  <a:pt x="5215798" y="1268732"/>
                  <a:pt x="5214526" y="1270003"/>
                  <a:pt x="5214526" y="1270003"/>
                </a:cubicBezTo>
                <a:cubicBezTo>
                  <a:pt x="5214526" y="1270003"/>
                  <a:pt x="5213258" y="1270003"/>
                  <a:pt x="5213258" y="1270003"/>
                </a:cubicBezTo>
                <a:cubicBezTo>
                  <a:pt x="5213258" y="1271273"/>
                  <a:pt x="5211986" y="1271273"/>
                  <a:pt x="5211986" y="1272544"/>
                </a:cubicBezTo>
                <a:cubicBezTo>
                  <a:pt x="5210718" y="1272544"/>
                  <a:pt x="5210718" y="1272544"/>
                  <a:pt x="5209446" y="1272544"/>
                </a:cubicBezTo>
                <a:cubicBezTo>
                  <a:pt x="5209446" y="1272544"/>
                  <a:pt x="5208178" y="1272544"/>
                  <a:pt x="5206906" y="1272544"/>
                </a:cubicBezTo>
                <a:cubicBezTo>
                  <a:pt x="5206906" y="1272544"/>
                  <a:pt x="5205639" y="1273815"/>
                  <a:pt x="5205639" y="1273815"/>
                </a:cubicBezTo>
                <a:cubicBezTo>
                  <a:pt x="5205639" y="1275081"/>
                  <a:pt x="5204366" y="1275081"/>
                  <a:pt x="5204366" y="1275081"/>
                </a:cubicBezTo>
                <a:cubicBezTo>
                  <a:pt x="5203099" y="1273815"/>
                  <a:pt x="5203099" y="1273815"/>
                  <a:pt x="5201826" y="1273815"/>
                </a:cubicBezTo>
                <a:cubicBezTo>
                  <a:pt x="5200559" y="1273815"/>
                  <a:pt x="5200559" y="1272544"/>
                  <a:pt x="5200559" y="1272544"/>
                </a:cubicBezTo>
                <a:cubicBezTo>
                  <a:pt x="5199286" y="1272544"/>
                  <a:pt x="5199286" y="1272544"/>
                  <a:pt x="5198019" y="1272544"/>
                </a:cubicBezTo>
                <a:cubicBezTo>
                  <a:pt x="5198019" y="1272544"/>
                  <a:pt x="5198019" y="1273815"/>
                  <a:pt x="5198019" y="1273815"/>
                </a:cubicBezTo>
                <a:cubicBezTo>
                  <a:pt x="5196747" y="1273815"/>
                  <a:pt x="5195479" y="1272544"/>
                  <a:pt x="5194207" y="1272544"/>
                </a:cubicBezTo>
                <a:cubicBezTo>
                  <a:pt x="5194207" y="1272544"/>
                  <a:pt x="5192939" y="1271273"/>
                  <a:pt x="5191667" y="1271273"/>
                </a:cubicBezTo>
                <a:cubicBezTo>
                  <a:pt x="5191667" y="1271273"/>
                  <a:pt x="5190394" y="1271273"/>
                  <a:pt x="5189127" y="1271273"/>
                </a:cubicBezTo>
                <a:cubicBezTo>
                  <a:pt x="5186587" y="1272544"/>
                  <a:pt x="5185315" y="1272544"/>
                  <a:pt x="5182775" y="1273815"/>
                </a:cubicBezTo>
                <a:cubicBezTo>
                  <a:pt x="5181507" y="1275081"/>
                  <a:pt x="5180235" y="1276352"/>
                  <a:pt x="5178967" y="1277623"/>
                </a:cubicBezTo>
                <a:cubicBezTo>
                  <a:pt x="5177695" y="1278893"/>
                  <a:pt x="5177695" y="1280164"/>
                  <a:pt x="5176427" y="1281434"/>
                </a:cubicBezTo>
                <a:cubicBezTo>
                  <a:pt x="5176427" y="1282701"/>
                  <a:pt x="5176427" y="1282701"/>
                  <a:pt x="5176427" y="1283972"/>
                </a:cubicBezTo>
                <a:cubicBezTo>
                  <a:pt x="5176427" y="1283972"/>
                  <a:pt x="5175155" y="1285242"/>
                  <a:pt x="5175155" y="1285242"/>
                </a:cubicBezTo>
                <a:cubicBezTo>
                  <a:pt x="5175155" y="1285242"/>
                  <a:pt x="5175155" y="1286513"/>
                  <a:pt x="5175155" y="1286513"/>
                </a:cubicBezTo>
                <a:cubicBezTo>
                  <a:pt x="5173887" y="1285242"/>
                  <a:pt x="5173887" y="1283972"/>
                  <a:pt x="5172615" y="1283972"/>
                </a:cubicBezTo>
                <a:cubicBezTo>
                  <a:pt x="5172615" y="1282701"/>
                  <a:pt x="5171347" y="1282701"/>
                  <a:pt x="5171347" y="1281434"/>
                </a:cubicBezTo>
                <a:cubicBezTo>
                  <a:pt x="5168807" y="1281434"/>
                  <a:pt x="5167535" y="1280164"/>
                  <a:pt x="5166267" y="1278893"/>
                </a:cubicBezTo>
                <a:cubicBezTo>
                  <a:pt x="5164995" y="1277623"/>
                  <a:pt x="5163727" y="1276352"/>
                  <a:pt x="5162455" y="1275081"/>
                </a:cubicBezTo>
                <a:cubicBezTo>
                  <a:pt x="5161188" y="1273815"/>
                  <a:pt x="5159915" y="1272544"/>
                  <a:pt x="5158648" y="1271273"/>
                </a:cubicBezTo>
                <a:cubicBezTo>
                  <a:pt x="5157375" y="1270003"/>
                  <a:pt x="5157375" y="1268732"/>
                  <a:pt x="5156108" y="1267462"/>
                </a:cubicBezTo>
                <a:cubicBezTo>
                  <a:pt x="5156108" y="1266191"/>
                  <a:pt x="5154835" y="1266191"/>
                  <a:pt x="5153568" y="1266191"/>
                </a:cubicBezTo>
                <a:cubicBezTo>
                  <a:pt x="5152296" y="1266191"/>
                  <a:pt x="5152296" y="1264924"/>
                  <a:pt x="5151028" y="1264924"/>
                </a:cubicBezTo>
                <a:cubicBezTo>
                  <a:pt x="5149756" y="1264924"/>
                  <a:pt x="5149756" y="1263654"/>
                  <a:pt x="5149756" y="1263654"/>
                </a:cubicBezTo>
                <a:cubicBezTo>
                  <a:pt x="5149756" y="1263654"/>
                  <a:pt x="5148483" y="1262383"/>
                  <a:pt x="5147216" y="1262383"/>
                </a:cubicBezTo>
                <a:cubicBezTo>
                  <a:pt x="5145943" y="1262383"/>
                  <a:pt x="5144676" y="1262383"/>
                  <a:pt x="5143404" y="1262383"/>
                </a:cubicBezTo>
                <a:cubicBezTo>
                  <a:pt x="5142136" y="1263654"/>
                  <a:pt x="5139596" y="1263654"/>
                  <a:pt x="5138324" y="1264924"/>
                </a:cubicBezTo>
                <a:cubicBezTo>
                  <a:pt x="5138324" y="1264924"/>
                  <a:pt x="5137056" y="1263654"/>
                  <a:pt x="5137056" y="1263654"/>
                </a:cubicBezTo>
                <a:cubicBezTo>
                  <a:pt x="5135784" y="1262383"/>
                  <a:pt x="5134516" y="1261112"/>
                  <a:pt x="5133244" y="1259842"/>
                </a:cubicBezTo>
                <a:cubicBezTo>
                  <a:pt x="5131976" y="1258571"/>
                  <a:pt x="5131976" y="1258571"/>
                  <a:pt x="5130704" y="1258571"/>
                </a:cubicBezTo>
                <a:cubicBezTo>
                  <a:pt x="5129436" y="1258571"/>
                  <a:pt x="5129436" y="1258571"/>
                  <a:pt x="5128164" y="1258571"/>
                </a:cubicBezTo>
                <a:cubicBezTo>
                  <a:pt x="5126896" y="1259842"/>
                  <a:pt x="5126896" y="1259842"/>
                  <a:pt x="5126896" y="1261112"/>
                </a:cubicBezTo>
                <a:cubicBezTo>
                  <a:pt x="5126896" y="1262383"/>
                  <a:pt x="5126896" y="1262383"/>
                  <a:pt x="5126896" y="1263654"/>
                </a:cubicBezTo>
                <a:cubicBezTo>
                  <a:pt x="5126896" y="1264924"/>
                  <a:pt x="5128164" y="1264924"/>
                  <a:pt x="5129436" y="1266195"/>
                </a:cubicBezTo>
                <a:cubicBezTo>
                  <a:pt x="5130704" y="1267462"/>
                  <a:pt x="5131976" y="1267462"/>
                  <a:pt x="5133244" y="1267462"/>
                </a:cubicBezTo>
                <a:cubicBezTo>
                  <a:pt x="5134516" y="1270003"/>
                  <a:pt x="5134516" y="1271273"/>
                  <a:pt x="5135784" y="1272544"/>
                </a:cubicBezTo>
                <a:lnTo>
                  <a:pt x="5138836" y="1274576"/>
                </a:lnTo>
                <a:lnTo>
                  <a:pt x="5139601" y="1273808"/>
                </a:lnTo>
                <a:cubicBezTo>
                  <a:pt x="5140870" y="1272536"/>
                  <a:pt x="5140870" y="1272536"/>
                  <a:pt x="5142138" y="1271271"/>
                </a:cubicBezTo>
                <a:cubicBezTo>
                  <a:pt x="5142138" y="1269999"/>
                  <a:pt x="5142138" y="1269999"/>
                  <a:pt x="5142138" y="1269999"/>
                </a:cubicBezTo>
                <a:cubicBezTo>
                  <a:pt x="5142138" y="1271271"/>
                  <a:pt x="5143407" y="1271271"/>
                  <a:pt x="5143407" y="1271271"/>
                </a:cubicBezTo>
                <a:cubicBezTo>
                  <a:pt x="5144675" y="1272536"/>
                  <a:pt x="5144675" y="1272536"/>
                  <a:pt x="5145953" y="1273808"/>
                </a:cubicBezTo>
                <a:cubicBezTo>
                  <a:pt x="5145953" y="1275080"/>
                  <a:pt x="5145953" y="1275080"/>
                  <a:pt x="5145953" y="1275080"/>
                </a:cubicBezTo>
                <a:cubicBezTo>
                  <a:pt x="5145953" y="1275080"/>
                  <a:pt x="5147222" y="1275080"/>
                  <a:pt x="5147222" y="1275080"/>
                </a:cubicBezTo>
                <a:cubicBezTo>
                  <a:pt x="5148490" y="1275080"/>
                  <a:pt x="5148490" y="1275080"/>
                  <a:pt x="5149759" y="1275080"/>
                </a:cubicBezTo>
                <a:cubicBezTo>
                  <a:pt x="5148490" y="1275080"/>
                  <a:pt x="5148490" y="1276352"/>
                  <a:pt x="5148490" y="1276352"/>
                </a:cubicBezTo>
                <a:cubicBezTo>
                  <a:pt x="5148490" y="1277618"/>
                  <a:pt x="5147222" y="1278889"/>
                  <a:pt x="5147222" y="1280161"/>
                </a:cubicBezTo>
                <a:cubicBezTo>
                  <a:pt x="5147222" y="1281427"/>
                  <a:pt x="5147222" y="1282699"/>
                  <a:pt x="5147222" y="1283971"/>
                </a:cubicBezTo>
                <a:cubicBezTo>
                  <a:pt x="5148490" y="1283971"/>
                  <a:pt x="5148490" y="1285236"/>
                  <a:pt x="5148490" y="1286508"/>
                </a:cubicBezTo>
                <a:cubicBezTo>
                  <a:pt x="5149759" y="1289052"/>
                  <a:pt x="5151027" y="1291589"/>
                  <a:pt x="5152296" y="1294127"/>
                </a:cubicBezTo>
                <a:cubicBezTo>
                  <a:pt x="5153564" y="1294127"/>
                  <a:pt x="5153564" y="1295399"/>
                  <a:pt x="5154842" y="1296670"/>
                </a:cubicBezTo>
                <a:cubicBezTo>
                  <a:pt x="5154842" y="1299208"/>
                  <a:pt x="5153564" y="1300480"/>
                  <a:pt x="5153564" y="1301752"/>
                </a:cubicBezTo>
                <a:cubicBezTo>
                  <a:pt x="5153564" y="1301752"/>
                  <a:pt x="5154842" y="1303017"/>
                  <a:pt x="5154842" y="1303017"/>
                </a:cubicBezTo>
                <a:cubicBezTo>
                  <a:pt x="5154842" y="1304289"/>
                  <a:pt x="5156111" y="1304289"/>
                  <a:pt x="5156111" y="1304289"/>
                </a:cubicBezTo>
                <a:cubicBezTo>
                  <a:pt x="5156111" y="1306833"/>
                  <a:pt x="5157379" y="1308098"/>
                  <a:pt x="5157379" y="1309370"/>
                </a:cubicBezTo>
                <a:cubicBezTo>
                  <a:pt x="5156111" y="1311908"/>
                  <a:pt x="5156111" y="1313179"/>
                  <a:pt x="5156111" y="1314451"/>
                </a:cubicBezTo>
                <a:cubicBezTo>
                  <a:pt x="5156111" y="1315717"/>
                  <a:pt x="5156111" y="1315717"/>
                  <a:pt x="5156111" y="1316989"/>
                </a:cubicBezTo>
                <a:cubicBezTo>
                  <a:pt x="5156111" y="1316989"/>
                  <a:pt x="5154842" y="1318261"/>
                  <a:pt x="5154842" y="1318261"/>
                </a:cubicBezTo>
                <a:cubicBezTo>
                  <a:pt x="5153564" y="1319532"/>
                  <a:pt x="5153564" y="1319532"/>
                  <a:pt x="5153564" y="1320798"/>
                </a:cubicBezTo>
                <a:cubicBezTo>
                  <a:pt x="5153564" y="1320798"/>
                  <a:pt x="5153564" y="1322070"/>
                  <a:pt x="5153564" y="1322070"/>
                </a:cubicBezTo>
                <a:cubicBezTo>
                  <a:pt x="5153564" y="1322070"/>
                  <a:pt x="5152296" y="1323342"/>
                  <a:pt x="5152296" y="1323342"/>
                </a:cubicBezTo>
                <a:cubicBezTo>
                  <a:pt x="5152296" y="1324608"/>
                  <a:pt x="5152296" y="1324608"/>
                  <a:pt x="5152296" y="1324608"/>
                </a:cubicBezTo>
                <a:cubicBezTo>
                  <a:pt x="5152296" y="1325879"/>
                  <a:pt x="5151027" y="1325879"/>
                  <a:pt x="5151027" y="1325879"/>
                </a:cubicBezTo>
                <a:cubicBezTo>
                  <a:pt x="5149759" y="1325879"/>
                  <a:pt x="5149759" y="1327151"/>
                  <a:pt x="5149759" y="1327151"/>
                </a:cubicBezTo>
                <a:cubicBezTo>
                  <a:pt x="5148490" y="1327151"/>
                  <a:pt x="5148490" y="1328423"/>
                  <a:pt x="5148490" y="1328423"/>
                </a:cubicBezTo>
                <a:cubicBezTo>
                  <a:pt x="5148490" y="1329689"/>
                  <a:pt x="5148490" y="1329689"/>
                  <a:pt x="5148490" y="1330960"/>
                </a:cubicBezTo>
                <a:cubicBezTo>
                  <a:pt x="5149759" y="1330960"/>
                  <a:pt x="5149759" y="1332232"/>
                  <a:pt x="5149759" y="1332232"/>
                </a:cubicBezTo>
                <a:cubicBezTo>
                  <a:pt x="5149759" y="1332232"/>
                  <a:pt x="5149759" y="1333504"/>
                  <a:pt x="5149759" y="1333504"/>
                </a:cubicBezTo>
                <a:cubicBezTo>
                  <a:pt x="5149759" y="1334770"/>
                  <a:pt x="5149759" y="1334770"/>
                  <a:pt x="5149759" y="1336042"/>
                </a:cubicBezTo>
                <a:cubicBezTo>
                  <a:pt x="5149759" y="1336042"/>
                  <a:pt x="5148490" y="1336042"/>
                  <a:pt x="5148490" y="1336042"/>
                </a:cubicBezTo>
                <a:cubicBezTo>
                  <a:pt x="5148490" y="1334770"/>
                  <a:pt x="5148490" y="1334770"/>
                  <a:pt x="5148490" y="1333504"/>
                </a:cubicBezTo>
                <a:cubicBezTo>
                  <a:pt x="5147222" y="1333504"/>
                  <a:pt x="5147222" y="1332232"/>
                  <a:pt x="5145944" y="1332232"/>
                </a:cubicBezTo>
                <a:cubicBezTo>
                  <a:pt x="5144675" y="1332232"/>
                  <a:pt x="5143407" y="1332232"/>
                  <a:pt x="5140870" y="1332232"/>
                </a:cubicBezTo>
                <a:cubicBezTo>
                  <a:pt x="5139601" y="1332232"/>
                  <a:pt x="5139601" y="1333504"/>
                  <a:pt x="5138333" y="1334770"/>
                </a:cubicBezTo>
                <a:cubicBezTo>
                  <a:pt x="5137055" y="1334770"/>
                  <a:pt x="5137055" y="1336042"/>
                  <a:pt x="5137055" y="1337313"/>
                </a:cubicBezTo>
                <a:cubicBezTo>
                  <a:pt x="5138333" y="1338579"/>
                  <a:pt x="5138333" y="1341123"/>
                  <a:pt x="5139601" y="1342389"/>
                </a:cubicBezTo>
                <a:cubicBezTo>
                  <a:pt x="5139601" y="1344932"/>
                  <a:pt x="5139601" y="1348742"/>
                  <a:pt x="5139601" y="1351279"/>
                </a:cubicBezTo>
                <a:cubicBezTo>
                  <a:pt x="5138333" y="1352551"/>
                  <a:pt x="5138333" y="1353823"/>
                  <a:pt x="5137055" y="1355094"/>
                </a:cubicBezTo>
                <a:cubicBezTo>
                  <a:pt x="5135786" y="1356360"/>
                  <a:pt x="5134518" y="1358904"/>
                  <a:pt x="5133249" y="1360170"/>
                </a:cubicBezTo>
                <a:cubicBezTo>
                  <a:pt x="5133249" y="1361441"/>
                  <a:pt x="5131981" y="1363979"/>
                  <a:pt x="5131981" y="1365251"/>
                </a:cubicBezTo>
                <a:cubicBezTo>
                  <a:pt x="5131981" y="1365251"/>
                  <a:pt x="5131981" y="1366523"/>
                  <a:pt x="5131981" y="1367794"/>
                </a:cubicBezTo>
                <a:cubicBezTo>
                  <a:pt x="5133249" y="1369060"/>
                  <a:pt x="5133249" y="1371604"/>
                  <a:pt x="5134518" y="1372869"/>
                </a:cubicBezTo>
                <a:cubicBezTo>
                  <a:pt x="5134518" y="1372869"/>
                  <a:pt x="5135786" y="1374141"/>
                  <a:pt x="5135786" y="1374141"/>
                </a:cubicBezTo>
                <a:cubicBezTo>
                  <a:pt x="5135786" y="1374141"/>
                  <a:pt x="5135786" y="1375413"/>
                  <a:pt x="5135786" y="1375413"/>
                </a:cubicBezTo>
                <a:cubicBezTo>
                  <a:pt x="5134518" y="1376685"/>
                  <a:pt x="5133249" y="1376685"/>
                  <a:pt x="5131981" y="1376685"/>
                </a:cubicBezTo>
                <a:cubicBezTo>
                  <a:pt x="5131981" y="1377951"/>
                  <a:pt x="5131981" y="1377951"/>
                  <a:pt x="5131981" y="1379222"/>
                </a:cubicBezTo>
                <a:cubicBezTo>
                  <a:pt x="5130712" y="1380494"/>
                  <a:pt x="5130712" y="1380494"/>
                  <a:pt x="5129434" y="1381760"/>
                </a:cubicBezTo>
                <a:cubicBezTo>
                  <a:pt x="5128166" y="1381760"/>
                  <a:pt x="5126897" y="1383032"/>
                  <a:pt x="5125629" y="1383032"/>
                </a:cubicBezTo>
                <a:cubicBezTo>
                  <a:pt x="5124360" y="1381760"/>
                  <a:pt x="5124360" y="1381760"/>
                  <a:pt x="5123092" y="1381760"/>
                </a:cubicBezTo>
                <a:cubicBezTo>
                  <a:pt x="5121814" y="1381760"/>
                  <a:pt x="5121814" y="1383032"/>
                  <a:pt x="5120546" y="1383032"/>
                </a:cubicBezTo>
                <a:cubicBezTo>
                  <a:pt x="5119277" y="1383032"/>
                  <a:pt x="5119277" y="1383032"/>
                  <a:pt x="5118009" y="1383032"/>
                </a:cubicBezTo>
                <a:cubicBezTo>
                  <a:pt x="5118009" y="1383032"/>
                  <a:pt x="5116740" y="1381760"/>
                  <a:pt x="5116740" y="1381760"/>
                </a:cubicBezTo>
                <a:cubicBezTo>
                  <a:pt x="5116740" y="1379222"/>
                  <a:pt x="5118009" y="1377951"/>
                  <a:pt x="5118009" y="1375413"/>
                </a:cubicBezTo>
                <a:cubicBezTo>
                  <a:pt x="5119277" y="1374141"/>
                  <a:pt x="5119277" y="1374141"/>
                  <a:pt x="5120546" y="1372869"/>
                </a:cubicBezTo>
                <a:cubicBezTo>
                  <a:pt x="5121814" y="1371604"/>
                  <a:pt x="5121814" y="1371604"/>
                  <a:pt x="5123092" y="1371604"/>
                </a:cubicBezTo>
                <a:cubicBezTo>
                  <a:pt x="5123092" y="1371604"/>
                  <a:pt x="5123092" y="1370332"/>
                  <a:pt x="5123092" y="1370332"/>
                </a:cubicBezTo>
                <a:cubicBezTo>
                  <a:pt x="5121814" y="1370332"/>
                  <a:pt x="5121814" y="1369060"/>
                  <a:pt x="5120546" y="1369060"/>
                </a:cubicBezTo>
                <a:cubicBezTo>
                  <a:pt x="5119277" y="1369060"/>
                  <a:pt x="5119277" y="1369060"/>
                  <a:pt x="5118009" y="1369060"/>
                </a:cubicBezTo>
                <a:cubicBezTo>
                  <a:pt x="5116740" y="1370332"/>
                  <a:pt x="5116740" y="1370332"/>
                  <a:pt x="5115472" y="1371604"/>
                </a:cubicBezTo>
                <a:cubicBezTo>
                  <a:pt x="5115472" y="1371604"/>
                  <a:pt x="5116740" y="1372869"/>
                  <a:pt x="5116740" y="1372869"/>
                </a:cubicBezTo>
                <a:cubicBezTo>
                  <a:pt x="5116740" y="1374141"/>
                  <a:pt x="5115472" y="1374141"/>
                  <a:pt x="5115472" y="1374141"/>
                </a:cubicBezTo>
                <a:cubicBezTo>
                  <a:pt x="5114194" y="1372869"/>
                  <a:pt x="5114194" y="1372869"/>
                  <a:pt x="5112925" y="1372869"/>
                </a:cubicBezTo>
                <a:cubicBezTo>
                  <a:pt x="5110388" y="1372869"/>
                  <a:pt x="5109120" y="1372869"/>
                  <a:pt x="5107851" y="1372869"/>
                </a:cubicBezTo>
                <a:cubicBezTo>
                  <a:pt x="5106583" y="1374141"/>
                  <a:pt x="5106583" y="1374141"/>
                  <a:pt x="5105305" y="1375413"/>
                </a:cubicBezTo>
                <a:cubicBezTo>
                  <a:pt x="5105305" y="1377951"/>
                  <a:pt x="5105305" y="1379222"/>
                  <a:pt x="5105305" y="1380494"/>
                </a:cubicBezTo>
                <a:cubicBezTo>
                  <a:pt x="5104036" y="1380494"/>
                  <a:pt x="5102768" y="1381760"/>
                  <a:pt x="5101499" y="1381760"/>
                </a:cubicBezTo>
                <a:cubicBezTo>
                  <a:pt x="5100231" y="1380494"/>
                  <a:pt x="5100231" y="1380494"/>
                  <a:pt x="5098962" y="1380494"/>
                </a:cubicBezTo>
                <a:cubicBezTo>
                  <a:pt x="5098962" y="1379222"/>
                  <a:pt x="5098962" y="1379222"/>
                  <a:pt x="5098962" y="1377951"/>
                </a:cubicBezTo>
                <a:cubicBezTo>
                  <a:pt x="5098962" y="1377951"/>
                  <a:pt x="5100231" y="1376685"/>
                  <a:pt x="5100231" y="1376685"/>
                </a:cubicBezTo>
                <a:cubicBezTo>
                  <a:pt x="5100231" y="1375413"/>
                  <a:pt x="5100231" y="1375413"/>
                  <a:pt x="5100231" y="1374141"/>
                </a:cubicBezTo>
                <a:cubicBezTo>
                  <a:pt x="5098962" y="1374141"/>
                  <a:pt x="5098962" y="1372869"/>
                  <a:pt x="5097684" y="1372869"/>
                </a:cubicBezTo>
                <a:cubicBezTo>
                  <a:pt x="5096416" y="1372869"/>
                  <a:pt x="5095147" y="1372869"/>
                  <a:pt x="5093879" y="1372869"/>
                </a:cubicBezTo>
                <a:cubicBezTo>
                  <a:pt x="5093879" y="1374141"/>
                  <a:pt x="5092610" y="1374141"/>
                  <a:pt x="5092610" y="1375413"/>
                </a:cubicBezTo>
                <a:cubicBezTo>
                  <a:pt x="5092610" y="1376685"/>
                  <a:pt x="5092610" y="1376685"/>
                  <a:pt x="5092610" y="1377951"/>
                </a:cubicBezTo>
                <a:cubicBezTo>
                  <a:pt x="5093879" y="1377951"/>
                  <a:pt x="5093879" y="1379222"/>
                  <a:pt x="5093879" y="1379222"/>
                </a:cubicBezTo>
                <a:cubicBezTo>
                  <a:pt x="5092610" y="1379222"/>
                  <a:pt x="5091342" y="1377951"/>
                  <a:pt x="5090064" y="1377951"/>
                </a:cubicBezTo>
                <a:cubicBezTo>
                  <a:pt x="5087527" y="1376685"/>
                  <a:pt x="5084990" y="1375413"/>
                  <a:pt x="5082453" y="1374141"/>
                </a:cubicBezTo>
                <a:cubicBezTo>
                  <a:pt x="5079906" y="1374141"/>
                  <a:pt x="5078638" y="1374141"/>
                  <a:pt x="5077369" y="1374141"/>
                </a:cubicBezTo>
                <a:cubicBezTo>
                  <a:pt x="5076101" y="1374141"/>
                  <a:pt x="5076101" y="1374141"/>
                  <a:pt x="5074832" y="1374141"/>
                </a:cubicBezTo>
                <a:cubicBezTo>
                  <a:pt x="5073554" y="1372869"/>
                  <a:pt x="5073554" y="1372869"/>
                  <a:pt x="5073554" y="1372869"/>
                </a:cubicBezTo>
                <a:cubicBezTo>
                  <a:pt x="5073554" y="1372869"/>
                  <a:pt x="5074832" y="1372869"/>
                  <a:pt x="5076101" y="1372869"/>
                </a:cubicBezTo>
                <a:cubicBezTo>
                  <a:pt x="5076101" y="1371604"/>
                  <a:pt x="5077369" y="1371604"/>
                  <a:pt x="5077369" y="1371604"/>
                </a:cubicBezTo>
                <a:cubicBezTo>
                  <a:pt x="5077369" y="1371604"/>
                  <a:pt x="5076101" y="1371604"/>
                  <a:pt x="5076101" y="1371604"/>
                </a:cubicBezTo>
                <a:cubicBezTo>
                  <a:pt x="5076101" y="1371604"/>
                  <a:pt x="5074832" y="1371604"/>
                  <a:pt x="5074832" y="1371604"/>
                </a:cubicBezTo>
                <a:cubicBezTo>
                  <a:pt x="5074832" y="1371604"/>
                  <a:pt x="5073554" y="1370332"/>
                  <a:pt x="5073554" y="1370332"/>
                </a:cubicBezTo>
                <a:cubicBezTo>
                  <a:pt x="5072286" y="1370332"/>
                  <a:pt x="5072286" y="1369060"/>
                  <a:pt x="5071017" y="1369060"/>
                </a:cubicBezTo>
                <a:cubicBezTo>
                  <a:pt x="5071017" y="1369060"/>
                  <a:pt x="5069749" y="1369060"/>
                  <a:pt x="5069749" y="1369060"/>
                </a:cubicBezTo>
                <a:cubicBezTo>
                  <a:pt x="5069749" y="1369060"/>
                  <a:pt x="5068480" y="1369060"/>
                  <a:pt x="5068480" y="1369060"/>
                </a:cubicBezTo>
                <a:cubicBezTo>
                  <a:pt x="5067212" y="1369060"/>
                  <a:pt x="5067212" y="1367794"/>
                  <a:pt x="5067212" y="1367794"/>
                </a:cubicBezTo>
                <a:cubicBezTo>
                  <a:pt x="5068480" y="1366523"/>
                  <a:pt x="5068480" y="1366523"/>
                  <a:pt x="5068480" y="1365251"/>
                </a:cubicBezTo>
                <a:cubicBezTo>
                  <a:pt x="5068480" y="1363979"/>
                  <a:pt x="5069749" y="1363979"/>
                  <a:pt x="5069749" y="1363979"/>
                </a:cubicBezTo>
                <a:cubicBezTo>
                  <a:pt x="5069749" y="1363979"/>
                  <a:pt x="5068480" y="1363979"/>
                  <a:pt x="5068480" y="1363979"/>
                </a:cubicBezTo>
                <a:cubicBezTo>
                  <a:pt x="5067212" y="1363979"/>
                  <a:pt x="5067212" y="1363979"/>
                  <a:pt x="5065934" y="1363979"/>
                </a:cubicBezTo>
                <a:cubicBezTo>
                  <a:pt x="5064665" y="1365251"/>
                  <a:pt x="5064665" y="1365251"/>
                  <a:pt x="5063397" y="1366523"/>
                </a:cubicBezTo>
                <a:cubicBezTo>
                  <a:pt x="5063397" y="1366523"/>
                  <a:pt x="5063397" y="1367794"/>
                  <a:pt x="5063397" y="1367794"/>
                </a:cubicBezTo>
                <a:cubicBezTo>
                  <a:pt x="5064665" y="1369060"/>
                  <a:pt x="5067212" y="1370332"/>
                  <a:pt x="5068480" y="1371604"/>
                </a:cubicBezTo>
                <a:cubicBezTo>
                  <a:pt x="5068480" y="1372869"/>
                  <a:pt x="5068480" y="1372869"/>
                  <a:pt x="5068480" y="1374141"/>
                </a:cubicBezTo>
                <a:cubicBezTo>
                  <a:pt x="5068480" y="1374141"/>
                  <a:pt x="5068480" y="1375413"/>
                  <a:pt x="5068480" y="1375413"/>
                </a:cubicBezTo>
                <a:cubicBezTo>
                  <a:pt x="5068480" y="1376685"/>
                  <a:pt x="5067212" y="1376685"/>
                  <a:pt x="5067212" y="1376685"/>
                </a:cubicBezTo>
                <a:cubicBezTo>
                  <a:pt x="5065934" y="1376685"/>
                  <a:pt x="5065934" y="1375413"/>
                  <a:pt x="5064665" y="1375413"/>
                </a:cubicBezTo>
                <a:cubicBezTo>
                  <a:pt x="5064665" y="1374141"/>
                  <a:pt x="5063397" y="1374141"/>
                  <a:pt x="5062128" y="1374141"/>
                </a:cubicBezTo>
                <a:cubicBezTo>
                  <a:pt x="5062128" y="1374141"/>
                  <a:pt x="5060860" y="1375413"/>
                  <a:pt x="5059591" y="1375413"/>
                </a:cubicBezTo>
                <a:cubicBezTo>
                  <a:pt x="5059591" y="1375413"/>
                  <a:pt x="5059591" y="1376685"/>
                  <a:pt x="5059591" y="1376685"/>
                </a:cubicBezTo>
                <a:cubicBezTo>
                  <a:pt x="5058313" y="1377951"/>
                  <a:pt x="5058313" y="1377951"/>
                  <a:pt x="5058313" y="1377951"/>
                </a:cubicBezTo>
                <a:cubicBezTo>
                  <a:pt x="5057045" y="1377951"/>
                  <a:pt x="5057045" y="1377951"/>
                  <a:pt x="5055776" y="1377951"/>
                </a:cubicBezTo>
                <a:cubicBezTo>
                  <a:pt x="5055776" y="1379222"/>
                  <a:pt x="5054508" y="1379222"/>
                  <a:pt x="5054508" y="1380494"/>
                </a:cubicBezTo>
                <a:cubicBezTo>
                  <a:pt x="5053240" y="1381760"/>
                  <a:pt x="5051971" y="1381760"/>
                  <a:pt x="5050693" y="1383032"/>
                </a:cubicBezTo>
                <a:cubicBezTo>
                  <a:pt x="5049425" y="1383032"/>
                  <a:pt x="5049425" y="1383032"/>
                  <a:pt x="5048156" y="1383032"/>
                </a:cubicBezTo>
                <a:cubicBezTo>
                  <a:pt x="5046888" y="1383032"/>
                  <a:pt x="5046888" y="1381760"/>
                  <a:pt x="5045619" y="1381760"/>
                </a:cubicBezTo>
                <a:cubicBezTo>
                  <a:pt x="5044351" y="1379222"/>
                  <a:pt x="5043073" y="1377951"/>
                  <a:pt x="5041804" y="1376685"/>
                </a:cubicBezTo>
                <a:cubicBezTo>
                  <a:pt x="5040536" y="1375413"/>
                  <a:pt x="5040536" y="1375413"/>
                  <a:pt x="5039267" y="1374141"/>
                </a:cubicBezTo>
                <a:cubicBezTo>
                  <a:pt x="5039267" y="1372869"/>
                  <a:pt x="5039267" y="1372869"/>
                  <a:pt x="5039267" y="1371604"/>
                </a:cubicBezTo>
                <a:cubicBezTo>
                  <a:pt x="5040536" y="1370332"/>
                  <a:pt x="5040536" y="1370332"/>
                  <a:pt x="5040536" y="1370332"/>
                </a:cubicBezTo>
                <a:cubicBezTo>
                  <a:pt x="5041804" y="1369060"/>
                  <a:pt x="5041804" y="1369060"/>
                  <a:pt x="5041804" y="1367794"/>
                </a:cubicBezTo>
                <a:cubicBezTo>
                  <a:pt x="5041804" y="1366523"/>
                  <a:pt x="5041804" y="1366523"/>
                  <a:pt x="5041804" y="1365251"/>
                </a:cubicBezTo>
                <a:cubicBezTo>
                  <a:pt x="5041804" y="1365251"/>
                  <a:pt x="5040536" y="1363979"/>
                  <a:pt x="5040536" y="1363979"/>
                </a:cubicBezTo>
                <a:cubicBezTo>
                  <a:pt x="5040536" y="1363979"/>
                  <a:pt x="5041804" y="1362713"/>
                  <a:pt x="5041804" y="1362713"/>
                </a:cubicBezTo>
                <a:cubicBezTo>
                  <a:pt x="5043073" y="1362713"/>
                  <a:pt x="5044351" y="1361441"/>
                  <a:pt x="5045619" y="1361441"/>
                </a:cubicBezTo>
                <a:cubicBezTo>
                  <a:pt x="5046888" y="1361441"/>
                  <a:pt x="5046888" y="1360170"/>
                  <a:pt x="5046888" y="1360170"/>
                </a:cubicBezTo>
                <a:cubicBezTo>
                  <a:pt x="5045619" y="1360170"/>
                  <a:pt x="5045619" y="1358904"/>
                  <a:pt x="5045619" y="1358904"/>
                </a:cubicBezTo>
                <a:cubicBezTo>
                  <a:pt x="5045619" y="1358904"/>
                  <a:pt x="5044351" y="1358904"/>
                  <a:pt x="5043073" y="1358904"/>
                </a:cubicBezTo>
                <a:cubicBezTo>
                  <a:pt x="5040536" y="1357632"/>
                  <a:pt x="5039267" y="1357632"/>
                  <a:pt x="5037999" y="1356360"/>
                </a:cubicBezTo>
                <a:cubicBezTo>
                  <a:pt x="5036730" y="1356360"/>
                  <a:pt x="5035452" y="1356360"/>
                  <a:pt x="5034184" y="1356360"/>
                </a:cubicBezTo>
                <a:cubicBezTo>
                  <a:pt x="5031647" y="1357632"/>
                  <a:pt x="5030378" y="1357632"/>
                  <a:pt x="5029110" y="1357632"/>
                </a:cubicBezTo>
                <a:cubicBezTo>
                  <a:pt x="5029110" y="1358904"/>
                  <a:pt x="5027841" y="1358904"/>
                  <a:pt x="5027841" y="1358904"/>
                </a:cubicBezTo>
                <a:cubicBezTo>
                  <a:pt x="5026563" y="1358904"/>
                  <a:pt x="5025295" y="1358904"/>
                  <a:pt x="5024026" y="1358904"/>
                </a:cubicBezTo>
                <a:cubicBezTo>
                  <a:pt x="5024026" y="1360170"/>
                  <a:pt x="5024026" y="1360170"/>
                  <a:pt x="5024026" y="1360170"/>
                </a:cubicBezTo>
                <a:cubicBezTo>
                  <a:pt x="5022758" y="1360170"/>
                  <a:pt x="5022758" y="1360170"/>
                  <a:pt x="5021489" y="1360170"/>
                </a:cubicBezTo>
                <a:cubicBezTo>
                  <a:pt x="5021489" y="1358904"/>
                  <a:pt x="5020221" y="1358904"/>
                  <a:pt x="5020221" y="1358904"/>
                </a:cubicBezTo>
                <a:cubicBezTo>
                  <a:pt x="5018943" y="1358904"/>
                  <a:pt x="5017674" y="1357632"/>
                  <a:pt x="5016406" y="1357632"/>
                </a:cubicBezTo>
                <a:cubicBezTo>
                  <a:pt x="5015137" y="1356360"/>
                  <a:pt x="5012600" y="1356360"/>
                  <a:pt x="5011322" y="1356360"/>
                </a:cubicBezTo>
                <a:cubicBezTo>
                  <a:pt x="5010054" y="1356360"/>
                  <a:pt x="5007517" y="1355088"/>
                  <a:pt x="5006248" y="1355088"/>
                </a:cubicBezTo>
                <a:cubicBezTo>
                  <a:pt x="5006248" y="1355088"/>
                  <a:pt x="5004980" y="1355088"/>
                  <a:pt x="5003711" y="1355088"/>
                </a:cubicBezTo>
                <a:cubicBezTo>
                  <a:pt x="5002433" y="1353823"/>
                  <a:pt x="5002433" y="1353823"/>
                  <a:pt x="5001165" y="1353823"/>
                </a:cubicBezTo>
                <a:cubicBezTo>
                  <a:pt x="4999896" y="1353823"/>
                  <a:pt x="4999896" y="1352551"/>
                  <a:pt x="4999896" y="1352551"/>
                </a:cubicBezTo>
                <a:cubicBezTo>
                  <a:pt x="4998628" y="1351279"/>
                  <a:pt x="4998628" y="1351279"/>
                  <a:pt x="4997359" y="1351279"/>
                </a:cubicBezTo>
                <a:cubicBezTo>
                  <a:pt x="4997359" y="1352551"/>
                  <a:pt x="4996091" y="1352551"/>
                  <a:pt x="4996091" y="1352551"/>
                </a:cubicBezTo>
                <a:cubicBezTo>
                  <a:pt x="4996091" y="1352551"/>
                  <a:pt x="4996091" y="1353823"/>
                  <a:pt x="4996091" y="1353823"/>
                </a:cubicBezTo>
                <a:cubicBezTo>
                  <a:pt x="4996091" y="1355088"/>
                  <a:pt x="4994813" y="1355088"/>
                  <a:pt x="4994813" y="1356360"/>
                </a:cubicBezTo>
                <a:cubicBezTo>
                  <a:pt x="4994813" y="1356360"/>
                  <a:pt x="4994813" y="1357632"/>
                  <a:pt x="4994813" y="1357632"/>
                </a:cubicBezTo>
                <a:cubicBezTo>
                  <a:pt x="4993544" y="1358904"/>
                  <a:pt x="4993544" y="1358904"/>
                  <a:pt x="4993544" y="1358904"/>
                </a:cubicBezTo>
                <a:cubicBezTo>
                  <a:pt x="4992276" y="1358904"/>
                  <a:pt x="4992276" y="1357632"/>
                  <a:pt x="4991007" y="1357632"/>
                </a:cubicBezTo>
                <a:cubicBezTo>
                  <a:pt x="4989739" y="1357632"/>
                  <a:pt x="4988470" y="1356360"/>
                  <a:pt x="4987193" y="1355088"/>
                </a:cubicBezTo>
                <a:cubicBezTo>
                  <a:pt x="4984656" y="1355088"/>
                  <a:pt x="4983387" y="1353823"/>
                  <a:pt x="4982119" y="1353823"/>
                </a:cubicBezTo>
                <a:cubicBezTo>
                  <a:pt x="4980850" y="1353823"/>
                  <a:pt x="4978304" y="1353823"/>
                  <a:pt x="4977035" y="1353823"/>
                </a:cubicBezTo>
                <a:cubicBezTo>
                  <a:pt x="4977035" y="1353823"/>
                  <a:pt x="4975767" y="1355088"/>
                  <a:pt x="4975767" y="1355088"/>
                </a:cubicBezTo>
                <a:cubicBezTo>
                  <a:pt x="4977035" y="1356360"/>
                  <a:pt x="4977035" y="1357632"/>
                  <a:pt x="4978304" y="1358898"/>
                </a:cubicBezTo>
                <a:cubicBezTo>
                  <a:pt x="4979572" y="1358898"/>
                  <a:pt x="4979572" y="1360170"/>
                  <a:pt x="4980850" y="1360170"/>
                </a:cubicBezTo>
                <a:cubicBezTo>
                  <a:pt x="4982119" y="1360170"/>
                  <a:pt x="4982119" y="1360170"/>
                  <a:pt x="4983387" y="1360170"/>
                </a:cubicBezTo>
                <a:cubicBezTo>
                  <a:pt x="4983387" y="1358898"/>
                  <a:pt x="4983387" y="1358898"/>
                  <a:pt x="4983387" y="1358898"/>
                </a:cubicBezTo>
                <a:cubicBezTo>
                  <a:pt x="4984656" y="1358898"/>
                  <a:pt x="4984656" y="1358898"/>
                  <a:pt x="4985924" y="1358898"/>
                </a:cubicBezTo>
                <a:cubicBezTo>
                  <a:pt x="4985924" y="1358898"/>
                  <a:pt x="4987193" y="1360170"/>
                  <a:pt x="4987193" y="1360170"/>
                </a:cubicBezTo>
                <a:cubicBezTo>
                  <a:pt x="4987193" y="1360170"/>
                  <a:pt x="4987193" y="1361441"/>
                  <a:pt x="4987193" y="1362713"/>
                </a:cubicBezTo>
                <a:cubicBezTo>
                  <a:pt x="4987193" y="1362713"/>
                  <a:pt x="4985924" y="1363979"/>
                  <a:pt x="4985924" y="1363979"/>
                </a:cubicBezTo>
                <a:cubicBezTo>
                  <a:pt x="4985924" y="1363979"/>
                  <a:pt x="4984656" y="1363979"/>
                  <a:pt x="4983387" y="1363979"/>
                </a:cubicBezTo>
                <a:cubicBezTo>
                  <a:pt x="4983387" y="1363979"/>
                  <a:pt x="4983387" y="1365251"/>
                  <a:pt x="4983387" y="1365251"/>
                </a:cubicBezTo>
                <a:cubicBezTo>
                  <a:pt x="4984656" y="1366523"/>
                  <a:pt x="4987193" y="1366523"/>
                  <a:pt x="4988470" y="1367794"/>
                </a:cubicBezTo>
                <a:cubicBezTo>
                  <a:pt x="4988470" y="1367794"/>
                  <a:pt x="4987193" y="1369060"/>
                  <a:pt x="4987193" y="1369060"/>
                </a:cubicBezTo>
                <a:cubicBezTo>
                  <a:pt x="4987193" y="1370332"/>
                  <a:pt x="4988470" y="1370332"/>
                  <a:pt x="4988470" y="1370332"/>
                </a:cubicBezTo>
                <a:cubicBezTo>
                  <a:pt x="4987193" y="1371604"/>
                  <a:pt x="4987193" y="1371604"/>
                  <a:pt x="4987193" y="1372869"/>
                </a:cubicBezTo>
                <a:cubicBezTo>
                  <a:pt x="4987193" y="1374141"/>
                  <a:pt x="4988470" y="1374141"/>
                  <a:pt x="4988470" y="1374141"/>
                </a:cubicBezTo>
                <a:cubicBezTo>
                  <a:pt x="4988470" y="1375413"/>
                  <a:pt x="4988470" y="1376685"/>
                  <a:pt x="4988470" y="1376685"/>
                </a:cubicBezTo>
                <a:cubicBezTo>
                  <a:pt x="4987193" y="1377951"/>
                  <a:pt x="4985924" y="1377951"/>
                  <a:pt x="4984656" y="1377951"/>
                </a:cubicBezTo>
                <a:cubicBezTo>
                  <a:pt x="4983387" y="1377951"/>
                  <a:pt x="4983387" y="1379222"/>
                  <a:pt x="4982119" y="1379222"/>
                </a:cubicBezTo>
                <a:cubicBezTo>
                  <a:pt x="4982119" y="1380494"/>
                  <a:pt x="4980850" y="1381760"/>
                  <a:pt x="4980850" y="1383032"/>
                </a:cubicBezTo>
                <a:cubicBezTo>
                  <a:pt x="4979572" y="1385575"/>
                  <a:pt x="4979572" y="1386841"/>
                  <a:pt x="4978304" y="1389385"/>
                </a:cubicBezTo>
                <a:cubicBezTo>
                  <a:pt x="4978304" y="1390650"/>
                  <a:pt x="4978304" y="1390650"/>
                  <a:pt x="4978304" y="1391922"/>
                </a:cubicBezTo>
                <a:cubicBezTo>
                  <a:pt x="4978304" y="1393194"/>
                  <a:pt x="4977035" y="1394460"/>
                  <a:pt x="4977035" y="1395732"/>
                </a:cubicBezTo>
                <a:cubicBezTo>
                  <a:pt x="4977035" y="1397003"/>
                  <a:pt x="4975767" y="1397003"/>
                  <a:pt x="4975767" y="1398275"/>
                </a:cubicBezTo>
                <a:cubicBezTo>
                  <a:pt x="4975767" y="1398275"/>
                  <a:pt x="4974498" y="1397003"/>
                  <a:pt x="4974498" y="1397003"/>
                </a:cubicBezTo>
                <a:cubicBezTo>
                  <a:pt x="4973230" y="1397003"/>
                  <a:pt x="4973230" y="1395732"/>
                  <a:pt x="4971952" y="1395732"/>
                </a:cubicBezTo>
                <a:cubicBezTo>
                  <a:pt x="4971952" y="1395732"/>
                  <a:pt x="4970683" y="1395732"/>
                  <a:pt x="4970683" y="1395732"/>
                </a:cubicBezTo>
                <a:cubicBezTo>
                  <a:pt x="4970683" y="1395732"/>
                  <a:pt x="4970683" y="1397003"/>
                  <a:pt x="4970683" y="1397003"/>
                </a:cubicBezTo>
                <a:cubicBezTo>
                  <a:pt x="4971952" y="1397003"/>
                  <a:pt x="4971952" y="1398275"/>
                  <a:pt x="4973230" y="1399541"/>
                </a:cubicBezTo>
                <a:cubicBezTo>
                  <a:pt x="4971961" y="1399541"/>
                  <a:pt x="4970683" y="1400813"/>
                  <a:pt x="4969415" y="1400813"/>
                </a:cubicBezTo>
                <a:cubicBezTo>
                  <a:pt x="4968146" y="1400813"/>
                  <a:pt x="4966878" y="1400813"/>
                  <a:pt x="4965609" y="1400813"/>
                </a:cubicBezTo>
                <a:cubicBezTo>
                  <a:pt x="4965609" y="1400813"/>
                  <a:pt x="4965609" y="1399541"/>
                  <a:pt x="4965609" y="1399541"/>
                </a:cubicBezTo>
                <a:cubicBezTo>
                  <a:pt x="4965609" y="1399541"/>
                  <a:pt x="4966878" y="1398275"/>
                  <a:pt x="4966878" y="1398275"/>
                </a:cubicBezTo>
                <a:cubicBezTo>
                  <a:pt x="4966878" y="1397003"/>
                  <a:pt x="4966878" y="1395732"/>
                  <a:pt x="4966878" y="1394460"/>
                </a:cubicBezTo>
                <a:cubicBezTo>
                  <a:pt x="4966878" y="1393194"/>
                  <a:pt x="4965609" y="1393194"/>
                  <a:pt x="4965609" y="1391922"/>
                </a:cubicBezTo>
                <a:cubicBezTo>
                  <a:pt x="4965609" y="1391922"/>
                  <a:pt x="4965609" y="1390650"/>
                  <a:pt x="4965609" y="1390650"/>
                </a:cubicBezTo>
                <a:cubicBezTo>
                  <a:pt x="4965609" y="1390650"/>
                  <a:pt x="4966878" y="1390650"/>
                  <a:pt x="4966878" y="1390650"/>
                </a:cubicBezTo>
                <a:cubicBezTo>
                  <a:pt x="4966878" y="1390650"/>
                  <a:pt x="4965609" y="1389385"/>
                  <a:pt x="4965609" y="1389385"/>
                </a:cubicBezTo>
                <a:cubicBezTo>
                  <a:pt x="4965609" y="1389385"/>
                  <a:pt x="4964341" y="1389385"/>
                  <a:pt x="4964341" y="1389385"/>
                </a:cubicBezTo>
                <a:cubicBezTo>
                  <a:pt x="4964341" y="1390650"/>
                  <a:pt x="4963063" y="1391922"/>
                  <a:pt x="4963063" y="1393194"/>
                </a:cubicBezTo>
                <a:cubicBezTo>
                  <a:pt x="4963063" y="1394460"/>
                  <a:pt x="4964341" y="1395732"/>
                  <a:pt x="4964341" y="1397003"/>
                </a:cubicBezTo>
                <a:cubicBezTo>
                  <a:pt x="4964341" y="1397003"/>
                  <a:pt x="4964341" y="1398269"/>
                  <a:pt x="4964341" y="1398269"/>
                </a:cubicBezTo>
                <a:cubicBezTo>
                  <a:pt x="4964341" y="1398269"/>
                  <a:pt x="4963063" y="1398269"/>
                  <a:pt x="4963063" y="1398269"/>
                </a:cubicBezTo>
                <a:cubicBezTo>
                  <a:pt x="4963063" y="1398269"/>
                  <a:pt x="4961794" y="1397003"/>
                  <a:pt x="4961794" y="1397003"/>
                </a:cubicBezTo>
                <a:cubicBezTo>
                  <a:pt x="4960526" y="1395732"/>
                  <a:pt x="4960526" y="1395732"/>
                  <a:pt x="4959257" y="1395732"/>
                </a:cubicBezTo>
                <a:cubicBezTo>
                  <a:pt x="4959257" y="1394460"/>
                  <a:pt x="4957989" y="1394460"/>
                  <a:pt x="4957989" y="1393194"/>
                </a:cubicBezTo>
                <a:cubicBezTo>
                  <a:pt x="4957989" y="1391922"/>
                  <a:pt x="4959257" y="1391922"/>
                  <a:pt x="4959257" y="1391922"/>
                </a:cubicBezTo>
                <a:cubicBezTo>
                  <a:pt x="4960526" y="1391922"/>
                  <a:pt x="4960526" y="1390650"/>
                  <a:pt x="4960526" y="1390650"/>
                </a:cubicBezTo>
                <a:cubicBezTo>
                  <a:pt x="4960526" y="1390650"/>
                  <a:pt x="4959257" y="1389379"/>
                  <a:pt x="4959257" y="1388113"/>
                </a:cubicBezTo>
                <a:cubicBezTo>
                  <a:pt x="4959257" y="1386841"/>
                  <a:pt x="4959257" y="1385569"/>
                  <a:pt x="4959257" y="1384304"/>
                </a:cubicBezTo>
                <a:cubicBezTo>
                  <a:pt x="4959257" y="1383032"/>
                  <a:pt x="4957989" y="1381760"/>
                  <a:pt x="4957989" y="1380494"/>
                </a:cubicBezTo>
                <a:cubicBezTo>
                  <a:pt x="4957989" y="1380494"/>
                  <a:pt x="4957989" y="1379222"/>
                  <a:pt x="4957989" y="1379222"/>
                </a:cubicBezTo>
                <a:cubicBezTo>
                  <a:pt x="4959257" y="1380494"/>
                  <a:pt x="4959257" y="1380494"/>
                  <a:pt x="4960526" y="1380494"/>
                </a:cubicBezTo>
                <a:lnTo>
                  <a:pt x="4961290" y="1379985"/>
                </a:lnTo>
                <a:lnTo>
                  <a:pt x="4964341" y="1377951"/>
                </a:lnTo>
                <a:cubicBezTo>
                  <a:pt x="4964341" y="1376679"/>
                  <a:pt x="4965609" y="1375413"/>
                  <a:pt x="4965609" y="1374141"/>
                </a:cubicBezTo>
                <a:cubicBezTo>
                  <a:pt x="4964341" y="1374141"/>
                  <a:pt x="4964341" y="1372869"/>
                  <a:pt x="4964341" y="1372869"/>
                </a:cubicBezTo>
                <a:cubicBezTo>
                  <a:pt x="4964341" y="1371604"/>
                  <a:pt x="4964341" y="1371604"/>
                  <a:pt x="4964341" y="1370332"/>
                </a:cubicBezTo>
                <a:cubicBezTo>
                  <a:pt x="4964341" y="1369060"/>
                  <a:pt x="4963063" y="1367794"/>
                  <a:pt x="4963063" y="1366523"/>
                </a:cubicBezTo>
                <a:cubicBezTo>
                  <a:pt x="4961794" y="1366523"/>
                  <a:pt x="4961794" y="1365251"/>
                  <a:pt x="4960526" y="1365251"/>
                </a:cubicBezTo>
                <a:cubicBezTo>
                  <a:pt x="4960526" y="1366523"/>
                  <a:pt x="4959257" y="1366523"/>
                  <a:pt x="4959257" y="1366523"/>
                </a:cubicBezTo>
                <a:cubicBezTo>
                  <a:pt x="4959257" y="1367794"/>
                  <a:pt x="4959257" y="1367794"/>
                  <a:pt x="4959257" y="1369060"/>
                </a:cubicBezTo>
                <a:cubicBezTo>
                  <a:pt x="4959257" y="1370332"/>
                  <a:pt x="4957989" y="1370332"/>
                  <a:pt x="4957989" y="1370332"/>
                </a:cubicBezTo>
                <a:cubicBezTo>
                  <a:pt x="4957989" y="1371604"/>
                  <a:pt x="4957989" y="1371604"/>
                  <a:pt x="4957989" y="1371604"/>
                </a:cubicBezTo>
                <a:cubicBezTo>
                  <a:pt x="4957989" y="1371604"/>
                  <a:pt x="4959257" y="1371604"/>
                  <a:pt x="4960526" y="1371604"/>
                </a:cubicBezTo>
                <a:cubicBezTo>
                  <a:pt x="4960526" y="1371604"/>
                  <a:pt x="4961794" y="1372869"/>
                  <a:pt x="4961794" y="1372869"/>
                </a:cubicBezTo>
                <a:cubicBezTo>
                  <a:pt x="4961794" y="1374141"/>
                  <a:pt x="4961794" y="1374141"/>
                  <a:pt x="4961794" y="1375413"/>
                </a:cubicBezTo>
                <a:cubicBezTo>
                  <a:pt x="4960526" y="1375413"/>
                  <a:pt x="4960526" y="1375413"/>
                  <a:pt x="4959257" y="1375413"/>
                </a:cubicBezTo>
                <a:cubicBezTo>
                  <a:pt x="4957989" y="1375413"/>
                  <a:pt x="4957989" y="1374141"/>
                  <a:pt x="4957989" y="1374141"/>
                </a:cubicBezTo>
                <a:cubicBezTo>
                  <a:pt x="4957989" y="1374141"/>
                  <a:pt x="4959257" y="1374141"/>
                  <a:pt x="4959257" y="1374141"/>
                </a:cubicBezTo>
                <a:cubicBezTo>
                  <a:pt x="4959257" y="1374141"/>
                  <a:pt x="4957989" y="1372869"/>
                  <a:pt x="4957989" y="1372869"/>
                </a:cubicBezTo>
                <a:lnTo>
                  <a:pt x="4955445" y="1372869"/>
                </a:lnTo>
                <a:lnTo>
                  <a:pt x="4955446" y="1372871"/>
                </a:lnTo>
                <a:lnTo>
                  <a:pt x="4955443" y="1372869"/>
                </a:lnTo>
                <a:lnTo>
                  <a:pt x="4955442" y="1372869"/>
                </a:lnTo>
                <a:lnTo>
                  <a:pt x="4954809" y="1373504"/>
                </a:lnTo>
                <a:lnTo>
                  <a:pt x="4954174" y="1374141"/>
                </a:lnTo>
                <a:cubicBezTo>
                  <a:pt x="4954174" y="1374141"/>
                  <a:pt x="4952905" y="1374141"/>
                  <a:pt x="4952905" y="1374141"/>
                </a:cubicBezTo>
                <a:cubicBezTo>
                  <a:pt x="4952905" y="1374141"/>
                  <a:pt x="4954174" y="1372869"/>
                  <a:pt x="4954174" y="1372869"/>
                </a:cubicBezTo>
                <a:lnTo>
                  <a:pt x="4954174" y="1372868"/>
                </a:lnTo>
                <a:lnTo>
                  <a:pt x="4954174" y="1372234"/>
                </a:lnTo>
                <a:lnTo>
                  <a:pt x="4952904" y="1371599"/>
                </a:lnTo>
                <a:lnTo>
                  <a:pt x="4954169" y="1371599"/>
                </a:lnTo>
                <a:lnTo>
                  <a:pt x="4952905" y="1370332"/>
                </a:lnTo>
                <a:cubicBezTo>
                  <a:pt x="4952905" y="1369060"/>
                  <a:pt x="4952905" y="1369060"/>
                  <a:pt x="4952905" y="1367794"/>
                </a:cubicBezTo>
                <a:cubicBezTo>
                  <a:pt x="4952905" y="1367794"/>
                  <a:pt x="4954174" y="1366523"/>
                  <a:pt x="4954174" y="1366523"/>
                </a:cubicBezTo>
                <a:cubicBezTo>
                  <a:pt x="4955442" y="1366523"/>
                  <a:pt x="4955442" y="1367794"/>
                  <a:pt x="4955442" y="1367794"/>
                </a:cubicBezTo>
                <a:cubicBezTo>
                  <a:pt x="4955442" y="1367794"/>
                  <a:pt x="4955442" y="1369060"/>
                  <a:pt x="4955442" y="1369060"/>
                </a:cubicBezTo>
                <a:cubicBezTo>
                  <a:pt x="4955442" y="1369060"/>
                  <a:pt x="4956720" y="1369060"/>
                  <a:pt x="4956720" y="1369060"/>
                </a:cubicBezTo>
                <a:cubicBezTo>
                  <a:pt x="4956720" y="1369060"/>
                  <a:pt x="4956720" y="1367794"/>
                  <a:pt x="4956720" y="1366523"/>
                </a:cubicBezTo>
                <a:cubicBezTo>
                  <a:pt x="4956720" y="1365251"/>
                  <a:pt x="4956720" y="1365251"/>
                  <a:pt x="4956720" y="1363979"/>
                </a:cubicBezTo>
                <a:cubicBezTo>
                  <a:pt x="4956720" y="1362713"/>
                  <a:pt x="4955442" y="1362713"/>
                  <a:pt x="4955442" y="1362713"/>
                </a:cubicBezTo>
                <a:lnTo>
                  <a:pt x="4957989" y="1362713"/>
                </a:lnTo>
                <a:cubicBezTo>
                  <a:pt x="4959257" y="1363979"/>
                  <a:pt x="4959257" y="1363979"/>
                  <a:pt x="4960526" y="1363979"/>
                </a:cubicBezTo>
                <a:cubicBezTo>
                  <a:pt x="4960526" y="1363979"/>
                  <a:pt x="4961794" y="1362713"/>
                  <a:pt x="4961794" y="1362713"/>
                </a:cubicBezTo>
                <a:cubicBezTo>
                  <a:pt x="4963063" y="1362713"/>
                  <a:pt x="4964331" y="1361441"/>
                  <a:pt x="4965609" y="1361441"/>
                </a:cubicBezTo>
                <a:cubicBezTo>
                  <a:pt x="4966878" y="1361441"/>
                  <a:pt x="4966878" y="1361441"/>
                  <a:pt x="4968146" y="1361441"/>
                </a:cubicBezTo>
                <a:cubicBezTo>
                  <a:pt x="4968146" y="1360170"/>
                  <a:pt x="4969415" y="1360170"/>
                  <a:pt x="4969415" y="1360170"/>
                </a:cubicBezTo>
                <a:cubicBezTo>
                  <a:pt x="4970683" y="1360170"/>
                  <a:pt x="4971952" y="1360170"/>
                  <a:pt x="4973230" y="1360170"/>
                </a:cubicBezTo>
                <a:cubicBezTo>
                  <a:pt x="4974498" y="1360170"/>
                  <a:pt x="4974498" y="1361441"/>
                  <a:pt x="4973230" y="1355088"/>
                </a:cubicBezTo>
                <a:cubicBezTo>
                  <a:pt x="4973230" y="1353823"/>
                  <a:pt x="4974498" y="1353823"/>
                  <a:pt x="4974498" y="1353823"/>
                </a:cubicBezTo>
                <a:cubicBezTo>
                  <a:pt x="4974498" y="1353823"/>
                  <a:pt x="4974498" y="1352551"/>
                  <a:pt x="4974498" y="1352551"/>
                </a:cubicBezTo>
                <a:cubicBezTo>
                  <a:pt x="4974498" y="1352551"/>
                  <a:pt x="4973230" y="1351279"/>
                  <a:pt x="4973230" y="1351279"/>
                </a:cubicBezTo>
                <a:lnTo>
                  <a:pt x="4973230" y="1347472"/>
                </a:lnTo>
                <a:lnTo>
                  <a:pt x="4969406" y="1346200"/>
                </a:lnTo>
                <a:cubicBezTo>
                  <a:pt x="4966958" y="1346200"/>
                  <a:pt x="4965661" y="1346200"/>
                  <a:pt x="4964365" y="1346200"/>
                </a:cubicBezTo>
                <a:cubicBezTo>
                  <a:pt x="4964365" y="1347494"/>
                  <a:pt x="4964365" y="1347494"/>
                  <a:pt x="4964365" y="1348787"/>
                </a:cubicBezTo>
                <a:cubicBezTo>
                  <a:pt x="4964365" y="1348787"/>
                  <a:pt x="4963068" y="1348787"/>
                  <a:pt x="4963068" y="1348787"/>
                </a:cubicBezTo>
                <a:cubicBezTo>
                  <a:pt x="4961772" y="1348787"/>
                  <a:pt x="4961772" y="1347494"/>
                  <a:pt x="4961772" y="1347494"/>
                </a:cubicBezTo>
                <a:cubicBezTo>
                  <a:pt x="4960475" y="1347494"/>
                  <a:pt x="4959323" y="1347494"/>
                  <a:pt x="4958026" y="1347494"/>
                </a:cubicBezTo>
                <a:cubicBezTo>
                  <a:pt x="4956730" y="1346200"/>
                  <a:pt x="4956730" y="1346200"/>
                  <a:pt x="4956730" y="1344983"/>
                </a:cubicBezTo>
                <a:cubicBezTo>
                  <a:pt x="4956730" y="1343690"/>
                  <a:pt x="4955433" y="1343690"/>
                  <a:pt x="4955433" y="1343690"/>
                </a:cubicBezTo>
                <a:cubicBezTo>
                  <a:pt x="4955433" y="1343690"/>
                  <a:pt x="4954137" y="1344983"/>
                  <a:pt x="4952985" y="1344983"/>
                </a:cubicBezTo>
                <a:cubicBezTo>
                  <a:pt x="4952985" y="1344983"/>
                  <a:pt x="4952985" y="1343690"/>
                  <a:pt x="4952985" y="1343690"/>
                </a:cubicBezTo>
                <a:cubicBezTo>
                  <a:pt x="4952985" y="1343690"/>
                  <a:pt x="4951688" y="1343690"/>
                  <a:pt x="4950392" y="1343690"/>
                </a:cubicBezTo>
                <a:cubicBezTo>
                  <a:pt x="4947799" y="1343690"/>
                  <a:pt x="4944053" y="1344983"/>
                  <a:pt x="4941460" y="1344983"/>
                </a:cubicBezTo>
                <a:cubicBezTo>
                  <a:pt x="4940164" y="1344983"/>
                  <a:pt x="4939012" y="1346200"/>
                  <a:pt x="4937715" y="1346200"/>
                </a:cubicBezTo>
                <a:cubicBezTo>
                  <a:pt x="4936419" y="1346200"/>
                  <a:pt x="4936419" y="1344983"/>
                  <a:pt x="4936419" y="1344983"/>
                </a:cubicBezTo>
                <a:cubicBezTo>
                  <a:pt x="4936419" y="1346200"/>
                  <a:pt x="4935122" y="1346200"/>
                  <a:pt x="4935122" y="1347494"/>
                </a:cubicBezTo>
                <a:cubicBezTo>
                  <a:pt x="4933826" y="1347494"/>
                  <a:pt x="4933826" y="1347494"/>
                  <a:pt x="4932529" y="1347494"/>
                </a:cubicBezTo>
                <a:cubicBezTo>
                  <a:pt x="4933826" y="1347494"/>
                  <a:pt x="4933826" y="1346200"/>
                  <a:pt x="4933826" y="1346200"/>
                </a:cubicBezTo>
                <a:cubicBezTo>
                  <a:pt x="4932529" y="1346200"/>
                  <a:pt x="4932529" y="1344983"/>
                  <a:pt x="4932529" y="1344983"/>
                </a:cubicBezTo>
                <a:cubicBezTo>
                  <a:pt x="4932529" y="1343690"/>
                  <a:pt x="4932529" y="1343690"/>
                  <a:pt x="4932529" y="1342396"/>
                </a:cubicBezTo>
                <a:cubicBezTo>
                  <a:pt x="4931377" y="1342396"/>
                  <a:pt x="4931377" y="1341103"/>
                  <a:pt x="4930080" y="1341103"/>
                </a:cubicBezTo>
                <a:cubicBezTo>
                  <a:pt x="4928784" y="1338592"/>
                  <a:pt x="4928784" y="1337299"/>
                  <a:pt x="4927487" y="1334788"/>
                </a:cubicBezTo>
                <a:cubicBezTo>
                  <a:pt x="4928784" y="1336081"/>
                  <a:pt x="4928784" y="1336081"/>
                  <a:pt x="4930080" y="1336081"/>
                </a:cubicBezTo>
                <a:lnTo>
                  <a:pt x="4929424" y="1334771"/>
                </a:lnTo>
                <a:lnTo>
                  <a:pt x="4927504" y="1334771"/>
                </a:lnTo>
                <a:cubicBezTo>
                  <a:pt x="4927504" y="1334771"/>
                  <a:pt x="4927504" y="1333499"/>
                  <a:pt x="4927504" y="1333499"/>
                </a:cubicBezTo>
                <a:cubicBezTo>
                  <a:pt x="4927504" y="1333499"/>
                  <a:pt x="4928775" y="1333499"/>
                  <a:pt x="4928775" y="1333499"/>
                </a:cubicBezTo>
                <a:lnTo>
                  <a:pt x="4928798" y="1333521"/>
                </a:lnTo>
                <a:lnTo>
                  <a:pt x="4928784" y="1333494"/>
                </a:lnTo>
                <a:cubicBezTo>
                  <a:pt x="4930080" y="1332277"/>
                  <a:pt x="4930080" y="1332277"/>
                  <a:pt x="4930080" y="1330984"/>
                </a:cubicBezTo>
                <a:cubicBezTo>
                  <a:pt x="4931377" y="1330984"/>
                  <a:pt x="4931377" y="1330984"/>
                  <a:pt x="4932529" y="1330984"/>
                </a:cubicBezTo>
                <a:cubicBezTo>
                  <a:pt x="4932529" y="1329690"/>
                  <a:pt x="4932529" y="1329690"/>
                  <a:pt x="4932529" y="1328473"/>
                </a:cubicBezTo>
                <a:cubicBezTo>
                  <a:pt x="4932529" y="1327179"/>
                  <a:pt x="4931377" y="1327179"/>
                  <a:pt x="4931377" y="1325886"/>
                </a:cubicBezTo>
                <a:cubicBezTo>
                  <a:pt x="4931377" y="1325886"/>
                  <a:pt x="4931377" y="1324593"/>
                  <a:pt x="4931377" y="1324593"/>
                </a:cubicBezTo>
                <a:cubicBezTo>
                  <a:pt x="4933826" y="1324593"/>
                  <a:pt x="4935122" y="1324593"/>
                  <a:pt x="4937715" y="1324593"/>
                </a:cubicBezTo>
                <a:cubicBezTo>
                  <a:pt x="4937715" y="1322082"/>
                  <a:pt x="4936419" y="1320788"/>
                  <a:pt x="4936419" y="1319571"/>
                </a:cubicBezTo>
                <a:cubicBezTo>
                  <a:pt x="4936419" y="1319571"/>
                  <a:pt x="4935122" y="1319571"/>
                  <a:pt x="4935122" y="1319571"/>
                </a:cubicBezTo>
                <a:cubicBezTo>
                  <a:pt x="4935122" y="1319571"/>
                  <a:pt x="4933826" y="1318278"/>
                  <a:pt x="4933826" y="1318278"/>
                </a:cubicBezTo>
                <a:cubicBezTo>
                  <a:pt x="4933826" y="1315767"/>
                  <a:pt x="4935122" y="1314473"/>
                  <a:pt x="4935122" y="1313180"/>
                </a:cubicBezTo>
                <a:cubicBezTo>
                  <a:pt x="4933826" y="1313180"/>
                  <a:pt x="4933826" y="1311963"/>
                  <a:pt x="4933826" y="1310669"/>
                </a:cubicBezTo>
                <a:cubicBezTo>
                  <a:pt x="4932529" y="1310669"/>
                  <a:pt x="4932529" y="1310669"/>
                  <a:pt x="4931377" y="1310669"/>
                </a:cubicBezTo>
                <a:cubicBezTo>
                  <a:pt x="4928784" y="1308082"/>
                  <a:pt x="4927487" y="1306865"/>
                  <a:pt x="4925039" y="1305572"/>
                </a:cubicBezTo>
                <a:cubicBezTo>
                  <a:pt x="4927487" y="1304278"/>
                  <a:pt x="4928784" y="1304278"/>
                  <a:pt x="4930080" y="1303061"/>
                </a:cubicBezTo>
                <a:cubicBezTo>
                  <a:pt x="4931377" y="1303061"/>
                  <a:pt x="4931377" y="1304278"/>
                  <a:pt x="4932529" y="1304278"/>
                </a:cubicBezTo>
                <a:cubicBezTo>
                  <a:pt x="4932529" y="1304278"/>
                  <a:pt x="4933826" y="1303061"/>
                  <a:pt x="4933826" y="1303061"/>
                </a:cubicBezTo>
                <a:cubicBezTo>
                  <a:pt x="4935122" y="1303061"/>
                  <a:pt x="4935122" y="1304278"/>
                  <a:pt x="4935122" y="1304278"/>
                </a:cubicBezTo>
                <a:cubicBezTo>
                  <a:pt x="4936419" y="1304278"/>
                  <a:pt x="4939012" y="1305572"/>
                  <a:pt x="4940164" y="1306865"/>
                </a:cubicBezTo>
                <a:cubicBezTo>
                  <a:pt x="4940164" y="1305572"/>
                  <a:pt x="4940164" y="1305572"/>
                  <a:pt x="4940164" y="1304278"/>
                </a:cubicBezTo>
                <a:cubicBezTo>
                  <a:pt x="4940164" y="1304278"/>
                  <a:pt x="4939012" y="1303061"/>
                  <a:pt x="4939012" y="1301767"/>
                </a:cubicBezTo>
                <a:cubicBezTo>
                  <a:pt x="4939012" y="1300474"/>
                  <a:pt x="4940164" y="1300474"/>
                  <a:pt x="4940164" y="1300474"/>
                </a:cubicBezTo>
                <a:cubicBezTo>
                  <a:pt x="4939012" y="1300474"/>
                  <a:pt x="4939012" y="1299257"/>
                  <a:pt x="4937715" y="1299257"/>
                </a:cubicBezTo>
                <a:cubicBezTo>
                  <a:pt x="4936419" y="1297963"/>
                  <a:pt x="4936419" y="1295452"/>
                  <a:pt x="4935122" y="1294159"/>
                </a:cubicBezTo>
                <a:cubicBezTo>
                  <a:pt x="4933826" y="1291572"/>
                  <a:pt x="4931377" y="1290355"/>
                  <a:pt x="4930080" y="1287768"/>
                </a:cubicBezTo>
                <a:cubicBezTo>
                  <a:pt x="4931377" y="1287768"/>
                  <a:pt x="4931377" y="1287768"/>
                  <a:pt x="4932529" y="1287768"/>
                </a:cubicBezTo>
                <a:cubicBezTo>
                  <a:pt x="4931377" y="1287768"/>
                  <a:pt x="4928784" y="1286551"/>
                  <a:pt x="4927487" y="1286551"/>
                </a:cubicBezTo>
                <a:cubicBezTo>
                  <a:pt x="4926191" y="1286551"/>
                  <a:pt x="4925039" y="1286551"/>
                  <a:pt x="4923742" y="1286551"/>
                </a:cubicBezTo>
                <a:cubicBezTo>
                  <a:pt x="4922446" y="1285257"/>
                  <a:pt x="4922446" y="1283964"/>
                  <a:pt x="4921149" y="1282746"/>
                </a:cubicBezTo>
                <a:cubicBezTo>
                  <a:pt x="4919853" y="1282746"/>
                  <a:pt x="4919853" y="1282746"/>
                  <a:pt x="4918556" y="1282746"/>
                </a:cubicBezTo>
                <a:cubicBezTo>
                  <a:pt x="4918556" y="1282746"/>
                  <a:pt x="4918556" y="1283964"/>
                  <a:pt x="4918556" y="1283964"/>
                </a:cubicBezTo>
                <a:cubicBezTo>
                  <a:pt x="4917404" y="1283964"/>
                  <a:pt x="4916107" y="1285257"/>
                  <a:pt x="4914811" y="1285257"/>
                </a:cubicBezTo>
                <a:cubicBezTo>
                  <a:pt x="4914811" y="1285257"/>
                  <a:pt x="4913514" y="1283964"/>
                  <a:pt x="4913514" y="1283964"/>
                </a:cubicBezTo>
                <a:cubicBezTo>
                  <a:pt x="4912218" y="1285257"/>
                  <a:pt x="4911065" y="1285257"/>
                  <a:pt x="4909769" y="1285257"/>
                </a:cubicBezTo>
                <a:cubicBezTo>
                  <a:pt x="4908473" y="1283964"/>
                  <a:pt x="4908473" y="1283964"/>
                  <a:pt x="4908473" y="1282746"/>
                </a:cubicBezTo>
                <a:cubicBezTo>
                  <a:pt x="4909769" y="1281453"/>
                  <a:pt x="4911065" y="1281453"/>
                  <a:pt x="4912218" y="1280160"/>
                </a:cubicBezTo>
                <a:cubicBezTo>
                  <a:pt x="4912218" y="1278942"/>
                  <a:pt x="4911065" y="1278942"/>
                  <a:pt x="4909769" y="1277649"/>
                </a:cubicBezTo>
                <a:cubicBezTo>
                  <a:pt x="4908473" y="1277649"/>
                  <a:pt x="4907176" y="1277649"/>
                  <a:pt x="4905880" y="1277649"/>
                </a:cubicBezTo>
                <a:cubicBezTo>
                  <a:pt x="4905880" y="1276355"/>
                  <a:pt x="4904727" y="1276355"/>
                  <a:pt x="4904727" y="1276355"/>
                </a:cubicBezTo>
                <a:cubicBezTo>
                  <a:pt x="4904727" y="1276355"/>
                  <a:pt x="4905880" y="1275062"/>
                  <a:pt x="4905880" y="1275062"/>
                </a:cubicBezTo>
                <a:cubicBezTo>
                  <a:pt x="4907176" y="1272551"/>
                  <a:pt x="4907176" y="1271258"/>
                  <a:pt x="4908473" y="1270040"/>
                </a:cubicBezTo>
                <a:cubicBezTo>
                  <a:pt x="4909769" y="1268747"/>
                  <a:pt x="4911065" y="1268747"/>
                  <a:pt x="4912218" y="1267454"/>
                </a:cubicBezTo>
                <a:cubicBezTo>
                  <a:pt x="4913514" y="1267454"/>
                  <a:pt x="4914811" y="1268747"/>
                  <a:pt x="4916107" y="1268747"/>
                </a:cubicBezTo>
                <a:cubicBezTo>
                  <a:pt x="4917404" y="1268747"/>
                  <a:pt x="4918556" y="1267454"/>
                  <a:pt x="4919853" y="1267454"/>
                </a:cubicBezTo>
                <a:cubicBezTo>
                  <a:pt x="4918556" y="1267454"/>
                  <a:pt x="4917404" y="1267454"/>
                  <a:pt x="4916107" y="1267454"/>
                </a:cubicBezTo>
                <a:cubicBezTo>
                  <a:pt x="4913514" y="1266236"/>
                  <a:pt x="4912218" y="1266236"/>
                  <a:pt x="4909769" y="1264943"/>
                </a:cubicBezTo>
                <a:cubicBezTo>
                  <a:pt x="4908473" y="1264943"/>
                  <a:pt x="4908473" y="1263649"/>
                  <a:pt x="4908473" y="1263649"/>
                </a:cubicBezTo>
                <a:cubicBezTo>
                  <a:pt x="4908473" y="1262432"/>
                  <a:pt x="4909769" y="1259845"/>
                  <a:pt x="4909769" y="1258552"/>
                </a:cubicBezTo>
                <a:cubicBezTo>
                  <a:pt x="4911065" y="1258552"/>
                  <a:pt x="4913514" y="1257334"/>
                  <a:pt x="4914811" y="1256041"/>
                </a:cubicBezTo>
                <a:cubicBezTo>
                  <a:pt x="4914811" y="1254748"/>
                  <a:pt x="4913514" y="1254748"/>
                  <a:pt x="4913514" y="1253530"/>
                </a:cubicBezTo>
                <a:cubicBezTo>
                  <a:pt x="4914811" y="1253530"/>
                  <a:pt x="4914811" y="1253530"/>
                  <a:pt x="4916107" y="1253530"/>
                </a:cubicBezTo>
                <a:cubicBezTo>
                  <a:pt x="4916107" y="1253530"/>
                  <a:pt x="4917404" y="1252237"/>
                  <a:pt x="4917404" y="1252237"/>
                </a:cubicBezTo>
                <a:cubicBezTo>
                  <a:pt x="4916107" y="1252237"/>
                  <a:pt x="4916107" y="1252237"/>
                  <a:pt x="4914811" y="1252237"/>
                </a:cubicBezTo>
                <a:cubicBezTo>
                  <a:pt x="4913514" y="1253530"/>
                  <a:pt x="4913514" y="1253530"/>
                  <a:pt x="4912218" y="1253530"/>
                </a:cubicBezTo>
                <a:cubicBezTo>
                  <a:pt x="4911065" y="1253530"/>
                  <a:pt x="4908473" y="1252237"/>
                  <a:pt x="4907176" y="1252237"/>
                </a:cubicBezTo>
                <a:cubicBezTo>
                  <a:pt x="4907176" y="1250943"/>
                  <a:pt x="4905880" y="1249726"/>
                  <a:pt x="4905880" y="1249726"/>
                </a:cubicBezTo>
                <a:cubicBezTo>
                  <a:pt x="4905880" y="1248433"/>
                  <a:pt x="4904727" y="1248433"/>
                  <a:pt x="4903431" y="1247139"/>
                </a:cubicBezTo>
                <a:cubicBezTo>
                  <a:pt x="4902134" y="1247139"/>
                  <a:pt x="4902134" y="1248433"/>
                  <a:pt x="4902134" y="1248433"/>
                </a:cubicBezTo>
                <a:cubicBezTo>
                  <a:pt x="4900838" y="1248433"/>
                  <a:pt x="4900838" y="1248433"/>
                  <a:pt x="4899541" y="1248433"/>
                </a:cubicBezTo>
                <a:cubicBezTo>
                  <a:pt x="4899541" y="1245922"/>
                  <a:pt x="4899541" y="1244628"/>
                  <a:pt x="4899541" y="1243335"/>
                </a:cubicBezTo>
                <a:cubicBezTo>
                  <a:pt x="4898245" y="1243335"/>
                  <a:pt x="4898245" y="1243335"/>
                  <a:pt x="4898245" y="1243335"/>
                </a:cubicBezTo>
                <a:cubicBezTo>
                  <a:pt x="4898245" y="1242042"/>
                  <a:pt x="4898245" y="1242042"/>
                  <a:pt x="4898245" y="1242042"/>
                </a:cubicBezTo>
                <a:cubicBezTo>
                  <a:pt x="4898245" y="1240824"/>
                  <a:pt x="4898245" y="1240824"/>
                  <a:pt x="4898245" y="1239531"/>
                </a:cubicBezTo>
                <a:cubicBezTo>
                  <a:pt x="4895796" y="1240824"/>
                  <a:pt x="4894500" y="1240824"/>
                  <a:pt x="4891907" y="1242042"/>
                </a:cubicBezTo>
                <a:cubicBezTo>
                  <a:pt x="4890754" y="1242042"/>
                  <a:pt x="4889458" y="1240824"/>
                  <a:pt x="4888161" y="1240824"/>
                </a:cubicBezTo>
                <a:cubicBezTo>
                  <a:pt x="4886865" y="1240824"/>
                  <a:pt x="4886865" y="1240824"/>
                  <a:pt x="4885568" y="1240824"/>
                </a:cubicBezTo>
                <a:cubicBezTo>
                  <a:pt x="4885568" y="1240824"/>
                  <a:pt x="4884272" y="1239531"/>
                  <a:pt x="4884272" y="1239531"/>
                </a:cubicBezTo>
                <a:cubicBezTo>
                  <a:pt x="4883119" y="1239531"/>
                  <a:pt x="4880526" y="1239531"/>
                  <a:pt x="4879230" y="1239531"/>
                </a:cubicBezTo>
                <a:cubicBezTo>
                  <a:pt x="4877934" y="1239531"/>
                  <a:pt x="4876781" y="1238237"/>
                  <a:pt x="4875485" y="1238237"/>
                </a:cubicBezTo>
                <a:cubicBezTo>
                  <a:pt x="4875485" y="1239531"/>
                  <a:pt x="4874188" y="1239531"/>
                  <a:pt x="4874188" y="1240824"/>
                </a:cubicBezTo>
                <a:cubicBezTo>
                  <a:pt x="4872892" y="1239531"/>
                  <a:pt x="4872892" y="1239531"/>
                  <a:pt x="4871595" y="1239531"/>
                </a:cubicBezTo>
                <a:cubicBezTo>
                  <a:pt x="4867850" y="1239531"/>
                  <a:pt x="4865257" y="1240824"/>
                  <a:pt x="4862808" y="1240824"/>
                </a:cubicBezTo>
                <a:cubicBezTo>
                  <a:pt x="4861512" y="1242042"/>
                  <a:pt x="4858919" y="1242042"/>
                  <a:pt x="4857622" y="1242042"/>
                </a:cubicBezTo>
                <a:cubicBezTo>
                  <a:pt x="4857622" y="1243335"/>
                  <a:pt x="4857622" y="1243335"/>
                  <a:pt x="4857622" y="1244628"/>
                </a:cubicBezTo>
                <a:cubicBezTo>
                  <a:pt x="4856326" y="1245922"/>
                  <a:pt x="4856326" y="1245922"/>
                  <a:pt x="4856326" y="1245922"/>
                </a:cubicBezTo>
                <a:cubicBezTo>
                  <a:pt x="4855173" y="1245922"/>
                  <a:pt x="4852580" y="1245922"/>
                  <a:pt x="4851284" y="1245922"/>
                </a:cubicBezTo>
                <a:cubicBezTo>
                  <a:pt x="4849988" y="1245922"/>
                  <a:pt x="4848835" y="1247139"/>
                  <a:pt x="4847539" y="1247139"/>
                </a:cubicBezTo>
                <a:cubicBezTo>
                  <a:pt x="4846242" y="1245922"/>
                  <a:pt x="4846242" y="1245922"/>
                  <a:pt x="4844946" y="1245922"/>
                </a:cubicBezTo>
                <a:cubicBezTo>
                  <a:pt x="4843649" y="1245922"/>
                  <a:pt x="4843649" y="1247139"/>
                  <a:pt x="4842497" y="1247139"/>
                </a:cubicBezTo>
                <a:cubicBezTo>
                  <a:pt x="4841200" y="1247139"/>
                  <a:pt x="4841200" y="1247139"/>
                  <a:pt x="4839904" y="1247139"/>
                </a:cubicBezTo>
                <a:cubicBezTo>
                  <a:pt x="4839904" y="1245922"/>
                  <a:pt x="4839904" y="1244628"/>
                  <a:pt x="4839904" y="1244628"/>
                </a:cubicBezTo>
                <a:cubicBezTo>
                  <a:pt x="4838607" y="1243335"/>
                  <a:pt x="4838607" y="1243335"/>
                  <a:pt x="4837311" y="1242042"/>
                </a:cubicBezTo>
                <a:cubicBezTo>
                  <a:pt x="4838607" y="1242042"/>
                  <a:pt x="4838607" y="1240824"/>
                  <a:pt x="4839904" y="1240824"/>
                </a:cubicBezTo>
                <a:cubicBezTo>
                  <a:pt x="4841200" y="1242042"/>
                  <a:pt x="4841200" y="1242042"/>
                  <a:pt x="4842497" y="1242042"/>
                </a:cubicBezTo>
                <a:cubicBezTo>
                  <a:pt x="4843649" y="1242042"/>
                  <a:pt x="4843649" y="1240824"/>
                  <a:pt x="4844946" y="1240824"/>
                </a:cubicBezTo>
                <a:cubicBezTo>
                  <a:pt x="4846242" y="1240824"/>
                  <a:pt x="4847539" y="1242042"/>
                  <a:pt x="4848835" y="1242042"/>
                </a:cubicBezTo>
                <a:cubicBezTo>
                  <a:pt x="4848835" y="1242042"/>
                  <a:pt x="4849988" y="1242042"/>
                  <a:pt x="4849988" y="1242042"/>
                </a:cubicBezTo>
                <a:cubicBezTo>
                  <a:pt x="4851284" y="1242042"/>
                  <a:pt x="4851284" y="1240824"/>
                  <a:pt x="4851284" y="1240824"/>
                </a:cubicBezTo>
                <a:cubicBezTo>
                  <a:pt x="4851284" y="1239531"/>
                  <a:pt x="4849988" y="1239531"/>
                  <a:pt x="4849988" y="1239531"/>
                </a:cubicBezTo>
                <a:cubicBezTo>
                  <a:pt x="4849988" y="1239531"/>
                  <a:pt x="4849988" y="1238237"/>
                  <a:pt x="4849988" y="1238237"/>
                </a:cubicBezTo>
                <a:lnTo>
                  <a:pt x="4847539" y="1238237"/>
                </a:lnTo>
                <a:cubicBezTo>
                  <a:pt x="4847539" y="1238237"/>
                  <a:pt x="4846242" y="1237020"/>
                  <a:pt x="4846242" y="1237020"/>
                </a:cubicBezTo>
                <a:cubicBezTo>
                  <a:pt x="4846242" y="1237020"/>
                  <a:pt x="4846242" y="1235727"/>
                  <a:pt x="4846242" y="1235727"/>
                </a:cubicBezTo>
                <a:cubicBezTo>
                  <a:pt x="4846242" y="1235727"/>
                  <a:pt x="4847539" y="1235727"/>
                  <a:pt x="4847539" y="1235727"/>
                </a:cubicBezTo>
                <a:cubicBezTo>
                  <a:pt x="4848835" y="1235727"/>
                  <a:pt x="4848835" y="1234433"/>
                  <a:pt x="4848835" y="1234433"/>
                </a:cubicBezTo>
                <a:cubicBezTo>
                  <a:pt x="4847539" y="1233216"/>
                  <a:pt x="4847539" y="1231922"/>
                  <a:pt x="4846242" y="1230629"/>
                </a:cubicBezTo>
                <a:cubicBezTo>
                  <a:pt x="4846242" y="1229412"/>
                  <a:pt x="4847539" y="1229412"/>
                  <a:pt x="4847539" y="1228118"/>
                </a:cubicBezTo>
                <a:cubicBezTo>
                  <a:pt x="4847539" y="1228118"/>
                  <a:pt x="4847539" y="1226825"/>
                  <a:pt x="4847539" y="1226825"/>
                </a:cubicBezTo>
                <a:cubicBezTo>
                  <a:pt x="4847539" y="1226825"/>
                  <a:pt x="4848835" y="1228118"/>
                  <a:pt x="4849988" y="1228118"/>
                </a:cubicBezTo>
                <a:cubicBezTo>
                  <a:pt x="4849988" y="1226825"/>
                  <a:pt x="4851284" y="1226825"/>
                  <a:pt x="4851284" y="1225531"/>
                </a:cubicBezTo>
                <a:cubicBezTo>
                  <a:pt x="4853877" y="1225531"/>
                  <a:pt x="4855173" y="1224314"/>
                  <a:pt x="4856326" y="1224314"/>
                </a:cubicBezTo>
                <a:cubicBezTo>
                  <a:pt x="4856326" y="1224314"/>
                  <a:pt x="4857622" y="1223021"/>
                  <a:pt x="4857622" y="1223021"/>
                </a:cubicBezTo>
                <a:cubicBezTo>
                  <a:pt x="4858919" y="1223021"/>
                  <a:pt x="4858919" y="1223021"/>
                  <a:pt x="4860215" y="1223021"/>
                </a:cubicBezTo>
                <a:cubicBezTo>
                  <a:pt x="4860215" y="1221727"/>
                  <a:pt x="4860215" y="1221727"/>
                  <a:pt x="4860215" y="1220510"/>
                </a:cubicBezTo>
                <a:cubicBezTo>
                  <a:pt x="4857622" y="1219216"/>
                  <a:pt x="4856326" y="1216706"/>
                  <a:pt x="4853877" y="1215412"/>
                </a:cubicBezTo>
                <a:cubicBezTo>
                  <a:pt x="4852580" y="1212902"/>
                  <a:pt x="4851284" y="1211608"/>
                  <a:pt x="4849988" y="1209021"/>
                </a:cubicBezTo>
                <a:cubicBezTo>
                  <a:pt x="4848835" y="1209021"/>
                  <a:pt x="4848835" y="1210315"/>
                  <a:pt x="4847539" y="1210315"/>
                </a:cubicBezTo>
                <a:cubicBezTo>
                  <a:pt x="4847539" y="1210315"/>
                  <a:pt x="4846242" y="1209021"/>
                  <a:pt x="4844946" y="1209021"/>
                </a:cubicBezTo>
                <a:cubicBezTo>
                  <a:pt x="4844946" y="1209021"/>
                  <a:pt x="4843649" y="1207804"/>
                  <a:pt x="4843649" y="1207804"/>
                </a:cubicBezTo>
                <a:cubicBezTo>
                  <a:pt x="4842497" y="1207804"/>
                  <a:pt x="4841200" y="1206510"/>
                  <a:pt x="4839904" y="1206510"/>
                </a:cubicBezTo>
                <a:cubicBezTo>
                  <a:pt x="4839904" y="1206510"/>
                  <a:pt x="4838607" y="1207804"/>
                  <a:pt x="4837311" y="1207804"/>
                </a:cubicBezTo>
                <a:cubicBezTo>
                  <a:pt x="4837311" y="1207804"/>
                  <a:pt x="4836014" y="1207804"/>
                  <a:pt x="4836014" y="1207804"/>
                </a:cubicBezTo>
                <a:cubicBezTo>
                  <a:pt x="4836014" y="1209021"/>
                  <a:pt x="4834862" y="1209021"/>
                  <a:pt x="4834862" y="1210315"/>
                </a:cubicBezTo>
                <a:cubicBezTo>
                  <a:pt x="4833566" y="1210315"/>
                  <a:pt x="4832269" y="1211608"/>
                  <a:pt x="4830973" y="1211608"/>
                </a:cubicBezTo>
                <a:cubicBezTo>
                  <a:pt x="4829676" y="1212902"/>
                  <a:pt x="4829676" y="1214119"/>
                  <a:pt x="4828524" y="1215412"/>
                </a:cubicBezTo>
                <a:cubicBezTo>
                  <a:pt x="4828524" y="1215412"/>
                  <a:pt x="4827227" y="1215412"/>
                  <a:pt x="4827227" y="1215412"/>
                </a:cubicBezTo>
                <a:cubicBezTo>
                  <a:pt x="4825931" y="1216706"/>
                  <a:pt x="4824634" y="1216706"/>
                  <a:pt x="4823338" y="1217923"/>
                </a:cubicBezTo>
                <a:cubicBezTo>
                  <a:pt x="4822041" y="1217923"/>
                  <a:pt x="4820889" y="1216706"/>
                  <a:pt x="4819593" y="1216706"/>
                </a:cubicBezTo>
                <a:cubicBezTo>
                  <a:pt x="4817000" y="1216706"/>
                  <a:pt x="4815703" y="1216706"/>
                  <a:pt x="4813254" y="1216706"/>
                </a:cubicBezTo>
                <a:cubicBezTo>
                  <a:pt x="4811958" y="1217923"/>
                  <a:pt x="4810661" y="1220510"/>
                  <a:pt x="4809365" y="1221727"/>
                </a:cubicBezTo>
                <a:cubicBezTo>
                  <a:pt x="4809365" y="1223021"/>
                  <a:pt x="4808068" y="1223021"/>
                  <a:pt x="4808068" y="1223021"/>
                </a:cubicBezTo>
                <a:cubicBezTo>
                  <a:pt x="4809365" y="1224314"/>
                  <a:pt x="4809365" y="1224314"/>
                  <a:pt x="4809365" y="1224314"/>
                </a:cubicBezTo>
                <a:cubicBezTo>
                  <a:pt x="4809365" y="1224314"/>
                  <a:pt x="4809365" y="1225531"/>
                  <a:pt x="4809365" y="1226825"/>
                </a:cubicBezTo>
                <a:cubicBezTo>
                  <a:pt x="4808068" y="1225531"/>
                  <a:pt x="4808068" y="1225531"/>
                  <a:pt x="4806916" y="1225531"/>
                </a:cubicBezTo>
                <a:cubicBezTo>
                  <a:pt x="4806916" y="1225531"/>
                  <a:pt x="4806916" y="1226825"/>
                  <a:pt x="4806916" y="1226825"/>
                </a:cubicBezTo>
                <a:cubicBezTo>
                  <a:pt x="4805620" y="1226825"/>
                  <a:pt x="4805620" y="1228118"/>
                  <a:pt x="4804323" y="1228118"/>
                </a:cubicBezTo>
                <a:cubicBezTo>
                  <a:pt x="4803027" y="1228118"/>
                  <a:pt x="4801730" y="1226825"/>
                  <a:pt x="4800578" y="1226825"/>
                </a:cubicBezTo>
                <a:cubicBezTo>
                  <a:pt x="4799281" y="1226825"/>
                  <a:pt x="4796688" y="1225531"/>
                  <a:pt x="4795392" y="1225531"/>
                </a:cubicBezTo>
                <a:cubicBezTo>
                  <a:pt x="4794095" y="1224314"/>
                  <a:pt x="4791647" y="1223021"/>
                  <a:pt x="4790350" y="1221727"/>
                </a:cubicBezTo>
                <a:cubicBezTo>
                  <a:pt x="4789054" y="1221727"/>
                  <a:pt x="4789054" y="1223021"/>
                  <a:pt x="4789054" y="1223021"/>
                </a:cubicBezTo>
                <a:cubicBezTo>
                  <a:pt x="4787757" y="1223021"/>
                  <a:pt x="4787757" y="1223021"/>
                  <a:pt x="4786605" y="1223021"/>
                </a:cubicBezTo>
                <a:cubicBezTo>
                  <a:pt x="4786605" y="1224314"/>
                  <a:pt x="4785308" y="1224314"/>
                  <a:pt x="4785308" y="1225531"/>
                </a:cubicBezTo>
                <a:cubicBezTo>
                  <a:pt x="4784012" y="1225531"/>
                  <a:pt x="4784012" y="1226825"/>
                  <a:pt x="4784012" y="1226825"/>
                </a:cubicBezTo>
                <a:cubicBezTo>
                  <a:pt x="4784012" y="1226825"/>
                  <a:pt x="4784012" y="1228118"/>
                  <a:pt x="4784012" y="1228118"/>
                </a:cubicBezTo>
                <a:cubicBezTo>
                  <a:pt x="4784012" y="1228118"/>
                  <a:pt x="4782715" y="1228118"/>
                  <a:pt x="4782715" y="1228118"/>
                </a:cubicBezTo>
                <a:cubicBezTo>
                  <a:pt x="4784012" y="1228118"/>
                  <a:pt x="4784012" y="1229412"/>
                  <a:pt x="4784012" y="1230629"/>
                </a:cubicBezTo>
                <a:cubicBezTo>
                  <a:pt x="4784012" y="1231922"/>
                  <a:pt x="4784012" y="1231922"/>
                  <a:pt x="4784012" y="1233216"/>
                </a:cubicBezTo>
                <a:cubicBezTo>
                  <a:pt x="4784012" y="1234433"/>
                  <a:pt x="4785308" y="1234433"/>
                  <a:pt x="4786605" y="1235727"/>
                </a:cubicBezTo>
                <a:cubicBezTo>
                  <a:pt x="4789054" y="1237020"/>
                  <a:pt x="4790350" y="1238237"/>
                  <a:pt x="4791647" y="1239531"/>
                </a:cubicBezTo>
                <a:cubicBezTo>
                  <a:pt x="4791647" y="1239531"/>
                  <a:pt x="4791647" y="1240824"/>
                  <a:pt x="4791647" y="1240824"/>
                </a:cubicBezTo>
                <a:cubicBezTo>
                  <a:pt x="4791647" y="1242042"/>
                  <a:pt x="4792943" y="1243335"/>
                  <a:pt x="4792943" y="1244628"/>
                </a:cubicBezTo>
                <a:cubicBezTo>
                  <a:pt x="4792943" y="1244628"/>
                  <a:pt x="4792943" y="1243335"/>
                  <a:pt x="4792943" y="1243335"/>
                </a:cubicBezTo>
                <a:cubicBezTo>
                  <a:pt x="4794095" y="1243335"/>
                  <a:pt x="4794095" y="1244628"/>
                  <a:pt x="4794095" y="1244628"/>
                </a:cubicBezTo>
                <a:cubicBezTo>
                  <a:pt x="4794095" y="1243335"/>
                  <a:pt x="4795392" y="1243335"/>
                  <a:pt x="4795392" y="1243335"/>
                </a:cubicBezTo>
                <a:cubicBezTo>
                  <a:pt x="4795392" y="1243335"/>
                  <a:pt x="4796688" y="1243335"/>
                  <a:pt x="4796688" y="1243335"/>
                </a:cubicBezTo>
                <a:cubicBezTo>
                  <a:pt x="4796688" y="1243335"/>
                  <a:pt x="4796688" y="1244628"/>
                  <a:pt x="4796688" y="1244628"/>
                </a:cubicBezTo>
                <a:cubicBezTo>
                  <a:pt x="4797985" y="1244628"/>
                  <a:pt x="4797985" y="1244628"/>
                  <a:pt x="4799281" y="1244628"/>
                </a:cubicBezTo>
                <a:cubicBezTo>
                  <a:pt x="4800578" y="1244628"/>
                  <a:pt x="4801730" y="1245922"/>
                  <a:pt x="4803027" y="1245922"/>
                </a:cubicBezTo>
                <a:cubicBezTo>
                  <a:pt x="4803027" y="1247139"/>
                  <a:pt x="4803027" y="1247139"/>
                  <a:pt x="4803027" y="1248433"/>
                </a:cubicBezTo>
                <a:cubicBezTo>
                  <a:pt x="4803027" y="1248433"/>
                  <a:pt x="4801730" y="1249726"/>
                  <a:pt x="4801730" y="1250943"/>
                </a:cubicBezTo>
                <a:cubicBezTo>
                  <a:pt x="4803027" y="1253530"/>
                  <a:pt x="4803027" y="1256041"/>
                  <a:pt x="4804323" y="1258552"/>
                </a:cubicBezTo>
                <a:cubicBezTo>
                  <a:pt x="4805620" y="1258552"/>
                  <a:pt x="4806916" y="1259845"/>
                  <a:pt x="4808068" y="1259845"/>
                </a:cubicBezTo>
                <a:cubicBezTo>
                  <a:pt x="4809365" y="1259845"/>
                  <a:pt x="4810661" y="1259845"/>
                  <a:pt x="4811958" y="1259845"/>
                </a:cubicBezTo>
                <a:cubicBezTo>
                  <a:pt x="4811958" y="1259845"/>
                  <a:pt x="4813254" y="1261139"/>
                  <a:pt x="4814551" y="1261139"/>
                </a:cubicBezTo>
                <a:cubicBezTo>
                  <a:pt x="4814551" y="1261139"/>
                  <a:pt x="4815703" y="1261139"/>
                  <a:pt x="4815703" y="1261139"/>
                </a:cubicBezTo>
                <a:cubicBezTo>
                  <a:pt x="4817000" y="1261139"/>
                  <a:pt x="4817000" y="1259845"/>
                  <a:pt x="4818296" y="1259845"/>
                </a:cubicBezTo>
                <a:cubicBezTo>
                  <a:pt x="4818296" y="1259845"/>
                  <a:pt x="4817000" y="1258552"/>
                  <a:pt x="4817000" y="1258552"/>
                </a:cubicBezTo>
                <a:cubicBezTo>
                  <a:pt x="4818296" y="1258552"/>
                  <a:pt x="4820889" y="1258552"/>
                  <a:pt x="4822041" y="1258552"/>
                </a:cubicBezTo>
                <a:cubicBezTo>
                  <a:pt x="4823338" y="1258552"/>
                  <a:pt x="4823338" y="1258552"/>
                  <a:pt x="4824634" y="1258552"/>
                </a:cubicBezTo>
                <a:cubicBezTo>
                  <a:pt x="4825931" y="1257334"/>
                  <a:pt x="4825931" y="1257334"/>
                  <a:pt x="4825931" y="1256041"/>
                </a:cubicBezTo>
                <a:cubicBezTo>
                  <a:pt x="4825931" y="1256041"/>
                  <a:pt x="4824634" y="1254748"/>
                  <a:pt x="4824634" y="1254748"/>
                </a:cubicBezTo>
                <a:cubicBezTo>
                  <a:pt x="4825931" y="1254748"/>
                  <a:pt x="4827227" y="1256041"/>
                  <a:pt x="4828524" y="1256041"/>
                </a:cubicBezTo>
                <a:cubicBezTo>
                  <a:pt x="4830973" y="1256041"/>
                  <a:pt x="4833566" y="1256041"/>
                  <a:pt x="4836014" y="1256041"/>
                </a:cubicBezTo>
                <a:cubicBezTo>
                  <a:pt x="4837311" y="1256041"/>
                  <a:pt x="4837311" y="1257334"/>
                  <a:pt x="4837311" y="1257334"/>
                </a:cubicBezTo>
                <a:cubicBezTo>
                  <a:pt x="4837311" y="1257334"/>
                  <a:pt x="4838607" y="1258552"/>
                  <a:pt x="4838607" y="1258552"/>
                </a:cubicBezTo>
                <a:cubicBezTo>
                  <a:pt x="4838607" y="1259845"/>
                  <a:pt x="4839904" y="1259845"/>
                  <a:pt x="4839904" y="1261139"/>
                </a:cubicBezTo>
                <a:cubicBezTo>
                  <a:pt x="4839904" y="1261139"/>
                  <a:pt x="4841200" y="1262432"/>
                  <a:pt x="4841200" y="1262432"/>
                </a:cubicBezTo>
                <a:cubicBezTo>
                  <a:pt x="4841200" y="1263649"/>
                  <a:pt x="4842497" y="1263649"/>
                  <a:pt x="4842497" y="1264943"/>
                </a:cubicBezTo>
                <a:cubicBezTo>
                  <a:pt x="4846242" y="1266236"/>
                  <a:pt x="4848835" y="1267454"/>
                  <a:pt x="4852580" y="1268747"/>
                </a:cubicBezTo>
                <a:cubicBezTo>
                  <a:pt x="4852580" y="1268747"/>
                  <a:pt x="4853877" y="1268747"/>
                  <a:pt x="4853877" y="1268747"/>
                </a:cubicBezTo>
                <a:cubicBezTo>
                  <a:pt x="4855173" y="1268747"/>
                  <a:pt x="4856326" y="1270040"/>
                  <a:pt x="4857622" y="1270040"/>
                </a:cubicBezTo>
                <a:cubicBezTo>
                  <a:pt x="4857622" y="1271258"/>
                  <a:pt x="4857622" y="1271258"/>
                  <a:pt x="4857622" y="1271258"/>
                </a:cubicBezTo>
                <a:cubicBezTo>
                  <a:pt x="4860215" y="1271258"/>
                  <a:pt x="4861512" y="1272551"/>
                  <a:pt x="4862808" y="1272551"/>
                </a:cubicBezTo>
                <a:cubicBezTo>
                  <a:pt x="4863961" y="1273845"/>
                  <a:pt x="4865257" y="1273845"/>
                  <a:pt x="4866553" y="1273845"/>
                </a:cubicBezTo>
                <a:cubicBezTo>
                  <a:pt x="4866553" y="1273845"/>
                  <a:pt x="4867850" y="1275062"/>
                  <a:pt x="4867850" y="1275062"/>
                </a:cubicBezTo>
                <a:cubicBezTo>
                  <a:pt x="4866553" y="1275062"/>
                  <a:pt x="4865257" y="1275062"/>
                  <a:pt x="4863961" y="1275062"/>
                </a:cubicBezTo>
                <a:cubicBezTo>
                  <a:pt x="4862808" y="1275062"/>
                  <a:pt x="4862808" y="1276355"/>
                  <a:pt x="4862808" y="1276355"/>
                </a:cubicBezTo>
                <a:cubicBezTo>
                  <a:pt x="4862808" y="1277649"/>
                  <a:pt x="4863961" y="1278942"/>
                  <a:pt x="4863961" y="1280160"/>
                </a:cubicBezTo>
                <a:cubicBezTo>
                  <a:pt x="4863961" y="1280160"/>
                  <a:pt x="4862808" y="1280160"/>
                  <a:pt x="4862808" y="1280160"/>
                </a:cubicBezTo>
                <a:cubicBezTo>
                  <a:pt x="4861512" y="1280160"/>
                  <a:pt x="4861512" y="1280160"/>
                  <a:pt x="4860215" y="1280160"/>
                </a:cubicBezTo>
                <a:cubicBezTo>
                  <a:pt x="4860215" y="1281453"/>
                  <a:pt x="4860215" y="1281453"/>
                  <a:pt x="4860215" y="1282746"/>
                </a:cubicBezTo>
                <a:cubicBezTo>
                  <a:pt x="4861512" y="1282746"/>
                  <a:pt x="4861512" y="1283964"/>
                  <a:pt x="4862808" y="1283964"/>
                </a:cubicBezTo>
                <a:cubicBezTo>
                  <a:pt x="4862808" y="1283964"/>
                  <a:pt x="4862808" y="1285257"/>
                  <a:pt x="4862808" y="1285257"/>
                </a:cubicBezTo>
                <a:cubicBezTo>
                  <a:pt x="4861512" y="1285257"/>
                  <a:pt x="4858919" y="1286551"/>
                  <a:pt x="4857622" y="1286551"/>
                </a:cubicBezTo>
                <a:cubicBezTo>
                  <a:pt x="4856326" y="1285257"/>
                  <a:pt x="4855173" y="1283964"/>
                  <a:pt x="4853877" y="1282746"/>
                </a:cubicBezTo>
                <a:cubicBezTo>
                  <a:pt x="4853877" y="1282746"/>
                  <a:pt x="4853877" y="1281453"/>
                  <a:pt x="4853877" y="1281453"/>
                </a:cubicBezTo>
                <a:cubicBezTo>
                  <a:pt x="4852580" y="1282746"/>
                  <a:pt x="4852580" y="1282746"/>
                  <a:pt x="4851284" y="1282746"/>
                </a:cubicBezTo>
                <a:cubicBezTo>
                  <a:pt x="4849988" y="1282746"/>
                  <a:pt x="4849988" y="1281453"/>
                  <a:pt x="4849988" y="1281453"/>
                </a:cubicBezTo>
                <a:cubicBezTo>
                  <a:pt x="4847539" y="1282746"/>
                  <a:pt x="4846242" y="1282746"/>
                  <a:pt x="4844946" y="1283964"/>
                </a:cubicBezTo>
                <a:cubicBezTo>
                  <a:pt x="4843649" y="1282746"/>
                  <a:pt x="4843649" y="1282746"/>
                  <a:pt x="4842497" y="1282746"/>
                </a:cubicBezTo>
                <a:cubicBezTo>
                  <a:pt x="4841200" y="1283964"/>
                  <a:pt x="4839904" y="1283964"/>
                  <a:pt x="4838607" y="1283964"/>
                </a:cubicBezTo>
                <a:cubicBezTo>
                  <a:pt x="4838607" y="1283964"/>
                  <a:pt x="4837311" y="1282746"/>
                  <a:pt x="4836014" y="1282746"/>
                </a:cubicBezTo>
                <a:cubicBezTo>
                  <a:pt x="4836014" y="1282746"/>
                  <a:pt x="4834862" y="1283964"/>
                  <a:pt x="4834862" y="1283964"/>
                </a:cubicBezTo>
                <a:cubicBezTo>
                  <a:pt x="4833566" y="1282746"/>
                  <a:pt x="4833566" y="1282746"/>
                  <a:pt x="4832269" y="1281453"/>
                </a:cubicBezTo>
                <a:cubicBezTo>
                  <a:pt x="4830973" y="1280160"/>
                  <a:pt x="4829676" y="1280160"/>
                  <a:pt x="4828524" y="1280160"/>
                </a:cubicBezTo>
                <a:cubicBezTo>
                  <a:pt x="4828524" y="1281453"/>
                  <a:pt x="4829676" y="1281453"/>
                  <a:pt x="4830973" y="1282746"/>
                </a:cubicBezTo>
                <a:cubicBezTo>
                  <a:pt x="4830973" y="1282746"/>
                  <a:pt x="4830973" y="1283964"/>
                  <a:pt x="4830973" y="1283964"/>
                </a:cubicBezTo>
                <a:cubicBezTo>
                  <a:pt x="4829676" y="1282746"/>
                  <a:pt x="4828524" y="1282746"/>
                  <a:pt x="4827227" y="1282746"/>
                </a:cubicBezTo>
                <a:cubicBezTo>
                  <a:pt x="4827227" y="1283964"/>
                  <a:pt x="4825931" y="1283964"/>
                  <a:pt x="4825931" y="1285257"/>
                </a:cubicBezTo>
                <a:cubicBezTo>
                  <a:pt x="4824634" y="1285257"/>
                  <a:pt x="4822041" y="1283964"/>
                  <a:pt x="4820889" y="1283964"/>
                </a:cubicBezTo>
                <a:cubicBezTo>
                  <a:pt x="4819593" y="1283964"/>
                  <a:pt x="4818296" y="1285257"/>
                  <a:pt x="4817000" y="1285257"/>
                </a:cubicBezTo>
                <a:cubicBezTo>
                  <a:pt x="4817000" y="1285257"/>
                  <a:pt x="4818296" y="1286551"/>
                  <a:pt x="4818296" y="1286551"/>
                </a:cubicBezTo>
                <a:cubicBezTo>
                  <a:pt x="4819593" y="1287768"/>
                  <a:pt x="4819593" y="1287768"/>
                  <a:pt x="4820889" y="1289061"/>
                </a:cubicBezTo>
                <a:cubicBezTo>
                  <a:pt x="4819593" y="1289061"/>
                  <a:pt x="4818296" y="1290355"/>
                  <a:pt x="4817000" y="1290355"/>
                </a:cubicBezTo>
                <a:cubicBezTo>
                  <a:pt x="4817000" y="1290355"/>
                  <a:pt x="4815703" y="1289061"/>
                  <a:pt x="4815703" y="1289061"/>
                </a:cubicBezTo>
                <a:cubicBezTo>
                  <a:pt x="4814551" y="1290355"/>
                  <a:pt x="4813254" y="1290355"/>
                  <a:pt x="4811958" y="1291572"/>
                </a:cubicBezTo>
                <a:cubicBezTo>
                  <a:pt x="4810661" y="1291572"/>
                  <a:pt x="4810661" y="1291572"/>
                  <a:pt x="4809365" y="1291572"/>
                </a:cubicBezTo>
                <a:cubicBezTo>
                  <a:pt x="4808068" y="1290355"/>
                  <a:pt x="4808068" y="1290355"/>
                  <a:pt x="4808068" y="1290355"/>
                </a:cubicBezTo>
                <a:cubicBezTo>
                  <a:pt x="4806916" y="1290355"/>
                  <a:pt x="4806916" y="1291572"/>
                  <a:pt x="4805620" y="1292866"/>
                </a:cubicBezTo>
                <a:cubicBezTo>
                  <a:pt x="4805620" y="1292866"/>
                  <a:pt x="4805620" y="1294159"/>
                  <a:pt x="4805620" y="1295452"/>
                </a:cubicBezTo>
                <a:cubicBezTo>
                  <a:pt x="4804323" y="1296670"/>
                  <a:pt x="4804323" y="1297963"/>
                  <a:pt x="4803027" y="1299257"/>
                </a:cubicBezTo>
                <a:cubicBezTo>
                  <a:pt x="4803027" y="1300474"/>
                  <a:pt x="4801730" y="1303061"/>
                  <a:pt x="4801730" y="1304278"/>
                </a:cubicBezTo>
                <a:cubicBezTo>
                  <a:pt x="4801730" y="1304278"/>
                  <a:pt x="4803027" y="1304278"/>
                  <a:pt x="4803027" y="1304278"/>
                </a:cubicBezTo>
                <a:cubicBezTo>
                  <a:pt x="4805620" y="1305572"/>
                  <a:pt x="4808068" y="1308082"/>
                  <a:pt x="4810661" y="1309376"/>
                </a:cubicBezTo>
                <a:cubicBezTo>
                  <a:pt x="4810661" y="1309376"/>
                  <a:pt x="4810661" y="1310669"/>
                  <a:pt x="4810661" y="1310669"/>
                </a:cubicBezTo>
                <a:cubicBezTo>
                  <a:pt x="4811958" y="1310669"/>
                  <a:pt x="4811958" y="1310669"/>
                  <a:pt x="4813254" y="1310669"/>
                </a:cubicBezTo>
                <a:cubicBezTo>
                  <a:pt x="4815703" y="1313180"/>
                  <a:pt x="4818296" y="1314473"/>
                  <a:pt x="4820889" y="1316984"/>
                </a:cubicBezTo>
                <a:cubicBezTo>
                  <a:pt x="4822041" y="1319571"/>
                  <a:pt x="4822041" y="1323375"/>
                  <a:pt x="4823338" y="1325886"/>
                </a:cubicBezTo>
                <a:cubicBezTo>
                  <a:pt x="4823338" y="1325886"/>
                  <a:pt x="4824634" y="1325886"/>
                  <a:pt x="4824634" y="1325886"/>
                </a:cubicBezTo>
                <a:cubicBezTo>
                  <a:pt x="4823338" y="1327179"/>
                  <a:pt x="4823338" y="1327179"/>
                  <a:pt x="4822041" y="1328473"/>
                </a:cubicBezTo>
                <a:cubicBezTo>
                  <a:pt x="4822041" y="1328473"/>
                  <a:pt x="4823338" y="1329690"/>
                  <a:pt x="4824634" y="1329690"/>
                </a:cubicBezTo>
                <a:cubicBezTo>
                  <a:pt x="4823338" y="1330984"/>
                  <a:pt x="4823338" y="1332277"/>
                  <a:pt x="4823338" y="1333494"/>
                </a:cubicBezTo>
                <a:cubicBezTo>
                  <a:pt x="4824634" y="1334788"/>
                  <a:pt x="4827227" y="1337299"/>
                  <a:pt x="4828524" y="1338592"/>
                </a:cubicBezTo>
                <a:cubicBezTo>
                  <a:pt x="4828524" y="1339885"/>
                  <a:pt x="4827227" y="1341103"/>
                  <a:pt x="4827227" y="1342396"/>
                </a:cubicBezTo>
                <a:cubicBezTo>
                  <a:pt x="4828524" y="1343690"/>
                  <a:pt x="4828524" y="1346200"/>
                  <a:pt x="4829676" y="1347494"/>
                </a:cubicBezTo>
                <a:cubicBezTo>
                  <a:pt x="4830973" y="1348787"/>
                  <a:pt x="4830973" y="1348787"/>
                  <a:pt x="4832269" y="1350005"/>
                </a:cubicBezTo>
                <a:cubicBezTo>
                  <a:pt x="4833566" y="1351298"/>
                  <a:pt x="4834862" y="1351298"/>
                  <a:pt x="4836014" y="1351298"/>
                </a:cubicBezTo>
                <a:cubicBezTo>
                  <a:pt x="4836014" y="1351298"/>
                  <a:pt x="4837311" y="1352591"/>
                  <a:pt x="4837311" y="1352591"/>
                </a:cubicBezTo>
                <a:cubicBezTo>
                  <a:pt x="4837311" y="1353809"/>
                  <a:pt x="4837311" y="1353809"/>
                  <a:pt x="4837311" y="1353809"/>
                </a:cubicBezTo>
                <a:cubicBezTo>
                  <a:pt x="4838607" y="1356396"/>
                  <a:pt x="4838607" y="1357613"/>
                  <a:pt x="4839904" y="1358906"/>
                </a:cubicBezTo>
                <a:cubicBezTo>
                  <a:pt x="4839904" y="1358906"/>
                  <a:pt x="4841200" y="1360200"/>
                  <a:pt x="4841200" y="1360200"/>
                </a:cubicBezTo>
                <a:cubicBezTo>
                  <a:pt x="4841200" y="1361493"/>
                  <a:pt x="4842497" y="1362711"/>
                  <a:pt x="4842497" y="1364004"/>
                </a:cubicBezTo>
                <a:cubicBezTo>
                  <a:pt x="4841200" y="1364004"/>
                  <a:pt x="4841200" y="1364004"/>
                  <a:pt x="4839904" y="1364004"/>
                </a:cubicBezTo>
                <a:cubicBezTo>
                  <a:pt x="4837311" y="1362711"/>
                  <a:pt x="4836014" y="1361493"/>
                  <a:pt x="4833566" y="1360200"/>
                </a:cubicBezTo>
                <a:cubicBezTo>
                  <a:pt x="4832269" y="1360200"/>
                  <a:pt x="4829676" y="1360200"/>
                  <a:pt x="4828524" y="1360200"/>
                </a:cubicBezTo>
                <a:cubicBezTo>
                  <a:pt x="4827227" y="1358906"/>
                  <a:pt x="4827227" y="1357613"/>
                  <a:pt x="4825931" y="1356396"/>
                </a:cubicBezTo>
                <a:cubicBezTo>
                  <a:pt x="4824634" y="1355102"/>
                  <a:pt x="4824634" y="1355102"/>
                  <a:pt x="4823338" y="1355102"/>
                </a:cubicBezTo>
                <a:cubicBezTo>
                  <a:pt x="4823338" y="1355102"/>
                  <a:pt x="4822041" y="1353809"/>
                  <a:pt x="4820889" y="1352591"/>
                </a:cubicBezTo>
                <a:lnTo>
                  <a:pt x="4820826" y="1352560"/>
                </a:lnTo>
                <a:lnTo>
                  <a:pt x="4820826" y="1352842"/>
                </a:lnTo>
                <a:lnTo>
                  <a:pt x="4824634" y="1357613"/>
                </a:lnTo>
                <a:cubicBezTo>
                  <a:pt x="4827227" y="1358906"/>
                  <a:pt x="4828524" y="1360200"/>
                  <a:pt x="4829676" y="1361493"/>
                </a:cubicBezTo>
                <a:cubicBezTo>
                  <a:pt x="4830973" y="1364004"/>
                  <a:pt x="4833566" y="1365297"/>
                  <a:pt x="4836014" y="1367808"/>
                </a:cubicBezTo>
                <a:cubicBezTo>
                  <a:pt x="4837311" y="1369102"/>
                  <a:pt x="4837311" y="1371612"/>
                  <a:pt x="4838607" y="1372906"/>
                </a:cubicBezTo>
                <a:cubicBezTo>
                  <a:pt x="4837311" y="1372906"/>
                  <a:pt x="4837311" y="1374123"/>
                  <a:pt x="4837311" y="1374123"/>
                </a:cubicBezTo>
                <a:cubicBezTo>
                  <a:pt x="4836014" y="1374123"/>
                  <a:pt x="4834862" y="1372906"/>
                  <a:pt x="4833566" y="1372906"/>
                </a:cubicBezTo>
                <a:lnTo>
                  <a:pt x="4830493" y="1373648"/>
                </a:lnTo>
                <a:lnTo>
                  <a:pt x="4832255" y="1375410"/>
                </a:lnTo>
                <a:cubicBezTo>
                  <a:pt x="4832255" y="1375410"/>
                  <a:pt x="4832255" y="1376680"/>
                  <a:pt x="4829715" y="1375410"/>
                </a:cubicBezTo>
                <a:cubicBezTo>
                  <a:pt x="4829715" y="1375410"/>
                  <a:pt x="4828445" y="1374140"/>
                  <a:pt x="4828445" y="1374140"/>
                </a:cubicBezTo>
                <a:lnTo>
                  <a:pt x="4825977" y="1372906"/>
                </a:lnTo>
                <a:lnTo>
                  <a:pt x="4824634" y="1372906"/>
                </a:lnTo>
                <a:cubicBezTo>
                  <a:pt x="4823338" y="1372906"/>
                  <a:pt x="4823338" y="1374123"/>
                  <a:pt x="4823338" y="1374123"/>
                </a:cubicBezTo>
                <a:cubicBezTo>
                  <a:pt x="4823338" y="1374123"/>
                  <a:pt x="4822041" y="1374123"/>
                  <a:pt x="4820889" y="1374123"/>
                </a:cubicBezTo>
                <a:cubicBezTo>
                  <a:pt x="4819593" y="1372906"/>
                  <a:pt x="4818296" y="1372906"/>
                  <a:pt x="4817000" y="1371612"/>
                </a:cubicBezTo>
                <a:lnTo>
                  <a:pt x="4815703" y="1371612"/>
                </a:lnTo>
                <a:cubicBezTo>
                  <a:pt x="4817000" y="1372906"/>
                  <a:pt x="4817000" y="1374123"/>
                  <a:pt x="4818296" y="1375417"/>
                </a:cubicBezTo>
                <a:cubicBezTo>
                  <a:pt x="4819593" y="1375417"/>
                  <a:pt x="4819593" y="1376710"/>
                  <a:pt x="4820889" y="1376710"/>
                </a:cubicBezTo>
                <a:cubicBezTo>
                  <a:pt x="4823338" y="1376710"/>
                  <a:pt x="4824634" y="1375417"/>
                  <a:pt x="4827227" y="1375417"/>
                </a:cubicBezTo>
                <a:cubicBezTo>
                  <a:pt x="4828524" y="1375417"/>
                  <a:pt x="4829676" y="1376710"/>
                  <a:pt x="4830973" y="1376710"/>
                </a:cubicBezTo>
                <a:cubicBezTo>
                  <a:pt x="4832269" y="1379221"/>
                  <a:pt x="4833566" y="1380514"/>
                  <a:pt x="4834862" y="1383025"/>
                </a:cubicBezTo>
                <a:cubicBezTo>
                  <a:pt x="4834862" y="1381808"/>
                  <a:pt x="4836014" y="1381808"/>
                  <a:pt x="4836014" y="1381808"/>
                </a:cubicBezTo>
                <a:cubicBezTo>
                  <a:pt x="4837311" y="1381808"/>
                  <a:pt x="4837311" y="1383025"/>
                  <a:pt x="4837311" y="1383025"/>
                </a:cubicBezTo>
                <a:cubicBezTo>
                  <a:pt x="4837311" y="1383025"/>
                  <a:pt x="4838607" y="1384318"/>
                  <a:pt x="4839904" y="1384318"/>
                </a:cubicBezTo>
                <a:cubicBezTo>
                  <a:pt x="4839904" y="1385612"/>
                  <a:pt x="4839904" y="1385612"/>
                  <a:pt x="4839904" y="1385612"/>
                </a:cubicBezTo>
                <a:cubicBezTo>
                  <a:pt x="4837311" y="1386829"/>
                  <a:pt x="4833566" y="1386829"/>
                  <a:pt x="4830973" y="1388123"/>
                </a:cubicBezTo>
                <a:cubicBezTo>
                  <a:pt x="4828524" y="1386829"/>
                  <a:pt x="4827227" y="1386829"/>
                  <a:pt x="4825931" y="1386829"/>
                </a:cubicBezTo>
                <a:cubicBezTo>
                  <a:pt x="4824634" y="1388123"/>
                  <a:pt x="4824634" y="1388123"/>
                  <a:pt x="4824634" y="1389416"/>
                </a:cubicBezTo>
                <a:cubicBezTo>
                  <a:pt x="4825931" y="1389416"/>
                  <a:pt x="4825931" y="1390633"/>
                  <a:pt x="4827227" y="1390633"/>
                </a:cubicBezTo>
                <a:cubicBezTo>
                  <a:pt x="4828524" y="1390633"/>
                  <a:pt x="4830973" y="1389416"/>
                  <a:pt x="4832269" y="1389416"/>
                </a:cubicBezTo>
                <a:cubicBezTo>
                  <a:pt x="4832269" y="1389416"/>
                  <a:pt x="4833566" y="1390633"/>
                  <a:pt x="4834862" y="1390633"/>
                </a:cubicBezTo>
                <a:cubicBezTo>
                  <a:pt x="4834862" y="1390633"/>
                  <a:pt x="4834862" y="1389416"/>
                  <a:pt x="4834862" y="1389416"/>
                </a:cubicBezTo>
                <a:cubicBezTo>
                  <a:pt x="4834862" y="1388123"/>
                  <a:pt x="4834862" y="1388123"/>
                  <a:pt x="4834862" y="1388123"/>
                </a:cubicBezTo>
                <a:cubicBezTo>
                  <a:pt x="4836014" y="1386829"/>
                  <a:pt x="4836014" y="1386829"/>
                  <a:pt x="4837311" y="1386829"/>
                </a:cubicBezTo>
                <a:cubicBezTo>
                  <a:pt x="4837311" y="1386829"/>
                  <a:pt x="4838607" y="1388123"/>
                  <a:pt x="4838607" y="1388123"/>
                </a:cubicBezTo>
                <a:cubicBezTo>
                  <a:pt x="4837311" y="1389416"/>
                  <a:pt x="4837311" y="1390633"/>
                  <a:pt x="4837311" y="1391927"/>
                </a:cubicBezTo>
                <a:cubicBezTo>
                  <a:pt x="4837311" y="1391927"/>
                  <a:pt x="4837311" y="1393220"/>
                  <a:pt x="4837311" y="1393220"/>
                </a:cubicBezTo>
                <a:cubicBezTo>
                  <a:pt x="4836014" y="1393220"/>
                  <a:pt x="4836014" y="1393220"/>
                  <a:pt x="4834862" y="1393220"/>
                </a:cubicBezTo>
                <a:cubicBezTo>
                  <a:pt x="4834862" y="1391927"/>
                  <a:pt x="4834862" y="1391927"/>
                  <a:pt x="4834862" y="1391927"/>
                </a:cubicBezTo>
                <a:cubicBezTo>
                  <a:pt x="4834862" y="1391927"/>
                  <a:pt x="4833566" y="1390633"/>
                  <a:pt x="4833566" y="1390633"/>
                </a:cubicBezTo>
                <a:cubicBezTo>
                  <a:pt x="4832269" y="1391927"/>
                  <a:pt x="4832269" y="1391927"/>
                  <a:pt x="4832269" y="1391927"/>
                </a:cubicBezTo>
                <a:cubicBezTo>
                  <a:pt x="4832269" y="1391927"/>
                  <a:pt x="4830973" y="1391927"/>
                  <a:pt x="4830973" y="1391927"/>
                </a:cubicBezTo>
                <a:cubicBezTo>
                  <a:pt x="4829676" y="1391927"/>
                  <a:pt x="4829676" y="1390633"/>
                  <a:pt x="4828524" y="1390633"/>
                </a:cubicBezTo>
                <a:cubicBezTo>
                  <a:pt x="4827227" y="1391927"/>
                  <a:pt x="4825931" y="1391927"/>
                  <a:pt x="4824634" y="1391927"/>
                </a:cubicBezTo>
                <a:cubicBezTo>
                  <a:pt x="4823338" y="1393220"/>
                  <a:pt x="4823338" y="1393220"/>
                  <a:pt x="4823338" y="1393220"/>
                </a:cubicBezTo>
                <a:cubicBezTo>
                  <a:pt x="4824634" y="1393220"/>
                  <a:pt x="4827227" y="1394514"/>
                  <a:pt x="4828524" y="1394514"/>
                </a:cubicBezTo>
                <a:cubicBezTo>
                  <a:pt x="4828524" y="1394514"/>
                  <a:pt x="4829676" y="1395731"/>
                  <a:pt x="4829676" y="1395731"/>
                </a:cubicBezTo>
                <a:cubicBezTo>
                  <a:pt x="4828524" y="1397024"/>
                  <a:pt x="4828524" y="1397024"/>
                  <a:pt x="4828524" y="1397024"/>
                </a:cubicBezTo>
                <a:cubicBezTo>
                  <a:pt x="4828524" y="1397024"/>
                  <a:pt x="4827227" y="1397024"/>
                  <a:pt x="4827227" y="1397024"/>
                </a:cubicBezTo>
                <a:cubicBezTo>
                  <a:pt x="4825931" y="1397024"/>
                  <a:pt x="4825931" y="1397024"/>
                  <a:pt x="4824634" y="1397024"/>
                </a:cubicBezTo>
                <a:cubicBezTo>
                  <a:pt x="4824634" y="1397024"/>
                  <a:pt x="4825931" y="1398318"/>
                  <a:pt x="4825931" y="1398318"/>
                </a:cubicBezTo>
                <a:cubicBezTo>
                  <a:pt x="4825931" y="1398318"/>
                  <a:pt x="4827227" y="1399535"/>
                  <a:pt x="4827227" y="1399535"/>
                </a:cubicBezTo>
                <a:cubicBezTo>
                  <a:pt x="4825931" y="1399535"/>
                  <a:pt x="4825931" y="1399535"/>
                  <a:pt x="4824634" y="1399535"/>
                </a:cubicBezTo>
                <a:cubicBezTo>
                  <a:pt x="4823338" y="1399535"/>
                  <a:pt x="4823338" y="1398318"/>
                  <a:pt x="4822041" y="1398318"/>
                </a:cubicBezTo>
                <a:cubicBezTo>
                  <a:pt x="4822041" y="1398318"/>
                  <a:pt x="4820889" y="1398318"/>
                  <a:pt x="4820889" y="1398318"/>
                </a:cubicBezTo>
                <a:cubicBezTo>
                  <a:pt x="4820889" y="1398318"/>
                  <a:pt x="4822041" y="1399535"/>
                  <a:pt x="4822041" y="1399535"/>
                </a:cubicBezTo>
                <a:cubicBezTo>
                  <a:pt x="4822041" y="1399535"/>
                  <a:pt x="4823338" y="1400829"/>
                  <a:pt x="4824634" y="1400829"/>
                </a:cubicBezTo>
                <a:cubicBezTo>
                  <a:pt x="4825931" y="1402122"/>
                  <a:pt x="4825931" y="1402122"/>
                  <a:pt x="4825931" y="1403339"/>
                </a:cubicBezTo>
                <a:cubicBezTo>
                  <a:pt x="4824634" y="1403339"/>
                  <a:pt x="4824634" y="1403339"/>
                  <a:pt x="4823338" y="1403339"/>
                </a:cubicBezTo>
                <a:cubicBezTo>
                  <a:pt x="4823338" y="1404633"/>
                  <a:pt x="4822041" y="1404633"/>
                  <a:pt x="4822041" y="1405926"/>
                </a:cubicBezTo>
                <a:cubicBezTo>
                  <a:pt x="4822041" y="1405926"/>
                  <a:pt x="4822041" y="1404633"/>
                  <a:pt x="4822041" y="1404633"/>
                </a:cubicBezTo>
                <a:cubicBezTo>
                  <a:pt x="4822041" y="1403339"/>
                  <a:pt x="4822041" y="1403339"/>
                  <a:pt x="4822041" y="1402122"/>
                </a:cubicBezTo>
                <a:cubicBezTo>
                  <a:pt x="4820889" y="1402122"/>
                  <a:pt x="4820889" y="1402122"/>
                  <a:pt x="4819593" y="1402122"/>
                </a:cubicBezTo>
                <a:cubicBezTo>
                  <a:pt x="4818296" y="1402122"/>
                  <a:pt x="4817000" y="1403339"/>
                  <a:pt x="4815703" y="1404633"/>
                </a:cubicBezTo>
                <a:cubicBezTo>
                  <a:pt x="4814551" y="1404633"/>
                  <a:pt x="4814551" y="1404633"/>
                  <a:pt x="4813254" y="1404633"/>
                </a:cubicBezTo>
                <a:cubicBezTo>
                  <a:pt x="4811958" y="1403339"/>
                  <a:pt x="4810661" y="1403339"/>
                  <a:pt x="4809365" y="1402122"/>
                </a:cubicBezTo>
                <a:cubicBezTo>
                  <a:pt x="4810661" y="1403339"/>
                  <a:pt x="4810661" y="1403339"/>
                  <a:pt x="4811958" y="1404633"/>
                </a:cubicBezTo>
                <a:cubicBezTo>
                  <a:pt x="4811958" y="1404633"/>
                  <a:pt x="4811958" y="1405926"/>
                  <a:pt x="4811958" y="1405926"/>
                </a:cubicBezTo>
                <a:cubicBezTo>
                  <a:pt x="4813254" y="1405926"/>
                  <a:pt x="4813254" y="1407144"/>
                  <a:pt x="4813254" y="1407144"/>
                </a:cubicBezTo>
                <a:cubicBezTo>
                  <a:pt x="4811958" y="1407144"/>
                  <a:pt x="4811958" y="1407144"/>
                  <a:pt x="4810661" y="1407144"/>
                </a:cubicBezTo>
                <a:cubicBezTo>
                  <a:pt x="4809365" y="1407144"/>
                  <a:pt x="4809365" y="1408437"/>
                  <a:pt x="4809365" y="1408437"/>
                </a:cubicBezTo>
                <a:cubicBezTo>
                  <a:pt x="4810661" y="1408437"/>
                  <a:pt x="4810661" y="1409730"/>
                  <a:pt x="4810661" y="1409730"/>
                </a:cubicBezTo>
                <a:cubicBezTo>
                  <a:pt x="4810661" y="1409730"/>
                  <a:pt x="4809365" y="1409730"/>
                  <a:pt x="4809365" y="1409730"/>
                </a:cubicBezTo>
                <a:cubicBezTo>
                  <a:pt x="4809365" y="1411024"/>
                  <a:pt x="4809365" y="1411024"/>
                  <a:pt x="4809365" y="1412241"/>
                </a:cubicBezTo>
                <a:cubicBezTo>
                  <a:pt x="4809365" y="1412241"/>
                  <a:pt x="4808068" y="1412241"/>
                  <a:pt x="4806916" y="1412241"/>
                </a:cubicBezTo>
                <a:cubicBezTo>
                  <a:pt x="4806916" y="1411024"/>
                  <a:pt x="4805620" y="1411024"/>
                  <a:pt x="4805620" y="1409730"/>
                </a:cubicBezTo>
                <a:cubicBezTo>
                  <a:pt x="4805620" y="1409730"/>
                  <a:pt x="4804323" y="1411024"/>
                  <a:pt x="4804323" y="1411024"/>
                </a:cubicBezTo>
                <a:cubicBezTo>
                  <a:pt x="4805620" y="1411024"/>
                  <a:pt x="4805620" y="1412241"/>
                  <a:pt x="4806916" y="1412241"/>
                </a:cubicBezTo>
                <a:cubicBezTo>
                  <a:pt x="4806916" y="1413535"/>
                  <a:pt x="4808068" y="1413535"/>
                  <a:pt x="4808068" y="1414828"/>
                </a:cubicBezTo>
                <a:cubicBezTo>
                  <a:pt x="4806916" y="1414828"/>
                  <a:pt x="4805620" y="1413535"/>
                  <a:pt x="4804323" y="1413535"/>
                </a:cubicBezTo>
                <a:cubicBezTo>
                  <a:pt x="4803027" y="1413535"/>
                  <a:pt x="4803027" y="1414828"/>
                  <a:pt x="4803027" y="1414828"/>
                </a:cubicBezTo>
                <a:cubicBezTo>
                  <a:pt x="4801730" y="1414828"/>
                  <a:pt x="4799281" y="1416045"/>
                  <a:pt x="4797985" y="1416045"/>
                </a:cubicBezTo>
                <a:cubicBezTo>
                  <a:pt x="4796688" y="1414828"/>
                  <a:pt x="4796688" y="1414828"/>
                  <a:pt x="4795392" y="1414828"/>
                </a:cubicBezTo>
                <a:cubicBezTo>
                  <a:pt x="4795392" y="1413535"/>
                  <a:pt x="4796688" y="1413535"/>
                  <a:pt x="4796688" y="1412241"/>
                </a:cubicBezTo>
                <a:cubicBezTo>
                  <a:pt x="4796688" y="1412241"/>
                  <a:pt x="4795392" y="1412241"/>
                  <a:pt x="4795392" y="1412241"/>
                </a:cubicBezTo>
                <a:cubicBezTo>
                  <a:pt x="4794095" y="1412241"/>
                  <a:pt x="4794095" y="1412241"/>
                  <a:pt x="4794095" y="1412241"/>
                </a:cubicBezTo>
                <a:cubicBezTo>
                  <a:pt x="4794095" y="1412241"/>
                  <a:pt x="4792943" y="1413535"/>
                  <a:pt x="4792943" y="1413535"/>
                </a:cubicBezTo>
                <a:cubicBezTo>
                  <a:pt x="4791647" y="1413535"/>
                  <a:pt x="4791647" y="1412241"/>
                  <a:pt x="4790350" y="1412241"/>
                </a:cubicBezTo>
                <a:cubicBezTo>
                  <a:pt x="4791647" y="1412241"/>
                  <a:pt x="4791647" y="1413535"/>
                  <a:pt x="4791647" y="1413535"/>
                </a:cubicBezTo>
                <a:cubicBezTo>
                  <a:pt x="4790350" y="1413535"/>
                  <a:pt x="4790350" y="1413535"/>
                  <a:pt x="4789054" y="1413535"/>
                </a:cubicBezTo>
                <a:cubicBezTo>
                  <a:pt x="4790350" y="1413535"/>
                  <a:pt x="4790350" y="1414828"/>
                  <a:pt x="4791647" y="1414828"/>
                </a:cubicBezTo>
                <a:cubicBezTo>
                  <a:pt x="4791647" y="1416045"/>
                  <a:pt x="4792943" y="1416045"/>
                  <a:pt x="4792943" y="1417339"/>
                </a:cubicBezTo>
                <a:cubicBezTo>
                  <a:pt x="4791647" y="1417339"/>
                  <a:pt x="4790350" y="1416045"/>
                  <a:pt x="4789054" y="1416045"/>
                </a:cubicBezTo>
                <a:cubicBezTo>
                  <a:pt x="4789054" y="1417339"/>
                  <a:pt x="4790350" y="1418632"/>
                  <a:pt x="4791647" y="1419850"/>
                </a:cubicBezTo>
                <a:cubicBezTo>
                  <a:pt x="4792943" y="1419850"/>
                  <a:pt x="4792943" y="1419850"/>
                  <a:pt x="4794095" y="1419850"/>
                </a:cubicBezTo>
                <a:cubicBezTo>
                  <a:pt x="4794095" y="1419850"/>
                  <a:pt x="4795392" y="1421143"/>
                  <a:pt x="4795392" y="1421143"/>
                </a:cubicBezTo>
                <a:cubicBezTo>
                  <a:pt x="4792943" y="1421143"/>
                  <a:pt x="4791647" y="1421143"/>
                  <a:pt x="4789054" y="1421143"/>
                </a:cubicBezTo>
                <a:cubicBezTo>
                  <a:pt x="4787757" y="1421143"/>
                  <a:pt x="4786605" y="1421143"/>
                  <a:pt x="4785308" y="1421143"/>
                </a:cubicBezTo>
                <a:cubicBezTo>
                  <a:pt x="4785308" y="1421143"/>
                  <a:pt x="4784012" y="1422436"/>
                  <a:pt x="4784012" y="1422436"/>
                </a:cubicBezTo>
                <a:cubicBezTo>
                  <a:pt x="4784012" y="1422436"/>
                  <a:pt x="4785308" y="1422436"/>
                  <a:pt x="4785308" y="1422436"/>
                </a:cubicBezTo>
                <a:cubicBezTo>
                  <a:pt x="4786605" y="1423654"/>
                  <a:pt x="4786605" y="1423654"/>
                  <a:pt x="4787757" y="1423654"/>
                </a:cubicBezTo>
                <a:cubicBezTo>
                  <a:pt x="4787757" y="1423654"/>
                  <a:pt x="4789054" y="1424947"/>
                  <a:pt x="4789054" y="1424947"/>
                </a:cubicBezTo>
                <a:cubicBezTo>
                  <a:pt x="4787757" y="1426241"/>
                  <a:pt x="4786605" y="1426241"/>
                  <a:pt x="4785308" y="1426241"/>
                </a:cubicBezTo>
                <a:cubicBezTo>
                  <a:pt x="4786605" y="1426241"/>
                  <a:pt x="4786605" y="1427534"/>
                  <a:pt x="4787757" y="1427534"/>
                </a:cubicBezTo>
                <a:cubicBezTo>
                  <a:pt x="4786605" y="1427534"/>
                  <a:pt x="4786605" y="1428751"/>
                  <a:pt x="4786605" y="1428751"/>
                </a:cubicBezTo>
                <a:cubicBezTo>
                  <a:pt x="4785308" y="1428751"/>
                  <a:pt x="4785308" y="1428751"/>
                  <a:pt x="4784012" y="1428751"/>
                </a:cubicBezTo>
                <a:cubicBezTo>
                  <a:pt x="4784012" y="1428751"/>
                  <a:pt x="4784012" y="1430045"/>
                  <a:pt x="4784012" y="1430045"/>
                </a:cubicBezTo>
                <a:cubicBezTo>
                  <a:pt x="4784012" y="1430045"/>
                  <a:pt x="4785308" y="1430045"/>
                  <a:pt x="4785308" y="1430045"/>
                </a:cubicBezTo>
                <a:cubicBezTo>
                  <a:pt x="4785308" y="1431338"/>
                  <a:pt x="4785308" y="1431338"/>
                  <a:pt x="4785308" y="1432556"/>
                </a:cubicBezTo>
                <a:cubicBezTo>
                  <a:pt x="4785308" y="1433849"/>
                  <a:pt x="4784012" y="1433849"/>
                  <a:pt x="4784012" y="1435143"/>
                </a:cubicBezTo>
                <a:cubicBezTo>
                  <a:pt x="4784012" y="1433849"/>
                  <a:pt x="4782715" y="1433849"/>
                  <a:pt x="4782715" y="1432556"/>
                </a:cubicBezTo>
                <a:cubicBezTo>
                  <a:pt x="4782715" y="1432556"/>
                  <a:pt x="4781419" y="1432556"/>
                  <a:pt x="4781419" y="1432556"/>
                </a:cubicBezTo>
                <a:cubicBezTo>
                  <a:pt x="4781419" y="1432556"/>
                  <a:pt x="4781419" y="1431338"/>
                  <a:pt x="4781419" y="1431338"/>
                </a:cubicBezTo>
                <a:cubicBezTo>
                  <a:pt x="4781419" y="1430045"/>
                  <a:pt x="4780266" y="1430045"/>
                  <a:pt x="4780266" y="1428751"/>
                </a:cubicBezTo>
                <a:cubicBezTo>
                  <a:pt x="4780266" y="1428751"/>
                  <a:pt x="4778970" y="1430045"/>
                  <a:pt x="4778970" y="1430045"/>
                </a:cubicBezTo>
                <a:cubicBezTo>
                  <a:pt x="4778970" y="1430045"/>
                  <a:pt x="4777673" y="1430045"/>
                  <a:pt x="4777673" y="1430045"/>
                </a:cubicBezTo>
                <a:cubicBezTo>
                  <a:pt x="4776377" y="1430045"/>
                  <a:pt x="4776377" y="1431338"/>
                  <a:pt x="4776377" y="1431338"/>
                </a:cubicBezTo>
                <a:cubicBezTo>
                  <a:pt x="4777673" y="1432556"/>
                  <a:pt x="4777673" y="1432556"/>
                  <a:pt x="4778970" y="1433849"/>
                </a:cubicBezTo>
                <a:cubicBezTo>
                  <a:pt x="4777673" y="1433849"/>
                  <a:pt x="4777673" y="1435143"/>
                  <a:pt x="4777673" y="1435143"/>
                </a:cubicBezTo>
                <a:cubicBezTo>
                  <a:pt x="4776377" y="1435143"/>
                  <a:pt x="4776377" y="1433849"/>
                  <a:pt x="4776377" y="1433849"/>
                </a:cubicBezTo>
                <a:cubicBezTo>
                  <a:pt x="4776377" y="1433849"/>
                  <a:pt x="4775081" y="1433849"/>
                  <a:pt x="4775081" y="1433849"/>
                </a:cubicBezTo>
                <a:cubicBezTo>
                  <a:pt x="4773784" y="1433849"/>
                  <a:pt x="4773784" y="1432556"/>
                  <a:pt x="4773784" y="1432556"/>
                </a:cubicBezTo>
                <a:cubicBezTo>
                  <a:pt x="4772632" y="1432556"/>
                  <a:pt x="4772632" y="1432556"/>
                  <a:pt x="4771335" y="1432556"/>
                </a:cubicBezTo>
                <a:cubicBezTo>
                  <a:pt x="4771335" y="1432556"/>
                  <a:pt x="4772632" y="1433849"/>
                  <a:pt x="4772632" y="1433849"/>
                </a:cubicBezTo>
                <a:cubicBezTo>
                  <a:pt x="4772632" y="1435143"/>
                  <a:pt x="4772632" y="1435143"/>
                  <a:pt x="4772632" y="1436360"/>
                </a:cubicBezTo>
                <a:cubicBezTo>
                  <a:pt x="4773784" y="1437654"/>
                  <a:pt x="4773784" y="1437654"/>
                  <a:pt x="4775081" y="1437654"/>
                </a:cubicBezTo>
                <a:cubicBezTo>
                  <a:pt x="4775081" y="1438947"/>
                  <a:pt x="4775081" y="1438947"/>
                  <a:pt x="4775081" y="1438947"/>
                </a:cubicBezTo>
                <a:cubicBezTo>
                  <a:pt x="4773784" y="1440164"/>
                  <a:pt x="4773784" y="1440164"/>
                  <a:pt x="4772632" y="1440164"/>
                </a:cubicBezTo>
                <a:cubicBezTo>
                  <a:pt x="4771335" y="1438947"/>
                  <a:pt x="4771335" y="1438947"/>
                  <a:pt x="4770039" y="1437654"/>
                </a:cubicBezTo>
                <a:cubicBezTo>
                  <a:pt x="4770039" y="1437654"/>
                  <a:pt x="4768742" y="1438947"/>
                  <a:pt x="4768742" y="1438947"/>
                </a:cubicBezTo>
                <a:cubicBezTo>
                  <a:pt x="4770039" y="1438947"/>
                  <a:pt x="4770039" y="1440164"/>
                  <a:pt x="4770039" y="1440164"/>
                </a:cubicBezTo>
                <a:cubicBezTo>
                  <a:pt x="4771335" y="1440164"/>
                  <a:pt x="4771335" y="1441458"/>
                  <a:pt x="4772632" y="1441458"/>
                </a:cubicBezTo>
                <a:cubicBezTo>
                  <a:pt x="4771335" y="1442751"/>
                  <a:pt x="4771335" y="1442751"/>
                  <a:pt x="4770039" y="1444045"/>
                </a:cubicBezTo>
                <a:cubicBezTo>
                  <a:pt x="4768742" y="1442751"/>
                  <a:pt x="4767446" y="1441458"/>
                  <a:pt x="4766293" y="1440164"/>
                </a:cubicBezTo>
                <a:cubicBezTo>
                  <a:pt x="4764997" y="1440164"/>
                  <a:pt x="4764997" y="1440164"/>
                  <a:pt x="4763700" y="1440164"/>
                </a:cubicBezTo>
                <a:cubicBezTo>
                  <a:pt x="4762404" y="1440164"/>
                  <a:pt x="4762404" y="1438947"/>
                  <a:pt x="4762404" y="1438947"/>
                </a:cubicBezTo>
                <a:cubicBezTo>
                  <a:pt x="4761108" y="1438947"/>
                  <a:pt x="4759811" y="1440164"/>
                  <a:pt x="4758659" y="1440164"/>
                </a:cubicBezTo>
                <a:cubicBezTo>
                  <a:pt x="4757362" y="1440164"/>
                  <a:pt x="4754769" y="1438947"/>
                  <a:pt x="4753473" y="1438947"/>
                </a:cubicBezTo>
                <a:cubicBezTo>
                  <a:pt x="4753473" y="1440164"/>
                  <a:pt x="4754769" y="1441458"/>
                  <a:pt x="4756066" y="1442751"/>
                </a:cubicBezTo>
                <a:cubicBezTo>
                  <a:pt x="4757362" y="1442751"/>
                  <a:pt x="4757362" y="1442751"/>
                  <a:pt x="4758659" y="1442751"/>
                </a:cubicBezTo>
                <a:cubicBezTo>
                  <a:pt x="4759811" y="1442751"/>
                  <a:pt x="4759811" y="1444045"/>
                  <a:pt x="4761108" y="1444045"/>
                </a:cubicBezTo>
                <a:cubicBezTo>
                  <a:pt x="4761108" y="1444045"/>
                  <a:pt x="4759811" y="1445262"/>
                  <a:pt x="4759811" y="1445262"/>
                </a:cubicBezTo>
                <a:cubicBezTo>
                  <a:pt x="4759811" y="1445262"/>
                  <a:pt x="4758659" y="1445262"/>
                  <a:pt x="4758659" y="1445262"/>
                </a:cubicBezTo>
                <a:cubicBezTo>
                  <a:pt x="4758659" y="1446555"/>
                  <a:pt x="4757362" y="1446555"/>
                  <a:pt x="4757362" y="1447849"/>
                </a:cubicBezTo>
                <a:cubicBezTo>
                  <a:pt x="4757362" y="1446555"/>
                  <a:pt x="4756066" y="1446555"/>
                  <a:pt x="4756066" y="1445262"/>
                </a:cubicBezTo>
                <a:cubicBezTo>
                  <a:pt x="4754769" y="1445262"/>
                  <a:pt x="4754769" y="1446555"/>
                  <a:pt x="4753473" y="1446555"/>
                </a:cubicBezTo>
                <a:cubicBezTo>
                  <a:pt x="4753473" y="1446555"/>
                  <a:pt x="4752320" y="1446555"/>
                  <a:pt x="4752320" y="1446555"/>
                </a:cubicBezTo>
                <a:cubicBezTo>
                  <a:pt x="4752320" y="1446555"/>
                  <a:pt x="4752320" y="1445262"/>
                  <a:pt x="4752320" y="1445262"/>
                </a:cubicBezTo>
                <a:cubicBezTo>
                  <a:pt x="4752320" y="1445262"/>
                  <a:pt x="4751024" y="1445262"/>
                  <a:pt x="4751024" y="1445262"/>
                </a:cubicBezTo>
                <a:cubicBezTo>
                  <a:pt x="4751024" y="1445262"/>
                  <a:pt x="4749727" y="1446555"/>
                  <a:pt x="4749727" y="1446555"/>
                </a:cubicBezTo>
                <a:cubicBezTo>
                  <a:pt x="4749727" y="1446555"/>
                  <a:pt x="4748431" y="1446555"/>
                  <a:pt x="4748431" y="1446555"/>
                </a:cubicBezTo>
                <a:cubicBezTo>
                  <a:pt x="4748431" y="1447849"/>
                  <a:pt x="4747135" y="1447849"/>
                  <a:pt x="4747135" y="1449066"/>
                </a:cubicBezTo>
                <a:cubicBezTo>
                  <a:pt x="4747135" y="1449066"/>
                  <a:pt x="4745838" y="1447849"/>
                  <a:pt x="4744686" y="1447849"/>
                </a:cubicBezTo>
                <a:cubicBezTo>
                  <a:pt x="4744686" y="1447849"/>
                  <a:pt x="4744686" y="1446555"/>
                  <a:pt x="4744686" y="1446555"/>
                </a:cubicBezTo>
                <a:cubicBezTo>
                  <a:pt x="4743389" y="1445262"/>
                  <a:pt x="4742093" y="1445262"/>
                  <a:pt x="4740796" y="1445262"/>
                </a:cubicBezTo>
                <a:cubicBezTo>
                  <a:pt x="4740796" y="1446555"/>
                  <a:pt x="4739500" y="1446555"/>
                  <a:pt x="4739500" y="1446555"/>
                </a:cubicBezTo>
                <a:cubicBezTo>
                  <a:pt x="4739500" y="1445262"/>
                  <a:pt x="4738347" y="1445262"/>
                  <a:pt x="4738347" y="1445262"/>
                </a:cubicBezTo>
                <a:lnTo>
                  <a:pt x="4738347" y="1447799"/>
                </a:lnTo>
                <a:lnTo>
                  <a:pt x="4739546" y="1447799"/>
                </a:lnTo>
                <a:cubicBezTo>
                  <a:pt x="4739546" y="1449070"/>
                  <a:pt x="4740816" y="1449070"/>
                  <a:pt x="4740816" y="1450341"/>
                </a:cubicBezTo>
                <a:cubicBezTo>
                  <a:pt x="4740816" y="1450341"/>
                  <a:pt x="4739546" y="1450341"/>
                  <a:pt x="4739546" y="1450341"/>
                </a:cubicBezTo>
                <a:lnTo>
                  <a:pt x="4737058" y="1449097"/>
                </a:lnTo>
                <a:lnTo>
                  <a:pt x="4735754" y="1450360"/>
                </a:lnTo>
                <a:cubicBezTo>
                  <a:pt x="4735754" y="1451653"/>
                  <a:pt x="4734458" y="1451653"/>
                  <a:pt x="4734458" y="1451653"/>
                </a:cubicBezTo>
                <a:cubicBezTo>
                  <a:pt x="4735754" y="1451653"/>
                  <a:pt x="4735754" y="1452870"/>
                  <a:pt x="4735754" y="1452870"/>
                </a:cubicBezTo>
                <a:cubicBezTo>
                  <a:pt x="4735754" y="1452870"/>
                  <a:pt x="4734458" y="1452870"/>
                  <a:pt x="4733162" y="1452870"/>
                </a:cubicBezTo>
                <a:cubicBezTo>
                  <a:pt x="4733162" y="1451653"/>
                  <a:pt x="4731865" y="1451653"/>
                  <a:pt x="4731865" y="1451653"/>
                </a:cubicBezTo>
                <a:cubicBezTo>
                  <a:pt x="4731865" y="1452870"/>
                  <a:pt x="4730713" y="1452870"/>
                  <a:pt x="4730713" y="1452870"/>
                </a:cubicBezTo>
                <a:cubicBezTo>
                  <a:pt x="4730713" y="1452870"/>
                  <a:pt x="4730713" y="1451653"/>
                  <a:pt x="4730713" y="1451653"/>
                </a:cubicBezTo>
                <a:cubicBezTo>
                  <a:pt x="4730713" y="1451653"/>
                  <a:pt x="4729416" y="1451653"/>
                  <a:pt x="4729416" y="1451653"/>
                </a:cubicBezTo>
                <a:cubicBezTo>
                  <a:pt x="4728120" y="1452870"/>
                  <a:pt x="4728120" y="1452870"/>
                  <a:pt x="4726823" y="1452870"/>
                </a:cubicBezTo>
                <a:cubicBezTo>
                  <a:pt x="4725527" y="1451653"/>
                  <a:pt x="4724374" y="1451653"/>
                  <a:pt x="4723078" y="1451653"/>
                </a:cubicBezTo>
                <a:cubicBezTo>
                  <a:pt x="4721781" y="1451653"/>
                  <a:pt x="4721781" y="1452870"/>
                  <a:pt x="4721781" y="1452870"/>
                </a:cubicBezTo>
                <a:cubicBezTo>
                  <a:pt x="4720485" y="1451653"/>
                  <a:pt x="4720485" y="1451653"/>
                  <a:pt x="4719188" y="1451653"/>
                </a:cubicBezTo>
                <a:cubicBezTo>
                  <a:pt x="4719188" y="1450360"/>
                  <a:pt x="4719188" y="1450360"/>
                  <a:pt x="4719188" y="1450360"/>
                </a:cubicBezTo>
                <a:cubicBezTo>
                  <a:pt x="4719188" y="1450360"/>
                  <a:pt x="4718036" y="1450360"/>
                  <a:pt x="4718036" y="1450360"/>
                </a:cubicBezTo>
                <a:cubicBezTo>
                  <a:pt x="4718036" y="1450360"/>
                  <a:pt x="4716740" y="1451653"/>
                  <a:pt x="4716740" y="1451653"/>
                </a:cubicBezTo>
                <a:cubicBezTo>
                  <a:pt x="4716740" y="1451653"/>
                  <a:pt x="4715443" y="1451653"/>
                  <a:pt x="4715443" y="1451653"/>
                </a:cubicBezTo>
                <a:cubicBezTo>
                  <a:pt x="4715443" y="1450360"/>
                  <a:pt x="4714147" y="1450360"/>
                  <a:pt x="4714147" y="1449066"/>
                </a:cubicBezTo>
                <a:cubicBezTo>
                  <a:pt x="4712850" y="1449066"/>
                  <a:pt x="4712850" y="1447849"/>
                  <a:pt x="4712850" y="1447849"/>
                </a:cubicBezTo>
                <a:cubicBezTo>
                  <a:pt x="4712850" y="1449066"/>
                  <a:pt x="4711554" y="1449066"/>
                  <a:pt x="4711554" y="1449066"/>
                </a:cubicBezTo>
                <a:cubicBezTo>
                  <a:pt x="4710401" y="1449066"/>
                  <a:pt x="4710401" y="1449066"/>
                  <a:pt x="4709105" y="1449066"/>
                </a:cubicBezTo>
                <a:cubicBezTo>
                  <a:pt x="4707808" y="1449066"/>
                  <a:pt x="4707808" y="1450360"/>
                  <a:pt x="4707808" y="1450360"/>
                </a:cubicBezTo>
                <a:cubicBezTo>
                  <a:pt x="4706512" y="1450360"/>
                  <a:pt x="4706512" y="1450360"/>
                  <a:pt x="4705215" y="1450360"/>
                </a:cubicBezTo>
                <a:cubicBezTo>
                  <a:pt x="4704063" y="1450360"/>
                  <a:pt x="4704063" y="1449066"/>
                  <a:pt x="4702767" y="1449066"/>
                </a:cubicBezTo>
                <a:cubicBezTo>
                  <a:pt x="4702767" y="1449066"/>
                  <a:pt x="4701470" y="1449066"/>
                  <a:pt x="4701470" y="1449066"/>
                </a:cubicBezTo>
                <a:cubicBezTo>
                  <a:pt x="4701470" y="1449066"/>
                  <a:pt x="4700174" y="1449066"/>
                  <a:pt x="4698877" y="1449066"/>
                </a:cubicBezTo>
                <a:cubicBezTo>
                  <a:pt x="4698877" y="1450360"/>
                  <a:pt x="4697581" y="1450360"/>
                  <a:pt x="4697581" y="1451653"/>
                </a:cubicBezTo>
                <a:cubicBezTo>
                  <a:pt x="4695132" y="1451653"/>
                  <a:pt x="4693835" y="1451653"/>
                  <a:pt x="4691242" y="1451653"/>
                </a:cubicBezTo>
                <a:cubicBezTo>
                  <a:pt x="4691242" y="1451653"/>
                  <a:pt x="4691242" y="1450360"/>
                  <a:pt x="4691242" y="1450360"/>
                </a:cubicBezTo>
                <a:cubicBezTo>
                  <a:pt x="4692539" y="1450360"/>
                  <a:pt x="4692539" y="1450360"/>
                  <a:pt x="4693835" y="1450360"/>
                </a:cubicBezTo>
                <a:cubicBezTo>
                  <a:pt x="4695132" y="1450360"/>
                  <a:pt x="4695132" y="1449066"/>
                  <a:pt x="4696428" y="1449066"/>
                </a:cubicBezTo>
                <a:cubicBezTo>
                  <a:pt x="4695132" y="1449066"/>
                  <a:pt x="4695132" y="1449066"/>
                  <a:pt x="4693835" y="1449066"/>
                </a:cubicBezTo>
                <a:cubicBezTo>
                  <a:pt x="4692539" y="1447849"/>
                  <a:pt x="4692539" y="1446555"/>
                  <a:pt x="4691242" y="1445262"/>
                </a:cubicBezTo>
                <a:cubicBezTo>
                  <a:pt x="4691242" y="1445262"/>
                  <a:pt x="4691242" y="1444045"/>
                  <a:pt x="4691242" y="1444045"/>
                </a:cubicBezTo>
                <a:cubicBezTo>
                  <a:pt x="4690090" y="1442751"/>
                  <a:pt x="4688794" y="1442751"/>
                  <a:pt x="4687497" y="1441458"/>
                </a:cubicBezTo>
                <a:cubicBezTo>
                  <a:pt x="4687497" y="1441458"/>
                  <a:pt x="4686201" y="1440164"/>
                  <a:pt x="4686201" y="1440164"/>
                </a:cubicBezTo>
                <a:cubicBezTo>
                  <a:pt x="4686201" y="1440164"/>
                  <a:pt x="4686201" y="1441458"/>
                  <a:pt x="4686201" y="1441458"/>
                </a:cubicBezTo>
                <a:cubicBezTo>
                  <a:pt x="4684904" y="1441458"/>
                  <a:pt x="4684904" y="1442751"/>
                  <a:pt x="4684904" y="1442751"/>
                </a:cubicBezTo>
                <a:cubicBezTo>
                  <a:pt x="4684904" y="1444045"/>
                  <a:pt x="4684904" y="1444045"/>
                  <a:pt x="4684904" y="1445262"/>
                </a:cubicBezTo>
                <a:cubicBezTo>
                  <a:pt x="4684904" y="1446555"/>
                  <a:pt x="4684904" y="1446555"/>
                  <a:pt x="4684904" y="1447849"/>
                </a:cubicBezTo>
                <a:cubicBezTo>
                  <a:pt x="4683608" y="1447849"/>
                  <a:pt x="4683608" y="1447849"/>
                  <a:pt x="4682455" y="1447849"/>
                </a:cubicBezTo>
                <a:cubicBezTo>
                  <a:pt x="4681159" y="1447849"/>
                  <a:pt x="4681159" y="1449066"/>
                  <a:pt x="4679862" y="1449066"/>
                </a:cubicBezTo>
                <a:cubicBezTo>
                  <a:pt x="4679862" y="1449066"/>
                  <a:pt x="4678566" y="1449066"/>
                  <a:pt x="4678566" y="1449066"/>
                </a:cubicBezTo>
                <a:cubicBezTo>
                  <a:pt x="4678566" y="1449066"/>
                  <a:pt x="4677269" y="1447849"/>
                  <a:pt x="4677269" y="1447849"/>
                </a:cubicBezTo>
                <a:cubicBezTo>
                  <a:pt x="4676117" y="1446555"/>
                  <a:pt x="4676117" y="1446555"/>
                  <a:pt x="4676117" y="1446555"/>
                </a:cubicBezTo>
                <a:cubicBezTo>
                  <a:pt x="4676117" y="1447849"/>
                  <a:pt x="4676117" y="1447849"/>
                  <a:pt x="4676117" y="1447849"/>
                </a:cubicBezTo>
                <a:cubicBezTo>
                  <a:pt x="4674821" y="1447849"/>
                  <a:pt x="4674821" y="1449066"/>
                  <a:pt x="4673524" y="1449066"/>
                </a:cubicBezTo>
                <a:cubicBezTo>
                  <a:pt x="4672228" y="1449066"/>
                  <a:pt x="4670931" y="1450360"/>
                  <a:pt x="4669635" y="1450360"/>
                </a:cubicBezTo>
                <a:cubicBezTo>
                  <a:pt x="4668482" y="1450360"/>
                  <a:pt x="4667186" y="1450360"/>
                  <a:pt x="4665889" y="1450360"/>
                </a:cubicBezTo>
                <a:cubicBezTo>
                  <a:pt x="4664593" y="1450360"/>
                  <a:pt x="4664593" y="1450360"/>
                  <a:pt x="4663296" y="1450360"/>
                </a:cubicBezTo>
                <a:cubicBezTo>
                  <a:pt x="4662144" y="1450360"/>
                  <a:pt x="4662144" y="1449066"/>
                  <a:pt x="4660847" y="1449066"/>
                </a:cubicBezTo>
                <a:cubicBezTo>
                  <a:pt x="4659551" y="1449066"/>
                  <a:pt x="4658255" y="1449066"/>
                  <a:pt x="4656958" y="1449066"/>
                </a:cubicBezTo>
                <a:cubicBezTo>
                  <a:pt x="4655662" y="1447849"/>
                  <a:pt x="4655662" y="1447849"/>
                  <a:pt x="4654509" y="1447849"/>
                </a:cubicBezTo>
                <a:cubicBezTo>
                  <a:pt x="4655662" y="1447849"/>
                  <a:pt x="4655662" y="1449066"/>
                  <a:pt x="4655662" y="1449066"/>
                </a:cubicBezTo>
                <a:cubicBezTo>
                  <a:pt x="4654509" y="1449066"/>
                  <a:pt x="4653213" y="1449066"/>
                  <a:pt x="4651916" y="1449066"/>
                </a:cubicBezTo>
                <a:cubicBezTo>
                  <a:pt x="4651916" y="1449066"/>
                  <a:pt x="4650620" y="1449066"/>
                  <a:pt x="4649323" y="1449066"/>
                </a:cubicBezTo>
                <a:cubicBezTo>
                  <a:pt x="4648171" y="1449066"/>
                  <a:pt x="4648171" y="1447849"/>
                  <a:pt x="4646874" y="1447849"/>
                </a:cubicBezTo>
                <a:cubicBezTo>
                  <a:pt x="4646874" y="1447849"/>
                  <a:pt x="4645578" y="1449066"/>
                  <a:pt x="4645578" y="1449066"/>
                </a:cubicBezTo>
                <a:cubicBezTo>
                  <a:pt x="4645578" y="1449066"/>
                  <a:pt x="4644282" y="1449066"/>
                  <a:pt x="4642985" y="1449066"/>
                </a:cubicBezTo>
                <a:cubicBezTo>
                  <a:pt x="4641833" y="1450360"/>
                  <a:pt x="4641833" y="1450360"/>
                  <a:pt x="4640536" y="1450360"/>
                </a:cubicBezTo>
                <a:cubicBezTo>
                  <a:pt x="4640536" y="1450360"/>
                  <a:pt x="4640536" y="1450360"/>
                  <a:pt x="4639240" y="1450360"/>
                </a:cubicBezTo>
                <a:cubicBezTo>
                  <a:pt x="4637943" y="1450360"/>
                  <a:pt x="4637943" y="1450360"/>
                  <a:pt x="4637943" y="1450360"/>
                </a:cubicBezTo>
                <a:cubicBezTo>
                  <a:pt x="4637943" y="1450360"/>
                  <a:pt x="4637943" y="1449066"/>
                  <a:pt x="4637943" y="1449066"/>
                </a:cubicBezTo>
                <a:cubicBezTo>
                  <a:pt x="4637943" y="1447849"/>
                  <a:pt x="4637943" y="1447849"/>
                  <a:pt x="4637943" y="1447849"/>
                </a:cubicBezTo>
                <a:cubicBezTo>
                  <a:pt x="4637943" y="1447849"/>
                  <a:pt x="4636647" y="1447849"/>
                  <a:pt x="4636647" y="1447849"/>
                </a:cubicBezTo>
                <a:cubicBezTo>
                  <a:pt x="4635350" y="1447849"/>
                  <a:pt x="4635350" y="1447849"/>
                  <a:pt x="4635350" y="1447849"/>
                </a:cubicBezTo>
                <a:cubicBezTo>
                  <a:pt x="4635350" y="1447849"/>
                  <a:pt x="4635350" y="1449066"/>
                  <a:pt x="4635350" y="1449066"/>
                </a:cubicBezTo>
                <a:cubicBezTo>
                  <a:pt x="4635350" y="1449066"/>
                  <a:pt x="4634198" y="1450360"/>
                  <a:pt x="4634198" y="1450360"/>
                </a:cubicBezTo>
                <a:cubicBezTo>
                  <a:pt x="4632901" y="1450360"/>
                  <a:pt x="4632901" y="1450360"/>
                  <a:pt x="4631605" y="1450360"/>
                </a:cubicBezTo>
                <a:cubicBezTo>
                  <a:pt x="4631605" y="1451653"/>
                  <a:pt x="4630308" y="1451653"/>
                  <a:pt x="4630308" y="1451653"/>
                </a:cubicBezTo>
                <a:cubicBezTo>
                  <a:pt x="4630308" y="1452870"/>
                  <a:pt x="4630308" y="1452870"/>
                  <a:pt x="4630308" y="1454164"/>
                </a:cubicBezTo>
                <a:cubicBezTo>
                  <a:pt x="4630308" y="1454164"/>
                  <a:pt x="4631605" y="1454164"/>
                  <a:pt x="4631605" y="1454164"/>
                </a:cubicBezTo>
                <a:cubicBezTo>
                  <a:pt x="4632901" y="1455457"/>
                  <a:pt x="4632901" y="1455457"/>
                  <a:pt x="4632901" y="1456751"/>
                </a:cubicBezTo>
                <a:cubicBezTo>
                  <a:pt x="4632901" y="1456751"/>
                  <a:pt x="4634198" y="1456751"/>
                  <a:pt x="4634198" y="1456751"/>
                </a:cubicBezTo>
                <a:cubicBezTo>
                  <a:pt x="4634198" y="1456751"/>
                  <a:pt x="4634198" y="1457968"/>
                  <a:pt x="4634198" y="1457968"/>
                </a:cubicBezTo>
                <a:cubicBezTo>
                  <a:pt x="4632901" y="1457968"/>
                  <a:pt x="4631605" y="1459261"/>
                  <a:pt x="4630308" y="1459261"/>
                </a:cubicBezTo>
                <a:cubicBezTo>
                  <a:pt x="4630308" y="1459261"/>
                  <a:pt x="4629012" y="1459261"/>
                  <a:pt x="4629012" y="1459261"/>
                </a:cubicBezTo>
                <a:cubicBezTo>
                  <a:pt x="4627860" y="1459261"/>
                  <a:pt x="4626563" y="1457968"/>
                  <a:pt x="4625267" y="1457968"/>
                </a:cubicBezTo>
                <a:cubicBezTo>
                  <a:pt x="4625267" y="1457968"/>
                  <a:pt x="4623970" y="1459261"/>
                  <a:pt x="4623970" y="1459261"/>
                </a:cubicBezTo>
                <a:cubicBezTo>
                  <a:pt x="4622674" y="1459261"/>
                  <a:pt x="4622674" y="1459261"/>
                  <a:pt x="4622674" y="1459261"/>
                </a:cubicBezTo>
                <a:cubicBezTo>
                  <a:pt x="4622674" y="1457968"/>
                  <a:pt x="4622674" y="1457968"/>
                  <a:pt x="4622674" y="1456751"/>
                </a:cubicBezTo>
                <a:cubicBezTo>
                  <a:pt x="4622674" y="1456751"/>
                  <a:pt x="4622674" y="1455457"/>
                  <a:pt x="4622674" y="1455457"/>
                </a:cubicBezTo>
                <a:cubicBezTo>
                  <a:pt x="4621377" y="1455457"/>
                  <a:pt x="4620225" y="1454164"/>
                  <a:pt x="4620225" y="1454164"/>
                </a:cubicBezTo>
                <a:cubicBezTo>
                  <a:pt x="4618928" y="1452870"/>
                  <a:pt x="4618928" y="1450360"/>
                  <a:pt x="4617632" y="1449066"/>
                </a:cubicBezTo>
                <a:cubicBezTo>
                  <a:pt x="4617632" y="1449066"/>
                  <a:pt x="4617632" y="1447849"/>
                  <a:pt x="4617632" y="1447849"/>
                </a:cubicBezTo>
                <a:cubicBezTo>
                  <a:pt x="4618928" y="1447849"/>
                  <a:pt x="4618928" y="1446555"/>
                  <a:pt x="4620225" y="1446555"/>
                </a:cubicBezTo>
                <a:cubicBezTo>
                  <a:pt x="4620225" y="1446555"/>
                  <a:pt x="4621377" y="1445262"/>
                  <a:pt x="4621377" y="1445262"/>
                </a:cubicBezTo>
                <a:cubicBezTo>
                  <a:pt x="4622674" y="1445262"/>
                  <a:pt x="4622674" y="1445262"/>
                  <a:pt x="4623970" y="1445262"/>
                </a:cubicBezTo>
                <a:cubicBezTo>
                  <a:pt x="4623970" y="1444045"/>
                  <a:pt x="4623970" y="1444045"/>
                  <a:pt x="4623970" y="1444045"/>
                </a:cubicBezTo>
                <a:cubicBezTo>
                  <a:pt x="4623970" y="1444045"/>
                  <a:pt x="4622674" y="1442751"/>
                  <a:pt x="4622674" y="1442751"/>
                </a:cubicBezTo>
                <a:cubicBezTo>
                  <a:pt x="4621377" y="1442751"/>
                  <a:pt x="4621377" y="1442751"/>
                  <a:pt x="4620225" y="1442751"/>
                </a:cubicBezTo>
                <a:cubicBezTo>
                  <a:pt x="4620225" y="1441458"/>
                  <a:pt x="4618928" y="1441458"/>
                  <a:pt x="4618928" y="1440164"/>
                </a:cubicBezTo>
                <a:cubicBezTo>
                  <a:pt x="4617632" y="1440164"/>
                  <a:pt x="4617632" y="1441458"/>
                  <a:pt x="4616335" y="1441458"/>
                </a:cubicBezTo>
                <a:cubicBezTo>
                  <a:pt x="4615039" y="1440164"/>
                  <a:pt x="4615039" y="1440164"/>
                  <a:pt x="4613887" y="1440164"/>
                </a:cubicBezTo>
                <a:cubicBezTo>
                  <a:pt x="4613887" y="1440164"/>
                  <a:pt x="4612590" y="1440164"/>
                  <a:pt x="4612590" y="1440164"/>
                </a:cubicBezTo>
                <a:cubicBezTo>
                  <a:pt x="4612590" y="1438947"/>
                  <a:pt x="4611294" y="1437654"/>
                  <a:pt x="4609997" y="1436360"/>
                </a:cubicBezTo>
                <a:cubicBezTo>
                  <a:pt x="4609997" y="1436360"/>
                  <a:pt x="4608701" y="1436360"/>
                  <a:pt x="4608701" y="1436360"/>
                </a:cubicBezTo>
                <a:cubicBezTo>
                  <a:pt x="4607404" y="1436360"/>
                  <a:pt x="4607404" y="1435143"/>
                  <a:pt x="4606252" y="1433849"/>
                </a:cubicBezTo>
                <a:cubicBezTo>
                  <a:pt x="4604955" y="1432556"/>
                  <a:pt x="4604955" y="1432556"/>
                  <a:pt x="4604955" y="1431338"/>
                </a:cubicBezTo>
                <a:cubicBezTo>
                  <a:pt x="4604955" y="1432556"/>
                  <a:pt x="4603659" y="1432556"/>
                  <a:pt x="4603659" y="1433849"/>
                </a:cubicBezTo>
                <a:cubicBezTo>
                  <a:pt x="4603659" y="1433849"/>
                  <a:pt x="4603659" y="1435143"/>
                  <a:pt x="4603659" y="1435143"/>
                </a:cubicBezTo>
                <a:cubicBezTo>
                  <a:pt x="4602362" y="1435143"/>
                  <a:pt x="4602362" y="1435143"/>
                  <a:pt x="4601066" y="1435143"/>
                </a:cubicBezTo>
                <a:cubicBezTo>
                  <a:pt x="4601066" y="1435143"/>
                  <a:pt x="4599914" y="1433849"/>
                  <a:pt x="4599914" y="1433849"/>
                </a:cubicBezTo>
                <a:cubicBezTo>
                  <a:pt x="4599914" y="1433849"/>
                  <a:pt x="4598617" y="1433849"/>
                  <a:pt x="4598617" y="1433849"/>
                </a:cubicBezTo>
                <a:cubicBezTo>
                  <a:pt x="4597321" y="1433849"/>
                  <a:pt x="4597321" y="1433849"/>
                  <a:pt x="4597321" y="1433849"/>
                </a:cubicBezTo>
                <a:cubicBezTo>
                  <a:pt x="4597321" y="1433849"/>
                  <a:pt x="4597321" y="1435143"/>
                  <a:pt x="4597321" y="1435143"/>
                </a:cubicBezTo>
                <a:cubicBezTo>
                  <a:pt x="4597321" y="1436360"/>
                  <a:pt x="4596024" y="1436360"/>
                  <a:pt x="4596024" y="1436360"/>
                </a:cubicBezTo>
                <a:cubicBezTo>
                  <a:pt x="4596024" y="1436360"/>
                  <a:pt x="4594728" y="1436360"/>
                  <a:pt x="4594728" y="1436360"/>
                </a:cubicBezTo>
                <a:cubicBezTo>
                  <a:pt x="4594728" y="1436360"/>
                  <a:pt x="4593431" y="1436360"/>
                  <a:pt x="4593431" y="1436360"/>
                </a:cubicBezTo>
                <a:cubicBezTo>
                  <a:pt x="4593431" y="1436360"/>
                  <a:pt x="4592279" y="1436360"/>
                  <a:pt x="4590982" y="1436360"/>
                </a:cubicBezTo>
                <a:cubicBezTo>
                  <a:pt x="4589686" y="1435143"/>
                  <a:pt x="4589686" y="1435143"/>
                  <a:pt x="4588389" y="1435143"/>
                </a:cubicBezTo>
                <a:cubicBezTo>
                  <a:pt x="4588389" y="1435143"/>
                  <a:pt x="4587093" y="1435143"/>
                  <a:pt x="4585941" y="1435143"/>
                </a:cubicBezTo>
                <a:cubicBezTo>
                  <a:pt x="4585941" y="1436360"/>
                  <a:pt x="4584644" y="1436360"/>
                  <a:pt x="4584644" y="1436360"/>
                </a:cubicBezTo>
                <a:cubicBezTo>
                  <a:pt x="4584644" y="1436360"/>
                  <a:pt x="4584644" y="1437654"/>
                  <a:pt x="4584644" y="1437654"/>
                </a:cubicBezTo>
                <a:cubicBezTo>
                  <a:pt x="4584644" y="1437654"/>
                  <a:pt x="4583348" y="1437654"/>
                  <a:pt x="4583348" y="1437654"/>
                </a:cubicBezTo>
                <a:cubicBezTo>
                  <a:pt x="4582051" y="1437654"/>
                  <a:pt x="4582051" y="1437654"/>
                  <a:pt x="4582051" y="1437654"/>
                </a:cubicBezTo>
                <a:cubicBezTo>
                  <a:pt x="4582051" y="1437654"/>
                  <a:pt x="4580755" y="1436360"/>
                  <a:pt x="4580755" y="1436360"/>
                </a:cubicBezTo>
                <a:cubicBezTo>
                  <a:pt x="4579458" y="1436360"/>
                  <a:pt x="4579458" y="1436360"/>
                  <a:pt x="4578306" y="1436360"/>
                </a:cubicBezTo>
                <a:cubicBezTo>
                  <a:pt x="4578306" y="1436360"/>
                  <a:pt x="4577009" y="1436360"/>
                  <a:pt x="4577009" y="1436360"/>
                </a:cubicBezTo>
                <a:cubicBezTo>
                  <a:pt x="4577009" y="1436360"/>
                  <a:pt x="4575713" y="1436360"/>
                  <a:pt x="4575713" y="1436360"/>
                </a:cubicBezTo>
                <a:cubicBezTo>
                  <a:pt x="4574416" y="1436360"/>
                  <a:pt x="4574416" y="1435143"/>
                  <a:pt x="4574416" y="1435143"/>
                </a:cubicBezTo>
                <a:cubicBezTo>
                  <a:pt x="4574416" y="1435143"/>
                  <a:pt x="4573120" y="1435143"/>
                  <a:pt x="4573120" y="1435143"/>
                </a:cubicBezTo>
                <a:cubicBezTo>
                  <a:pt x="4571967" y="1435143"/>
                  <a:pt x="4571967" y="1436360"/>
                  <a:pt x="4571967" y="1436360"/>
                </a:cubicBezTo>
                <a:cubicBezTo>
                  <a:pt x="4571967" y="1437654"/>
                  <a:pt x="4570671" y="1437654"/>
                  <a:pt x="4570671" y="1437654"/>
                </a:cubicBezTo>
                <a:cubicBezTo>
                  <a:pt x="4570671" y="1438947"/>
                  <a:pt x="4570671" y="1438947"/>
                  <a:pt x="4570671" y="1438947"/>
                </a:cubicBezTo>
                <a:cubicBezTo>
                  <a:pt x="4570671" y="1438947"/>
                  <a:pt x="4569375" y="1440240"/>
                  <a:pt x="4569375" y="1440240"/>
                </a:cubicBezTo>
                <a:cubicBezTo>
                  <a:pt x="4569375" y="1440240"/>
                  <a:pt x="4569375" y="1441458"/>
                  <a:pt x="4569375" y="1441458"/>
                </a:cubicBezTo>
                <a:cubicBezTo>
                  <a:pt x="4569375" y="1441458"/>
                  <a:pt x="4569375" y="1442751"/>
                  <a:pt x="4569375" y="1442751"/>
                </a:cubicBezTo>
                <a:cubicBezTo>
                  <a:pt x="4569375" y="1444045"/>
                  <a:pt x="4568078" y="1444045"/>
                  <a:pt x="4568078" y="1444045"/>
                </a:cubicBezTo>
                <a:cubicBezTo>
                  <a:pt x="4568078" y="1444045"/>
                  <a:pt x="4566782" y="1444045"/>
                  <a:pt x="4566782" y="1444045"/>
                </a:cubicBezTo>
                <a:cubicBezTo>
                  <a:pt x="4566782" y="1445262"/>
                  <a:pt x="4565629" y="1446555"/>
                  <a:pt x="4564333" y="1446555"/>
                </a:cubicBezTo>
                <a:cubicBezTo>
                  <a:pt x="4563036" y="1446555"/>
                  <a:pt x="4563036" y="1446555"/>
                  <a:pt x="4561740" y="1446555"/>
                </a:cubicBezTo>
                <a:cubicBezTo>
                  <a:pt x="4561740" y="1446555"/>
                  <a:pt x="4560443" y="1446555"/>
                  <a:pt x="4560443" y="1446555"/>
                </a:cubicBezTo>
                <a:cubicBezTo>
                  <a:pt x="4560443" y="1446555"/>
                  <a:pt x="4559147" y="1447849"/>
                  <a:pt x="4559147" y="1447849"/>
                </a:cubicBezTo>
                <a:cubicBezTo>
                  <a:pt x="4559147" y="1447849"/>
                  <a:pt x="4557994" y="1447849"/>
                  <a:pt x="4557994" y="1447849"/>
                </a:cubicBezTo>
                <a:cubicBezTo>
                  <a:pt x="4556698" y="1449066"/>
                  <a:pt x="4556698" y="1449066"/>
                  <a:pt x="4556698" y="1450360"/>
                </a:cubicBezTo>
                <a:cubicBezTo>
                  <a:pt x="4556698" y="1450360"/>
                  <a:pt x="4557994" y="1450360"/>
                  <a:pt x="4557994" y="1450360"/>
                </a:cubicBezTo>
                <a:cubicBezTo>
                  <a:pt x="4559147" y="1450360"/>
                  <a:pt x="4559147" y="1451653"/>
                  <a:pt x="4559147" y="1451653"/>
                </a:cubicBezTo>
                <a:cubicBezTo>
                  <a:pt x="4557994" y="1452870"/>
                  <a:pt x="4557994" y="1454164"/>
                  <a:pt x="4556698" y="1455457"/>
                </a:cubicBezTo>
                <a:cubicBezTo>
                  <a:pt x="4555402" y="1455457"/>
                  <a:pt x="4555402" y="1456751"/>
                  <a:pt x="4554105" y="1456751"/>
                </a:cubicBezTo>
                <a:cubicBezTo>
                  <a:pt x="4555402" y="1456751"/>
                  <a:pt x="4555402" y="1457968"/>
                  <a:pt x="4556698" y="1459261"/>
                </a:cubicBezTo>
                <a:cubicBezTo>
                  <a:pt x="4555402" y="1459261"/>
                  <a:pt x="4555402" y="1460555"/>
                  <a:pt x="4555402" y="1460555"/>
                </a:cubicBezTo>
                <a:cubicBezTo>
                  <a:pt x="4554105" y="1460555"/>
                  <a:pt x="4554105" y="1460555"/>
                  <a:pt x="4552809" y="1460555"/>
                </a:cubicBezTo>
                <a:cubicBezTo>
                  <a:pt x="4554105" y="1460555"/>
                  <a:pt x="4554105" y="1461772"/>
                  <a:pt x="4555402" y="1461772"/>
                </a:cubicBezTo>
                <a:cubicBezTo>
                  <a:pt x="4556698" y="1463066"/>
                  <a:pt x="4557994" y="1464359"/>
                  <a:pt x="4559147" y="1465576"/>
                </a:cubicBezTo>
                <a:cubicBezTo>
                  <a:pt x="4559147" y="1466870"/>
                  <a:pt x="4560443" y="1468163"/>
                  <a:pt x="4561740" y="1469380"/>
                </a:cubicBezTo>
                <a:cubicBezTo>
                  <a:pt x="4561740" y="1469380"/>
                  <a:pt x="4563036" y="1469380"/>
                  <a:pt x="4563036" y="1469380"/>
                </a:cubicBezTo>
                <a:cubicBezTo>
                  <a:pt x="4563036" y="1469380"/>
                  <a:pt x="4564333" y="1470674"/>
                  <a:pt x="4564333" y="1471967"/>
                </a:cubicBezTo>
                <a:cubicBezTo>
                  <a:pt x="4564333" y="1471967"/>
                  <a:pt x="4564333" y="1473261"/>
                  <a:pt x="4564333" y="1473261"/>
                </a:cubicBezTo>
                <a:cubicBezTo>
                  <a:pt x="4563036" y="1473261"/>
                  <a:pt x="4563036" y="1473261"/>
                  <a:pt x="4563036" y="1473261"/>
                </a:cubicBezTo>
                <a:cubicBezTo>
                  <a:pt x="4563036" y="1473261"/>
                  <a:pt x="4563036" y="1474478"/>
                  <a:pt x="4563036" y="1475772"/>
                </a:cubicBezTo>
                <a:cubicBezTo>
                  <a:pt x="4563036" y="1475772"/>
                  <a:pt x="4563036" y="1477065"/>
                  <a:pt x="4563036" y="1477065"/>
                </a:cubicBezTo>
                <a:cubicBezTo>
                  <a:pt x="4564333" y="1478282"/>
                  <a:pt x="4566782" y="1480869"/>
                  <a:pt x="4568078" y="1482086"/>
                </a:cubicBezTo>
                <a:cubicBezTo>
                  <a:pt x="4568078" y="1483380"/>
                  <a:pt x="4569375" y="1483380"/>
                  <a:pt x="4570671" y="1484673"/>
                </a:cubicBezTo>
                <a:cubicBezTo>
                  <a:pt x="4570671" y="1485891"/>
                  <a:pt x="4570671" y="1485891"/>
                  <a:pt x="4570671" y="1485891"/>
                </a:cubicBezTo>
                <a:cubicBezTo>
                  <a:pt x="4573120" y="1488478"/>
                  <a:pt x="4575713" y="1489771"/>
                  <a:pt x="4578306" y="1492282"/>
                </a:cubicBezTo>
                <a:cubicBezTo>
                  <a:pt x="4580755" y="1494792"/>
                  <a:pt x="4582051" y="1496086"/>
                  <a:pt x="4584644" y="1498597"/>
                </a:cubicBezTo>
                <a:cubicBezTo>
                  <a:pt x="4585941" y="1499890"/>
                  <a:pt x="4585941" y="1499890"/>
                  <a:pt x="4585941" y="1501184"/>
                </a:cubicBezTo>
                <a:cubicBezTo>
                  <a:pt x="4587093" y="1503694"/>
                  <a:pt x="4589686" y="1504988"/>
                  <a:pt x="4590982" y="1507498"/>
                </a:cubicBezTo>
                <a:cubicBezTo>
                  <a:pt x="4590982" y="1508792"/>
                  <a:pt x="4592279" y="1510085"/>
                  <a:pt x="4592279" y="1511303"/>
                </a:cubicBezTo>
                <a:cubicBezTo>
                  <a:pt x="4592279" y="1512596"/>
                  <a:pt x="4592279" y="1512596"/>
                  <a:pt x="4592279" y="1513890"/>
                </a:cubicBezTo>
                <a:cubicBezTo>
                  <a:pt x="4593431" y="1513890"/>
                  <a:pt x="4593431" y="1513890"/>
                  <a:pt x="4593431" y="1513890"/>
                </a:cubicBezTo>
                <a:cubicBezTo>
                  <a:pt x="4592279" y="1513890"/>
                  <a:pt x="4592279" y="1515107"/>
                  <a:pt x="4592279" y="1515107"/>
                </a:cubicBezTo>
                <a:cubicBezTo>
                  <a:pt x="4593431" y="1516400"/>
                  <a:pt x="4593431" y="1517694"/>
                  <a:pt x="4594728" y="1518911"/>
                </a:cubicBezTo>
                <a:cubicBezTo>
                  <a:pt x="4594728" y="1518911"/>
                  <a:pt x="4594728" y="1520205"/>
                  <a:pt x="4594728" y="1520205"/>
                </a:cubicBezTo>
                <a:cubicBezTo>
                  <a:pt x="4594728" y="1520205"/>
                  <a:pt x="4594728" y="1521498"/>
                  <a:pt x="4594728" y="1521498"/>
                </a:cubicBezTo>
                <a:cubicBezTo>
                  <a:pt x="4594728" y="1522791"/>
                  <a:pt x="4593431" y="1522791"/>
                  <a:pt x="4593431" y="1522791"/>
                </a:cubicBezTo>
                <a:cubicBezTo>
                  <a:pt x="4593431" y="1524009"/>
                  <a:pt x="4594728" y="1525302"/>
                  <a:pt x="4594728" y="1526596"/>
                </a:cubicBezTo>
                <a:cubicBezTo>
                  <a:pt x="4593431" y="1527813"/>
                  <a:pt x="4593431" y="1529106"/>
                  <a:pt x="4593431" y="1530400"/>
                </a:cubicBezTo>
                <a:cubicBezTo>
                  <a:pt x="4594728" y="1530400"/>
                  <a:pt x="4594728" y="1531617"/>
                  <a:pt x="4594728" y="1531617"/>
                </a:cubicBezTo>
                <a:cubicBezTo>
                  <a:pt x="4594728" y="1532911"/>
                  <a:pt x="4594728" y="1534204"/>
                  <a:pt x="4594728" y="1535421"/>
                </a:cubicBezTo>
                <a:cubicBezTo>
                  <a:pt x="4596024" y="1535421"/>
                  <a:pt x="4596024" y="1536715"/>
                  <a:pt x="4596024" y="1536715"/>
                </a:cubicBezTo>
                <a:cubicBezTo>
                  <a:pt x="4596024" y="1538008"/>
                  <a:pt x="4596024" y="1538008"/>
                  <a:pt x="4596024" y="1539302"/>
                </a:cubicBezTo>
                <a:cubicBezTo>
                  <a:pt x="4596024" y="1539302"/>
                  <a:pt x="4594728" y="1540519"/>
                  <a:pt x="4594728" y="1540519"/>
                </a:cubicBezTo>
                <a:cubicBezTo>
                  <a:pt x="4594728" y="1541812"/>
                  <a:pt x="4594728" y="1541812"/>
                  <a:pt x="4594728" y="1543106"/>
                </a:cubicBezTo>
                <a:cubicBezTo>
                  <a:pt x="4594728" y="1543106"/>
                  <a:pt x="4593431" y="1543106"/>
                  <a:pt x="4593431" y="1543106"/>
                </a:cubicBezTo>
                <a:cubicBezTo>
                  <a:pt x="4593431" y="1543106"/>
                  <a:pt x="4593431" y="1544323"/>
                  <a:pt x="4593431" y="1545617"/>
                </a:cubicBezTo>
                <a:cubicBezTo>
                  <a:pt x="4593431" y="1545617"/>
                  <a:pt x="4593431" y="1546910"/>
                  <a:pt x="4593431" y="1546910"/>
                </a:cubicBezTo>
                <a:cubicBezTo>
                  <a:pt x="4593431" y="1548127"/>
                  <a:pt x="4594728" y="1548127"/>
                  <a:pt x="4594728" y="1548127"/>
                </a:cubicBezTo>
                <a:cubicBezTo>
                  <a:pt x="4594728" y="1548127"/>
                  <a:pt x="4594728" y="1549421"/>
                  <a:pt x="4594728" y="1549421"/>
                </a:cubicBezTo>
                <a:cubicBezTo>
                  <a:pt x="4596024" y="1549421"/>
                  <a:pt x="4596024" y="1550714"/>
                  <a:pt x="4596024" y="1551931"/>
                </a:cubicBezTo>
                <a:cubicBezTo>
                  <a:pt x="4594728" y="1551931"/>
                  <a:pt x="4594728" y="1553225"/>
                  <a:pt x="4594728" y="1553225"/>
                </a:cubicBezTo>
                <a:cubicBezTo>
                  <a:pt x="4593431" y="1553225"/>
                  <a:pt x="4593431" y="1553225"/>
                  <a:pt x="4593431" y="1553225"/>
                </a:cubicBezTo>
                <a:cubicBezTo>
                  <a:pt x="4593431" y="1551931"/>
                  <a:pt x="4593431" y="1551931"/>
                  <a:pt x="4593431" y="1551931"/>
                </a:cubicBezTo>
                <a:cubicBezTo>
                  <a:pt x="4592279" y="1551931"/>
                  <a:pt x="4592279" y="1550714"/>
                  <a:pt x="4592279" y="1550714"/>
                </a:cubicBezTo>
                <a:cubicBezTo>
                  <a:pt x="4592279" y="1550714"/>
                  <a:pt x="4590982" y="1550714"/>
                  <a:pt x="4590982" y="1550714"/>
                </a:cubicBezTo>
                <a:cubicBezTo>
                  <a:pt x="4590982" y="1550714"/>
                  <a:pt x="4590982" y="1551931"/>
                  <a:pt x="4590982" y="1551931"/>
                </a:cubicBezTo>
                <a:cubicBezTo>
                  <a:pt x="4590982" y="1551931"/>
                  <a:pt x="4592279" y="1553225"/>
                  <a:pt x="4592279" y="1553225"/>
                </a:cubicBezTo>
                <a:cubicBezTo>
                  <a:pt x="4592279" y="1554518"/>
                  <a:pt x="4592279" y="1554518"/>
                  <a:pt x="4592279" y="1554518"/>
                </a:cubicBezTo>
                <a:cubicBezTo>
                  <a:pt x="4592279" y="1554518"/>
                  <a:pt x="4590982" y="1554518"/>
                  <a:pt x="4590982" y="1554518"/>
                </a:cubicBezTo>
                <a:cubicBezTo>
                  <a:pt x="4590982" y="1554518"/>
                  <a:pt x="4590982" y="1555812"/>
                  <a:pt x="4590982" y="1555812"/>
                </a:cubicBezTo>
                <a:cubicBezTo>
                  <a:pt x="4590982" y="1555812"/>
                  <a:pt x="4589686" y="1555812"/>
                  <a:pt x="4588389" y="1555812"/>
                </a:cubicBezTo>
                <a:cubicBezTo>
                  <a:pt x="4588389" y="1555812"/>
                  <a:pt x="4589686" y="1557029"/>
                  <a:pt x="4589686" y="1558323"/>
                </a:cubicBezTo>
                <a:cubicBezTo>
                  <a:pt x="4589686" y="1558323"/>
                  <a:pt x="4588389" y="1559616"/>
                  <a:pt x="4588389" y="1559616"/>
                </a:cubicBezTo>
                <a:cubicBezTo>
                  <a:pt x="4589686" y="1559616"/>
                  <a:pt x="4589686" y="1560833"/>
                  <a:pt x="4589686" y="1560833"/>
                </a:cubicBezTo>
                <a:cubicBezTo>
                  <a:pt x="4588389" y="1562127"/>
                  <a:pt x="4588389" y="1562127"/>
                  <a:pt x="4587093" y="1562127"/>
                </a:cubicBezTo>
                <a:cubicBezTo>
                  <a:pt x="4587093" y="1562127"/>
                  <a:pt x="4585941" y="1562127"/>
                  <a:pt x="4585941" y="1562127"/>
                </a:cubicBezTo>
                <a:cubicBezTo>
                  <a:pt x="4585941" y="1563420"/>
                  <a:pt x="4584644" y="1563420"/>
                  <a:pt x="4584644" y="1564637"/>
                </a:cubicBezTo>
                <a:cubicBezTo>
                  <a:pt x="4584644" y="1564637"/>
                  <a:pt x="4583348" y="1564637"/>
                  <a:pt x="4583348" y="1564637"/>
                </a:cubicBezTo>
                <a:cubicBezTo>
                  <a:pt x="4582051" y="1564637"/>
                  <a:pt x="4580755" y="1565931"/>
                  <a:pt x="4579458" y="1565931"/>
                </a:cubicBezTo>
                <a:cubicBezTo>
                  <a:pt x="4578306" y="1565931"/>
                  <a:pt x="4578306" y="1565931"/>
                  <a:pt x="4577009" y="1565931"/>
                </a:cubicBezTo>
                <a:cubicBezTo>
                  <a:pt x="4575713" y="1565931"/>
                  <a:pt x="4574416" y="1565931"/>
                  <a:pt x="4573120" y="1565931"/>
                </a:cubicBezTo>
                <a:cubicBezTo>
                  <a:pt x="4573120" y="1565931"/>
                  <a:pt x="4571967" y="1567224"/>
                  <a:pt x="4571967" y="1567224"/>
                </a:cubicBezTo>
                <a:cubicBezTo>
                  <a:pt x="4570671" y="1565931"/>
                  <a:pt x="4570671" y="1565931"/>
                  <a:pt x="4569375" y="1565931"/>
                </a:cubicBezTo>
                <a:cubicBezTo>
                  <a:pt x="4568078" y="1567224"/>
                  <a:pt x="4568078" y="1567224"/>
                  <a:pt x="4566782" y="1567224"/>
                </a:cubicBezTo>
                <a:cubicBezTo>
                  <a:pt x="4564333" y="1568442"/>
                  <a:pt x="4561740" y="1568442"/>
                  <a:pt x="4559147" y="1568442"/>
                </a:cubicBezTo>
                <a:cubicBezTo>
                  <a:pt x="4557994" y="1567224"/>
                  <a:pt x="4556698" y="1567224"/>
                  <a:pt x="4555402" y="1567224"/>
                </a:cubicBezTo>
                <a:cubicBezTo>
                  <a:pt x="4555402" y="1567224"/>
                  <a:pt x="4554105" y="1565931"/>
                  <a:pt x="4554105" y="1565931"/>
                </a:cubicBezTo>
                <a:cubicBezTo>
                  <a:pt x="4554105" y="1565931"/>
                  <a:pt x="4552809" y="1565931"/>
                  <a:pt x="4551656" y="1565931"/>
                </a:cubicBezTo>
                <a:cubicBezTo>
                  <a:pt x="4552809" y="1565931"/>
                  <a:pt x="4552809" y="1564637"/>
                  <a:pt x="4552809" y="1564637"/>
                </a:cubicBezTo>
                <a:cubicBezTo>
                  <a:pt x="4552809" y="1564637"/>
                  <a:pt x="4552809" y="1563420"/>
                  <a:pt x="4552809" y="1563420"/>
                </a:cubicBezTo>
                <a:cubicBezTo>
                  <a:pt x="4552809" y="1563420"/>
                  <a:pt x="4551656" y="1564637"/>
                  <a:pt x="4551656" y="1564637"/>
                </a:cubicBezTo>
                <a:cubicBezTo>
                  <a:pt x="4550360" y="1564637"/>
                  <a:pt x="4550360" y="1564637"/>
                  <a:pt x="4550360" y="1564637"/>
                </a:cubicBezTo>
                <a:cubicBezTo>
                  <a:pt x="4549063" y="1564637"/>
                  <a:pt x="4549063" y="1563420"/>
                  <a:pt x="4547767" y="1563420"/>
                </a:cubicBezTo>
                <a:cubicBezTo>
                  <a:pt x="4547767" y="1563420"/>
                  <a:pt x="4549063" y="1564637"/>
                  <a:pt x="4549063" y="1564637"/>
                </a:cubicBezTo>
                <a:cubicBezTo>
                  <a:pt x="4549063" y="1565931"/>
                  <a:pt x="4549063" y="1565931"/>
                  <a:pt x="4549063" y="1565931"/>
                </a:cubicBezTo>
                <a:cubicBezTo>
                  <a:pt x="4547767" y="1565931"/>
                  <a:pt x="4547767" y="1565931"/>
                  <a:pt x="4547767" y="1565931"/>
                </a:cubicBezTo>
                <a:cubicBezTo>
                  <a:pt x="4546470" y="1565931"/>
                  <a:pt x="4546470" y="1564637"/>
                  <a:pt x="4545174" y="1564637"/>
                </a:cubicBezTo>
                <a:cubicBezTo>
                  <a:pt x="4546470" y="1565931"/>
                  <a:pt x="4547767" y="1565931"/>
                  <a:pt x="4549063" y="1567224"/>
                </a:cubicBezTo>
                <a:cubicBezTo>
                  <a:pt x="4549063" y="1568442"/>
                  <a:pt x="4547767" y="1568442"/>
                  <a:pt x="4547767" y="1568442"/>
                </a:cubicBezTo>
                <a:cubicBezTo>
                  <a:pt x="4547767" y="1569735"/>
                  <a:pt x="4547767" y="1569735"/>
                  <a:pt x="4547767" y="1571029"/>
                </a:cubicBezTo>
                <a:cubicBezTo>
                  <a:pt x="4546470" y="1571029"/>
                  <a:pt x="4546470" y="1571029"/>
                  <a:pt x="4545174" y="1571029"/>
                </a:cubicBezTo>
                <a:cubicBezTo>
                  <a:pt x="4544021" y="1571029"/>
                  <a:pt x="4544021" y="1572322"/>
                  <a:pt x="4544021" y="1572322"/>
                </a:cubicBezTo>
                <a:cubicBezTo>
                  <a:pt x="4544021" y="1573539"/>
                  <a:pt x="4542725" y="1573539"/>
                  <a:pt x="4542725" y="1573539"/>
                </a:cubicBezTo>
                <a:cubicBezTo>
                  <a:pt x="4542725" y="1572322"/>
                  <a:pt x="4541428" y="1572322"/>
                  <a:pt x="4541428" y="1572322"/>
                </a:cubicBezTo>
                <a:cubicBezTo>
                  <a:pt x="4540132" y="1572322"/>
                  <a:pt x="4540132" y="1571029"/>
                  <a:pt x="4540132" y="1571029"/>
                </a:cubicBezTo>
                <a:cubicBezTo>
                  <a:pt x="4540132" y="1571029"/>
                  <a:pt x="4538836" y="1571029"/>
                  <a:pt x="4538836" y="1571029"/>
                </a:cubicBezTo>
                <a:cubicBezTo>
                  <a:pt x="4538836" y="1571029"/>
                  <a:pt x="4538836" y="1572322"/>
                  <a:pt x="4538836" y="1572322"/>
                </a:cubicBezTo>
                <a:cubicBezTo>
                  <a:pt x="4538836" y="1573539"/>
                  <a:pt x="4538836" y="1573539"/>
                  <a:pt x="4538836" y="1573539"/>
                </a:cubicBezTo>
                <a:cubicBezTo>
                  <a:pt x="4538836" y="1573539"/>
                  <a:pt x="4537683" y="1573539"/>
                  <a:pt x="4537683" y="1573539"/>
                </a:cubicBezTo>
                <a:cubicBezTo>
                  <a:pt x="4537683" y="1573539"/>
                  <a:pt x="4536387" y="1573539"/>
                  <a:pt x="4536387" y="1573539"/>
                </a:cubicBezTo>
                <a:cubicBezTo>
                  <a:pt x="4536387" y="1573539"/>
                  <a:pt x="4535090" y="1573539"/>
                  <a:pt x="4535090" y="1573539"/>
                </a:cubicBezTo>
                <a:cubicBezTo>
                  <a:pt x="4533794" y="1573539"/>
                  <a:pt x="4532497" y="1574833"/>
                  <a:pt x="4531201" y="1574833"/>
                </a:cubicBezTo>
                <a:cubicBezTo>
                  <a:pt x="4531201" y="1574833"/>
                  <a:pt x="4530048" y="1574833"/>
                  <a:pt x="4530048" y="1574833"/>
                </a:cubicBezTo>
                <a:cubicBezTo>
                  <a:pt x="4528752" y="1573539"/>
                  <a:pt x="4527455" y="1573539"/>
                  <a:pt x="4527455" y="1573539"/>
                </a:cubicBezTo>
                <a:cubicBezTo>
                  <a:pt x="4527455" y="1573539"/>
                  <a:pt x="4526159" y="1574833"/>
                  <a:pt x="4526159" y="1574833"/>
                </a:cubicBezTo>
                <a:cubicBezTo>
                  <a:pt x="4526159" y="1576126"/>
                  <a:pt x="4524863" y="1576126"/>
                  <a:pt x="4524863" y="1577343"/>
                </a:cubicBezTo>
                <a:cubicBezTo>
                  <a:pt x="4523710" y="1578637"/>
                  <a:pt x="4523710" y="1578637"/>
                  <a:pt x="4522414" y="1578637"/>
                </a:cubicBezTo>
                <a:cubicBezTo>
                  <a:pt x="4521117" y="1578637"/>
                  <a:pt x="4521117" y="1578637"/>
                  <a:pt x="4521117" y="1578637"/>
                </a:cubicBezTo>
                <a:cubicBezTo>
                  <a:pt x="4518524" y="1578637"/>
                  <a:pt x="4516075" y="1578637"/>
                  <a:pt x="4513482" y="1578637"/>
                </a:cubicBezTo>
                <a:cubicBezTo>
                  <a:pt x="4512186" y="1578637"/>
                  <a:pt x="4510890" y="1577343"/>
                  <a:pt x="4509737" y="1577343"/>
                </a:cubicBezTo>
                <a:cubicBezTo>
                  <a:pt x="4510890" y="1577343"/>
                  <a:pt x="4510890" y="1577343"/>
                  <a:pt x="4512186" y="1577343"/>
                </a:cubicBezTo>
                <a:cubicBezTo>
                  <a:pt x="4512186" y="1577343"/>
                  <a:pt x="4513482" y="1577343"/>
                  <a:pt x="4514779" y="1577343"/>
                </a:cubicBezTo>
                <a:cubicBezTo>
                  <a:pt x="4514779" y="1576126"/>
                  <a:pt x="4514779" y="1576126"/>
                  <a:pt x="4516075" y="1576126"/>
                </a:cubicBezTo>
                <a:cubicBezTo>
                  <a:pt x="4516075" y="1576126"/>
                  <a:pt x="4514779" y="1576126"/>
                  <a:pt x="4514779" y="1576126"/>
                </a:cubicBezTo>
                <a:cubicBezTo>
                  <a:pt x="4514779" y="1576126"/>
                  <a:pt x="4513482" y="1574833"/>
                  <a:pt x="4513482" y="1574833"/>
                </a:cubicBezTo>
                <a:cubicBezTo>
                  <a:pt x="4513482" y="1573539"/>
                  <a:pt x="4514779" y="1572322"/>
                  <a:pt x="4514779" y="1571029"/>
                </a:cubicBezTo>
                <a:cubicBezTo>
                  <a:pt x="4513482" y="1571029"/>
                  <a:pt x="4513482" y="1571029"/>
                  <a:pt x="4513482" y="1571029"/>
                </a:cubicBezTo>
                <a:cubicBezTo>
                  <a:pt x="4513482" y="1571029"/>
                  <a:pt x="4514779" y="1569735"/>
                  <a:pt x="4514779" y="1569735"/>
                </a:cubicBezTo>
                <a:cubicBezTo>
                  <a:pt x="4516075" y="1568442"/>
                  <a:pt x="4516075" y="1567224"/>
                  <a:pt x="4516075" y="1565931"/>
                </a:cubicBezTo>
                <a:cubicBezTo>
                  <a:pt x="4516075" y="1564637"/>
                  <a:pt x="4517228" y="1564637"/>
                  <a:pt x="4518524" y="1563420"/>
                </a:cubicBezTo>
                <a:cubicBezTo>
                  <a:pt x="4519821" y="1563420"/>
                  <a:pt x="4522414" y="1562127"/>
                  <a:pt x="4523710" y="1562127"/>
                </a:cubicBezTo>
                <a:cubicBezTo>
                  <a:pt x="4523710" y="1560833"/>
                  <a:pt x="4524863" y="1560833"/>
                  <a:pt x="4524863" y="1560833"/>
                </a:cubicBezTo>
                <a:cubicBezTo>
                  <a:pt x="4523710" y="1560833"/>
                  <a:pt x="4523710" y="1560833"/>
                  <a:pt x="4522414" y="1560833"/>
                </a:cubicBezTo>
                <a:cubicBezTo>
                  <a:pt x="4522414" y="1560833"/>
                  <a:pt x="4521117" y="1559616"/>
                  <a:pt x="4519821" y="1559616"/>
                </a:cubicBezTo>
                <a:cubicBezTo>
                  <a:pt x="4518524" y="1559616"/>
                  <a:pt x="4518524" y="1559616"/>
                  <a:pt x="4517228" y="1559616"/>
                </a:cubicBezTo>
                <a:cubicBezTo>
                  <a:pt x="4517228" y="1559616"/>
                  <a:pt x="4516075" y="1558323"/>
                  <a:pt x="4516075" y="1558323"/>
                </a:cubicBezTo>
                <a:cubicBezTo>
                  <a:pt x="4516075" y="1558323"/>
                  <a:pt x="4514779" y="1558323"/>
                  <a:pt x="4514779" y="1558323"/>
                </a:cubicBezTo>
                <a:cubicBezTo>
                  <a:pt x="4513482" y="1558323"/>
                  <a:pt x="4513482" y="1557029"/>
                  <a:pt x="4512186" y="1557029"/>
                </a:cubicBezTo>
                <a:cubicBezTo>
                  <a:pt x="4512186" y="1555812"/>
                  <a:pt x="4512186" y="1554518"/>
                  <a:pt x="4512186" y="1554518"/>
                </a:cubicBezTo>
                <a:cubicBezTo>
                  <a:pt x="4510890" y="1553225"/>
                  <a:pt x="4510890" y="1553225"/>
                  <a:pt x="4509737" y="1551931"/>
                </a:cubicBezTo>
                <a:cubicBezTo>
                  <a:pt x="4509737" y="1551931"/>
                  <a:pt x="4508441" y="1551931"/>
                  <a:pt x="4508441" y="1551931"/>
                </a:cubicBezTo>
                <a:cubicBezTo>
                  <a:pt x="4508441" y="1551931"/>
                  <a:pt x="4507144" y="1550714"/>
                  <a:pt x="4505848" y="1550714"/>
                </a:cubicBezTo>
                <a:cubicBezTo>
                  <a:pt x="4505848" y="1550714"/>
                  <a:pt x="4504551" y="1549421"/>
                  <a:pt x="4504551" y="1549421"/>
                </a:cubicBezTo>
                <a:cubicBezTo>
                  <a:pt x="4504551" y="1549421"/>
                  <a:pt x="4503255" y="1550714"/>
                  <a:pt x="4502102" y="1550714"/>
                </a:cubicBezTo>
                <a:cubicBezTo>
                  <a:pt x="4502102" y="1550714"/>
                  <a:pt x="4500806" y="1550714"/>
                  <a:pt x="4500806" y="1550714"/>
                </a:cubicBezTo>
                <a:cubicBezTo>
                  <a:pt x="4500806" y="1549421"/>
                  <a:pt x="4500806" y="1549421"/>
                  <a:pt x="4500806" y="1549421"/>
                </a:cubicBezTo>
                <a:cubicBezTo>
                  <a:pt x="4499509" y="1549421"/>
                  <a:pt x="4499509" y="1548127"/>
                  <a:pt x="4499509" y="1548127"/>
                </a:cubicBezTo>
                <a:cubicBezTo>
                  <a:pt x="4500806" y="1548127"/>
                  <a:pt x="4500806" y="1546910"/>
                  <a:pt x="4502102" y="1546910"/>
                </a:cubicBezTo>
                <a:cubicBezTo>
                  <a:pt x="4503255" y="1546910"/>
                  <a:pt x="4503255" y="1545617"/>
                  <a:pt x="4503255" y="1545617"/>
                </a:cubicBezTo>
                <a:cubicBezTo>
                  <a:pt x="4503255" y="1544323"/>
                  <a:pt x="4503255" y="1544323"/>
                  <a:pt x="4503255" y="1543106"/>
                </a:cubicBezTo>
                <a:cubicBezTo>
                  <a:pt x="4503255" y="1543106"/>
                  <a:pt x="4503255" y="1541812"/>
                  <a:pt x="4503255" y="1541812"/>
                </a:cubicBezTo>
                <a:cubicBezTo>
                  <a:pt x="4503255" y="1541812"/>
                  <a:pt x="4502102" y="1541812"/>
                  <a:pt x="4502102" y="1541812"/>
                </a:cubicBezTo>
                <a:cubicBezTo>
                  <a:pt x="4500806" y="1543106"/>
                  <a:pt x="4500806" y="1543106"/>
                  <a:pt x="4499509" y="1543106"/>
                </a:cubicBezTo>
                <a:cubicBezTo>
                  <a:pt x="4498213" y="1543106"/>
                  <a:pt x="4498213" y="1544323"/>
                  <a:pt x="4498213" y="1544323"/>
                </a:cubicBezTo>
                <a:cubicBezTo>
                  <a:pt x="4496916" y="1544323"/>
                  <a:pt x="4496916" y="1544323"/>
                  <a:pt x="4495764" y="1544323"/>
                </a:cubicBezTo>
                <a:cubicBezTo>
                  <a:pt x="4494468" y="1543106"/>
                  <a:pt x="4494468" y="1543106"/>
                  <a:pt x="4493171" y="1543106"/>
                </a:cubicBezTo>
                <a:cubicBezTo>
                  <a:pt x="4493171" y="1543106"/>
                  <a:pt x="4493171" y="1541812"/>
                  <a:pt x="4493171" y="1541812"/>
                </a:cubicBezTo>
                <a:cubicBezTo>
                  <a:pt x="4491875" y="1541812"/>
                  <a:pt x="4491875" y="1540519"/>
                  <a:pt x="4491875" y="1540519"/>
                </a:cubicBezTo>
                <a:cubicBezTo>
                  <a:pt x="4493171" y="1540519"/>
                  <a:pt x="4493171" y="1539302"/>
                  <a:pt x="4493171" y="1539302"/>
                </a:cubicBezTo>
                <a:cubicBezTo>
                  <a:pt x="4493171" y="1538008"/>
                  <a:pt x="4493171" y="1538008"/>
                  <a:pt x="4493171" y="1536715"/>
                </a:cubicBezTo>
                <a:cubicBezTo>
                  <a:pt x="4493171" y="1536715"/>
                  <a:pt x="4491875" y="1536715"/>
                  <a:pt x="4491875" y="1536715"/>
                </a:cubicBezTo>
                <a:cubicBezTo>
                  <a:pt x="4491875" y="1536715"/>
                  <a:pt x="4490578" y="1535421"/>
                  <a:pt x="4490578" y="1534204"/>
                </a:cubicBezTo>
                <a:cubicBezTo>
                  <a:pt x="4490578" y="1532911"/>
                  <a:pt x="4490578" y="1532911"/>
                  <a:pt x="4490578" y="1531617"/>
                </a:cubicBezTo>
                <a:cubicBezTo>
                  <a:pt x="4490578" y="1531617"/>
                  <a:pt x="4489426" y="1530400"/>
                  <a:pt x="4489426" y="1530400"/>
                </a:cubicBezTo>
                <a:cubicBezTo>
                  <a:pt x="4489426" y="1529106"/>
                  <a:pt x="4489426" y="1529106"/>
                  <a:pt x="4489426" y="1527813"/>
                </a:cubicBezTo>
                <a:cubicBezTo>
                  <a:pt x="4489426" y="1526596"/>
                  <a:pt x="4488129" y="1526596"/>
                  <a:pt x="4488129" y="1525302"/>
                </a:cubicBezTo>
                <a:cubicBezTo>
                  <a:pt x="4488129" y="1525302"/>
                  <a:pt x="4486833" y="1525302"/>
                  <a:pt x="4486833" y="1525302"/>
                </a:cubicBezTo>
                <a:cubicBezTo>
                  <a:pt x="4485536" y="1525302"/>
                  <a:pt x="4485536" y="1526596"/>
                  <a:pt x="4485536" y="1526596"/>
                </a:cubicBezTo>
                <a:cubicBezTo>
                  <a:pt x="4485536" y="1525302"/>
                  <a:pt x="4485536" y="1525302"/>
                  <a:pt x="4485536" y="1525302"/>
                </a:cubicBezTo>
                <a:cubicBezTo>
                  <a:pt x="4484240" y="1525302"/>
                  <a:pt x="4484240" y="1524009"/>
                  <a:pt x="4482943" y="1522791"/>
                </a:cubicBezTo>
                <a:cubicBezTo>
                  <a:pt x="4482943" y="1522791"/>
                  <a:pt x="4481791" y="1522791"/>
                  <a:pt x="4481791" y="1522791"/>
                </a:cubicBezTo>
                <a:cubicBezTo>
                  <a:pt x="4481791" y="1522791"/>
                  <a:pt x="4481791" y="1521498"/>
                  <a:pt x="4481791" y="1521498"/>
                </a:cubicBezTo>
                <a:cubicBezTo>
                  <a:pt x="4481791" y="1521498"/>
                  <a:pt x="4480495" y="1520205"/>
                  <a:pt x="4480495" y="1520205"/>
                </a:cubicBezTo>
                <a:cubicBezTo>
                  <a:pt x="4480495" y="1518911"/>
                  <a:pt x="4479198" y="1517694"/>
                  <a:pt x="4477902" y="1516400"/>
                </a:cubicBezTo>
                <a:cubicBezTo>
                  <a:pt x="4476605" y="1516400"/>
                  <a:pt x="4476605" y="1515107"/>
                  <a:pt x="4475453" y="1515107"/>
                </a:cubicBezTo>
                <a:cubicBezTo>
                  <a:pt x="4474156" y="1515107"/>
                  <a:pt x="4474156" y="1515107"/>
                  <a:pt x="4472860" y="1515107"/>
                </a:cubicBezTo>
                <a:cubicBezTo>
                  <a:pt x="4472860" y="1515107"/>
                  <a:pt x="4471563" y="1513890"/>
                  <a:pt x="4471563" y="1513890"/>
                </a:cubicBezTo>
                <a:cubicBezTo>
                  <a:pt x="4471563" y="1513890"/>
                  <a:pt x="4470267" y="1512596"/>
                  <a:pt x="4468970" y="1512596"/>
                </a:cubicBezTo>
                <a:cubicBezTo>
                  <a:pt x="4467818" y="1512596"/>
                  <a:pt x="4466522" y="1512596"/>
                  <a:pt x="4465225" y="1512596"/>
                </a:cubicBezTo>
                <a:cubicBezTo>
                  <a:pt x="4463929" y="1512596"/>
                  <a:pt x="4463929" y="1511303"/>
                  <a:pt x="4462632" y="1511303"/>
                </a:cubicBezTo>
                <a:cubicBezTo>
                  <a:pt x="4461480" y="1511303"/>
                  <a:pt x="4461480" y="1511303"/>
                  <a:pt x="4460183" y="1511303"/>
                </a:cubicBezTo>
                <a:cubicBezTo>
                  <a:pt x="4460183" y="1511303"/>
                  <a:pt x="4461480" y="1510085"/>
                  <a:pt x="4461480" y="1510085"/>
                </a:cubicBezTo>
                <a:cubicBezTo>
                  <a:pt x="4461480" y="1510085"/>
                  <a:pt x="4462632" y="1510085"/>
                  <a:pt x="4462632" y="1510085"/>
                </a:cubicBezTo>
                <a:cubicBezTo>
                  <a:pt x="4461480" y="1508792"/>
                  <a:pt x="4461480" y="1508792"/>
                  <a:pt x="4461480" y="1507498"/>
                </a:cubicBezTo>
                <a:cubicBezTo>
                  <a:pt x="4461480" y="1507498"/>
                  <a:pt x="4462632" y="1506281"/>
                  <a:pt x="4462632" y="1504988"/>
                </a:cubicBezTo>
                <a:cubicBezTo>
                  <a:pt x="4462632" y="1504988"/>
                  <a:pt x="4463929" y="1504988"/>
                  <a:pt x="4463929" y="1504988"/>
                </a:cubicBezTo>
                <a:cubicBezTo>
                  <a:pt x="4463929" y="1504988"/>
                  <a:pt x="4463929" y="1503694"/>
                  <a:pt x="4463929" y="1503694"/>
                </a:cubicBezTo>
                <a:cubicBezTo>
                  <a:pt x="4462632" y="1503694"/>
                  <a:pt x="4462632" y="1502401"/>
                  <a:pt x="4461480" y="1502401"/>
                </a:cubicBezTo>
                <a:cubicBezTo>
                  <a:pt x="4461480" y="1502401"/>
                  <a:pt x="4460183" y="1502401"/>
                  <a:pt x="4460183" y="1502401"/>
                </a:cubicBezTo>
                <a:cubicBezTo>
                  <a:pt x="4458887" y="1501184"/>
                  <a:pt x="4458887" y="1501184"/>
                  <a:pt x="4458887" y="1501184"/>
                </a:cubicBezTo>
                <a:cubicBezTo>
                  <a:pt x="4457590" y="1501184"/>
                  <a:pt x="4457590" y="1501184"/>
                  <a:pt x="4456294" y="1501184"/>
                </a:cubicBezTo>
                <a:cubicBezTo>
                  <a:pt x="4454997" y="1501184"/>
                  <a:pt x="4454997" y="1501184"/>
                  <a:pt x="4453845" y="1501184"/>
                </a:cubicBezTo>
                <a:cubicBezTo>
                  <a:pt x="4452549" y="1501184"/>
                  <a:pt x="4452549" y="1499890"/>
                  <a:pt x="4452549" y="1499890"/>
                </a:cubicBezTo>
                <a:cubicBezTo>
                  <a:pt x="4452549" y="1499890"/>
                  <a:pt x="4451252" y="1499890"/>
                  <a:pt x="4451252" y="1499890"/>
                </a:cubicBezTo>
                <a:cubicBezTo>
                  <a:pt x="4451252" y="1499890"/>
                  <a:pt x="4449956" y="1499890"/>
                  <a:pt x="4449956" y="1499890"/>
                </a:cubicBezTo>
                <a:cubicBezTo>
                  <a:pt x="4448659" y="1499890"/>
                  <a:pt x="4448659" y="1499890"/>
                  <a:pt x="4448659" y="1499890"/>
                </a:cubicBezTo>
                <a:cubicBezTo>
                  <a:pt x="4448659" y="1499890"/>
                  <a:pt x="4447507" y="1501184"/>
                  <a:pt x="4447507" y="1501184"/>
                </a:cubicBezTo>
                <a:cubicBezTo>
                  <a:pt x="4448659" y="1501184"/>
                  <a:pt x="4448659" y="1502401"/>
                  <a:pt x="4449956" y="1502401"/>
                </a:cubicBezTo>
                <a:cubicBezTo>
                  <a:pt x="4449956" y="1503694"/>
                  <a:pt x="4449956" y="1503694"/>
                  <a:pt x="4449956" y="1504988"/>
                </a:cubicBezTo>
                <a:cubicBezTo>
                  <a:pt x="4448659" y="1504988"/>
                  <a:pt x="4448659" y="1506281"/>
                  <a:pt x="4447507" y="1506281"/>
                </a:cubicBezTo>
                <a:cubicBezTo>
                  <a:pt x="4446210" y="1507498"/>
                  <a:pt x="4446210" y="1507498"/>
                  <a:pt x="4446210" y="1508792"/>
                </a:cubicBezTo>
                <a:cubicBezTo>
                  <a:pt x="4446210" y="1508792"/>
                  <a:pt x="4444914" y="1510085"/>
                  <a:pt x="4444914" y="1510085"/>
                </a:cubicBezTo>
                <a:cubicBezTo>
                  <a:pt x="4444914" y="1510085"/>
                  <a:pt x="4446210" y="1511303"/>
                  <a:pt x="4446210" y="1511303"/>
                </a:cubicBezTo>
                <a:cubicBezTo>
                  <a:pt x="4446210" y="1511303"/>
                  <a:pt x="4444914" y="1512596"/>
                  <a:pt x="4444914" y="1513890"/>
                </a:cubicBezTo>
                <a:cubicBezTo>
                  <a:pt x="4443617" y="1513890"/>
                  <a:pt x="4443617" y="1515107"/>
                  <a:pt x="4442321" y="1515107"/>
                </a:cubicBezTo>
                <a:cubicBezTo>
                  <a:pt x="4442321" y="1516400"/>
                  <a:pt x="4441024" y="1516400"/>
                  <a:pt x="4441024" y="1517694"/>
                </a:cubicBezTo>
                <a:cubicBezTo>
                  <a:pt x="4441024" y="1517694"/>
                  <a:pt x="4439872" y="1518911"/>
                  <a:pt x="4438575" y="1518911"/>
                </a:cubicBezTo>
                <a:cubicBezTo>
                  <a:pt x="4437279" y="1522791"/>
                  <a:pt x="4435983" y="1525302"/>
                  <a:pt x="4434686" y="1527813"/>
                </a:cubicBezTo>
                <a:cubicBezTo>
                  <a:pt x="4432237" y="1529106"/>
                  <a:pt x="4430941" y="1529106"/>
                  <a:pt x="4429644" y="1530400"/>
                </a:cubicBezTo>
                <a:cubicBezTo>
                  <a:pt x="4428348" y="1531617"/>
                  <a:pt x="4428348" y="1531617"/>
                  <a:pt x="4428348" y="1532911"/>
                </a:cubicBezTo>
                <a:cubicBezTo>
                  <a:pt x="4427051" y="1532911"/>
                  <a:pt x="4427051" y="1534204"/>
                  <a:pt x="4425899" y="1534204"/>
                </a:cubicBezTo>
                <a:cubicBezTo>
                  <a:pt x="4425899" y="1534204"/>
                  <a:pt x="4427051" y="1534204"/>
                  <a:pt x="4427051" y="1534204"/>
                </a:cubicBezTo>
                <a:cubicBezTo>
                  <a:pt x="4427051" y="1535421"/>
                  <a:pt x="4427051" y="1535421"/>
                  <a:pt x="4427051" y="1535421"/>
                </a:cubicBezTo>
                <a:cubicBezTo>
                  <a:pt x="4427051" y="1536715"/>
                  <a:pt x="4425899" y="1536715"/>
                  <a:pt x="4425899" y="1536715"/>
                </a:cubicBezTo>
                <a:cubicBezTo>
                  <a:pt x="4425899" y="1536715"/>
                  <a:pt x="4425899" y="1538008"/>
                  <a:pt x="4425899" y="1538008"/>
                </a:cubicBezTo>
                <a:cubicBezTo>
                  <a:pt x="4425899" y="1539302"/>
                  <a:pt x="4425899" y="1539302"/>
                  <a:pt x="4425899" y="1540519"/>
                </a:cubicBezTo>
                <a:cubicBezTo>
                  <a:pt x="4425899" y="1540519"/>
                  <a:pt x="4425899" y="1541812"/>
                  <a:pt x="4425899" y="1541812"/>
                </a:cubicBezTo>
                <a:cubicBezTo>
                  <a:pt x="4427051" y="1543106"/>
                  <a:pt x="4427051" y="1544323"/>
                  <a:pt x="4428348" y="1545617"/>
                </a:cubicBezTo>
                <a:cubicBezTo>
                  <a:pt x="4427051" y="1545617"/>
                  <a:pt x="4427051" y="1546910"/>
                  <a:pt x="4425899" y="1546910"/>
                </a:cubicBezTo>
                <a:cubicBezTo>
                  <a:pt x="4427051" y="1546910"/>
                  <a:pt x="4427051" y="1548127"/>
                  <a:pt x="4427051" y="1548127"/>
                </a:cubicBezTo>
                <a:cubicBezTo>
                  <a:pt x="4427051" y="1548127"/>
                  <a:pt x="4428348" y="1548127"/>
                  <a:pt x="4428348" y="1548127"/>
                </a:cubicBezTo>
                <a:cubicBezTo>
                  <a:pt x="4429644" y="1546910"/>
                  <a:pt x="4429644" y="1546910"/>
                  <a:pt x="4429644" y="1546910"/>
                </a:cubicBezTo>
                <a:cubicBezTo>
                  <a:pt x="4429644" y="1545617"/>
                  <a:pt x="4430941" y="1545617"/>
                  <a:pt x="4430941" y="1545617"/>
                </a:cubicBezTo>
                <a:cubicBezTo>
                  <a:pt x="4432237" y="1545617"/>
                  <a:pt x="4432237" y="1545617"/>
                  <a:pt x="4432237" y="1545617"/>
                </a:cubicBezTo>
                <a:cubicBezTo>
                  <a:pt x="4433534" y="1545617"/>
                  <a:pt x="4433534" y="1546910"/>
                  <a:pt x="4434686" y="1546910"/>
                </a:cubicBezTo>
                <a:cubicBezTo>
                  <a:pt x="4434686" y="1546910"/>
                  <a:pt x="4435983" y="1548127"/>
                  <a:pt x="4435983" y="1548127"/>
                </a:cubicBezTo>
                <a:cubicBezTo>
                  <a:pt x="4435983" y="1549421"/>
                  <a:pt x="4435983" y="1549421"/>
                  <a:pt x="4435983" y="1550714"/>
                </a:cubicBezTo>
                <a:cubicBezTo>
                  <a:pt x="4435983" y="1550714"/>
                  <a:pt x="4437279" y="1551931"/>
                  <a:pt x="4437279" y="1551931"/>
                </a:cubicBezTo>
                <a:cubicBezTo>
                  <a:pt x="4437279" y="1553225"/>
                  <a:pt x="4435983" y="1553225"/>
                  <a:pt x="4435983" y="1554518"/>
                </a:cubicBezTo>
                <a:cubicBezTo>
                  <a:pt x="4435983" y="1555812"/>
                  <a:pt x="4437279" y="1555812"/>
                  <a:pt x="4437279" y="1555812"/>
                </a:cubicBezTo>
                <a:cubicBezTo>
                  <a:pt x="4438575" y="1555812"/>
                  <a:pt x="4438575" y="1557029"/>
                  <a:pt x="4438575" y="1558323"/>
                </a:cubicBezTo>
                <a:cubicBezTo>
                  <a:pt x="4438575" y="1558323"/>
                  <a:pt x="4439872" y="1558323"/>
                  <a:pt x="4439872" y="1558323"/>
                </a:cubicBezTo>
                <a:cubicBezTo>
                  <a:pt x="4439872" y="1559616"/>
                  <a:pt x="4441024" y="1559616"/>
                  <a:pt x="4441024" y="1560833"/>
                </a:cubicBezTo>
                <a:cubicBezTo>
                  <a:pt x="4441024" y="1560833"/>
                  <a:pt x="4441024" y="1562127"/>
                  <a:pt x="4441024" y="1562127"/>
                </a:cubicBezTo>
                <a:cubicBezTo>
                  <a:pt x="4441024" y="1562127"/>
                  <a:pt x="4442321" y="1563420"/>
                  <a:pt x="4442321" y="1563420"/>
                </a:cubicBezTo>
                <a:cubicBezTo>
                  <a:pt x="4442321" y="1564637"/>
                  <a:pt x="4442321" y="1567224"/>
                  <a:pt x="4442321" y="1568442"/>
                </a:cubicBezTo>
                <a:cubicBezTo>
                  <a:pt x="4441024" y="1568442"/>
                  <a:pt x="4441024" y="1568442"/>
                  <a:pt x="4441024" y="1568442"/>
                </a:cubicBezTo>
                <a:cubicBezTo>
                  <a:pt x="4439872" y="1569735"/>
                  <a:pt x="4439872" y="1569735"/>
                  <a:pt x="4439872" y="1569735"/>
                </a:cubicBezTo>
                <a:cubicBezTo>
                  <a:pt x="4439872" y="1569735"/>
                  <a:pt x="4439872" y="1568442"/>
                  <a:pt x="4439872" y="1568442"/>
                </a:cubicBezTo>
                <a:cubicBezTo>
                  <a:pt x="4438575" y="1568442"/>
                  <a:pt x="4438575" y="1568442"/>
                  <a:pt x="4437279" y="1568442"/>
                </a:cubicBezTo>
                <a:cubicBezTo>
                  <a:pt x="4435983" y="1568442"/>
                  <a:pt x="4435983" y="1569735"/>
                  <a:pt x="4435983" y="1569735"/>
                </a:cubicBezTo>
                <a:cubicBezTo>
                  <a:pt x="4437279" y="1571029"/>
                  <a:pt x="4438575" y="1571029"/>
                  <a:pt x="4439872" y="1572322"/>
                </a:cubicBezTo>
                <a:cubicBezTo>
                  <a:pt x="4439872" y="1572322"/>
                  <a:pt x="4441024" y="1571029"/>
                  <a:pt x="4441024" y="1571029"/>
                </a:cubicBezTo>
                <a:cubicBezTo>
                  <a:pt x="4442321" y="1572322"/>
                  <a:pt x="4442321" y="1572322"/>
                  <a:pt x="4442321" y="1572322"/>
                </a:cubicBezTo>
                <a:cubicBezTo>
                  <a:pt x="4442321" y="1573539"/>
                  <a:pt x="4442321" y="1573539"/>
                  <a:pt x="4442321" y="1574833"/>
                </a:cubicBezTo>
                <a:cubicBezTo>
                  <a:pt x="4442321" y="1574833"/>
                  <a:pt x="4443617" y="1576126"/>
                  <a:pt x="4443617" y="1576126"/>
                </a:cubicBezTo>
                <a:cubicBezTo>
                  <a:pt x="4444914" y="1577343"/>
                  <a:pt x="4446210" y="1578637"/>
                  <a:pt x="4447507" y="1579930"/>
                </a:cubicBezTo>
                <a:cubicBezTo>
                  <a:pt x="4447507" y="1579930"/>
                  <a:pt x="4448659" y="1581148"/>
                  <a:pt x="4448659" y="1581148"/>
                </a:cubicBezTo>
                <a:cubicBezTo>
                  <a:pt x="4448659" y="1581148"/>
                  <a:pt x="4449956" y="1581148"/>
                  <a:pt x="4449956" y="1581148"/>
                </a:cubicBezTo>
                <a:cubicBezTo>
                  <a:pt x="4449956" y="1581148"/>
                  <a:pt x="4451252" y="1582441"/>
                  <a:pt x="4452549" y="1582441"/>
                </a:cubicBezTo>
                <a:cubicBezTo>
                  <a:pt x="4453845" y="1582441"/>
                  <a:pt x="4453845" y="1583735"/>
                  <a:pt x="4454997" y="1583735"/>
                </a:cubicBezTo>
                <a:cubicBezTo>
                  <a:pt x="4454997" y="1584952"/>
                  <a:pt x="4456294" y="1586245"/>
                  <a:pt x="4456294" y="1587539"/>
                </a:cubicBezTo>
                <a:cubicBezTo>
                  <a:pt x="4456294" y="1588832"/>
                  <a:pt x="4457590" y="1588832"/>
                  <a:pt x="4457590" y="1590049"/>
                </a:cubicBezTo>
                <a:cubicBezTo>
                  <a:pt x="4458887" y="1591343"/>
                  <a:pt x="4458887" y="1591343"/>
                  <a:pt x="4460183" y="1592636"/>
                </a:cubicBezTo>
                <a:cubicBezTo>
                  <a:pt x="4460183" y="1592636"/>
                  <a:pt x="4460183" y="1593854"/>
                  <a:pt x="4460183" y="1593854"/>
                </a:cubicBezTo>
                <a:cubicBezTo>
                  <a:pt x="4461480" y="1593854"/>
                  <a:pt x="4461480" y="1593854"/>
                  <a:pt x="4462632" y="1593854"/>
                </a:cubicBezTo>
                <a:cubicBezTo>
                  <a:pt x="4462632" y="1592636"/>
                  <a:pt x="4463929" y="1592636"/>
                  <a:pt x="4463929" y="1592636"/>
                </a:cubicBezTo>
                <a:cubicBezTo>
                  <a:pt x="4463929" y="1592636"/>
                  <a:pt x="4465225" y="1592636"/>
                  <a:pt x="4465225" y="1592636"/>
                </a:cubicBezTo>
                <a:cubicBezTo>
                  <a:pt x="4465225" y="1593854"/>
                  <a:pt x="4466522" y="1595147"/>
                  <a:pt x="4466522" y="1596441"/>
                </a:cubicBezTo>
                <a:cubicBezTo>
                  <a:pt x="4470267" y="1600245"/>
                  <a:pt x="4472860" y="1604049"/>
                  <a:pt x="4475453" y="1607853"/>
                </a:cubicBezTo>
                <a:cubicBezTo>
                  <a:pt x="4476605" y="1609147"/>
                  <a:pt x="4476605" y="1611657"/>
                  <a:pt x="4477902" y="1612951"/>
                </a:cubicBezTo>
                <a:cubicBezTo>
                  <a:pt x="4477902" y="1614168"/>
                  <a:pt x="4477902" y="1616755"/>
                  <a:pt x="4477902" y="1617972"/>
                </a:cubicBezTo>
                <a:cubicBezTo>
                  <a:pt x="4477902" y="1619266"/>
                  <a:pt x="4476605" y="1619266"/>
                  <a:pt x="4476605" y="1619266"/>
                </a:cubicBezTo>
                <a:cubicBezTo>
                  <a:pt x="4476605" y="1620559"/>
                  <a:pt x="4475453" y="1623070"/>
                  <a:pt x="4475453" y="1624363"/>
                </a:cubicBezTo>
                <a:cubicBezTo>
                  <a:pt x="4475453" y="1625657"/>
                  <a:pt x="4474156" y="1625657"/>
                  <a:pt x="4474156" y="1625657"/>
                </a:cubicBezTo>
                <a:cubicBezTo>
                  <a:pt x="4474156" y="1626874"/>
                  <a:pt x="4474156" y="1626874"/>
                  <a:pt x="4474156" y="1628167"/>
                </a:cubicBezTo>
                <a:cubicBezTo>
                  <a:pt x="4475453" y="1628167"/>
                  <a:pt x="4475453" y="1629461"/>
                  <a:pt x="4475453" y="1629461"/>
                </a:cubicBezTo>
                <a:cubicBezTo>
                  <a:pt x="4475453" y="1630678"/>
                  <a:pt x="4474156" y="1633265"/>
                  <a:pt x="4474156" y="1634482"/>
                </a:cubicBezTo>
                <a:cubicBezTo>
                  <a:pt x="4474156" y="1635776"/>
                  <a:pt x="4475453" y="1637069"/>
                  <a:pt x="4475453" y="1638363"/>
                </a:cubicBezTo>
                <a:cubicBezTo>
                  <a:pt x="4476605" y="1639580"/>
                  <a:pt x="4476605" y="1640873"/>
                  <a:pt x="4477902" y="1642167"/>
                </a:cubicBezTo>
                <a:cubicBezTo>
                  <a:pt x="4479198" y="1643384"/>
                  <a:pt x="4479198" y="1643384"/>
                  <a:pt x="4480495" y="1643384"/>
                </a:cubicBezTo>
                <a:cubicBezTo>
                  <a:pt x="4480495" y="1643384"/>
                  <a:pt x="4480495" y="1644678"/>
                  <a:pt x="4480495" y="1644678"/>
                </a:cubicBezTo>
                <a:cubicBezTo>
                  <a:pt x="4479198" y="1645971"/>
                  <a:pt x="4479198" y="1645971"/>
                  <a:pt x="4479198" y="1645971"/>
                </a:cubicBezTo>
                <a:cubicBezTo>
                  <a:pt x="4479198" y="1647188"/>
                  <a:pt x="4479198" y="1648482"/>
                  <a:pt x="4479198" y="1649775"/>
                </a:cubicBezTo>
                <a:cubicBezTo>
                  <a:pt x="4480495" y="1650993"/>
                  <a:pt x="4480495" y="1650993"/>
                  <a:pt x="4480495" y="1650993"/>
                </a:cubicBezTo>
                <a:cubicBezTo>
                  <a:pt x="4480495" y="1650993"/>
                  <a:pt x="4480495" y="1652286"/>
                  <a:pt x="4480495" y="1652286"/>
                </a:cubicBezTo>
                <a:cubicBezTo>
                  <a:pt x="4480495" y="1653579"/>
                  <a:pt x="4480495" y="1653579"/>
                  <a:pt x="4480495" y="1653579"/>
                </a:cubicBezTo>
                <a:cubicBezTo>
                  <a:pt x="4481791" y="1653579"/>
                  <a:pt x="4481791" y="1653579"/>
                  <a:pt x="4481791" y="1653579"/>
                </a:cubicBezTo>
                <a:cubicBezTo>
                  <a:pt x="4481791" y="1654873"/>
                  <a:pt x="4482943" y="1657384"/>
                  <a:pt x="4482943" y="1658677"/>
                </a:cubicBezTo>
                <a:cubicBezTo>
                  <a:pt x="4481791" y="1659894"/>
                  <a:pt x="4481791" y="1659894"/>
                  <a:pt x="4481791" y="1661188"/>
                </a:cubicBezTo>
                <a:cubicBezTo>
                  <a:pt x="4480495" y="1661188"/>
                  <a:pt x="4480495" y="1659894"/>
                  <a:pt x="4479198" y="1659894"/>
                </a:cubicBezTo>
                <a:cubicBezTo>
                  <a:pt x="4479198" y="1659894"/>
                  <a:pt x="4479198" y="1658677"/>
                  <a:pt x="4479198" y="1658677"/>
                </a:cubicBezTo>
                <a:cubicBezTo>
                  <a:pt x="4479198" y="1658677"/>
                  <a:pt x="4479198" y="1657384"/>
                  <a:pt x="4479198" y="1657384"/>
                </a:cubicBezTo>
                <a:cubicBezTo>
                  <a:pt x="4479198" y="1657384"/>
                  <a:pt x="4477902" y="1656090"/>
                  <a:pt x="4477902" y="1656090"/>
                </a:cubicBezTo>
                <a:cubicBezTo>
                  <a:pt x="4477902" y="1656090"/>
                  <a:pt x="4477902" y="1657384"/>
                  <a:pt x="4477902" y="1657384"/>
                </a:cubicBezTo>
                <a:cubicBezTo>
                  <a:pt x="4477902" y="1657384"/>
                  <a:pt x="4477902" y="1658677"/>
                  <a:pt x="4477902" y="1658677"/>
                </a:cubicBezTo>
                <a:cubicBezTo>
                  <a:pt x="4477902" y="1658677"/>
                  <a:pt x="4476605" y="1658677"/>
                  <a:pt x="4476605" y="1658677"/>
                </a:cubicBezTo>
                <a:lnTo>
                  <a:pt x="4474156" y="1658677"/>
                </a:lnTo>
                <a:cubicBezTo>
                  <a:pt x="4472860" y="1658677"/>
                  <a:pt x="4472860" y="1657384"/>
                  <a:pt x="4472860" y="1657384"/>
                </a:cubicBezTo>
                <a:cubicBezTo>
                  <a:pt x="4472860" y="1657384"/>
                  <a:pt x="4471563" y="1657384"/>
                  <a:pt x="4471563" y="1657384"/>
                </a:cubicBezTo>
                <a:cubicBezTo>
                  <a:pt x="4470267" y="1656090"/>
                  <a:pt x="4470267" y="1656090"/>
                  <a:pt x="4468970" y="1654873"/>
                </a:cubicBezTo>
                <a:cubicBezTo>
                  <a:pt x="4468970" y="1653579"/>
                  <a:pt x="4467818" y="1653579"/>
                  <a:pt x="4467818" y="1652286"/>
                </a:cubicBezTo>
                <a:cubicBezTo>
                  <a:pt x="4465225" y="1650993"/>
                  <a:pt x="4463929" y="1650993"/>
                  <a:pt x="4462632" y="1649775"/>
                </a:cubicBezTo>
                <a:cubicBezTo>
                  <a:pt x="4461480" y="1649775"/>
                  <a:pt x="4460183" y="1648482"/>
                  <a:pt x="4458887" y="1647188"/>
                </a:cubicBezTo>
                <a:cubicBezTo>
                  <a:pt x="4458887" y="1645971"/>
                  <a:pt x="4457590" y="1645971"/>
                  <a:pt x="4457590" y="1644678"/>
                </a:cubicBezTo>
                <a:cubicBezTo>
                  <a:pt x="4457590" y="1644678"/>
                  <a:pt x="4456294" y="1643384"/>
                  <a:pt x="4456294" y="1643384"/>
                </a:cubicBezTo>
                <a:cubicBezTo>
                  <a:pt x="4454997" y="1643384"/>
                  <a:pt x="4454997" y="1643384"/>
                  <a:pt x="4453845" y="1643384"/>
                </a:cubicBezTo>
                <a:cubicBezTo>
                  <a:pt x="4452549" y="1642167"/>
                  <a:pt x="4452549" y="1642167"/>
                  <a:pt x="4451252" y="1642167"/>
                </a:cubicBezTo>
                <a:cubicBezTo>
                  <a:pt x="4449956" y="1640873"/>
                  <a:pt x="4449956" y="1639580"/>
                  <a:pt x="4448659" y="1638363"/>
                </a:cubicBezTo>
                <a:cubicBezTo>
                  <a:pt x="4449956" y="1637069"/>
                  <a:pt x="4449956" y="1637069"/>
                  <a:pt x="4449956" y="1635776"/>
                </a:cubicBezTo>
                <a:cubicBezTo>
                  <a:pt x="4448659" y="1634482"/>
                  <a:pt x="4447507" y="1633265"/>
                  <a:pt x="4446210" y="1631972"/>
                </a:cubicBezTo>
                <a:cubicBezTo>
                  <a:pt x="4444914" y="1631972"/>
                  <a:pt x="4442321" y="1630678"/>
                  <a:pt x="4441024" y="1629461"/>
                </a:cubicBezTo>
                <a:cubicBezTo>
                  <a:pt x="4441024" y="1629461"/>
                  <a:pt x="4439872" y="1628167"/>
                  <a:pt x="4439872" y="1628167"/>
                </a:cubicBezTo>
                <a:cubicBezTo>
                  <a:pt x="4441024" y="1628167"/>
                  <a:pt x="4441024" y="1626874"/>
                  <a:pt x="4441024" y="1626874"/>
                </a:cubicBezTo>
                <a:cubicBezTo>
                  <a:pt x="4442321" y="1626874"/>
                  <a:pt x="4442321" y="1625657"/>
                  <a:pt x="4443617" y="1625657"/>
                </a:cubicBezTo>
                <a:cubicBezTo>
                  <a:pt x="4443617" y="1624363"/>
                  <a:pt x="4442321" y="1624363"/>
                  <a:pt x="4442321" y="1623070"/>
                </a:cubicBezTo>
                <a:cubicBezTo>
                  <a:pt x="4441024" y="1621853"/>
                  <a:pt x="4441024" y="1621853"/>
                  <a:pt x="4439872" y="1620559"/>
                </a:cubicBezTo>
                <a:cubicBezTo>
                  <a:pt x="4439872" y="1619266"/>
                  <a:pt x="4438575" y="1617972"/>
                  <a:pt x="4438575" y="1616755"/>
                </a:cubicBezTo>
                <a:cubicBezTo>
                  <a:pt x="4437279" y="1616755"/>
                  <a:pt x="4435983" y="1615461"/>
                  <a:pt x="4434686" y="1614168"/>
                </a:cubicBezTo>
                <a:cubicBezTo>
                  <a:pt x="4434686" y="1612951"/>
                  <a:pt x="4433534" y="1612951"/>
                  <a:pt x="4433534" y="1611657"/>
                </a:cubicBezTo>
                <a:cubicBezTo>
                  <a:pt x="4433534" y="1610364"/>
                  <a:pt x="4434686" y="1610364"/>
                  <a:pt x="4434686" y="1610364"/>
                </a:cubicBezTo>
                <a:cubicBezTo>
                  <a:pt x="4434686" y="1609147"/>
                  <a:pt x="4433534" y="1609147"/>
                  <a:pt x="4433534" y="1607853"/>
                </a:cubicBezTo>
                <a:cubicBezTo>
                  <a:pt x="4433534" y="1606560"/>
                  <a:pt x="4433534" y="1606560"/>
                  <a:pt x="4433534" y="1605342"/>
                </a:cubicBezTo>
                <a:cubicBezTo>
                  <a:pt x="4433534" y="1605342"/>
                  <a:pt x="4434686" y="1605342"/>
                  <a:pt x="4434686" y="1605342"/>
                </a:cubicBezTo>
                <a:lnTo>
                  <a:pt x="4434707" y="1605281"/>
                </a:lnTo>
                <a:lnTo>
                  <a:pt x="4433475" y="1605281"/>
                </a:lnTo>
                <a:cubicBezTo>
                  <a:pt x="4433475" y="1604011"/>
                  <a:pt x="4432204" y="1604011"/>
                  <a:pt x="4432204" y="1602740"/>
                </a:cubicBezTo>
                <a:cubicBezTo>
                  <a:pt x="4432204" y="1601470"/>
                  <a:pt x="4432204" y="1601470"/>
                  <a:pt x="4432204" y="1600199"/>
                </a:cubicBezTo>
                <a:cubicBezTo>
                  <a:pt x="4433475" y="1601470"/>
                  <a:pt x="4433475" y="1601470"/>
                  <a:pt x="4434746" y="1604011"/>
                </a:cubicBezTo>
                <a:lnTo>
                  <a:pt x="4434746" y="1605163"/>
                </a:lnTo>
                <a:lnTo>
                  <a:pt x="4435983" y="1601462"/>
                </a:lnTo>
                <a:cubicBezTo>
                  <a:pt x="4435983" y="1600245"/>
                  <a:pt x="4434686" y="1598951"/>
                  <a:pt x="4434686" y="1597658"/>
                </a:cubicBezTo>
                <a:cubicBezTo>
                  <a:pt x="4433534" y="1596441"/>
                  <a:pt x="4433534" y="1595147"/>
                  <a:pt x="4433534" y="1593854"/>
                </a:cubicBezTo>
                <a:cubicBezTo>
                  <a:pt x="4433534" y="1590049"/>
                  <a:pt x="4434686" y="1587539"/>
                  <a:pt x="4434686" y="1583735"/>
                </a:cubicBezTo>
                <a:cubicBezTo>
                  <a:pt x="4433534" y="1581148"/>
                  <a:pt x="4433534" y="1579930"/>
                  <a:pt x="4432237" y="1578637"/>
                </a:cubicBezTo>
                <a:cubicBezTo>
                  <a:pt x="4430941" y="1578637"/>
                  <a:pt x="4430941" y="1577343"/>
                  <a:pt x="4430941" y="1577343"/>
                </a:cubicBezTo>
                <a:cubicBezTo>
                  <a:pt x="4429644" y="1576126"/>
                  <a:pt x="4427051" y="1573539"/>
                  <a:pt x="4425899" y="1572322"/>
                </a:cubicBezTo>
                <a:cubicBezTo>
                  <a:pt x="4425899" y="1572322"/>
                  <a:pt x="4425899" y="1571029"/>
                  <a:pt x="4425899" y="1571029"/>
                </a:cubicBezTo>
                <a:cubicBezTo>
                  <a:pt x="4425899" y="1569735"/>
                  <a:pt x="4427051" y="1569735"/>
                  <a:pt x="4427051" y="1569735"/>
                </a:cubicBezTo>
                <a:cubicBezTo>
                  <a:pt x="4427051" y="1569735"/>
                  <a:pt x="4427051" y="1568442"/>
                  <a:pt x="4427051" y="1568442"/>
                </a:cubicBezTo>
                <a:cubicBezTo>
                  <a:pt x="4427051" y="1568442"/>
                  <a:pt x="4425899" y="1568442"/>
                  <a:pt x="4425899" y="1568442"/>
                </a:cubicBezTo>
                <a:cubicBezTo>
                  <a:pt x="4425899" y="1567224"/>
                  <a:pt x="4425899" y="1567224"/>
                  <a:pt x="4425899" y="1565931"/>
                </a:cubicBezTo>
                <a:cubicBezTo>
                  <a:pt x="4424602" y="1565931"/>
                  <a:pt x="4424602" y="1564637"/>
                  <a:pt x="4423306" y="1564637"/>
                </a:cubicBezTo>
                <a:cubicBezTo>
                  <a:pt x="4423306" y="1564637"/>
                  <a:pt x="4423306" y="1563420"/>
                  <a:pt x="4423306" y="1563420"/>
                </a:cubicBezTo>
                <a:cubicBezTo>
                  <a:pt x="4422010" y="1562127"/>
                  <a:pt x="4422010" y="1560833"/>
                  <a:pt x="4420713" y="1559616"/>
                </a:cubicBezTo>
                <a:cubicBezTo>
                  <a:pt x="4419561" y="1559616"/>
                  <a:pt x="4419561" y="1559616"/>
                  <a:pt x="4418264" y="1559616"/>
                </a:cubicBezTo>
                <a:cubicBezTo>
                  <a:pt x="4418264" y="1557029"/>
                  <a:pt x="4418264" y="1555812"/>
                  <a:pt x="4418264" y="1554518"/>
                </a:cubicBezTo>
                <a:cubicBezTo>
                  <a:pt x="4416968" y="1554518"/>
                  <a:pt x="4416968" y="1553225"/>
                  <a:pt x="4415671" y="1553225"/>
                </a:cubicBezTo>
                <a:cubicBezTo>
                  <a:pt x="4415671" y="1553225"/>
                  <a:pt x="4415671" y="1551931"/>
                  <a:pt x="4415671" y="1551931"/>
                </a:cubicBezTo>
                <a:cubicBezTo>
                  <a:pt x="4415671" y="1551931"/>
                  <a:pt x="4414375" y="1550714"/>
                  <a:pt x="4414375" y="1550714"/>
                </a:cubicBezTo>
                <a:cubicBezTo>
                  <a:pt x="4414375" y="1550714"/>
                  <a:pt x="4414375" y="1549421"/>
                  <a:pt x="4414375" y="1549421"/>
                </a:cubicBezTo>
                <a:cubicBezTo>
                  <a:pt x="4414375" y="1549421"/>
                  <a:pt x="4413222" y="1549421"/>
                  <a:pt x="4411926" y="1549421"/>
                </a:cubicBezTo>
                <a:cubicBezTo>
                  <a:pt x="4411926" y="1550714"/>
                  <a:pt x="4411926" y="1550714"/>
                  <a:pt x="4411926" y="1551931"/>
                </a:cubicBezTo>
                <a:cubicBezTo>
                  <a:pt x="4411926" y="1550714"/>
                  <a:pt x="4411926" y="1550714"/>
                  <a:pt x="4410629" y="1550714"/>
                </a:cubicBezTo>
                <a:cubicBezTo>
                  <a:pt x="4409333" y="1549421"/>
                  <a:pt x="4409333" y="1548127"/>
                  <a:pt x="4409333" y="1548127"/>
                </a:cubicBezTo>
                <a:cubicBezTo>
                  <a:pt x="4409333" y="1546910"/>
                  <a:pt x="4409333" y="1545617"/>
                  <a:pt x="4409333" y="1544323"/>
                </a:cubicBezTo>
                <a:cubicBezTo>
                  <a:pt x="4409333" y="1543106"/>
                  <a:pt x="4410629" y="1543106"/>
                  <a:pt x="4410629" y="1543106"/>
                </a:cubicBezTo>
                <a:cubicBezTo>
                  <a:pt x="4410629" y="1541812"/>
                  <a:pt x="4410629" y="1540519"/>
                  <a:pt x="4410629" y="1539302"/>
                </a:cubicBezTo>
                <a:cubicBezTo>
                  <a:pt x="4411926" y="1539302"/>
                  <a:pt x="4411926" y="1539302"/>
                  <a:pt x="4413222" y="1539302"/>
                </a:cubicBezTo>
                <a:cubicBezTo>
                  <a:pt x="4413222" y="1538008"/>
                  <a:pt x="4414375" y="1536715"/>
                  <a:pt x="4414375" y="1535421"/>
                </a:cubicBezTo>
                <a:cubicBezTo>
                  <a:pt x="4414375" y="1536715"/>
                  <a:pt x="4415671" y="1536715"/>
                  <a:pt x="4415671" y="1536715"/>
                </a:cubicBezTo>
                <a:cubicBezTo>
                  <a:pt x="4415671" y="1536715"/>
                  <a:pt x="4416968" y="1535421"/>
                  <a:pt x="4416968" y="1535421"/>
                </a:cubicBezTo>
                <a:cubicBezTo>
                  <a:pt x="4416968" y="1534204"/>
                  <a:pt x="4415671" y="1534204"/>
                  <a:pt x="4415671" y="1534204"/>
                </a:cubicBezTo>
                <a:cubicBezTo>
                  <a:pt x="4415671" y="1534204"/>
                  <a:pt x="4416968" y="1532911"/>
                  <a:pt x="4418264" y="1532911"/>
                </a:cubicBezTo>
                <a:cubicBezTo>
                  <a:pt x="4418264" y="1532911"/>
                  <a:pt x="4418264" y="1531617"/>
                  <a:pt x="4418264" y="1531617"/>
                </a:cubicBezTo>
                <a:cubicBezTo>
                  <a:pt x="4419561" y="1531617"/>
                  <a:pt x="4419561" y="1530400"/>
                  <a:pt x="4420713" y="1530400"/>
                </a:cubicBezTo>
                <a:cubicBezTo>
                  <a:pt x="4420713" y="1529106"/>
                  <a:pt x="4419561" y="1529106"/>
                  <a:pt x="4419561" y="1529106"/>
                </a:cubicBezTo>
                <a:cubicBezTo>
                  <a:pt x="4419561" y="1527813"/>
                  <a:pt x="4420713" y="1526596"/>
                  <a:pt x="4420713" y="1525302"/>
                </a:cubicBezTo>
                <a:cubicBezTo>
                  <a:pt x="4419561" y="1526596"/>
                  <a:pt x="4419561" y="1527813"/>
                  <a:pt x="4418264" y="1527813"/>
                </a:cubicBezTo>
                <a:cubicBezTo>
                  <a:pt x="4418264" y="1529106"/>
                  <a:pt x="4416968" y="1530400"/>
                  <a:pt x="4416968" y="1531617"/>
                </a:cubicBezTo>
                <a:cubicBezTo>
                  <a:pt x="4416968" y="1530400"/>
                  <a:pt x="4416968" y="1529106"/>
                  <a:pt x="4416968" y="1527813"/>
                </a:cubicBezTo>
                <a:cubicBezTo>
                  <a:pt x="4418264" y="1526596"/>
                  <a:pt x="4418264" y="1525302"/>
                  <a:pt x="4418264" y="1524009"/>
                </a:cubicBezTo>
                <a:cubicBezTo>
                  <a:pt x="4418264" y="1524009"/>
                  <a:pt x="4418264" y="1522791"/>
                  <a:pt x="4418264" y="1522791"/>
                </a:cubicBezTo>
                <a:cubicBezTo>
                  <a:pt x="4418264" y="1522791"/>
                  <a:pt x="4418264" y="1521498"/>
                  <a:pt x="4418264" y="1521498"/>
                </a:cubicBezTo>
                <a:cubicBezTo>
                  <a:pt x="4418264" y="1522791"/>
                  <a:pt x="4419561" y="1522791"/>
                  <a:pt x="4419561" y="1522791"/>
                </a:cubicBezTo>
                <a:cubicBezTo>
                  <a:pt x="4419561" y="1522791"/>
                  <a:pt x="4420713" y="1522791"/>
                  <a:pt x="4420713" y="1522791"/>
                </a:cubicBezTo>
                <a:cubicBezTo>
                  <a:pt x="4422010" y="1522791"/>
                  <a:pt x="4422010" y="1521498"/>
                  <a:pt x="4423306" y="1521498"/>
                </a:cubicBezTo>
                <a:cubicBezTo>
                  <a:pt x="4423306" y="1521498"/>
                  <a:pt x="4423306" y="1520205"/>
                  <a:pt x="4423306" y="1520205"/>
                </a:cubicBezTo>
                <a:cubicBezTo>
                  <a:pt x="4422010" y="1518911"/>
                  <a:pt x="4422010" y="1518911"/>
                  <a:pt x="4422010" y="1518911"/>
                </a:cubicBezTo>
                <a:cubicBezTo>
                  <a:pt x="4422010" y="1517694"/>
                  <a:pt x="4423306" y="1517694"/>
                  <a:pt x="4423306" y="1516400"/>
                </a:cubicBezTo>
                <a:cubicBezTo>
                  <a:pt x="4423306" y="1516400"/>
                  <a:pt x="4424602" y="1516400"/>
                  <a:pt x="4424602" y="1516400"/>
                </a:cubicBezTo>
                <a:cubicBezTo>
                  <a:pt x="4424602" y="1516400"/>
                  <a:pt x="4425899" y="1515107"/>
                  <a:pt x="4425899" y="1515107"/>
                </a:cubicBezTo>
                <a:cubicBezTo>
                  <a:pt x="4425899" y="1513890"/>
                  <a:pt x="4425899" y="1512596"/>
                  <a:pt x="4425899" y="1511303"/>
                </a:cubicBezTo>
                <a:cubicBezTo>
                  <a:pt x="4427051" y="1511303"/>
                  <a:pt x="4427051" y="1511303"/>
                  <a:pt x="4428348" y="1511303"/>
                </a:cubicBezTo>
                <a:cubicBezTo>
                  <a:pt x="4428348" y="1510085"/>
                  <a:pt x="4427051" y="1510085"/>
                  <a:pt x="4427051" y="1508792"/>
                </a:cubicBezTo>
                <a:cubicBezTo>
                  <a:pt x="4427051" y="1507498"/>
                  <a:pt x="4425899" y="1507498"/>
                  <a:pt x="4425899" y="1506281"/>
                </a:cubicBezTo>
                <a:cubicBezTo>
                  <a:pt x="4427051" y="1506281"/>
                  <a:pt x="4427051" y="1504988"/>
                  <a:pt x="4427051" y="1503694"/>
                </a:cubicBezTo>
                <a:cubicBezTo>
                  <a:pt x="4427051" y="1502401"/>
                  <a:pt x="4428348" y="1502401"/>
                  <a:pt x="4428348" y="1502401"/>
                </a:cubicBezTo>
                <a:cubicBezTo>
                  <a:pt x="4428348" y="1501184"/>
                  <a:pt x="4428348" y="1501184"/>
                  <a:pt x="4428348" y="1499890"/>
                </a:cubicBezTo>
                <a:cubicBezTo>
                  <a:pt x="4428348" y="1499890"/>
                  <a:pt x="4427051" y="1498597"/>
                  <a:pt x="4427051" y="1498597"/>
                </a:cubicBezTo>
                <a:cubicBezTo>
                  <a:pt x="4427051" y="1496086"/>
                  <a:pt x="4428348" y="1493575"/>
                  <a:pt x="4428348" y="1490988"/>
                </a:cubicBezTo>
                <a:cubicBezTo>
                  <a:pt x="4428348" y="1489771"/>
                  <a:pt x="4427051" y="1489771"/>
                  <a:pt x="4427051" y="1488478"/>
                </a:cubicBezTo>
                <a:cubicBezTo>
                  <a:pt x="4427051" y="1487184"/>
                  <a:pt x="4427051" y="1487184"/>
                  <a:pt x="4427051" y="1485891"/>
                </a:cubicBezTo>
                <a:cubicBezTo>
                  <a:pt x="4427051" y="1484673"/>
                  <a:pt x="4425899" y="1483380"/>
                  <a:pt x="4425899" y="1482086"/>
                </a:cubicBezTo>
                <a:cubicBezTo>
                  <a:pt x="4425899" y="1483380"/>
                  <a:pt x="4424602" y="1484673"/>
                  <a:pt x="4424602" y="1485891"/>
                </a:cubicBezTo>
                <a:cubicBezTo>
                  <a:pt x="4424602" y="1485891"/>
                  <a:pt x="4423306" y="1485891"/>
                  <a:pt x="4423306" y="1485891"/>
                </a:cubicBezTo>
                <a:cubicBezTo>
                  <a:pt x="4424602" y="1484673"/>
                  <a:pt x="4424602" y="1484673"/>
                  <a:pt x="4424602" y="1483380"/>
                </a:cubicBezTo>
                <a:cubicBezTo>
                  <a:pt x="4423306" y="1482086"/>
                  <a:pt x="4423306" y="1482086"/>
                  <a:pt x="4423306" y="1480869"/>
                </a:cubicBezTo>
                <a:cubicBezTo>
                  <a:pt x="4423306" y="1479576"/>
                  <a:pt x="4424602" y="1477065"/>
                  <a:pt x="4424602" y="1475772"/>
                </a:cubicBezTo>
                <a:cubicBezTo>
                  <a:pt x="4424602" y="1474478"/>
                  <a:pt x="4423306" y="1474478"/>
                  <a:pt x="4423306" y="1473261"/>
                </a:cubicBezTo>
                <a:cubicBezTo>
                  <a:pt x="4423306" y="1471967"/>
                  <a:pt x="4423306" y="1471967"/>
                  <a:pt x="4423306" y="1470674"/>
                </a:cubicBezTo>
                <a:cubicBezTo>
                  <a:pt x="4423306" y="1470674"/>
                  <a:pt x="4424602" y="1470674"/>
                  <a:pt x="4424602" y="1470674"/>
                </a:cubicBezTo>
                <a:cubicBezTo>
                  <a:pt x="4423306" y="1469380"/>
                  <a:pt x="4422010" y="1469380"/>
                  <a:pt x="4420713" y="1468163"/>
                </a:cubicBezTo>
                <a:cubicBezTo>
                  <a:pt x="4420713" y="1466870"/>
                  <a:pt x="4422010" y="1465576"/>
                  <a:pt x="4422010" y="1464359"/>
                </a:cubicBezTo>
                <a:cubicBezTo>
                  <a:pt x="4422010" y="1464359"/>
                  <a:pt x="4420713" y="1464359"/>
                  <a:pt x="4420713" y="1464359"/>
                </a:cubicBezTo>
                <a:cubicBezTo>
                  <a:pt x="4420713" y="1461772"/>
                  <a:pt x="4422010" y="1457968"/>
                  <a:pt x="4422010" y="1455457"/>
                </a:cubicBezTo>
                <a:cubicBezTo>
                  <a:pt x="4422010" y="1455457"/>
                  <a:pt x="4420713" y="1454164"/>
                  <a:pt x="4420713" y="1454164"/>
                </a:cubicBezTo>
                <a:cubicBezTo>
                  <a:pt x="4420713" y="1452870"/>
                  <a:pt x="4420713" y="1452870"/>
                  <a:pt x="4420713" y="1451653"/>
                </a:cubicBezTo>
                <a:cubicBezTo>
                  <a:pt x="4420713" y="1451653"/>
                  <a:pt x="4422010" y="1451653"/>
                  <a:pt x="4422010" y="1451653"/>
                </a:cubicBezTo>
                <a:cubicBezTo>
                  <a:pt x="4422010" y="1451653"/>
                  <a:pt x="4422010" y="1450360"/>
                  <a:pt x="4422010" y="1450360"/>
                </a:cubicBezTo>
                <a:cubicBezTo>
                  <a:pt x="4422010" y="1450360"/>
                  <a:pt x="4420713" y="1449066"/>
                  <a:pt x="4420713" y="1447849"/>
                </a:cubicBezTo>
                <a:cubicBezTo>
                  <a:pt x="4420713" y="1446555"/>
                  <a:pt x="4422010" y="1446555"/>
                  <a:pt x="4422010" y="1446555"/>
                </a:cubicBezTo>
                <a:cubicBezTo>
                  <a:pt x="4422010" y="1446555"/>
                  <a:pt x="4422010" y="1445262"/>
                  <a:pt x="4422010" y="1445262"/>
                </a:cubicBezTo>
                <a:cubicBezTo>
                  <a:pt x="4422010" y="1445262"/>
                  <a:pt x="4420713" y="1446555"/>
                  <a:pt x="4420713" y="1446555"/>
                </a:cubicBezTo>
                <a:cubicBezTo>
                  <a:pt x="4419561" y="1446555"/>
                  <a:pt x="4419561" y="1446555"/>
                  <a:pt x="4418264" y="1446555"/>
                </a:cubicBezTo>
                <a:cubicBezTo>
                  <a:pt x="4416968" y="1445262"/>
                  <a:pt x="4416968" y="1445262"/>
                  <a:pt x="4415671" y="1445262"/>
                </a:cubicBezTo>
                <a:cubicBezTo>
                  <a:pt x="4415671" y="1445262"/>
                  <a:pt x="4415671" y="1444045"/>
                  <a:pt x="4415671" y="1442751"/>
                </a:cubicBezTo>
                <a:cubicBezTo>
                  <a:pt x="4414375" y="1442751"/>
                  <a:pt x="4414375" y="1441458"/>
                  <a:pt x="4414375" y="1441458"/>
                </a:cubicBezTo>
                <a:cubicBezTo>
                  <a:pt x="4414375" y="1440164"/>
                  <a:pt x="4413222" y="1437654"/>
                  <a:pt x="4413222" y="1436360"/>
                </a:cubicBezTo>
                <a:cubicBezTo>
                  <a:pt x="4413222" y="1436360"/>
                  <a:pt x="4413222" y="1435143"/>
                  <a:pt x="4413222" y="1435143"/>
                </a:cubicBezTo>
                <a:cubicBezTo>
                  <a:pt x="4413222" y="1435143"/>
                  <a:pt x="4411926" y="1435143"/>
                  <a:pt x="4411926" y="1435143"/>
                </a:cubicBezTo>
                <a:lnTo>
                  <a:pt x="4411926" y="1434994"/>
                </a:lnTo>
                <a:lnTo>
                  <a:pt x="4413045" y="1434383"/>
                </a:lnTo>
                <a:lnTo>
                  <a:pt x="4434470" y="1422677"/>
                </a:lnTo>
                <a:lnTo>
                  <a:pt x="4435983" y="1422436"/>
                </a:lnTo>
                <a:cubicBezTo>
                  <a:pt x="4435983" y="1422436"/>
                  <a:pt x="4437279" y="1421143"/>
                  <a:pt x="4437279" y="1421143"/>
                </a:cubicBezTo>
                <a:lnTo>
                  <a:pt x="4434470" y="1422677"/>
                </a:lnTo>
                <a:lnTo>
                  <a:pt x="4428348" y="1423654"/>
                </a:lnTo>
                <a:cubicBezTo>
                  <a:pt x="4428348" y="1423654"/>
                  <a:pt x="4427195" y="1422436"/>
                  <a:pt x="4425899" y="1422436"/>
                </a:cubicBezTo>
                <a:cubicBezTo>
                  <a:pt x="4425899" y="1422436"/>
                  <a:pt x="4424602" y="1422436"/>
                  <a:pt x="4424602" y="1422436"/>
                </a:cubicBezTo>
                <a:cubicBezTo>
                  <a:pt x="4423306" y="1422436"/>
                  <a:pt x="4423306" y="1423654"/>
                  <a:pt x="4423306" y="1423654"/>
                </a:cubicBezTo>
                <a:cubicBezTo>
                  <a:pt x="4423306" y="1423654"/>
                  <a:pt x="4422010" y="1423654"/>
                  <a:pt x="4422010" y="1423654"/>
                </a:cubicBezTo>
                <a:cubicBezTo>
                  <a:pt x="4422010" y="1422436"/>
                  <a:pt x="4420857" y="1422436"/>
                  <a:pt x="4420857" y="1421143"/>
                </a:cubicBezTo>
                <a:cubicBezTo>
                  <a:pt x="4418264" y="1421143"/>
                  <a:pt x="4416968" y="1421143"/>
                  <a:pt x="4415671" y="1421143"/>
                </a:cubicBezTo>
                <a:cubicBezTo>
                  <a:pt x="4414375" y="1421143"/>
                  <a:pt x="4414375" y="1422436"/>
                  <a:pt x="4414375" y="1422436"/>
                </a:cubicBezTo>
                <a:cubicBezTo>
                  <a:pt x="4414375" y="1422436"/>
                  <a:pt x="4413222" y="1422436"/>
                  <a:pt x="4413222" y="1422436"/>
                </a:cubicBezTo>
                <a:cubicBezTo>
                  <a:pt x="4414375" y="1422436"/>
                  <a:pt x="4414375" y="1421143"/>
                  <a:pt x="4414375" y="1419850"/>
                </a:cubicBezTo>
                <a:cubicBezTo>
                  <a:pt x="4415671" y="1419850"/>
                  <a:pt x="4418264" y="1418632"/>
                  <a:pt x="4419561" y="1418632"/>
                </a:cubicBezTo>
                <a:cubicBezTo>
                  <a:pt x="4419561" y="1417339"/>
                  <a:pt x="4420857" y="1416045"/>
                  <a:pt x="4420857" y="1414828"/>
                </a:cubicBezTo>
                <a:cubicBezTo>
                  <a:pt x="4419561" y="1416045"/>
                  <a:pt x="4419561" y="1416045"/>
                  <a:pt x="4418264" y="1417339"/>
                </a:cubicBezTo>
                <a:cubicBezTo>
                  <a:pt x="4416968" y="1417339"/>
                  <a:pt x="4415671" y="1418632"/>
                  <a:pt x="4414375" y="1418632"/>
                </a:cubicBezTo>
                <a:cubicBezTo>
                  <a:pt x="4414375" y="1419850"/>
                  <a:pt x="4413222" y="1419850"/>
                  <a:pt x="4411926" y="1421143"/>
                </a:cubicBezTo>
                <a:cubicBezTo>
                  <a:pt x="4411926" y="1421143"/>
                  <a:pt x="4411926" y="1419850"/>
                  <a:pt x="4411926" y="1419850"/>
                </a:cubicBezTo>
                <a:cubicBezTo>
                  <a:pt x="4413222" y="1418632"/>
                  <a:pt x="4413222" y="1418632"/>
                  <a:pt x="4413222" y="1418632"/>
                </a:cubicBezTo>
                <a:cubicBezTo>
                  <a:pt x="4413222" y="1417339"/>
                  <a:pt x="4413222" y="1417339"/>
                  <a:pt x="4413222" y="1416045"/>
                </a:cubicBezTo>
                <a:cubicBezTo>
                  <a:pt x="4414375" y="1413535"/>
                  <a:pt x="4415671" y="1409730"/>
                  <a:pt x="4418264" y="1405926"/>
                </a:cubicBezTo>
                <a:cubicBezTo>
                  <a:pt x="4419561" y="1404633"/>
                  <a:pt x="4420713" y="1404633"/>
                  <a:pt x="4422010" y="1404633"/>
                </a:cubicBezTo>
                <a:cubicBezTo>
                  <a:pt x="4422010" y="1404633"/>
                  <a:pt x="4420713" y="1403339"/>
                  <a:pt x="4420713" y="1403339"/>
                </a:cubicBezTo>
                <a:cubicBezTo>
                  <a:pt x="4420713" y="1402122"/>
                  <a:pt x="4419561" y="1399535"/>
                  <a:pt x="4419561" y="1398318"/>
                </a:cubicBezTo>
                <a:cubicBezTo>
                  <a:pt x="4420713" y="1395731"/>
                  <a:pt x="4420713" y="1394438"/>
                  <a:pt x="4420713" y="1393220"/>
                </a:cubicBezTo>
                <a:cubicBezTo>
                  <a:pt x="4420713" y="1391927"/>
                  <a:pt x="4419561" y="1391927"/>
                  <a:pt x="4419561" y="1391927"/>
                </a:cubicBezTo>
                <a:cubicBezTo>
                  <a:pt x="4419561" y="1391927"/>
                  <a:pt x="4419561" y="1390633"/>
                  <a:pt x="4419561" y="1390633"/>
                </a:cubicBezTo>
                <a:cubicBezTo>
                  <a:pt x="4419561" y="1390633"/>
                  <a:pt x="4420713" y="1390633"/>
                  <a:pt x="4420713" y="1390633"/>
                </a:cubicBezTo>
                <a:cubicBezTo>
                  <a:pt x="4419561" y="1390633"/>
                  <a:pt x="4419561" y="1389416"/>
                  <a:pt x="4418264" y="1389416"/>
                </a:cubicBezTo>
                <a:cubicBezTo>
                  <a:pt x="4418264" y="1388123"/>
                  <a:pt x="4418264" y="1386829"/>
                  <a:pt x="4418264" y="1385612"/>
                </a:cubicBezTo>
                <a:cubicBezTo>
                  <a:pt x="4418264" y="1384318"/>
                  <a:pt x="4416968" y="1384318"/>
                  <a:pt x="4416968" y="1383025"/>
                </a:cubicBezTo>
                <a:cubicBezTo>
                  <a:pt x="4415671" y="1381808"/>
                  <a:pt x="4415671" y="1381808"/>
                  <a:pt x="4415671" y="1380514"/>
                </a:cubicBezTo>
                <a:cubicBezTo>
                  <a:pt x="4415671" y="1379221"/>
                  <a:pt x="4415671" y="1379221"/>
                  <a:pt x="4415671" y="1377927"/>
                </a:cubicBezTo>
                <a:cubicBezTo>
                  <a:pt x="4414375" y="1376710"/>
                  <a:pt x="4413222" y="1376710"/>
                  <a:pt x="4411926" y="1375417"/>
                </a:cubicBezTo>
                <a:lnTo>
                  <a:pt x="4413222" y="1375417"/>
                </a:lnTo>
                <a:cubicBezTo>
                  <a:pt x="4413222" y="1374123"/>
                  <a:pt x="4413222" y="1372906"/>
                  <a:pt x="4413222" y="1372906"/>
                </a:cubicBezTo>
                <a:cubicBezTo>
                  <a:pt x="4411926" y="1371612"/>
                  <a:pt x="4411926" y="1370319"/>
                  <a:pt x="4410629" y="1369102"/>
                </a:cubicBezTo>
                <a:cubicBezTo>
                  <a:pt x="4408036" y="1367808"/>
                  <a:pt x="4406884" y="1367808"/>
                  <a:pt x="4405588" y="1366515"/>
                </a:cubicBezTo>
                <a:cubicBezTo>
                  <a:pt x="4404291" y="1366515"/>
                  <a:pt x="4404291" y="1365297"/>
                  <a:pt x="4404291" y="1365297"/>
                </a:cubicBezTo>
                <a:cubicBezTo>
                  <a:pt x="4402995" y="1365297"/>
                  <a:pt x="4402995" y="1364004"/>
                  <a:pt x="4401698" y="1364004"/>
                </a:cubicBezTo>
                <a:cubicBezTo>
                  <a:pt x="4401698" y="1364004"/>
                  <a:pt x="4401698" y="1362711"/>
                  <a:pt x="4401698" y="1362711"/>
                </a:cubicBezTo>
                <a:cubicBezTo>
                  <a:pt x="4400402" y="1362711"/>
                  <a:pt x="4400402" y="1364004"/>
                  <a:pt x="4400402" y="1364004"/>
                </a:cubicBezTo>
                <a:cubicBezTo>
                  <a:pt x="4400402" y="1364004"/>
                  <a:pt x="4399249" y="1364004"/>
                  <a:pt x="4397953" y="1364004"/>
                </a:cubicBezTo>
                <a:cubicBezTo>
                  <a:pt x="4397953" y="1364004"/>
                  <a:pt x="4397953" y="1362711"/>
                  <a:pt x="4397953" y="1362711"/>
                </a:cubicBezTo>
                <a:cubicBezTo>
                  <a:pt x="4397953" y="1362711"/>
                  <a:pt x="4399249" y="1361417"/>
                  <a:pt x="4400402" y="1361417"/>
                </a:cubicBezTo>
                <a:cubicBezTo>
                  <a:pt x="4400402" y="1361417"/>
                  <a:pt x="4399249" y="1361417"/>
                  <a:pt x="4397953" y="1361417"/>
                </a:cubicBezTo>
                <a:cubicBezTo>
                  <a:pt x="4396656" y="1360200"/>
                  <a:pt x="4396656" y="1360200"/>
                  <a:pt x="4395360" y="1358906"/>
                </a:cubicBezTo>
                <a:cubicBezTo>
                  <a:pt x="4395360" y="1358906"/>
                  <a:pt x="4395360" y="1360200"/>
                  <a:pt x="4395360" y="1360200"/>
                </a:cubicBezTo>
                <a:cubicBezTo>
                  <a:pt x="4395360" y="1361417"/>
                  <a:pt x="4396656" y="1361417"/>
                  <a:pt x="4396656" y="1362711"/>
                </a:cubicBezTo>
                <a:cubicBezTo>
                  <a:pt x="4394063" y="1360200"/>
                  <a:pt x="4392911" y="1358906"/>
                  <a:pt x="4390318" y="1356396"/>
                </a:cubicBezTo>
                <a:cubicBezTo>
                  <a:pt x="4390318" y="1355102"/>
                  <a:pt x="4390318" y="1353809"/>
                  <a:pt x="4390318" y="1352591"/>
                </a:cubicBezTo>
                <a:cubicBezTo>
                  <a:pt x="4389022" y="1351298"/>
                  <a:pt x="4389022" y="1351298"/>
                  <a:pt x="4389022" y="1350005"/>
                </a:cubicBezTo>
                <a:cubicBezTo>
                  <a:pt x="4389022" y="1350005"/>
                  <a:pt x="4389022" y="1351298"/>
                  <a:pt x="4389022" y="1352591"/>
                </a:cubicBezTo>
                <a:cubicBezTo>
                  <a:pt x="4389022" y="1350005"/>
                  <a:pt x="4387725" y="1348787"/>
                  <a:pt x="4387725" y="1347494"/>
                </a:cubicBezTo>
                <a:cubicBezTo>
                  <a:pt x="4386429" y="1346200"/>
                  <a:pt x="4386429" y="1344907"/>
                  <a:pt x="4385276" y="1343690"/>
                </a:cubicBezTo>
                <a:cubicBezTo>
                  <a:pt x="4385276" y="1343690"/>
                  <a:pt x="4383980" y="1342396"/>
                  <a:pt x="4383980" y="1342396"/>
                </a:cubicBezTo>
                <a:cubicBezTo>
                  <a:pt x="4383980" y="1342396"/>
                  <a:pt x="4385276" y="1341103"/>
                  <a:pt x="4385276" y="1341103"/>
                </a:cubicBezTo>
                <a:cubicBezTo>
                  <a:pt x="4385276" y="1341103"/>
                  <a:pt x="4385276" y="1339885"/>
                  <a:pt x="4385276" y="1339885"/>
                </a:cubicBezTo>
                <a:cubicBezTo>
                  <a:pt x="4383980" y="1341103"/>
                  <a:pt x="4383980" y="1341103"/>
                  <a:pt x="4383980" y="1341103"/>
                </a:cubicBezTo>
                <a:cubicBezTo>
                  <a:pt x="4382683" y="1342396"/>
                  <a:pt x="4382683" y="1342396"/>
                  <a:pt x="4381387" y="1342396"/>
                </a:cubicBezTo>
                <a:cubicBezTo>
                  <a:pt x="4381387" y="1341103"/>
                  <a:pt x="4381387" y="1341103"/>
                  <a:pt x="4381387" y="1341103"/>
                </a:cubicBezTo>
                <a:cubicBezTo>
                  <a:pt x="4381387" y="1341103"/>
                  <a:pt x="4382683" y="1339885"/>
                  <a:pt x="4382683" y="1338592"/>
                </a:cubicBezTo>
                <a:cubicBezTo>
                  <a:pt x="4381387" y="1337299"/>
                  <a:pt x="4381387" y="1337299"/>
                  <a:pt x="4381387" y="1337299"/>
                </a:cubicBezTo>
                <a:cubicBezTo>
                  <a:pt x="4381387" y="1336081"/>
                  <a:pt x="4382683" y="1336081"/>
                  <a:pt x="4382683" y="1334788"/>
                </a:cubicBezTo>
                <a:cubicBezTo>
                  <a:pt x="4382683" y="1334788"/>
                  <a:pt x="4382683" y="1333494"/>
                  <a:pt x="4382683" y="1333494"/>
                </a:cubicBezTo>
                <a:cubicBezTo>
                  <a:pt x="4382683" y="1333494"/>
                  <a:pt x="4381387" y="1332277"/>
                  <a:pt x="4381387" y="1332277"/>
                </a:cubicBezTo>
                <a:cubicBezTo>
                  <a:pt x="4380090" y="1329690"/>
                  <a:pt x="4380090" y="1325886"/>
                  <a:pt x="4378938" y="1323375"/>
                </a:cubicBezTo>
                <a:cubicBezTo>
                  <a:pt x="4378938" y="1323375"/>
                  <a:pt x="4377642" y="1323375"/>
                  <a:pt x="4377642" y="1323375"/>
                </a:cubicBezTo>
                <a:cubicBezTo>
                  <a:pt x="4377642" y="1324593"/>
                  <a:pt x="4377642" y="1324593"/>
                  <a:pt x="4377642" y="1324593"/>
                </a:cubicBezTo>
                <a:cubicBezTo>
                  <a:pt x="4377642" y="1324593"/>
                  <a:pt x="4376345" y="1324593"/>
                  <a:pt x="4376345" y="1324593"/>
                </a:cubicBezTo>
                <a:cubicBezTo>
                  <a:pt x="4375049" y="1324593"/>
                  <a:pt x="4373752" y="1324593"/>
                  <a:pt x="4372456" y="1324593"/>
                </a:cubicBezTo>
                <a:cubicBezTo>
                  <a:pt x="4371303" y="1323375"/>
                  <a:pt x="4368710" y="1322082"/>
                  <a:pt x="4367414" y="1320788"/>
                </a:cubicBezTo>
                <a:cubicBezTo>
                  <a:pt x="4367414" y="1319571"/>
                  <a:pt x="4367414" y="1319571"/>
                  <a:pt x="4367414" y="1319571"/>
                </a:cubicBezTo>
                <a:cubicBezTo>
                  <a:pt x="4367414" y="1319571"/>
                  <a:pt x="4366117" y="1319571"/>
                  <a:pt x="4366117" y="1319571"/>
                </a:cubicBezTo>
                <a:cubicBezTo>
                  <a:pt x="4364965" y="1318278"/>
                  <a:pt x="4364965" y="1318278"/>
                  <a:pt x="4363669" y="1316984"/>
                </a:cubicBezTo>
                <a:cubicBezTo>
                  <a:pt x="4363669" y="1316984"/>
                  <a:pt x="4364965" y="1318278"/>
                  <a:pt x="4364965" y="1319571"/>
                </a:cubicBezTo>
                <a:cubicBezTo>
                  <a:pt x="4363669" y="1319571"/>
                  <a:pt x="4363669" y="1320788"/>
                  <a:pt x="4363669" y="1320788"/>
                </a:cubicBezTo>
                <a:cubicBezTo>
                  <a:pt x="4362372" y="1320788"/>
                  <a:pt x="4361076" y="1320788"/>
                  <a:pt x="4359779" y="1320788"/>
                </a:cubicBezTo>
                <a:cubicBezTo>
                  <a:pt x="4359779" y="1320788"/>
                  <a:pt x="4361076" y="1322082"/>
                  <a:pt x="4361076" y="1322082"/>
                </a:cubicBezTo>
                <a:cubicBezTo>
                  <a:pt x="4361076" y="1322082"/>
                  <a:pt x="4362372" y="1323375"/>
                  <a:pt x="4362372" y="1324593"/>
                </a:cubicBezTo>
                <a:cubicBezTo>
                  <a:pt x="4362372" y="1324593"/>
                  <a:pt x="4361076" y="1325886"/>
                  <a:pt x="4361076" y="1327179"/>
                </a:cubicBezTo>
                <a:cubicBezTo>
                  <a:pt x="4359779" y="1327179"/>
                  <a:pt x="4358483" y="1327179"/>
                  <a:pt x="4357330" y="1327179"/>
                </a:cubicBezTo>
                <a:cubicBezTo>
                  <a:pt x="4356034" y="1328397"/>
                  <a:pt x="4354737" y="1328397"/>
                  <a:pt x="4353441" y="1329690"/>
                </a:cubicBezTo>
                <a:cubicBezTo>
                  <a:pt x="4352144" y="1329690"/>
                  <a:pt x="4352144" y="1328397"/>
                  <a:pt x="4350992" y="1328397"/>
                </a:cubicBezTo>
                <a:cubicBezTo>
                  <a:pt x="4352144" y="1328397"/>
                  <a:pt x="4352144" y="1327179"/>
                  <a:pt x="4353441" y="1327179"/>
                </a:cubicBezTo>
                <a:cubicBezTo>
                  <a:pt x="4353441" y="1327179"/>
                  <a:pt x="4354737" y="1327179"/>
                  <a:pt x="4354737" y="1327179"/>
                </a:cubicBezTo>
                <a:cubicBezTo>
                  <a:pt x="4354737" y="1325886"/>
                  <a:pt x="4356034" y="1325886"/>
                  <a:pt x="4356034" y="1325886"/>
                </a:cubicBezTo>
                <a:cubicBezTo>
                  <a:pt x="4354737" y="1325886"/>
                  <a:pt x="4354737" y="1325886"/>
                  <a:pt x="4353441" y="1325886"/>
                </a:cubicBezTo>
                <a:cubicBezTo>
                  <a:pt x="4352144" y="1325886"/>
                  <a:pt x="4352144" y="1327179"/>
                  <a:pt x="4350992" y="1327179"/>
                </a:cubicBezTo>
                <a:cubicBezTo>
                  <a:pt x="4350992" y="1325886"/>
                  <a:pt x="4349695" y="1325886"/>
                  <a:pt x="4349695" y="1324593"/>
                </a:cubicBezTo>
                <a:cubicBezTo>
                  <a:pt x="4350992" y="1323375"/>
                  <a:pt x="4350992" y="1322082"/>
                  <a:pt x="4352144" y="1320788"/>
                </a:cubicBezTo>
                <a:cubicBezTo>
                  <a:pt x="4352144" y="1319571"/>
                  <a:pt x="4352144" y="1319571"/>
                  <a:pt x="4352144" y="1319571"/>
                </a:cubicBezTo>
                <a:cubicBezTo>
                  <a:pt x="4350992" y="1319571"/>
                  <a:pt x="4350992" y="1318278"/>
                  <a:pt x="4350992" y="1318278"/>
                </a:cubicBezTo>
                <a:cubicBezTo>
                  <a:pt x="4350992" y="1318278"/>
                  <a:pt x="4350992" y="1319571"/>
                  <a:pt x="4350992" y="1319571"/>
                </a:cubicBezTo>
                <a:cubicBezTo>
                  <a:pt x="4350992" y="1319571"/>
                  <a:pt x="4349695" y="1320788"/>
                  <a:pt x="4349695" y="1320788"/>
                </a:cubicBezTo>
                <a:cubicBezTo>
                  <a:pt x="4348399" y="1322082"/>
                  <a:pt x="4348399" y="1322082"/>
                  <a:pt x="4348399" y="1323375"/>
                </a:cubicBezTo>
                <a:cubicBezTo>
                  <a:pt x="4347103" y="1323375"/>
                  <a:pt x="4347103" y="1323375"/>
                  <a:pt x="4347103" y="1323375"/>
                </a:cubicBezTo>
                <a:cubicBezTo>
                  <a:pt x="4347103" y="1323375"/>
                  <a:pt x="4348399" y="1324593"/>
                  <a:pt x="4348399" y="1325886"/>
                </a:cubicBezTo>
                <a:cubicBezTo>
                  <a:pt x="4347103" y="1327179"/>
                  <a:pt x="4347103" y="1327179"/>
                  <a:pt x="4347103" y="1328397"/>
                </a:cubicBezTo>
                <a:cubicBezTo>
                  <a:pt x="4347103" y="1328397"/>
                  <a:pt x="4345806" y="1328397"/>
                  <a:pt x="4345806" y="1328397"/>
                </a:cubicBezTo>
                <a:cubicBezTo>
                  <a:pt x="4345806" y="1328397"/>
                  <a:pt x="4344654" y="1327179"/>
                  <a:pt x="4344654" y="1327179"/>
                </a:cubicBezTo>
                <a:cubicBezTo>
                  <a:pt x="4344654" y="1327179"/>
                  <a:pt x="4343357" y="1327179"/>
                  <a:pt x="4343357" y="1327179"/>
                </a:cubicBezTo>
                <a:cubicBezTo>
                  <a:pt x="4343357" y="1327179"/>
                  <a:pt x="4342061" y="1328397"/>
                  <a:pt x="4342061" y="1328397"/>
                </a:cubicBezTo>
                <a:cubicBezTo>
                  <a:pt x="4342061" y="1328397"/>
                  <a:pt x="4340764" y="1328397"/>
                  <a:pt x="4340764" y="1328397"/>
                </a:cubicBezTo>
                <a:cubicBezTo>
                  <a:pt x="4340764" y="1328397"/>
                  <a:pt x="4340764" y="1327179"/>
                  <a:pt x="4340764" y="1327179"/>
                </a:cubicBezTo>
                <a:cubicBezTo>
                  <a:pt x="4339468" y="1325886"/>
                  <a:pt x="4339468" y="1325886"/>
                  <a:pt x="4339468" y="1324593"/>
                </a:cubicBezTo>
                <a:cubicBezTo>
                  <a:pt x="4339468" y="1324593"/>
                  <a:pt x="4338171" y="1324593"/>
                  <a:pt x="4338171" y="1324593"/>
                </a:cubicBezTo>
                <a:cubicBezTo>
                  <a:pt x="4337019" y="1324593"/>
                  <a:pt x="4337019" y="1324593"/>
                  <a:pt x="4337019" y="1324593"/>
                </a:cubicBezTo>
                <a:cubicBezTo>
                  <a:pt x="4337019" y="1324593"/>
                  <a:pt x="4338171" y="1325886"/>
                  <a:pt x="4338171" y="1327179"/>
                </a:cubicBezTo>
                <a:cubicBezTo>
                  <a:pt x="4337019" y="1327179"/>
                  <a:pt x="4337019" y="1328397"/>
                  <a:pt x="4335722" y="1328397"/>
                </a:cubicBezTo>
                <a:cubicBezTo>
                  <a:pt x="4334426" y="1327179"/>
                  <a:pt x="4334426" y="1327179"/>
                  <a:pt x="4333130" y="1325886"/>
                </a:cubicBezTo>
                <a:cubicBezTo>
                  <a:pt x="4333130" y="1325886"/>
                  <a:pt x="4333130" y="1327179"/>
                  <a:pt x="4333130" y="1327179"/>
                </a:cubicBezTo>
                <a:cubicBezTo>
                  <a:pt x="4333130" y="1327179"/>
                  <a:pt x="4331833" y="1325886"/>
                  <a:pt x="4331833" y="1325886"/>
                </a:cubicBezTo>
                <a:cubicBezTo>
                  <a:pt x="4331833" y="1325886"/>
                  <a:pt x="4331833" y="1324593"/>
                  <a:pt x="4331833" y="1323375"/>
                </a:cubicBezTo>
                <a:cubicBezTo>
                  <a:pt x="4331833" y="1323375"/>
                  <a:pt x="4331833" y="1322082"/>
                  <a:pt x="4331833" y="1322082"/>
                </a:cubicBezTo>
                <a:cubicBezTo>
                  <a:pt x="4330681" y="1323375"/>
                  <a:pt x="4330681" y="1323375"/>
                  <a:pt x="4330681" y="1323375"/>
                </a:cubicBezTo>
                <a:cubicBezTo>
                  <a:pt x="4329384" y="1323375"/>
                  <a:pt x="4329384" y="1324593"/>
                  <a:pt x="4329384" y="1324593"/>
                </a:cubicBezTo>
                <a:cubicBezTo>
                  <a:pt x="4329384" y="1323375"/>
                  <a:pt x="4329384" y="1323375"/>
                  <a:pt x="4329384" y="1323375"/>
                </a:cubicBezTo>
                <a:cubicBezTo>
                  <a:pt x="4328088" y="1324593"/>
                  <a:pt x="4328088" y="1324593"/>
                  <a:pt x="4328088" y="1324593"/>
                </a:cubicBezTo>
                <a:cubicBezTo>
                  <a:pt x="4326791" y="1324593"/>
                  <a:pt x="4326791" y="1324593"/>
                  <a:pt x="4325495" y="1324593"/>
                </a:cubicBezTo>
                <a:cubicBezTo>
                  <a:pt x="4324198" y="1324593"/>
                  <a:pt x="4324198" y="1323375"/>
                  <a:pt x="4323046" y="1323375"/>
                </a:cubicBezTo>
                <a:cubicBezTo>
                  <a:pt x="4323046" y="1323375"/>
                  <a:pt x="4323046" y="1322082"/>
                  <a:pt x="4323046" y="1320788"/>
                </a:cubicBezTo>
                <a:cubicBezTo>
                  <a:pt x="4323046" y="1320788"/>
                  <a:pt x="4324198" y="1319571"/>
                  <a:pt x="4324198" y="1319571"/>
                </a:cubicBezTo>
                <a:cubicBezTo>
                  <a:pt x="4323046" y="1318278"/>
                  <a:pt x="4323046" y="1318278"/>
                  <a:pt x="4321749" y="1316984"/>
                </a:cubicBezTo>
                <a:cubicBezTo>
                  <a:pt x="4320453" y="1315767"/>
                  <a:pt x="4320453" y="1315767"/>
                  <a:pt x="4319156" y="1315767"/>
                </a:cubicBezTo>
                <a:cubicBezTo>
                  <a:pt x="4319156" y="1316984"/>
                  <a:pt x="4319156" y="1316984"/>
                  <a:pt x="4319156" y="1316984"/>
                </a:cubicBezTo>
                <a:cubicBezTo>
                  <a:pt x="4319156" y="1318278"/>
                  <a:pt x="4320453" y="1318278"/>
                  <a:pt x="4320453" y="1318278"/>
                </a:cubicBezTo>
                <a:cubicBezTo>
                  <a:pt x="4320453" y="1318278"/>
                  <a:pt x="4321749" y="1319571"/>
                  <a:pt x="4321749" y="1319571"/>
                </a:cubicBezTo>
                <a:cubicBezTo>
                  <a:pt x="4321749" y="1319571"/>
                  <a:pt x="4320453" y="1319571"/>
                  <a:pt x="4320453" y="1319571"/>
                </a:cubicBezTo>
                <a:cubicBezTo>
                  <a:pt x="4320453" y="1319571"/>
                  <a:pt x="4319156" y="1320788"/>
                  <a:pt x="4319156" y="1320788"/>
                </a:cubicBezTo>
                <a:cubicBezTo>
                  <a:pt x="4317860" y="1320788"/>
                  <a:pt x="4317860" y="1322082"/>
                  <a:pt x="4317860" y="1322082"/>
                </a:cubicBezTo>
                <a:cubicBezTo>
                  <a:pt x="4316708" y="1322082"/>
                  <a:pt x="4316708" y="1323375"/>
                  <a:pt x="4315411" y="1323375"/>
                </a:cubicBezTo>
                <a:cubicBezTo>
                  <a:pt x="4312818" y="1323375"/>
                  <a:pt x="4309073" y="1323375"/>
                  <a:pt x="4305183" y="1323375"/>
                </a:cubicBezTo>
                <a:cubicBezTo>
                  <a:pt x="4303887" y="1323375"/>
                  <a:pt x="4303887" y="1323375"/>
                  <a:pt x="4302735" y="1323375"/>
                </a:cubicBezTo>
                <a:cubicBezTo>
                  <a:pt x="4302735" y="1323375"/>
                  <a:pt x="4301438" y="1324593"/>
                  <a:pt x="4301438" y="1324593"/>
                </a:cubicBezTo>
                <a:cubicBezTo>
                  <a:pt x="4300142" y="1324593"/>
                  <a:pt x="4300142" y="1325886"/>
                  <a:pt x="4298845" y="1325886"/>
                </a:cubicBezTo>
                <a:cubicBezTo>
                  <a:pt x="4298845" y="1325886"/>
                  <a:pt x="4298845" y="1327179"/>
                  <a:pt x="4298845" y="1327179"/>
                </a:cubicBezTo>
                <a:cubicBezTo>
                  <a:pt x="4298845" y="1328397"/>
                  <a:pt x="4300142" y="1328397"/>
                  <a:pt x="4300142" y="1329690"/>
                </a:cubicBezTo>
                <a:cubicBezTo>
                  <a:pt x="4300142" y="1330984"/>
                  <a:pt x="4300142" y="1330984"/>
                  <a:pt x="4300142" y="1330984"/>
                </a:cubicBezTo>
                <a:cubicBezTo>
                  <a:pt x="4301438" y="1330984"/>
                  <a:pt x="4301438" y="1330984"/>
                  <a:pt x="4301438" y="1330984"/>
                </a:cubicBezTo>
                <a:cubicBezTo>
                  <a:pt x="4300142" y="1330984"/>
                  <a:pt x="4298845" y="1332277"/>
                  <a:pt x="4297549" y="1332277"/>
                </a:cubicBezTo>
                <a:cubicBezTo>
                  <a:pt x="4297549" y="1332277"/>
                  <a:pt x="4296252" y="1333494"/>
                  <a:pt x="4296252" y="1333494"/>
                </a:cubicBezTo>
                <a:cubicBezTo>
                  <a:pt x="4296252" y="1333494"/>
                  <a:pt x="4295100" y="1333494"/>
                  <a:pt x="4295100" y="1333494"/>
                </a:cubicBezTo>
                <a:cubicBezTo>
                  <a:pt x="4295100" y="1333494"/>
                  <a:pt x="4295100" y="1334788"/>
                  <a:pt x="4295100" y="1334788"/>
                </a:cubicBezTo>
                <a:cubicBezTo>
                  <a:pt x="4292507" y="1334788"/>
                  <a:pt x="4291210" y="1336081"/>
                  <a:pt x="4288762" y="1336081"/>
                </a:cubicBezTo>
                <a:cubicBezTo>
                  <a:pt x="4287465" y="1336081"/>
                  <a:pt x="4287465" y="1337299"/>
                  <a:pt x="4287465" y="1337299"/>
                </a:cubicBezTo>
                <a:cubicBezTo>
                  <a:pt x="4284872" y="1337299"/>
                  <a:pt x="4281127" y="1338592"/>
                  <a:pt x="4278534" y="1338592"/>
                </a:cubicBezTo>
                <a:cubicBezTo>
                  <a:pt x="4277237" y="1338592"/>
                  <a:pt x="4277237" y="1337299"/>
                  <a:pt x="4277237" y="1337299"/>
                </a:cubicBezTo>
                <a:cubicBezTo>
                  <a:pt x="4277237" y="1337299"/>
                  <a:pt x="4277237" y="1336081"/>
                  <a:pt x="4277237" y="1336081"/>
                </a:cubicBezTo>
                <a:cubicBezTo>
                  <a:pt x="4277237" y="1334788"/>
                  <a:pt x="4277237" y="1334788"/>
                  <a:pt x="4277237" y="1334788"/>
                </a:cubicBezTo>
                <a:cubicBezTo>
                  <a:pt x="4277237" y="1334788"/>
                  <a:pt x="4275941" y="1334788"/>
                  <a:pt x="4275941" y="1334788"/>
                </a:cubicBezTo>
                <a:cubicBezTo>
                  <a:pt x="4275941" y="1336081"/>
                  <a:pt x="4274789" y="1336081"/>
                  <a:pt x="4273492" y="1336081"/>
                </a:cubicBezTo>
                <a:cubicBezTo>
                  <a:pt x="4273492" y="1336081"/>
                  <a:pt x="4272196" y="1336081"/>
                  <a:pt x="4272196" y="1336081"/>
                </a:cubicBezTo>
                <a:cubicBezTo>
                  <a:pt x="4272196" y="1337299"/>
                  <a:pt x="4270899" y="1337299"/>
                  <a:pt x="4270899" y="1338592"/>
                </a:cubicBezTo>
                <a:cubicBezTo>
                  <a:pt x="4272196" y="1338592"/>
                  <a:pt x="4272196" y="1338592"/>
                  <a:pt x="4273492" y="1338592"/>
                </a:cubicBezTo>
                <a:cubicBezTo>
                  <a:pt x="4273492" y="1338592"/>
                  <a:pt x="4274789" y="1338592"/>
                  <a:pt x="4274789" y="1338592"/>
                </a:cubicBezTo>
                <a:cubicBezTo>
                  <a:pt x="4274789" y="1339885"/>
                  <a:pt x="4275941" y="1339885"/>
                  <a:pt x="4275941" y="1339885"/>
                </a:cubicBezTo>
                <a:cubicBezTo>
                  <a:pt x="4272196" y="1341103"/>
                  <a:pt x="4267154" y="1342396"/>
                  <a:pt x="4263264" y="1343690"/>
                </a:cubicBezTo>
                <a:cubicBezTo>
                  <a:pt x="4261968" y="1344907"/>
                  <a:pt x="4260815" y="1347494"/>
                  <a:pt x="4259519" y="1348787"/>
                </a:cubicBezTo>
                <a:cubicBezTo>
                  <a:pt x="4253181" y="1350005"/>
                  <a:pt x="4247995" y="1352591"/>
                  <a:pt x="4242953" y="1353809"/>
                </a:cubicBezTo>
                <a:cubicBezTo>
                  <a:pt x="4242953" y="1355102"/>
                  <a:pt x="4241657" y="1355102"/>
                  <a:pt x="4240504" y="1356396"/>
                </a:cubicBezTo>
                <a:cubicBezTo>
                  <a:pt x="4239208" y="1356396"/>
                  <a:pt x="4237911" y="1357613"/>
                  <a:pt x="4236615" y="1357613"/>
                </a:cubicBezTo>
                <a:cubicBezTo>
                  <a:pt x="4234022" y="1357613"/>
                  <a:pt x="4232869" y="1357613"/>
                  <a:pt x="4230276" y="1357613"/>
                </a:cubicBezTo>
                <a:cubicBezTo>
                  <a:pt x="4228980" y="1357613"/>
                  <a:pt x="4226531" y="1358906"/>
                  <a:pt x="4225235" y="1358906"/>
                </a:cubicBezTo>
                <a:cubicBezTo>
                  <a:pt x="4225235" y="1360200"/>
                  <a:pt x="4223938" y="1360200"/>
                  <a:pt x="4223938" y="1361417"/>
                </a:cubicBezTo>
                <a:cubicBezTo>
                  <a:pt x="4223938" y="1362711"/>
                  <a:pt x="4223938" y="1362711"/>
                  <a:pt x="4223938" y="1364004"/>
                </a:cubicBezTo>
                <a:cubicBezTo>
                  <a:pt x="4222642" y="1365297"/>
                  <a:pt x="4221345" y="1365297"/>
                  <a:pt x="4220193" y="1366515"/>
                </a:cubicBezTo>
                <a:cubicBezTo>
                  <a:pt x="4218896" y="1367808"/>
                  <a:pt x="4217600" y="1367808"/>
                  <a:pt x="4216303" y="1367808"/>
                </a:cubicBezTo>
                <a:cubicBezTo>
                  <a:pt x="4215007" y="1366515"/>
                  <a:pt x="4212558" y="1366515"/>
                  <a:pt x="4209965" y="1365297"/>
                </a:cubicBezTo>
                <a:cubicBezTo>
                  <a:pt x="4208669" y="1365297"/>
                  <a:pt x="4207372" y="1366515"/>
                  <a:pt x="4206220" y="1366515"/>
                </a:cubicBezTo>
                <a:cubicBezTo>
                  <a:pt x="4206220" y="1367808"/>
                  <a:pt x="4206220" y="1367808"/>
                  <a:pt x="4206220" y="1369102"/>
                </a:cubicBezTo>
                <a:cubicBezTo>
                  <a:pt x="4204923" y="1369102"/>
                  <a:pt x="4202330" y="1370319"/>
                  <a:pt x="4201034" y="1371612"/>
                </a:cubicBezTo>
                <a:cubicBezTo>
                  <a:pt x="4199738" y="1370319"/>
                  <a:pt x="4199738" y="1370319"/>
                  <a:pt x="4198585" y="1370319"/>
                </a:cubicBezTo>
                <a:cubicBezTo>
                  <a:pt x="4198585" y="1369102"/>
                  <a:pt x="4197289" y="1369102"/>
                  <a:pt x="4197289" y="1367808"/>
                </a:cubicBezTo>
                <a:cubicBezTo>
                  <a:pt x="4197289" y="1367808"/>
                  <a:pt x="4195992" y="1367808"/>
                  <a:pt x="4195992" y="1367808"/>
                </a:cubicBezTo>
                <a:cubicBezTo>
                  <a:pt x="4193399" y="1369102"/>
                  <a:pt x="4192247" y="1369102"/>
                  <a:pt x="4189654" y="1370319"/>
                </a:cubicBezTo>
                <a:cubicBezTo>
                  <a:pt x="4188357" y="1370319"/>
                  <a:pt x="4188357" y="1371612"/>
                  <a:pt x="4187061" y="1371612"/>
                </a:cubicBezTo>
                <a:cubicBezTo>
                  <a:pt x="4185764" y="1372906"/>
                  <a:pt x="4185764" y="1374123"/>
                  <a:pt x="4185764" y="1375417"/>
                </a:cubicBezTo>
                <a:cubicBezTo>
                  <a:pt x="4185764" y="1377927"/>
                  <a:pt x="4187061" y="1379221"/>
                  <a:pt x="4187061" y="1381808"/>
                </a:cubicBezTo>
                <a:cubicBezTo>
                  <a:pt x="4187061" y="1381808"/>
                  <a:pt x="4185764" y="1383025"/>
                  <a:pt x="4184612" y="1383025"/>
                </a:cubicBezTo>
                <a:cubicBezTo>
                  <a:pt x="4184612" y="1384318"/>
                  <a:pt x="4184612" y="1385612"/>
                  <a:pt x="4184612" y="1386829"/>
                </a:cubicBezTo>
                <a:cubicBezTo>
                  <a:pt x="4183316" y="1389416"/>
                  <a:pt x="4183316" y="1393220"/>
                  <a:pt x="4182019" y="1395731"/>
                </a:cubicBezTo>
                <a:cubicBezTo>
                  <a:pt x="4183316" y="1395731"/>
                  <a:pt x="4184612" y="1397024"/>
                  <a:pt x="4185764" y="1397024"/>
                </a:cubicBezTo>
                <a:cubicBezTo>
                  <a:pt x="4184612" y="1399535"/>
                  <a:pt x="4184612" y="1400829"/>
                  <a:pt x="4184612" y="1403339"/>
                </a:cubicBezTo>
                <a:cubicBezTo>
                  <a:pt x="4183316" y="1404633"/>
                  <a:pt x="4180723" y="1407144"/>
                  <a:pt x="4179426" y="1409730"/>
                </a:cubicBezTo>
                <a:cubicBezTo>
                  <a:pt x="4178274" y="1410948"/>
                  <a:pt x="4175681" y="1412241"/>
                  <a:pt x="4174384" y="1413535"/>
                </a:cubicBezTo>
                <a:cubicBezTo>
                  <a:pt x="4174384" y="1414828"/>
                  <a:pt x="4173088" y="1416045"/>
                  <a:pt x="4173088" y="1417339"/>
                </a:cubicBezTo>
                <a:cubicBezTo>
                  <a:pt x="4173088" y="1418632"/>
                  <a:pt x="4174384" y="1418632"/>
                  <a:pt x="4174384" y="1419850"/>
                </a:cubicBezTo>
                <a:cubicBezTo>
                  <a:pt x="4174384" y="1423654"/>
                  <a:pt x="4173088" y="1426241"/>
                  <a:pt x="4173088" y="1430045"/>
                </a:cubicBezTo>
                <a:cubicBezTo>
                  <a:pt x="4173088" y="1431338"/>
                  <a:pt x="4173088" y="1431338"/>
                  <a:pt x="4173088" y="1432556"/>
                </a:cubicBezTo>
                <a:cubicBezTo>
                  <a:pt x="4173088" y="1432556"/>
                  <a:pt x="4171791" y="1432556"/>
                  <a:pt x="4170639" y="1432556"/>
                </a:cubicBezTo>
                <a:cubicBezTo>
                  <a:pt x="4170639" y="1431338"/>
                  <a:pt x="4169343" y="1431338"/>
                  <a:pt x="4169343" y="1431338"/>
                </a:cubicBezTo>
                <a:cubicBezTo>
                  <a:pt x="4168046" y="1431338"/>
                  <a:pt x="4166750" y="1431338"/>
                  <a:pt x="4165453" y="1431338"/>
                </a:cubicBezTo>
                <a:cubicBezTo>
                  <a:pt x="4164301" y="1432556"/>
                  <a:pt x="4164301" y="1432556"/>
                  <a:pt x="4163004" y="1433849"/>
                </a:cubicBezTo>
                <a:cubicBezTo>
                  <a:pt x="4163004" y="1433849"/>
                  <a:pt x="4163004" y="1435143"/>
                  <a:pt x="4163004" y="1435143"/>
                </a:cubicBezTo>
                <a:cubicBezTo>
                  <a:pt x="4161708" y="1435143"/>
                  <a:pt x="4159115" y="1436360"/>
                  <a:pt x="4157962" y="1437654"/>
                </a:cubicBezTo>
                <a:cubicBezTo>
                  <a:pt x="4157962" y="1437654"/>
                  <a:pt x="4156666" y="1438947"/>
                  <a:pt x="4156666" y="1438947"/>
                </a:cubicBezTo>
                <a:cubicBezTo>
                  <a:pt x="4156666" y="1438947"/>
                  <a:pt x="4156666" y="1440164"/>
                  <a:pt x="4156666" y="1440164"/>
                </a:cubicBezTo>
                <a:cubicBezTo>
                  <a:pt x="4159115" y="1440164"/>
                  <a:pt x="4160411" y="1441458"/>
                  <a:pt x="4161708" y="1442751"/>
                </a:cubicBezTo>
                <a:cubicBezTo>
                  <a:pt x="4161708" y="1443968"/>
                  <a:pt x="4161708" y="1443968"/>
                  <a:pt x="4161708" y="1443968"/>
                </a:cubicBezTo>
                <a:cubicBezTo>
                  <a:pt x="4160411" y="1443968"/>
                  <a:pt x="4160411" y="1442751"/>
                  <a:pt x="4159115" y="1442751"/>
                </a:cubicBezTo>
                <a:cubicBezTo>
                  <a:pt x="4157962" y="1442751"/>
                  <a:pt x="4155370" y="1442751"/>
                  <a:pt x="4152777" y="1442751"/>
                </a:cubicBezTo>
                <a:cubicBezTo>
                  <a:pt x="4152777" y="1442751"/>
                  <a:pt x="4151480" y="1442751"/>
                  <a:pt x="4151480" y="1442751"/>
                </a:cubicBezTo>
                <a:cubicBezTo>
                  <a:pt x="4149031" y="1442751"/>
                  <a:pt x="4147735" y="1442751"/>
                  <a:pt x="4145142" y="1442751"/>
                </a:cubicBezTo>
                <a:cubicBezTo>
                  <a:pt x="4143989" y="1442751"/>
                  <a:pt x="4143989" y="1443968"/>
                  <a:pt x="4142693" y="1443968"/>
                </a:cubicBezTo>
                <a:cubicBezTo>
                  <a:pt x="4142693" y="1443968"/>
                  <a:pt x="4142693" y="1445262"/>
                  <a:pt x="4142693" y="1445262"/>
                </a:cubicBezTo>
                <a:cubicBezTo>
                  <a:pt x="4141397" y="1445262"/>
                  <a:pt x="4141397" y="1445262"/>
                  <a:pt x="4141397" y="1445262"/>
                </a:cubicBezTo>
                <a:cubicBezTo>
                  <a:pt x="4141397" y="1445262"/>
                  <a:pt x="4141397" y="1446555"/>
                  <a:pt x="4141397" y="1446555"/>
                </a:cubicBezTo>
                <a:cubicBezTo>
                  <a:pt x="4140100" y="1447849"/>
                  <a:pt x="4140100" y="1447849"/>
                  <a:pt x="4138804" y="1449066"/>
                </a:cubicBezTo>
                <a:cubicBezTo>
                  <a:pt x="4136355" y="1449066"/>
                  <a:pt x="4135058" y="1450360"/>
                  <a:pt x="4132465" y="1450360"/>
                </a:cubicBezTo>
                <a:cubicBezTo>
                  <a:pt x="4131169" y="1450360"/>
                  <a:pt x="4128720" y="1449066"/>
                  <a:pt x="4127423" y="1449066"/>
                </a:cubicBezTo>
                <a:cubicBezTo>
                  <a:pt x="4126127" y="1447849"/>
                  <a:pt x="4124831" y="1446555"/>
                  <a:pt x="4123534" y="1445262"/>
                </a:cubicBezTo>
                <a:cubicBezTo>
                  <a:pt x="4122382" y="1443968"/>
                  <a:pt x="4121085" y="1441458"/>
                  <a:pt x="4119789" y="1440164"/>
                </a:cubicBezTo>
                <a:cubicBezTo>
                  <a:pt x="4118492" y="1436360"/>
                  <a:pt x="4117196" y="1433849"/>
                  <a:pt x="4116043" y="1430045"/>
                </a:cubicBezTo>
                <a:cubicBezTo>
                  <a:pt x="4117196" y="1428751"/>
                  <a:pt x="4117196" y="1426241"/>
                  <a:pt x="4117196" y="1424947"/>
                </a:cubicBezTo>
                <a:cubicBezTo>
                  <a:pt x="4116043" y="1422436"/>
                  <a:pt x="4116043" y="1421143"/>
                  <a:pt x="4116043" y="1419850"/>
                </a:cubicBezTo>
                <a:cubicBezTo>
                  <a:pt x="4114747" y="1418632"/>
                  <a:pt x="4114747" y="1416045"/>
                  <a:pt x="4113450" y="1414828"/>
                </a:cubicBezTo>
                <a:cubicBezTo>
                  <a:pt x="4113450" y="1413535"/>
                  <a:pt x="4113450" y="1413535"/>
                  <a:pt x="4113450" y="1412241"/>
                </a:cubicBezTo>
                <a:cubicBezTo>
                  <a:pt x="4113450" y="1412241"/>
                  <a:pt x="4112154" y="1412241"/>
                  <a:pt x="4112154" y="1412241"/>
                </a:cubicBezTo>
                <a:cubicBezTo>
                  <a:pt x="4110858" y="1410948"/>
                  <a:pt x="4110858" y="1409730"/>
                  <a:pt x="4110858" y="1408437"/>
                </a:cubicBezTo>
                <a:cubicBezTo>
                  <a:pt x="4110858" y="1407144"/>
                  <a:pt x="4110858" y="1405926"/>
                  <a:pt x="4110858" y="1404633"/>
                </a:cubicBezTo>
                <a:cubicBezTo>
                  <a:pt x="4109561" y="1403339"/>
                  <a:pt x="4108409" y="1400829"/>
                  <a:pt x="4107112" y="1399535"/>
                </a:cubicBezTo>
                <a:cubicBezTo>
                  <a:pt x="4105816" y="1398318"/>
                  <a:pt x="4105816" y="1397024"/>
                  <a:pt x="4104519" y="1395731"/>
                </a:cubicBezTo>
                <a:cubicBezTo>
                  <a:pt x="4104519" y="1395731"/>
                  <a:pt x="4103223" y="1395731"/>
                  <a:pt x="4103223" y="1395731"/>
                </a:cubicBezTo>
                <a:cubicBezTo>
                  <a:pt x="4102070" y="1394438"/>
                  <a:pt x="4100774" y="1393220"/>
                  <a:pt x="4099477" y="1391927"/>
                </a:cubicBezTo>
                <a:cubicBezTo>
                  <a:pt x="4099477" y="1390633"/>
                  <a:pt x="4098181" y="1389416"/>
                  <a:pt x="4098181" y="1388123"/>
                </a:cubicBezTo>
                <a:cubicBezTo>
                  <a:pt x="4098181" y="1388123"/>
                  <a:pt x="4096884" y="1386829"/>
                  <a:pt x="4096884" y="1386829"/>
                </a:cubicBezTo>
                <a:cubicBezTo>
                  <a:pt x="4096884" y="1385612"/>
                  <a:pt x="4096884" y="1383025"/>
                  <a:pt x="4096884" y="1381808"/>
                </a:cubicBezTo>
                <a:cubicBezTo>
                  <a:pt x="4096884" y="1380514"/>
                  <a:pt x="4095732" y="1380514"/>
                  <a:pt x="4095732" y="1379221"/>
                </a:cubicBezTo>
                <a:cubicBezTo>
                  <a:pt x="4095732" y="1376710"/>
                  <a:pt x="4094436" y="1375417"/>
                  <a:pt x="4094436" y="1372906"/>
                </a:cubicBezTo>
                <a:cubicBezTo>
                  <a:pt x="4094436" y="1371612"/>
                  <a:pt x="4094436" y="1370319"/>
                  <a:pt x="4094436" y="1369102"/>
                </a:cubicBezTo>
                <a:cubicBezTo>
                  <a:pt x="4094436" y="1367808"/>
                  <a:pt x="4093139" y="1367808"/>
                  <a:pt x="4093139" y="1366515"/>
                </a:cubicBezTo>
                <a:cubicBezTo>
                  <a:pt x="4093139" y="1365297"/>
                  <a:pt x="4091843" y="1365297"/>
                  <a:pt x="4091843" y="1364004"/>
                </a:cubicBezTo>
                <a:cubicBezTo>
                  <a:pt x="4091843" y="1362711"/>
                  <a:pt x="4091843" y="1361417"/>
                  <a:pt x="4091843" y="1360200"/>
                </a:cubicBezTo>
                <a:cubicBezTo>
                  <a:pt x="4090546" y="1360200"/>
                  <a:pt x="4090546" y="1360200"/>
                  <a:pt x="4090546" y="1360200"/>
                </a:cubicBezTo>
                <a:cubicBezTo>
                  <a:pt x="4089250" y="1358906"/>
                  <a:pt x="4088097" y="1357613"/>
                  <a:pt x="4086801" y="1356396"/>
                </a:cubicBezTo>
                <a:cubicBezTo>
                  <a:pt x="4086801" y="1356396"/>
                  <a:pt x="4086801" y="1355102"/>
                  <a:pt x="4086801" y="1355102"/>
                </a:cubicBezTo>
                <a:cubicBezTo>
                  <a:pt x="4086801" y="1355102"/>
                  <a:pt x="4085504" y="1355102"/>
                  <a:pt x="4085504" y="1355102"/>
                </a:cubicBezTo>
                <a:cubicBezTo>
                  <a:pt x="4084208" y="1353809"/>
                  <a:pt x="4084208" y="1351298"/>
                  <a:pt x="4082911" y="1350005"/>
                </a:cubicBezTo>
                <a:cubicBezTo>
                  <a:pt x="4082911" y="1350005"/>
                  <a:pt x="4082911" y="1348787"/>
                  <a:pt x="4082911" y="1348787"/>
                </a:cubicBezTo>
                <a:cubicBezTo>
                  <a:pt x="4082911" y="1348787"/>
                  <a:pt x="4081759" y="1347494"/>
                  <a:pt x="4081759" y="1347494"/>
                </a:cubicBezTo>
                <a:cubicBezTo>
                  <a:pt x="4081759" y="1346200"/>
                  <a:pt x="4081759" y="1344907"/>
                  <a:pt x="4081759" y="1343690"/>
                </a:cubicBezTo>
                <a:cubicBezTo>
                  <a:pt x="4080463" y="1343690"/>
                  <a:pt x="4080463" y="1342396"/>
                  <a:pt x="4079166" y="1342396"/>
                </a:cubicBezTo>
                <a:cubicBezTo>
                  <a:pt x="4079166" y="1341103"/>
                  <a:pt x="4077870" y="1338592"/>
                  <a:pt x="4077870" y="1337299"/>
                </a:cubicBezTo>
                <a:cubicBezTo>
                  <a:pt x="4077870" y="1334788"/>
                  <a:pt x="4079166" y="1333494"/>
                  <a:pt x="4079166" y="1330984"/>
                </a:cubicBezTo>
                <a:cubicBezTo>
                  <a:pt x="4076573" y="1328473"/>
                  <a:pt x="4075277" y="1324593"/>
                  <a:pt x="4074124" y="1320788"/>
                </a:cubicBezTo>
                <a:cubicBezTo>
                  <a:pt x="4075277" y="1320788"/>
                  <a:pt x="4075277" y="1319571"/>
                  <a:pt x="4075277" y="1318278"/>
                </a:cubicBezTo>
                <a:cubicBezTo>
                  <a:pt x="4074124" y="1316984"/>
                  <a:pt x="4074124" y="1315767"/>
                  <a:pt x="4072828" y="1314473"/>
                </a:cubicBezTo>
                <a:cubicBezTo>
                  <a:pt x="4074124" y="1314473"/>
                  <a:pt x="4075277" y="1314473"/>
                  <a:pt x="4076573" y="1314473"/>
                </a:cubicBezTo>
                <a:cubicBezTo>
                  <a:pt x="4075277" y="1313180"/>
                  <a:pt x="4074124" y="1310669"/>
                  <a:pt x="4072828" y="1309376"/>
                </a:cubicBezTo>
                <a:cubicBezTo>
                  <a:pt x="4072828" y="1308082"/>
                  <a:pt x="4072828" y="1308082"/>
                  <a:pt x="4072828" y="1306865"/>
                </a:cubicBezTo>
                <a:cubicBezTo>
                  <a:pt x="4074124" y="1306865"/>
                  <a:pt x="4074124" y="1306865"/>
                  <a:pt x="4075277" y="1306865"/>
                </a:cubicBezTo>
                <a:cubicBezTo>
                  <a:pt x="4075277" y="1305572"/>
                  <a:pt x="4074124" y="1305572"/>
                  <a:pt x="4074124" y="1304278"/>
                </a:cubicBezTo>
                <a:cubicBezTo>
                  <a:pt x="4074124" y="1303061"/>
                  <a:pt x="4074124" y="1303061"/>
                  <a:pt x="4074124" y="1301767"/>
                </a:cubicBezTo>
                <a:cubicBezTo>
                  <a:pt x="4072828" y="1299257"/>
                  <a:pt x="4071531" y="1296670"/>
                  <a:pt x="4070235" y="1294159"/>
                </a:cubicBezTo>
                <a:cubicBezTo>
                  <a:pt x="4070235" y="1292866"/>
                  <a:pt x="4070235" y="1291572"/>
                  <a:pt x="4070235" y="1290355"/>
                </a:cubicBezTo>
                <a:cubicBezTo>
                  <a:pt x="4070235" y="1290355"/>
                  <a:pt x="4071531" y="1290355"/>
                  <a:pt x="4072828" y="1290355"/>
                </a:cubicBezTo>
                <a:cubicBezTo>
                  <a:pt x="4071531" y="1290355"/>
                  <a:pt x="4071531" y="1289061"/>
                  <a:pt x="4070235" y="1289061"/>
                </a:cubicBezTo>
                <a:cubicBezTo>
                  <a:pt x="4070235" y="1287768"/>
                  <a:pt x="4070235" y="1287768"/>
                  <a:pt x="4070235" y="1286551"/>
                </a:cubicBezTo>
                <a:cubicBezTo>
                  <a:pt x="4071531" y="1285257"/>
                  <a:pt x="4071531" y="1285257"/>
                  <a:pt x="4072828" y="1283964"/>
                </a:cubicBezTo>
                <a:cubicBezTo>
                  <a:pt x="4072828" y="1282746"/>
                  <a:pt x="4072828" y="1281453"/>
                  <a:pt x="4072828" y="1280160"/>
                </a:cubicBezTo>
                <a:cubicBezTo>
                  <a:pt x="4071531" y="1278942"/>
                  <a:pt x="4071531" y="1277649"/>
                  <a:pt x="4071531" y="1276355"/>
                </a:cubicBezTo>
                <a:cubicBezTo>
                  <a:pt x="4071531" y="1276355"/>
                  <a:pt x="4070235" y="1275062"/>
                  <a:pt x="4070235" y="1275062"/>
                </a:cubicBezTo>
                <a:cubicBezTo>
                  <a:pt x="4070235" y="1273845"/>
                  <a:pt x="4070235" y="1272551"/>
                  <a:pt x="4070235" y="1270040"/>
                </a:cubicBezTo>
                <a:cubicBezTo>
                  <a:pt x="4071531" y="1268747"/>
                  <a:pt x="4072828" y="1268747"/>
                  <a:pt x="4074124" y="1268747"/>
                </a:cubicBezTo>
                <a:cubicBezTo>
                  <a:pt x="4074124" y="1268747"/>
                  <a:pt x="4075277" y="1267454"/>
                  <a:pt x="4075277" y="1267454"/>
                </a:cubicBezTo>
                <a:cubicBezTo>
                  <a:pt x="4076573" y="1267454"/>
                  <a:pt x="4076573" y="1267454"/>
                  <a:pt x="4077870" y="1267454"/>
                </a:cubicBezTo>
                <a:cubicBezTo>
                  <a:pt x="4076573" y="1267454"/>
                  <a:pt x="4076573" y="1266236"/>
                  <a:pt x="4075277" y="1266236"/>
                </a:cubicBezTo>
                <a:cubicBezTo>
                  <a:pt x="4074124" y="1266236"/>
                  <a:pt x="4072828" y="1266236"/>
                  <a:pt x="4071531" y="1266236"/>
                </a:cubicBezTo>
                <a:cubicBezTo>
                  <a:pt x="4070235" y="1266236"/>
                  <a:pt x="4070235" y="1266236"/>
                  <a:pt x="4068938" y="1266236"/>
                </a:cubicBezTo>
                <a:cubicBezTo>
                  <a:pt x="4070235" y="1264943"/>
                  <a:pt x="4070235" y="1264943"/>
                  <a:pt x="4070235" y="1263649"/>
                </a:cubicBezTo>
                <a:cubicBezTo>
                  <a:pt x="4070235" y="1262356"/>
                  <a:pt x="4068938" y="1262356"/>
                  <a:pt x="4068938" y="1261139"/>
                </a:cubicBezTo>
                <a:cubicBezTo>
                  <a:pt x="4068938" y="1259845"/>
                  <a:pt x="4070235" y="1259845"/>
                  <a:pt x="4070235" y="1258552"/>
                </a:cubicBezTo>
                <a:cubicBezTo>
                  <a:pt x="4071531" y="1258552"/>
                  <a:pt x="4071531" y="1258552"/>
                  <a:pt x="4071531" y="1258552"/>
                </a:cubicBezTo>
                <a:cubicBezTo>
                  <a:pt x="4072828" y="1259845"/>
                  <a:pt x="4072828" y="1259845"/>
                  <a:pt x="4074124" y="1259845"/>
                </a:cubicBezTo>
                <a:cubicBezTo>
                  <a:pt x="4074124" y="1259845"/>
                  <a:pt x="4075277" y="1258552"/>
                  <a:pt x="4076573" y="1258552"/>
                </a:cubicBezTo>
                <a:cubicBezTo>
                  <a:pt x="4076573" y="1258552"/>
                  <a:pt x="4077870" y="1257334"/>
                  <a:pt x="4077870" y="1257334"/>
                </a:cubicBezTo>
                <a:cubicBezTo>
                  <a:pt x="4077870" y="1258552"/>
                  <a:pt x="4076573" y="1258552"/>
                  <a:pt x="4075277" y="1258552"/>
                </a:cubicBezTo>
                <a:cubicBezTo>
                  <a:pt x="4075277" y="1258552"/>
                  <a:pt x="4074124" y="1257334"/>
                  <a:pt x="4074124" y="1257334"/>
                </a:cubicBezTo>
                <a:cubicBezTo>
                  <a:pt x="4072828" y="1257334"/>
                  <a:pt x="4071531" y="1257334"/>
                  <a:pt x="4070235" y="1257334"/>
                </a:cubicBezTo>
                <a:cubicBezTo>
                  <a:pt x="4068938" y="1256041"/>
                  <a:pt x="4068938" y="1256041"/>
                  <a:pt x="4068938" y="1254748"/>
                </a:cubicBezTo>
                <a:cubicBezTo>
                  <a:pt x="4067786" y="1254748"/>
                  <a:pt x="4067786" y="1256041"/>
                  <a:pt x="4067786" y="1256041"/>
                </a:cubicBezTo>
                <a:cubicBezTo>
                  <a:pt x="4066490" y="1257334"/>
                  <a:pt x="4066490" y="1257334"/>
                  <a:pt x="4066490" y="1258552"/>
                </a:cubicBezTo>
                <a:cubicBezTo>
                  <a:pt x="4065193" y="1259845"/>
                  <a:pt x="4063897" y="1261139"/>
                  <a:pt x="4062600" y="1262356"/>
                </a:cubicBezTo>
                <a:cubicBezTo>
                  <a:pt x="4063897" y="1263649"/>
                  <a:pt x="4065193" y="1263649"/>
                  <a:pt x="4065193" y="1264943"/>
                </a:cubicBezTo>
                <a:cubicBezTo>
                  <a:pt x="4065193" y="1266236"/>
                  <a:pt x="4063897" y="1267454"/>
                  <a:pt x="4063897" y="1268747"/>
                </a:cubicBezTo>
                <a:cubicBezTo>
                  <a:pt x="4062600" y="1268747"/>
                  <a:pt x="4062600" y="1270040"/>
                  <a:pt x="4061304" y="1270040"/>
                </a:cubicBezTo>
                <a:cubicBezTo>
                  <a:pt x="4061304" y="1270040"/>
                  <a:pt x="4061304" y="1271258"/>
                  <a:pt x="4061304" y="1271258"/>
                </a:cubicBezTo>
                <a:cubicBezTo>
                  <a:pt x="4058855" y="1271258"/>
                  <a:pt x="4057558" y="1272551"/>
                  <a:pt x="4054965" y="1272551"/>
                </a:cubicBezTo>
                <a:cubicBezTo>
                  <a:pt x="4052517" y="1273845"/>
                  <a:pt x="4048627" y="1273845"/>
                  <a:pt x="4046178" y="1275062"/>
                </a:cubicBezTo>
                <a:cubicBezTo>
                  <a:pt x="4044882" y="1275062"/>
                  <a:pt x="4043585" y="1275062"/>
                  <a:pt x="4042289" y="1275062"/>
                </a:cubicBezTo>
                <a:cubicBezTo>
                  <a:pt x="4040992" y="1273845"/>
                  <a:pt x="4038543" y="1273845"/>
                  <a:pt x="4037247" y="1272551"/>
                </a:cubicBezTo>
                <a:cubicBezTo>
                  <a:pt x="4033502" y="1270040"/>
                  <a:pt x="4029612" y="1266236"/>
                  <a:pt x="4025867" y="1263649"/>
                </a:cubicBezTo>
                <a:cubicBezTo>
                  <a:pt x="4024570" y="1261139"/>
                  <a:pt x="4023274" y="1259845"/>
                  <a:pt x="4021978" y="1257334"/>
                </a:cubicBezTo>
                <a:cubicBezTo>
                  <a:pt x="4021978" y="1256041"/>
                  <a:pt x="4021978" y="1256041"/>
                  <a:pt x="4021978" y="1256041"/>
                </a:cubicBezTo>
                <a:cubicBezTo>
                  <a:pt x="4021978" y="1256041"/>
                  <a:pt x="4020681" y="1256041"/>
                  <a:pt x="4020681" y="1256041"/>
                </a:cubicBezTo>
                <a:cubicBezTo>
                  <a:pt x="4019529" y="1256041"/>
                  <a:pt x="4019529" y="1254748"/>
                  <a:pt x="4018232" y="1254748"/>
                </a:cubicBezTo>
                <a:cubicBezTo>
                  <a:pt x="4015639" y="1252237"/>
                  <a:pt x="4014343" y="1250943"/>
                  <a:pt x="4011894" y="1248433"/>
                </a:cubicBezTo>
                <a:cubicBezTo>
                  <a:pt x="4011894" y="1248433"/>
                  <a:pt x="4011894" y="1247139"/>
                  <a:pt x="4011894" y="1247139"/>
                </a:cubicBezTo>
                <a:cubicBezTo>
                  <a:pt x="4013046" y="1247139"/>
                  <a:pt x="4013046" y="1245846"/>
                  <a:pt x="4013046" y="1245846"/>
                </a:cubicBezTo>
                <a:cubicBezTo>
                  <a:pt x="4014343" y="1245846"/>
                  <a:pt x="4014343" y="1245846"/>
                  <a:pt x="4015639" y="1245846"/>
                </a:cubicBezTo>
                <a:cubicBezTo>
                  <a:pt x="4015639" y="1247139"/>
                  <a:pt x="4015639" y="1247139"/>
                  <a:pt x="4015639" y="1247139"/>
                </a:cubicBezTo>
                <a:cubicBezTo>
                  <a:pt x="4016936" y="1247139"/>
                  <a:pt x="4016936" y="1247139"/>
                  <a:pt x="4018232" y="1247139"/>
                </a:cubicBezTo>
                <a:cubicBezTo>
                  <a:pt x="4018232" y="1248433"/>
                  <a:pt x="4018232" y="1248433"/>
                  <a:pt x="4018232" y="1249726"/>
                </a:cubicBezTo>
                <a:cubicBezTo>
                  <a:pt x="4019529" y="1250943"/>
                  <a:pt x="4019529" y="1250943"/>
                  <a:pt x="4020681" y="1250943"/>
                </a:cubicBezTo>
                <a:cubicBezTo>
                  <a:pt x="4021978" y="1249726"/>
                  <a:pt x="4021978" y="1249726"/>
                  <a:pt x="4023274" y="1249726"/>
                </a:cubicBezTo>
                <a:cubicBezTo>
                  <a:pt x="4023274" y="1249726"/>
                  <a:pt x="4024570" y="1249726"/>
                  <a:pt x="4024570" y="1249726"/>
                </a:cubicBezTo>
                <a:cubicBezTo>
                  <a:pt x="4024570" y="1249726"/>
                  <a:pt x="4025867" y="1250943"/>
                  <a:pt x="4025867" y="1250943"/>
                </a:cubicBezTo>
                <a:cubicBezTo>
                  <a:pt x="4025867" y="1249726"/>
                  <a:pt x="4025867" y="1249726"/>
                  <a:pt x="4025867" y="1249726"/>
                </a:cubicBezTo>
                <a:cubicBezTo>
                  <a:pt x="4028316" y="1248433"/>
                  <a:pt x="4030909" y="1248433"/>
                  <a:pt x="4033502" y="1247139"/>
                </a:cubicBezTo>
                <a:cubicBezTo>
                  <a:pt x="4034654" y="1247139"/>
                  <a:pt x="4034654" y="1247139"/>
                  <a:pt x="4035951" y="1247139"/>
                </a:cubicBezTo>
                <a:cubicBezTo>
                  <a:pt x="4037247" y="1245846"/>
                  <a:pt x="4038543" y="1245846"/>
                  <a:pt x="4039840" y="1244628"/>
                </a:cubicBezTo>
                <a:cubicBezTo>
                  <a:pt x="4040992" y="1244628"/>
                  <a:pt x="4040992" y="1244628"/>
                  <a:pt x="4040992" y="1244628"/>
                </a:cubicBezTo>
                <a:cubicBezTo>
                  <a:pt x="4040992" y="1243335"/>
                  <a:pt x="4042289" y="1243335"/>
                  <a:pt x="4042289" y="1242042"/>
                </a:cubicBezTo>
                <a:cubicBezTo>
                  <a:pt x="4040992" y="1240824"/>
                  <a:pt x="4039840" y="1240824"/>
                  <a:pt x="4038543" y="1240824"/>
                </a:cubicBezTo>
                <a:cubicBezTo>
                  <a:pt x="4037247" y="1240824"/>
                  <a:pt x="4037247" y="1240824"/>
                  <a:pt x="4037247" y="1240824"/>
                </a:cubicBezTo>
                <a:cubicBezTo>
                  <a:pt x="4037247" y="1242042"/>
                  <a:pt x="4037247" y="1242042"/>
                  <a:pt x="4037247" y="1242042"/>
                </a:cubicBezTo>
                <a:cubicBezTo>
                  <a:pt x="4037247" y="1243335"/>
                  <a:pt x="4037247" y="1243335"/>
                  <a:pt x="4037247" y="1243335"/>
                </a:cubicBezTo>
                <a:cubicBezTo>
                  <a:pt x="4034654" y="1244628"/>
                  <a:pt x="4032205" y="1244628"/>
                  <a:pt x="4029612" y="1244628"/>
                </a:cubicBezTo>
                <a:cubicBezTo>
                  <a:pt x="4028316" y="1243335"/>
                  <a:pt x="4027019" y="1243335"/>
                  <a:pt x="4025867" y="1243335"/>
                </a:cubicBezTo>
                <a:cubicBezTo>
                  <a:pt x="4025867" y="1243335"/>
                  <a:pt x="4024570" y="1243335"/>
                  <a:pt x="4023274" y="1243335"/>
                </a:cubicBezTo>
                <a:cubicBezTo>
                  <a:pt x="4019529" y="1240824"/>
                  <a:pt x="4016936" y="1239531"/>
                  <a:pt x="4013046" y="1238237"/>
                </a:cubicBezTo>
                <a:cubicBezTo>
                  <a:pt x="4011894" y="1235727"/>
                  <a:pt x="4010597" y="1234433"/>
                  <a:pt x="4009301" y="1233216"/>
                </a:cubicBezTo>
                <a:cubicBezTo>
                  <a:pt x="4008004" y="1233216"/>
                  <a:pt x="4008004" y="1231922"/>
                  <a:pt x="4006708" y="1231922"/>
                </a:cubicBezTo>
                <a:cubicBezTo>
                  <a:pt x="4008004" y="1230629"/>
                  <a:pt x="4008004" y="1230629"/>
                  <a:pt x="4008004" y="1229336"/>
                </a:cubicBezTo>
                <a:cubicBezTo>
                  <a:pt x="4009301" y="1228118"/>
                  <a:pt x="4010597" y="1228118"/>
                  <a:pt x="4011894" y="1226825"/>
                </a:cubicBezTo>
                <a:cubicBezTo>
                  <a:pt x="4013046" y="1225531"/>
                  <a:pt x="4014343" y="1225531"/>
                  <a:pt x="4015639" y="1225531"/>
                </a:cubicBezTo>
                <a:cubicBezTo>
                  <a:pt x="4013046" y="1225531"/>
                  <a:pt x="4011894" y="1225531"/>
                  <a:pt x="4010597" y="1225531"/>
                </a:cubicBezTo>
                <a:cubicBezTo>
                  <a:pt x="4009301" y="1225531"/>
                  <a:pt x="4006708" y="1226825"/>
                  <a:pt x="4005556" y="1226825"/>
                </a:cubicBezTo>
                <a:cubicBezTo>
                  <a:pt x="4004259" y="1228118"/>
                  <a:pt x="4004259" y="1228118"/>
                  <a:pt x="4002963" y="1228118"/>
                </a:cubicBezTo>
                <a:cubicBezTo>
                  <a:pt x="4004259" y="1228118"/>
                  <a:pt x="4004259" y="1226825"/>
                  <a:pt x="4004259" y="1226825"/>
                </a:cubicBezTo>
                <a:cubicBezTo>
                  <a:pt x="4002963" y="1226825"/>
                  <a:pt x="4000370" y="1225531"/>
                  <a:pt x="3999073" y="1224314"/>
                </a:cubicBezTo>
                <a:cubicBezTo>
                  <a:pt x="3996624" y="1223021"/>
                  <a:pt x="3995328" y="1223021"/>
                  <a:pt x="3994031" y="1223021"/>
                </a:cubicBezTo>
                <a:cubicBezTo>
                  <a:pt x="3994031" y="1223021"/>
                  <a:pt x="3992735" y="1223021"/>
                  <a:pt x="3991583" y="1223021"/>
                </a:cubicBezTo>
                <a:cubicBezTo>
                  <a:pt x="3990286" y="1221727"/>
                  <a:pt x="3990286" y="1221727"/>
                  <a:pt x="3990286" y="1220510"/>
                </a:cubicBezTo>
                <a:cubicBezTo>
                  <a:pt x="3990286" y="1220510"/>
                  <a:pt x="3988990" y="1220510"/>
                  <a:pt x="3988990" y="1220510"/>
                </a:cubicBezTo>
                <a:cubicBezTo>
                  <a:pt x="3988990" y="1220510"/>
                  <a:pt x="3988990" y="1219216"/>
                  <a:pt x="3988990" y="1219216"/>
                </a:cubicBezTo>
                <a:cubicBezTo>
                  <a:pt x="3988990" y="1217923"/>
                  <a:pt x="3988990" y="1216706"/>
                  <a:pt x="3988990" y="1215412"/>
                </a:cubicBezTo>
                <a:cubicBezTo>
                  <a:pt x="3988990" y="1214119"/>
                  <a:pt x="3987693" y="1212825"/>
                  <a:pt x="3986397" y="1211608"/>
                </a:cubicBezTo>
                <a:cubicBezTo>
                  <a:pt x="3986397" y="1210315"/>
                  <a:pt x="3986397" y="1210315"/>
                  <a:pt x="3986397" y="1209021"/>
                </a:cubicBezTo>
                <a:cubicBezTo>
                  <a:pt x="3985100" y="1210315"/>
                  <a:pt x="3982651" y="1210315"/>
                  <a:pt x="3981355" y="1210315"/>
                </a:cubicBezTo>
                <a:cubicBezTo>
                  <a:pt x="3980058" y="1210315"/>
                  <a:pt x="3980058" y="1210315"/>
                  <a:pt x="3978762" y="1210315"/>
                </a:cubicBezTo>
                <a:cubicBezTo>
                  <a:pt x="3978762" y="1209021"/>
                  <a:pt x="3978762" y="1209021"/>
                  <a:pt x="3978762" y="1209021"/>
                </a:cubicBezTo>
                <a:cubicBezTo>
                  <a:pt x="3980058" y="1209021"/>
                  <a:pt x="3980058" y="1209021"/>
                  <a:pt x="3980058" y="1209021"/>
                </a:cubicBezTo>
                <a:cubicBezTo>
                  <a:pt x="3981355" y="1209021"/>
                  <a:pt x="3981355" y="1207804"/>
                  <a:pt x="3981355" y="1207804"/>
                </a:cubicBezTo>
                <a:cubicBezTo>
                  <a:pt x="3980058" y="1206510"/>
                  <a:pt x="3980058" y="1206510"/>
                  <a:pt x="3980058" y="1205217"/>
                </a:cubicBezTo>
                <a:cubicBezTo>
                  <a:pt x="3980058" y="1204000"/>
                  <a:pt x="3978762" y="1204000"/>
                  <a:pt x="3977610" y="1202706"/>
                </a:cubicBezTo>
                <a:cubicBezTo>
                  <a:pt x="3976313" y="1201413"/>
                  <a:pt x="3973720" y="1201413"/>
                  <a:pt x="3972424" y="1201413"/>
                </a:cubicBezTo>
                <a:cubicBezTo>
                  <a:pt x="3971271" y="1201413"/>
                  <a:pt x="3969975" y="1201413"/>
                  <a:pt x="3968678" y="1201413"/>
                </a:cubicBezTo>
                <a:cubicBezTo>
                  <a:pt x="3966085" y="1201413"/>
                  <a:pt x="3964789" y="1200196"/>
                  <a:pt x="3963637" y="1200196"/>
                </a:cubicBezTo>
                <a:cubicBezTo>
                  <a:pt x="3963637" y="1198902"/>
                  <a:pt x="3962340" y="1198902"/>
                  <a:pt x="3962340" y="1198902"/>
                </a:cubicBezTo>
                <a:cubicBezTo>
                  <a:pt x="3961044" y="1200196"/>
                  <a:pt x="3961044" y="1200196"/>
                  <a:pt x="3961044" y="1200196"/>
                </a:cubicBezTo>
                <a:cubicBezTo>
                  <a:pt x="3959747" y="1200196"/>
                  <a:pt x="3959747" y="1200196"/>
                  <a:pt x="3958451" y="1200196"/>
                </a:cubicBezTo>
                <a:cubicBezTo>
                  <a:pt x="3957298" y="1201413"/>
                  <a:pt x="3957298" y="1201413"/>
                  <a:pt x="3956002" y="1201413"/>
                </a:cubicBezTo>
                <a:cubicBezTo>
                  <a:pt x="3954705" y="1201413"/>
                  <a:pt x="3954705" y="1200196"/>
                  <a:pt x="3953409" y="1200196"/>
                </a:cubicBezTo>
                <a:cubicBezTo>
                  <a:pt x="3952112" y="1198902"/>
                  <a:pt x="3950816" y="1198902"/>
                  <a:pt x="3949663" y="1198902"/>
                </a:cubicBezTo>
                <a:cubicBezTo>
                  <a:pt x="3948367" y="1200196"/>
                  <a:pt x="3947071" y="1201413"/>
                  <a:pt x="3945774" y="1201413"/>
                </a:cubicBezTo>
                <a:cubicBezTo>
                  <a:pt x="3944478" y="1201413"/>
                  <a:pt x="3944478" y="1201413"/>
                  <a:pt x="3943325" y="1201413"/>
                </a:cubicBezTo>
                <a:cubicBezTo>
                  <a:pt x="3942029" y="1201413"/>
                  <a:pt x="3942029" y="1200196"/>
                  <a:pt x="3940732" y="1200196"/>
                </a:cubicBezTo>
                <a:cubicBezTo>
                  <a:pt x="3939436" y="1200196"/>
                  <a:pt x="3939436" y="1200196"/>
                  <a:pt x="3938139" y="1200196"/>
                </a:cubicBezTo>
                <a:cubicBezTo>
                  <a:pt x="3936843" y="1200196"/>
                  <a:pt x="3936843" y="1198902"/>
                  <a:pt x="3936843" y="1198902"/>
                </a:cubicBezTo>
                <a:cubicBezTo>
                  <a:pt x="3936843" y="1198902"/>
                  <a:pt x="3935690" y="1198902"/>
                  <a:pt x="3935690" y="1198902"/>
                </a:cubicBezTo>
                <a:cubicBezTo>
                  <a:pt x="3935690" y="1200196"/>
                  <a:pt x="3935690" y="1200196"/>
                  <a:pt x="3935690" y="1200196"/>
                </a:cubicBezTo>
                <a:cubicBezTo>
                  <a:pt x="3934394" y="1200196"/>
                  <a:pt x="3934394" y="1200196"/>
                  <a:pt x="3933098" y="1200196"/>
                </a:cubicBezTo>
                <a:cubicBezTo>
                  <a:pt x="3933098" y="1198902"/>
                  <a:pt x="3931801" y="1198902"/>
                  <a:pt x="3930505" y="1197609"/>
                </a:cubicBezTo>
                <a:cubicBezTo>
                  <a:pt x="3930505" y="1197609"/>
                  <a:pt x="3929352" y="1198902"/>
                  <a:pt x="3929352" y="1198902"/>
                </a:cubicBezTo>
                <a:cubicBezTo>
                  <a:pt x="3929352" y="1198902"/>
                  <a:pt x="3929352" y="1200196"/>
                  <a:pt x="3929352" y="1200196"/>
                </a:cubicBezTo>
                <a:cubicBezTo>
                  <a:pt x="3929352" y="1200196"/>
                  <a:pt x="3928056" y="1200196"/>
                  <a:pt x="3928056" y="1200196"/>
                </a:cubicBezTo>
                <a:cubicBezTo>
                  <a:pt x="3926759" y="1200196"/>
                  <a:pt x="3925463" y="1200196"/>
                  <a:pt x="3925463" y="1200196"/>
                </a:cubicBezTo>
                <a:cubicBezTo>
                  <a:pt x="3924166" y="1200196"/>
                  <a:pt x="3924166" y="1200196"/>
                  <a:pt x="3922870" y="1200196"/>
                </a:cubicBezTo>
                <a:cubicBezTo>
                  <a:pt x="3922870" y="1200196"/>
                  <a:pt x="3921717" y="1200196"/>
                  <a:pt x="3921717" y="1200196"/>
                </a:cubicBezTo>
                <a:cubicBezTo>
                  <a:pt x="3920421" y="1198902"/>
                  <a:pt x="3919124" y="1198902"/>
                  <a:pt x="3917828" y="1198902"/>
                </a:cubicBezTo>
                <a:cubicBezTo>
                  <a:pt x="3916532" y="1198902"/>
                  <a:pt x="3916532" y="1200196"/>
                  <a:pt x="3915379" y="1200196"/>
                </a:cubicBezTo>
                <a:cubicBezTo>
                  <a:pt x="3915379" y="1200196"/>
                  <a:pt x="3914083" y="1200196"/>
                  <a:pt x="3914083" y="1200196"/>
                </a:cubicBezTo>
                <a:cubicBezTo>
                  <a:pt x="3914083" y="1200196"/>
                  <a:pt x="3914083" y="1198902"/>
                  <a:pt x="3914083" y="1198902"/>
                </a:cubicBezTo>
                <a:cubicBezTo>
                  <a:pt x="3912786" y="1198902"/>
                  <a:pt x="3911490" y="1198902"/>
                  <a:pt x="3910193" y="1198902"/>
                </a:cubicBezTo>
                <a:cubicBezTo>
                  <a:pt x="3909041" y="1198902"/>
                  <a:pt x="3906448" y="1200196"/>
                  <a:pt x="3905151" y="1200196"/>
                </a:cubicBezTo>
                <a:cubicBezTo>
                  <a:pt x="3905151" y="1198902"/>
                  <a:pt x="3903855" y="1198902"/>
                  <a:pt x="3903855" y="1198902"/>
                </a:cubicBezTo>
                <a:cubicBezTo>
                  <a:pt x="3903855" y="1198902"/>
                  <a:pt x="3903855" y="1197609"/>
                  <a:pt x="3903855" y="1197609"/>
                </a:cubicBezTo>
                <a:cubicBezTo>
                  <a:pt x="3903855" y="1197609"/>
                  <a:pt x="3902559" y="1197609"/>
                  <a:pt x="3902559" y="1197609"/>
                </a:cubicBezTo>
                <a:cubicBezTo>
                  <a:pt x="3901406" y="1197609"/>
                  <a:pt x="3901406" y="1197609"/>
                  <a:pt x="3901406" y="1197609"/>
                </a:cubicBezTo>
                <a:cubicBezTo>
                  <a:pt x="3900110" y="1198902"/>
                  <a:pt x="3900110" y="1198902"/>
                  <a:pt x="3900110" y="1198902"/>
                </a:cubicBezTo>
                <a:cubicBezTo>
                  <a:pt x="3898813" y="1198902"/>
                  <a:pt x="3898813" y="1198902"/>
                  <a:pt x="3897517" y="1198902"/>
                </a:cubicBezTo>
                <a:cubicBezTo>
                  <a:pt x="3896220" y="1197609"/>
                  <a:pt x="3893771" y="1197609"/>
                  <a:pt x="3892475" y="1196315"/>
                </a:cubicBezTo>
                <a:cubicBezTo>
                  <a:pt x="3891178" y="1196315"/>
                  <a:pt x="3889882" y="1195098"/>
                  <a:pt x="3888586" y="1195098"/>
                </a:cubicBezTo>
                <a:cubicBezTo>
                  <a:pt x="3888586" y="1193804"/>
                  <a:pt x="3887433" y="1193804"/>
                  <a:pt x="3887433" y="1192511"/>
                </a:cubicBezTo>
                <a:cubicBezTo>
                  <a:pt x="3886137" y="1192511"/>
                  <a:pt x="3886137" y="1192511"/>
                  <a:pt x="3884840" y="1192511"/>
                </a:cubicBezTo>
                <a:cubicBezTo>
                  <a:pt x="3884840" y="1192511"/>
                  <a:pt x="3883544" y="1193804"/>
                  <a:pt x="3883544" y="1193804"/>
                </a:cubicBezTo>
                <a:cubicBezTo>
                  <a:pt x="3883544" y="1193804"/>
                  <a:pt x="3882247" y="1193804"/>
                  <a:pt x="3882247" y="1193804"/>
                </a:cubicBezTo>
                <a:cubicBezTo>
                  <a:pt x="3881095" y="1193804"/>
                  <a:pt x="3881095" y="1192511"/>
                  <a:pt x="3879798" y="1192511"/>
                </a:cubicBezTo>
                <a:cubicBezTo>
                  <a:pt x="3879798" y="1192511"/>
                  <a:pt x="3878502" y="1192511"/>
                  <a:pt x="3878502" y="1192511"/>
                </a:cubicBezTo>
                <a:cubicBezTo>
                  <a:pt x="3877205" y="1192511"/>
                  <a:pt x="3877205" y="1191294"/>
                  <a:pt x="3875909" y="1191294"/>
                </a:cubicBezTo>
                <a:cubicBezTo>
                  <a:pt x="3873460" y="1191294"/>
                  <a:pt x="3870867" y="1190000"/>
                  <a:pt x="3868274" y="1190000"/>
                </a:cubicBezTo>
                <a:cubicBezTo>
                  <a:pt x="3865825" y="1188707"/>
                  <a:pt x="3864529" y="1188707"/>
                  <a:pt x="3863232" y="1187490"/>
                </a:cubicBezTo>
                <a:cubicBezTo>
                  <a:pt x="3860639" y="1186196"/>
                  <a:pt x="3856894" y="1186196"/>
                  <a:pt x="3854301" y="1186196"/>
                </a:cubicBezTo>
                <a:cubicBezTo>
                  <a:pt x="3853149" y="1184903"/>
                  <a:pt x="3851852" y="1183685"/>
                  <a:pt x="3850556" y="1182392"/>
                </a:cubicBezTo>
                <a:cubicBezTo>
                  <a:pt x="3850556" y="1182392"/>
                  <a:pt x="3849259" y="1182392"/>
                  <a:pt x="3849259" y="1182392"/>
                </a:cubicBezTo>
                <a:cubicBezTo>
                  <a:pt x="3847963" y="1182392"/>
                  <a:pt x="3846810" y="1183685"/>
                  <a:pt x="3845514" y="1183685"/>
                </a:cubicBezTo>
                <a:cubicBezTo>
                  <a:pt x="3844218" y="1182392"/>
                  <a:pt x="3844218" y="1182392"/>
                  <a:pt x="3842921" y="1181098"/>
                </a:cubicBezTo>
                <a:cubicBezTo>
                  <a:pt x="3841625" y="1181098"/>
                  <a:pt x="3840328" y="1181098"/>
                  <a:pt x="3839176" y="1181098"/>
                </a:cubicBezTo>
                <a:cubicBezTo>
                  <a:pt x="3836583" y="1181098"/>
                  <a:pt x="3832837" y="1179805"/>
                  <a:pt x="3830245" y="1179805"/>
                </a:cubicBezTo>
                <a:cubicBezTo>
                  <a:pt x="3830245" y="1179805"/>
                  <a:pt x="3830245" y="1181098"/>
                  <a:pt x="3830245" y="1182392"/>
                </a:cubicBezTo>
                <a:cubicBezTo>
                  <a:pt x="3830245" y="1184903"/>
                  <a:pt x="3830245" y="1187490"/>
                  <a:pt x="3830245" y="1190000"/>
                </a:cubicBezTo>
                <a:cubicBezTo>
                  <a:pt x="3832837" y="1191294"/>
                  <a:pt x="3833990" y="1193804"/>
                  <a:pt x="3835286" y="1195098"/>
                </a:cubicBezTo>
                <a:cubicBezTo>
                  <a:pt x="3835286" y="1195098"/>
                  <a:pt x="3835286" y="1196315"/>
                  <a:pt x="3835286" y="1196315"/>
                </a:cubicBezTo>
                <a:cubicBezTo>
                  <a:pt x="3837879" y="1197609"/>
                  <a:pt x="3840328" y="1200196"/>
                  <a:pt x="3842921" y="1202706"/>
                </a:cubicBezTo>
                <a:cubicBezTo>
                  <a:pt x="3844218" y="1202706"/>
                  <a:pt x="3845514" y="1204000"/>
                  <a:pt x="3846810" y="1204000"/>
                </a:cubicBezTo>
                <a:cubicBezTo>
                  <a:pt x="3847963" y="1204000"/>
                  <a:pt x="3847963" y="1204000"/>
                  <a:pt x="3849259" y="1204000"/>
                </a:cubicBezTo>
                <a:cubicBezTo>
                  <a:pt x="3849259" y="1204000"/>
                  <a:pt x="3850556" y="1204000"/>
                  <a:pt x="3851852" y="1204000"/>
                </a:cubicBezTo>
                <a:cubicBezTo>
                  <a:pt x="3854301" y="1205217"/>
                  <a:pt x="3856894" y="1205217"/>
                  <a:pt x="3859487" y="1206510"/>
                </a:cubicBezTo>
                <a:cubicBezTo>
                  <a:pt x="3860639" y="1206510"/>
                  <a:pt x="3861936" y="1206510"/>
                  <a:pt x="3863232" y="1206510"/>
                </a:cubicBezTo>
                <a:cubicBezTo>
                  <a:pt x="3864529" y="1206510"/>
                  <a:pt x="3864529" y="1206510"/>
                  <a:pt x="3865825" y="1206510"/>
                </a:cubicBezTo>
                <a:cubicBezTo>
                  <a:pt x="3867122" y="1207804"/>
                  <a:pt x="3868274" y="1210315"/>
                  <a:pt x="3869571" y="1211608"/>
                </a:cubicBezTo>
                <a:cubicBezTo>
                  <a:pt x="3870867" y="1212825"/>
                  <a:pt x="3870867" y="1214119"/>
                  <a:pt x="3870867" y="1215412"/>
                </a:cubicBezTo>
                <a:cubicBezTo>
                  <a:pt x="3872164" y="1216706"/>
                  <a:pt x="3872164" y="1216706"/>
                  <a:pt x="3873460" y="1217923"/>
                </a:cubicBezTo>
                <a:cubicBezTo>
                  <a:pt x="3873460" y="1219216"/>
                  <a:pt x="3874612" y="1219216"/>
                  <a:pt x="3874612" y="1220510"/>
                </a:cubicBezTo>
                <a:cubicBezTo>
                  <a:pt x="3875909" y="1221727"/>
                  <a:pt x="3878502" y="1223021"/>
                  <a:pt x="3879798" y="1224314"/>
                </a:cubicBezTo>
                <a:cubicBezTo>
                  <a:pt x="3879798" y="1225531"/>
                  <a:pt x="3881095" y="1225531"/>
                  <a:pt x="3882247" y="1225531"/>
                </a:cubicBezTo>
                <a:cubicBezTo>
                  <a:pt x="3883544" y="1225531"/>
                  <a:pt x="3883544" y="1226825"/>
                  <a:pt x="3883544" y="1226825"/>
                </a:cubicBezTo>
                <a:cubicBezTo>
                  <a:pt x="3883544" y="1228118"/>
                  <a:pt x="3883544" y="1228118"/>
                  <a:pt x="3883544" y="1229336"/>
                </a:cubicBezTo>
                <a:cubicBezTo>
                  <a:pt x="3882247" y="1230629"/>
                  <a:pt x="3882247" y="1230629"/>
                  <a:pt x="3881095" y="1231922"/>
                </a:cubicBezTo>
                <a:cubicBezTo>
                  <a:pt x="3881095" y="1231922"/>
                  <a:pt x="3881095" y="1233216"/>
                  <a:pt x="3881095" y="1233216"/>
                </a:cubicBezTo>
                <a:cubicBezTo>
                  <a:pt x="3879798" y="1233216"/>
                  <a:pt x="3879798" y="1234433"/>
                  <a:pt x="3879798" y="1234433"/>
                </a:cubicBezTo>
                <a:cubicBezTo>
                  <a:pt x="3877205" y="1237020"/>
                  <a:pt x="3874612" y="1238237"/>
                  <a:pt x="3872164" y="1240824"/>
                </a:cubicBezTo>
                <a:cubicBezTo>
                  <a:pt x="3870867" y="1242042"/>
                  <a:pt x="3869571" y="1242042"/>
                  <a:pt x="3868274" y="1243335"/>
                </a:cubicBezTo>
                <a:cubicBezTo>
                  <a:pt x="3867122" y="1244628"/>
                  <a:pt x="3867122" y="1244628"/>
                  <a:pt x="3865825" y="1245846"/>
                </a:cubicBezTo>
                <a:cubicBezTo>
                  <a:pt x="3864529" y="1247139"/>
                  <a:pt x="3864529" y="1247139"/>
                  <a:pt x="3863232" y="1247139"/>
                </a:cubicBezTo>
                <a:cubicBezTo>
                  <a:pt x="3861936" y="1248433"/>
                  <a:pt x="3861936" y="1249726"/>
                  <a:pt x="3860639" y="1250943"/>
                </a:cubicBezTo>
                <a:cubicBezTo>
                  <a:pt x="3860639" y="1250943"/>
                  <a:pt x="3859487" y="1250943"/>
                  <a:pt x="3859487" y="1250943"/>
                </a:cubicBezTo>
                <a:cubicBezTo>
                  <a:pt x="3859487" y="1249726"/>
                  <a:pt x="3858191" y="1249726"/>
                  <a:pt x="3858191" y="1249726"/>
                </a:cubicBezTo>
                <a:cubicBezTo>
                  <a:pt x="3858191" y="1249726"/>
                  <a:pt x="3858191" y="1248433"/>
                  <a:pt x="3858191" y="1248433"/>
                </a:cubicBezTo>
                <a:cubicBezTo>
                  <a:pt x="3858191" y="1248433"/>
                  <a:pt x="3859487" y="1247139"/>
                  <a:pt x="3859487" y="1247139"/>
                </a:cubicBezTo>
                <a:cubicBezTo>
                  <a:pt x="3859487" y="1247139"/>
                  <a:pt x="3858191" y="1247139"/>
                  <a:pt x="3858191" y="1247139"/>
                </a:cubicBezTo>
                <a:cubicBezTo>
                  <a:pt x="3858191" y="1248433"/>
                  <a:pt x="3856894" y="1248433"/>
                  <a:pt x="3856894" y="1248433"/>
                </a:cubicBezTo>
                <a:cubicBezTo>
                  <a:pt x="3855598" y="1249726"/>
                  <a:pt x="3855598" y="1249726"/>
                  <a:pt x="3854301" y="1250943"/>
                </a:cubicBezTo>
                <a:cubicBezTo>
                  <a:pt x="3853149" y="1250943"/>
                  <a:pt x="3853149" y="1250943"/>
                  <a:pt x="3853149" y="1250943"/>
                </a:cubicBezTo>
                <a:cubicBezTo>
                  <a:pt x="3854301" y="1250943"/>
                  <a:pt x="3854301" y="1252237"/>
                  <a:pt x="3854301" y="1252237"/>
                </a:cubicBezTo>
                <a:cubicBezTo>
                  <a:pt x="3853149" y="1252237"/>
                  <a:pt x="3851852" y="1252237"/>
                  <a:pt x="3851852" y="1252237"/>
                </a:cubicBezTo>
                <a:cubicBezTo>
                  <a:pt x="3850556" y="1253530"/>
                  <a:pt x="3849259" y="1254748"/>
                  <a:pt x="3847963" y="1256041"/>
                </a:cubicBezTo>
                <a:cubicBezTo>
                  <a:pt x="3847963" y="1257334"/>
                  <a:pt x="3847963" y="1257334"/>
                  <a:pt x="3847963" y="1258552"/>
                </a:cubicBezTo>
                <a:cubicBezTo>
                  <a:pt x="3847963" y="1258552"/>
                  <a:pt x="3846810" y="1259845"/>
                  <a:pt x="3846810" y="1259845"/>
                </a:cubicBezTo>
                <a:cubicBezTo>
                  <a:pt x="3847963" y="1259845"/>
                  <a:pt x="3847963" y="1259845"/>
                  <a:pt x="3847963" y="1259845"/>
                </a:cubicBezTo>
                <a:cubicBezTo>
                  <a:pt x="3847963" y="1261139"/>
                  <a:pt x="3849259" y="1261139"/>
                  <a:pt x="3849259" y="1262356"/>
                </a:cubicBezTo>
                <a:cubicBezTo>
                  <a:pt x="3847963" y="1262356"/>
                  <a:pt x="3847963" y="1262356"/>
                  <a:pt x="3847963" y="1262356"/>
                </a:cubicBezTo>
                <a:cubicBezTo>
                  <a:pt x="3847963" y="1263649"/>
                  <a:pt x="3849259" y="1264943"/>
                  <a:pt x="3849259" y="1266236"/>
                </a:cubicBezTo>
                <a:cubicBezTo>
                  <a:pt x="3849259" y="1266236"/>
                  <a:pt x="3850556" y="1267454"/>
                  <a:pt x="3850556" y="1267454"/>
                </a:cubicBezTo>
                <a:cubicBezTo>
                  <a:pt x="3849259" y="1267454"/>
                  <a:pt x="3849259" y="1268747"/>
                  <a:pt x="3849259" y="1268747"/>
                </a:cubicBezTo>
                <a:cubicBezTo>
                  <a:pt x="3846810" y="1267454"/>
                  <a:pt x="3844218" y="1267454"/>
                  <a:pt x="3841625" y="1267454"/>
                </a:cubicBezTo>
                <a:cubicBezTo>
                  <a:pt x="3841625" y="1267454"/>
                  <a:pt x="3840328" y="1267454"/>
                  <a:pt x="3840328" y="1267454"/>
                </a:cubicBezTo>
                <a:cubicBezTo>
                  <a:pt x="3839176" y="1267454"/>
                  <a:pt x="3839176" y="1266236"/>
                  <a:pt x="3837879" y="1266236"/>
                </a:cubicBezTo>
                <a:cubicBezTo>
                  <a:pt x="3836583" y="1266236"/>
                  <a:pt x="3835286" y="1266236"/>
                  <a:pt x="3833990" y="1266236"/>
                </a:cubicBezTo>
                <a:cubicBezTo>
                  <a:pt x="3831541" y="1267454"/>
                  <a:pt x="3830245" y="1268747"/>
                  <a:pt x="3827652" y="1270040"/>
                </a:cubicBezTo>
                <a:cubicBezTo>
                  <a:pt x="3827652" y="1271258"/>
                  <a:pt x="3827652" y="1272551"/>
                  <a:pt x="3827652" y="1273845"/>
                </a:cubicBezTo>
                <a:cubicBezTo>
                  <a:pt x="3827652" y="1275062"/>
                  <a:pt x="3826355" y="1275062"/>
                  <a:pt x="3826355" y="1275062"/>
                </a:cubicBezTo>
                <a:cubicBezTo>
                  <a:pt x="3825203" y="1275062"/>
                  <a:pt x="3823906" y="1276355"/>
                  <a:pt x="3822610" y="1276355"/>
                </a:cubicBezTo>
                <a:cubicBezTo>
                  <a:pt x="3822610" y="1275062"/>
                  <a:pt x="3821313" y="1275062"/>
                  <a:pt x="3821313" y="1275062"/>
                </a:cubicBezTo>
                <a:cubicBezTo>
                  <a:pt x="3820017" y="1275062"/>
                  <a:pt x="3818864" y="1275062"/>
                  <a:pt x="3817568" y="1275062"/>
                </a:cubicBezTo>
                <a:cubicBezTo>
                  <a:pt x="3816271" y="1273845"/>
                  <a:pt x="3813679" y="1273845"/>
                  <a:pt x="3812382" y="1273845"/>
                </a:cubicBezTo>
                <a:cubicBezTo>
                  <a:pt x="3812382" y="1275062"/>
                  <a:pt x="3811230" y="1275062"/>
                  <a:pt x="3811230" y="1275062"/>
                </a:cubicBezTo>
                <a:cubicBezTo>
                  <a:pt x="3809933" y="1275062"/>
                  <a:pt x="3809933" y="1276355"/>
                  <a:pt x="3808637" y="1276355"/>
                </a:cubicBezTo>
                <a:cubicBezTo>
                  <a:pt x="3808637" y="1276355"/>
                  <a:pt x="3808637" y="1277649"/>
                  <a:pt x="3808637" y="1277649"/>
                </a:cubicBezTo>
                <a:cubicBezTo>
                  <a:pt x="3808637" y="1277649"/>
                  <a:pt x="3808637" y="1278866"/>
                  <a:pt x="3808637" y="1278866"/>
                </a:cubicBezTo>
                <a:cubicBezTo>
                  <a:pt x="3808637" y="1280160"/>
                  <a:pt x="3809933" y="1280160"/>
                  <a:pt x="3809933" y="1280160"/>
                </a:cubicBezTo>
                <a:cubicBezTo>
                  <a:pt x="3809933" y="1280160"/>
                  <a:pt x="3809933" y="1281453"/>
                  <a:pt x="3809933" y="1281453"/>
                </a:cubicBezTo>
                <a:cubicBezTo>
                  <a:pt x="3808637" y="1281453"/>
                  <a:pt x="3808637" y="1281453"/>
                  <a:pt x="3808637" y="1281453"/>
                </a:cubicBezTo>
                <a:cubicBezTo>
                  <a:pt x="3806044" y="1282746"/>
                  <a:pt x="3804891" y="1283964"/>
                  <a:pt x="3803595" y="1285257"/>
                </a:cubicBezTo>
                <a:cubicBezTo>
                  <a:pt x="3802298" y="1285257"/>
                  <a:pt x="3802298" y="1285257"/>
                  <a:pt x="3801002" y="1285257"/>
                </a:cubicBezTo>
                <a:cubicBezTo>
                  <a:pt x="3799706" y="1285257"/>
                  <a:pt x="3799706" y="1283964"/>
                  <a:pt x="3798409" y="1283964"/>
                </a:cubicBezTo>
                <a:cubicBezTo>
                  <a:pt x="3797257" y="1283964"/>
                  <a:pt x="3797257" y="1283964"/>
                  <a:pt x="3795960" y="1283964"/>
                </a:cubicBezTo>
                <a:cubicBezTo>
                  <a:pt x="3795960" y="1283964"/>
                  <a:pt x="3794664" y="1283964"/>
                  <a:pt x="3793367" y="1283964"/>
                </a:cubicBezTo>
                <a:cubicBezTo>
                  <a:pt x="3790918" y="1283964"/>
                  <a:pt x="3789622" y="1285257"/>
                  <a:pt x="3787029" y="1285257"/>
                </a:cubicBezTo>
                <a:cubicBezTo>
                  <a:pt x="3785732" y="1285257"/>
                  <a:pt x="3784580" y="1285257"/>
                  <a:pt x="3783284" y="1285257"/>
                </a:cubicBezTo>
                <a:cubicBezTo>
                  <a:pt x="3781987" y="1286551"/>
                  <a:pt x="3781987" y="1286551"/>
                  <a:pt x="3780691" y="1287768"/>
                </a:cubicBezTo>
                <a:cubicBezTo>
                  <a:pt x="3780691" y="1287768"/>
                  <a:pt x="3779394" y="1287768"/>
                  <a:pt x="3778098" y="1287768"/>
                </a:cubicBezTo>
                <a:cubicBezTo>
                  <a:pt x="3776945" y="1287768"/>
                  <a:pt x="3776945" y="1287768"/>
                  <a:pt x="3776945" y="1287768"/>
                </a:cubicBezTo>
                <a:cubicBezTo>
                  <a:pt x="3775649" y="1287768"/>
                  <a:pt x="3775649" y="1287768"/>
                  <a:pt x="3774352" y="1287768"/>
                </a:cubicBezTo>
                <a:cubicBezTo>
                  <a:pt x="3773056" y="1287768"/>
                  <a:pt x="3771759" y="1287768"/>
                  <a:pt x="3770607" y="1287768"/>
                </a:cubicBezTo>
                <a:cubicBezTo>
                  <a:pt x="3768014" y="1287768"/>
                  <a:pt x="3766718" y="1287768"/>
                  <a:pt x="3764125" y="1287768"/>
                </a:cubicBezTo>
                <a:cubicBezTo>
                  <a:pt x="3761676" y="1289061"/>
                  <a:pt x="3760379" y="1290355"/>
                  <a:pt x="3757786" y="1291572"/>
                </a:cubicBezTo>
                <a:cubicBezTo>
                  <a:pt x="3756634" y="1292866"/>
                  <a:pt x="3756634" y="1292866"/>
                  <a:pt x="3756634" y="1294159"/>
                </a:cubicBezTo>
                <a:cubicBezTo>
                  <a:pt x="3756634" y="1294159"/>
                  <a:pt x="3757786" y="1295376"/>
                  <a:pt x="3757786" y="1295376"/>
                </a:cubicBezTo>
                <a:cubicBezTo>
                  <a:pt x="3757786" y="1295376"/>
                  <a:pt x="3757786" y="1296670"/>
                  <a:pt x="3757786" y="1296670"/>
                </a:cubicBezTo>
                <a:cubicBezTo>
                  <a:pt x="3756634" y="1296670"/>
                  <a:pt x="3754041" y="1296670"/>
                  <a:pt x="3751448" y="1296670"/>
                </a:cubicBezTo>
                <a:cubicBezTo>
                  <a:pt x="3750152" y="1296670"/>
                  <a:pt x="3748999" y="1297963"/>
                  <a:pt x="3747703" y="1297963"/>
                </a:cubicBezTo>
                <a:cubicBezTo>
                  <a:pt x="3745110" y="1297963"/>
                  <a:pt x="3743813" y="1299257"/>
                  <a:pt x="3741365" y="1299257"/>
                </a:cubicBezTo>
                <a:cubicBezTo>
                  <a:pt x="3737475" y="1299257"/>
                  <a:pt x="3735026" y="1299257"/>
                  <a:pt x="3731137" y="1299257"/>
                </a:cubicBezTo>
                <a:cubicBezTo>
                  <a:pt x="3731137" y="1299257"/>
                  <a:pt x="3729840" y="1300474"/>
                  <a:pt x="3729840" y="1300474"/>
                </a:cubicBezTo>
                <a:cubicBezTo>
                  <a:pt x="3723502" y="1300474"/>
                  <a:pt x="3718460" y="1301767"/>
                  <a:pt x="3712122" y="1301767"/>
                </a:cubicBezTo>
                <a:cubicBezTo>
                  <a:pt x="3712122" y="1301767"/>
                  <a:pt x="3710826" y="1301767"/>
                  <a:pt x="3710826" y="1301767"/>
                </a:cubicBezTo>
                <a:cubicBezTo>
                  <a:pt x="3710826" y="1303061"/>
                  <a:pt x="3709529" y="1303061"/>
                  <a:pt x="3708377" y="1303061"/>
                </a:cubicBezTo>
                <a:cubicBezTo>
                  <a:pt x="3707080" y="1304278"/>
                  <a:pt x="3705784" y="1305572"/>
                  <a:pt x="3704487" y="1306865"/>
                </a:cubicBezTo>
                <a:cubicBezTo>
                  <a:pt x="3703191" y="1308082"/>
                  <a:pt x="3700742" y="1308082"/>
                  <a:pt x="3699445" y="1309376"/>
                </a:cubicBezTo>
                <a:cubicBezTo>
                  <a:pt x="3698149" y="1309376"/>
                  <a:pt x="3698149" y="1309376"/>
                  <a:pt x="3696852" y="1309376"/>
                </a:cubicBezTo>
                <a:cubicBezTo>
                  <a:pt x="3695556" y="1308082"/>
                  <a:pt x="3695556" y="1308082"/>
                  <a:pt x="3695556" y="1308082"/>
                </a:cubicBezTo>
                <a:cubicBezTo>
                  <a:pt x="3695556" y="1309376"/>
                  <a:pt x="3694404" y="1309376"/>
                  <a:pt x="3694404" y="1309376"/>
                </a:cubicBezTo>
                <a:cubicBezTo>
                  <a:pt x="3693107" y="1309376"/>
                  <a:pt x="3693107" y="1309376"/>
                  <a:pt x="3691811" y="1309376"/>
                </a:cubicBezTo>
                <a:cubicBezTo>
                  <a:pt x="3691811" y="1309376"/>
                  <a:pt x="3690514" y="1308082"/>
                  <a:pt x="3690514" y="1308082"/>
                </a:cubicBezTo>
                <a:cubicBezTo>
                  <a:pt x="3689218" y="1308082"/>
                  <a:pt x="3689218" y="1308082"/>
                  <a:pt x="3687921" y="1308082"/>
                </a:cubicBezTo>
                <a:cubicBezTo>
                  <a:pt x="3685472" y="1309376"/>
                  <a:pt x="3684176" y="1309376"/>
                  <a:pt x="3681583" y="1310669"/>
                </a:cubicBezTo>
                <a:cubicBezTo>
                  <a:pt x="3681583" y="1310669"/>
                  <a:pt x="3681583" y="1311887"/>
                  <a:pt x="3681583" y="1311887"/>
                </a:cubicBezTo>
                <a:cubicBezTo>
                  <a:pt x="3680431" y="1311887"/>
                  <a:pt x="3680431" y="1313180"/>
                  <a:pt x="3679134" y="1313180"/>
                </a:cubicBezTo>
                <a:cubicBezTo>
                  <a:pt x="3676541" y="1313180"/>
                  <a:pt x="3675245" y="1313180"/>
                  <a:pt x="3672796" y="1313180"/>
                </a:cubicBezTo>
                <a:cubicBezTo>
                  <a:pt x="3670203" y="1313180"/>
                  <a:pt x="3667610" y="1314473"/>
                  <a:pt x="3665161" y="1314473"/>
                </a:cubicBezTo>
                <a:cubicBezTo>
                  <a:pt x="3665161" y="1313180"/>
                  <a:pt x="3663865" y="1313180"/>
                  <a:pt x="3662568" y="1313180"/>
                </a:cubicBezTo>
                <a:cubicBezTo>
                  <a:pt x="3661272" y="1313180"/>
                  <a:pt x="3661272" y="1311887"/>
                  <a:pt x="3661272" y="1311887"/>
                </a:cubicBezTo>
                <a:cubicBezTo>
                  <a:pt x="3658823" y="1311887"/>
                  <a:pt x="3657526" y="1311887"/>
                  <a:pt x="3656230" y="1311887"/>
                </a:cubicBezTo>
                <a:cubicBezTo>
                  <a:pt x="3656230" y="1310669"/>
                  <a:pt x="3656230" y="1310669"/>
                  <a:pt x="3656230" y="1310669"/>
                </a:cubicBezTo>
                <a:cubicBezTo>
                  <a:pt x="3654933" y="1310669"/>
                  <a:pt x="3654933" y="1310669"/>
                  <a:pt x="3653637" y="1310669"/>
                </a:cubicBezTo>
                <a:cubicBezTo>
                  <a:pt x="3652484" y="1310669"/>
                  <a:pt x="3652484" y="1310669"/>
                  <a:pt x="3651188" y="1310669"/>
                </a:cubicBezTo>
                <a:cubicBezTo>
                  <a:pt x="3649892" y="1310669"/>
                  <a:pt x="3648595" y="1311887"/>
                  <a:pt x="3647299" y="1311887"/>
                </a:cubicBezTo>
                <a:cubicBezTo>
                  <a:pt x="3646146" y="1311887"/>
                  <a:pt x="3646146" y="1313180"/>
                  <a:pt x="3644850" y="1314473"/>
                </a:cubicBezTo>
                <a:cubicBezTo>
                  <a:pt x="3644850" y="1314473"/>
                  <a:pt x="3643553" y="1314473"/>
                  <a:pt x="3643553" y="1314473"/>
                </a:cubicBezTo>
                <a:cubicBezTo>
                  <a:pt x="3642257" y="1315767"/>
                  <a:pt x="3640960" y="1315767"/>
                  <a:pt x="3639664" y="1316984"/>
                </a:cubicBezTo>
                <a:cubicBezTo>
                  <a:pt x="3639664" y="1316984"/>
                  <a:pt x="3638511" y="1316984"/>
                  <a:pt x="3637215" y="1316984"/>
                </a:cubicBezTo>
                <a:cubicBezTo>
                  <a:pt x="3637215" y="1316984"/>
                  <a:pt x="3635919" y="1315767"/>
                  <a:pt x="3635919" y="1315767"/>
                </a:cubicBezTo>
                <a:cubicBezTo>
                  <a:pt x="3635919" y="1315767"/>
                  <a:pt x="3634622" y="1315767"/>
                  <a:pt x="3633326" y="1315767"/>
                </a:cubicBezTo>
                <a:cubicBezTo>
                  <a:pt x="3632173" y="1315767"/>
                  <a:pt x="3630877" y="1316984"/>
                  <a:pt x="3629580" y="1316984"/>
                </a:cubicBezTo>
                <a:cubicBezTo>
                  <a:pt x="3628284" y="1316984"/>
                  <a:pt x="3628284" y="1316984"/>
                  <a:pt x="3626987" y="1316984"/>
                </a:cubicBezTo>
                <a:cubicBezTo>
                  <a:pt x="3625691" y="1316984"/>
                  <a:pt x="3624538" y="1315767"/>
                  <a:pt x="3623242" y="1315767"/>
                </a:cubicBezTo>
                <a:cubicBezTo>
                  <a:pt x="3621945" y="1316984"/>
                  <a:pt x="3621945" y="1316984"/>
                  <a:pt x="3621945" y="1316984"/>
                </a:cubicBezTo>
                <a:cubicBezTo>
                  <a:pt x="3620649" y="1316984"/>
                  <a:pt x="3619353" y="1316984"/>
                  <a:pt x="3618200" y="1316984"/>
                </a:cubicBezTo>
                <a:cubicBezTo>
                  <a:pt x="3618200" y="1315767"/>
                  <a:pt x="3616904" y="1315767"/>
                  <a:pt x="3616904" y="1314473"/>
                </a:cubicBezTo>
                <a:cubicBezTo>
                  <a:pt x="3616904" y="1314473"/>
                  <a:pt x="3616904" y="1313180"/>
                  <a:pt x="3616904" y="1311887"/>
                </a:cubicBezTo>
                <a:cubicBezTo>
                  <a:pt x="3616904" y="1311887"/>
                  <a:pt x="3615607" y="1310669"/>
                  <a:pt x="3614311" y="1309376"/>
                </a:cubicBezTo>
                <a:cubicBezTo>
                  <a:pt x="3614311" y="1308082"/>
                  <a:pt x="3613014" y="1306865"/>
                  <a:pt x="3613014" y="1305572"/>
                </a:cubicBezTo>
                <a:cubicBezTo>
                  <a:pt x="3613014" y="1305572"/>
                  <a:pt x="3614311" y="1305572"/>
                  <a:pt x="3614311" y="1305572"/>
                </a:cubicBezTo>
                <a:cubicBezTo>
                  <a:pt x="3614311" y="1304278"/>
                  <a:pt x="3614311" y="1303061"/>
                  <a:pt x="3614311" y="1301767"/>
                </a:cubicBezTo>
                <a:cubicBezTo>
                  <a:pt x="3613014" y="1300474"/>
                  <a:pt x="3611718" y="1299257"/>
                  <a:pt x="3610565" y="1297963"/>
                </a:cubicBezTo>
                <a:cubicBezTo>
                  <a:pt x="3609269" y="1294159"/>
                  <a:pt x="3609269" y="1290355"/>
                  <a:pt x="3609269" y="1286551"/>
                </a:cubicBezTo>
                <a:cubicBezTo>
                  <a:pt x="3607972" y="1285257"/>
                  <a:pt x="3606676" y="1283964"/>
                  <a:pt x="3605380" y="1282746"/>
                </a:cubicBezTo>
                <a:cubicBezTo>
                  <a:pt x="3605380" y="1282746"/>
                  <a:pt x="3605380" y="1281453"/>
                  <a:pt x="3605380" y="1281453"/>
                </a:cubicBezTo>
                <a:cubicBezTo>
                  <a:pt x="3605380" y="1281453"/>
                  <a:pt x="3605380" y="1280160"/>
                  <a:pt x="3605380" y="1280160"/>
                </a:cubicBezTo>
                <a:cubicBezTo>
                  <a:pt x="3605380" y="1280160"/>
                  <a:pt x="3606676" y="1280160"/>
                  <a:pt x="3606676" y="1280160"/>
                </a:cubicBezTo>
                <a:cubicBezTo>
                  <a:pt x="3607972" y="1278942"/>
                  <a:pt x="3607972" y="1277649"/>
                  <a:pt x="3607972" y="1276355"/>
                </a:cubicBezTo>
                <a:cubicBezTo>
                  <a:pt x="3606676" y="1273845"/>
                  <a:pt x="3606676" y="1272551"/>
                  <a:pt x="3606676" y="1270040"/>
                </a:cubicBezTo>
                <a:cubicBezTo>
                  <a:pt x="3605380" y="1268747"/>
                  <a:pt x="3605380" y="1268747"/>
                  <a:pt x="3605380" y="1267454"/>
                </a:cubicBezTo>
                <a:cubicBezTo>
                  <a:pt x="3604227" y="1264943"/>
                  <a:pt x="3604227" y="1263649"/>
                  <a:pt x="3602931" y="1261139"/>
                </a:cubicBezTo>
                <a:cubicBezTo>
                  <a:pt x="3601634" y="1261139"/>
                  <a:pt x="3599041" y="1259845"/>
                  <a:pt x="3597889" y="1259845"/>
                </a:cubicBezTo>
                <a:cubicBezTo>
                  <a:pt x="3597889" y="1258552"/>
                  <a:pt x="3597889" y="1256041"/>
                  <a:pt x="3597889" y="1254748"/>
                </a:cubicBezTo>
                <a:cubicBezTo>
                  <a:pt x="3597889" y="1254748"/>
                  <a:pt x="3596592" y="1254748"/>
                  <a:pt x="3596592" y="1254748"/>
                </a:cubicBezTo>
                <a:cubicBezTo>
                  <a:pt x="3592703" y="1250943"/>
                  <a:pt x="3588958" y="1248433"/>
                  <a:pt x="3585068" y="1244628"/>
                </a:cubicBezTo>
                <a:cubicBezTo>
                  <a:pt x="3585068" y="1244628"/>
                  <a:pt x="3585068" y="1243335"/>
                  <a:pt x="3585068" y="1242042"/>
                </a:cubicBezTo>
                <a:cubicBezTo>
                  <a:pt x="3583916" y="1242042"/>
                  <a:pt x="3582619" y="1240824"/>
                  <a:pt x="3581323" y="1240824"/>
                </a:cubicBezTo>
                <a:cubicBezTo>
                  <a:pt x="3580026" y="1237020"/>
                  <a:pt x="3580026" y="1234433"/>
                  <a:pt x="3578730" y="1230629"/>
                </a:cubicBezTo>
                <a:cubicBezTo>
                  <a:pt x="3577433" y="1229412"/>
                  <a:pt x="3577433" y="1229412"/>
                  <a:pt x="3576281" y="1229412"/>
                </a:cubicBezTo>
                <a:cubicBezTo>
                  <a:pt x="3577433" y="1229412"/>
                  <a:pt x="3577433" y="1228118"/>
                  <a:pt x="3577433" y="1228118"/>
                </a:cubicBezTo>
                <a:cubicBezTo>
                  <a:pt x="3576281" y="1226825"/>
                  <a:pt x="3574985" y="1226825"/>
                  <a:pt x="3573688" y="1226825"/>
                </a:cubicBezTo>
                <a:cubicBezTo>
                  <a:pt x="3573688" y="1226825"/>
                  <a:pt x="3573688" y="1225531"/>
                  <a:pt x="3573688" y="1225531"/>
                </a:cubicBezTo>
                <a:cubicBezTo>
                  <a:pt x="3572392" y="1224314"/>
                  <a:pt x="3571095" y="1223021"/>
                  <a:pt x="3569943" y="1221727"/>
                </a:cubicBezTo>
                <a:cubicBezTo>
                  <a:pt x="3569943" y="1221727"/>
                  <a:pt x="3568646" y="1221727"/>
                  <a:pt x="3568646" y="1221727"/>
                </a:cubicBezTo>
                <a:cubicBezTo>
                  <a:pt x="3567350" y="1220510"/>
                  <a:pt x="3567350" y="1220510"/>
                  <a:pt x="3566053" y="1219216"/>
                </a:cubicBezTo>
                <a:cubicBezTo>
                  <a:pt x="3564757" y="1219216"/>
                  <a:pt x="3563460" y="1219216"/>
                  <a:pt x="3562308" y="1219216"/>
                </a:cubicBezTo>
                <a:cubicBezTo>
                  <a:pt x="3561012" y="1219216"/>
                  <a:pt x="3561012" y="1217923"/>
                  <a:pt x="3559715" y="1217923"/>
                </a:cubicBezTo>
                <a:cubicBezTo>
                  <a:pt x="3557122" y="1215412"/>
                  <a:pt x="3554673" y="1212902"/>
                  <a:pt x="3552080" y="1210315"/>
                </a:cubicBezTo>
                <a:cubicBezTo>
                  <a:pt x="3552080" y="1210315"/>
                  <a:pt x="3552080" y="1209021"/>
                  <a:pt x="3552080" y="1209021"/>
                </a:cubicBezTo>
                <a:cubicBezTo>
                  <a:pt x="3550784" y="1207804"/>
                  <a:pt x="3550784" y="1207804"/>
                  <a:pt x="3549487" y="1206510"/>
                </a:cubicBezTo>
                <a:cubicBezTo>
                  <a:pt x="3549487" y="1204000"/>
                  <a:pt x="3549487" y="1202706"/>
                  <a:pt x="3549487" y="1201413"/>
                </a:cubicBezTo>
                <a:cubicBezTo>
                  <a:pt x="3549487" y="1200196"/>
                  <a:pt x="3548335" y="1198902"/>
                  <a:pt x="3548335" y="1197609"/>
                </a:cubicBezTo>
                <a:cubicBezTo>
                  <a:pt x="3548335" y="1196391"/>
                  <a:pt x="3547039" y="1196391"/>
                  <a:pt x="3547039" y="1195098"/>
                </a:cubicBezTo>
                <a:cubicBezTo>
                  <a:pt x="3547039" y="1193804"/>
                  <a:pt x="3548335" y="1193804"/>
                  <a:pt x="3548335" y="1193804"/>
                </a:cubicBezTo>
                <a:cubicBezTo>
                  <a:pt x="3548335" y="1192511"/>
                  <a:pt x="3549487" y="1191294"/>
                  <a:pt x="3549487" y="1190000"/>
                </a:cubicBezTo>
                <a:cubicBezTo>
                  <a:pt x="3548335" y="1190000"/>
                  <a:pt x="3548335" y="1188707"/>
                  <a:pt x="3548335" y="1188707"/>
                </a:cubicBezTo>
                <a:cubicBezTo>
                  <a:pt x="3548335" y="1187490"/>
                  <a:pt x="3548335" y="1186196"/>
                  <a:pt x="3548335" y="1184903"/>
                </a:cubicBezTo>
                <a:cubicBezTo>
                  <a:pt x="3548335" y="1183685"/>
                  <a:pt x="3547039" y="1183685"/>
                  <a:pt x="3545742" y="1182392"/>
                </a:cubicBezTo>
                <a:cubicBezTo>
                  <a:pt x="3545742" y="1181098"/>
                  <a:pt x="3544446" y="1179881"/>
                  <a:pt x="3544446" y="1178588"/>
                </a:cubicBezTo>
                <a:cubicBezTo>
                  <a:pt x="3544446" y="1178588"/>
                  <a:pt x="3543149" y="1177294"/>
                  <a:pt x="3543149" y="1177294"/>
                </a:cubicBezTo>
                <a:cubicBezTo>
                  <a:pt x="3543149" y="1177294"/>
                  <a:pt x="3543149" y="1176001"/>
                  <a:pt x="3543149" y="1174784"/>
                </a:cubicBezTo>
                <a:cubicBezTo>
                  <a:pt x="3543149" y="1174784"/>
                  <a:pt x="3541997" y="1174784"/>
                  <a:pt x="3541997" y="1174784"/>
                </a:cubicBezTo>
                <a:cubicBezTo>
                  <a:pt x="3541997" y="1173490"/>
                  <a:pt x="3540700" y="1173490"/>
                  <a:pt x="3540700" y="1172197"/>
                </a:cubicBezTo>
                <a:cubicBezTo>
                  <a:pt x="3539404" y="1170979"/>
                  <a:pt x="3538107" y="1169686"/>
                  <a:pt x="3536811" y="1168392"/>
                </a:cubicBezTo>
                <a:cubicBezTo>
                  <a:pt x="3535658" y="1167175"/>
                  <a:pt x="3533066" y="1167175"/>
                  <a:pt x="3531769" y="1165882"/>
                </a:cubicBezTo>
                <a:cubicBezTo>
                  <a:pt x="3530473" y="1164588"/>
                  <a:pt x="3529176" y="1164588"/>
                  <a:pt x="3528024" y="1163371"/>
                </a:cubicBezTo>
                <a:cubicBezTo>
                  <a:pt x="3526727" y="1163371"/>
                  <a:pt x="3526727" y="1164588"/>
                  <a:pt x="3525431" y="1164588"/>
                </a:cubicBezTo>
                <a:cubicBezTo>
                  <a:pt x="3524134" y="1164588"/>
                  <a:pt x="3524134" y="1163371"/>
                  <a:pt x="3522838" y="1163371"/>
                </a:cubicBezTo>
                <a:cubicBezTo>
                  <a:pt x="3522838" y="1162078"/>
                  <a:pt x="3522838" y="1162078"/>
                  <a:pt x="3522838" y="1160784"/>
                </a:cubicBezTo>
                <a:cubicBezTo>
                  <a:pt x="3521685" y="1159491"/>
                  <a:pt x="3520389" y="1159491"/>
                  <a:pt x="3519092" y="1158273"/>
                </a:cubicBezTo>
                <a:cubicBezTo>
                  <a:pt x="3519092" y="1158273"/>
                  <a:pt x="3519092" y="1156980"/>
                  <a:pt x="3519092" y="1156980"/>
                </a:cubicBezTo>
                <a:cubicBezTo>
                  <a:pt x="3519092" y="1156980"/>
                  <a:pt x="3520389" y="1155686"/>
                  <a:pt x="3520389" y="1155686"/>
                </a:cubicBezTo>
                <a:cubicBezTo>
                  <a:pt x="3519092" y="1154469"/>
                  <a:pt x="3519092" y="1153176"/>
                  <a:pt x="3519092" y="1151882"/>
                </a:cubicBezTo>
                <a:cubicBezTo>
                  <a:pt x="3517796" y="1151882"/>
                  <a:pt x="3517796" y="1150665"/>
                  <a:pt x="3516500" y="1150665"/>
                </a:cubicBezTo>
                <a:cubicBezTo>
                  <a:pt x="3515203" y="1148078"/>
                  <a:pt x="3515203" y="1146861"/>
                  <a:pt x="3514051" y="1144274"/>
                </a:cubicBezTo>
                <a:cubicBezTo>
                  <a:pt x="3512754" y="1144274"/>
                  <a:pt x="3511458" y="1142980"/>
                  <a:pt x="3510161" y="1142980"/>
                </a:cubicBezTo>
                <a:cubicBezTo>
                  <a:pt x="3510161" y="1142980"/>
                  <a:pt x="3508865" y="1141763"/>
                  <a:pt x="3508865" y="1141763"/>
                </a:cubicBezTo>
                <a:cubicBezTo>
                  <a:pt x="3508865" y="1141763"/>
                  <a:pt x="3508865" y="1140470"/>
                  <a:pt x="3508865" y="1139176"/>
                </a:cubicBezTo>
                <a:cubicBezTo>
                  <a:pt x="3507712" y="1139176"/>
                  <a:pt x="3507712" y="1139176"/>
                  <a:pt x="3506416" y="1139176"/>
                </a:cubicBezTo>
                <a:cubicBezTo>
                  <a:pt x="3506416" y="1137959"/>
                  <a:pt x="3505119" y="1137959"/>
                  <a:pt x="3505119" y="1136666"/>
                </a:cubicBezTo>
                <a:cubicBezTo>
                  <a:pt x="3505119" y="1136666"/>
                  <a:pt x="3505119" y="1135372"/>
                  <a:pt x="3505119" y="1135372"/>
                </a:cubicBezTo>
                <a:cubicBezTo>
                  <a:pt x="3503823" y="1132861"/>
                  <a:pt x="3502527" y="1131568"/>
                  <a:pt x="3501230" y="1129057"/>
                </a:cubicBezTo>
                <a:cubicBezTo>
                  <a:pt x="3501230" y="1129057"/>
                  <a:pt x="3500078" y="1129057"/>
                  <a:pt x="3500078" y="1129057"/>
                </a:cubicBezTo>
                <a:cubicBezTo>
                  <a:pt x="3498781" y="1127764"/>
                  <a:pt x="3497485" y="1127764"/>
                  <a:pt x="3496188" y="1126470"/>
                </a:cubicBezTo>
                <a:cubicBezTo>
                  <a:pt x="3496188" y="1125253"/>
                  <a:pt x="3496188" y="1125253"/>
                  <a:pt x="3496188" y="1123960"/>
                </a:cubicBezTo>
                <a:cubicBezTo>
                  <a:pt x="3496188" y="1122666"/>
                  <a:pt x="3494892" y="1122666"/>
                  <a:pt x="3494892" y="1122666"/>
                </a:cubicBezTo>
                <a:cubicBezTo>
                  <a:pt x="3494892" y="1121449"/>
                  <a:pt x="3494892" y="1121449"/>
                  <a:pt x="3494892" y="1120155"/>
                </a:cubicBezTo>
                <a:cubicBezTo>
                  <a:pt x="3493739" y="1117645"/>
                  <a:pt x="3491146" y="1116351"/>
                  <a:pt x="3488553" y="1113764"/>
                </a:cubicBezTo>
                <a:cubicBezTo>
                  <a:pt x="3488553" y="1113764"/>
                  <a:pt x="3489850" y="1113764"/>
                  <a:pt x="3489850" y="1113764"/>
                </a:cubicBezTo>
                <a:cubicBezTo>
                  <a:pt x="3488553" y="1113764"/>
                  <a:pt x="3487257" y="1112547"/>
                  <a:pt x="3486105" y="1112547"/>
                </a:cubicBezTo>
                <a:cubicBezTo>
                  <a:pt x="3484808" y="1113764"/>
                  <a:pt x="3484808" y="1113764"/>
                  <a:pt x="3483512" y="1113764"/>
                </a:cubicBezTo>
                <a:cubicBezTo>
                  <a:pt x="3482215" y="1112547"/>
                  <a:pt x="3482215" y="1112547"/>
                  <a:pt x="3482215" y="1112547"/>
                </a:cubicBezTo>
                <a:cubicBezTo>
                  <a:pt x="3480919" y="1112547"/>
                  <a:pt x="3480919" y="1112547"/>
                  <a:pt x="3479766" y="1112547"/>
                </a:cubicBezTo>
                <a:cubicBezTo>
                  <a:pt x="3479766" y="1112547"/>
                  <a:pt x="3479766" y="1111254"/>
                  <a:pt x="3479766" y="1111254"/>
                </a:cubicBezTo>
                <a:cubicBezTo>
                  <a:pt x="3480919" y="1109960"/>
                  <a:pt x="3480919" y="1108743"/>
                  <a:pt x="3482215" y="1107449"/>
                </a:cubicBezTo>
                <a:cubicBezTo>
                  <a:pt x="3482215" y="1106156"/>
                  <a:pt x="3482215" y="1103645"/>
                  <a:pt x="3482215" y="1102352"/>
                </a:cubicBezTo>
                <a:cubicBezTo>
                  <a:pt x="3483512" y="1101134"/>
                  <a:pt x="3483512" y="1099841"/>
                  <a:pt x="3483512" y="1098548"/>
                </a:cubicBezTo>
                <a:cubicBezTo>
                  <a:pt x="3483512" y="1097254"/>
                  <a:pt x="3484808" y="1097254"/>
                  <a:pt x="3484808" y="1096037"/>
                </a:cubicBezTo>
                <a:cubicBezTo>
                  <a:pt x="3484808" y="1096037"/>
                  <a:pt x="3484808" y="1094743"/>
                  <a:pt x="3484808" y="1094743"/>
                </a:cubicBezTo>
                <a:cubicBezTo>
                  <a:pt x="3483512" y="1096037"/>
                  <a:pt x="3483512" y="1096037"/>
                  <a:pt x="3482215" y="1097254"/>
                </a:cubicBezTo>
                <a:cubicBezTo>
                  <a:pt x="3480919" y="1098548"/>
                  <a:pt x="3480919" y="1098548"/>
                  <a:pt x="3480919" y="1098548"/>
                </a:cubicBezTo>
                <a:cubicBezTo>
                  <a:pt x="3480919" y="1101134"/>
                  <a:pt x="3479766" y="1102352"/>
                  <a:pt x="3478470" y="1104939"/>
                </a:cubicBezTo>
                <a:cubicBezTo>
                  <a:pt x="3478470" y="1106156"/>
                  <a:pt x="3478470" y="1106156"/>
                  <a:pt x="3478470" y="1107449"/>
                </a:cubicBezTo>
                <a:cubicBezTo>
                  <a:pt x="3477173" y="1108743"/>
                  <a:pt x="3477173" y="1109960"/>
                  <a:pt x="3475877" y="1111254"/>
                </a:cubicBezTo>
                <a:cubicBezTo>
                  <a:pt x="3475877" y="1111254"/>
                  <a:pt x="3477173" y="1112547"/>
                  <a:pt x="3477173" y="1112547"/>
                </a:cubicBezTo>
                <a:cubicBezTo>
                  <a:pt x="3477173" y="1113764"/>
                  <a:pt x="3475877" y="1115058"/>
                  <a:pt x="3475877" y="1116351"/>
                </a:cubicBezTo>
                <a:cubicBezTo>
                  <a:pt x="3474580" y="1116351"/>
                  <a:pt x="3474580" y="1117645"/>
                  <a:pt x="3473428" y="1117645"/>
                </a:cubicBezTo>
                <a:cubicBezTo>
                  <a:pt x="3472132" y="1117645"/>
                  <a:pt x="3472132" y="1118862"/>
                  <a:pt x="3472132" y="1118862"/>
                </a:cubicBezTo>
                <a:cubicBezTo>
                  <a:pt x="3472132" y="1117645"/>
                  <a:pt x="3472132" y="1117645"/>
                  <a:pt x="3472132" y="1117645"/>
                </a:cubicBezTo>
                <a:cubicBezTo>
                  <a:pt x="3470835" y="1116351"/>
                  <a:pt x="3469539" y="1116351"/>
                  <a:pt x="3468242" y="1115058"/>
                </a:cubicBezTo>
                <a:cubicBezTo>
                  <a:pt x="3465793" y="1112547"/>
                  <a:pt x="3463200" y="1111254"/>
                  <a:pt x="3460607" y="1108743"/>
                </a:cubicBezTo>
                <a:cubicBezTo>
                  <a:pt x="3459455" y="1107449"/>
                  <a:pt x="3459455" y="1107449"/>
                  <a:pt x="3459455" y="1106156"/>
                </a:cubicBezTo>
                <a:cubicBezTo>
                  <a:pt x="3458159" y="1106156"/>
                  <a:pt x="3456862" y="1104939"/>
                  <a:pt x="3455566" y="1104939"/>
                </a:cubicBezTo>
                <a:cubicBezTo>
                  <a:pt x="3455566" y="1103645"/>
                  <a:pt x="3454269" y="1103645"/>
                  <a:pt x="3454269" y="1102352"/>
                </a:cubicBezTo>
                <a:cubicBezTo>
                  <a:pt x="3454269" y="1101134"/>
                  <a:pt x="3454269" y="1101134"/>
                  <a:pt x="3454269" y="1099841"/>
                </a:cubicBezTo>
                <a:cubicBezTo>
                  <a:pt x="3451820" y="1098548"/>
                  <a:pt x="3450524" y="1097254"/>
                  <a:pt x="3447931" y="1096037"/>
                </a:cubicBezTo>
                <a:cubicBezTo>
                  <a:pt x="3447931" y="1096037"/>
                  <a:pt x="3447931" y="1094743"/>
                  <a:pt x="3447931" y="1094743"/>
                </a:cubicBezTo>
                <a:cubicBezTo>
                  <a:pt x="3447931" y="1094743"/>
                  <a:pt x="3446634" y="1093450"/>
                  <a:pt x="3446634" y="1093450"/>
                </a:cubicBezTo>
                <a:cubicBezTo>
                  <a:pt x="3445482" y="1093450"/>
                  <a:pt x="3445482" y="1092233"/>
                  <a:pt x="3445482" y="1090939"/>
                </a:cubicBezTo>
                <a:cubicBezTo>
                  <a:pt x="3445482" y="1090939"/>
                  <a:pt x="3444186" y="1090939"/>
                  <a:pt x="3444186" y="1090939"/>
                </a:cubicBezTo>
                <a:cubicBezTo>
                  <a:pt x="3444186" y="1089646"/>
                  <a:pt x="3444186" y="1089646"/>
                  <a:pt x="3444186" y="1089646"/>
                </a:cubicBezTo>
                <a:cubicBezTo>
                  <a:pt x="3442889" y="1090939"/>
                  <a:pt x="3442889" y="1090939"/>
                  <a:pt x="3442889" y="1090939"/>
                </a:cubicBezTo>
                <a:cubicBezTo>
                  <a:pt x="3442889" y="1090939"/>
                  <a:pt x="3442889" y="1092233"/>
                  <a:pt x="3442889" y="1092233"/>
                </a:cubicBezTo>
                <a:cubicBezTo>
                  <a:pt x="3442889" y="1092233"/>
                  <a:pt x="3442889" y="1093450"/>
                  <a:pt x="3442889" y="1093450"/>
                </a:cubicBezTo>
                <a:cubicBezTo>
                  <a:pt x="3444186" y="1094743"/>
                  <a:pt x="3445482" y="1096037"/>
                  <a:pt x="3446634" y="1097254"/>
                </a:cubicBezTo>
                <a:cubicBezTo>
                  <a:pt x="3446634" y="1098548"/>
                  <a:pt x="3446634" y="1098548"/>
                  <a:pt x="3446634" y="1099841"/>
                </a:cubicBezTo>
                <a:cubicBezTo>
                  <a:pt x="3447931" y="1101134"/>
                  <a:pt x="3450524" y="1103645"/>
                  <a:pt x="3451820" y="1104939"/>
                </a:cubicBezTo>
                <a:cubicBezTo>
                  <a:pt x="3451820" y="1106156"/>
                  <a:pt x="3451820" y="1106156"/>
                  <a:pt x="3451820" y="1107449"/>
                </a:cubicBezTo>
                <a:cubicBezTo>
                  <a:pt x="3454269" y="1109960"/>
                  <a:pt x="3458159" y="1111254"/>
                  <a:pt x="3460607" y="1113764"/>
                </a:cubicBezTo>
                <a:cubicBezTo>
                  <a:pt x="3460607" y="1115058"/>
                  <a:pt x="3461904" y="1115058"/>
                  <a:pt x="3461904" y="1116351"/>
                </a:cubicBezTo>
                <a:cubicBezTo>
                  <a:pt x="3460607" y="1116351"/>
                  <a:pt x="3460607" y="1117645"/>
                  <a:pt x="3460607" y="1117645"/>
                </a:cubicBezTo>
                <a:cubicBezTo>
                  <a:pt x="3460607" y="1117645"/>
                  <a:pt x="3460607" y="1118862"/>
                  <a:pt x="3460607" y="1118862"/>
                </a:cubicBezTo>
                <a:cubicBezTo>
                  <a:pt x="3461904" y="1121449"/>
                  <a:pt x="3464497" y="1122666"/>
                  <a:pt x="3465793" y="1123960"/>
                </a:cubicBezTo>
                <a:cubicBezTo>
                  <a:pt x="3465793" y="1123960"/>
                  <a:pt x="3465793" y="1125253"/>
                  <a:pt x="3465793" y="1125253"/>
                </a:cubicBezTo>
                <a:cubicBezTo>
                  <a:pt x="3465793" y="1125253"/>
                  <a:pt x="3466946" y="1126470"/>
                  <a:pt x="3466946" y="1126470"/>
                </a:cubicBezTo>
                <a:cubicBezTo>
                  <a:pt x="3466946" y="1129057"/>
                  <a:pt x="3466946" y="1130274"/>
                  <a:pt x="3466946" y="1131568"/>
                </a:cubicBezTo>
                <a:cubicBezTo>
                  <a:pt x="3466946" y="1132861"/>
                  <a:pt x="3468242" y="1132861"/>
                  <a:pt x="3468242" y="1134155"/>
                </a:cubicBezTo>
                <a:cubicBezTo>
                  <a:pt x="3468242" y="1135372"/>
                  <a:pt x="3468242" y="1135372"/>
                  <a:pt x="3468242" y="1136666"/>
                </a:cubicBezTo>
                <a:cubicBezTo>
                  <a:pt x="3470835" y="1140470"/>
                  <a:pt x="3474580" y="1144274"/>
                  <a:pt x="3477173" y="1148078"/>
                </a:cubicBezTo>
                <a:cubicBezTo>
                  <a:pt x="3477173" y="1149372"/>
                  <a:pt x="3477173" y="1150665"/>
                  <a:pt x="3477173" y="1151882"/>
                </a:cubicBezTo>
                <a:cubicBezTo>
                  <a:pt x="3478470" y="1151882"/>
                  <a:pt x="3478470" y="1153176"/>
                  <a:pt x="3479766" y="1153176"/>
                </a:cubicBezTo>
                <a:cubicBezTo>
                  <a:pt x="3482215" y="1155686"/>
                  <a:pt x="3483512" y="1158273"/>
                  <a:pt x="3486105" y="1160784"/>
                </a:cubicBezTo>
                <a:cubicBezTo>
                  <a:pt x="3486105" y="1162078"/>
                  <a:pt x="3487257" y="1163295"/>
                  <a:pt x="3487257" y="1164588"/>
                </a:cubicBezTo>
                <a:cubicBezTo>
                  <a:pt x="3487257" y="1164588"/>
                  <a:pt x="3488553" y="1165882"/>
                  <a:pt x="3488553" y="1165882"/>
                </a:cubicBezTo>
                <a:cubicBezTo>
                  <a:pt x="3488553" y="1164588"/>
                  <a:pt x="3488553" y="1164588"/>
                  <a:pt x="3488553" y="1164588"/>
                </a:cubicBezTo>
                <a:cubicBezTo>
                  <a:pt x="3488553" y="1165882"/>
                  <a:pt x="3489850" y="1165882"/>
                  <a:pt x="3489850" y="1165882"/>
                </a:cubicBezTo>
                <a:cubicBezTo>
                  <a:pt x="3491146" y="1165882"/>
                  <a:pt x="3491146" y="1167175"/>
                  <a:pt x="3492443" y="1168392"/>
                </a:cubicBezTo>
                <a:cubicBezTo>
                  <a:pt x="3492443" y="1168392"/>
                  <a:pt x="3493739" y="1168392"/>
                  <a:pt x="3493739" y="1168392"/>
                </a:cubicBezTo>
                <a:cubicBezTo>
                  <a:pt x="3493739" y="1168392"/>
                  <a:pt x="3494892" y="1169686"/>
                  <a:pt x="3494892" y="1169686"/>
                </a:cubicBezTo>
                <a:cubicBezTo>
                  <a:pt x="3492443" y="1169686"/>
                  <a:pt x="3491146" y="1169686"/>
                  <a:pt x="3489850" y="1169686"/>
                </a:cubicBezTo>
                <a:cubicBezTo>
                  <a:pt x="3489850" y="1168392"/>
                  <a:pt x="3488553" y="1168392"/>
                  <a:pt x="3488553" y="1168392"/>
                </a:cubicBezTo>
                <a:cubicBezTo>
                  <a:pt x="3488553" y="1168392"/>
                  <a:pt x="3488553" y="1169686"/>
                  <a:pt x="3488553" y="1169686"/>
                </a:cubicBezTo>
                <a:cubicBezTo>
                  <a:pt x="3489850" y="1169686"/>
                  <a:pt x="3489850" y="1170979"/>
                  <a:pt x="3489850" y="1170979"/>
                </a:cubicBezTo>
                <a:cubicBezTo>
                  <a:pt x="3489850" y="1170979"/>
                  <a:pt x="3489850" y="1172197"/>
                  <a:pt x="3489850" y="1173490"/>
                </a:cubicBezTo>
                <a:cubicBezTo>
                  <a:pt x="3488553" y="1173490"/>
                  <a:pt x="3488553" y="1174784"/>
                  <a:pt x="3488553" y="1174784"/>
                </a:cubicBezTo>
                <a:cubicBezTo>
                  <a:pt x="3489850" y="1177294"/>
                  <a:pt x="3489850" y="1178588"/>
                  <a:pt x="3491146" y="1181098"/>
                </a:cubicBezTo>
                <a:cubicBezTo>
                  <a:pt x="3492443" y="1182392"/>
                  <a:pt x="3494892" y="1182392"/>
                  <a:pt x="3496188" y="1183685"/>
                </a:cubicBezTo>
                <a:cubicBezTo>
                  <a:pt x="3496188" y="1183685"/>
                  <a:pt x="3497485" y="1183685"/>
                  <a:pt x="3498781" y="1183685"/>
                </a:cubicBezTo>
                <a:cubicBezTo>
                  <a:pt x="3500078" y="1183685"/>
                  <a:pt x="3500078" y="1183685"/>
                  <a:pt x="3501230" y="1183685"/>
                </a:cubicBezTo>
                <a:cubicBezTo>
                  <a:pt x="3501230" y="1184903"/>
                  <a:pt x="3502527" y="1186196"/>
                  <a:pt x="3502527" y="1187490"/>
                </a:cubicBezTo>
                <a:cubicBezTo>
                  <a:pt x="3503823" y="1187490"/>
                  <a:pt x="3505119" y="1188707"/>
                  <a:pt x="3506416" y="1188707"/>
                </a:cubicBezTo>
                <a:cubicBezTo>
                  <a:pt x="3507712" y="1188707"/>
                  <a:pt x="3507712" y="1190000"/>
                  <a:pt x="3507712" y="1190000"/>
                </a:cubicBezTo>
                <a:cubicBezTo>
                  <a:pt x="3508865" y="1190000"/>
                  <a:pt x="3510161" y="1191294"/>
                  <a:pt x="3511458" y="1192511"/>
                </a:cubicBezTo>
                <a:cubicBezTo>
                  <a:pt x="3512754" y="1192511"/>
                  <a:pt x="3512754" y="1193804"/>
                  <a:pt x="3514051" y="1193804"/>
                </a:cubicBezTo>
                <a:cubicBezTo>
                  <a:pt x="3514051" y="1193804"/>
                  <a:pt x="3514051" y="1195098"/>
                  <a:pt x="3514051" y="1195098"/>
                </a:cubicBezTo>
                <a:cubicBezTo>
                  <a:pt x="3514051" y="1195098"/>
                  <a:pt x="3514051" y="1196315"/>
                  <a:pt x="3514051" y="1196315"/>
                </a:cubicBezTo>
                <a:cubicBezTo>
                  <a:pt x="3515203" y="1196315"/>
                  <a:pt x="3515203" y="1197609"/>
                  <a:pt x="3515203" y="1197609"/>
                </a:cubicBezTo>
                <a:cubicBezTo>
                  <a:pt x="3515203" y="1198902"/>
                  <a:pt x="3515203" y="1198902"/>
                  <a:pt x="3515203" y="1198902"/>
                </a:cubicBezTo>
                <a:cubicBezTo>
                  <a:pt x="3516500" y="1200196"/>
                  <a:pt x="3516500" y="1201413"/>
                  <a:pt x="3516500" y="1202706"/>
                </a:cubicBezTo>
                <a:cubicBezTo>
                  <a:pt x="3516500" y="1202706"/>
                  <a:pt x="3517796" y="1204000"/>
                  <a:pt x="3519092" y="1205217"/>
                </a:cubicBezTo>
                <a:cubicBezTo>
                  <a:pt x="3519092" y="1205217"/>
                  <a:pt x="3519092" y="1206510"/>
                  <a:pt x="3519092" y="1206510"/>
                </a:cubicBezTo>
                <a:cubicBezTo>
                  <a:pt x="3517796" y="1206510"/>
                  <a:pt x="3517796" y="1206510"/>
                  <a:pt x="3517796" y="1206510"/>
                </a:cubicBezTo>
                <a:cubicBezTo>
                  <a:pt x="3517796" y="1205217"/>
                  <a:pt x="3517796" y="1205217"/>
                  <a:pt x="3517796" y="1205217"/>
                </a:cubicBezTo>
                <a:cubicBezTo>
                  <a:pt x="3517796" y="1205217"/>
                  <a:pt x="3516500" y="1204000"/>
                  <a:pt x="3516500" y="1204000"/>
                </a:cubicBezTo>
                <a:cubicBezTo>
                  <a:pt x="3516500" y="1205217"/>
                  <a:pt x="3516500" y="1205217"/>
                  <a:pt x="3516500" y="1206510"/>
                </a:cubicBezTo>
                <a:cubicBezTo>
                  <a:pt x="3516500" y="1209021"/>
                  <a:pt x="3517796" y="1212825"/>
                  <a:pt x="3519092" y="1215412"/>
                </a:cubicBezTo>
                <a:cubicBezTo>
                  <a:pt x="3519092" y="1217923"/>
                  <a:pt x="3519092" y="1219216"/>
                  <a:pt x="3519092" y="1220510"/>
                </a:cubicBezTo>
                <a:cubicBezTo>
                  <a:pt x="3519092" y="1221727"/>
                  <a:pt x="3517796" y="1223021"/>
                  <a:pt x="3517796" y="1224314"/>
                </a:cubicBezTo>
                <a:cubicBezTo>
                  <a:pt x="3517796" y="1225531"/>
                  <a:pt x="3519092" y="1228118"/>
                  <a:pt x="3519092" y="1229336"/>
                </a:cubicBezTo>
                <a:cubicBezTo>
                  <a:pt x="3520389" y="1230629"/>
                  <a:pt x="3520389" y="1231922"/>
                  <a:pt x="3521685" y="1233216"/>
                </a:cubicBezTo>
                <a:cubicBezTo>
                  <a:pt x="3522838" y="1234433"/>
                  <a:pt x="3522838" y="1234433"/>
                  <a:pt x="3524134" y="1234433"/>
                </a:cubicBezTo>
                <a:cubicBezTo>
                  <a:pt x="3525431" y="1235727"/>
                  <a:pt x="3528024" y="1237020"/>
                  <a:pt x="3530473" y="1238237"/>
                </a:cubicBezTo>
                <a:cubicBezTo>
                  <a:pt x="3530473" y="1239531"/>
                  <a:pt x="3530473" y="1239531"/>
                  <a:pt x="3530473" y="1240824"/>
                </a:cubicBezTo>
                <a:cubicBezTo>
                  <a:pt x="3531769" y="1240824"/>
                  <a:pt x="3533066" y="1240824"/>
                  <a:pt x="3534362" y="1240824"/>
                </a:cubicBezTo>
                <a:cubicBezTo>
                  <a:pt x="3535658" y="1240824"/>
                  <a:pt x="3536811" y="1242042"/>
                  <a:pt x="3538107" y="1242042"/>
                </a:cubicBezTo>
                <a:cubicBezTo>
                  <a:pt x="3538107" y="1242042"/>
                  <a:pt x="3538107" y="1243335"/>
                  <a:pt x="3538107" y="1243335"/>
                </a:cubicBezTo>
                <a:cubicBezTo>
                  <a:pt x="3538107" y="1243335"/>
                  <a:pt x="3539404" y="1243335"/>
                  <a:pt x="3539404" y="1243335"/>
                </a:cubicBezTo>
                <a:cubicBezTo>
                  <a:pt x="3540700" y="1244628"/>
                  <a:pt x="3541997" y="1245846"/>
                  <a:pt x="3543149" y="1247139"/>
                </a:cubicBezTo>
                <a:cubicBezTo>
                  <a:pt x="3544446" y="1252237"/>
                  <a:pt x="3547039" y="1256041"/>
                  <a:pt x="3548335" y="1261139"/>
                </a:cubicBezTo>
                <a:cubicBezTo>
                  <a:pt x="3548335" y="1263649"/>
                  <a:pt x="3549487" y="1267454"/>
                  <a:pt x="3549487" y="1270040"/>
                </a:cubicBezTo>
                <a:cubicBezTo>
                  <a:pt x="3549487" y="1270040"/>
                  <a:pt x="3550784" y="1270040"/>
                  <a:pt x="3550784" y="1270040"/>
                </a:cubicBezTo>
                <a:cubicBezTo>
                  <a:pt x="3550784" y="1270040"/>
                  <a:pt x="3550784" y="1271258"/>
                  <a:pt x="3550784" y="1272551"/>
                </a:cubicBezTo>
                <a:cubicBezTo>
                  <a:pt x="3550784" y="1272551"/>
                  <a:pt x="3550784" y="1273845"/>
                  <a:pt x="3550784" y="1273845"/>
                </a:cubicBezTo>
                <a:cubicBezTo>
                  <a:pt x="3552080" y="1275062"/>
                  <a:pt x="3552080" y="1275062"/>
                  <a:pt x="3553377" y="1275062"/>
                </a:cubicBezTo>
                <a:cubicBezTo>
                  <a:pt x="3553377" y="1276355"/>
                  <a:pt x="3554673" y="1276355"/>
                  <a:pt x="3554673" y="1277649"/>
                </a:cubicBezTo>
                <a:cubicBezTo>
                  <a:pt x="3554673" y="1278866"/>
                  <a:pt x="3554673" y="1280160"/>
                  <a:pt x="3554673" y="1281453"/>
                </a:cubicBezTo>
                <a:cubicBezTo>
                  <a:pt x="3555970" y="1282746"/>
                  <a:pt x="3555970" y="1282746"/>
                  <a:pt x="3557122" y="1282746"/>
                </a:cubicBezTo>
                <a:cubicBezTo>
                  <a:pt x="3557122" y="1281453"/>
                  <a:pt x="3557122" y="1280160"/>
                  <a:pt x="3557122" y="1278866"/>
                </a:cubicBezTo>
                <a:cubicBezTo>
                  <a:pt x="3555970" y="1278866"/>
                  <a:pt x="3555970" y="1278866"/>
                  <a:pt x="3555970" y="1278866"/>
                </a:cubicBezTo>
                <a:cubicBezTo>
                  <a:pt x="3555970" y="1277649"/>
                  <a:pt x="3555970" y="1277649"/>
                  <a:pt x="3555970" y="1276355"/>
                </a:cubicBezTo>
                <a:cubicBezTo>
                  <a:pt x="3555970" y="1276355"/>
                  <a:pt x="3557122" y="1276355"/>
                  <a:pt x="3557122" y="1276355"/>
                </a:cubicBezTo>
                <a:cubicBezTo>
                  <a:pt x="3558419" y="1277649"/>
                  <a:pt x="3558419" y="1278866"/>
                  <a:pt x="3559715" y="1280160"/>
                </a:cubicBezTo>
                <a:cubicBezTo>
                  <a:pt x="3559715" y="1281453"/>
                  <a:pt x="3558419" y="1281453"/>
                  <a:pt x="3558419" y="1281453"/>
                </a:cubicBezTo>
                <a:cubicBezTo>
                  <a:pt x="3559715" y="1282746"/>
                  <a:pt x="3559715" y="1283964"/>
                  <a:pt x="3561012" y="1285257"/>
                </a:cubicBezTo>
                <a:cubicBezTo>
                  <a:pt x="3561012" y="1285257"/>
                  <a:pt x="3562308" y="1286551"/>
                  <a:pt x="3562308" y="1286551"/>
                </a:cubicBezTo>
                <a:cubicBezTo>
                  <a:pt x="3562308" y="1285257"/>
                  <a:pt x="3563460" y="1285257"/>
                  <a:pt x="3563460" y="1285257"/>
                </a:cubicBezTo>
                <a:cubicBezTo>
                  <a:pt x="3564757" y="1285257"/>
                  <a:pt x="3564757" y="1285257"/>
                  <a:pt x="3566053" y="1285257"/>
                </a:cubicBezTo>
                <a:cubicBezTo>
                  <a:pt x="3566053" y="1285257"/>
                  <a:pt x="3567350" y="1285257"/>
                  <a:pt x="3567350" y="1285257"/>
                </a:cubicBezTo>
                <a:cubicBezTo>
                  <a:pt x="3568646" y="1285257"/>
                  <a:pt x="3568646" y="1285257"/>
                  <a:pt x="3569943" y="1285257"/>
                </a:cubicBezTo>
                <a:cubicBezTo>
                  <a:pt x="3571095" y="1286551"/>
                  <a:pt x="3571095" y="1286551"/>
                  <a:pt x="3572392" y="1287768"/>
                </a:cubicBezTo>
                <a:cubicBezTo>
                  <a:pt x="3572392" y="1287768"/>
                  <a:pt x="3573688" y="1289061"/>
                  <a:pt x="3573688" y="1289061"/>
                </a:cubicBezTo>
                <a:cubicBezTo>
                  <a:pt x="3574985" y="1289061"/>
                  <a:pt x="3576281" y="1290355"/>
                  <a:pt x="3577433" y="1290355"/>
                </a:cubicBezTo>
                <a:cubicBezTo>
                  <a:pt x="3578730" y="1290355"/>
                  <a:pt x="3578730" y="1291572"/>
                  <a:pt x="3578730" y="1291572"/>
                </a:cubicBezTo>
                <a:cubicBezTo>
                  <a:pt x="3580026" y="1292866"/>
                  <a:pt x="3582619" y="1295376"/>
                  <a:pt x="3583916" y="1296670"/>
                </a:cubicBezTo>
                <a:cubicBezTo>
                  <a:pt x="3585068" y="1296670"/>
                  <a:pt x="3585068" y="1297963"/>
                  <a:pt x="3586365" y="1299257"/>
                </a:cubicBezTo>
                <a:cubicBezTo>
                  <a:pt x="3586365" y="1299257"/>
                  <a:pt x="3587661" y="1300474"/>
                  <a:pt x="3588958" y="1300474"/>
                </a:cubicBezTo>
                <a:cubicBezTo>
                  <a:pt x="3590254" y="1301767"/>
                  <a:pt x="3590254" y="1301767"/>
                  <a:pt x="3591407" y="1303061"/>
                </a:cubicBezTo>
                <a:cubicBezTo>
                  <a:pt x="3591407" y="1303061"/>
                  <a:pt x="3592703" y="1303061"/>
                  <a:pt x="3592703" y="1303061"/>
                </a:cubicBezTo>
                <a:cubicBezTo>
                  <a:pt x="3592703" y="1301767"/>
                  <a:pt x="3592703" y="1301767"/>
                  <a:pt x="3592703" y="1301767"/>
                </a:cubicBezTo>
                <a:cubicBezTo>
                  <a:pt x="3592703" y="1301767"/>
                  <a:pt x="3593999" y="1303061"/>
                  <a:pt x="3593999" y="1303061"/>
                </a:cubicBezTo>
                <a:cubicBezTo>
                  <a:pt x="3595296" y="1304278"/>
                  <a:pt x="3595296" y="1306865"/>
                  <a:pt x="3596592" y="1308082"/>
                </a:cubicBezTo>
                <a:cubicBezTo>
                  <a:pt x="3597889" y="1308082"/>
                  <a:pt x="3597889" y="1308082"/>
                  <a:pt x="3599041" y="1308082"/>
                </a:cubicBezTo>
                <a:cubicBezTo>
                  <a:pt x="3600338" y="1309376"/>
                  <a:pt x="3600338" y="1309376"/>
                  <a:pt x="3601634" y="1310669"/>
                </a:cubicBezTo>
                <a:cubicBezTo>
                  <a:pt x="3600338" y="1310669"/>
                  <a:pt x="3600338" y="1310669"/>
                  <a:pt x="3600338" y="1310669"/>
                </a:cubicBezTo>
                <a:cubicBezTo>
                  <a:pt x="3600338" y="1311887"/>
                  <a:pt x="3601634" y="1311887"/>
                  <a:pt x="3601634" y="1313180"/>
                </a:cubicBezTo>
                <a:cubicBezTo>
                  <a:pt x="3601634" y="1313180"/>
                  <a:pt x="3602931" y="1313180"/>
                  <a:pt x="3602931" y="1313180"/>
                </a:cubicBezTo>
                <a:cubicBezTo>
                  <a:pt x="3602931" y="1314473"/>
                  <a:pt x="3604227" y="1314473"/>
                  <a:pt x="3604227" y="1314473"/>
                </a:cubicBezTo>
                <a:cubicBezTo>
                  <a:pt x="3604227" y="1313180"/>
                  <a:pt x="3605380" y="1313180"/>
                  <a:pt x="3605380" y="1313180"/>
                </a:cubicBezTo>
                <a:cubicBezTo>
                  <a:pt x="3605380" y="1314473"/>
                  <a:pt x="3605380" y="1314473"/>
                  <a:pt x="3605380" y="1314473"/>
                </a:cubicBezTo>
                <a:cubicBezTo>
                  <a:pt x="3606676" y="1314473"/>
                  <a:pt x="3606676" y="1314473"/>
                  <a:pt x="3606676" y="1314473"/>
                </a:cubicBezTo>
                <a:cubicBezTo>
                  <a:pt x="3606676" y="1315767"/>
                  <a:pt x="3606676" y="1315767"/>
                  <a:pt x="3606676" y="1315767"/>
                </a:cubicBezTo>
                <a:cubicBezTo>
                  <a:pt x="3607972" y="1315767"/>
                  <a:pt x="3609269" y="1316984"/>
                  <a:pt x="3610565" y="1318278"/>
                </a:cubicBezTo>
                <a:cubicBezTo>
                  <a:pt x="3610565" y="1318278"/>
                  <a:pt x="3611862" y="1318278"/>
                  <a:pt x="3611862" y="1318278"/>
                </a:cubicBezTo>
                <a:cubicBezTo>
                  <a:pt x="3611862" y="1318278"/>
                  <a:pt x="3611862" y="1319571"/>
                  <a:pt x="3611862" y="1319571"/>
                </a:cubicBezTo>
                <a:cubicBezTo>
                  <a:pt x="3611862" y="1320788"/>
                  <a:pt x="3611862" y="1322082"/>
                  <a:pt x="3611862" y="1323375"/>
                </a:cubicBezTo>
                <a:cubicBezTo>
                  <a:pt x="3611862" y="1323375"/>
                  <a:pt x="3610565" y="1323375"/>
                  <a:pt x="3610565" y="1323375"/>
                </a:cubicBezTo>
                <a:cubicBezTo>
                  <a:pt x="3610565" y="1324593"/>
                  <a:pt x="3609269" y="1324593"/>
                  <a:pt x="3607972" y="1325886"/>
                </a:cubicBezTo>
                <a:cubicBezTo>
                  <a:pt x="3606676" y="1325886"/>
                  <a:pt x="3606676" y="1325886"/>
                  <a:pt x="3605380" y="1325886"/>
                </a:cubicBezTo>
                <a:cubicBezTo>
                  <a:pt x="3605380" y="1325886"/>
                  <a:pt x="3604227" y="1327179"/>
                  <a:pt x="3604227" y="1327179"/>
                </a:cubicBezTo>
                <a:cubicBezTo>
                  <a:pt x="3602931" y="1327179"/>
                  <a:pt x="3601634" y="1327179"/>
                  <a:pt x="3600338" y="1327179"/>
                </a:cubicBezTo>
                <a:cubicBezTo>
                  <a:pt x="3600338" y="1327179"/>
                  <a:pt x="3601634" y="1328473"/>
                  <a:pt x="3601634" y="1328473"/>
                </a:cubicBezTo>
                <a:cubicBezTo>
                  <a:pt x="3601634" y="1328473"/>
                  <a:pt x="3602931" y="1328473"/>
                  <a:pt x="3602931" y="1328473"/>
                </a:cubicBezTo>
                <a:cubicBezTo>
                  <a:pt x="3604227" y="1328473"/>
                  <a:pt x="3604227" y="1328473"/>
                  <a:pt x="3605380" y="1328473"/>
                </a:cubicBezTo>
                <a:cubicBezTo>
                  <a:pt x="3606676" y="1328473"/>
                  <a:pt x="3607972" y="1328473"/>
                  <a:pt x="3609269" y="1328473"/>
                </a:cubicBezTo>
                <a:cubicBezTo>
                  <a:pt x="3609269" y="1329690"/>
                  <a:pt x="3609269" y="1329690"/>
                  <a:pt x="3609269" y="1329690"/>
                </a:cubicBezTo>
                <a:cubicBezTo>
                  <a:pt x="3610565" y="1329690"/>
                  <a:pt x="3610565" y="1330984"/>
                  <a:pt x="3610565" y="1330984"/>
                </a:cubicBezTo>
                <a:cubicBezTo>
                  <a:pt x="3610565" y="1330984"/>
                  <a:pt x="3611862" y="1330984"/>
                  <a:pt x="3611862" y="1330984"/>
                </a:cubicBezTo>
                <a:cubicBezTo>
                  <a:pt x="3614311" y="1333494"/>
                  <a:pt x="3618200" y="1337299"/>
                  <a:pt x="3620649" y="1339885"/>
                </a:cubicBezTo>
                <a:cubicBezTo>
                  <a:pt x="3621945" y="1339885"/>
                  <a:pt x="3621945" y="1341103"/>
                  <a:pt x="3621945" y="1341103"/>
                </a:cubicBezTo>
                <a:cubicBezTo>
                  <a:pt x="3621945" y="1341103"/>
                  <a:pt x="3623242" y="1341103"/>
                  <a:pt x="3623242" y="1341103"/>
                </a:cubicBezTo>
                <a:cubicBezTo>
                  <a:pt x="3624538" y="1341103"/>
                  <a:pt x="3625691" y="1342396"/>
                  <a:pt x="3626987" y="1343690"/>
                </a:cubicBezTo>
                <a:cubicBezTo>
                  <a:pt x="3628284" y="1343690"/>
                  <a:pt x="3629580" y="1344983"/>
                  <a:pt x="3630877" y="1344983"/>
                </a:cubicBezTo>
                <a:cubicBezTo>
                  <a:pt x="3633326" y="1344983"/>
                  <a:pt x="3634622" y="1344983"/>
                  <a:pt x="3635919" y="1344983"/>
                </a:cubicBezTo>
                <a:cubicBezTo>
                  <a:pt x="3635919" y="1344983"/>
                  <a:pt x="3637215" y="1343690"/>
                  <a:pt x="3637215" y="1343690"/>
                </a:cubicBezTo>
                <a:cubicBezTo>
                  <a:pt x="3638511" y="1343690"/>
                  <a:pt x="3639664" y="1342396"/>
                  <a:pt x="3640960" y="1342396"/>
                </a:cubicBezTo>
                <a:cubicBezTo>
                  <a:pt x="3642257" y="1342396"/>
                  <a:pt x="3642257" y="1342396"/>
                  <a:pt x="3643553" y="1342396"/>
                </a:cubicBezTo>
                <a:cubicBezTo>
                  <a:pt x="3644850" y="1341103"/>
                  <a:pt x="3647299" y="1341103"/>
                  <a:pt x="3648595" y="1339885"/>
                </a:cubicBezTo>
                <a:cubicBezTo>
                  <a:pt x="3648595" y="1339885"/>
                  <a:pt x="3649892" y="1339885"/>
                  <a:pt x="3649892" y="1339885"/>
                </a:cubicBezTo>
                <a:cubicBezTo>
                  <a:pt x="3651188" y="1341103"/>
                  <a:pt x="3651188" y="1341103"/>
                  <a:pt x="3651188" y="1341103"/>
                </a:cubicBezTo>
                <a:cubicBezTo>
                  <a:pt x="3652484" y="1341103"/>
                  <a:pt x="3653637" y="1341103"/>
                  <a:pt x="3654933" y="1341103"/>
                </a:cubicBezTo>
                <a:cubicBezTo>
                  <a:pt x="3654933" y="1341103"/>
                  <a:pt x="3656230" y="1341103"/>
                  <a:pt x="3656230" y="1341103"/>
                </a:cubicBezTo>
                <a:cubicBezTo>
                  <a:pt x="3656230" y="1341103"/>
                  <a:pt x="3657526" y="1342396"/>
                  <a:pt x="3658823" y="1342396"/>
                </a:cubicBezTo>
                <a:cubicBezTo>
                  <a:pt x="3661272" y="1342396"/>
                  <a:pt x="3662568" y="1342396"/>
                  <a:pt x="3663865" y="1342396"/>
                </a:cubicBezTo>
                <a:cubicBezTo>
                  <a:pt x="3667610" y="1341103"/>
                  <a:pt x="3670203" y="1339885"/>
                  <a:pt x="3674092" y="1338592"/>
                </a:cubicBezTo>
                <a:cubicBezTo>
                  <a:pt x="3674092" y="1338592"/>
                  <a:pt x="3675245" y="1338592"/>
                  <a:pt x="3676541" y="1338592"/>
                </a:cubicBezTo>
                <a:cubicBezTo>
                  <a:pt x="3676541" y="1338592"/>
                  <a:pt x="3677838" y="1339885"/>
                  <a:pt x="3679134" y="1339885"/>
                </a:cubicBezTo>
                <a:cubicBezTo>
                  <a:pt x="3680431" y="1339885"/>
                  <a:pt x="3680431" y="1339885"/>
                  <a:pt x="3681583" y="1339885"/>
                </a:cubicBezTo>
                <a:cubicBezTo>
                  <a:pt x="3682879" y="1341103"/>
                  <a:pt x="3684176" y="1341103"/>
                  <a:pt x="3685472" y="1341103"/>
                </a:cubicBezTo>
                <a:cubicBezTo>
                  <a:pt x="3687921" y="1341103"/>
                  <a:pt x="3689218" y="1339885"/>
                  <a:pt x="3690514" y="1339885"/>
                </a:cubicBezTo>
                <a:cubicBezTo>
                  <a:pt x="3691811" y="1339885"/>
                  <a:pt x="3694404" y="1339885"/>
                  <a:pt x="3695556" y="1339885"/>
                </a:cubicBezTo>
                <a:cubicBezTo>
                  <a:pt x="3695556" y="1341103"/>
                  <a:pt x="3696852" y="1341103"/>
                  <a:pt x="3696852" y="1341103"/>
                </a:cubicBezTo>
                <a:cubicBezTo>
                  <a:pt x="3696852" y="1341103"/>
                  <a:pt x="3698149" y="1341103"/>
                  <a:pt x="3698149" y="1341103"/>
                </a:cubicBezTo>
                <a:cubicBezTo>
                  <a:pt x="3700742" y="1341103"/>
                  <a:pt x="3703191" y="1341103"/>
                  <a:pt x="3705784" y="1341103"/>
                </a:cubicBezTo>
                <a:cubicBezTo>
                  <a:pt x="3705784" y="1341103"/>
                  <a:pt x="3707080" y="1339885"/>
                  <a:pt x="3708377" y="1339885"/>
                </a:cubicBezTo>
                <a:cubicBezTo>
                  <a:pt x="3710826" y="1339885"/>
                  <a:pt x="3712122" y="1339885"/>
                  <a:pt x="3713418" y="1339885"/>
                </a:cubicBezTo>
                <a:cubicBezTo>
                  <a:pt x="3713418" y="1339885"/>
                  <a:pt x="3714715" y="1341103"/>
                  <a:pt x="3714715" y="1341103"/>
                </a:cubicBezTo>
                <a:cubicBezTo>
                  <a:pt x="3714715" y="1339885"/>
                  <a:pt x="3714715" y="1339885"/>
                  <a:pt x="3714715" y="1339885"/>
                </a:cubicBezTo>
                <a:cubicBezTo>
                  <a:pt x="3715867" y="1339885"/>
                  <a:pt x="3718460" y="1339885"/>
                  <a:pt x="3719757" y="1339885"/>
                </a:cubicBezTo>
                <a:cubicBezTo>
                  <a:pt x="3719757" y="1339885"/>
                  <a:pt x="3721053" y="1338592"/>
                  <a:pt x="3722350" y="1338592"/>
                </a:cubicBezTo>
                <a:cubicBezTo>
                  <a:pt x="3722350" y="1338592"/>
                  <a:pt x="3723502" y="1337299"/>
                  <a:pt x="3723502" y="1337299"/>
                </a:cubicBezTo>
                <a:cubicBezTo>
                  <a:pt x="3724799" y="1337299"/>
                  <a:pt x="3724799" y="1336081"/>
                  <a:pt x="3726095" y="1336081"/>
                </a:cubicBezTo>
                <a:cubicBezTo>
                  <a:pt x="3726095" y="1336081"/>
                  <a:pt x="3727391" y="1336081"/>
                  <a:pt x="3727391" y="1336081"/>
                </a:cubicBezTo>
                <a:cubicBezTo>
                  <a:pt x="3727391" y="1336081"/>
                  <a:pt x="3728688" y="1337299"/>
                  <a:pt x="3728688" y="1337299"/>
                </a:cubicBezTo>
                <a:cubicBezTo>
                  <a:pt x="3729840" y="1337299"/>
                  <a:pt x="3731137" y="1338592"/>
                  <a:pt x="3732433" y="1338592"/>
                </a:cubicBezTo>
                <a:cubicBezTo>
                  <a:pt x="3732433" y="1338592"/>
                  <a:pt x="3733730" y="1338592"/>
                  <a:pt x="3733730" y="1338592"/>
                </a:cubicBezTo>
                <a:cubicBezTo>
                  <a:pt x="3735026" y="1338592"/>
                  <a:pt x="3735026" y="1338592"/>
                  <a:pt x="3735026" y="1338592"/>
                </a:cubicBezTo>
                <a:cubicBezTo>
                  <a:pt x="3735026" y="1338592"/>
                  <a:pt x="3733730" y="1339885"/>
                  <a:pt x="3733730" y="1339885"/>
                </a:cubicBezTo>
                <a:cubicBezTo>
                  <a:pt x="3733730" y="1339885"/>
                  <a:pt x="3732433" y="1341103"/>
                  <a:pt x="3732433" y="1341103"/>
                </a:cubicBezTo>
                <a:cubicBezTo>
                  <a:pt x="3732433" y="1341103"/>
                  <a:pt x="3732433" y="1342396"/>
                  <a:pt x="3732433" y="1342396"/>
                </a:cubicBezTo>
                <a:cubicBezTo>
                  <a:pt x="3732433" y="1342396"/>
                  <a:pt x="3731137" y="1343690"/>
                  <a:pt x="3731137" y="1343690"/>
                </a:cubicBezTo>
                <a:cubicBezTo>
                  <a:pt x="3731137" y="1343690"/>
                  <a:pt x="3731137" y="1344983"/>
                  <a:pt x="3731137" y="1344983"/>
                </a:cubicBezTo>
                <a:cubicBezTo>
                  <a:pt x="3732433" y="1344983"/>
                  <a:pt x="3732433" y="1344983"/>
                  <a:pt x="3733730" y="1344983"/>
                </a:cubicBezTo>
                <a:cubicBezTo>
                  <a:pt x="3733730" y="1346200"/>
                  <a:pt x="3733730" y="1346200"/>
                  <a:pt x="3733730" y="1346200"/>
                </a:cubicBezTo>
                <a:cubicBezTo>
                  <a:pt x="3733730" y="1347494"/>
                  <a:pt x="3732433" y="1347494"/>
                  <a:pt x="3732433" y="1347494"/>
                </a:cubicBezTo>
                <a:cubicBezTo>
                  <a:pt x="3732433" y="1348787"/>
                  <a:pt x="3731137" y="1348787"/>
                  <a:pt x="3731137" y="1350005"/>
                </a:cubicBezTo>
                <a:cubicBezTo>
                  <a:pt x="3731137" y="1350005"/>
                  <a:pt x="3732433" y="1351298"/>
                  <a:pt x="3732433" y="1351298"/>
                </a:cubicBezTo>
                <a:cubicBezTo>
                  <a:pt x="3732433" y="1352591"/>
                  <a:pt x="3732433" y="1352591"/>
                  <a:pt x="3732433" y="1353809"/>
                </a:cubicBezTo>
                <a:cubicBezTo>
                  <a:pt x="3732433" y="1353809"/>
                  <a:pt x="3731137" y="1355102"/>
                  <a:pt x="3731137" y="1355102"/>
                </a:cubicBezTo>
                <a:cubicBezTo>
                  <a:pt x="3732433" y="1355102"/>
                  <a:pt x="3732433" y="1355102"/>
                  <a:pt x="3733730" y="1355102"/>
                </a:cubicBezTo>
                <a:cubicBezTo>
                  <a:pt x="3733730" y="1355102"/>
                  <a:pt x="3735026" y="1355102"/>
                  <a:pt x="3735026" y="1355102"/>
                </a:cubicBezTo>
                <a:cubicBezTo>
                  <a:pt x="3736323" y="1355102"/>
                  <a:pt x="3736323" y="1356396"/>
                  <a:pt x="3736323" y="1356396"/>
                </a:cubicBezTo>
                <a:cubicBezTo>
                  <a:pt x="3736323" y="1356396"/>
                  <a:pt x="3735026" y="1356396"/>
                  <a:pt x="3735026" y="1356396"/>
                </a:cubicBezTo>
                <a:cubicBezTo>
                  <a:pt x="3733730" y="1356396"/>
                  <a:pt x="3733730" y="1356396"/>
                  <a:pt x="3732433" y="1356396"/>
                </a:cubicBezTo>
                <a:cubicBezTo>
                  <a:pt x="3732433" y="1356396"/>
                  <a:pt x="3731137" y="1356396"/>
                  <a:pt x="3731137" y="1356396"/>
                </a:cubicBezTo>
                <a:cubicBezTo>
                  <a:pt x="3729840" y="1357613"/>
                  <a:pt x="3729840" y="1357613"/>
                  <a:pt x="3728688" y="1358906"/>
                </a:cubicBezTo>
                <a:cubicBezTo>
                  <a:pt x="3728688" y="1358906"/>
                  <a:pt x="3729840" y="1360200"/>
                  <a:pt x="3729840" y="1360200"/>
                </a:cubicBezTo>
                <a:cubicBezTo>
                  <a:pt x="3729840" y="1361493"/>
                  <a:pt x="3728688" y="1361493"/>
                  <a:pt x="3728688" y="1362711"/>
                </a:cubicBezTo>
                <a:cubicBezTo>
                  <a:pt x="3728688" y="1362711"/>
                  <a:pt x="3727391" y="1364004"/>
                  <a:pt x="3727391" y="1364004"/>
                </a:cubicBezTo>
                <a:cubicBezTo>
                  <a:pt x="3727391" y="1364004"/>
                  <a:pt x="3727391" y="1365297"/>
                  <a:pt x="3727391" y="1366515"/>
                </a:cubicBezTo>
                <a:cubicBezTo>
                  <a:pt x="3724799" y="1367808"/>
                  <a:pt x="3723502" y="1370319"/>
                  <a:pt x="3721053" y="1371612"/>
                </a:cubicBezTo>
                <a:cubicBezTo>
                  <a:pt x="3718460" y="1372906"/>
                  <a:pt x="3717164" y="1375417"/>
                  <a:pt x="3715867" y="1376710"/>
                </a:cubicBezTo>
                <a:cubicBezTo>
                  <a:pt x="3714715" y="1376710"/>
                  <a:pt x="3714715" y="1378003"/>
                  <a:pt x="3713418" y="1378003"/>
                </a:cubicBezTo>
                <a:cubicBezTo>
                  <a:pt x="3713418" y="1378003"/>
                  <a:pt x="3712122" y="1378003"/>
                  <a:pt x="3712122" y="1378003"/>
                </a:cubicBezTo>
                <a:cubicBezTo>
                  <a:pt x="3710826" y="1379221"/>
                  <a:pt x="3709529" y="1379221"/>
                  <a:pt x="3708377" y="1380514"/>
                </a:cubicBezTo>
                <a:cubicBezTo>
                  <a:pt x="3708377" y="1380514"/>
                  <a:pt x="3708377" y="1381808"/>
                  <a:pt x="3708377" y="1381808"/>
                </a:cubicBezTo>
                <a:cubicBezTo>
                  <a:pt x="3708377" y="1381808"/>
                  <a:pt x="3709529" y="1383025"/>
                  <a:pt x="3709529" y="1383025"/>
                </a:cubicBezTo>
                <a:cubicBezTo>
                  <a:pt x="3708377" y="1383025"/>
                  <a:pt x="3708377" y="1384318"/>
                  <a:pt x="3707080" y="1384318"/>
                </a:cubicBezTo>
                <a:cubicBezTo>
                  <a:pt x="3704487" y="1388123"/>
                  <a:pt x="3700742" y="1391927"/>
                  <a:pt x="3696852" y="1395731"/>
                </a:cubicBezTo>
                <a:cubicBezTo>
                  <a:pt x="3695556" y="1397024"/>
                  <a:pt x="3695556" y="1398318"/>
                  <a:pt x="3695556" y="1399535"/>
                </a:cubicBezTo>
                <a:cubicBezTo>
                  <a:pt x="3693107" y="1400829"/>
                  <a:pt x="3691811" y="1403339"/>
                  <a:pt x="3689218" y="1404633"/>
                </a:cubicBezTo>
                <a:cubicBezTo>
                  <a:pt x="3689218" y="1404633"/>
                  <a:pt x="3689218" y="1405926"/>
                  <a:pt x="3689218" y="1405926"/>
                </a:cubicBezTo>
                <a:cubicBezTo>
                  <a:pt x="3685472" y="1408437"/>
                  <a:pt x="3681583" y="1412241"/>
                  <a:pt x="3677838" y="1414828"/>
                </a:cubicBezTo>
                <a:cubicBezTo>
                  <a:pt x="3677838" y="1416045"/>
                  <a:pt x="3676541" y="1416045"/>
                  <a:pt x="3676541" y="1417339"/>
                </a:cubicBezTo>
                <a:cubicBezTo>
                  <a:pt x="3675245" y="1417339"/>
                  <a:pt x="3672796" y="1418632"/>
                  <a:pt x="3671499" y="1419850"/>
                </a:cubicBezTo>
                <a:cubicBezTo>
                  <a:pt x="3668906" y="1422436"/>
                  <a:pt x="3665161" y="1423654"/>
                  <a:pt x="3662568" y="1426241"/>
                </a:cubicBezTo>
                <a:cubicBezTo>
                  <a:pt x="3656230" y="1428751"/>
                  <a:pt x="3649892" y="1432556"/>
                  <a:pt x="3643553" y="1435143"/>
                </a:cubicBezTo>
                <a:cubicBezTo>
                  <a:pt x="3640960" y="1436360"/>
                  <a:pt x="3638511" y="1437654"/>
                  <a:pt x="3635919" y="1438947"/>
                </a:cubicBezTo>
                <a:cubicBezTo>
                  <a:pt x="3634622" y="1438947"/>
                  <a:pt x="3632173" y="1438947"/>
                  <a:pt x="3630877" y="1438947"/>
                </a:cubicBezTo>
                <a:cubicBezTo>
                  <a:pt x="3628284" y="1438947"/>
                  <a:pt x="3626987" y="1440164"/>
                  <a:pt x="3625691" y="1440164"/>
                </a:cubicBezTo>
                <a:cubicBezTo>
                  <a:pt x="3623242" y="1441458"/>
                  <a:pt x="3621945" y="1441458"/>
                  <a:pt x="3619353" y="1442751"/>
                </a:cubicBezTo>
                <a:cubicBezTo>
                  <a:pt x="3615607" y="1445262"/>
                  <a:pt x="3611862" y="1447849"/>
                  <a:pt x="3607972" y="1450360"/>
                </a:cubicBezTo>
                <a:cubicBezTo>
                  <a:pt x="3606676" y="1450360"/>
                  <a:pt x="3606676" y="1450360"/>
                  <a:pt x="3605380" y="1450360"/>
                </a:cubicBezTo>
                <a:cubicBezTo>
                  <a:pt x="3602931" y="1452870"/>
                  <a:pt x="3599041" y="1454164"/>
                  <a:pt x="3596592" y="1456674"/>
                </a:cubicBezTo>
                <a:cubicBezTo>
                  <a:pt x="3596592" y="1456674"/>
                  <a:pt x="3595296" y="1456674"/>
                  <a:pt x="3595296" y="1456674"/>
                </a:cubicBezTo>
                <a:cubicBezTo>
                  <a:pt x="3595296" y="1456674"/>
                  <a:pt x="3593999" y="1457968"/>
                  <a:pt x="3593999" y="1457968"/>
                </a:cubicBezTo>
                <a:cubicBezTo>
                  <a:pt x="3592703" y="1457968"/>
                  <a:pt x="3591407" y="1457968"/>
                  <a:pt x="3590254" y="1457968"/>
                </a:cubicBezTo>
                <a:cubicBezTo>
                  <a:pt x="3588958" y="1459261"/>
                  <a:pt x="3587661" y="1459261"/>
                  <a:pt x="3586365" y="1460555"/>
                </a:cubicBezTo>
                <a:cubicBezTo>
                  <a:pt x="3586365" y="1461772"/>
                  <a:pt x="3585068" y="1461772"/>
                  <a:pt x="3585068" y="1463066"/>
                </a:cubicBezTo>
                <a:cubicBezTo>
                  <a:pt x="3580026" y="1465576"/>
                  <a:pt x="3576281" y="1469380"/>
                  <a:pt x="3571095" y="1471967"/>
                </a:cubicBezTo>
                <a:cubicBezTo>
                  <a:pt x="3571095" y="1473185"/>
                  <a:pt x="3571095" y="1473185"/>
                  <a:pt x="3571095" y="1473185"/>
                </a:cubicBezTo>
                <a:cubicBezTo>
                  <a:pt x="3569943" y="1474478"/>
                  <a:pt x="3567350" y="1475772"/>
                  <a:pt x="3566053" y="1477065"/>
                </a:cubicBezTo>
                <a:cubicBezTo>
                  <a:pt x="3566053" y="1477065"/>
                  <a:pt x="3564757" y="1477065"/>
                  <a:pt x="3564757" y="1477065"/>
                </a:cubicBezTo>
                <a:cubicBezTo>
                  <a:pt x="3563460" y="1477065"/>
                  <a:pt x="3563460" y="1478282"/>
                  <a:pt x="3562308" y="1478282"/>
                </a:cubicBezTo>
                <a:cubicBezTo>
                  <a:pt x="3563460" y="1478282"/>
                  <a:pt x="3563460" y="1479576"/>
                  <a:pt x="3563460" y="1479576"/>
                </a:cubicBezTo>
                <a:cubicBezTo>
                  <a:pt x="3562308" y="1480869"/>
                  <a:pt x="3559715" y="1480869"/>
                  <a:pt x="3558419" y="1480869"/>
                </a:cubicBezTo>
                <a:cubicBezTo>
                  <a:pt x="3558419" y="1482086"/>
                  <a:pt x="3557122" y="1482086"/>
                  <a:pt x="3555970" y="1483380"/>
                </a:cubicBezTo>
                <a:cubicBezTo>
                  <a:pt x="3553377" y="1483380"/>
                  <a:pt x="3552080" y="1483380"/>
                  <a:pt x="3550784" y="1483380"/>
                </a:cubicBezTo>
                <a:cubicBezTo>
                  <a:pt x="3549631" y="1483380"/>
                  <a:pt x="3549631" y="1483380"/>
                  <a:pt x="3548335" y="1483380"/>
                </a:cubicBezTo>
                <a:cubicBezTo>
                  <a:pt x="3548335" y="1484673"/>
                  <a:pt x="3548335" y="1484673"/>
                  <a:pt x="3548335" y="1484673"/>
                </a:cubicBezTo>
                <a:cubicBezTo>
                  <a:pt x="3547039" y="1484673"/>
                  <a:pt x="3547039" y="1485891"/>
                  <a:pt x="3545742" y="1485891"/>
                </a:cubicBezTo>
                <a:cubicBezTo>
                  <a:pt x="3545742" y="1485891"/>
                  <a:pt x="3545742" y="1487184"/>
                  <a:pt x="3545742" y="1487184"/>
                </a:cubicBezTo>
                <a:cubicBezTo>
                  <a:pt x="3547039" y="1488478"/>
                  <a:pt x="3547039" y="1488478"/>
                  <a:pt x="3547039" y="1488478"/>
                </a:cubicBezTo>
                <a:cubicBezTo>
                  <a:pt x="3545742" y="1489695"/>
                  <a:pt x="3545742" y="1489695"/>
                  <a:pt x="3544446" y="1490988"/>
                </a:cubicBezTo>
                <a:cubicBezTo>
                  <a:pt x="3543149" y="1492282"/>
                  <a:pt x="3543149" y="1492282"/>
                  <a:pt x="3541997" y="1493575"/>
                </a:cubicBezTo>
                <a:cubicBezTo>
                  <a:pt x="3541997" y="1494792"/>
                  <a:pt x="3541997" y="1494792"/>
                  <a:pt x="3541997" y="1496086"/>
                </a:cubicBezTo>
                <a:cubicBezTo>
                  <a:pt x="3540700" y="1497379"/>
                  <a:pt x="3540700" y="1498597"/>
                  <a:pt x="3539404" y="1499890"/>
                </a:cubicBezTo>
                <a:cubicBezTo>
                  <a:pt x="3536811" y="1501184"/>
                  <a:pt x="3535658" y="1503694"/>
                  <a:pt x="3533066" y="1504988"/>
                </a:cubicBezTo>
                <a:cubicBezTo>
                  <a:pt x="3531769" y="1506205"/>
                  <a:pt x="3530473" y="1506205"/>
                  <a:pt x="3529176" y="1506205"/>
                </a:cubicBezTo>
                <a:cubicBezTo>
                  <a:pt x="3529176" y="1506205"/>
                  <a:pt x="3528024" y="1506205"/>
                  <a:pt x="3528024" y="1506205"/>
                </a:cubicBezTo>
                <a:cubicBezTo>
                  <a:pt x="3529176" y="1507498"/>
                  <a:pt x="3529176" y="1507498"/>
                  <a:pt x="3529176" y="1507498"/>
                </a:cubicBezTo>
                <a:cubicBezTo>
                  <a:pt x="3529176" y="1507498"/>
                  <a:pt x="3529176" y="1508792"/>
                  <a:pt x="3529176" y="1508792"/>
                </a:cubicBezTo>
                <a:cubicBezTo>
                  <a:pt x="3529176" y="1508792"/>
                  <a:pt x="3528024" y="1510085"/>
                  <a:pt x="3528024" y="1510085"/>
                </a:cubicBezTo>
                <a:cubicBezTo>
                  <a:pt x="3526727" y="1512596"/>
                  <a:pt x="3525431" y="1515107"/>
                  <a:pt x="3524134" y="1517694"/>
                </a:cubicBezTo>
                <a:cubicBezTo>
                  <a:pt x="3524134" y="1520205"/>
                  <a:pt x="3522838" y="1521498"/>
                  <a:pt x="3521685" y="1522715"/>
                </a:cubicBezTo>
                <a:cubicBezTo>
                  <a:pt x="3521685" y="1524009"/>
                  <a:pt x="3521685" y="1524009"/>
                  <a:pt x="3521685" y="1525302"/>
                </a:cubicBezTo>
                <a:cubicBezTo>
                  <a:pt x="3522838" y="1526596"/>
                  <a:pt x="3524134" y="1527813"/>
                  <a:pt x="3525431" y="1529106"/>
                </a:cubicBezTo>
                <a:cubicBezTo>
                  <a:pt x="3525431" y="1529106"/>
                  <a:pt x="3526727" y="1530400"/>
                  <a:pt x="3528024" y="1531617"/>
                </a:cubicBezTo>
                <a:cubicBezTo>
                  <a:pt x="3529176" y="1531617"/>
                  <a:pt x="3529176" y="1531617"/>
                  <a:pt x="3530473" y="1531617"/>
                </a:cubicBezTo>
                <a:cubicBezTo>
                  <a:pt x="3530473" y="1534204"/>
                  <a:pt x="3531769" y="1535421"/>
                  <a:pt x="3531769" y="1536715"/>
                </a:cubicBezTo>
                <a:cubicBezTo>
                  <a:pt x="3531769" y="1536715"/>
                  <a:pt x="3530473" y="1538008"/>
                  <a:pt x="3530473" y="1538008"/>
                </a:cubicBezTo>
                <a:cubicBezTo>
                  <a:pt x="3530473" y="1538008"/>
                  <a:pt x="3529176" y="1538008"/>
                  <a:pt x="3529176" y="1538008"/>
                </a:cubicBezTo>
                <a:cubicBezTo>
                  <a:pt x="3528024" y="1539225"/>
                  <a:pt x="3526727" y="1539225"/>
                  <a:pt x="3526727" y="1539225"/>
                </a:cubicBezTo>
                <a:cubicBezTo>
                  <a:pt x="3526727" y="1540519"/>
                  <a:pt x="3525431" y="1540519"/>
                  <a:pt x="3525431" y="1541812"/>
                </a:cubicBezTo>
                <a:cubicBezTo>
                  <a:pt x="3525431" y="1543106"/>
                  <a:pt x="3525431" y="1544323"/>
                  <a:pt x="3525431" y="1545617"/>
                </a:cubicBezTo>
                <a:cubicBezTo>
                  <a:pt x="3526727" y="1546910"/>
                  <a:pt x="3526727" y="1546910"/>
                  <a:pt x="3528024" y="1548127"/>
                </a:cubicBezTo>
                <a:cubicBezTo>
                  <a:pt x="3526727" y="1549421"/>
                  <a:pt x="3526727" y="1549421"/>
                  <a:pt x="3526727" y="1550714"/>
                </a:cubicBezTo>
                <a:cubicBezTo>
                  <a:pt x="3525431" y="1550714"/>
                  <a:pt x="3525431" y="1551931"/>
                  <a:pt x="3524134" y="1551931"/>
                </a:cubicBezTo>
                <a:cubicBezTo>
                  <a:pt x="3524134" y="1553225"/>
                  <a:pt x="3524134" y="1553225"/>
                  <a:pt x="3524134" y="1554518"/>
                </a:cubicBezTo>
                <a:cubicBezTo>
                  <a:pt x="3524134" y="1555736"/>
                  <a:pt x="3525431" y="1557029"/>
                  <a:pt x="3525431" y="1558323"/>
                </a:cubicBezTo>
                <a:cubicBezTo>
                  <a:pt x="3524134" y="1558323"/>
                  <a:pt x="3524134" y="1558323"/>
                  <a:pt x="3524134" y="1558323"/>
                </a:cubicBezTo>
                <a:cubicBezTo>
                  <a:pt x="3525431" y="1558323"/>
                  <a:pt x="3525431" y="1559616"/>
                  <a:pt x="3525431" y="1559616"/>
                </a:cubicBezTo>
                <a:cubicBezTo>
                  <a:pt x="3525431" y="1560833"/>
                  <a:pt x="3525431" y="1560833"/>
                  <a:pt x="3525431" y="1562127"/>
                </a:cubicBezTo>
                <a:cubicBezTo>
                  <a:pt x="3525431" y="1562127"/>
                  <a:pt x="3526727" y="1563420"/>
                  <a:pt x="3526727" y="1563420"/>
                </a:cubicBezTo>
                <a:cubicBezTo>
                  <a:pt x="3526727" y="1563420"/>
                  <a:pt x="3525431" y="1564637"/>
                  <a:pt x="3525431" y="1564637"/>
                </a:cubicBezTo>
                <a:cubicBezTo>
                  <a:pt x="3525431" y="1564637"/>
                  <a:pt x="3526727" y="1565931"/>
                  <a:pt x="3526727" y="1565931"/>
                </a:cubicBezTo>
                <a:cubicBezTo>
                  <a:pt x="3526727" y="1567224"/>
                  <a:pt x="3528024" y="1568442"/>
                  <a:pt x="3528024" y="1569735"/>
                </a:cubicBezTo>
                <a:cubicBezTo>
                  <a:pt x="3526727" y="1569735"/>
                  <a:pt x="3526727" y="1571029"/>
                  <a:pt x="3526727" y="1571029"/>
                </a:cubicBezTo>
                <a:cubicBezTo>
                  <a:pt x="3528024" y="1573539"/>
                  <a:pt x="3530473" y="1574833"/>
                  <a:pt x="3531769" y="1576126"/>
                </a:cubicBezTo>
                <a:cubicBezTo>
                  <a:pt x="3533066" y="1577343"/>
                  <a:pt x="3534362" y="1577343"/>
                  <a:pt x="3535658" y="1577343"/>
                </a:cubicBezTo>
                <a:cubicBezTo>
                  <a:pt x="3535658" y="1578637"/>
                  <a:pt x="3536811" y="1578637"/>
                  <a:pt x="3538107" y="1579930"/>
                </a:cubicBezTo>
                <a:cubicBezTo>
                  <a:pt x="3538107" y="1579930"/>
                  <a:pt x="3538107" y="1581148"/>
                  <a:pt x="3538107" y="1581148"/>
                </a:cubicBezTo>
                <a:cubicBezTo>
                  <a:pt x="3538107" y="1581148"/>
                  <a:pt x="3539404" y="1581148"/>
                  <a:pt x="3539404" y="1581148"/>
                </a:cubicBezTo>
                <a:cubicBezTo>
                  <a:pt x="3538107" y="1582441"/>
                  <a:pt x="3538107" y="1582441"/>
                  <a:pt x="3538107" y="1583735"/>
                </a:cubicBezTo>
                <a:cubicBezTo>
                  <a:pt x="3536811" y="1583735"/>
                  <a:pt x="3536811" y="1584952"/>
                  <a:pt x="3536811" y="1584952"/>
                </a:cubicBezTo>
                <a:cubicBezTo>
                  <a:pt x="3538107" y="1584952"/>
                  <a:pt x="3538107" y="1584952"/>
                  <a:pt x="3538107" y="1584952"/>
                </a:cubicBezTo>
                <a:cubicBezTo>
                  <a:pt x="3536811" y="1584952"/>
                  <a:pt x="3535658" y="1586245"/>
                  <a:pt x="3534362" y="1587539"/>
                </a:cubicBezTo>
                <a:cubicBezTo>
                  <a:pt x="3534362" y="1587539"/>
                  <a:pt x="3534362" y="1588756"/>
                  <a:pt x="3534362" y="1588756"/>
                </a:cubicBezTo>
                <a:cubicBezTo>
                  <a:pt x="3534362" y="1590049"/>
                  <a:pt x="3534362" y="1590049"/>
                  <a:pt x="3534362" y="1590049"/>
                </a:cubicBezTo>
                <a:cubicBezTo>
                  <a:pt x="3534362" y="1591343"/>
                  <a:pt x="3534362" y="1591343"/>
                  <a:pt x="3534362" y="1591343"/>
                </a:cubicBezTo>
                <a:cubicBezTo>
                  <a:pt x="3534362" y="1592636"/>
                  <a:pt x="3533066" y="1592636"/>
                  <a:pt x="3533066" y="1592636"/>
                </a:cubicBezTo>
                <a:cubicBezTo>
                  <a:pt x="3533066" y="1593854"/>
                  <a:pt x="3533066" y="1595147"/>
                  <a:pt x="3533066" y="1596441"/>
                </a:cubicBezTo>
                <a:cubicBezTo>
                  <a:pt x="3533066" y="1597658"/>
                  <a:pt x="3534362" y="1597658"/>
                  <a:pt x="3534362" y="1598951"/>
                </a:cubicBezTo>
                <a:cubicBezTo>
                  <a:pt x="3534362" y="1598951"/>
                  <a:pt x="3533066" y="1598951"/>
                  <a:pt x="3533066" y="1598951"/>
                </a:cubicBezTo>
                <a:cubicBezTo>
                  <a:pt x="3533066" y="1598951"/>
                  <a:pt x="3533066" y="1600245"/>
                  <a:pt x="3533066" y="1601462"/>
                </a:cubicBezTo>
                <a:cubicBezTo>
                  <a:pt x="3534362" y="1602755"/>
                  <a:pt x="3534362" y="1602755"/>
                  <a:pt x="3534362" y="1602755"/>
                </a:cubicBezTo>
                <a:cubicBezTo>
                  <a:pt x="3534362" y="1602755"/>
                  <a:pt x="3534362" y="1604049"/>
                  <a:pt x="3534362" y="1605266"/>
                </a:cubicBezTo>
                <a:cubicBezTo>
                  <a:pt x="3534362" y="1605266"/>
                  <a:pt x="3533066" y="1606560"/>
                  <a:pt x="3533066" y="1606560"/>
                </a:cubicBezTo>
                <a:cubicBezTo>
                  <a:pt x="3533066" y="1606560"/>
                  <a:pt x="3533066" y="1607853"/>
                  <a:pt x="3533066" y="1609147"/>
                </a:cubicBezTo>
                <a:cubicBezTo>
                  <a:pt x="3533066" y="1610364"/>
                  <a:pt x="3531769" y="1612951"/>
                  <a:pt x="3531769" y="1614168"/>
                </a:cubicBezTo>
                <a:cubicBezTo>
                  <a:pt x="3533066" y="1614168"/>
                  <a:pt x="3533066" y="1615461"/>
                  <a:pt x="3533066" y="1615461"/>
                </a:cubicBezTo>
                <a:cubicBezTo>
                  <a:pt x="3533066" y="1616755"/>
                  <a:pt x="3533066" y="1619266"/>
                  <a:pt x="3533066" y="1620559"/>
                </a:cubicBezTo>
                <a:cubicBezTo>
                  <a:pt x="3531769" y="1620559"/>
                  <a:pt x="3531769" y="1620559"/>
                  <a:pt x="3530473" y="1620559"/>
                </a:cubicBezTo>
                <a:cubicBezTo>
                  <a:pt x="3530473" y="1621776"/>
                  <a:pt x="3530473" y="1621776"/>
                  <a:pt x="3530473" y="1621776"/>
                </a:cubicBezTo>
                <a:cubicBezTo>
                  <a:pt x="3531769" y="1623070"/>
                  <a:pt x="3531769" y="1623070"/>
                  <a:pt x="3531769" y="1623070"/>
                </a:cubicBezTo>
                <a:cubicBezTo>
                  <a:pt x="3531769" y="1623070"/>
                  <a:pt x="3533066" y="1623070"/>
                  <a:pt x="3534362" y="1623070"/>
                </a:cubicBezTo>
                <a:cubicBezTo>
                  <a:pt x="3535658" y="1623070"/>
                  <a:pt x="3535658" y="1623070"/>
                  <a:pt x="3535658" y="1623070"/>
                </a:cubicBezTo>
                <a:cubicBezTo>
                  <a:pt x="3535658" y="1625657"/>
                  <a:pt x="3535658" y="1626874"/>
                  <a:pt x="3535658" y="1628167"/>
                </a:cubicBezTo>
                <a:cubicBezTo>
                  <a:pt x="3535658" y="1628167"/>
                  <a:pt x="3534362" y="1629461"/>
                  <a:pt x="3534362" y="1629461"/>
                </a:cubicBezTo>
                <a:cubicBezTo>
                  <a:pt x="3534362" y="1629461"/>
                  <a:pt x="3533066" y="1629461"/>
                  <a:pt x="3533066" y="1629461"/>
                </a:cubicBezTo>
                <a:cubicBezTo>
                  <a:pt x="3534362" y="1629461"/>
                  <a:pt x="3534362" y="1630678"/>
                  <a:pt x="3534362" y="1630678"/>
                </a:cubicBezTo>
                <a:cubicBezTo>
                  <a:pt x="3534362" y="1630678"/>
                  <a:pt x="3534362" y="1631972"/>
                  <a:pt x="3534362" y="1631972"/>
                </a:cubicBezTo>
                <a:cubicBezTo>
                  <a:pt x="3533066" y="1631972"/>
                  <a:pt x="3533066" y="1631972"/>
                  <a:pt x="3531769" y="1631972"/>
                </a:cubicBezTo>
                <a:cubicBezTo>
                  <a:pt x="3530473" y="1631972"/>
                  <a:pt x="3530473" y="1633265"/>
                  <a:pt x="3529176" y="1633265"/>
                </a:cubicBezTo>
                <a:cubicBezTo>
                  <a:pt x="3529176" y="1634482"/>
                  <a:pt x="3529176" y="1634482"/>
                  <a:pt x="3529176" y="1634482"/>
                </a:cubicBezTo>
                <a:cubicBezTo>
                  <a:pt x="3530473" y="1634482"/>
                  <a:pt x="3530473" y="1634482"/>
                  <a:pt x="3530473" y="1634482"/>
                </a:cubicBezTo>
                <a:cubicBezTo>
                  <a:pt x="3530473" y="1634482"/>
                  <a:pt x="3530473" y="1634482"/>
                  <a:pt x="3531769" y="1634482"/>
                </a:cubicBezTo>
                <a:cubicBezTo>
                  <a:pt x="3531769" y="1634482"/>
                  <a:pt x="3530473" y="1635776"/>
                  <a:pt x="3530473" y="1635776"/>
                </a:cubicBezTo>
                <a:cubicBezTo>
                  <a:pt x="3530473" y="1637069"/>
                  <a:pt x="3530473" y="1637069"/>
                  <a:pt x="3530473" y="1638287"/>
                </a:cubicBezTo>
                <a:cubicBezTo>
                  <a:pt x="3529176" y="1638287"/>
                  <a:pt x="3529176" y="1638287"/>
                  <a:pt x="3528024" y="1638287"/>
                </a:cubicBezTo>
                <a:cubicBezTo>
                  <a:pt x="3526727" y="1638287"/>
                  <a:pt x="3525431" y="1639580"/>
                  <a:pt x="3524134" y="1640873"/>
                </a:cubicBezTo>
                <a:cubicBezTo>
                  <a:pt x="3524134" y="1640873"/>
                  <a:pt x="3524134" y="1642167"/>
                  <a:pt x="3524134" y="1642167"/>
                </a:cubicBezTo>
                <a:cubicBezTo>
                  <a:pt x="3522838" y="1642167"/>
                  <a:pt x="3521685" y="1643384"/>
                  <a:pt x="3520389" y="1644678"/>
                </a:cubicBezTo>
                <a:cubicBezTo>
                  <a:pt x="3519092" y="1644678"/>
                  <a:pt x="3519092" y="1644678"/>
                  <a:pt x="3517796" y="1644678"/>
                </a:cubicBezTo>
                <a:cubicBezTo>
                  <a:pt x="3517796" y="1645971"/>
                  <a:pt x="3517796" y="1645971"/>
                  <a:pt x="3517796" y="1647188"/>
                </a:cubicBezTo>
                <a:cubicBezTo>
                  <a:pt x="3514051" y="1648482"/>
                  <a:pt x="3511458" y="1649775"/>
                  <a:pt x="3507712" y="1650993"/>
                </a:cubicBezTo>
                <a:cubicBezTo>
                  <a:pt x="3507712" y="1650993"/>
                  <a:pt x="3506416" y="1650993"/>
                  <a:pt x="3506416" y="1650993"/>
                </a:cubicBezTo>
                <a:cubicBezTo>
                  <a:pt x="3505119" y="1650993"/>
                  <a:pt x="3505119" y="1652286"/>
                  <a:pt x="3505119" y="1652286"/>
                </a:cubicBezTo>
                <a:cubicBezTo>
                  <a:pt x="3501230" y="1652286"/>
                  <a:pt x="3498781" y="1653579"/>
                  <a:pt x="3494892" y="1654797"/>
                </a:cubicBezTo>
                <a:cubicBezTo>
                  <a:pt x="3493739" y="1653579"/>
                  <a:pt x="3492443" y="1653579"/>
                  <a:pt x="3491146" y="1653579"/>
                </a:cubicBezTo>
                <a:cubicBezTo>
                  <a:pt x="3489850" y="1653579"/>
                  <a:pt x="3488553" y="1654797"/>
                  <a:pt x="3487401" y="1654797"/>
                </a:cubicBezTo>
                <a:cubicBezTo>
                  <a:pt x="3484808" y="1656090"/>
                  <a:pt x="3483512" y="1656090"/>
                  <a:pt x="3480919" y="1657384"/>
                </a:cubicBezTo>
                <a:cubicBezTo>
                  <a:pt x="3480919" y="1656090"/>
                  <a:pt x="3479766" y="1656090"/>
                  <a:pt x="3479766" y="1656090"/>
                </a:cubicBezTo>
                <a:cubicBezTo>
                  <a:pt x="3479766" y="1656090"/>
                  <a:pt x="3479766" y="1657384"/>
                  <a:pt x="3479766" y="1657384"/>
                </a:cubicBezTo>
                <a:cubicBezTo>
                  <a:pt x="3478470" y="1657384"/>
                  <a:pt x="3477173" y="1658677"/>
                  <a:pt x="3475877" y="1659894"/>
                </a:cubicBezTo>
                <a:cubicBezTo>
                  <a:pt x="3475877" y="1659894"/>
                  <a:pt x="3474580" y="1659894"/>
                  <a:pt x="3474580" y="1659894"/>
                </a:cubicBezTo>
                <a:cubicBezTo>
                  <a:pt x="3473428" y="1658677"/>
                  <a:pt x="3473428" y="1658677"/>
                  <a:pt x="3473428" y="1657384"/>
                </a:cubicBezTo>
                <a:cubicBezTo>
                  <a:pt x="3472132" y="1657384"/>
                  <a:pt x="3472132" y="1658677"/>
                  <a:pt x="3472132" y="1659894"/>
                </a:cubicBezTo>
                <a:cubicBezTo>
                  <a:pt x="3472132" y="1659894"/>
                  <a:pt x="3470835" y="1659894"/>
                  <a:pt x="3470835" y="1659894"/>
                </a:cubicBezTo>
                <a:cubicBezTo>
                  <a:pt x="3469539" y="1659894"/>
                  <a:pt x="3469539" y="1661188"/>
                  <a:pt x="3469539" y="1661188"/>
                </a:cubicBezTo>
                <a:cubicBezTo>
                  <a:pt x="3466946" y="1662481"/>
                  <a:pt x="3465793" y="1662481"/>
                  <a:pt x="3463200" y="1663699"/>
                </a:cubicBezTo>
                <a:cubicBezTo>
                  <a:pt x="3463200" y="1663699"/>
                  <a:pt x="3463200" y="1664992"/>
                  <a:pt x="3463200" y="1664992"/>
                </a:cubicBezTo>
                <a:cubicBezTo>
                  <a:pt x="3463200" y="1666285"/>
                  <a:pt x="3461904" y="1666285"/>
                  <a:pt x="3461904" y="1666285"/>
                </a:cubicBezTo>
                <a:cubicBezTo>
                  <a:pt x="3461904" y="1666285"/>
                  <a:pt x="3460607" y="1666285"/>
                  <a:pt x="3460607" y="1666285"/>
                </a:cubicBezTo>
                <a:cubicBezTo>
                  <a:pt x="3460607" y="1666285"/>
                  <a:pt x="3460607" y="1667503"/>
                  <a:pt x="3460607" y="1667503"/>
                </a:cubicBezTo>
                <a:cubicBezTo>
                  <a:pt x="3459455" y="1667503"/>
                  <a:pt x="3458159" y="1667503"/>
                  <a:pt x="3456862" y="1667503"/>
                </a:cubicBezTo>
                <a:cubicBezTo>
                  <a:pt x="3454269" y="1668796"/>
                  <a:pt x="3451820" y="1670090"/>
                  <a:pt x="3449227" y="1671383"/>
                </a:cubicBezTo>
                <a:cubicBezTo>
                  <a:pt x="3449227" y="1672600"/>
                  <a:pt x="3449227" y="1672600"/>
                  <a:pt x="3449227" y="1673894"/>
                </a:cubicBezTo>
                <a:cubicBezTo>
                  <a:pt x="3447931" y="1673894"/>
                  <a:pt x="3447931" y="1675187"/>
                  <a:pt x="3446634" y="1675187"/>
                </a:cubicBezTo>
                <a:cubicBezTo>
                  <a:pt x="3445482" y="1675187"/>
                  <a:pt x="3444186" y="1675187"/>
                  <a:pt x="3442889" y="1675187"/>
                </a:cubicBezTo>
                <a:cubicBezTo>
                  <a:pt x="3442889" y="1675187"/>
                  <a:pt x="3441593" y="1676405"/>
                  <a:pt x="3441593" y="1676405"/>
                </a:cubicBezTo>
                <a:cubicBezTo>
                  <a:pt x="3440296" y="1676405"/>
                  <a:pt x="3440296" y="1675187"/>
                  <a:pt x="3439000" y="1675187"/>
                </a:cubicBezTo>
                <a:cubicBezTo>
                  <a:pt x="3439000" y="1675187"/>
                  <a:pt x="3437847" y="1675187"/>
                  <a:pt x="3437847" y="1675187"/>
                </a:cubicBezTo>
                <a:cubicBezTo>
                  <a:pt x="3437847" y="1675187"/>
                  <a:pt x="3437847" y="1676405"/>
                  <a:pt x="3437847" y="1676405"/>
                </a:cubicBezTo>
                <a:cubicBezTo>
                  <a:pt x="3437847" y="1676405"/>
                  <a:pt x="3439000" y="1677698"/>
                  <a:pt x="3439000" y="1677698"/>
                </a:cubicBezTo>
                <a:cubicBezTo>
                  <a:pt x="3439000" y="1677698"/>
                  <a:pt x="3439000" y="1678991"/>
                  <a:pt x="3439000" y="1678991"/>
                </a:cubicBezTo>
                <a:cubicBezTo>
                  <a:pt x="3439000" y="1678991"/>
                  <a:pt x="3437847" y="1680209"/>
                  <a:pt x="3437847" y="1680209"/>
                </a:cubicBezTo>
                <a:cubicBezTo>
                  <a:pt x="3437847" y="1680209"/>
                  <a:pt x="3437847" y="1681502"/>
                  <a:pt x="3437847" y="1681502"/>
                </a:cubicBezTo>
                <a:cubicBezTo>
                  <a:pt x="3437847" y="1681502"/>
                  <a:pt x="3436551" y="1682796"/>
                  <a:pt x="3436551" y="1682796"/>
                </a:cubicBezTo>
                <a:cubicBezTo>
                  <a:pt x="3437847" y="1684013"/>
                  <a:pt x="3439000" y="1686600"/>
                  <a:pt x="3440296" y="1687893"/>
                </a:cubicBezTo>
                <a:cubicBezTo>
                  <a:pt x="3440296" y="1687893"/>
                  <a:pt x="3440296" y="1689111"/>
                  <a:pt x="3440296" y="1689111"/>
                </a:cubicBezTo>
                <a:cubicBezTo>
                  <a:pt x="3439000" y="1689111"/>
                  <a:pt x="3439000" y="1690404"/>
                  <a:pt x="3437847" y="1690404"/>
                </a:cubicBezTo>
                <a:cubicBezTo>
                  <a:pt x="3437847" y="1690404"/>
                  <a:pt x="3439000" y="1690404"/>
                  <a:pt x="3439000" y="1690404"/>
                </a:cubicBezTo>
                <a:cubicBezTo>
                  <a:pt x="3439000" y="1691697"/>
                  <a:pt x="3440296" y="1691697"/>
                  <a:pt x="3440296" y="1692915"/>
                </a:cubicBezTo>
                <a:cubicBezTo>
                  <a:pt x="3440296" y="1694208"/>
                  <a:pt x="3440296" y="1694208"/>
                  <a:pt x="3440296" y="1695502"/>
                </a:cubicBezTo>
                <a:cubicBezTo>
                  <a:pt x="3440296" y="1696719"/>
                  <a:pt x="3441593" y="1696719"/>
                  <a:pt x="3441593" y="1698012"/>
                </a:cubicBezTo>
                <a:cubicBezTo>
                  <a:pt x="3441593" y="1700523"/>
                  <a:pt x="3440296" y="1703110"/>
                  <a:pt x="3440296" y="1705621"/>
                </a:cubicBezTo>
                <a:cubicBezTo>
                  <a:pt x="3440296" y="1706914"/>
                  <a:pt x="3440296" y="1706914"/>
                  <a:pt x="3440296" y="1708208"/>
                </a:cubicBezTo>
                <a:cubicBezTo>
                  <a:pt x="3440296" y="1708208"/>
                  <a:pt x="3441593" y="1708208"/>
                  <a:pt x="3441593" y="1708208"/>
                </a:cubicBezTo>
                <a:cubicBezTo>
                  <a:pt x="3441593" y="1706914"/>
                  <a:pt x="3441593" y="1706914"/>
                  <a:pt x="3441593" y="1705621"/>
                </a:cubicBezTo>
                <a:cubicBezTo>
                  <a:pt x="3441593" y="1704403"/>
                  <a:pt x="3442889" y="1704403"/>
                  <a:pt x="3442889" y="1703110"/>
                </a:cubicBezTo>
                <a:cubicBezTo>
                  <a:pt x="3442889" y="1704403"/>
                  <a:pt x="3442889" y="1704403"/>
                  <a:pt x="3442889" y="1705621"/>
                </a:cubicBezTo>
                <a:cubicBezTo>
                  <a:pt x="3444186" y="1705621"/>
                  <a:pt x="3444186" y="1705621"/>
                  <a:pt x="3444186" y="1705621"/>
                </a:cubicBezTo>
                <a:cubicBezTo>
                  <a:pt x="3444186" y="1705621"/>
                  <a:pt x="3444186" y="1706914"/>
                  <a:pt x="3444186" y="1708208"/>
                </a:cubicBezTo>
                <a:cubicBezTo>
                  <a:pt x="3444186" y="1708208"/>
                  <a:pt x="3442889" y="1709425"/>
                  <a:pt x="3442889" y="1709425"/>
                </a:cubicBezTo>
                <a:cubicBezTo>
                  <a:pt x="3442889" y="1709425"/>
                  <a:pt x="3442889" y="1710718"/>
                  <a:pt x="3442889" y="1712012"/>
                </a:cubicBezTo>
                <a:cubicBezTo>
                  <a:pt x="3441593" y="1713229"/>
                  <a:pt x="3441593" y="1714523"/>
                  <a:pt x="3440296" y="1715816"/>
                </a:cubicBezTo>
                <a:cubicBezTo>
                  <a:pt x="3440296" y="1717033"/>
                  <a:pt x="3440296" y="1717033"/>
                  <a:pt x="3440296" y="1718327"/>
                </a:cubicBezTo>
                <a:cubicBezTo>
                  <a:pt x="3440296" y="1718327"/>
                  <a:pt x="3439000" y="1719620"/>
                  <a:pt x="3439000" y="1719620"/>
                </a:cubicBezTo>
                <a:cubicBezTo>
                  <a:pt x="3439000" y="1720914"/>
                  <a:pt x="3439000" y="1720914"/>
                  <a:pt x="3439000" y="1722131"/>
                </a:cubicBezTo>
                <a:cubicBezTo>
                  <a:pt x="3437847" y="1722131"/>
                  <a:pt x="3437847" y="1722131"/>
                  <a:pt x="3437847" y="1722131"/>
                </a:cubicBezTo>
                <a:cubicBezTo>
                  <a:pt x="3437847" y="1723424"/>
                  <a:pt x="3437847" y="1723424"/>
                  <a:pt x="3437847" y="1724718"/>
                </a:cubicBezTo>
                <a:cubicBezTo>
                  <a:pt x="3439000" y="1723424"/>
                  <a:pt x="3439000" y="1723424"/>
                  <a:pt x="3440296" y="1723424"/>
                </a:cubicBezTo>
                <a:cubicBezTo>
                  <a:pt x="3440296" y="1723424"/>
                  <a:pt x="3440296" y="1724718"/>
                  <a:pt x="3440296" y="1724718"/>
                </a:cubicBezTo>
                <a:cubicBezTo>
                  <a:pt x="3439000" y="1725935"/>
                  <a:pt x="3439000" y="1725935"/>
                  <a:pt x="3437847" y="1727229"/>
                </a:cubicBezTo>
                <a:cubicBezTo>
                  <a:pt x="3437847" y="1727229"/>
                  <a:pt x="3436551" y="1728522"/>
                  <a:pt x="3436551" y="1729739"/>
                </a:cubicBezTo>
                <a:cubicBezTo>
                  <a:pt x="3435254" y="1731033"/>
                  <a:pt x="3432661" y="1732326"/>
                  <a:pt x="3431509" y="1733544"/>
                </a:cubicBezTo>
                <a:cubicBezTo>
                  <a:pt x="3427620" y="1734837"/>
                  <a:pt x="3425171" y="1734837"/>
                  <a:pt x="3421281" y="1736130"/>
                </a:cubicBezTo>
                <a:cubicBezTo>
                  <a:pt x="3417536" y="1736130"/>
                  <a:pt x="3412350" y="1737424"/>
                  <a:pt x="3408605" y="1737424"/>
                </a:cubicBezTo>
                <a:cubicBezTo>
                  <a:pt x="3407308" y="1738641"/>
                  <a:pt x="3404715" y="1739935"/>
                  <a:pt x="3403563" y="1741228"/>
                </a:cubicBezTo>
                <a:cubicBezTo>
                  <a:pt x="3402266" y="1741228"/>
                  <a:pt x="3400970" y="1741228"/>
                  <a:pt x="3399673" y="1741228"/>
                </a:cubicBezTo>
                <a:cubicBezTo>
                  <a:pt x="3399673" y="1741228"/>
                  <a:pt x="3398377" y="1742445"/>
                  <a:pt x="3398377" y="1742445"/>
                </a:cubicBezTo>
                <a:cubicBezTo>
                  <a:pt x="3397225" y="1742445"/>
                  <a:pt x="3397225" y="1743739"/>
                  <a:pt x="3395928" y="1743739"/>
                </a:cubicBezTo>
                <a:cubicBezTo>
                  <a:pt x="3395928" y="1745032"/>
                  <a:pt x="3394632" y="1745032"/>
                  <a:pt x="3394632" y="1746250"/>
                </a:cubicBezTo>
                <a:cubicBezTo>
                  <a:pt x="3394632" y="1746250"/>
                  <a:pt x="3393335" y="1746250"/>
                  <a:pt x="3393335" y="1746250"/>
                </a:cubicBezTo>
                <a:cubicBezTo>
                  <a:pt x="3393335" y="1747543"/>
                  <a:pt x="3392039" y="1747543"/>
                  <a:pt x="3392039" y="1747543"/>
                </a:cubicBezTo>
                <a:cubicBezTo>
                  <a:pt x="3392039" y="1748836"/>
                  <a:pt x="3392039" y="1748836"/>
                  <a:pt x="3392039" y="1748836"/>
                </a:cubicBezTo>
                <a:cubicBezTo>
                  <a:pt x="3392039" y="1750054"/>
                  <a:pt x="3393335" y="1750054"/>
                  <a:pt x="3393335" y="1751347"/>
                </a:cubicBezTo>
                <a:cubicBezTo>
                  <a:pt x="3393335" y="1752641"/>
                  <a:pt x="3393335" y="1752641"/>
                  <a:pt x="3393335" y="1753934"/>
                </a:cubicBezTo>
                <a:cubicBezTo>
                  <a:pt x="3393335" y="1753934"/>
                  <a:pt x="3394632" y="1752641"/>
                  <a:pt x="3394632" y="1752641"/>
                </a:cubicBezTo>
                <a:cubicBezTo>
                  <a:pt x="3395928" y="1753934"/>
                  <a:pt x="3395928" y="1753934"/>
                  <a:pt x="3397225" y="1753934"/>
                </a:cubicBezTo>
                <a:cubicBezTo>
                  <a:pt x="3398377" y="1752641"/>
                  <a:pt x="3398377" y="1752641"/>
                  <a:pt x="3398377" y="1751347"/>
                </a:cubicBezTo>
                <a:cubicBezTo>
                  <a:pt x="3399673" y="1751347"/>
                  <a:pt x="3399673" y="1751347"/>
                  <a:pt x="3399673" y="1751347"/>
                </a:cubicBezTo>
                <a:cubicBezTo>
                  <a:pt x="3399673" y="1751347"/>
                  <a:pt x="3399673" y="1752641"/>
                  <a:pt x="3399673" y="1752641"/>
                </a:cubicBezTo>
                <a:cubicBezTo>
                  <a:pt x="3398377" y="1753934"/>
                  <a:pt x="3398377" y="1755151"/>
                  <a:pt x="3398377" y="1756445"/>
                </a:cubicBezTo>
                <a:cubicBezTo>
                  <a:pt x="3398377" y="1756445"/>
                  <a:pt x="3397225" y="1757738"/>
                  <a:pt x="3397225" y="1757738"/>
                </a:cubicBezTo>
                <a:cubicBezTo>
                  <a:pt x="3397225" y="1757738"/>
                  <a:pt x="3397225" y="1758956"/>
                  <a:pt x="3397225" y="1758956"/>
                </a:cubicBezTo>
                <a:cubicBezTo>
                  <a:pt x="3397225" y="1758956"/>
                  <a:pt x="3397225" y="1760249"/>
                  <a:pt x="3395928" y="1760249"/>
                </a:cubicBezTo>
                <a:cubicBezTo>
                  <a:pt x="3397225" y="1760249"/>
                  <a:pt x="3397225" y="1760249"/>
                  <a:pt x="3397225" y="1760249"/>
                </a:cubicBezTo>
                <a:cubicBezTo>
                  <a:pt x="3395928" y="1761542"/>
                  <a:pt x="3395928" y="1762760"/>
                  <a:pt x="3394632" y="1764053"/>
                </a:cubicBezTo>
                <a:cubicBezTo>
                  <a:pt x="3393335" y="1765347"/>
                  <a:pt x="3393335" y="1766564"/>
                  <a:pt x="3393335" y="1767857"/>
                </a:cubicBezTo>
                <a:cubicBezTo>
                  <a:pt x="3392039" y="1769151"/>
                  <a:pt x="3392039" y="1770444"/>
                  <a:pt x="3390742" y="1771662"/>
                </a:cubicBezTo>
                <a:cubicBezTo>
                  <a:pt x="3390742" y="1772955"/>
                  <a:pt x="3389590" y="1774248"/>
                  <a:pt x="3389590" y="1775466"/>
                </a:cubicBezTo>
                <a:cubicBezTo>
                  <a:pt x="3388293" y="1775466"/>
                  <a:pt x="3388293" y="1776759"/>
                  <a:pt x="3386997" y="1776759"/>
                </a:cubicBezTo>
                <a:cubicBezTo>
                  <a:pt x="3385700" y="1778053"/>
                  <a:pt x="3385700" y="1778053"/>
                  <a:pt x="3385700" y="1779270"/>
                </a:cubicBezTo>
                <a:cubicBezTo>
                  <a:pt x="3384404" y="1780563"/>
                  <a:pt x="3383252" y="1781857"/>
                  <a:pt x="3381955" y="1783074"/>
                </a:cubicBezTo>
                <a:cubicBezTo>
                  <a:pt x="3381955" y="1783074"/>
                  <a:pt x="3380659" y="1783074"/>
                  <a:pt x="3380659" y="1783074"/>
                </a:cubicBezTo>
                <a:cubicBezTo>
                  <a:pt x="3379362" y="1783074"/>
                  <a:pt x="3379362" y="1784368"/>
                  <a:pt x="3379362" y="1784368"/>
                </a:cubicBezTo>
                <a:cubicBezTo>
                  <a:pt x="3379362" y="1785661"/>
                  <a:pt x="3378066" y="1785661"/>
                  <a:pt x="3376769" y="1785661"/>
                </a:cubicBezTo>
                <a:cubicBezTo>
                  <a:pt x="3376769" y="1785661"/>
                  <a:pt x="3375617" y="1786954"/>
                  <a:pt x="3375617" y="1786954"/>
                </a:cubicBezTo>
                <a:cubicBezTo>
                  <a:pt x="3374320" y="1786954"/>
                  <a:pt x="3373024" y="1788172"/>
                  <a:pt x="3371727" y="1788172"/>
                </a:cubicBezTo>
                <a:cubicBezTo>
                  <a:pt x="3370431" y="1789465"/>
                  <a:pt x="3370431" y="1789465"/>
                  <a:pt x="3369279" y="1790759"/>
                </a:cubicBezTo>
                <a:cubicBezTo>
                  <a:pt x="3369279" y="1791976"/>
                  <a:pt x="3367982" y="1791976"/>
                  <a:pt x="3366686" y="1793269"/>
                </a:cubicBezTo>
                <a:cubicBezTo>
                  <a:pt x="3366686" y="1793269"/>
                  <a:pt x="3366686" y="1794563"/>
                  <a:pt x="3366686" y="1794563"/>
                </a:cubicBezTo>
                <a:cubicBezTo>
                  <a:pt x="3366686" y="1795780"/>
                  <a:pt x="3365389" y="1795780"/>
                  <a:pt x="3365389" y="1797074"/>
                </a:cubicBezTo>
                <a:cubicBezTo>
                  <a:pt x="3364093" y="1797074"/>
                  <a:pt x="3364093" y="1797074"/>
                  <a:pt x="3362940" y="1797074"/>
                </a:cubicBezTo>
                <a:cubicBezTo>
                  <a:pt x="3361644" y="1798367"/>
                  <a:pt x="3361644" y="1799584"/>
                  <a:pt x="3360347" y="1800878"/>
                </a:cubicBezTo>
                <a:cubicBezTo>
                  <a:pt x="3357754" y="1803465"/>
                  <a:pt x="3356458" y="1805975"/>
                  <a:pt x="3354009" y="1808486"/>
                </a:cubicBezTo>
                <a:cubicBezTo>
                  <a:pt x="3351416" y="1809780"/>
                  <a:pt x="3350120" y="1811073"/>
                  <a:pt x="3348967" y="1812290"/>
                </a:cubicBezTo>
                <a:cubicBezTo>
                  <a:pt x="3348967" y="1813584"/>
                  <a:pt x="3347671" y="1814877"/>
                  <a:pt x="3347671" y="1816095"/>
                </a:cubicBezTo>
                <a:cubicBezTo>
                  <a:pt x="3346374" y="1817388"/>
                  <a:pt x="3346374" y="1817388"/>
                  <a:pt x="3345078" y="1817388"/>
                </a:cubicBezTo>
                <a:cubicBezTo>
                  <a:pt x="3343781" y="1818681"/>
                  <a:pt x="3343781" y="1818681"/>
                  <a:pt x="3342485" y="1819975"/>
                </a:cubicBezTo>
                <a:cubicBezTo>
                  <a:pt x="3342485" y="1819975"/>
                  <a:pt x="3341332" y="1819975"/>
                  <a:pt x="3341332" y="1819975"/>
                </a:cubicBezTo>
                <a:cubicBezTo>
                  <a:pt x="3340036" y="1821192"/>
                  <a:pt x="3340036" y="1821192"/>
                  <a:pt x="3340036" y="1821192"/>
                </a:cubicBezTo>
                <a:cubicBezTo>
                  <a:pt x="3334994" y="1824996"/>
                  <a:pt x="3329808" y="1828801"/>
                  <a:pt x="3324767" y="1832605"/>
                </a:cubicBezTo>
                <a:cubicBezTo>
                  <a:pt x="3324767" y="1832605"/>
                  <a:pt x="3323470" y="1832605"/>
                  <a:pt x="3323470" y="1832605"/>
                </a:cubicBezTo>
                <a:cubicBezTo>
                  <a:pt x="3322174" y="1833898"/>
                  <a:pt x="3322174" y="1833898"/>
                  <a:pt x="3321021" y="1835192"/>
                </a:cubicBezTo>
                <a:cubicBezTo>
                  <a:pt x="3317132" y="1837702"/>
                  <a:pt x="3314539" y="1838996"/>
                  <a:pt x="3310793" y="1840289"/>
                </a:cubicBezTo>
                <a:cubicBezTo>
                  <a:pt x="3309497" y="1840289"/>
                  <a:pt x="3309497" y="1841507"/>
                  <a:pt x="3308201" y="1841507"/>
                </a:cubicBezTo>
                <a:cubicBezTo>
                  <a:pt x="3307048" y="1842800"/>
                  <a:pt x="3305752" y="1842800"/>
                  <a:pt x="3304455" y="1842800"/>
                </a:cubicBezTo>
                <a:cubicBezTo>
                  <a:pt x="3304455" y="1844093"/>
                  <a:pt x="3304455" y="1844093"/>
                  <a:pt x="3304455" y="1844093"/>
                </a:cubicBezTo>
                <a:cubicBezTo>
                  <a:pt x="3303159" y="1845311"/>
                  <a:pt x="3300566" y="1845311"/>
                  <a:pt x="3299413" y="1845311"/>
                </a:cubicBezTo>
                <a:cubicBezTo>
                  <a:pt x="3299413" y="1845311"/>
                  <a:pt x="3298117" y="1846604"/>
                  <a:pt x="3296820" y="1846604"/>
                </a:cubicBezTo>
                <a:cubicBezTo>
                  <a:pt x="3295524" y="1846604"/>
                  <a:pt x="3294228" y="1846604"/>
                  <a:pt x="3293075" y="1846604"/>
                </a:cubicBezTo>
                <a:cubicBezTo>
                  <a:pt x="3293075" y="1846604"/>
                  <a:pt x="3291779" y="1845311"/>
                  <a:pt x="3291779" y="1845311"/>
                </a:cubicBezTo>
                <a:cubicBezTo>
                  <a:pt x="3290482" y="1845311"/>
                  <a:pt x="3289186" y="1845311"/>
                  <a:pt x="3287889" y="1845311"/>
                </a:cubicBezTo>
                <a:cubicBezTo>
                  <a:pt x="3286737" y="1846604"/>
                  <a:pt x="3285440" y="1846604"/>
                  <a:pt x="3284144" y="1846604"/>
                </a:cubicBezTo>
                <a:cubicBezTo>
                  <a:pt x="3284144" y="1847898"/>
                  <a:pt x="3282847" y="1847898"/>
                  <a:pt x="3282847" y="1849115"/>
                </a:cubicBezTo>
                <a:cubicBezTo>
                  <a:pt x="3284144" y="1849115"/>
                  <a:pt x="3284144" y="1850408"/>
                  <a:pt x="3285440" y="1850408"/>
                </a:cubicBezTo>
                <a:cubicBezTo>
                  <a:pt x="3284144" y="1850408"/>
                  <a:pt x="3281551" y="1850408"/>
                  <a:pt x="3280255" y="1850408"/>
                </a:cubicBezTo>
                <a:cubicBezTo>
                  <a:pt x="3279102" y="1850408"/>
                  <a:pt x="3279102" y="1849115"/>
                  <a:pt x="3277806" y="1849115"/>
                </a:cubicBezTo>
                <a:lnTo>
                  <a:pt x="3277352" y="1849115"/>
                </a:lnTo>
                <a:lnTo>
                  <a:pt x="3275213" y="1849115"/>
                </a:lnTo>
                <a:cubicBezTo>
                  <a:pt x="3273916" y="1849115"/>
                  <a:pt x="3273916" y="1850408"/>
                  <a:pt x="3272764" y="1850408"/>
                </a:cubicBezTo>
                <a:cubicBezTo>
                  <a:pt x="3273916" y="1850408"/>
                  <a:pt x="3273916" y="1851702"/>
                  <a:pt x="3273916" y="1851702"/>
                </a:cubicBezTo>
                <a:cubicBezTo>
                  <a:pt x="3272764" y="1852995"/>
                  <a:pt x="3272764" y="1852995"/>
                  <a:pt x="3272764" y="1852995"/>
                </a:cubicBezTo>
                <a:cubicBezTo>
                  <a:pt x="3270171" y="1852995"/>
                  <a:pt x="3268874" y="1851702"/>
                  <a:pt x="3266281" y="1851702"/>
                </a:cubicBezTo>
                <a:cubicBezTo>
                  <a:pt x="3266281" y="1851702"/>
                  <a:pt x="3265129" y="1850408"/>
                  <a:pt x="3265129" y="1850408"/>
                </a:cubicBezTo>
                <a:cubicBezTo>
                  <a:pt x="3262536" y="1850408"/>
                  <a:pt x="3261240" y="1849115"/>
                  <a:pt x="3258791" y="1849115"/>
                </a:cubicBezTo>
                <a:cubicBezTo>
                  <a:pt x="3257494" y="1849115"/>
                  <a:pt x="3256198" y="1849115"/>
                  <a:pt x="3254901" y="1849115"/>
                </a:cubicBezTo>
                <a:cubicBezTo>
                  <a:pt x="3254901" y="1850408"/>
                  <a:pt x="3254901" y="1850408"/>
                  <a:pt x="3254901" y="1850408"/>
                </a:cubicBezTo>
                <a:lnTo>
                  <a:pt x="3252800" y="1850408"/>
                </a:lnTo>
                <a:lnTo>
                  <a:pt x="3252308" y="1850408"/>
                </a:lnTo>
                <a:cubicBezTo>
                  <a:pt x="3251156" y="1850408"/>
                  <a:pt x="3249860" y="1849115"/>
                  <a:pt x="3248563" y="1849115"/>
                </a:cubicBezTo>
                <a:cubicBezTo>
                  <a:pt x="3245970" y="1849115"/>
                  <a:pt x="3243521" y="1849115"/>
                  <a:pt x="3240928" y="1849115"/>
                </a:cubicBezTo>
                <a:cubicBezTo>
                  <a:pt x="3239632" y="1850408"/>
                  <a:pt x="3239632" y="1850408"/>
                  <a:pt x="3238335" y="1850408"/>
                </a:cubicBezTo>
                <a:cubicBezTo>
                  <a:pt x="3237183" y="1851702"/>
                  <a:pt x="3237183" y="1851702"/>
                  <a:pt x="3237183" y="1852995"/>
                </a:cubicBezTo>
                <a:cubicBezTo>
                  <a:pt x="3237183" y="1852995"/>
                  <a:pt x="3235887" y="1852995"/>
                  <a:pt x="3235887" y="1852995"/>
                </a:cubicBezTo>
                <a:cubicBezTo>
                  <a:pt x="3235887" y="1852995"/>
                  <a:pt x="3234590" y="1852995"/>
                  <a:pt x="3234590" y="1852995"/>
                </a:cubicBezTo>
                <a:cubicBezTo>
                  <a:pt x="3234590" y="1852995"/>
                  <a:pt x="3233294" y="1854213"/>
                  <a:pt x="3233294" y="1854213"/>
                </a:cubicBezTo>
                <a:cubicBezTo>
                  <a:pt x="3231997" y="1855506"/>
                  <a:pt x="3231997" y="1855506"/>
                  <a:pt x="3231997" y="1855506"/>
                </a:cubicBezTo>
                <a:cubicBezTo>
                  <a:pt x="3230845" y="1855506"/>
                  <a:pt x="3229548" y="1855506"/>
                  <a:pt x="3228252" y="1855506"/>
                </a:cubicBezTo>
                <a:cubicBezTo>
                  <a:pt x="3226955" y="1856799"/>
                  <a:pt x="3226955" y="1856799"/>
                  <a:pt x="3225659" y="1856799"/>
                </a:cubicBezTo>
                <a:cubicBezTo>
                  <a:pt x="3224506" y="1856799"/>
                  <a:pt x="3223210" y="1855506"/>
                  <a:pt x="3221914" y="1855506"/>
                </a:cubicBezTo>
                <a:cubicBezTo>
                  <a:pt x="3220617" y="1855506"/>
                  <a:pt x="3219321" y="1855506"/>
                  <a:pt x="3218024" y="1855506"/>
                </a:cubicBezTo>
                <a:cubicBezTo>
                  <a:pt x="3216872" y="1856799"/>
                  <a:pt x="3216872" y="1856799"/>
                  <a:pt x="3216872" y="1856799"/>
                </a:cubicBezTo>
                <a:cubicBezTo>
                  <a:pt x="3215575" y="1855506"/>
                  <a:pt x="3214279" y="1855506"/>
                  <a:pt x="3212982" y="1855506"/>
                </a:cubicBezTo>
                <a:cubicBezTo>
                  <a:pt x="3212982" y="1856799"/>
                  <a:pt x="3211686" y="1856799"/>
                  <a:pt x="3210533" y="1858017"/>
                </a:cubicBezTo>
                <a:cubicBezTo>
                  <a:pt x="3209237" y="1858017"/>
                  <a:pt x="3209237" y="1858017"/>
                  <a:pt x="3207940" y="1858017"/>
                </a:cubicBezTo>
                <a:cubicBezTo>
                  <a:pt x="3206644" y="1858017"/>
                  <a:pt x="3206644" y="1859310"/>
                  <a:pt x="3206644" y="1859310"/>
                </a:cubicBezTo>
                <a:cubicBezTo>
                  <a:pt x="3206644" y="1859310"/>
                  <a:pt x="3205348" y="1859310"/>
                  <a:pt x="3205348" y="1859310"/>
                </a:cubicBezTo>
                <a:cubicBezTo>
                  <a:pt x="3205348" y="1859310"/>
                  <a:pt x="3204051" y="1859310"/>
                  <a:pt x="3204051" y="1859310"/>
                </a:cubicBezTo>
                <a:cubicBezTo>
                  <a:pt x="3202899" y="1859310"/>
                  <a:pt x="3200306" y="1858017"/>
                  <a:pt x="3197713" y="1856799"/>
                </a:cubicBezTo>
                <a:cubicBezTo>
                  <a:pt x="3197713" y="1858017"/>
                  <a:pt x="3196560" y="1858017"/>
                  <a:pt x="3196560" y="1858017"/>
                </a:cubicBezTo>
                <a:cubicBezTo>
                  <a:pt x="3196560" y="1856799"/>
                  <a:pt x="3196560" y="1856799"/>
                  <a:pt x="3196560" y="1855506"/>
                </a:cubicBezTo>
                <a:cubicBezTo>
                  <a:pt x="3195264" y="1855506"/>
                  <a:pt x="3195264" y="1854213"/>
                  <a:pt x="3193967" y="1854213"/>
                </a:cubicBezTo>
                <a:cubicBezTo>
                  <a:pt x="3192671" y="1855506"/>
                  <a:pt x="3192671" y="1855506"/>
                  <a:pt x="3191375" y="1855506"/>
                </a:cubicBezTo>
                <a:cubicBezTo>
                  <a:pt x="3191375" y="1855506"/>
                  <a:pt x="3190078" y="1855506"/>
                  <a:pt x="3190078" y="1855506"/>
                </a:cubicBezTo>
                <a:cubicBezTo>
                  <a:pt x="3190078" y="1854213"/>
                  <a:pt x="3191375" y="1854213"/>
                  <a:pt x="3191375" y="1854213"/>
                </a:cubicBezTo>
                <a:cubicBezTo>
                  <a:pt x="3190078" y="1852995"/>
                  <a:pt x="3190078" y="1852995"/>
                  <a:pt x="3190078" y="1851702"/>
                </a:cubicBezTo>
                <a:cubicBezTo>
                  <a:pt x="3188926" y="1851702"/>
                  <a:pt x="3187629" y="1851702"/>
                  <a:pt x="3186333" y="1851702"/>
                </a:cubicBezTo>
                <a:cubicBezTo>
                  <a:pt x="3185036" y="1851702"/>
                  <a:pt x="3185036" y="1852995"/>
                  <a:pt x="3183740" y="1852995"/>
                </a:cubicBezTo>
                <a:cubicBezTo>
                  <a:pt x="3183740" y="1854213"/>
                  <a:pt x="3183740" y="1854213"/>
                  <a:pt x="3183740" y="1855506"/>
                </a:cubicBezTo>
                <a:cubicBezTo>
                  <a:pt x="3183740" y="1855506"/>
                  <a:pt x="3182587" y="1854213"/>
                  <a:pt x="3182587" y="1854213"/>
                </a:cubicBezTo>
                <a:cubicBezTo>
                  <a:pt x="3182587" y="1852995"/>
                  <a:pt x="3182587" y="1852995"/>
                  <a:pt x="3182587" y="1851702"/>
                </a:cubicBezTo>
                <a:cubicBezTo>
                  <a:pt x="3182587" y="1850408"/>
                  <a:pt x="3183740" y="1850408"/>
                  <a:pt x="3183740" y="1849115"/>
                </a:cubicBezTo>
                <a:cubicBezTo>
                  <a:pt x="3183740" y="1849115"/>
                  <a:pt x="3183740" y="1847898"/>
                  <a:pt x="3183740" y="1846604"/>
                </a:cubicBezTo>
                <a:cubicBezTo>
                  <a:pt x="3185036" y="1845311"/>
                  <a:pt x="3185036" y="1845311"/>
                  <a:pt x="3186333" y="1844093"/>
                </a:cubicBezTo>
                <a:cubicBezTo>
                  <a:pt x="3185036" y="1842800"/>
                  <a:pt x="3185036" y="1841507"/>
                  <a:pt x="3183740" y="1840289"/>
                </a:cubicBezTo>
                <a:cubicBezTo>
                  <a:pt x="3182587" y="1838996"/>
                  <a:pt x="3182587" y="1838996"/>
                  <a:pt x="3181291" y="1837702"/>
                </a:cubicBezTo>
                <a:cubicBezTo>
                  <a:pt x="3179994" y="1837702"/>
                  <a:pt x="3179994" y="1836485"/>
                  <a:pt x="3178698" y="1835192"/>
                </a:cubicBezTo>
                <a:cubicBezTo>
                  <a:pt x="3178698" y="1835192"/>
                  <a:pt x="3178698" y="1833898"/>
                  <a:pt x="3178698" y="1832605"/>
                </a:cubicBezTo>
                <a:cubicBezTo>
                  <a:pt x="3178698" y="1832605"/>
                  <a:pt x="3179994" y="1831387"/>
                  <a:pt x="3179994" y="1831387"/>
                </a:cubicBezTo>
                <a:cubicBezTo>
                  <a:pt x="3179994" y="1831387"/>
                  <a:pt x="3181291" y="1832605"/>
                  <a:pt x="3181291" y="1832605"/>
                </a:cubicBezTo>
                <a:cubicBezTo>
                  <a:pt x="3181291" y="1832605"/>
                  <a:pt x="3182587" y="1832605"/>
                  <a:pt x="3182587" y="1832605"/>
                </a:cubicBezTo>
                <a:cubicBezTo>
                  <a:pt x="3182587" y="1832605"/>
                  <a:pt x="3183740" y="1831387"/>
                  <a:pt x="3183740" y="1831387"/>
                </a:cubicBezTo>
                <a:cubicBezTo>
                  <a:pt x="3183740" y="1830094"/>
                  <a:pt x="3185036" y="1828801"/>
                  <a:pt x="3185036" y="1827583"/>
                </a:cubicBezTo>
                <a:cubicBezTo>
                  <a:pt x="3185036" y="1826290"/>
                  <a:pt x="3183740" y="1824996"/>
                  <a:pt x="3183740" y="1823779"/>
                </a:cubicBezTo>
                <a:cubicBezTo>
                  <a:pt x="3183740" y="1823779"/>
                  <a:pt x="3183740" y="1822486"/>
                  <a:pt x="3183740" y="1822486"/>
                </a:cubicBezTo>
                <a:cubicBezTo>
                  <a:pt x="3182587" y="1821192"/>
                  <a:pt x="3181291" y="1818681"/>
                  <a:pt x="3179994" y="1817388"/>
                </a:cubicBezTo>
                <a:cubicBezTo>
                  <a:pt x="3179994" y="1816095"/>
                  <a:pt x="3179994" y="1816095"/>
                  <a:pt x="3179994" y="1814877"/>
                </a:cubicBezTo>
                <a:cubicBezTo>
                  <a:pt x="3178698" y="1813584"/>
                  <a:pt x="3177401" y="1812290"/>
                  <a:pt x="3176105" y="1811073"/>
                </a:cubicBezTo>
                <a:cubicBezTo>
                  <a:pt x="3176105" y="1809780"/>
                  <a:pt x="3174953" y="1807269"/>
                  <a:pt x="3174953" y="1804682"/>
                </a:cubicBezTo>
                <a:cubicBezTo>
                  <a:pt x="3173656" y="1802171"/>
                  <a:pt x="3173656" y="1800878"/>
                  <a:pt x="3172360" y="1798367"/>
                </a:cubicBezTo>
                <a:cubicBezTo>
                  <a:pt x="3172360" y="1797074"/>
                  <a:pt x="3172360" y="1795780"/>
                  <a:pt x="3172360" y="1794563"/>
                </a:cubicBezTo>
                <a:cubicBezTo>
                  <a:pt x="3171063" y="1791976"/>
                  <a:pt x="3171063" y="1789465"/>
                  <a:pt x="3169767" y="1786954"/>
                </a:cubicBezTo>
                <a:cubicBezTo>
                  <a:pt x="3167318" y="1786954"/>
                  <a:pt x="3166021" y="1785661"/>
                  <a:pt x="3164725" y="1784368"/>
                </a:cubicBezTo>
                <a:cubicBezTo>
                  <a:pt x="3163428" y="1783074"/>
                  <a:pt x="3163428" y="1781857"/>
                  <a:pt x="3163428" y="1780563"/>
                </a:cubicBezTo>
                <a:cubicBezTo>
                  <a:pt x="3162276" y="1780563"/>
                  <a:pt x="3159683" y="1779270"/>
                  <a:pt x="3158387" y="1778053"/>
                </a:cubicBezTo>
                <a:cubicBezTo>
                  <a:pt x="3157090" y="1778053"/>
                  <a:pt x="3157090" y="1776759"/>
                  <a:pt x="3157090" y="1776759"/>
                </a:cubicBezTo>
                <a:cubicBezTo>
                  <a:pt x="3155794" y="1776759"/>
                  <a:pt x="3154641" y="1775466"/>
                  <a:pt x="3153345" y="1774248"/>
                </a:cubicBezTo>
                <a:cubicBezTo>
                  <a:pt x="3152048" y="1772955"/>
                  <a:pt x="3150752" y="1770444"/>
                  <a:pt x="3149455" y="1769151"/>
                </a:cubicBezTo>
                <a:cubicBezTo>
                  <a:pt x="3148303" y="1769151"/>
                  <a:pt x="3148303" y="1767857"/>
                  <a:pt x="3147007" y="1766564"/>
                </a:cubicBezTo>
                <a:cubicBezTo>
                  <a:pt x="3147007" y="1764053"/>
                  <a:pt x="3147007" y="1762760"/>
                  <a:pt x="3147007" y="1761542"/>
                </a:cubicBezTo>
                <a:cubicBezTo>
                  <a:pt x="3145710" y="1760249"/>
                  <a:pt x="3145710" y="1760249"/>
                  <a:pt x="3144414" y="1758956"/>
                </a:cubicBezTo>
                <a:cubicBezTo>
                  <a:pt x="3144414" y="1757738"/>
                  <a:pt x="3144414" y="1757738"/>
                  <a:pt x="3144414" y="1756445"/>
                </a:cubicBezTo>
                <a:cubicBezTo>
                  <a:pt x="3144414" y="1755151"/>
                  <a:pt x="3145710" y="1755151"/>
                  <a:pt x="3145710" y="1755151"/>
                </a:cubicBezTo>
                <a:cubicBezTo>
                  <a:pt x="3145710" y="1753934"/>
                  <a:pt x="3144414" y="1753934"/>
                  <a:pt x="3144414" y="1752641"/>
                </a:cubicBezTo>
                <a:cubicBezTo>
                  <a:pt x="3143117" y="1751347"/>
                  <a:pt x="3143117" y="1751347"/>
                  <a:pt x="3141821" y="1751347"/>
                </a:cubicBezTo>
                <a:cubicBezTo>
                  <a:pt x="3140668" y="1748836"/>
                  <a:pt x="3140668" y="1747543"/>
                  <a:pt x="3140668" y="1745032"/>
                </a:cubicBezTo>
                <a:cubicBezTo>
                  <a:pt x="3140668" y="1745032"/>
                  <a:pt x="3139372" y="1743739"/>
                  <a:pt x="3139372" y="1743739"/>
                </a:cubicBezTo>
                <a:cubicBezTo>
                  <a:pt x="3140668" y="1743739"/>
                  <a:pt x="3140668" y="1742445"/>
                  <a:pt x="3141821" y="1742445"/>
                </a:cubicBezTo>
                <a:cubicBezTo>
                  <a:pt x="3141821" y="1741228"/>
                  <a:pt x="3140668" y="1739935"/>
                  <a:pt x="3140668" y="1738641"/>
                </a:cubicBezTo>
                <a:cubicBezTo>
                  <a:pt x="3140668" y="1737424"/>
                  <a:pt x="3140668" y="1734837"/>
                  <a:pt x="3140668" y="1733544"/>
                </a:cubicBezTo>
                <a:cubicBezTo>
                  <a:pt x="3139372" y="1731033"/>
                  <a:pt x="3138075" y="1727229"/>
                  <a:pt x="3136779" y="1724718"/>
                </a:cubicBezTo>
                <a:cubicBezTo>
                  <a:pt x="3136779" y="1722131"/>
                  <a:pt x="3136779" y="1718327"/>
                  <a:pt x="3136779" y="1715816"/>
                </a:cubicBezTo>
                <a:cubicBezTo>
                  <a:pt x="3135482" y="1713229"/>
                  <a:pt x="3135482" y="1712012"/>
                  <a:pt x="3134330" y="1709425"/>
                </a:cubicBezTo>
                <a:cubicBezTo>
                  <a:pt x="3134330" y="1709425"/>
                  <a:pt x="3134330" y="1709425"/>
                  <a:pt x="3135482" y="1709425"/>
                </a:cubicBezTo>
                <a:cubicBezTo>
                  <a:pt x="3135482" y="1708208"/>
                  <a:pt x="3135482" y="1705621"/>
                  <a:pt x="3135482" y="1704403"/>
                </a:cubicBezTo>
                <a:cubicBezTo>
                  <a:pt x="3133033" y="1701817"/>
                  <a:pt x="3130441" y="1698012"/>
                  <a:pt x="3127848" y="1695502"/>
                </a:cubicBezTo>
                <a:cubicBezTo>
                  <a:pt x="3127848" y="1694208"/>
                  <a:pt x="3127848" y="1692915"/>
                  <a:pt x="3127848" y="1691697"/>
                </a:cubicBezTo>
                <a:cubicBezTo>
                  <a:pt x="3125399" y="1687893"/>
                  <a:pt x="3122806" y="1685306"/>
                  <a:pt x="3120357" y="1682796"/>
                </a:cubicBezTo>
                <a:cubicBezTo>
                  <a:pt x="3120357" y="1681502"/>
                  <a:pt x="3119060" y="1678991"/>
                  <a:pt x="3119060" y="1677698"/>
                </a:cubicBezTo>
                <a:cubicBezTo>
                  <a:pt x="3116468" y="1673894"/>
                  <a:pt x="3113875" y="1668796"/>
                  <a:pt x="3111426" y="1664992"/>
                </a:cubicBezTo>
                <a:cubicBezTo>
                  <a:pt x="3108833" y="1662481"/>
                  <a:pt x="3107536" y="1661188"/>
                  <a:pt x="3106384" y="1658677"/>
                </a:cubicBezTo>
                <a:cubicBezTo>
                  <a:pt x="3102495" y="1656090"/>
                  <a:pt x="3100046" y="1653579"/>
                  <a:pt x="3097453" y="1650993"/>
                </a:cubicBezTo>
                <a:cubicBezTo>
                  <a:pt x="3096156" y="1647188"/>
                  <a:pt x="3096156" y="1644678"/>
                  <a:pt x="3096156" y="1640873"/>
                </a:cubicBezTo>
                <a:cubicBezTo>
                  <a:pt x="3096156" y="1640873"/>
                  <a:pt x="3096156" y="1639580"/>
                  <a:pt x="3096156" y="1639580"/>
                </a:cubicBezTo>
                <a:cubicBezTo>
                  <a:pt x="3097453" y="1638363"/>
                  <a:pt x="3097453" y="1637069"/>
                  <a:pt x="3097453" y="1635776"/>
                </a:cubicBezTo>
                <a:cubicBezTo>
                  <a:pt x="3097453" y="1634482"/>
                  <a:pt x="3097453" y="1631972"/>
                  <a:pt x="3097453" y="1630678"/>
                </a:cubicBezTo>
                <a:cubicBezTo>
                  <a:pt x="3098749" y="1629461"/>
                  <a:pt x="3098749" y="1628167"/>
                  <a:pt x="3098749" y="1626874"/>
                </a:cubicBezTo>
                <a:cubicBezTo>
                  <a:pt x="3098749" y="1625657"/>
                  <a:pt x="3098749" y="1624363"/>
                  <a:pt x="3098749" y="1623070"/>
                </a:cubicBezTo>
                <a:cubicBezTo>
                  <a:pt x="3100046" y="1621853"/>
                  <a:pt x="3101198" y="1620559"/>
                  <a:pt x="3102495" y="1619266"/>
                </a:cubicBezTo>
                <a:cubicBezTo>
                  <a:pt x="3102495" y="1617972"/>
                  <a:pt x="3103791" y="1616755"/>
                  <a:pt x="3103791" y="1615461"/>
                </a:cubicBezTo>
                <a:cubicBezTo>
                  <a:pt x="3105087" y="1614168"/>
                  <a:pt x="3106384" y="1612951"/>
                  <a:pt x="3107536" y="1611657"/>
                </a:cubicBezTo>
                <a:cubicBezTo>
                  <a:pt x="3107536" y="1609147"/>
                  <a:pt x="3107536" y="1605342"/>
                  <a:pt x="3107536" y="1602755"/>
                </a:cubicBezTo>
                <a:cubicBezTo>
                  <a:pt x="3107536" y="1601462"/>
                  <a:pt x="3108833" y="1601462"/>
                  <a:pt x="3108833" y="1601462"/>
                </a:cubicBezTo>
                <a:cubicBezTo>
                  <a:pt x="3108833" y="1600245"/>
                  <a:pt x="3108833" y="1598951"/>
                  <a:pt x="3108833" y="1597658"/>
                </a:cubicBezTo>
                <a:cubicBezTo>
                  <a:pt x="3111426" y="1596441"/>
                  <a:pt x="3113875" y="1593854"/>
                  <a:pt x="3116468" y="1592636"/>
                </a:cubicBezTo>
                <a:cubicBezTo>
                  <a:pt x="3116468" y="1591343"/>
                  <a:pt x="3116468" y="1591343"/>
                  <a:pt x="3116468" y="1590049"/>
                </a:cubicBezTo>
                <a:cubicBezTo>
                  <a:pt x="3119060" y="1588832"/>
                  <a:pt x="3120357" y="1587539"/>
                  <a:pt x="3122806" y="1586245"/>
                </a:cubicBezTo>
                <a:cubicBezTo>
                  <a:pt x="3122806" y="1586245"/>
                  <a:pt x="3124102" y="1586245"/>
                  <a:pt x="3124102" y="1586245"/>
                </a:cubicBezTo>
                <a:cubicBezTo>
                  <a:pt x="3126695" y="1583735"/>
                  <a:pt x="3127848" y="1579930"/>
                  <a:pt x="3130441" y="1577343"/>
                </a:cubicBezTo>
                <a:cubicBezTo>
                  <a:pt x="3130441" y="1573539"/>
                  <a:pt x="3130441" y="1571029"/>
                  <a:pt x="3130441" y="1567224"/>
                </a:cubicBezTo>
                <a:cubicBezTo>
                  <a:pt x="3130441" y="1567224"/>
                  <a:pt x="3129144" y="1565931"/>
                  <a:pt x="3129144" y="1565931"/>
                </a:cubicBezTo>
                <a:cubicBezTo>
                  <a:pt x="3129144" y="1564637"/>
                  <a:pt x="3129144" y="1564637"/>
                  <a:pt x="3129144" y="1563420"/>
                </a:cubicBezTo>
                <a:cubicBezTo>
                  <a:pt x="3127848" y="1560833"/>
                  <a:pt x="3125399" y="1558323"/>
                  <a:pt x="3124102" y="1555812"/>
                </a:cubicBezTo>
                <a:cubicBezTo>
                  <a:pt x="3124102" y="1555812"/>
                  <a:pt x="3124102" y="1554518"/>
                  <a:pt x="3124102" y="1553225"/>
                </a:cubicBezTo>
                <a:cubicBezTo>
                  <a:pt x="3122806" y="1553225"/>
                  <a:pt x="3122806" y="1551931"/>
                  <a:pt x="3121509" y="1550714"/>
                </a:cubicBezTo>
                <a:cubicBezTo>
                  <a:pt x="3121509" y="1549421"/>
                  <a:pt x="3121509" y="1548127"/>
                  <a:pt x="3121509" y="1546910"/>
                </a:cubicBezTo>
                <a:cubicBezTo>
                  <a:pt x="3120357" y="1546910"/>
                  <a:pt x="3120357" y="1545617"/>
                  <a:pt x="3119060" y="1545617"/>
                </a:cubicBezTo>
                <a:cubicBezTo>
                  <a:pt x="3120357" y="1543106"/>
                  <a:pt x="3122806" y="1541812"/>
                  <a:pt x="3124102" y="1540519"/>
                </a:cubicBezTo>
                <a:cubicBezTo>
                  <a:pt x="3125399" y="1538008"/>
                  <a:pt x="3125399" y="1536715"/>
                  <a:pt x="3125399" y="1535421"/>
                </a:cubicBezTo>
                <a:cubicBezTo>
                  <a:pt x="3122806" y="1534204"/>
                  <a:pt x="3121509" y="1531617"/>
                  <a:pt x="3120357" y="1530400"/>
                </a:cubicBezTo>
                <a:cubicBezTo>
                  <a:pt x="3120357" y="1527813"/>
                  <a:pt x="3120357" y="1524009"/>
                  <a:pt x="3120357" y="1521498"/>
                </a:cubicBezTo>
                <a:cubicBezTo>
                  <a:pt x="3117764" y="1518911"/>
                  <a:pt x="3115171" y="1516400"/>
                  <a:pt x="3112722" y="1513890"/>
                </a:cubicBezTo>
                <a:cubicBezTo>
                  <a:pt x="3112722" y="1513890"/>
                  <a:pt x="3112722" y="1512596"/>
                  <a:pt x="3112722" y="1512596"/>
                </a:cubicBezTo>
                <a:cubicBezTo>
                  <a:pt x="3112722" y="1512596"/>
                  <a:pt x="3111426" y="1511303"/>
                  <a:pt x="3111426" y="1511303"/>
                </a:cubicBezTo>
                <a:cubicBezTo>
                  <a:pt x="3112722" y="1511303"/>
                  <a:pt x="3113875" y="1510085"/>
                  <a:pt x="3115171" y="1510085"/>
                </a:cubicBezTo>
                <a:cubicBezTo>
                  <a:pt x="3115171" y="1510085"/>
                  <a:pt x="3113875" y="1508792"/>
                  <a:pt x="3113875" y="1508792"/>
                </a:cubicBezTo>
                <a:cubicBezTo>
                  <a:pt x="3112722" y="1508792"/>
                  <a:pt x="3111426" y="1508792"/>
                  <a:pt x="3110129" y="1508792"/>
                </a:cubicBezTo>
                <a:cubicBezTo>
                  <a:pt x="3108833" y="1508792"/>
                  <a:pt x="3108833" y="1507498"/>
                  <a:pt x="3108833" y="1507498"/>
                </a:cubicBezTo>
                <a:cubicBezTo>
                  <a:pt x="3107536" y="1507498"/>
                  <a:pt x="3107536" y="1506281"/>
                  <a:pt x="3107536" y="1506281"/>
                </a:cubicBezTo>
                <a:cubicBezTo>
                  <a:pt x="3107536" y="1504988"/>
                  <a:pt x="3108833" y="1504988"/>
                  <a:pt x="3108833" y="1503694"/>
                </a:cubicBezTo>
                <a:cubicBezTo>
                  <a:pt x="3108833" y="1502401"/>
                  <a:pt x="3107536" y="1501184"/>
                  <a:pt x="3107536" y="1499890"/>
                </a:cubicBezTo>
                <a:cubicBezTo>
                  <a:pt x="3107536" y="1499890"/>
                  <a:pt x="3106384" y="1498597"/>
                  <a:pt x="3106384" y="1498597"/>
                </a:cubicBezTo>
                <a:cubicBezTo>
                  <a:pt x="3106384" y="1498597"/>
                  <a:pt x="3105087" y="1497379"/>
                  <a:pt x="3105087" y="1497379"/>
                </a:cubicBezTo>
                <a:cubicBezTo>
                  <a:pt x="3105087" y="1496086"/>
                  <a:pt x="3105087" y="1496086"/>
                  <a:pt x="3105087" y="1494792"/>
                </a:cubicBezTo>
                <a:cubicBezTo>
                  <a:pt x="3103791" y="1493575"/>
                  <a:pt x="3103791" y="1493575"/>
                  <a:pt x="3102495" y="1492282"/>
                </a:cubicBezTo>
                <a:cubicBezTo>
                  <a:pt x="3102495" y="1490988"/>
                  <a:pt x="3102495" y="1490988"/>
                  <a:pt x="3102495" y="1489771"/>
                </a:cubicBezTo>
                <a:cubicBezTo>
                  <a:pt x="3100046" y="1488478"/>
                  <a:pt x="3098749" y="1488478"/>
                  <a:pt x="3097453" y="1487184"/>
                </a:cubicBezTo>
                <a:cubicBezTo>
                  <a:pt x="3097453" y="1487184"/>
                  <a:pt x="3096156" y="1485891"/>
                  <a:pt x="3096156" y="1485891"/>
                </a:cubicBezTo>
                <a:cubicBezTo>
                  <a:pt x="3096156" y="1484673"/>
                  <a:pt x="3094860" y="1484673"/>
                  <a:pt x="3093563" y="1483380"/>
                </a:cubicBezTo>
                <a:cubicBezTo>
                  <a:pt x="3092411" y="1483380"/>
                  <a:pt x="3092411" y="1483380"/>
                  <a:pt x="3092411" y="1483380"/>
                </a:cubicBezTo>
                <a:cubicBezTo>
                  <a:pt x="3091114" y="1482086"/>
                  <a:pt x="3091114" y="1482086"/>
                  <a:pt x="3089818" y="1482086"/>
                </a:cubicBezTo>
                <a:cubicBezTo>
                  <a:pt x="3089818" y="1480869"/>
                  <a:pt x="3089818" y="1480869"/>
                  <a:pt x="3089818" y="1479576"/>
                </a:cubicBezTo>
                <a:cubicBezTo>
                  <a:pt x="3088521" y="1478282"/>
                  <a:pt x="3086073" y="1478282"/>
                  <a:pt x="3084776" y="1477065"/>
                </a:cubicBezTo>
                <a:cubicBezTo>
                  <a:pt x="3084776" y="1475772"/>
                  <a:pt x="3083480" y="1475772"/>
                  <a:pt x="3083480" y="1474478"/>
                </a:cubicBezTo>
                <a:cubicBezTo>
                  <a:pt x="3082183" y="1473261"/>
                  <a:pt x="3079590" y="1471967"/>
                  <a:pt x="3077141" y="1470674"/>
                </a:cubicBezTo>
                <a:cubicBezTo>
                  <a:pt x="3075845" y="1469380"/>
                  <a:pt x="3074548" y="1468163"/>
                  <a:pt x="3073252" y="1466870"/>
                </a:cubicBezTo>
                <a:cubicBezTo>
                  <a:pt x="3073252" y="1466870"/>
                  <a:pt x="3074548" y="1466870"/>
                  <a:pt x="3074548" y="1466870"/>
                </a:cubicBezTo>
                <a:cubicBezTo>
                  <a:pt x="3073252" y="1465576"/>
                  <a:pt x="3072100" y="1465576"/>
                  <a:pt x="3070803" y="1464359"/>
                </a:cubicBezTo>
                <a:cubicBezTo>
                  <a:pt x="3070803" y="1463066"/>
                  <a:pt x="3069507" y="1463066"/>
                  <a:pt x="3069507" y="1461772"/>
                </a:cubicBezTo>
                <a:cubicBezTo>
                  <a:pt x="3068210" y="1461772"/>
                  <a:pt x="3068210" y="1460555"/>
                  <a:pt x="3066914" y="1460555"/>
                </a:cubicBezTo>
                <a:cubicBezTo>
                  <a:pt x="3066914" y="1459261"/>
                  <a:pt x="3066914" y="1457968"/>
                  <a:pt x="3066914" y="1456751"/>
                </a:cubicBezTo>
                <a:cubicBezTo>
                  <a:pt x="3065617" y="1455457"/>
                  <a:pt x="3065617" y="1455457"/>
                  <a:pt x="3064465" y="1454164"/>
                </a:cubicBezTo>
                <a:cubicBezTo>
                  <a:pt x="3064465" y="1454164"/>
                  <a:pt x="3064465" y="1452870"/>
                  <a:pt x="3064465" y="1452870"/>
                </a:cubicBezTo>
                <a:cubicBezTo>
                  <a:pt x="3064465" y="1452870"/>
                  <a:pt x="3063168" y="1451653"/>
                  <a:pt x="3063168" y="1451653"/>
                </a:cubicBezTo>
                <a:cubicBezTo>
                  <a:pt x="3061872" y="1450360"/>
                  <a:pt x="3060575" y="1447849"/>
                  <a:pt x="3059279" y="1446555"/>
                </a:cubicBezTo>
                <a:cubicBezTo>
                  <a:pt x="3059279" y="1446555"/>
                  <a:pt x="3059279" y="1445262"/>
                  <a:pt x="3059279" y="1445262"/>
                </a:cubicBezTo>
                <a:cubicBezTo>
                  <a:pt x="3060575" y="1445262"/>
                  <a:pt x="3061872" y="1446555"/>
                  <a:pt x="3063168" y="1446555"/>
                </a:cubicBezTo>
                <a:cubicBezTo>
                  <a:pt x="3063168" y="1446555"/>
                  <a:pt x="3064465" y="1445262"/>
                  <a:pt x="3065617" y="1445262"/>
                </a:cubicBezTo>
                <a:cubicBezTo>
                  <a:pt x="3066914" y="1442751"/>
                  <a:pt x="3066914" y="1441458"/>
                  <a:pt x="3066914" y="1438947"/>
                </a:cubicBezTo>
                <a:cubicBezTo>
                  <a:pt x="3066914" y="1437654"/>
                  <a:pt x="3066914" y="1436360"/>
                  <a:pt x="3066914" y="1435143"/>
                </a:cubicBezTo>
                <a:cubicBezTo>
                  <a:pt x="3066914" y="1435143"/>
                  <a:pt x="3068210" y="1436360"/>
                  <a:pt x="3068210" y="1436360"/>
                </a:cubicBezTo>
                <a:cubicBezTo>
                  <a:pt x="3069507" y="1436360"/>
                  <a:pt x="3072100" y="1435143"/>
                  <a:pt x="3074548" y="1435143"/>
                </a:cubicBezTo>
                <a:cubicBezTo>
                  <a:pt x="3072100" y="1433849"/>
                  <a:pt x="3070803" y="1433849"/>
                  <a:pt x="3069507" y="1433849"/>
                </a:cubicBezTo>
                <a:cubicBezTo>
                  <a:pt x="3069507" y="1432556"/>
                  <a:pt x="3068210" y="1431338"/>
                  <a:pt x="3066914" y="1430045"/>
                </a:cubicBezTo>
                <a:cubicBezTo>
                  <a:pt x="3068210" y="1430045"/>
                  <a:pt x="3069507" y="1430045"/>
                  <a:pt x="3070803" y="1430045"/>
                </a:cubicBezTo>
                <a:cubicBezTo>
                  <a:pt x="3070803" y="1428751"/>
                  <a:pt x="3070803" y="1428751"/>
                  <a:pt x="3070803" y="1427534"/>
                </a:cubicBezTo>
                <a:cubicBezTo>
                  <a:pt x="3070803" y="1426241"/>
                  <a:pt x="3070803" y="1426241"/>
                  <a:pt x="3070803" y="1426241"/>
                </a:cubicBezTo>
                <a:cubicBezTo>
                  <a:pt x="3069507" y="1426241"/>
                  <a:pt x="3068210" y="1424947"/>
                  <a:pt x="3066914" y="1424947"/>
                </a:cubicBezTo>
                <a:cubicBezTo>
                  <a:pt x="3068210" y="1423730"/>
                  <a:pt x="3069507" y="1421143"/>
                  <a:pt x="3070803" y="1419850"/>
                </a:cubicBezTo>
                <a:cubicBezTo>
                  <a:pt x="3072100" y="1418632"/>
                  <a:pt x="3074548" y="1417339"/>
                  <a:pt x="3075845" y="1416045"/>
                </a:cubicBezTo>
                <a:cubicBezTo>
                  <a:pt x="3075845" y="1414828"/>
                  <a:pt x="3074548" y="1414828"/>
                  <a:pt x="3074548" y="1413535"/>
                </a:cubicBezTo>
                <a:cubicBezTo>
                  <a:pt x="3075845" y="1413535"/>
                  <a:pt x="3075845" y="1412241"/>
                  <a:pt x="3077141" y="1412241"/>
                </a:cubicBezTo>
                <a:cubicBezTo>
                  <a:pt x="3075845" y="1412241"/>
                  <a:pt x="3075845" y="1411024"/>
                  <a:pt x="3074548" y="1411024"/>
                </a:cubicBezTo>
                <a:cubicBezTo>
                  <a:pt x="3075845" y="1409730"/>
                  <a:pt x="3075845" y="1408437"/>
                  <a:pt x="3077141" y="1407220"/>
                </a:cubicBezTo>
                <a:cubicBezTo>
                  <a:pt x="3077141" y="1404633"/>
                  <a:pt x="3077141" y="1403339"/>
                  <a:pt x="3077141" y="1402122"/>
                </a:cubicBezTo>
                <a:cubicBezTo>
                  <a:pt x="3075845" y="1402122"/>
                  <a:pt x="3075845" y="1400829"/>
                  <a:pt x="3074548" y="1399535"/>
                </a:cubicBezTo>
                <a:cubicBezTo>
                  <a:pt x="3074548" y="1398318"/>
                  <a:pt x="3074548" y="1397024"/>
                  <a:pt x="3074548" y="1395731"/>
                </a:cubicBezTo>
                <a:cubicBezTo>
                  <a:pt x="3074548" y="1395731"/>
                  <a:pt x="3075845" y="1394514"/>
                  <a:pt x="3075845" y="1394514"/>
                </a:cubicBezTo>
                <a:cubicBezTo>
                  <a:pt x="3074548" y="1394514"/>
                  <a:pt x="3074548" y="1393220"/>
                  <a:pt x="3073252" y="1391927"/>
                </a:cubicBezTo>
                <a:cubicBezTo>
                  <a:pt x="3070803" y="1391927"/>
                  <a:pt x="3069507" y="1393220"/>
                  <a:pt x="3068210" y="1393220"/>
                </a:cubicBezTo>
                <a:cubicBezTo>
                  <a:pt x="3068210" y="1393220"/>
                  <a:pt x="3066914" y="1391927"/>
                  <a:pt x="3066914" y="1391927"/>
                </a:cubicBezTo>
                <a:cubicBezTo>
                  <a:pt x="3065617" y="1391927"/>
                  <a:pt x="3065617" y="1391927"/>
                  <a:pt x="3064465" y="1391927"/>
                </a:cubicBezTo>
                <a:cubicBezTo>
                  <a:pt x="3064465" y="1389416"/>
                  <a:pt x="3063168" y="1386829"/>
                  <a:pt x="3063168" y="1384318"/>
                </a:cubicBezTo>
                <a:cubicBezTo>
                  <a:pt x="3061872" y="1385612"/>
                  <a:pt x="3061872" y="1385612"/>
                  <a:pt x="3060575" y="1385612"/>
                </a:cubicBezTo>
                <a:cubicBezTo>
                  <a:pt x="3059279" y="1384318"/>
                  <a:pt x="3059279" y="1384318"/>
                  <a:pt x="3058127" y="1384318"/>
                </a:cubicBezTo>
                <a:cubicBezTo>
                  <a:pt x="3058127" y="1384318"/>
                  <a:pt x="3056830" y="1384318"/>
                  <a:pt x="3056830" y="1384318"/>
                </a:cubicBezTo>
                <a:cubicBezTo>
                  <a:pt x="3055534" y="1383025"/>
                  <a:pt x="3055534" y="1383025"/>
                  <a:pt x="3054237" y="1381808"/>
                </a:cubicBezTo>
                <a:cubicBezTo>
                  <a:pt x="3054237" y="1383025"/>
                  <a:pt x="3052941" y="1384318"/>
                  <a:pt x="3052941" y="1385612"/>
                </a:cubicBezTo>
                <a:cubicBezTo>
                  <a:pt x="3051644" y="1385612"/>
                  <a:pt x="3050492" y="1385612"/>
                  <a:pt x="3049195" y="1385612"/>
                </a:cubicBezTo>
                <a:cubicBezTo>
                  <a:pt x="3047899" y="1384318"/>
                  <a:pt x="3047899" y="1384318"/>
                  <a:pt x="3046602" y="1384318"/>
                </a:cubicBezTo>
                <a:cubicBezTo>
                  <a:pt x="3044154" y="1385612"/>
                  <a:pt x="3041561" y="1385612"/>
                  <a:pt x="3038968" y="1386829"/>
                </a:cubicBezTo>
                <a:cubicBezTo>
                  <a:pt x="3037815" y="1385612"/>
                  <a:pt x="3037815" y="1385612"/>
                  <a:pt x="3036519" y="1385612"/>
                </a:cubicBezTo>
                <a:cubicBezTo>
                  <a:pt x="3036519" y="1385612"/>
                  <a:pt x="3035222" y="1386829"/>
                  <a:pt x="3033926" y="1386829"/>
                </a:cubicBezTo>
                <a:cubicBezTo>
                  <a:pt x="3028884" y="1388123"/>
                  <a:pt x="3023842" y="1388123"/>
                  <a:pt x="3018656" y="1388123"/>
                </a:cubicBezTo>
                <a:cubicBezTo>
                  <a:pt x="3017360" y="1388123"/>
                  <a:pt x="3014911" y="1386829"/>
                  <a:pt x="3013615" y="1386829"/>
                </a:cubicBezTo>
                <a:cubicBezTo>
                  <a:pt x="3012318" y="1385612"/>
                  <a:pt x="3011022" y="1385612"/>
                  <a:pt x="3009869" y="1384318"/>
                </a:cubicBezTo>
                <a:cubicBezTo>
                  <a:pt x="3009869" y="1383025"/>
                  <a:pt x="3008573" y="1381808"/>
                  <a:pt x="3008573" y="1380514"/>
                </a:cubicBezTo>
                <a:cubicBezTo>
                  <a:pt x="3007276" y="1379221"/>
                  <a:pt x="3007276" y="1379221"/>
                  <a:pt x="3005980" y="1379221"/>
                </a:cubicBezTo>
                <a:cubicBezTo>
                  <a:pt x="3005980" y="1378003"/>
                  <a:pt x="3005980" y="1376710"/>
                  <a:pt x="3005980" y="1375417"/>
                </a:cubicBezTo>
                <a:cubicBezTo>
                  <a:pt x="3004683" y="1374199"/>
                  <a:pt x="3003387" y="1371612"/>
                  <a:pt x="3002234" y="1370319"/>
                </a:cubicBezTo>
                <a:cubicBezTo>
                  <a:pt x="2999641" y="1367808"/>
                  <a:pt x="2998345" y="1366515"/>
                  <a:pt x="2995896" y="1365297"/>
                </a:cubicBezTo>
                <a:cubicBezTo>
                  <a:pt x="2992007" y="1364004"/>
                  <a:pt x="2988261" y="1362711"/>
                  <a:pt x="2984372" y="1361493"/>
                </a:cubicBezTo>
                <a:cubicBezTo>
                  <a:pt x="2983076" y="1361493"/>
                  <a:pt x="2980627" y="1362711"/>
                  <a:pt x="2979330" y="1362711"/>
                </a:cubicBezTo>
                <a:cubicBezTo>
                  <a:pt x="2976737" y="1361493"/>
                  <a:pt x="2975585" y="1361493"/>
                  <a:pt x="2972992" y="1361493"/>
                </a:cubicBezTo>
                <a:cubicBezTo>
                  <a:pt x="2971695" y="1361493"/>
                  <a:pt x="2971695" y="1361493"/>
                  <a:pt x="2971695" y="1361493"/>
                </a:cubicBezTo>
                <a:cubicBezTo>
                  <a:pt x="2969102" y="1361493"/>
                  <a:pt x="2965357" y="1362711"/>
                  <a:pt x="2961612" y="1364004"/>
                </a:cubicBezTo>
                <a:cubicBezTo>
                  <a:pt x="2960315" y="1364004"/>
                  <a:pt x="2957722" y="1364004"/>
                  <a:pt x="2956426" y="1364004"/>
                </a:cubicBezTo>
                <a:cubicBezTo>
                  <a:pt x="2956426" y="1364004"/>
                  <a:pt x="2955129" y="1364004"/>
                  <a:pt x="2955129" y="1364004"/>
                </a:cubicBezTo>
                <a:cubicBezTo>
                  <a:pt x="2951384" y="1365297"/>
                  <a:pt x="2948791" y="1366515"/>
                  <a:pt x="2946342" y="1367808"/>
                </a:cubicBezTo>
                <a:cubicBezTo>
                  <a:pt x="2946342" y="1367808"/>
                  <a:pt x="2945046" y="1367808"/>
                  <a:pt x="2945046" y="1367808"/>
                </a:cubicBezTo>
                <a:cubicBezTo>
                  <a:pt x="2941156" y="1367808"/>
                  <a:pt x="2938708" y="1369102"/>
                  <a:pt x="2936115" y="1369102"/>
                </a:cubicBezTo>
                <a:cubicBezTo>
                  <a:pt x="2933666" y="1370319"/>
                  <a:pt x="2931073" y="1370319"/>
                  <a:pt x="2928480" y="1371612"/>
                </a:cubicBezTo>
                <a:cubicBezTo>
                  <a:pt x="2926031" y="1372906"/>
                  <a:pt x="2923438" y="1375417"/>
                  <a:pt x="2920845" y="1376710"/>
                </a:cubicBezTo>
                <a:cubicBezTo>
                  <a:pt x="2918396" y="1378003"/>
                  <a:pt x="2914507" y="1378003"/>
                  <a:pt x="2912058" y="1378003"/>
                </a:cubicBezTo>
                <a:cubicBezTo>
                  <a:pt x="2908169" y="1379221"/>
                  <a:pt x="2903127" y="1381808"/>
                  <a:pt x="2899381" y="1383025"/>
                </a:cubicBezTo>
                <a:cubicBezTo>
                  <a:pt x="2896788" y="1383025"/>
                  <a:pt x="2895492" y="1381808"/>
                  <a:pt x="2892899" y="1381808"/>
                </a:cubicBezTo>
                <a:cubicBezTo>
                  <a:pt x="2889154" y="1380514"/>
                  <a:pt x="2886561" y="1380514"/>
                  <a:pt x="2884112" y="1380514"/>
                </a:cubicBezTo>
                <a:cubicBezTo>
                  <a:pt x="2882832" y="1380514"/>
                  <a:pt x="2882832" y="1379221"/>
                  <a:pt x="2882832" y="1379221"/>
                </a:cubicBezTo>
                <a:cubicBezTo>
                  <a:pt x="2881536" y="1379221"/>
                  <a:pt x="2881536" y="1378003"/>
                  <a:pt x="2880241" y="1376710"/>
                </a:cubicBezTo>
                <a:cubicBezTo>
                  <a:pt x="2880241" y="1376710"/>
                  <a:pt x="2878945" y="1376710"/>
                  <a:pt x="2877795" y="1376710"/>
                </a:cubicBezTo>
                <a:cubicBezTo>
                  <a:pt x="2877795" y="1376710"/>
                  <a:pt x="2877795" y="1378003"/>
                  <a:pt x="2877795" y="1379221"/>
                </a:cubicBezTo>
                <a:cubicBezTo>
                  <a:pt x="2875201" y="1378003"/>
                  <a:pt x="2872606" y="1378003"/>
                  <a:pt x="2870157" y="1376710"/>
                </a:cubicBezTo>
                <a:cubicBezTo>
                  <a:pt x="2867564" y="1378003"/>
                  <a:pt x="2865113" y="1378003"/>
                  <a:pt x="2862520" y="1379221"/>
                </a:cubicBezTo>
                <a:cubicBezTo>
                  <a:pt x="2856180" y="1380514"/>
                  <a:pt x="2848542" y="1380514"/>
                  <a:pt x="2842202" y="1380514"/>
                </a:cubicBezTo>
                <a:cubicBezTo>
                  <a:pt x="2839608" y="1381808"/>
                  <a:pt x="2838312" y="1381808"/>
                  <a:pt x="2835862" y="1381808"/>
                </a:cubicBezTo>
                <a:cubicBezTo>
                  <a:pt x="2835862" y="1381808"/>
                  <a:pt x="2835862" y="1383025"/>
                  <a:pt x="2835862" y="1383025"/>
                </a:cubicBezTo>
                <a:cubicBezTo>
                  <a:pt x="2833268" y="1384318"/>
                  <a:pt x="2829521" y="1385612"/>
                  <a:pt x="2825630" y="1386829"/>
                </a:cubicBezTo>
                <a:cubicBezTo>
                  <a:pt x="2825630" y="1386829"/>
                  <a:pt x="2824334" y="1388123"/>
                  <a:pt x="2824334" y="1388123"/>
                </a:cubicBezTo>
                <a:cubicBezTo>
                  <a:pt x="2823181" y="1388123"/>
                  <a:pt x="2821884" y="1388123"/>
                  <a:pt x="2820588" y="1388123"/>
                </a:cubicBezTo>
                <a:cubicBezTo>
                  <a:pt x="2819290" y="1389416"/>
                  <a:pt x="2816697" y="1390709"/>
                  <a:pt x="2815544" y="1391927"/>
                </a:cubicBezTo>
                <a:cubicBezTo>
                  <a:pt x="2815544" y="1391927"/>
                  <a:pt x="2814247" y="1391927"/>
                  <a:pt x="2814247" y="1391927"/>
                </a:cubicBezTo>
                <a:lnTo>
                  <a:pt x="2807323" y="1390202"/>
                </a:lnTo>
                <a:lnTo>
                  <a:pt x="2798979" y="1388123"/>
                </a:lnTo>
                <a:cubicBezTo>
                  <a:pt x="2793937" y="1385612"/>
                  <a:pt x="2790048" y="1384318"/>
                  <a:pt x="2786303" y="1381808"/>
                </a:cubicBezTo>
                <a:cubicBezTo>
                  <a:pt x="2785006" y="1381808"/>
                  <a:pt x="2783710" y="1381808"/>
                  <a:pt x="2782414" y="1381808"/>
                </a:cubicBezTo>
                <a:cubicBezTo>
                  <a:pt x="2778668" y="1380514"/>
                  <a:pt x="2776076" y="1378003"/>
                  <a:pt x="2772331" y="1375417"/>
                </a:cubicBezTo>
                <a:cubicBezTo>
                  <a:pt x="2771034" y="1375417"/>
                  <a:pt x="2771034" y="1375417"/>
                  <a:pt x="2771034" y="1375417"/>
                </a:cubicBezTo>
                <a:cubicBezTo>
                  <a:pt x="2768442" y="1374199"/>
                  <a:pt x="2767289" y="1374199"/>
                  <a:pt x="2764696" y="1372906"/>
                </a:cubicBezTo>
                <a:cubicBezTo>
                  <a:pt x="2763400" y="1372906"/>
                  <a:pt x="2763400" y="1372906"/>
                  <a:pt x="2762104" y="1372906"/>
                </a:cubicBezTo>
                <a:cubicBezTo>
                  <a:pt x="2760951" y="1371612"/>
                  <a:pt x="2759654" y="1370319"/>
                  <a:pt x="2758359" y="1369102"/>
                </a:cubicBezTo>
                <a:lnTo>
                  <a:pt x="2756465" y="1368158"/>
                </a:lnTo>
                <a:lnTo>
                  <a:pt x="2755765" y="1367808"/>
                </a:lnTo>
                <a:lnTo>
                  <a:pt x="2756464" y="1367111"/>
                </a:lnTo>
                <a:lnTo>
                  <a:pt x="2757061" y="1366515"/>
                </a:lnTo>
                <a:lnTo>
                  <a:pt x="2756464" y="1366234"/>
                </a:lnTo>
                <a:lnTo>
                  <a:pt x="2754469" y="1365297"/>
                </a:lnTo>
                <a:cubicBezTo>
                  <a:pt x="2753314" y="1365297"/>
                  <a:pt x="2752019" y="1365297"/>
                  <a:pt x="2750723" y="1365297"/>
                </a:cubicBezTo>
                <a:cubicBezTo>
                  <a:pt x="2750723" y="1365297"/>
                  <a:pt x="2749427" y="1365297"/>
                  <a:pt x="2749427" y="1365297"/>
                </a:cubicBezTo>
                <a:cubicBezTo>
                  <a:pt x="2745680" y="1364004"/>
                  <a:pt x="2743087" y="1364004"/>
                  <a:pt x="2740638" y="1362711"/>
                </a:cubicBezTo>
                <a:cubicBezTo>
                  <a:pt x="2739342" y="1362711"/>
                  <a:pt x="2738046" y="1362711"/>
                  <a:pt x="2736750" y="1362711"/>
                </a:cubicBezTo>
                <a:cubicBezTo>
                  <a:pt x="2738046" y="1362711"/>
                  <a:pt x="2738046" y="1361493"/>
                  <a:pt x="2738046" y="1361493"/>
                </a:cubicBezTo>
                <a:cubicBezTo>
                  <a:pt x="2736750" y="1361493"/>
                  <a:pt x="2736750" y="1360200"/>
                  <a:pt x="2735453" y="1360200"/>
                </a:cubicBezTo>
                <a:cubicBezTo>
                  <a:pt x="2734156" y="1360200"/>
                  <a:pt x="2734156" y="1358906"/>
                  <a:pt x="2733004" y="1358906"/>
                </a:cubicBezTo>
                <a:cubicBezTo>
                  <a:pt x="2733004" y="1357689"/>
                  <a:pt x="2734156" y="1357689"/>
                  <a:pt x="2734156" y="1356396"/>
                </a:cubicBezTo>
                <a:cubicBezTo>
                  <a:pt x="2734156" y="1356396"/>
                  <a:pt x="2733004" y="1357689"/>
                  <a:pt x="2731708" y="1357689"/>
                </a:cubicBezTo>
                <a:cubicBezTo>
                  <a:pt x="2730411" y="1356396"/>
                  <a:pt x="2729114" y="1356396"/>
                  <a:pt x="2727818" y="1355102"/>
                </a:cubicBezTo>
                <a:cubicBezTo>
                  <a:pt x="2727818" y="1353809"/>
                  <a:pt x="2727818" y="1353809"/>
                  <a:pt x="2727818" y="1352591"/>
                </a:cubicBezTo>
                <a:cubicBezTo>
                  <a:pt x="2727818" y="1351298"/>
                  <a:pt x="2726663" y="1350005"/>
                  <a:pt x="2726663" y="1348787"/>
                </a:cubicBezTo>
                <a:cubicBezTo>
                  <a:pt x="2726663" y="1348787"/>
                  <a:pt x="2725369" y="1348787"/>
                  <a:pt x="2724074" y="1348787"/>
                </a:cubicBezTo>
                <a:cubicBezTo>
                  <a:pt x="2724074" y="1348787"/>
                  <a:pt x="2722780" y="1347494"/>
                  <a:pt x="2722780" y="1347494"/>
                </a:cubicBezTo>
                <a:cubicBezTo>
                  <a:pt x="2724074" y="1347494"/>
                  <a:pt x="2724074" y="1346200"/>
                  <a:pt x="2725369" y="1344983"/>
                </a:cubicBezTo>
                <a:cubicBezTo>
                  <a:pt x="2724074" y="1343690"/>
                  <a:pt x="2724074" y="1343690"/>
                  <a:pt x="2722780" y="1343690"/>
                </a:cubicBezTo>
                <a:cubicBezTo>
                  <a:pt x="2722780" y="1343690"/>
                  <a:pt x="2722780" y="1342396"/>
                  <a:pt x="2722780" y="1342396"/>
                </a:cubicBezTo>
                <a:cubicBezTo>
                  <a:pt x="2722780" y="1341179"/>
                  <a:pt x="2724074" y="1341179"/>
                  <a:pt x="2724074" y="1339885"/>
                </a:cubicBezTo>
                <a:cubicBezTo>
                  <a:pt x="2722780" y="1339885"/>
                  <a:pt x="2722780" y="1338592"/>
                  <a:pt x="2721483" y="1338592"/>
                </a:cubicBezTo>
                <a:cubicBezTo>
                  <a:pt x="2720186" y="1338592"/>
                  <a:pt x="2719032" y="1337299"/>
                  <a:pt x="2717737" y="1337299"/>
                </a:cubicBezTo>
                <a:cubicBezTo>
                  <a:pt x="2717737" y="1336081"/>
                  <a:pt x="2716440" y="1334788"/>
                  <a:pt x="2716440" y="1333494"/>
                </a:cubicBezTo>
                <a:cubicBezTo>
                  <a:pt x="2715144" y="1333494"/>
                  <a:pt x="2713847" y="1333494"/>
                  <a:pt x="2712694" y="1333494"/>
                </a:cubicBezTo>
                <a:cubicBezTo>
                  <a:pt x="2712694" y="1333494"/>
                  <a:pt x="2711397" y="1332277"/>
                  <a:pt x="2711397" y="1332277"/>
                </a:cubicBezTo>
                <a:cubicBezTo>
                  <a:pt x="2711397" y="1332277"/>
                  <a:pt x="2711397" y="1330984"/>
                  <a:pt x="2711397" y="1330984"/>
                </a:cubicBezTo>
                <a:cubicBezTo>
                  <a:pt x="2711397" y="1330984"/>
                  <a:pt x="2712694" y="1329690"/>
                  <a:pt x="2712694" y="1329690"/>
                </a:cubicBezTo>
                <a:cubicBezTo>
                  <a:pt x="2711397" y="1328473"/>
                  <a:pt x="2711397" y="1328473"/>
                  <a:pt x="2710100" y="1328473"/>
                </a:cubicBezTo>
                <a:cubicBezTo>
                  <a:pt x="2710100" y="1328473"/>
                  <a:pt x="2708804" y="1329690"/>
                  <a:pt x="2708804" y="1329690"/>
                </a:cubicBezTo>
                <a:cubicBezTo>
                  <a:pt x="2707508" y="1329690"/>
                  <a:pt x="2707508" y="1329690"/>
                  <a:pt x="2706211" y="1329690"/>
                </a:cubicBezTo>
                <a:cubicBezTo>
                  <a:pt x="2705059" y="1329690"/>
                  <a:pt x="2703761" y="1329690"/>
                  <a:pt x="2702463" y="1329690"/>
                </a:cubicBezTo>
                <a:cubicBezTo>
                  <a:pt x="2701167" y="1328473"/>
                  <a:pt x="2699871" y="1327179"/>
                  <a:pt x="2698719" y="1325886"/>
                </a:cubicBezTo>
                <a:cubicBezTo>
                  <a:pt x="2698719" y="1324669"/>
                  <a:pt x="2699871" y="1323375"/>
                  <a:pt x="2699871" y="1322082"/>
                </a:cubicBezTo>
                <a:cubicBezTo>
                  <a:pt x="2698719" y="1322082"/>
                  <a:pt x="2698719" y="1320788"/>
                  <a:pt x="2697423" y="1320788"/>
                </a:cubicBezTo>
                <a:cubicBezTo>
                  <a:pt x="2696128" y="1320788"/>
                  <a:pt x="2694831" y="1322082"/>
                  <a:pt x="2693536" y="1322082"/>
                </a:cubicBezTo>
                <a:cubicBezTo>
                  <a:pt x="2692240" y="1320788"/>
                  <a:pt x="2692240" y="1320788"/>
                  <a:pt x="2692240" y="1320788"/>
                </a:cubicBezTo>
                <a:cubicBezTo>
                  <a:pt x="2692240" y="1319571"/>
                  <a:pt x="2692240" y="1319571"/>
                  <a:pt x="2692240" y="1318278"/>
                </a:cubicBezTo>
                <a:cubicBezTo>
                  <a:pt x="2689793" y="1318278"/>
                  <a:pt x="2688497" y="1319571"/>
                  <a:pt x="2685906" y="1319571"/>
                </a:cubicBezTo>
                <a:cubicBezTo>
                  <a:pt x="2687201" y="1318278"/>
                  <a:pt x="2688497" y="1316984"/>
                  <a:pt x="2689793" y="1315767"/>
                </a:cubicBezTo>
                <a:cubicBezTo>
                  <a:pt x="2689793" y="1315767"/>
                  <a:pt x="2688497" y="1315767"/>
                  <a:pt x="2688497" y="1315767"/>
                </a:cubicBezTo>
                <a:cubicBezTo>
                  <a:pt x="2689793" y="1315767"/>
                  <a:pt x="2689793" y="1314473"/>
                  <a:pt x="2689793" y="1314473"/>
                </a:cubicBezTo>
                <a:cubicBezTo>
                  <a:pt x="2689793" y="1314473"/>
                  <a:pt x="2688497" y="1313180"/>
                  <a:pt x="2688497" y="1313180"/>
                </a:cubicBezTo>
                <a:cubicBezTo>
                  <a:pt x="2687201" y="1313180"/>
                  <a:pt x="2687201" y="1313180"/>
                  <a:pt x="2685906" y="1313180"/>
                </a:cubicBezTo>
                <a:cubicBezTo>
                  <a:pt x="2685906" y="1311963"/>
                  <a:pt x="2684753" y="1311963"/>
                  <a:pt x="2684753" y="1311963"/>
                </a:cubicBezTo>
                <a:cubicBezTo>
                  <a:pt x="2687201" y="1311963"/>
                  <a:pt x="2689793" y="1311963"/>
                  <a:pt x="2692240" y="1311963"/>
                </a:cubicBezTo>
                <a:cubicBezTo>
                  <a:pt x="2692240" y="1310669"/>
                  <a:pt x="2693536" y="1310669"/>
                  <a:pt x="2693536" y="1310669"/>
                </a:cubicBezTo>
                <a:cubicBezTo>
                  <a:pt x="2692240" y="1310669"/>
                  <a:pt x="2691088" y="1309376"/>
                  <a:pt x="2689793" y="1309376"/>
                </a:cubicBezTo>
                <a:cubicBezTo>
                  <a:pt x="2688497" y="1310669"/>
                  <a:pt x="2687201" y="1310669"/>
                  <a:pt x="2685906" y="1310669"/>
                </a:cubicBezTo>
                <a:cubicBezTo>
                  <a:pt x="2684753" y="1310669"/>
                  <a:pt x="2683456" y="1311963"/>
                  <a:pt x="2682159" y="1311963"/>
                </a:cubicBezTo>
                <a:cubicBezTo>
                  <a:pt x="2682159" y="1311963"/>
                  <a:pt x="2680862" y="1311963"/>
                  <a:pt x="2680862" y="1311963"/>
                </a:cubicBezTo>
                <a:cubicBezTo>
                  <a:pt x="2679565" y="1311963"/>
                  <a:pt x="2679565" y="1310669"/>
                  <a:pt x="2679565" y="1310669"/>
                </a:cubicBezTo>
                <a:cubicBezTo>
                  <a:pt x="2678413" y="1310669"/>
                  <a:pt x="2677116" y="1310669"/>
                  <a:pt x="2675819" y="1310669"/>
                </a:cubicBezTo>
                <a:cubicBezTo>
                  <a:pt x="2675819" y="1309376"/>
                  <a:pt x="2674522" y="1309376"/>
                  <a:pt x="2673225" y="1308158"/>
                </a:cubicBezTo>
                <a:cubicBezTo>
                  <a:pt x="2674522" y="1308158"/>
                  <a:pt x="2674522" y="1306865"/>
                  <a:pt x="2675819" y="1306865"/>
                </a:cubicBezTo>
                <a:cubicBezTo>
                  <a:pt x="2674522" y="1306865"/>
                  <a:pt x="2674522" y="1306865"/>
                  <a:pt x="2673225" y="1306865"/>
                </a:cubicBezTo>
                <a:cubicBezTo>
                  <a:pt x="2671928" y="1306865"/>
                  <a:pt x="2669479" y="1306865"/>
                  <a:pt x="2668182" y="1306865"/>
                </a:cubicBezTo>
                <a:cubicBezTo>
                  <a:pt x="2668182" y="1306865"/>
                  <a:pt x="2666885" y="1305572"/>
                  <a:pt x="2666885" y="1305572"/>
                </a:cubicBezTo>
                <a:cubicBezTo>
                  <a:pt x="2666885" y="1304278"/>
                  <a:pt x="2666885" y="1304278"/>
                  <a:pt x="2666885" y="1303061"/>
                </a:cubicBezTo>
                <a:cubicBezTo>
                  <a:pt x="2666885" y="1301767"/>
                  <a:pt x="2665588" y="1301767"/>
                  <a:pt x="2665588" y="1301767"/>
                </a:cubicBezTo>
                <a:cubicBezTo>
                  <a:pt x="2666885" y="1301767"/>
                  <a:pt x="2666885" y="1301767"/>
                  <a:pt x="2668182" y="1301767"/>
                </a:cubicBezTo>
                <a:cubicBezTo>
                  <a:pt x="2668182" y="1301767"/>
                  <a:pt x="2669479" y="1301767"/>
                  <a:pt x="2669479" y="1301767"/>
                </a:cubicBezTo>
                <a:cubicBezTo>
                  <a:pt x="2670776" y="1301767"/>
                  <a:pt x="2671928" y="1300474"/>
                  <a:pt x="2673225" y="1300474"/>
                </a:cubicBezTo>
                <a:cubicBezTo>
                  <a:pt x="2671928" y="1300474"/>
                  <a:pt x="2669479" y="1299257"/>
                  <a:pt x="2668182" y="1299257"/>
                </a:cubicBezTo>
                <a:cubicBezTo>
                  <a:pt x="2666885" y="1299257"/>
                  <a:pt x="2665588" y="1300474"/>
                  <a:pt x="2664436" y="1300474"/>
                </a:cubicBezTo>
                <a:cubicBezTo>
                  <a:pt x="2663139" y="1299257"/>
                  <a:pt x="2663139" y="1299257"/>
                  <a:pt x="2663139" y="1299257"/>
                </a:cubicBezTo>
                <a:cubicBezTo>
                  <a:pt x="2663139" y="1299257"/>
                  <a:pt x="2664436" y="1297963"/>
                  <a:pt x="2664436" y="1297963"/>
                </a:cubicBezTo>
                <a:cubicBezTo>
                  <a:pt x="2664436" y="1296670"/>
                  <a:pt x="2664436" y="1296670"/>
                  <a:pt x="2664436" y="1295452"/>
                </a:cubicBezTo>
                <a:cubicBezTo>
                  <a:pt x="2664436" y="1294159"/>
                  <a:pt x="2664436" y="1294159"/>
                  <a:pt x="2664436" y="1294159"/>
                </a:cubicBezTo>
                <a:cubicBezTo>
                  <a:pt x="2663139" y="1294159"/>
                  <a:pt x="2663139" y="1292866"/>
                  <a:pt x="2661843" y="1292866"/>
                </a:cubicBezTo>
                <a:cubicBezTo>
                  <a:pt x="2663139" y="1291648"/>
                  <a:pt x="2663139" y="1291648"/>
                  <a:pt x="2664436" y="1290355"/>
                </a:cubicBezTo>
                <a:cubicBezTo>
                  <a:pt x="2665588" y="1291648"/>
                  <a:pt x="2666885" y="1291648"/>
                  <a:pt x="2668182" y="1292866"/>
                </a:cubicBezTo>
                <a:lnTo>
                  <a:pt x="2670776" y="1292866"/>
                </a:lnTo>
                <a:lnTo>
                  <a:pt x="2671928" y="1292866"/>
                </a:lnTo>
                <a:cubicBezTo>
                  <a:pt x="2673225" y="1292866"/>
                  <a:pt x="2673225" y="1291648"/>
                  <a:pt x="2674522" y="1291648"/>
                </a:cubicBezTo>
                <a:cubicBezTo>
                  <a:pt x="2673225" y="1292866"/>
                  <a:pt x="2671928" y="1292866"/>
                  <a:pt x="2670776" y="1292866"/>
                </a:cubicBezTo>
                <a:cubicBezTo>
                  <a:pt x="2669479" y="1292866"/>
                  <a:pt x="2668182" y="1291648"/>
                  <a:pt x="2666885" y="1291648"/>
                </a:cubicBezTo>
                <a:cubicBezTo>
                  <a:pt x="2665588" y="1291648"/>
                  <a:pt x="2665588" y="1290355"/>
                  <a:pt x="2665588" y="1290355"/>
                </a:cubicBezTo>
                <a:cubicBezTo>
                  <a:pt x="2665588" y="1289061"/>
                  <a:pt x="2665588" y="1289061"/>
                  <a:pt x="2665588" y="1289061"/>
                </a:cubicBezTo>
                <a:cubicBezTo>
                  <a:pt x="2666885" y="1289061"/>
                  <a:pt x="2666885" y="1287768"/>
                  <a:pt x="2668182" y="1287768"/>
                </a:cubicBezTo>
                <a:cubicBezTo>
                  <a:pt x="2666885" y="1287768"/>
                  <a:pt x="2665588" y="1286551"/>
                  <a:pt x="2664436" y="1286551"/>
                </a:cubicBezTo>
                <a:cubicBezTo>
                  <a:pt x="2664436" y="1286551"/>
                  <a:pt x="2665588" y="1286551"/>
                  <a:pt x="2665588" y="1286551"/>
                </a:cubicBezTo>
                <a:cubicBezTo>
                  <a:pt x="2665588" y="1285257"/>
                  <a:pt x="2665588" y="1285257"/>
                  <a:pt x="2665588" y="1283964"/>
                </a:cubicBezTo>
                <a:cubicBezTo>
                  <a:pt x="2665588" y="1283964"/>
                  <a:pt x="2664436" y="1283964"/>
                  <a:pt x="2663139" y="1283964"/>
                </a:cubicBezTo>
                <a:cubicBezTo>
                  <a:pt x="2661843" y="1282746"/>
                  <a:pt x="2660547" y="1281453"/>
                  <a:pt x="2659250" y="1280160"/>
                </a:cubicBezTo>
                <a:cubicBezTo>
                  <a:pt x="2657951" y="1278942"/>
                  <a:pt x="2655506" y="1278942"/>
                  <a:pt x="2654213" y="1277649"/>
                </a:cubicBezTo>
                <a:cubicBezTo>
                  <a:pt x="2656800" y="1275138"/>
                  <a:pt x="2660547" y="1272551"/>
                  <a:pt x="2663139" y="1270040"/>
                </a:cubicBezTo>
                <a:cubicBezTo>
                  <a:pt x="2664436" y="1267454"/>
                  <a:pt x="2665588" y="1266236"/>
                  <a:pt x="2666885" y="1263649"/>
                </a:cubicBezTo>
                <a:cubicBezTo>
                  <a:pt x="2666885" y="1262432"/>
                  <a:pt x="2666885" y="1261139"/>
                  <a:pt x="2666885" y="1259845"/>
                </a:cubicBezTo>
                <a:cubicBezTo>
                  <a:pt x="2666885" y="1258628"/>
                  <a:pt x="2666885" y="1256041"/>
                  <a:pt x="2666885" y="1254748"/>
                </a:cubicBezTo>
                <a:cubicBezTo>
                  <a:pt x="2668182" y="1252237"/>
                  <a:pt x="2668182" y="1249726"/>
                  <a:pt x="2669479" y="1247139"/>
                </a:cubicBezTo>
                <a:cubicBezTo>
                  <a:pt x="2670776" y="1245922"/>
                  <a:pt x="2671928" y="1244628"/>
                  <a:pt x="2673225" y="1243335"/>
                </a:cubicBezTo>
                <a:cubicBezTo>
                  <a:pt x="2673225" y="1239531"/>
                  <a:pt x="2673225" y="1237020"/>
                  <a:pt x="2673225" y="1234433"/>
                </a:cubicBezTo>
                <a:cubicBezTo>
                  <a:pt x="2671928" y="1230629"/>
                  <a:pt x="2670776" y="1226825"/>
                  <a:pt x="2669479" y="1223021"/>
                </a:cubicBezTo>
                <a:cubicBezTo>
                  <a:pt x="2668182" y="1221727"/>
                  <a:pt x="2665588" y="1219216"/>
                  <a:pt x="2664436" y="1217923"/>
                </a:cubicBezTo>
                <a:cubicBezTo>
                  <a:pt x="2664436" y="1217923"/>
                  <a:pt x="2665588" y="1216706"/>
                  <a:pt x="2665588" y="1216706"/>
                </a:cubicBezTo>
                <a:cubicBezTo>
                  <a:pt x="2666885" y="1216706"/>
                  <a:pt x="2666885" y="1216706"/>
                  <a:pt x="2668182" y="1216706"/>
                </a:cubicBezTo>
                <a:cubicBezTo>
                  <a:pt x="2669479" y="1215412"/>
                  <a:pt x="2669479" y="1214119"/>
                  <a:pt x="2669479" y="1212902"/>
                </a:cubicBezTo>
                <a:cubicBezTo>
                  <a:pt x="2669479" y="1211608"/>
                  <a:pt x="2668182" y="1211608"/>
                  <a:pt x="2668182" y="1210315"/>
                </a:cubicBezTo>
                <a:cubicBezTo>
                  <a:pt x="2669479" y="1210315"/>
                  <a:pt x="2669479" y="1209097"/>
                  <a:pt x="2670776" y="1209097"/>
                </a:cubicBezTo>
                <a:cubicBezTo>
                  <a:pt x="2669479" y="1206510"/>
                  <a:pt x="2666885" y="1205217"/>
                  <a:pt x="2665588" y="1204000"/>
                </a:cubicBezTo>
                <a:cubicBezTo>
                  <a:pt x="2665588" y="1204000"/>
                  <a:pt x="2664436" y="1205217"/>
                  <a:pt x="2664436" y="1205217"/>
                </a:cubicBezTo>
                <a:cubicBezTo>
                  <a:pt x="2664436" y="1205217"/>
                  <a:pt x="2663139" y="1205217"/>
                  <a:pt x="2663139" y="1205217"/>
                </a:cubicBezTo>
                <a:cubicBezTo>
                  <a:pt x="2663139" y="1204000"/>
                  <a:pt x="2661843" y="1204000"/>
                  <a:pt x="2661843" y="1202706"/>
                </a:cubicBezTo>
                <a:cubicBezTo>
                  <a:pt x="2660547" y="1202706"/>
                  <a:pt x="2659250" y="1204000"/>
                  <a:pt x="2657951" y="1205217"/>
                </a:cubicBezTo>
                <a:cubicBezTo>
                  <a:pt x="2657951" y="1202706"/>
                  <a:pt x="2657951" y="1201413"/>
                  <a:pt x="2657951" y="1200196"/>
                </a:cubicBezTo>
                <a:cubicBezTo>
                  <a:pt x="2657951" y="1198902"/>
                  <a:pt x="2659250" y="1198902"/>
                  <a:pt x="2659250" y="1197609"/>
                </a:cubicBezTo>
                <a:cubicBezTo>
                  <a:pt x="2659250" y="1196391"/>
                  <a:pt x="2659250" y="1195098"/>
                  <a:pt x="2659250" y="1193804"/>
                </a:cubicBezTo>
                <a:cubicBezTo>
                  <a:pt x="2659250" y="1192587"/>
                  <a:pt x="2660547" y="1192587"/>
                  <a:pt x="2660547" y="1191294"/>
                </a:cubicBezTo>
                <a:cubicBezTo>
                  <a:pt x="2660547" y="1191294"/>
                  <a:pt x="2660547" y="1190000"/>
                  <a:pt x="2660547" y="1188707"/>
                </a:cubicBezTo>
                <a:cubicBezTo>
                  <a:pt x="2661843" y="1187490"/>
                  <a:pt x="2661843" y="1186196"/>
                  <a:pt x="2663139" y="1186196"/>
                </a:cubicBezTo>
                <a:cubicBezTo>
                  <a:pt x="2664436" y="1186196"/>
                  <a:pt x="2664436" y="1186196"/>
                  <a:pt x="2665588" y="1186196"/>
                </a:cubicBezTo>
                <a:cubicBezTo>
                  <a:pt x="2668182" y="1183685"/>
                  <a:pt x="2669479" y="1181098"/>
                  <a:pt x="2670776" y="1178588"/>
                </a:cubicBezTo>
                <a:cubicBezTo>
                  <a:pt x="2671928" y="1178588"/>
                  <a:pt x="2671928" y="1177294"/>
                  <a:pt x="2673225" y="1177294"/>
                </a:cubicBezTo>
                <a:cubicBezTo>
                  <a:pt x="2671928" y="1176077"/>
                  <a:pt x="2671928" y="1176077"/>
                  <a:pt x="2670776" y="1176077"/>
                </a:cubicBezTo>
                <a:cubicBezTo>
                  <a:pt x="2670776" y="1176077"/>
                  <a:pt x="2670776" y="1174784"/>
                  <a:pt x="2670776" y="1174784"/>
                </a:cubicBezTo>
                <a:cubicBezTo>
                  <a:pt x="2673225" y="1172197"/>
                  <a:pt x="2674522" y="1170979"/>
                  <a:pt x="2677116" y="1168392"/>
                </a:cubicBezTo>
                <a:cubicBezTo>
                  <a:pt x="2677116" y="1168392"/>
                  <a:pt x="2677116" y="1167175"/>
                  <a:pt x="2677116" y="1167175"/>
                </a:cubicBezTo>
                <a:cubicBezTo>
                  <a:pt x="2678413" y="1164588"/>
                  <a:pt x="2679565" y="1163371"/>
                  <a:pt x="2680862" y="1160784"/>
                </a:cubicBezTo>
                <a:cubicBezTo>
                  <a:pt x="2682159" y="1160784"/>
                  <a:pt x="2682159" y="1159567"/>
                  <a:pt x="2683456" y="1159567"/>
                </a:cubicBezTo>
                <a:cubicBezTo>
                  <a:pt x="2685906" y="1158273"/>
                  <a:pt x="2688497" y="1155686"/>
                  <a:pt x="2691088" y="1154469"/>
                </a:cubicBezTo>
                <a:cubicBezTo>
                  <a:pt x="2691088" y="1153176"/>
                  <a:pt x="2691088" y="1151882"/>
                  <a:pt x="2691088" y="1150665"/>
                </a:cubicBezTo>
                <a:cubicBezTo>
                  <a:pt x="2693536" y="1146861"/>
                  <a:pt x="2697423" y="1143057"/>
                  <a:pt x="2699871" y="1139176"/>
                </a:cubicBezTo>
                <a:cubicBezTo>
                  <a:pt x="2699871" y="1139176"/>
                  <a:pt x="2698719" y="1137959"/>
                  <a:pt x="2698719" y="1136666"/>
                </a:cubicBezTo>
                <a:cubicBezTo>
                  <a:pt x="2699871" y="1135372"/>
                  <a:pt x="2701167" y="1135372"/>
                  <a:pt x="2702463" y="1134155"/>
                </a:cubicBezTo>
                <a:cubicBezTo>
                  <a:pt x="2703761" y="1132861"/>
                  <a:pt x="2703761" y="1132861"/>
                  <a:pt x="2703761" y="1131568"/>
                </a:cubicBezTo>
                <a:cubicBezTo>
                  <a:pt x="2707508" y="1130351"/>
                  <a:pt x="2711397" y="1127764"/>
                  <a:pt x="2715144" y="1126546"/>
                </a:cubicBezTo>
                <a:cubicBezTo>
                  <a:pt x="2715144" y="1126546"/>
                  <a:pt x="2716440" y="1126546"/>
                  <a:pt x="2717737" y="1126546"/>
                </a:cubicBezTo>
                <a:cubicBezTo>
                  <a:pt x="2717737" y="1123960"/>
                  <a:pt x="2717737" y="1122666"/>
                  <a:pt x="2717737" y="1121449"/>
                </a:cubicBezTo>
                <a:cubicBezTo>
                  <a:pt x="2720186" y="1120155"/>
                  <a:pt x="2721483" y="1117645"/>
                  <a:pt x="2724074" y="1115058"/>
                </a:cubicBezTo>
                <a:cubicBezTo>
                  <a:pt x="2725369" y="1113840"/>
                  <a:pt x="2726663" y="1112547"/>
                  <a:pt x="2727818" y="1111254"/>
                </a:cubicBezTo>
                <a:cubicBezTo>
                  <a:pt x="2734156" y="1111254"/>
                  <a:pt x="2739342" y="1110036"/>
                  <a:pt x="2744384" y="1108743"/>
                </a:cubicBezTo>
                <a:cubicBezTo>
                  <a:pt x="2748130" y="1106156"/>
                  <a:pt x="2752019" y="1103645"/>
                  <a:pt x="2755765" y="1101134"/>
                </a:cubicBezTo>
                <a:lnTo>
                  <a:pt x="2756198" y="1101026"/>
                </a:lnTo>
                <a:lnTo>
                  <a:pt x="2760951" y="1099841"/>
                </a:lnTo>
                <a:cubicBezTo>
                  <a:pt x="2763400" y="1098548"/>
                  <a:pt x="2764696" y="1097330"/>
                  <a:pt x="2765993" y="1096037"/>
                </a:cubicBezTo>
                <a:cubicBezTo>
                  <a:pt x="2767289" y="1094743"/>
                  <a:pt x="2767289" y="1093526"/>
                  <a:pt x="2767289" y="1092233"/>
                </a:cubicBezTo>
                <a:cubicBezTo>
                  <a:pt x="2771034" y="1089646"/>
                  <a:pt x="2773627" y="1085841"/>
                  <a:pt x="2777372" y="1083331"/>
                </a:cubicBezTo>
                <a:cubicBezTo>
                  <a:pt x="2778668" y="1082037"/>
                  <a:pt x="2778668" y="1080820"/>
                  <a:pt x="2778668" y="1079527"/>
                </a:cubicBezTo>
                <a:cubicBezTo>
                  <a:pt x="2777372" y="1079527"/>
                  <a:pt x="2777372" y="1078233"/>
                  <a:pt x="2776076" y="1078233"/>
                </a:cubicBezTo>
                <a:cubicBezTo>
                  <a:pt x="2776076" y="1077016"/>
                  <a:pt x="2774923" y="1077016"/>
                  <a:pt x="2774923" y="1077016"/>
                </a:cubicBezTo>
                <a:cubicBezTo>
                  <a:pt x="2774923" y="1074429"/>
                  <a:pt x="2776076" y="1073135"/>
                  <a:pt x="2776076" y="1071918"/>
                </a:cubicBezTo>
                <a:cubicBezTo>
                  <a:pt x="2776076" y="1070625"/>
                  <a:pt x="2774923" y="1069331"/>
                  <a:pt x="2773627" y="1068114"/>
                </a:cubicBezTo>
                <a:cubicBezTo>
                  <a:pt x="2773627" y="1066821"/>
                  <a:pt x="2773627" y="1066821"/>
                  <a:pt x="2773627" y="1065527"/>
                </a:cubicBezTo>
                <a:cubicBezTo>
                  <a:pt x="2774923" y="1063016"/>
                  <a:pt x="2776076" y="1061723"/>
                  <a:pt x="2777372" y="1059212"/>
                </a:cubicBezTo>
                <a:cubicBezTo>
                  <a:pt x="2779965" y="1056625"/>
                  <a:pt x="2781261" y="1055408"/>
                  <a:pt x="2783710" y="1054115"/>
                </a:cubicBezTo>
                <a:cubicBezTo>
                  <a:pt x="2783710" y="1052821"/>
                  <a:pt x="2783710" y="1052821"/>
                  <a:pt x="2783710" y="1051604"/>
                </a:cubicBezTo>
                <a:cubicBezTo>
                  <a:pt x="2782414" y="1050310"/>
                  <a:pt x="2782414" y="1049017"/>
                  <a:pt x="2781261" y="1047800"/>
                </a:cubicBezTo>
                <a:cubicBezTo>
                  <a:pt x="2783710" y="1046506"/>
                  <a:pt x="2786303" y="1045213"/>
                  <a:pt x="2788896" y="1043995"/>
                </a:cubicBezTo>
                <a:cubicBezTo>
                  <a:pt x="2790048" y="1042702"/>
                  <a:pt x="2790048" y="1042702"/>
                  <a:pt x="2791344" y="1041409"/>
                </a:cubicBezTo>
                <a:cubicBezTo>
                  <a:pt x="2792641" y="1041409"/>
                  <a:pt x="2793937" y="1040115"/>
                  <a:pt x="2795233" y="1040115"/>
                </a:cubicBezTo>
                <a:cubicBezTo>
                  <a:pt x="2797683" y="1038898"/>
                  <a:pt x="2798979" y="1037604"/>
                  <a:pt x="2801571" y="1036311"/>
                </a:cubicBezTo>
                <a:cubicBezTo>
                  <a:pt x="2801571" y="1036311"/>
                  <a:pt x="2802868" y="1036311"/>
                  <a:pt x="2802868" y="1036311"/>
                </a:cubicBezTo>
                <a:cubicBezTo>
                  <a:pt x="2804020" y="1035094"/>
                  <a:pt x="2805317" y="1033800"/>
                  <a:pt x="2806613" y="1032507"/>
                </a:cubicBezTo>
                <a:lnTo>
                  <a:pt x="2806966" y="1032439"/>
                </a:lnTo>
                <a:lnTo>
                  <a:pt x="2812950" y="1031289"/>
                </a:lnTo>
                <a:cubicBezTo>
                  <a:pt x="2814247" y="1029996"/>
                  <a:pt x="2815544" y="1029996"/>
                  <a:pt x="2816697" y="1028703"/>
                </a:cubicBezTo>
                <a:cubicBezTo>
                  <a:pt x="2816697" y="1028703"/>
                  <a:pt x="2817994" y="1028703"/>
                  <a:pt x="2817994" y="1028703"/>
                </a:cubicBezTo>
                <a:cubicBezTo>
                  <a:pt x="2820588" y="1027485"/>
                  <a:pt x="2823181" y="1024898"/>
                  <a:pt x="2825630" y="1023605"/>
                </a:cubicBezTo>
                <a:cubicBezTo>
                  <a:pt x="2826928" y="1023605"/>
                  <a:pt x="2826928" y="1022388"/>
                  <a:pt x="2828225" y="1021094"/>
                </a:cubicBezTo>
                <a:cubicBezTo>
                  <a:pt x="2828225" y="1019801"/>
                  <a:pt x="2828225" y="1017290"/>
                  <a:pt x="2828225" y="1015997"/>
                </a:cubicBezTo>
                <a:cubicBezTo>
                  <a:pt x="2829521" y="1014779"/>
                  <a:pt x="2830674" y="1013486"/>
                  <a:pt x="2831972" y="1012192"/>
                </a:cubicBezTo>
                <a:cubicBezTo>
                  <a:pt x="2831972" y="1009682"/>
                  <a:pt x="2831972" y="1008388"/>
                  <a:pt x="2831972" y="1005877"/>
                </a:cubicBezTo>
                <a:cubicBezTo>
                  <a:pt x="2831972" y="1004584"/>
                  <a:pt x="2833268" y="1004584"/>
                  <a:pt x="2834565" y="1003291"/>
                </a:cubicBezTo>
                <a:cubicBezTo>
                  <a:pt x="2835862" y="1003291"/>
                  <a:pt x="2835862" y="1003291"/>
                  <a:pt x="2837158" y="1003291"/>
                </a:cubicBezTo>
                <a:cubicBezTo>
                  <a:pt x="2837158" y="1003291"/>
                  <a:pt x="2838312" y="1002073"/>
                  <a:pt x="2838312" y="1002073"/>
                </a:cubicBezTo>
                <a:lnTo>
                  <a:pt x="2839980" y="1001519"/>
                </a:lnTo>
                <a:lnTo>
                  <a:pt x="2840905" y="1002073"/>
                </a:lnTo>
                <a:lnTo>
                  <a:pt x="2843498" y="1002073"/>
                </a:lnTo>
                <a:cubicBezTo>
                  <a:pt x="2843498" y="1003291"/>
                  <a:pt x="2843498" y="1003291"/>
                  <a:pt x="2843498" y="1003291"/>
                </a:cubicBezTo>
                <a:cubicBezTo>
                  <a:pt x="2843498" y="1003291"/>
                  <a:pt x="2843498" y="1004584"/>
                  <a:pt x="2843498" y="1004584"/>
                </a:cubicBezTo>
                <a:cubicBezTo>
                  <a:pt x="2844652" y="1004584"/>
                  <a:pt x="2844652" y="1005877"/>
                  <a:pt x="2844652" y="1005877"/>
                </a:cubicBezTo>
                <a:cubicBezTo>
                  <a:pt x="2844652" y="1007095"/>
                  <a:pt x="2845949" y="1007095"/>
                  <a:pt x="2845949" y="1007095"/>
                </a:cubicBezTo>
                <a:cubicBezTo>
                  <a:pt x="2848542" y="1008388"/>
                  <a:pt x="2849840" y="1009682"/>
                  <a:pt x="2851136" y="1010975"/>
                </a:cubicBezTo>
                <a:cubicBezTo>
                  <a:pt x="2852289" y="1010975"/>
                  <a:pt x="2853586" y="1010975"/>
                  <a:pt x="2854882" y="1010975"/>
                </a:cubicBezTo>
                <a:cubicBezTo>
                  <a:pt x="2856180" y="1009682"/>
                  <a:pt x="2858629" y="1009682"/>
                  <a:pt x="2859926" y="1009682"/>
                </a:cubicBezTo>
                <a:cubicBezTo>
                  <a:pt x="2861222" y="1009682"/>
                  <a:pt x="2862520" y="1008388"/>
                  <a:pt x="2863817" y="1008388"/>
                </a:cubicBezTo>
                <a:cubicBezTo>
                  <a:pt x="2865113" y="1008388"/>
                  <a:pt x="2865113" y="1008388"/>
                  <a:pt x="2866266" y="1008388"/>
                </a:cubicBezTo>
                <a:cubicBezTo>
                  <a:pt x="2867564" y="1009682"/>
                  <a:pt x="2870157" y="1009682"/>
                  <a:pt x="2871455" y="1009682"/>
                </a:cubicBezTo>
                <a:cubicBezTo>
                  <a:pt x="2872606" y="1008388"/>
                  <a:pt x="2875201" y="1008388"/>
                  <a:pt x="2876497" y="1008388"/>
                </a:cubicBezTo>
                <a:cubicBezTo>
                  <a:pt x="2876497" y="1007095"/>
                  <a:pt x="2877795" y="1007095"/>
                  <a:pt x="2878945" y="1005877"/>
                </a:cubicBezTo>
                <a:cubicBezTo>
                  <a:pt x="2878945" y="1005877"/>
                  <a:pt x="2880241" y="1005877"/>
                  <a:pt x="2880241" y="1005877"/>
                </a:cubicBezTo>
                <a:cubicBezTo>
                  <a:pt x="2880241" y="1007095"/>
                  <a:pt x="2881536" y="1007095"/>
                  <a:pt x="2881536" y="1008388"/>
                </a:cubicBezTo>
                <a:cubicBezTo>
                  <a:pt x="2882832" y="1008388"/>
                  <a:pt x="2882832" y="1009682"/>
                  <a:pt x="2884112" y="1009682"/>
                </a:cubicBezTo>
                <a:cubicBezTo>
                  <a:pt x="2886561" y="1009682"/>
                  <a:pt x="2890450" y="1009682"/>
                  <a:pt x="2892899" y="1009682"/>
                </a:cubicBezTo>
                <a:cubicBezTo>
                  <a:pt x="2894196" y="1009682"/>
                  <a:pt x="2894196" y="1009682"/>
                  <a:pt x="2895492" y="1009682"/>
                </a:cubicBezTo>
                <a:cubicBezTo>
                  <a:pt x="2898085" y="1009682"/>
                  <a:pt x="2899381" y="1009682"/>
                  <a:pt x="2900534" y="1009682"/>
                </a:cubicBezTo>
                <a:cubicBezTo>
                  <a:pt x="2901830" y="1009682"/>
                  <a:pt x="2904423" y="1008388"/>
                  <a:pt x="2905720" y="1008388"/>
                </a:cubicBezTo>
                <a:cubicBezTo>
                  <a:pt x="2905720" y="1007095"/>
                  <a:pt x="2906872" y="1007095"/>
                  <a:pt x="2908169" y="1005877"/>
                </a:cubicBezTo>
                <a:cubicBezTo>
                  <a:pt x="2908169" y="1005877"/>
                  <a:pt x="2908169" y="1004584"/>
                  <a:pt x="2908169" y="1004584"/>
                </a:cubicBezTo>
                <a:cubicBezTo>
                  <a:pt x="2909465" y="1004584"/>
                  <a:pt x="2909465" y="1003291"/>
                  <a:pt x="2910761" y="1003291"/>
                </a:cubicBezTo>
                <a:cubicBezTo>
                  <a:pt x="2912058" y="1003291"/>
                  <a:pt x="2913354" y="1002073"/>
                  <a:pt x="2914507" y="1002073"/>
                </a:cubicBezTo>
                <a:cubicBezTo>
                  <a:pt x="2917100" y="1002073"/>
                  <a:pt x="2918396" y="1002073"/>
                  <a:pt x="2919693" y="1002073"/>
                </a:cubicBezTo>
                <a:cubicBezTo>
                  <a:pt x="2920845" y="1002073"/>
                  <a:pt x="2920845" y="1000780"/>
                  <a:pt x="2920845" y="1000780"/>
                </a:cubicBezTo>
                <a:cubicBezTo>
                  <a:pt x="2920845" y="999486"/>
                  <a:pt x="2922142" y="999486"/>
                  <a:pt x="2922142" y="999486"/>
                </a:cubicBezTo>
                <a:cubicBezTo>
                  <a:pt x="2923438" y="999486"/>
                  <a:pt x="2923438" y="999486"/>
                  <a:pt x="2924735" y="999486"/>
                </a:cubicBezTo>
                <a:cubicBezTo>
                  <a:pt x="2924735" y="1000780"/>
                  <a:pt x="2926031" y="1000780"/>
                  <a:pt x="2926031" y="1000780"/>
                </a:cubicBezTo>
                <a:cubicBezTo>
                  <a:pt x="2926031" y="1000780"/>
                  <a:pt x="2927327" y="1000780"/>
                  <a:pt x="2927327" y="1000780"/>
                </a:cubicBezTo>
                <a:cubicBezTo>
                  <a:pt x="2928480" y="999486"/>
                  <a:pt x="2928480" y="999486"/>
                  <a:pt x="2929776" y="998269"/>
                </a:cubicBezTo>
                <a:cubicBezTo>
                  <a:pt x="2929776" y="998269"/>
                  <a:pt x="2929776" y="996976"/>
                  <a:pt x="2929776" y="996976"/>
                </a:cubicBezTo>
                <a:cubicBezTo>
                  <a:pt x="2931073" y="996976"/>
                  <a:pt x="2932369" y="995682"/>
                  <a:pt x="2933666" y="995682"/>
                </a:cubicBezTo>
                <a:cubicBezTo>
                  <a:pt x="2934818" y="995682"/>
                  <a:pt x="2934818" y="995682"/>
                  <a:pt x="2936115" y="995682"/>
                </a:cubicBezTo>
                <a:cubicBezTo>
                  <a:pt x="2938708" y="995682"/>
                  <a:pt x="2940004" y="995682"/>
                  <a:pt x="2941156" y="995682"/>
                </a:cubicBezTo>
                <a:cubicBezTo>
                  <a:pt x="2943749" y="993171"/>
                  <a:pt x="2946342" y="991878"/>
                  <a:pt x="2948791" y="990585"/>
                </a:cubicBezTo>
                <a:cubicBezTo>
                  <a:pt x="2950088" y="990585"/>
                  <a:pt x="2951384" y="990585"/>
                  <a:pt x="2952681" y="990585"/>
                </a:cubicBezTo>
                <a:cubicBezTo>
                  <a:pt x="2955129" y="990585"/>
                  <a:pt x="2956426" y="990585"/>
                  <a:pt x="2959019" y="990585"/>
                </a:cubicBezTo>
                <a:cubicBezTo>
                  <a:pt x="2960315" y="989367"/>
                  <a:pt x="2961612" y="989367"/>
                  <a:pt x="2962764" y="989367"/>
                </a:cubicBezTo>
                <a:cubicBezTo>
                  <a:pt x="2964061" y="989367"/>
                  <a:pt x="2965357" y="990585"/>
                  <a:pt x="2966654" y="990585"/>
                </a:cubicBezTo>
                <a:cubicBezTo>
                  <a:pt x="2967950" y="990585"/>
                  <a:pt x="2967950" y="990585"/>
                  <a:pt x="2969102" y="990585"/>
                </a:cubicBezTo>
                <a:cubicBezTo>
                  <a:pt x="2970399" y="990585"/>
                  <a:pt x="2971695" y="989367"/>
                  <a:pt x="2972992" y="988074"/>
                </a:cubicBezTo>
                <a:cubicBezTo>
                  <a:pt x="2974288" y="989367"/>
                  <a:pt x="2975585" y="989367"/>
                  <a:pt x="2976737" y="989367"/>
                </a:cubicBezTo>
                <a:cubicBezTo>
                  <a:pt x="2978034" y="989367"/>
                  <a:pt x="2979330" y="989367"/>
                  <a:pt x="2980627" y="989367"/>
                </a:cubicBezTo>
                <a:cubicBezTo>
                  <a:pt x="2980627" y="988074"/>
                  <a:pt x="2981923" y="988074"/>
                  <a:pt x="2981923" y="986780"/>
                </a:cubicBezTo>
                <a:cubicBezTo>
                  <a:pt x="2983076" y="986780"/>
                  <a:pt x="2983076" y="986780"/>
                  <a:pt x="2984372" y="986780"/>
                </a:cubicBezTo>
                <a:cubicBezTo>
                  <a:pt x="2984372" y="988074"/>
                  <a:pt x="2985668" y="988074"/>
                  <a:pt x="2986965" y="988074"/>
                </a:cubicBezTo>
                <a:cubicBezTo>
                  <a:pt x="2986965" y="988074"/>
                  <a:pt x="2988261" y="988074"/>
                  <a:pt x="2988261" y="988074"/>
                </a:cubicBezTo>
                <a:cubicBezTo>
                  <a:pt x="2989558" y="988074"/>
                  <a:pt x="2990710" y="988074"/>
                  <a:pt x="2992007" y="988074"/>
                </a:cubicBezTo>
                <a:cubicBezTo>
                  <a:pt x="2993303" y="988074"/>
                  <a:pt x="2994600" y="988074"/>
                  <a:pt x="2995896" y="988074"/>
                </a:cubicBezTo>
                <a:cubicBezTo>
                  <a:pt x="2997049" y="988074"/>
                  <a:pt x="2997049" y="988074"/>
                  <a:pt x="2998345" y="988074"/>
                </a:cubicBezTo>
                <a:cubicBezTo>
                  <a:pt x="3000938" y="988074"/>
                  <a:pt x="3002234" y="988074"/>
                  <a:pt x="3003387" y="988074"/>
                </a:cubicBezTo>
                <a:cubicBezTo>
                  <a:pt x="3004683" y="989367"/>
                  <a:pt x="3004683" y="989367"/>
                  <a:pt x="3005980" y="990585"/>
                </a:cubicBezTo>
                <a:cubicBezTo>
                  <a:pt x="3007276" y="990585"/>
                  <a:pt x="3008573" y="990585"/>
                  <a:pt x="3009869" y="990585"/>
                </a:cubicBezTo>
                <a:cubicBezTo>
                  <a:pt x="3011022" y="989367"/>
                  <a:pt x="3012318" y="989367"/>
                  <a:pt x="3013615" y="988074"/>
                </a:cubicBezTo>
                <a:cubicBezTo>
                  <a:pt x="3014911" y="988074"/>
                  <a:pt x="3014911" y="988074"/>
                  <a:pt x="3016207" y="988074"/>
                </a:cubicBezTo>
                <a:cubicBezTo>
                  <a:pt x="3017360" y="988074"/>
                  <a:pt x="3017360" y="988074"/>
                  <a:pt x="3018656" y="988074"/>
                </a:cubicBezTo>
                <a:cubicBezTo>
                  <a:pt x="3018656" y="988074"/>
                  <a:pt x="3019953" y="986780"/>
                  <a:pt x="3019953" y="986780"/>
                </a:cubicBezTo>
                <a:cubicBezTo>
                  <a:pt x="3021249" y="986780"/>
                  <a:pt x="3022546" y="986780"/>
                  <a:pt x="3023842" y="986780"/>
                </a:cubicBezTo>
                <a:cubicBezTo>
                  <a:pt x="3023842" y="986780"/>
                  <a:pt x="3023842" y="985563"/>
                  <a:pt x="3023842" y="985563"/>
                </a:cubicBezTo>
                <a:cubicBezTo>
                  <a:pt x="3024995" y="985563"/>
                  <a:pt x="3026291" y="985563"/>
                  <a:pt x="3027588" y="985563"/>
                </a:cubicBezTo>
                <a:cubicBezTo>
                  <a:pt x="3028884" y="985563"/>
                  <a:pt x="3028884" y="986780"/>
                  <a:pt x="3030180" y="986780"/>
                </a:cubicBezTo>
                <a:cubicBezTo>
                  <a:pt x="3030180" y="986780"/>
                  <a:pt x="3030180" y="988074"/>
                  <a:pt x="3030180" y="988074"/>
                </a:cubicBezTo>
                <a:cubicBezTo>
                  <a:pt x="3032629" y="988074"/>
                  <a:pt x="3033926" y="988074"/>
                  <a:pt x="3036519" y="988074"/>
                </a:cubicBezTo>
                <a:cubicBezTo>
                  <a:pt x="3036519" y="986780"/>
                  <a:pt x="3037815" y="986780"/>
                  <a:pt x="3038968" y="985563"/>
                </a:cubicBezTo>
                <a:cubicBezTo>
                  <a:pt x="3038968" y="985563"/>
                  <a:pt x="3038968" y="984270"/>
                  <a:pt x="3038968" y="984270"/>
                </a:cubicBezTo>
                <a:cubicBezTo>
                  <a:pt x="3041561" y="984270"/>
                  <a:pt x="3042857" y="985563"/>
                  <a:pt x="3044154" y="985563"/>
                </a:cubicBezTo>
                <a:cubicBezTo>
                  <a:pt x="3045306" y="986780"/>
                  <a:pt x="3046602" y="986780"/>
                  <a:pt x="3047899" y="988074"/>
                </a:cubicBezTo>
                <a:cubicBezTo>
                  <a:pt x="3050492" y="988074"/>
                  <a:pt x="3052941" y="986780"/>
                  <a:pt x="3055534" y="986780"/>
                </a:cubicBezTo>
                <a:cubicBezTo>
                  <a:pt x="3056830" y="986780"/>
                  <a:pt x="3056830" y="986780"/>
                  <a:pt x="3058127" y="986780"/>
                </a:cubicBezTo>
                <a:cubicBezTo>
                  <a:pt x="3060575" y="986780"/>
                  <a:pt x="3061872" y="986780"/>
                  <a:pt x="3063168" y="986780"/>
                </a:cubicBezTo>
                <a:cubicBezTo>
                  <a:pt x="3064465" y="988074"/>
                  <a:pt x="3064465" y="988074"/>
                  <a:pt x="3064465" y="988074"/>
                </a:cubicBezTo>
                <a:cubicBezTo>
                  <a:pt x="3065617" y="986780"/>
                  <a:pt x="3066914" y="986780"/>
                  <a:pt x="3068210" y="985563"/>
                </a:cubicBezTo>
                <a:cubicBezTo>
                  <a:pt x="3070803" y="984270"/>
                  <a:pt x="3072100" y="984270"/>
                  <a:pt x="3074548" y="982976"/>
                </a:cubicBezTo>
                <a:cubicBezTo>
                  <a:pt x="3077141" y="982976"/>
                  <a:pt x="3078438" y="982976"/>
                  <a:pt x="3079590" y="982976"/>
                </a:cubicBezTo>
                <a:cubicBezTo>
                  <a:pt x="3079590" y="982976"/>
                  <a:pt x="3080887" y="984270"/>
                  <a:pt x="3080887" y="984270"/>
                </a:cubicBezTo>
                <a:cubicBezTo>
                  <a:pt x="3080887" y="984270"/>
                  <a:pt x="3080887" y="982976"/>
                  <a:pt x="3080887" y="982976"/>
                </a:cubicBezTo>
                <a:cubicBezTo>
                  <a:pt x="3082183" y="982976"/>
                  <a:pt x="3083480" y="982976"/>
                  <a:pt x="3084776" y="982976"/>
                </a:cubicBezTo>
                <a:cubicBezTo>
                  <a:pt x="3086073" y="982976"/>
                  <a:pt x="3086073" y="984270"/>
                  <a:pt x="3087225" y="984270"/>
                </a:cubicBezTo>
                <a:cubicBezTo>
                  <a:pt x="3087225" y="985563"/>
                  <a:pt x="3087225" y="985563"/>
                  <a:pt x="3087225" y="986780"/>
                </a:cubicBezTo>
                <a:cubicBezTo>
                  <a:pt x="3087225" y="986780"/>
                  <a:pt x="3088521" y="986780"/>
                  <a:pt x="3088521" y="986780"/>
                </a:cubicBezTo>
                <a:cubicBezTo>
                  <a:pt x="3089818" y="988074"/>
                  <a:pt x="3089818" y="989367"/>
                  <a:pt x="3091114" y="990585"/>
                </a:cubicBezTo>
                <a:cubicBezTo>
                  <a:pt x="3091114" y="991878"/>
                  <a:pt x="3092411" y="991878"/>
                  <a:pt x="3092411" y="991878"/>
                </a:cubicBezTo>
                <a:cubicBezTo>
                  <a:pt x="3093563" y="991878"/>
                  <a:pt x="3093563" y="990585"/>
                  <a:pt x="3094860" y="990585"/>
                </a:cubicBezTo>
                <a:cubicBezTo>
                  <a:pt x="3097453" y="989367"/>
                  <a:pt x="3098749" y="988074"/>
                  <a:pt x="3101198" y="986780"/>
                </a:cubicBezTo>
                <a:cubicBezTo>
                  <a:pt x="3101198" y="988074"/>
                  <a:pt x="3102495" y="988074"/>
                  <a:pt x="3102495" y="988074"/>
                </a:cubicBezTo>
                <a:cubicBezTo>
                  <a:pt x="3102495" y="989367"/>
                  <a:pt x="3102495" y="989367"/>
                  <a:pt x="3102495" y="990585"/>
                </a:cubicBezTo>
                <a:lnTo>
                  <a:pt x="3100324" y="992833"/>
                </a:lnTo>
                <a:lnTo>
                  <a:pt x="3101245" y="993140"/>
                </a:lnTo>
                <a:cubicBezTo>
                  <a:pt x="3101245" y="993140"/>
                  <a:pt x="3102516" y="993140"/>
                  <a:pt x="3102516" y="993140"/>
                </a:cubicBezTo>
                <a:cubicBezTo>
                  <a:pt x="3103785" y="991870"/>
                  <a:pt x="3105057" y="991870"/>
                  <a:pt x="3106326" y="990600"/>
                </a:cubicBezTo>
                <a:cubicBezTo>
                  <a:pt x="3107597" y="991870"/>
                  <a:pt x="3107597" y="991870"/>
                  <a:pt x="3108866" y="993140"/>
                </a:cubicBezTo>
                <a:cubicBezTo>
                  <a:pt x="3107597" y="993140"/>
                  <a:pt x="3107597" y="994410"/>
                  <a:pt x="3107597" y="995680"/>
                </a:cubicBezTo>
                <a:cubicBezTo>
                  <a:pt x="3107597" y="995680"/>
                  <a:pt x="3106326" y="996950"/>
                  <a:pt x="3105057" y="999491"/>
                </a:cubicBezTo>
                <a:cubicBezTo>
                  <a:pt x="3105057" y="1000761"/>
                  <a:pt x="3103785" y="1003301"/>
                  <a:pt x="3102516" y="1004571"/>
                </a:cubicBezTo>
                <a:cubicBezTo>
                  <a:pt x="3102516" y="1004571"/>
                  <a:pt x="3103785" y="1005841"/>
                  <a:pt x="3105057" y="1007111"/>
                </a:cubicBezTo>
                <a:cubicBezTo>
                  <a:pt x="3105057" y="1008381"/>
                  <a:pt x="3105057" y="1008381"/>
                  <a:pt x="3105057" y="1009652"/>
                </a:cubicBezTo>
                <a:cubicBezTo>
                  <a:pt x="3105057" y="1009652"/>
                  <a:pt x="3103785" y="1010922"/>
                  <a:pt x="3103785" y="1010922"/>
                </a:cubicBezTo>
                <a:lnTo>
                  <a:pt x="3103785" y="1010975"/>
                </a:lnTo>
                <a:lnTo>
                  <a:pt x="3103791" y="1010975"/>
                </a:lnTo>
                <a:cubicBezTo>
                  <a:pt x="3103791" y="1010975"/>
                  <a:pt x="3103791" y="1012192"/>
                  <a:pt x="3103791" y="1012192"/>
                </a:cubicBezTo>
                <a:lnTo>
                  <a:pt x="3103785" y="1012198"/>
                </a:lnTo>
                <a:lnTo>
                  <a:pt x="3103785" y="1013462"/>
                </a:lnTo>
                <a:lnTo>
                  <a:pt x="3102519" y="1013462"/>
                </a:lnTo>
                <a:lnTo>
                  <a:pt x="3102495" y="1013486"/>
                </a:lnTo>
                <a:cubicBezTo>
                  <a:pt x="3102495" y="1013486"/>
                  <a:pt x="3103791" y="1014779"/>
                  <a:pt x="3103791" y="1014779"/>
                </a:cubicBezTo>
                <a:cubicBezTo>
                  <a:pt x="3103791" y="1014779"/>
                  <a:pt x="3102495" y="1015997"/>
                  <a:pt x="3102495" y="1015997"/>
                </a:cubicBezTo>
                <a:lnTo>
                  <a:pt x="3101742" y="1016564"/>
                </a:lnTo>
                <a:lnTo>
                  <a:pt x="3103786" y="1016564"/>
                </a:lnTo>
                <a:cubicBezTo>
                  <a:pt x="3103786" y="1016564"/>
                  <a:pt x="3103786" y="1017835"/>
                  <a:pt x="3103786" y="1017835"/>
                </a:cubicBezTo>
                <a:cubicBezTo>
                  <a:pt x="3103786" y="1017835"/>
                  <a:pt x="3102516" y="1019105"/>
                  <a:pt x="3102516" y="1019105"/>
                </a:cubicBezTo>
                <a:lnTo>
                  <a:pt x="3100317" y="1017640"/>
                </a:lnTo>
                <a:lnTo>
                  <a:pt x="3097453" y="1019801"/>
                </a:lnTo>
                <a:cubicBezTo>
                  <a:pt x="3093563" y="1021094"/>
                  <a:pt x="3091114" y="1022388"/>
                  <a:pt x="3088521" y="1023605"/>
                </a:cubicBezTo>
                <a:cubicBezTo>
                  <a:pt x="3088521" y="1024898"/>
                  <a:pt x="3087225" y="1026192"/>
                  <a:pt x="3087225" y="1027485"/>
                </a:cubicBezTo>
                <a:cubicBezTo>
                  <a:pt x="3088521" y="1028703"/>
                  <a:pt x="3088521" y="1029996"/>
                  <a:pt x="3089818" y="1031289"/>
                </a:cubicBezTo>
                <a:cubicBezTo>
                  <a:pt x="3091114" y="1032507"/>
                  <a:pt x="3093563" y="1032507"/>
                  <a:pt x="3094860" y="1033800"/>
                </a:cubicBezTo>
                <a:cubicBezTo>
                  <a:pt x="3096156" y="1033800"/>
                  <a:pt x="3096156" y="1033800"/>
                  <a:pt x="3097453" y="1033800"/>
                </a:cubicBezTo>
                <a:cubicBezTo>
                  <a:pt x="3098749" y="1033800"/>
                  <a:pt x="3098749" y="1035094"/>
                  <a:pt x="3098749" y="1035094"/>
                </a:cubicBezTo>
                <a:cubicBezTo>
                  <a:pt x="3100046" y="1036311"/>
                  <a:pt x="3100046" y="1036311"/>
                  <a:pt x="3101198" y="1036311"/>
                </a:cubicBezTo>
                <a:cubicBezTo>
                  <a:pt x="3101198" y="1035094"/>
                  <a:pt x="3102495" y="1035094"/>
                  <a:pt x="3102495" y="1035094"/>
                </a:cubicBezTo>
                <a:cubicBezTo>
                  <a:pt x="3102495" y="1033800"/>
                  <a:pt x="3102495" y="1033800"/>
                  <a:pt x="3102495" y="1033800"/>
                </a:cubicBezTo>
                <a:cubicBezTo>
                  <a:pt x="3102495" y="1033800"/>
                  <a:pt x="3103791" y="1033800"/>
                  <a:pt x="3103791" y="1033800"/>
                </a:cubicBezTo>
                <a:cubicBezTo>
                  <a:pt x="3105087" y="1033800"/>
                  <a:pt x="3105087" y="1035094"/>
                  <a:pt x="3106384" y="1035094"/>
                </a:cubicBezTo>
                <a:cubicBezTo>
                  <a:pt x="3106384" y="1035094"/>
                  <a:pt x="3106384" y="1036311"/>
                  <a:pt x="3106384" y="1036311"/>
                </a:cubicBezTo>
                <a:cubicBezTo>
                  <a:pt x="3106384" y="1036311"/>
                  <a:pt x="3106384" y="1037604"/>
                  <a:pt x="3106384" y="1037604"/>
                </a:cubicBezTo>
                <a:cubicBezTo>
                  <a:pt x="3107536" y="1038898"/>
                  <a:pt x="3110129" y="1038898"/>
                  <a:pt x="3111426" y="1040115"/>
                </a:cubicBezTo>
                <a:cubicBezTo>
                  <a:pt x="3112722" y="1040115"/>
                  <a:pt x="3112722" y="1040115"/>
                  <a:pt x="3113875" y="1040115"/>
                </a:cubicBezTo>
                <a:cubicBezTo>
                  <a:pt x="3115171" y="1040115"/>
                  <a:pt x="3116468" y="1040115"/>
                  <a:pt x="3117764" y="1040115"/>
                </a:cubicBezTo>
                <a:cubicBezTo>
                  <a:pt x="3117764" y="1041409"/>
                  <a:pt x="3119060" y="1041409"/>
                  <a:pt x="3120357" y="1042702"/>
                </a:cubicBezTo>
                <a:cubicBezTo>
                  <a:pt x="3122806" y="1042702"/>
                  <a:pt x="3125399" y="1043995"/>
                  <a:pt x="3127848" y="1043995"/>
                </a:cubicBezTo>
                <a:cubicBezTo>
                  <a:pt x="3131737" y="1043995"/>
                  <a:pt x="3135482" y="1042702"/>
                  <a:pt x="3139372" y="1042702"/>
                </a:cubicBezTo>
                <a:cubicBezTo>
                  <a:pt x="3140668" y="1042702"/>
                  <a:pt x="3143117" y="1043995"/>
                  <a:pt x="3144414" y="1043995"/>
                </a:cubicBezTo>
                <a:cubicBezTo>
                  <a:pt x="3147007" y="1043995"/>
                  <a:pt x="3150752" y="1043995"/>
                  <a:pt x="3153345" y="1043995"/>
                </a:cubicBezTo>
                <a:cubicBezTo>
                  <a:pt x="3154641" y="1045213"/>
                  <a:pt x="3157090" y="1045213"/>
                  <a:pt x="3158387" y="1046506"/>
                </a:cubicBezTo>
                <a:cubicBezTo>
                  <a:pt x="3160980" y="1046506"/>
                  <a:pt x="3164725" y="1047800"/>
                  <a:pt x="3168614" y="1047800"/>
                </a:cubicBezTo>
                <a:cubicBezTo>
                  <a:pt x="3169767" y="1049017"/>
                  <a:pt x="3171063" y="1050310"/>
                  <a:pt x="3172360" y="1051604"/>
                </a:cubicBezTo>
                <a:cubicBezTo>
                  <a:pt x="3172360" y="1052821"/>
                  <a:pt x="3172360" y="1054115"/>
                  <a:pt x="3172360" y="1055408"/>
                </a:cubicBezTo>
                <a:cubicBezTo>
                  <a:pt x="3173656" y="1057919"/>
                  <a:pt x="3176105" y="1060506"/>
                  <a:pt x="3177401" y="1063016"/>
                </a:cubicBezTo>
                <a:cubicBezTo>
                  <a:pt x="3178698" y="1064310"/>
                  <a:pt x="3181291" y="1064310"/>
                  <a:pt x="3182587" y="1065527"/>
                </a:cubicBezTo>
                <a:cubicBezTo>
                  <a:pt x="3185036" y="1065527"/>
                  <a:pt x="3186333" y="1065527"/>
                  <a:pt x="3188926" y="1065527"/>
                </a:cubicBezTo>
                <a:cubicBezTo>
                  <a:pt x="3188926" y="1064310"/>
                  <a:pt x="3190078" y="1064310"/>
                  <a:pt x="3190078" y="1064310"/>
                </a:cubicBezTo>
                <a:cubicBezTo>
                  <a:pt x="3191375" y="1064310"/>
                  <a:pt x="3193967" y="1064310"/>
                  <a:pt x="3195264" y="1064310"/>
                </a:cubicBezTo>
                <a:cubicBezTo>
                  <a:pt x="3200306" y="1065527"/>
                  <a:pt x="3204051" y="1066821"/>
                  <a:pt x="3207940" y="1068114"/>
                </a:cubicBezTo>
                <a:cubicBezTo>
                  <a:pt x="3210533" y="1068114"/>
                  <a:pt x="3212982" y="1069331"/>
                  <a:pt x="3215575" y="1070625"/>
                </a:cubicBezTo>
                <a:cubicBezTo>
                  <a:pt x="3216872" y="1070625"/>
                  <a:pt x="3219321" y="1071918"/>
                  <a:pt x="3220617" y="1073135"/>
                </a:cubicBezTo>
                <a:cubicBezTo>
                  <a:pt x="3223210" y="1074429"/>
                  <a:pt x="3224506" y="1075722"/>
                  <a:pt x="3226955" y="1077016"/>
                </a:cubicBezTo>
                <a:cubicBezTo>
                  <a:pt x="3229548" y="1078233"/>
                  <a:pt x="3231997" y="1078233"/>
                  <a:pt x="3234590" y="1079527"/>
                </a:cubicBezTo>
                <a:cubicBezTo>
                  <a:pt x="3235887" y="1078233"/>
                  <a:pt x="3237183" y="1078233"/>
                  <a:pt x="3238335" y="1078233"/>
                </a:cubicBezTo>
                <a:cubicBezTo>
                  <a:pt x="3240928" y="1078233"/>
                  <a:pt x="3242225" y="1077016"/>
                  <a:pt x="3244818" y="1075722"/>
                </a:cubicBezTo>
                <a:cubicBezTo>
                  <a:pt x="3244818" y="1075722"/>
                  <a:pt x="3244818" y="1074429"/>
                  <a:pt x="3244818" y="1074429"/>
                </a:cubicBezTo>
                <a:cubicBezTo>
                  <a:pt x="3245970" y="1074429"/>
                  <a:pt x="3247267" y="1073135"/>
                  <a:pt x="3248563" y="1071918"/>
                </a:cubicBezTo>
                <a:cubicBezTo>
                  <a:pt x="3248563" y="1070625"/>
                  <a:pt x="3249860" y="1070625"/>
                  <a:pt x="3249860" y="1069331"/>
                </a:cubicBezTo>
                <a:cubicBezTo>
                  <a:pt x="3249860" y="1066821"/>
                  <a:pt x="3248563" y="1065527"/>
                  <a:pt x="3248563" y="1064310"/>
                </a:cubicBezTo>
                <a:cubicBezTo>
                  <a:pt x="3248563" y="1063016"/>
                  <a:pt x="3247267" y="1061723"/>
                  <a:pt x="3245970" y="1060506"/>
                </a:cubicBezTo>
                <a:cubicBezTo>
                  <a:pt x="3247267" y="1057919"/>
                  <a:pt x="3247267" y="1056625"/>
                  <a:pt x="3247267" y="1054115"/>
                </a:cubicBezTo>
                <a:cubicBezTo>
                  <a:pt x="3248563" y="1054115"/>
                  <a:pt x="3248563" y="1052821"/>
                  <a:pt x="3249860" y="1052821"/>
                </a:cubicBezTo>
                <a:cubicBezTo>
                  <a:pt x="3249860" y="1052821"/>
                  <a:pt x="3251156" y="1051604"/>
                  <a:pt x="3251156" y="1050310"/>
                </a:cubicBezTo>
                <a:lnTo>
                  <a:pt x="3251199" y="1050282"/>
                </a:lnTo>
                <a:lnTo>
                  <a:pt x="3254901" y="1047800"/>
                </a:lnTo>
                <a:cubicBezTo>
                  <a:pt x="3257494" y="1046506"/>
                  <a:pt x="3259943" y="1046506"/>
                  <a:pt x="3262536" y="1045213"/>
                </a:cubicBezTo>
                <a:cubicBezTo>
                  <a:pt x="3265129" y="1045213"/>
                  <a:pt x="3267578" y="1045213"/>
                  <a:pt x="3270171" y="1045213"/>
                </a:cubicBezTo>
                <a:cubicBezTo>
                  <a:pt x="3271467" y="1045213"/>
                  <a:pt x="3273916" y="1043995"/>
                  <a:pt x="3275213" y="1043995"/>
                </a:cubicBezTo>
                <a:cubicBezTo>
                  <a:pt x="3275213" y="1043995"/>
                  <a:pt x="3276509" y="1043995"/>
                  <a:pt x="3276509" y="1043995"/>
                </a:cubicBezTo>
                <a:lnTo>
                  <a:pt x="3276546" y="1044007"/>
                </a:lnTo>
                <a:lnTo>
                  <a:pt x="3280255" y="1045213"/>
                </a:lnTo>
                <a:cubicBezTo>
                  <a:pt x="3280255" y="1045213"/>
                  <a:pt x="3281551" y="1043995"/>
                  <a:pt x="3281551" y="1043995"/>
                </a:cubicBezTo>
                <a:cubicBezTo>
                  <a:pt x="3281551" y="1043995"/>
                  <a:pt x="3282847" y="1043995"/>
                  <a:pt x="3282847" y="1043995"/>
                </a:cubicBezTo>
                <a:cubicBezTo>
                  <a:pt x="3285440" y="1043995"/>
                  <a:pt x="3286737" y="1045213"/>
                  <a:pt x="3289186" y="1045213"/>
                </a:cubicBezTo>
                <a:cubicBezTo>
                  <a:pt x="3290482" y="1045213"/>
                  <a:pt x="3291779" y="1045213"/>
                  <a:pt x="3293075" y="1045213"/>
                </a:cubicBezTo>
                <a:cubicBezTo>
                  <a:pt x="3294228" y="1045213"/>
                  <a:pt x="3296820" y="1046506"/>
                  <a:pt x="3299413" y="1047800"/>
                </a:cubicBezTo>
                <a:cubicBezTo>
                  <a:pt x="3299413" y="1047800"/>
                  <a:pt x="3299413" y="1049017"/>
                  <a:pt x="3299413" y="1049017"/>
                </a:cubicBezTo>
                <a:cubicBezTo>
                  <a:pt x="3299413" y="1049017"/>
                  <a:pt x="3298117" y="1049017"/>
                  <a:pt x="3298117" y="1049017"/>
                </a:cubicBezTo>
                <a:cubicBezTo>
                  <a:pt x="3298117" y="1049017"/>
                  <a:pt x="3299413" y="1050310"/>
                  <a:pt x="3299413" y="1050310"/>
                </a:cubicBezTo>
                <a:cubicBezTo>
                  <a:pt x="3301862" y="1050310"/>
                  <a:pt x="3303159" y="1051604"/>
                  <a:pt x="3305752" y="1051604"/>
                </a:cubicBezTo>
                <a:cubicBezTo>
                  <a:pt x="3307048" y="1051604"/>
                  <a:pt x="3308201" y="1051604"/>
                  <a:pt x="3309497" y="1051604"/>
                </a:cubicBezTo>
                <a:cubicBezTo>
                  <a:pt x="3310793" y="1051604"/>
                  <a:pt x="3310793" y="1052821"/>
                  <a:pt x="3312090" y="1052821"/>
                </a:cubicBezTo>
                <a:cubicBezTo>
                  <a:pt x="3315835" y="1052821"/>
                  <a:pt x="3319725" y="1054115"/>
                  <a:pt x="3323470" y="1054115"/>
                </a:cubicBezTo>
                <a:cubicBezTo>
                  <a:pt x="3323470" y="1054115"/>
                  <a:pt x="3324767" y="1054115"/>
                  <a:pt x="3326063" y="1054115"/>
                </a:cubicBezTo>
                <a:cubicBezTo>
                  <a:pt x="3326063" y="1054115"/>
                  <a:pt x="3327359" y="1054115"/>
                  <a:pt x="3328512" y="1054115"/>
                </a:cubicBezTo>
                <a:cubicBezTo>
                  <a:pt x="3329808" y="1055408"/>
                  <a:pt x="3329808" y="1055408"/>
                  <a:pt x="3331105" y="1056625"/>
                </a:cubicBezTo>
                <a:cubicBezTo>
                  <a:pt x="3331105" y="1057919"/>
                  <a:pt x="3332401" y="1059212"/>
                  <a:pt x="3332401" y="1060506"/>
                </a:cubicBezTo>
                <a:cubicBezTo>
                  <a:pt x="3332401" y="1060506"/>
                  <a:pt x="3333698" y="1060506"/>
                  <a:pt x="3333698" y="1060506"/>
                </a:cubicBezTo>
                <a:cubicBezTo>
                  <a:pt x="3337443" y="1060506"/>
                  <a:pt x="3340036" y="1060506"/>
                  <a:pt x="3342485" y="1060506"/>
                </a:cubicBezTo>
                <a:cubicBezTo>
                  <a:pt x="3345078" y="1060506"/>
                  <a:pt x="3346374" y="1061723"/>
                  <a:pt x="3348967" y="1061723"/>
                </a:cubicBezTo>
                <a:cubicBezTo>
                  <a:pt x="3352713" y="1061723"/>
                  <a:pt x="3357754" y="1063016"/>
                  <a:pt x="3361644" y="1063016"/>
                </a:cubicBezTo>
                <a:cubicBezTo>
                  <a:pt x="3362796" y="1063016"/>
                  <a:pt x="3365389" y="1064310"/>
                  <a:pt x="3366686" y="1064310"/>
                </a:cubicBezTo>
                <a:cubicBezTo>
                  <a:pt x="3369279" y="1065527"/>
                  <a:pt x="3370431" y="1065527"/>
                  <a:pt x="3371727" y="1066821"/>
                </a:cubicBezTo>
                <a:cubicBezTo>
                  <a:pt x="3373024" y="1065527"/>
                  <a:pt x="3373024" y="1065527"/>
                  <a:pt x="3374320" y="1065527"/>
                </a:cubicBezTo>
                <a:cubicBezTo>
                  <a:pt x="3375617" y="1065527"/>
                  <a:pt x="3375617" y="1065527"/>
                  <a:pt x="3376769" y="1065527"/>
                </a:cubicBezTo>
                <a:cubicBezTo>
                  <a:pt x="3379362" y="1066821"/>
                  <a:pt x="3380659" y="1066821"/>
                  <a:pt x="3381955" y="1068114"/>
                </a:cubicBezTo>
                <a:cubicBezTo>
                  <a:pt x="3383252" y="1068114"/>
                  <a:pt x="3385700" y="1068114"/>
                  <a:pt x="3386997" y="1068114"/>
                </a:cubicBezTo>
                <a:cubicBezTo>
                  <a:pt x="3388293" y="1068114"/>
                  <a:pt x="3389590" y="1068114"/>
                  <a:pt x="3390742" y="1068114"/>
                </a:cubicBezTo>
                <a:cubicBezTo>
                  <a:pt x="3393335" y="1068114"/>
                  <a:pt x="3394632" y="1069331"/>
                  <a:pt x="3397225" y="1070625"/>
                </a:cubicBezTo>
                <a:cubicBezTo>
                  <a:pt x="3398377" y="1070625"/>
                  <a:pt x="3400970" y="1070625"/>
                  <a:pt x="3402266" y="1070625"/>
                </a:cubicBezTo>
                <a:cubicBezTo>
                  <a:pt x="3403563" y="1070625"/>
                  <a:pt x="3403563" y="1069331"/>
                  <a:pt x="3403563" y="1069331"/>
                </a:cubicBezTo>
                <a:cubicBezTo>
                  <a:pt x="3404715" y="1068114"/>
                  <a:pt x="3406012" y="1068114"/>
                  <a:pt x="3407308" y="1066821"/>
                </a:cubicBezTo>
                <a:cubicBezTo>
                  <a:pt x="3408605" y="1065527"/>
                  <a:pt x="3409901" y="1065527"/>
                  <a:pt x="3411054" y="1065527"/>
                </a:cubicBezTo>
                <a:cubicBezTo>
                  <a:pt x="3412350" y="1064310"/>
                  <a:pt x="3412350" y="1064310"/>
                  <a:pt x="3413647" y="1064310"/>
                </a:cubicBezTo>
                <a:cubicBezTo>
                  <a:pt x="3416239" y="1064310"/>
                  <a:pt x="3417536" y="1063016"/>
                  <a:pt x="3418688" y="1063016"/>
                </a:cubicBezTo>
                <a:cubicBezTo>
                  <a:pt x="3419985" y="1061723"/>
                  <a:pt x="3419985" y="1061723"/>
                  <a:pt x="3421281" y="1061723"/>
                </a:cubicBezTo>
                <a:lnTo>
                  <a:pt x="3423874" y="1061723"/>
                </a:lnTo>
                <a:cubicBezTo>
                  <a:pt x="3423874" y="1063016"/>
                  <a:pt x="3425027" y="1063016"/>
                  <a:pt x="3425027" y="1063016"/>
                </a:cubicBezTo>
                <a:cubicBezTo>
                  <a:pt x="3426323" y="1061723"/>
                  <a:pt x="3427620" y="1061723"/>
                  <a:pt x="3428916" y="1061723"/>
                </a:cubicBezTo>
                <a:lnTo>
                  <a:pt x="3430212" y="1061723"/>
                </a:lnTo>
                <a:lnTo>
                  <a:pt x="3431509" y="1061723"/>
                </a:lnTo>
                <a:cubicBezTo>
                  <a:pt x="3431509" y="1061723"/>
                  <a:pt x="3432661" y="1061723"/>
                  <a:pt x="3433958" y="1061723"/>
                </a:cubicBezTo>
                <a:cubicBezTo>
                  <a:pt x="3433958" y="1060506"/>
                  <a:pt x="3433958" y="1060506"/>
                  <a:pt x="3433958" y="1060506"/>
                </a:cubicBezTo>
                <a:cubicBezTo>
                  <a:pt x="3432661" y="1060506"/>
                  <a:pt x="3432661" y="1060506"/>
                  <a:pt x="3431509" y="1060506"/>
                </a:cubicBezTo>
                <a:cubicBezTo>
                  <a:pt x="3431509" y="1059212"/>
                  <a:pt x="3432661" y="1059212"/>
                  <a:pt x="3432661" y="1059212"/>
                </a:cubicBezTo>
                <a:cubicBezTo>
                  <a:pt x="3433958" y="1059212"/>
                  <a:pt x="3436551" y="1060506"/>
                  <a:pt x="3437847" y="1060506"/>
                </a:cubicBezTo>
                <a:cubicBezTo>
                  <a:pt x="3439000" y="1060506"/>
                  <a:pt x="3440296" y="1061723"/>
                  <a:pt x="3441593" y="1061723"/>
                </a:cubicBezTo>
                <a:cubicBezTo>
                  <a:pt x="3442889" y="1061723"/>
                  <a:pt x="3442889" y="1061723"/>
                  <a:pt x="3444186" y="1061723"/>
                </a:cubicBezTo>
                <a:cubicBezTo>
                  <a:pt x="3444186" y="1061723"/>
                  <a:pt x="3445482" y="1063016"/>
                  <a:pt x="3445482" y="1063016"/>
                </a:cubicBezTo>
                <a:cubicBezTo>
                  <a:pt x="3445482" y="1063016"/>
                  <a:pt x="3444186" y="1063016"/>
                  <a:pt x="3444186" y="1063016"/>
                </a:cubicBezTo>
                <a:cubicBezTo>
                  <a:pt x="3444186" y="1064310"/>
                  <a:pt x="3444186" y="1064310"/>
                  <a:pt x="3444186" y="1065527"/>
                </a:cubicBezTo>
                <a:cubicBezTo>
                  <a:pt x="3445482" y="1065527"/>
                  <a:pt x="3446634" y="1066821"/>
                  <a:pt x="3447931" y="1066821"/>
                </a:cubicBezTo>
                <a:cubicBezTo>
                  <a:pt x="3449227" y="1068114"/>
                  <a:pt x="3449227" y="1068114"/>
                  <a:pt x="3450524" y="1069331"/>
                </a:cubicBezTo>
                <a:cubicBezTo>
                  <a:pt x="3450524" y="1069331"/>
                  <a:pt x="3450524" y="1068114"/>
                  <a:pt x="3450524" y="1068114"/>
                </a:cubicBezTo>
                <a:cubicBezTo>
                  <a:pt x="3449227" y="1066821"/>
                  <a:pt x="3449227" y="1066821"/>
                  <a:pt x="3447931" y="1065527"/>
                </a:cubicBezTo>
                <a:cubicBezTo>
                  <a:pt x="3449227" y="1064310"/>
                  <a:pt x="3449227" y="1064310"/>
                  <a:pt x="3449227" y="1063016"/>
                </a:cubicBezTo>
                <a:cubicBezTo>
                  <a:pt x="3451820" y="1064310"/>
                  <a:pt x="3452973" y="1065527"/>
                  <a:pt x="3455566" y="1066821"/>
                </a:cubicBezTo>
                <a:cubicBezTo>
                  <a:pt x="3459455" y="1066821"/>
                  <a:pt x="3461904" y="1065527"/>
                  <a:pt x="3464497" y="1065527"/>
                </a:cubicBezTo>
                <a:cubicBezTo>
                  <a:pt x="3468242" y="1066821"/>
                  <a:pt x="3470835" y="1066821"/>
                  <a:pt x="3474580" y="1068114"/>
                </a:cubicBezTo>
                <a:cubicBezTo>
                  <a:pt x="3477173" y="1066821"/>
                  <a:pt x="3478470" y="1066821"/>
                  <a:pt x="3479766" y="1066821"/>
                </a:cubicBezTo>
                <a:cubicBezTo>
                  <a:pt x="3480919" y="1066821"/>
                  <a:pt x="3480919" y="1065527"/>
                  <a:pt x="3482215" y="1065527"/>
                </a:cubicBezTo>
                <a:cubicBezTo>
                  <a:pt x="3483512" y="1063016"/>
                  <a:pt x="3486105" y="1061723"/>
                  <a:pt x="3487257" y="1060506"/>
                </a:cubicBezTo>
                <a:cubicBezTo>
                  <a:pt x="3488553" y="1057919"/>
                  <a:pt x="3491146" y="1056625"/>
                  <a:pt x="3492443" y="1054115"/>
                </a:cubicBezTo>
                <a:cubicBezTo>
                  <a:pt x="3493739" y="1050310"/>
                  <a:pt x="3493739" y="1047800"/>
                  <a:pt x="3494892" y="1045213"/>
                </a:cubicBezTo>
                <a:cubicBezTo>
                  <a:pt x="3496188" y="1043995"/>
                  <a:pt x="3497485" y="1043995"/>
                  <a:pt x="3498781" y="1042702"/>
                </a:cubicBezTo>
                <a:cubicBezTo>
                  <a:pt x="3498781" y="1041409"/>
                  <a:pt x="3498781" y="1040115"/>
                  <a:pt x="3498781" y="1038898"/>
                </a:cubicBezTo>
                <a:cubicBezTo>
                  <a:pt x="3500078" y="1037604"/>
                  <a:pt x="3501230" y="1037604"/>
                  <a:pt x="3502527" y="1036311"/>
                </a:cubicBezTo>
                <a:cubicBezTo>
                  <a:pt x="3502527" y="1035094"/>
                  <a:pt x="3503823" y="1035094"/>
                  <a:pt x="3505119" y="1033800"/>
                </a:cubicBezTo>
                <a:cubicBezTo>
                  <a:pt x="3505119" y="1029996"/>
                  <a:pt x="3506416" y="1027485"/>
                  <a:pt x="3506416" y="1024898"/>
                </a:cubicBezTo>
                <a:cubicBezTo>
                  <a:pt x="3507712" y="1024898"/>
                  <a:pt x="3507712" y="1024898"/>
                  <a:pt x="3508865" y="1024898"/>
                </a:cubicBezTo>
                <a:cubicBezTo>
                  <a:pt x="3510161" y="1022388"/>
                  <a:pt x="3510161" y="1021094"/>
                  <a:pt x="3510161" y="1019801"/>
                </a:cubicBezTo>
                <a:cubicBezTo>
                  <a:pt x="3510161" y="1018583"/>
                  <a:pt x="3511458" y="1018583"/>
                  <a:pt x="3511458" y="1017290"/>
                </a:cubicBezTo>
                <a:cubicBezTo>
                  <a:pt x="3510161" y="1017290"/>
                  <a:pt x="3510161" y="1015997"/>
                  <a:pt x="3510161" y="1014779"/>
                </a:cubicBezTo>
                <a:cubicBezTo>
                  <a:pt x="3508865" y="1013486"/>
                  <a:pt x="3508865" y="1012192"/>
                  <a:pt x="3507712" y="1010975"/>
                </a:cubicBezTo>
                <a:cubicBezTo>
                  <a:pt x="3507712" y="1009682"/>
                  <a:pt x="3507712" y="1008388"/>
                  <a:pt x="3507712" y="1007095"/>
                </a:cubicBezTo>
                <a:cubicBezTo>
                  <a:pt x="3508865" y="1007095"/>
                  <a:pt x="3508865" y="1007095"/>
                  <a:pt x="3510161" y="1007095"/>
                </a:cubicBezTo>
                <a:cubicBezTo>
                  <a:pt x="3511458" y="1007095"/>
                  <a:pt x="3511458" y="1005877"/>
                  <a:pt x="3511458" y="1005877"/>
                </a:cubicBezTo>
                <a:cubicBezTo>
                  <a:pt x="3510161" y="1004584"/>
                  <a:pt x="3510161" y="1004584"/>
                  <a:pt x="3508865" y="1003291"/>
                </a:cubicBezTo>
                <a:cubicBezTo>
                  <a:pt x="3508865" y="1003291"/>
                  <a:pt x="3508865" y="1002073"/>
                  <a:pt x="3508865" y="1002073"/>
                </a:cubicBezTo>
                <a:cubicBezTo>
                  <a:pt x="3510161" y="1002073"/>
                  <a:pt x="3511458" y="1000780"/>
                  <a:pt x="3512754" y="1000780"/>
                </a:cubicBezTo>
                <a:cubicBezTo>
                  <a:pt x="3514051" y="999486"/>
                  <a:pt x="3514051" y="999486"/>
                  <a:pt x="3515203" y="998269"/>
                </a:cubicBezTo>
                <a:cubicBezTo>
                  <a:pt x="3515203" y="998269"/>
                  <a:pt x="3515203" y="996976"/>
                  <a:pt x="3515203" y="996976"/>
                </a:cubicBezTo>
                <a:cubicBezTo>
                  <a:pt x="3514051" y="995682"/>
                  <a:pt x="3514051" y="995682"/>
                  <a:pt x="3512754" y="995682"/>
                </a:cubicBezTo>
                <a:cubicBezTo>
                  <a:pt x="3511458" y="995682"/>
                  <a:pt x="3510161" y="996976"/>
                  <a:pt x="3508865" y="996976"/>
                </a:cubicBezTo>
                <a:cubicBezTo>
                  <a:pt x="3508865" y="996976"/>
                  <a:pt x="3508865" y="998269"/>
                  <a:pt x="3508865" y="998269"/>
                </a:cubicBezTo>
                <a:cubicBezTo>
                  <a:pt x="3507712" y="998269"/>
                  <a:pt x="3505119" y="998269"/>
                  <a:pt x="3503823" y="998269"/>
                </a:cubicBezTo>
                <a:cubicBezTo>
                  <a:pt x="3502527" y="998269"/>
                  <a:pt x="3501230" y="996976"/>
                  <a:pt x="3500078" y="996976"/>
                </a:cubicBezTo>
                <a:cubicBezTo>
                  <a:pt x="3498781" y="995682"/>
                  <a:pt x="3496188" y="995682"/>
                  <a:pt x="3493739" y="994465"/>
                </a:cubicBezTo>
                <a:cubicBezTo>
                  <a:pt x="3493739" y="994465"/>
                  <a:pt x="3492443" y="994465"/>
                  <a:pt x="3492443" y="994465"/>
                </a:cubicBezTo>
                <a:cubicBezTo>
                  <a:pt x="3489850" y="995682"/>
                  <a:pt x="3487257" y="998269"/>
                  <a:pt x="3484808" y="999486"/>
                </a:cubicBezTo>
                <a:cubicBezTo>
                  <a:pt x="3483512" y="999486"/>
                  <a:pt x="3483512" y="1000780"/>
                  <a:pt x="3483512" y="1000780"/>
                </a:cubicBezTo>
                <a:cubicBezTo>
                  <a:pt x="3482215" y="1002073"/>
                  <a:pt x="3482215" y="1002073"/>
                  <a:pt x="3480919" y="1002073"/>
                </a:cubicBezTo>
                <a:cubicBezTo>
                  <a:pt x="3479766" y="1002073"/>
                  <a:pt x="3479766" y="1002073"/>
                  <a:pt x="3479766" y="1002073"/>
                </a:cubicBezTo>
                <a:cubicBezTo>
                  <a:pt x="3479766" y="1002073"/>
                  <a:pt x="3478470" y="1002073"/>
                  <a:pt x="3478470" y="1002073"/>
                </a:cubicBezTo>
                <a:cubicBezTo>
                  <a:pt x="3475877" y="1002073"/>
                  <a:pt x="3474580" y="1003291"/>
                  <a:pt x="3473284" y="1003291"/>
                </a:cubicBezTo>
                <a:cubicBezTo>
                  <a:pt x="3468242" y="1003291"/>
                  <a:pt x="3463200" y="1003291"/>
                  <a:pt x="3458159" y="1003291"/>
                </a:cubicBezTo>
                <a:cubicBezTo>
                  <a:pt x="3456862" y="1002073"/>
                  <a:pt x="3455566" y="1002073"/>
                  <a:pt x="3454269" y="1000780"/>
                </a:cubicBezTo>
                <a:cubicBezTo>
                  <a:pt x="3452973" y="999486"/>
                  <a:pt x="3450524" y="996976"/>
                  <a:pt x="3449227" y="995682"/>
                </a:cubicBezTo>
                <a:cubicBezTo>
                  <a:pt x="3449227" y="995682"/>
                  <a:pt x="3447931" y="995682"/>
                  <a:pt x="3446634" y="995682"/>
                </a:cubicBezTo>
                <a:cubicBezTo>
                  <a:pt x="3444186" y="994465"/>
                  <a:pt x="3441593" y="993171"/>
                  <a:pt x="3439000" y="991878"/>
                </a:cubicBezTo>
                <a:cubicBezTo>
                  <a:pt x="3436551" y="990585"/>
                  <a:pt x="3435254" y="990585"/>
                  <a:pt x="3432661" y="990585"/>
                </a:cubicBezTo>
                <a:cubicBezTo>
                  <a:pt x="3430212" y="990585"/>
                  <a:pt x="3427620" y="990585"/>
                  <a:pt x="3425027" y="990585"/>
                </a:cubicBezTo>
                <a:cubicBezTo>
                  <a:pt x="3425027" y="991878"/>
                  <a:pt x="3425027" y="991878"/>
                  <a:pt x="3425027" y="993171"/>
                </a:cubicBezTo>
                <a:cubicBezTo>
                  <a:pt x="3423874" y="993171"/>
                  <a:pt x="3423874" y="994465"/>
                  <a:pt x="3423874" y="994465"/>
                </a:cubicBezTo>
                <a:cubicBezTo>
                  <a:pt x="3423874" y="995682"/>
                  <a:pt x="3423874" y="995682"/>
                  <a:pt x="3423874" y="996976"/>
                </a:cubicBezTo>
                <a:cubicBezTo>
                  <a:pt x="3422578" y="998269"/>
                  <a:pt x="3422578" y="998269"/>
                  <a:pt x="3421281" y="998269"/>
                </a:cubicBezTo>
                <a:cubicBezTo>
                  <a:pt x="3419985" y="998269"/>
                  <a:pt x="3419985" y="996976"/>
                  <a:pt x="3418688" y="996976"/>
                </a:cubicBezTo>
                <a:cubicBezTo>
                  <a:pt x="3417536" y="996976"/>
                  <a:pt x="3417536" y="998269"/>
                  <a:pt x="3416239" y="998269"/>
                </a:cubicBezTo>
                <a:cubicBezTo>
                  <a:pt x="3414943" y="998269"/>
                  <a:pt x="3413647" y="998269"/>
                  <a:pt x="3412350" y="998269"/>
                </a:cubicBezTo>
                <a:cubicBezTo>
                  <a:pt x="3411054" y="999486"/>
                  <a:pt x="3411054" y="999486"/>
                  <a:pt x="3409901" y="999486"/>
                </a:cubicBezTo>
                <a:cubicBezTo>
                  <a:pt x="3408605" y="999486"/>
                  <a:pt x="3407308" y="999486"/>
                  <a:pt x="3406012" y="999486"/>
                </a:cubicBezTo>
                <a:cubicBezTo>
                  <a:pt x="3404715" y="999486"/>
                  <a:pt x="3403563" y="998269"/>
                  <a:pt x="3402266" y="998269"/>
                </a:cubicBezTo>
                <a:cubicBezTo>
                  <a:pt x="3402266" y="998269"/>
                  <a:pt x="3400970" y="998269"/>
                  <a:pt x="3400970" y="998269"/>
                </a:cubicBezTo>
                <a:cubicBezTo>
                  <a:pt x="3399673" y="996976"/>
                  <a:pt x="3398377" y="996976"/>
                  <a:pt x="3397225" y="995682"/>
                </a:cubicBezTo>
                <a:cubicBezTo>
                  <a:pt x="3397225" y="995682"/>
                  <a:pt x="3397225" y="994465"/>
                  <a:pt x="3397225" y="994465"/>
                </a:cubicBezTo>
                <a:cubicBezTo>
                  <a:pt x="3397225" y="994465"/>
                  <a:pt x="3395928" y="993171"/>
                  <a:pt x="3395928" y="993171"/>
                </a:cubicBezTo>
                <a:cubicBezTo>
                  <a:pt x="3395928" y="993171"/>
                  <a:pt x="3397225" y="993171"/>
                  <a:pt x="3397225" y="993171"/>
                </a:cubicBezTo>
                <a:cubicBezTo>
                  <a:pt x="3397225" y="993171"/>
                  <a:pt x="3397225" y="991878"/>
                  <a:pt x="3397225" y="991878"/>
                </a:cubicBezTo>
                <a:cubicBezTo>
                  <a:pt x="3395928" y="991878"/>
                  <a:pt x="3395928" y="991878"/>
                  <a:pt x="3394632" y="991878"/>
                </a:cubicBezTo>
                <a:cubicBezTo>
                  <a:pt x="3394632" y="991878"/>
                  <a:pt x="3393335" y="993171"/>
                  <a:pt x="3393335" y="993171"/>
                </a:cubicBezTo>
                <a:cubicBezTo>
                  <a:pt x="3393335" y="993171"/>
                  <a:pt x="3392039" y="991878"/>
                  <a:pt x="3390742" y="991878"/>
                </a:cubicBezTo>
                <a:cubicBezTo>
                  <a:pt x="3389590" y="991878"/>
                  <a:pt x="3389590" y="991878"/>
                  <a:pt x="3388293" y="991878"/>
                </a:cubicBezTo>
                <a:cubicBezTo>
                  <a:pt x="3388293" y="991878"/>
                  <a:pt x="3386997" y="990585"/>
                  <a:pt x="3386997" y="990585"/>
                </a:cubicBezTo>
                <a:cubicBezTo>
                  <a:pt x="3385700" y="990585"/>
                  <a:pt x="3385700" y="990585"/>
                  <a:pt x="3384404" y="990585"/>
                </a:cubicBezTo>
                <a:cubicBezTo>
                  <a:pt x="3383252" y="990585"/>
                  <a:pt x="3383252" y="991878"/>
                  <a:pt x="3381955" y="991878"/>
                </a:cubicBezTo>
                <a:cubicBezTo>
                  <a:pt x="3380659" y="991878"/>
                  <a:pt x="3380659" y="993171"/>
                  <a:pt x="3379362" y="993171"/>
                </a:cubicBezTo>
                <a:cubicBezTo>
                  <a:pt x="3379362" y="991878"/>
                  <a:pt x="3378066" y="991878"/>
                  <a:pt x="3378066" y="991878"/>
                </a:cubicBezTo>
                <a:cubicBezTo>
                  <a:pt x="3378066" y="991878"/>
                  <a:pt x="3378066" y="990585"/>
                  <a:pt x="3378066" y="990585"/>
                </a:cubicBezTo>
                <a:cubicBezTo>
                  <a:pt x="3378066" y="990585"/>
                  <a:pt x="3376769" y="990585"/>
                  <a:pt x="3376769" y="990585"/>
                </a:cubicBezTo>
                <a:cubicBezTo>
                  <a:pt x="3375617" y="990585"/>
                  <a:pt x="3374320" y="990585"/>
                  <a:pt x="3373024" y="990585"/>
                </a:cubicBezTo>
                <a:cubicBezTo>
                  <a:pt x="3371727" y="990585"/>
                  <a:pt x="3371727" y="990585"/>
                  <a:pt x="3370431" y="990585"/>
                </a:cubicBezTo>
                <a:cubicBezTo>
                  <a:pt x="3369279" y="990585"/>
                  <a:pt x="3369279" y="990585"/>
                  <a:pt x="3367982" y="990585"/>
                </a:cubicBezTo>
                <a:cubicBezTo>
                  <a:pt x="3367982" y="990585"/>
                  <a:pt x="3369279" y="989367"/>
                  <a:pt x="3369279" y="989367"/>
                </a:cubicBezTo>
                <a:cubicBezTo>
                  <a:pt x="3370431" y="989367"/>
                  <a:pt x="3373024" y="989367"/>
                  <a:pt x="3374320" y="989367"/>
                </a:cubicBezTo>
                <a:cubicBezTo>
                  <a:pt x="3375617" y="988074"/>
                  <a:pt x="3376769" y="988074"/>
                  <a:pt x="3378066" y="988074"/>
                </a:cubicBezTo>
                <a:cubicBezTo>
                  <a:pt x="3378066" y="988074"/>
                  <a:pt x="3379362" y="986780"/>
                  <a:pt x="3379362" y="986780"/>
                </a:cubicBezTo>
                <a:cubicBezTo>
                  <a:pt x="3379362" y="985563"/>
                  <a:pt x="3379362" y="985563"/>
                  <a:pt x="3379362" y="985563"/>
                </a:cubicBezTo>
                <a:cubicBezTo>
                  <a:pt x="3376769" y="985563"/>
                  <a:pt x="3374320" y="985563"/>
                  <a:pt x="3371727" y="985563"/>
                </a:cubicBezTo>
                <a:cubicBezTo>
                  <a:pt x="3370431" y="985563"/>
                  <a:pt x="3367982" y="985563"/>
                  <a:pt x="3366686" y="985563"/>
                </a:cubicBezTo>
                <a:cubicBezTo>
                  <a:pt x="3365389" y="984270"/>
                  <a:pt x="3365389" y="984270"/>
                  <a:pt x="3364093" y="984270"/>
                </a:cubicBezTo>
                <a:cubicBezTo>
                  <a:pt x="3365389" y="984270"/>
                  <a:pt x="3365389" y="982976"/>
                  <a:pt x="3365389" y="982976"/>
                </a:cubicBezTo>
                <a:cubicBezTo>
                  <a:pt x="3366686" y="984270"/>
                  <a:pt x="3366686" y="984270"/>
                  <a:pt x="3367982" y="984270"/>
                </a:cubicBezTo>
                <a:cubicBezTo>
                  <a:pt x="3367982" y="984270"/>
                  <a:pt x="3369279" y="982976"/>
                  <a:pt x="3369279" y="982976"/>
                </a:cubicBezTo>
                <a:cubicBezTo>
                  <a:pt x="3367982" y="982976"/>
                  <a:pt x="3366686" y="981759"/>
                  <a:pt x="3365389" y="980465"/>
                </a:cubicBezTo>
                <a:cubicBezTo>
                  <a:pt x="3364093" y="980465"/>
                  <a:pt x="3364093" y="980465"/>
                  <a:pt x="3362796" y="980465"/>
                </a:cubicBezTo>
                <a:cubicBezTo>
                  <a:pt x="3362796" y="980465"/>
                  <a:pt x="3362796" y="979172"/>
                  <a:pt x="3362796" y="979172"/>
                </a:cubicBezTo>
                <a:cubicBezTo>
                  <a:pt x="3361644" y="979172"/>
                  <a:pt x="3361644" y="977955"/>
                  <a:pt x="3360347" y="977955"/>
                </a:cubicBezTo>
                <a:cubicBezTo>
                  <a:pt x="3361644" y="977955"/>
                  <a:pt x="3361644" y="976661"/>
                  <a:pt x="3362796" y="976661"/>
                </a:cubicBezTo>
                <a:cubicBezTo>
                  <a:pt x="3361644" y="975368"/>
                  <a:pt x="3361644" y="975368"/>
                  <a:pt x="3361644" y="974074"/>
                </a:cubicBezTo>
                <a:cubicBezTo>
                  <a:pt x="3360347" y="974074"/>
                  <a:pt x="3359051" y="972857"/>
                  <a:pt x="3357754" y="972857"/>
                </a:cubicBezTo>
                <a:cubicBezTo>
                  <a:pt x="3356458" y="972857"/>
                  <a:pt x="3356458" y="972857"/>
                  <a:pt x="3355306" y="972857"/>
                </a:cubicBezTo>
                <a:cubicBezTo>
                  <a:pt x="3354009" y="971564"/>
                  <a:pt x="3352713" y="971564"/>
                  <a:pt x="3351416" y="970270"/>
                </a:cubicBezTo>
                <a:cubicBezTo>
                  <a:pt x="3350120" y="971564"/>
                  <a:pt x="3350120" y="971564"/>
                  <a:pt x="3350120" y="971564"/>
                </a:cubicBezTo>
                <a:cubicBezTo>
                  <a:pt x="3348823" y="971564"/>
                  <a:pt x="3348823" y="970270"/>
                  <a:pt x="3347671" y="970270"/>
                </a:cubicBezTo>
                <a:cubicBezTo>
                  <a:pt x="3347671" y="970270"/>
                  <a:pt x="3347671" y="969053"/>
                  <a:pt x="3347671" y="969053"/>
                </a:cubicBezTo>
                <a:cubicBezTo>
                  <a:pt x="3347671" y="969053"/>
                  <a:pt x="3348823" y="967759"/>
                  <a:pt x="3348823" y="967759"/>
                </a:cubicBezTo>
                <a:cubicBezTo>
                  <a:pt x="3348823" y="966466"/>
                  <a:pt x="3347671" y="966466"/>
                  <a:pt x="3347671" y="965249"/>
                </a:cubicBezTo>
                <a:cubicBezTo>
                  <a:pt x="3348823" y="963955"/>
                  <a:pt x="3348823" y="962662"/>
                  <a:pt x="3348823" y="962662"/>
                </a:cubicBezTo>
                <a:cubicBezTo>
                  <a:pt x="3348823" y="962662"/>
                  <a:pt x="3350120" y="962662"/>
                  <a:pt x="3350120" y="962662"/>
                </a:cubicBezTo>
                <a:cubicBezTo>
                  <a:pt x="3350120" y="963955"/>
                  <a:pt x="3351416" y="965249"/>
                  <a:pt x="3351416" y="966466"/>
                </a:cubicBezTo>
                <a:cubicBezTo>
                  <a:pt x="3351416" y="966466"/>
                  <a:pt x="3352713" y="966466"/>
                  <a:pt x="3352713" y="966466"/>
                </a:cubicBezTo>
                <a:cubicBezTo>
                  <a:pt x="3352713" y="965249"/>
                  <a:pt x="3354009" y="965249"/>
                  <a:pt x="3354009" y="963955"/>
                </a:cubicBezTo>
                <a:cubicBezTo>
                  <a:pt x="3355306" y="963955"/>
                  <a:pt x="3355306" y="962662"/>
                  <a:pt x="3356458" y="962662"/>
                </a:cubicBezTo>
                <a:cubicBezTo>
                  <a:pt x="3355306" y="962662"/>
                  <a:pt x="3355306" y="962662"/>
                  <a:pt x="3354009" y="962662"/>
                </a:cubicBezTo>
                <a:cubicBezTo>
                  <a:pt x="3354009" y="961444"/>
                  <a:pt x="3352713" y="961444"/>
                  <a:pt x="3352713" y="961444"/>
                </a:cubicBezTo>
                <a:cubicBezTo>
                  <a:pt x="3354009" y="961444"/>
                  <a:pt x="3355306" y="960151"/>
                  <a:pt x="3356458" y="960151"/>
                </a:cubicBezTo>
                <a:cubicBezTo>
                  <a:pt x="3357754" y="960151"/>
                  <a:pt x="3357754" y="958858"/>
                  <a:pt x="3359051" y="958858"/>
                </a:cubicBezTo>
                <a:cubicBezTo>
                  <a:pt x="3359051" y="958858"/>
                  <a:pt x="3359051" y="957564"/>
                  <a:pt x="3359051" y="957564"/>
                </a:cubicBezTo>
                <a:cubicBezTo>
                  <a:pt x="3359051" y="957564"/>
                  <a:pt x="3357754" y="958858"/>
                  <a:pt x="3356458" y="958858"/>
                </a:cubicBezTo>
                <a:cubicBezTo>
                  <a:pt x="3356458" y="958858"/>
                  <a:pt x="3355306" y="958858"/>
                  <a:pt x="3355306" y="958858"/>
                </a:cubicBezTo>
                <a:cubicBezTo>
                  <a:pt x="3355306" y="958858"/>
                  <a:pt x="3355306" y="957564"/>
                  <a:pt x="3355306" y="957564"/>
                </a:cubicBezTo>
                <a:cubicBezTo>
                  <a:pt x="3355306" y="957564"/>
                  <a:pt x="3355306" y="956347"/>
                  <a:pt x="3355306" y="956347"/>
                </a:cubicBezTo>
                <a:cubicBezTo>
                  <a:pt x="3355306" y="955053"/>
                  <a:pt x="3354009" y="955053"/>
                  <a:pt x="3354009" y="953760"/>
                </a:cubicBezTo>
                <a:cubicBezTo>
                  <a:pt x="3354009" y="953760"/>
                  <a:pt x="3354009" y="952543"/>
                  <a:pt x="3354009" y="952543"/>
                </a:cubicBezTo>
                <a:cubicBezTo>
                  <a:pt x="3355306" y="951249"/>
                  <a:pt x="3356458" y="951249"/>
                  <a:pt x="3357754" y="949956"/>
                </a:cubicBezTo>
                <a:cubicBezTo>
                  <a:pt x="3356458" y="949956"/>
                  <a:pt x="3355306" y="949956"/>
                  <a:pt x="3354009" y="949956"/>
                </a:cubicBezTo>
                <a:cubicBezTo>
                  <a:pt x="3352713" y="949956"/>
                  <a:pt x="3351416" y="949956"/>
                  <a:pt x="3350120" y="949956"/>
                </a:cubicBezTo>
                <a:cubicBezTo>
                  <a:pt x="3350120" y="949956"/>
                  <a:pt x="3348823" y="949956"/>
                  <a:pt x="3348823" y="949956"/>
                </a:cubicBezTo>
                <a:cubicBezTo>
                  <a:pt x="3346374" y="951249"/>
                  <a:pt x="3345078" y="951249"/>
                  <a:pt x="3343781" y="951249"/>
                </a:cubicBezTo>
                <a:cubicBezTo>
                  <a:pt x="3343781" y="951249"/>
                  <a:pt x="3342485" y="949956"/>
                  <a:pt x="3342485" y="949956"/>
                </a:cubicBezTo>
                <a:cubicBezTo>
                  <a:pt x="3342485" y="948738"/>
                  <a:pt x="3343781" y="948738"/>
                  <a:pt x="3343781" y="948738"/>
                </a:cubicBezTo>
                <a:cubicBezTo>
                  <a:pt x="3343781" y="947445"/>
                  <a:pt x="3343781" y="947445"/>
                  <a:pt x="3343781" y="946152"/>
                </a:cubicBezTo>
                <a:cubicBezTo>
                  <a:pt x="3343781" y="946152"/>
                  <a:pt x="3342485" y="944858"/>
                  <a:pt x="3342485" y="944858"/>
                </a:cubicBezTo>
                <a:cubicBezTo>
                  <a:pt x="3342485" y="943641"/>
                  <a:pt x="3343781" y="943641"/>
                  <a:pt x="3343781" y="942347"/>
                </a:cubicBezTo>
                <a:lnTo>
                  <a:pt x="3344449" y="941054"/>
                </a:lnTo>
                <a:lnTo>
                  <a:pt x="3346374" y="941054"/>
                </a:lnTo>
                <a:cubicBezTo>
                  <a:pt x="3347671" y="941054"/>
                  <a:pt x="3347671" y="941054"/>
                  <a:pt x="3348967" y="941054"/>
                </a:cubicBezTo>
                <a:cubicBezTo>
                  <a:pt x="3350120" y="941054"/>
                  <a:pt x="3351416" y="941054"/>
                  <a:pt x="3352713" y="941054"/>
                </a:cubicBezTo>
                <a:cubicBezTo>
                  <a:pt x="3351416" y="941054"/>
                  <a:pt x="3350120" y="942347"/>
                  <a:pt x="3348967" y="942347"/>
                </a:cubicBezTo>
                <a:cubicBezTo>
                  <a:pt x="3347671" y="942347"/>
                  <a:pt x="3347671" y="942347"/>
                  <a:pt x="3346374" y="942347"/>
                </a:cubicBezTo>
                <a:cubicBezTo>
                  <a:pt x="3346374" y="943641"/>
                  <a:pt x="3345078" y="944858"/>
                  <a:pt x="3345078" y="946152"/>
                </a:cubicBezTo>
                <a:cubicBezTo>
                  <a:pt x="3345078" y="946152"/>
                  <a:pt x="3345078" y="947445"/>
                  <a:pt x="3345078" y="947445"/>
                </a:cubicBezTo>
                <a:cubicBezTo>
                  <a:pt x="3347671" y="946152"/>
                  <a:pt x="3350120" y="944858"/>
                  <a:pt x="3352713" y="943641"/>
                </a:cubicBezTo>
                <a:cubicBezTo>
                  <a:pt x="3355306" y="942347"/>
                  <a:pt x="3359051" y="942347"/>
                  <a:pt x="3361644" y="941054"/>
                </a:cubicBezTo>
                <a:cubicBezTo>
                  <a:pt x="3362796" y="939837"/>
                  <a:pt x="3362796" y="938543"/>
                  <a:pt x="3364093" y="938543"/>
                </a:cubicBezTo>
                <a:cubicBezTo>
                  <a:pt x="3365389" y="938543"/>
                  <a:pt x="3366686" y="938543"/>
                  <a:pt x="3367982" y="937250"/>
                </a:cubicBezTo>
                <a:lnTo>
                  <a:pt x="3368611" y="937250"/>
                </a:lnTo>
                <a:lnTo>
                  <a:pt x="3369279" y="938543"/>
                </a:lnTo>
                <a:cubicBezTo>
                  <a:pt x="3370431" y="938543"/>
                  <a:pt x="3371727" y="937250"/>
                  <a:pt x="3373024" y="937250"/>
                </a:cubicBezTo>
                <a:cubicBezTo>
                  <a:pt x="3374320" y="937250"/>
                  <a:pt x="3375617" y="938543"/>
                  <a:pt x="3376769" y="938543"/>
                </a:cubicBezTo>
                <a:cubicBezTo>
                  <a:pt x="3379362" y="938543"/>
                  <a:pt x="3381955" y="938543"/>
                  <a:pt x="3384404" y="938543"/>
                </a:cubicBezTo>
                <a:cubicBezTo>
                  <a:pt x="3385700" y="938543"/>
                  <a:pt x="3385700" y="938543"/>
                  <a:pt x="3386997" y="938543"/>
                </a:cubicBezTo>
                <a:cubicBezTo>
                  <a:pt x="3386997" y="938543"/>
                  <a:pt x="3385700" y="937250"/>
                  <a:pt x="3385700" y="937250"/>
                </a:cubicBezTo>
                <a:cubicBezTo>
                  <a:pt x="3386997" y="937250"/>
                  <a:pt x="3388293" y="936032"/>
                  <a:pt x="3388293" y="936032"/>
                </a:cubicBezTo>
                <a:cubicBezTo>
                  <a:pt x="3388293" y="936032"/>
                  <a:pt x="3388293" y="934739"/>
                  <a:pt x="3388293" y="934739"/>
                </a:cubicBezTo>
                <a:lnTo>
                  <a:pt x="3386376" y="934101"/>
                </a:lnTo>
                <a:lnTo>
                  <a:pt x="3389590" y="933446"/>
                </a:lnTo>
                <a:cubicBezTo>
                  <a:pt x="3390742" y="933446"/>
                  <a:pt x="3393335" y="933446"/>
                  <a:pt x="3395928" y="933446"/>
                </a:cubicBezTo>
                <a:cubicBezTo>
                  <a:pt x="3397225" y="933446"/>
                  <a:pt x="3397225" y="932228"/>
                  <a:pt x="3397225" y="932228"/>
                </a:cubicBezTo>
                <a:cubicBezTo>
                  <a:pt x="3395928" y="930935"/>
                  <a:pt x="3394632" y="930935"/>
                  <a:pt x="3393335" y="930935"/>
                </a:cubicBezTo>
                <a:cubicBezTo>
                  <a:pt x="3390742" y="930935"/>
                  <a:pt x="3389590" y="930935"/>
                  <a:pt x="3388293" y="930935"/>
                </a:cubicBezTo>
                <a:cubicBezTo>
                  <a:pt x="3388293" y="929641"/>
                  <a:pt x="3386997" y="928348"/>
                  <a:pt x="3385700" y="927131"/>
                </a:cubicBezTo>
                <a:cubicBezTo>
                  <a:pt x="3386997" y="927131"/>
                  <a:pt x="3386997" y="925837"/>
                  <a:pt x="3386997" y="925837"/>
                </a:cubicBezTo>
                <a:cubicBezTo>
                  <a:pt x="3388293" y="925837"/>
                  <a:pt x="3389590" y="925837"/>
                  <a:pt x="3390742" y="925837"/>
                </a:cubicBezTo>
                <a:cubicBezTo>
                  <a:pt x="3392039" y="927131"/>
                  <a:pt x="3392039" y="927131"/>
                  <a:pt x="3393335" y="927131"/>
                </a:cubicBezTo>
                <a:cubicBezTo>
                  <a:pt x="3394632" y="927131"/>
                  <a:pt x="3397225" y="927131"/>
                  <a:pt x="3398377" y="927131"/>
                </a:cubicBezTo>
                <a:cubicBezTo>
                  <a:pt x="3399673" y="928348"/>
                  <a:pt x="3400970" y="928348"/>
                  <a:pt x="3402266" y="928348"/>
                </a:cubicBezTo>
                <a:cubicBezTo>
                  <a:pt x="3403563" y="927131"/>
                  <a:pt x="3403563" y="927131"/>
                  <a:pt x="3404715" y="927131"/>
                </a:cubicBezTo>
                <a:cubicBezTo>
                  <a:pt x="3406012" y="927131"/>
                  <a:pt x="3406012" y="927131"/>
                  <a:pt x="3407308" y="927131"/>
                </a:cubicBezTo>
                <a:cubicBezTo>
                  <a:pt x="3409901" y="927131"/>
                  <a:pt x="3413647" y="928348"/>
                  <a:pt x="3416239" y="929641"/>
                </a:cubicBezTo>
                <a:cubicBezTo>
                  <a:pt x="3418688" y="929641"/>
                  <a:pt x="3419985" y="929641"/>
                  <a:pt x="3422578" y="929641"/>
                </a:cubicBezTo>
                <a:cubicBezTo>
                  <a:pt x="3422578" y="929641"/>
                  <a:pt x="3422578" y="928348"/>
                  <a:pt x="3422578" y="928348"/>
                </a:cubicBezTo>
                <a:cubicBezTo>
                  <a:pt x="3422578" y="928348"/>
                  <a:pt x="3423874" y="928348"/>
                  <a:pt x="3423874" y="928348"/>
                </a:cubicBezTo>
                <a:cubicBezTo>
                  <a:pt x="3423874" y="927131"/>
                  <a:pt x="3425027" y="927131"/>
                  <a:pt x="3425027" y="925837"/>
                </a:cubicBezTo>
                <a:cubicBezTo>
                  <a:pt x="3425027" y="925837"/>
                  <a:pt x="3426323" y="925837"/>
                  <a:pt x="3426323" y="925837"/>
                </a:cubicBezTo>
                <a:cubicBezTo>
                  <a:pt x="3426323" y="925837"/>
                  <a:pt x="3427620" y="924544"/>
                  <a:pt x="3428916" y="924544"/>
                </a:cubicBezTo>
                <a:cubicBezTo>
                  <a:pt x="3428916" y="924544"/>
                  <a:pt x="3430212" y="924544"/>
                  <a:pt x="3431509" y="924544"/>
                </a:cubicBezTo>
                <a:cubicBezTo>
                  <a:pt x="3432661" y="924544"/>
                  <a:pt x="3433958" y="923326"/>
                  <a:pt x="3433958" y="923326"/>
                </a:cubicBezTo>
                <a:cubicBezTo>
                  <a:pt x="3436551" y="923326"/>
                  <a:pt x="3437847" y="923326"/>
                  <a:pt x="3440296" y="923326"/>
                </a:cubicBezTo>
                <a:cubicBezTo>
                  <a:pt x="3441593" y="923326"/>
                  <a:pt x="3442889" y="923326"/>
                  <a:pt x="3444186" y="923326"/>
                </a:cubicBezTo>
                <a:cubicBezTo>
                  <a:pt x="3446634" y="923326"/>
                  <a:pt x="3449227" y="922033"/>
                  <a:pt x="3451820" y="922033"/>
                </a:cubicBezTo>
                <a:cubicBezTo>
                  <a:pt x="3452973" y="922033"/>
                  <a:pt x="3454269" y="922033"/>
                  <a:pt x="3455566" y="922033"/>
                </a:cubicBezTo>
                <a:cubicBezTo>
                  <a:pt x="3459455" y="923326"/>
                  <a:pt x="3461904" y="923326"/>
                  <a:pt x="3464497" y="923326"/>
                </a:cubicBezTo>
                <a:cubicBezTo>
                  <a:pt x="3465793" y="923326"/>
                  <a:pt x="3466946" y="923326"/>
                  <a:pt x="3468242" y="923326"/>
                </a:cubicBezTo>
                <a:cubicBezTo>
                  <a:pt x="3469539" y="924544"/>
                  <a:pt x="3469539" y="924544"/>
                  <a:pt x="3470835" y="924544"/>
                </a:cubicBezTo>
                <a:cubicBezTo>
                  <a:pt x="3472132" y="924544"/>
                  <a:pt x="3474580" y="924544"/>
                  <a:pt x="3475877" y="924544"/>
                </a:cubicBezTo>
                <a:cubicBezTo>
                  <a:pt x="3477173" y="924544"/>
                  <a:pt x="3478470" y="923326"/>
                  <a:pt x="3479766" y="923326"/>
                </a:cubicBezTo>
                <a:cubicBezTo>
                  <a:pt x="3479766" y="923326"/>
                  <a:pt x="3480919" y="923326"/>
                  <a:pt x="3480919" y="923326"/>
                </a:cubicBezTo>
                <a:cubicBezTo>
                  <a:pt x="3480919" y="924544"/>
                  <a:pt x="3480919" y="924544"/>
                  <a:pt x="3480919" y="925837"/>
                </a:cubicBezTo>
                <a:cubicBezTo>
                  <a:pt x="3483512" y="927131"/>
                  <a:pt x="3484808" y="928348"/>
                  <a:pt x="3487257" y="929641"/>
                </a:cubicBezTo>
                <a:cubicBezTo>
                  <a:pt x="3487257" y="929641"/>
                  <a:pt x="3488553" y="929641"/>
                  <a:pt x="3488553" y="929641"/>
                </a:cubicBezTo>
                <a:cubicBezTo>
                  <a:pt x="3488553" y="929641"/>
                  <a:pt x="3489850" y="929641"/>
                  <a:pt x="3489850" y="929641"/>
                </a:cubicBezTo>
                <a:cubicBezTo>
                  <a:pt x="3491146" y="928348"/>
                  <a:pt x="3492443" y="928348"/>
                  <a:pt x="3493739" y="927131"/>
                </a:cubicBezTo>
                <a:cubicBezTo>
                  <a:pt x="3494892" y="927131"/>
                  <a:pt x="3494892" y="927131"/>
                  <a:pt x="3496188" y="927131"/>
                </a:cubicBezTo>
                <a:cubicBezTo>
                  <a:pt x="3497485" y="927131"/>
                  <a:pt x="3497485" y="928348"/>
                  <a:pt x="3498781" y="928348"/>
                </a:cubicBezTo>
                <a:cubicBezTo>
                  <a:pt x="3498781" y="928348"/>
                  <a:pt x="3498781" y="929641"/>
                  <a:pt x="3498781" y="930935"/>
                </a:cubicBezTo>
                <a:cubicBezTo>
                  <a:pt x="3500078" y="930935"/>
                  <a:pt x="3500078" y="932228"/>
                  <a:pt x="3501230" y="933446"/>
                </a:cubicBezTo>
                <a:cubicBezTo>
                  <a:pt x="3502527" y="934739"/>
                  <a:pt x="3502527" y="934739"/>
                  <a:pt x="3503823" y="934739"/>
                </a:cubicBezTo>
                <a:cubicBezTo>
                  <a:pt x="3503823" y="934739"/>
                  <a:pt x="3505119" y="933446"/>
                  <a:pt x="3505119" y="933446"/>
                </a:cubicBezTo>
                <a:cubicBezTo>
                  <a:pt x="3505119" y="933446"/>
                  <a:pt x="3506416" y="933446"/>
                  <a:pt x="3506416" y="933446"/>
                </a:cubicBezTo>
                <a:cubicBezTo>
                  <a:pt x="3507712" y="934739"/>
                  <a:pt x="3510161" y="936032"/>
                  <a:pt x="3511458" y="937250"/>
                </a:cubicBezTo>
                <a:cubicBezTo>
                  <a:pt x="3512754" y="937250"/>
                  <a:pt x="3514051" y="937250"/>
                  <a:pt x="3515203" y="937250"/>
                </a:cubicBezTo>
                <a:cubicBezTo>
                  <a:pt x="3517796" y="938543"/>
                  <a:pt x="3519092" y="938543"/>
                  <a:pt x="3521685" y="939837"/>
                </a:cubicBezTo>
                <a:cubicBezTo>
                  <a:pt x="3522838" y="938543"/>
                  <a:pt x="3522838" y="938543"/>
                  <a:pt x="3524134" y="938543"/>
                </a:cubicBezTo>
                <a:cubicBezTo>
                  <a:pt x="3525431" y="939837"/>
                  <a:pt x="3526727" y="939837"/>
                  <a:pt x="3528024" y="941054"/>
                </a:cubicBezTo>
                <a:cubicBezTo>
                  <a:pt x="3529176" y="941054"/>
                  <a:pt x="3530473" y="942347"/>
                  <a:pt x="3533066" y="942347"/>
                </a:cubicBezTo>
                <a:cubicBezTo>
                  <a:pt x="3535514" y="942347"/>
                  <a:pt x="3538107" y="941054"/>
                  <a:pt x="3540700" y="941054"/>
                </a:cubicBezTo>
                <a:cubicBezTo>
                  <a:pt x="3543149" y="941054"/>
                  <a:pt x="3544446" y="941054"/>
                  <a:pt x="3547039" y="941054"/>
                </a:cubicBezTo>
                <a:cubicBezTo>
                  <a:pt x="3548335" y="941054"/>
                  <a:pt x="3549487" y="941054"/>
                  <a:pt x="3550784" y="941054"/>
                </a:cubicBezTo>
                <a:cubicBezTo>
                  <a:pt x="3550784" y="941054"/>
                  <a:pt x="3552080" y="941054"/>
                  <a:pt x="3552080" y="941054"/>
                </a:cubicBezTo>
                <a:cubicBezTo>
                  <a:pt x="3553377" y="941054"/>
                  <a:pt x="3553377" y="941054"/>
                  <a:pt x="3554673" y="941054"/>
                </a:cubicBezTo>
                <a:cubicBezTo>
                  <a:pt x="3555970" y="941054"/>
                  <a:pt x="3555970" y="942347"/>
                  <a:pt x="3557122" y="942347"/>
                </a:cubicBezTo>
                <a:cubicBezTo>
                  <a:pt x="3558419" y="942347"/>
                  <a:pt x="3561012" y="943641"/>
                  <a:pt x="3563460" y="943641"/>
                </a:cubicBezTo>
                <a:cubicBezTo>
                  <a:pt x="3564757" y="943641"/>
                  <a:pt x="3564757" y="942347"/>
                  <a:pt x="3566053" y="942347"/>
                </a:cubicBezTo>
                <a:cubicBezTo>
                  <a:pt x="3567350" y="942347"/>
                  <a:pt x="3569943" y="942347"/>
                  <a:pt x="3571095" y="942347"/>
                </a:cubicBezTo>
                <a:cubicBezTo>
                  <a:pt x="3571095" y="942347"/>
                  <a:pt x="3572392" y="941054"/>
                  <a:pt x="3572392" y="941054"/>
                </a:cubicBezTo>
                <a:cubicBezTo>
                  <a:pt x="3574985" y="941054"/>
                  <a:pt x="3576281" y="939837"/>
                  <a:pt x="3578730" y="939837"/>
                </a:cubicBezTo>
                <a:cubicBezTo>
                  <a:pt x="3580026" y="939837"/>
                  <a:pt x="3581323" y="938543"/>
                  <a:pt x="3582619" y="938543"/>
                </a:cubicBezTo>
                <a:cubicBezTo>
                  <a:pt x="3583916" y="937250"/>
                  <a:pt x="3583916" y="937250"/>
                  <a:pt x="3585068" y="936032"/>
                </a:cubicBezTo>
                <a:cubicBezTo>
                  <a:pt x="3586365" y="934739"/>
                  <a:pt x="3586365" y="934739"/>
                  <a:pt x="3586365" y="934739"/>
                </a:cubicBezTo>
                <a:cubicBezTo>
                  <a:pt x="3586365" y="934739"/>
                  <a:pt x="3586365" y="933446"/>
                  <a:pt x="3586365" y="933446"/>
                </a:cubicBezTo>
                <a:cubicBezTo>
                  <a:pt x="3586365" y="933446"/>
                  <a:pt x="3587661" y="932228"/>
                  <a:pt x="3587661" y="932228"/>
                </a:cubicBezTo>
                <a:cubicBezTo>
                  <a:pt x="3586365" y="930935"/>
                  <a:pt x="3586365" y="929641"/>
                  <a:pt x="3585068" y="928348"/>
                </a:cubicBezTo>
                <a:cubicBezTo>
                  <a:pt x="3585068" y="927131"/>
                  <a:pt x="3585068" y="924544"/>
                  <a:pt x="3585068" y="923326"/>
                </a:cubicBezTo>
                <a:cubicBezTo>
                  <a:pt x="3585068" y="922033"/>
                  <a:pt x="3583916" y="922033"/>
                  <a:pt x="3583916" y="920740"/>
                </a:cubicBezTo>
                <a:cubicBezTo>
                  <a:pt x="3582619" y="919522"/>
                  <a:pt x="3581323" y="918229"/>
                  <a:pt x="3580026" y="916935"/>
                </a:cubicBezTo>
                <a:cubicBezTo>
                  <a:pt x="3578730" y="915718"/>
                  <a:pt x="3577433" y="915718"/>
                  <a:pt x="3576281" y="915718"/>
                </a:cubicBezTo>
                <a:cubicBezTo>
                  <a:pt x="3576281" y="915718"/>
                  <a:pt x="3576281" y="914425"/>
                  <a:pt x="3576281" y="914425"/>
                </a:cubicBezTo>
                <a:cubicBezTo>
                  <a:pt x="3574985" y="914425"/>
                  <a:pt x="3573688" y="913131"/>
                  <a:pt x="3572392" y="911838"/>
                </a:cubicBezTo>
                <a:cubicBezTo>
                  <a:pt x="3572392" y="911838"/>
                  <a:pt x="3571095" y="911838"/>
                  <a:pt x="3571095" y="911838"/>
                </a:cubicBezTo>
                <a:cubicBezTo>
                  <a:pt x="3571095" y="910620"/>
                  <a:pt x="3569943" y="910620"/>
                  <a:pt x="3569943" y="910620"/>
                </a:cubicBezTo>
                <a:cubicBezTo>
                  <a:pt x="3568646" y="909327"/>
                  <a:pt x="3567350" y="909327"/>
                  <a:pt x="3566053" y="909327"/>
                </a:cubicBezTo>
                <a:cubicBezTo>
                  <a:pt x="3564757" y="909327"/>
                  <a:pt x="3564757" y="908034"/>
                  <a:pt x="3563460" y="906816"/>
                </a:cubicBezTo>
                <a:cubicBezTo>
                  <a:pt x="3563460" y="906816"/>
                  <a:pt x="3562308" y="906816"/>
                  <a:pt x="3562308" y="906816"/>
                </a:cubicBezTo>
                <a:cubicBezTo>
                  <a:pt x="3562308" y="906816"/>
                  <a:pt x="3561012" y="905523"/>
                  <a:pt x="3559715" y="905523"/>
                </a:cubicBezTo>
                <a:cubicBezTo>
                  <a:pt x="3558419" y="905523"/>
                  <a:pt x="3558419" y="904229"/>
                  <a:pt x="3558419" y="904229"/>
                </a:cubicBezTo>
                <a:cubicBezTo>
                  <a:pt x="3557122" y="904229"/>
                  <a:pt x="3557122" y="904229"/>
                  <a:pt x="3555970" y="904229"/>
                </a:cubicBezTo>
                <a:cubicBezTo>
                  <a:pt x="3554673" y="904229"/>
                  <a:pt x="3554673" y="903012"/>
                  <a:pt x="3553377" y="903012"/>
                </a:cubicBezTo>
                <a:cubicBezTo>
                  <a:pt x="3552080" y="903012"/>
                  <a:pt x="3552080" y="901719"/>
                  <a:pt x="3552080" y="901719"/>
                </a:cubicBezTo>
                <a:cubicBezTo>
                  <a:pt x="3552080" y="901719"/>
                  <a:pt x="3550784" y="900425"/>
                  <a:pt x="3549487" y="900425"/>
                </a:cubicBezTo>
                <a:cubicBezTo>
                  <a:pt x="3548335" y="900425"/>
                  <a:pt x="3548335" y="899208"/>
                  <a:pt x="3547039" y="897914"/>
                </a:cubicBezTo>
                <a:cubicBezTo>
                  <a:pt x="3544446" y="895328"/>
                  <a:pt x="3540700" y="894110"/>
                  <a:pt x="3536811" y="891523"/>
                </a:cubicBezTo>
                <a:cubicBezTo>
                  <a:pt x="3535514" y="891523"/>
                  <a:pt x="3534362" y="890306"/>
                  <a:pt x="3533066" y="890306"/>
                </a:cubicBezTo>
                <a:cubicBezTo>
                  <a:pt x="3530473" y="889013"/>
                  <a:pt x="3529176" y="887719"/>
                  <a:pt x="3526727" y="886502"/>
                </a:cubicBezTo>
                <a:cubicBezTo>
                  <a:pt x="3524134" y="886502"/>
                  <a:pt x="3522838" y="886502"/>
                  <a:pt x="3520389" y="886502"/>
                </a:cubicBezTo>
                <a:cubicBezTo>
                  <a:pt x="3519092" y="886502"/>
                  <a:pt x="3517796" y="885208"/>
                  <a:pt x="3516500" y="883915"/>
                </a:cubicBezTo>
                <a:cubicBezTo>
                  <a:pt x="3516500" y="883915"/>
                  <a:pt x="3516500" y="882698"/>
                  <a:pt x="3516500" y="882698"/>
                </a:cubicBezTo>
                <a:cubicBezTo>
                  <a:pt x="3515203" y="882698"/>
                  <a:pt x="3514051" y="881404"/>
                  <a:pt x="3512754" y="880111"/>
                </a:cubicBezTo>
                <a:cubicBezTo>
                  <a:pt x="3511458" y="880111"/>
                  <a:pt x="3511458" y="880111"/>
                  <a:pt x="3510161" y="880111"/>
                </a:cubicBezTo>
                <a:cubicBezTo>
                  <a:pt x="3508865" y="878817"/>
                  <a:pt x="3507712" y="878817"/>
                  <a:pt x="3506416" y="878817"/>
                </a:cubicBezTo>
                <a:cubicBezTo>
                  <a:pt x="3507712" y="878817"/>
                  <a:pt x="3507712" y="877600"/>
                  <a:pt x="3508865" y="877600"/>
                </a:cubicBezTo>
                <a:cubicBezTo>
                  <a:pt x="3510161" y="877600"/>
                  <a:pt x="3510161" y="877600"/>
                  <a:pt x="3511458" y="877600"/>
                </a:cubicBezTo>
                <a:cubicBezTo>
                  <a:pt x="3511458" y="877600"/>
                  <a:pt x="3510161" y="876307"/>
                  <a:pt x="3510161" y="876307"/>
                </a:cubicBezTo>
                <a:cubicBezTo>
                  <a:pt x="3510161" y="876307"/>
                  <a:pt x="3510161" y="875013"/>
                  <a:pt x="3510161" y="875013"/>
                </a:cubicBezTo>
                <a:cubicBezTo>
                  <a:pt x="3511458" y="876307"/>
                  <a:pt x="3512754" y="876307"/>
                  <a:pt x="3514051" y="876307"/>
                </a:cubicBezTo>
                <a:cubicBezTo>
                  <a:pt x="3515203" y="876307"/>
                  <a:pt x="3515203" y="877600"/>
                  <a:pt x="3516500" y="877600"/>
                </a:cubicBezTo>
                <a:cubicBezTo>
                  <a:pt x="3517796" y="877600"/>
                  <a:pt x="3517796" y="877600"/>
                  <a:pt x="3517796" y="877600"/>
                </a:cubicBezTo>
                <a:cubicBezTo>
                  <a:pt x="3519092" y="877600"/>
                  <a:pt x="3520389" y="877600"/>
                  <a:pt x="3521685" y="877600"/>
                </a:cubicBezTo>
                <a:cubicBezTo>
                  <a:pt x="3521685" y="876307"/>
                  <a:pt x="3522838" y="875013"/>
                  <a:pt x="3522838" y="873796"/>
                </a:cubicBezTo>
                <a:cubicBezTo>
                  <a:pt x="3522838" y="872502"/>
                  <a:pt x="3521685" y="872502"/>
                  <a:pt x="3521685" y="872502"/>
                </a:cubicBezTo>
                <a:cubicBezTo>
                  <a:pt x="3521685" y="871209"/>
                  <a:pt x="3521685" y="871209"/>
                  <a:pt x="3521685" y="869992"/>
                </a:cubicBezTo>
                <a:cubicBezTo>
                  <a:pt x="3522838" y="868698"/>
                  <a:pt x="3524134" y="868698"/>
                  <a:pt x="3525431" y="867405"/>
                </a:cubicBezTo>
                <a:cubicBezTo>
                  <a:pt x="3525431" y="866187"/>
                  <a:pt x="3525431" y="866187"/>
                  <a:pt x="3525431" y="866187"/>
                </a:cubicBezTo>
                <a:cubicBezTo>
                  <a:pt x="3525431" y="864894"/>
                  <a:pt x="3526727" y="864894"/>
                  <a:pt x="3526727" y="864894"/>
                </a:cubicBezTo>
                <a:cubicBezTo>
                  <a:pt x="3528024" y="864894"/>
                  <a:pt x="3528024" y="864894"/>
                  <a:pt x="3529176" y="864894"/>
                </a:cubicBezTo>
                <a:cubicBezTo>
                  <a:pt x="3529176" y="864894"/>
                  <a:pt x="3530473" y="863601"/>
                  <a:pt x="3530473" y="863601"/>
                </a:cubicBezTo>
                <a:cubicBezTo>
                  <a:pt x="3531769" y="863601"/>
                  <a:pt x="3531769" y="863601"/>
                  <a:pt x="3533066" y="863601"/>
                </a:cubicBezTo>
                <a:cubicBezTo>
                  <a:pt x="3533066" y="863601"/>
                  <a:pt x="3533066" y="862307"/>
                  <a:pt x="3533066" y="862307"/>
                </a:cubicBezTo>
                <a:cubicBezTo>
                  <a:pt x="3531769" y="862307"/>
                  <a:pt x="3530473" y="861090"/>
                  <a:pt x="3529176" y="861090"/>
                </a:cubicBezTo>
                <a:cubicBezTo>
                  <a:pt x="3528024" y="861090"/>
                  <a:pt x="3528024" y="859796"/>
                  <a:pt x="3528024" y="859796"/>
                </a:cubicBezTo>
                <a:cubicBezTo>
                  <a:pt x="3526727" y="861090"/>
                  <a:pt x="3526727" y="861090"/>
                  <a:pt x="3525431" y="861090"/>
                </a:cubicBezTo>
                <a:cubicBezTo>
                  <a:pt x="3524134" y="861090"/>
                  <a:pt x="3524134" y="859796"/>
                  <a:pt x="3522838" y="859796"/>
                </a:cubicBezTo>
                <a:cubicBezTo>
                  <a:pt x="3521685" y="858503"/>
                  <a:pt x="3521685" y="857286"/>
                  <a:pt x="3520389" y="855992"/>
                </a:cubicBezTo>
                <a:cubicBezTo>
                  <a:pt x="3522838" y="855992"/>
                  <a:pt x="3524134" y="855992"/>
                  <a:pt x="3526727" y="855992"/>
                </a:cubicBezTo>
                <a:cubicBezTo>
                  <a:pt x="3528024" y="857286"/>
                  <a:pt x="3529176" y="857286"/>
                  <a:pt x="3530473" y="857286"/>
                </a:cubicBezTo>
                <a:cubicBezTo>
                  <a:pt x="3531769" y="857286"/>
                  <a:pt x="3531769" y="855992"/>
                  <a:pt x="3533066" y="855992"/>
                </a:cubicBezTo>
                <a:cubicBezTo>
                  <a:pt x="3531769" y="855992"/>
                  <a:pt x="3531769" y="855992"/>
                  <a:pt x="3530473" y="855992"/>
                </a:cubicBezTo>
                <a:cubicBezTo>
                  <a:pt x="3530473" y="855992"/>
                  <a:pt x="3529176" y="854699"/>
                  <a:pt x="3529176" y="854699"/>
                </a:cubicBezTo>
                <a:cubicBezTo>
                  <a:pt x="3530473" y="854699"/>
                  <a:pt x="3531769" y="853481"/>
                  <a:pt x="3533066" y="853481"/>
                </a:cubicBezTo>
                <a:cubicBezTo>
                  <a:pt x="3535514" y="852188"/>
                  <a:pt x="3539404" y="852188"/>
                  <a:pt x="3541997" y="850895"/>
                </a:cubicBezTo>
                <a:cubicBezTo>
                  <a:pt x="3541997" y="850895"/>
                  <a:pt x="3543149" y="849677"/>
                  <a:pt x="3543149" y="849677"/>
                </a:cubicBezTo>
                <a:cubicBezTo>
                  <a:pt x="3541997" y="849677"/>
                  <a:pt x="3541997" y="848384"/>
                  <a:pt x="3541997" y="848384"/>
                </a:cubicBezTo>
                <a:cubicBezTo>
                  <a:pt x="3539404" y="848384"/>
                  <a:pt x="3538107" y="848384"/>
                  <a:pt x="3536811" y="848384"/>
                </a:cubicBezTo>
                <a:cubicBezTo>
                  <a:pt x="3535514" y="848384"/>
                  <a:pt x="3534362" y="849677"/>
                  <a:pt x="3533066" y="849677"/>
                </a:cubicBezTo>
                <a:cubicBezTo>
                  <a:pt x="3531769" y="848384"/>
                  <a:pt x="3530473" y="848384"/>
                  <a:pt x="3529176" y="848384"/>
                </a:cubicBezTo>
                <a:cubicBezTo>
                  <a:pt x="3528024" y="848384"/>
                  <a:pt x="3528024" y="848384"/>
                  <a:pt x="3528024" y="848384"/>
                </a:cubicBezTo>
                <a:cubicBezTo>
                  <a:pt x="3526727" y="848384"/>
                  <a:pt x="3525431" y="848384"/>
                  <a:pt x="3524134" y="848384"/>
                </a:cubicBezTo>
                <a:cubicBezTo>
                  <a:pt x="3524134" y="848384"/>
                  <a:pt x="3524134" y="847090"/>
                  <a:pt x="3524134" y="847090"/>
                </a:cubicBezTo>
                <a:cubicBezTo>
                  <a:pt x="3524134" y="847090"/>
                  <a:pt x="3522838" y="847090"/>
                  <a:pt x="3522838" y="847090"/>
                </a:cubicBezTo>
                <a:cubicBezTo>
                  <a:pt x="3521685" y="848384"/>
                  <a:pt x="3520389" y="848384"/>
                  <a:pt x="3519092" y="848384"/>
                </a:cubicBezTo>
                <a:cubicBezTo>
                  <a:pt x="3517796" y="848384"/>
                  <a:pt x="3516500" y="848384"/>
                  <a:pt x="3515203" y="848384"/>
                </a:cubicBezTo>
                <a:cubicBezTo>
                  <a:pt x="3514051" y="848384"/>
                  <a:pt x="3514051" y="849677"/>
                  <a:pt x="3512754" y="849677"/>
                </a:cubicBezTo>
                <a:cubicBezTo>
                  <a:pt x="3512754" y="850895"/>
                  <a:pt x="3511458" y="850895"/>
                  <a:pt x="3511458" y="852188"/>
                </a:cubicBezTo>
                <a:cubicBezTo>
                  <a:pt x="3510161" y="852188"/>
                  <a:pt x="3508865" y="852188"/>
                  <a:pt x="3507712" y="852188"/>
                </a:cubicBezTo>
                <a:cubicBezTo>
                  <a:pt x="3506416" y="852188"/>
                  <a:pt x="3506416" y="853481"/>
                  <a:pt x="3505119" y="853481"/>
                </a:cubicBezTo>
                <a:cubicBezTo>
                  <a:pt x="3503823" y="854699"/>
                  <a:pt x="3502527" y="854699"/>
                  <a:pt x="3501230" y="855992"/>
                </a:cubicBezTo>
                <a:cubicBezTo>
                  <a:pt x="3501230" y="855992"/>
                  <a:pt x="3500078" y="855992"/>
                  <a:pt x="3500078" y="855992"/>
                </a:cubicBezTo>
                <a:cubicBezTo>
                  <a:pt x="3498781" y="855992"/>
                  <a:pt x="3497485" y="855992"/>
                  <a:pt x="3496188" y="855992"/>
                </a:cubicBezTo>
                <a:cubicBezTo>
                  <a:pt x="3496188" y="855992"/>
                  <a:pt x="3494892" y="857286"/>
                  <a:pt x="3493739" y="857286"/>
                </a:cubicBezTo>
                <a:cubicBezTo>
                  <a:pt x="3491146" y="857286"/>
                  <a:pt x="3489850" y="855992"/>
                  <a:pt x="3488553" y="855992"/>
                </a:cubicBezTo>
                <a:cubicBezTo>
                  <a:pt x="3487257" y="855992"/>
                  <a:pt x="3486105" y="857286"/>
                  <a:pt x="3484808" y="857286"/>
                </a:cubicBezTo>
                <a:cubicBezTo>
                  <a:pt x="3483512" y="857286"/>
                  <a:pt x="3483512" y="857286"/>
                  <a:pt x="3482215" y="857286"/>
                </a:cubicBezTo>
                <a:cubicBezTo>
                  <a:pt x="3480919" y="855992"/>
                  <a:pt x="3480919" y="855992"/>
                  <a:pt x="3479766" y="854699"/>
                </a:cubicBezTo>
                <a:cubicBezTo>
                  <a:pt x="3479766" y="854699"/>
                  <a:pt x="3478470" y="854699"/>
                  <a:pt x="3478470" y="854699"/>
                </a:cubicBezTo>
                <a:cubicBezTo>
                  <a:pt x="3479766" y="854699"/>
                  <a:pt x="3479766" y="855992"/>
                  <a:pt x="3479766" y="855992"/>
                </a:cubicBezTo>
                <a:cubicBezTo>
                  <a:pt x="3479766" y="855992"/>
                  <a:pt x="3480919" y="857286"/>
                  <a:pt x="3480919" y="857286"/>
                </a:cubicBezTo>
                <a:cubicBezTo>
                  <a:pt x="3479766" y="857286"/>
                  <a:pt x="3479766" y="858503"/>
                  <a:pt x="3479766" y="858503"/>
                </a:cubicBezTo>
                <a:cubicBezTo>
                  <a:pt x="3478470" y="859796"/>
                  <a:pt x="3477173" y="861090"/>
                  <a:pt x="3475877" y="862307"/>
                </a:cubicBezTo>
                <a:cubicBezTo>
                  <a:pt x="3474580" y="863601"/>
                  <a:pt x="3474580" y="863601"/>
                  <a:pt x="3473428" y="863601"/>
                </a:cubicBezTo>
                <a:cubicBezTo>
                  <a:pt x="3472132" y="863601"/>
                  <a:pt x="3472132" y="862307"/>
                  <a:pt x="3472132" y="862307"/>
                </a:cubicBezTo>
                <a:cubicBezTo>
                  <a:pt x="3472132" y="862307"/>
                  <a:pt x="3473428" y="862307"/>
                  <a:pt x="3473428" y="862307"/>
                </a:cubicBezTo>
                <a:cubicBezTo>
                  <a:pt x="3474580" y="861090"/>
                  <a:pt x="3475877" y="861090"/>
                  <a:pt x="3477173" y="859796"/>
                </a:cubicBezTo>
                <a:cubicBezTo>
                  <a:pt x="3477173" y="859796"/>
                  <a:pt x="3477173" y="858503"/>
                  <a:pt x="3477173" y="858503"/>
                </a:cubicBezTo>
                <a:cubicBezTo>
                  <a:pt x="3477173" y="857286"/>
                  <a:pt x="3475877" y="857286"/>
                  <a:pt x="3475877" y="857286"/>
                </a:cubicBezTo>
                <a:cubicBezTo>
                  <a:pt x="3474580" y="857286"/>
                  <a:pt x="3474580" y="858503"/>
                  <a:pt x="3474580" y="858503"/>
                </a:cubicBezTo>
                <a:cubicBezTo>
                  <a:pt x="3473284" y="859796"/>
                  <a:pt x="3470835" y="861090"/>
                  <a:pt x="3469539" y="862307"/>
                </a:cubicBezTo>
                <a:cubicBezTo>
                  <a:pt x="3469539" y="862307"/>
                  <a:pt x="3468242" y="862307"/>
                  <a:pt x="3466946" y="862307"/>
                </a:cubicBezTo>
                <a:cubicBezTo>
                  <a:pt x="3466946" y="862307"/>
                  <a:pt x="3466946" y="863601"/>
                  <a:pt x="3466946" y="863601"/>
                </a:cubicBezTo>
                <a:cubicBezTo>
                  <a:pt x="3465793" y="863601"/>
                  <a:pt x="3464497" y="863601"/>
                  <a:pt x="3463200" y="863601"/>
                </a:cubicBezTo>
                <a:cubicBezTo>
                  <a:pt x="3461904" y="863601"/>
                  <a:pt x="3461904" y="862307"/>
                  <a:pt x="3460607" y="862307"/>
                </a:cubicBezTo>
                <a:cubicBezTo>
                  <a:pt x="3459455" y="862307"/>
                  <a:pt x="3459455" y="863601"/>
                  <a:pt x="3458159" y="863601"/>
                </a:cubicBezTo>
                <a:cubicBezTo>
                  <a:pt x="3456862" y="862307"/>
                  <a:pt x="3455566" y="862307"/>
                  <a:pt x="3454269" y="862307"/>
                </a:cubicBezTo>
                <a:cubicBezTo>
                  <a:pt x="3454269" y="863601"/>
                  <a:pt x="3454269" y="863601"/>
                  <a:pt x="3454269" y="863601"/>
                </a:cubicBezTo>
                <a:cubicBezTo>
                  <a:pt x="3455566" y="863601"/>
                  <a:pt x="3455566" y="864894"/>
                  <a:pt x="3456862" y="864894"/>
                </a:cubicBezTo>
                <a:cubicBezTo>
                  <a:pt x="3458159" y="864894"/>
                  <a:pt x="3460607" y="864894"/>
                  <a:pt x="3461904" y="864894"/>
                </a:cubicBezTo>
                <a:cubicBezTo>
                  <a:pt x="3463200" y="864894"/>
                  <a:pt x="3463200" y="866187"/>
                  <a:pt x="3464497" y="866187"/>
                </a:cubicBezTo>
                <a:cubicBezTo>
                  <a:pt x="3465793" y="866187"/>
                  <a:pt x="3465793" y="867405"/>
                  <a:pt x="3466946" y="867405"/>
                </a:cubicBezTo>
                <a:cubicBezTo>
                  <a:pt x="3468242" y="867405"/>
                  <a:pt x="3468242" y="867405"/>
                  <a:pt x="3469539" y="867405"/>
                </a:cubicBezTo>
                <a:cubicBezTo>
                  <a:pt x="3469539" y="867405"/>
                  <a:pt x="3470835" y="868698"/>
                  <a:pt x="3470835" y="868698"/>
                </a:cubicBezTo>
                <a:cubicBezTo>
                  <a:pt x="3470835" y="868698"/>
                  <a:pt x="3469539" y="869992"/>
                  <a:pt x="3469539" y="869992"/>
                </a:cubicBezTo>
                <a:cubicBezTo>
                  <a:pt x="3469539" y="869992"/>
                  <a:pt x="3469539" y="871209"/>
                  <a:pt x="3469539" y="871209"/>
                </a:cubicBezTo>
                <a:cubicBezTo>
                  <a:pt x="3469539" y="871209"/>
                  <a:pt x="3470835" y="871209"/>
                  <a:pt x="3470835" y="871209"/>
                </a:cubicBezTo>
                <a:cubicBezTo>
                  <a:pt x="3470835" y="871209"/>
                  <a:pt x="3472132" y="871209"/>
                  <a:pt x="3472132" y="871209"/>
                </a:cubicBezTo>
                <a:cubicBezTo>
                  <a:pt x="3470835" y="871209"/>
                  <a:pt x="3470835" y="872502"/>
                  <a:pt x="3470835" y="872502"/>
                </a:cubicBezTo>
                <a:lnTo>
                  <a:pt x="3473354" y="871246"/>
                </a:lnTo>
                <a:lnTo>
                  <a:pt x="3474425" y="872328"/>
                </a:lnTo>
                <a:lnTo>
                  <a:pt x="3474580" y="872502"/>
                </a:lnTo>
                <a:cubicBezTo>
                  <a:pt x="3474580" y="873796"/>
                  <a:pt x="3474580" y="873796"/>
                  <a:pt x="3474580" y="875013"/>
                </a:cubicBezTo>
                <a:cubicBezTo>
                  <a:pt x="3474580" y="875013"/>
                  <a:pt x="3475877" y="876307"/>
                  <a:pt x="3475877" y="876307"/>
                </a:cubicBezTo>
                <a:cubicBezTo>
                  <a:pt x="3477173" y="876307"/>
                  <a:pt x="3478470" y="877600"/>
                  <a:pt x="3479766" y="877600"/>
                </a:cubicBezTo>
                <a:lnTo>
                  <a:pt x="3480743" y="877600"/>
                </a:lnTo>
                <a:lnTo>
                  <a:pt x="3482215" y="878817"/>
                </a:lnTo>
                <a:cubicBezTo>
                  <a:pt x="3483512" y="880111"/>
                  <a:pt x="3483512" y="880111"/>
                  <a:pt x="3484808" y="880111"/>
                </a:cubicBezTo>
                <a:cubicBezTo>
                  <a:pt x="3484808" y="880111"/>
                  <a:pt x="3486105" y="878817"/>
                  <a:pt x="3487257" y="878817"/>
                </a:cubicBezTo>
                <a:cubicBezTo>
                  <a:pt x="3488553" y="878817"/>
                  <a:pt x="3488553" y="878817"/>
                  <a:pt x="3489850" y="878817"/>
                </a:cubicBezTo>
                <a:cubicBezTo>
                  <a:pt x="3489850" y="878817"/>
                  <a:pt x="3491146" y="880111"/>
                  <a:pt x="3492443" y="880111"/>
                </a:cubicBezTo>
                <a:cubicBezTo>
                  <a:pt x="3492443" y="878817"/>
                  <a:pt x="3493739" y="878817"/>
                  <a:pt x="3493739" y="877600"/>
                </a:cubicBezTo>
                <a:cubicBezTo>
                  <a:pt x="3494892" y="877600"/>
                  <a:pt x="3497485" y="877600"/>
                  <a:pt x="3498781" y="877600"/>
                </a:cubicBezTo>
                <a:cubicBezTo>
                  <a:pt x="3501230" y="877600"/>
                  <a:pt x="3502527" y="877600"/>
                  <a:pt x="3503823" y="877600"/>
                </a:cubicBezTo>
                <a:cubicBezTo>
                  <a:pt x="3503823" y="877600"/>
                  <a:pt x="3502527" y="878817"/>
                  <a:pt x="3502527" y="878817"/>
                </a:cubicBezTo>
                <a:cubicBezTo>
                  <a:pt x="3502527" y="880111"/>
                  <a:pt x="3501230" y="880111"/>
                  <a:pt x="3501230" y="880111"/>
                </a:cubicBezTo>
                <a:cubicBezTo>
                  <a:pt x="3501230" y="881404"/>
                  <a:pt x="3502527" y="881404"/>
                  <a:pt x="3502527" y="882698"/>
                </a:cubicBezTo>
                <a:cubicBezTo>
                  <a:pt x="3501230" y="882698"/>
                  <a:pt x="3501230" y="883915"/>
                  <a:pt x="3500078" y="883915"/>
                </a:cubicBezTo>
                <a:cubicBezTo>
                  <a:pt x="3497485" y="883915"/>
                  <a:pt x="3496188" y="883915"/>
                  <a:pt x="3493739" y="883915"/>
                </a:cubicBezTo>
                <a:cubicBezTo>
                  <a:pt x="3492443" y="883915"/>
                  <a:pt x="3489850" y="882698"/>
                  <a:pt x="3487257" y="882698"/>
                </a:cubicBezTo>
                <a:cubicBezTo>
                  <a:pt x="3486105" y="882698"/>
                  <a:pt x="3484808" y="883915"/>
                  <a:pt x="3483512" y="883915"/>
                </a:cubicBezTo>
                <a:cubicBezTo>
                  <a:pt x="3482215" y="885208"/>
                  <a:pt x="3480919" y="885208"/>
                  <a:pt x="3479766" y="886502"/>
                </a:cubicBezTo>
                <a:cubicBezTo>
                  <a:pt x="3478470" y="886502"/>
                  <a:pt x="3475877" y="886502"/>
                  <a:pt x="3474580" y="886502"/>
                </a:cubicBezTo>
                <a:cubicBezTo>
                  <a:pt x="3472132" y="887719"/>
                  <a:pt x="3469539" y="889013"/>
                  <a:pt x="3466946" y="890306"/>
                </a:cubicBezTo>
                <a:cubicBezTo>
                  <a:pt x="3464497" y="890306"/>
                  <a:pt x="3463200" y="891523"/>
                  <a:pt x="3460607" y="891523"/>
                </a:cubicBezTo>
                <a:cubicBezTo>
                  <a:pt x="3458159" y="891523"/>
                  <a:pt x="3456862" y="891523"/>
                  <a:pt x="3454269" y="891523"/>
                </a:cubicBezTo>
                <a:cubicBezTo>
                  <a:pt x="3454269" y="891523"/>
                  <a:pt x="3452973" y="890306"/>
                  <a:pt x="3451820" y="890306"/>
                </a:cubicBezTo>
                <a:cubicBezTo>
                  <a:pt x="3451820" y="889013"/>
                  <a:pt x="3452973" y="889013"/>
                  <a:pt x="3452973" y="889013"/>
                </a:cubicBezTo>
                <a:cubicBezTo>
                  <a:pt x="3454269" y="887719"/>
                  <a:pt x="3454269" y="886502"/>
                  <a:pt x="3455566" y="885208"/>
                </a:cubicBezTo>
                <a:cubicBezTo>
                  <a:pt x="3455566" y="885208"/>
                  <a:pt x="3455566" y="883915"/>
                  <a:pt x="3455566" y="883915"/>
                </a:cubicBezTo>
                <a:cubicBezTo>
                  <a:pt x="3454269" y="882698"/>
                  <a:pt x="3451820" y="881404"/>
                  <a:pt x="3450524" y="880111"/>
                </a:cubicBezTo>
                <a:cubicBezTo>
                  <a:pt x="3449227" y="880111"/>
                  <a:pt x="3449227" y="880111"/>
                  <a:pt x="3447931" y="880111"/>
                </a:cubicBezTo>
                <a:cubicBezTo>
                  <a:pt x="3446634" y="880111"/>
                  <a:pt x="3445482" y="878817"/>
                  <a:pt x="3444186" y="878817"/>
                </a:cubicBezTo>
                <a:cubicBezTo>
                  <a:pt x="3442889" y="878817"/>
                  <a:pt x="3442889" y="880111"/>
                  <a:pt x="3441593" y="880111"/>
                </a:cubicBezTo>
                <a:cubicBezTo>
                  <a:pt x="3441593" y="880111"/>
                  <a:pt x="3440296" y="878817"/>
                  <a:pt x="3439000" y="878817"/>
                </a:cubicBezTo>
                <a:cubicBezTo>
                  <a:pt x="3440296" y="877600"/>
                  <a:pt x="3441593" y="876307"/>
                  <a:pt x="3442889" y="875013"/>
                </a:cubicBezTo>
                <a:cubicBezTo>
                  <a:pt x="3445482" y="873796"/>
                  <a:pt x="3446634" y="873796"/>
                  <a:pt x="3449227" y="872502"/>
                </a:cubicBezTo>
                <a:cubicBezTo>
                  <a:pt x="3450524" y="872502"/>
                  <a:pt x="3452973" y="872502"/>
                  <a:pt x="3454269" y="872502"/>
                </a:cubicBezTo>
                <a:cubicBezTo>
                  <a:pt x="3454269" y="872502"/>
                  <a:pt x="3455566" y="872502"/>
                  <a:pt x="3455566" y="872502"/>
                </a:cubicBezTo>
                <a:cubicBezTo>
                  <a:pt x="3455566" y="872502"/>
                  <a:pt x="3454269" y="871209"/>
                  <a:pt x="3454269" y="871209"/>
                </a:cubicBezTo>
                <a:cubicBezTo>
                  <a:pt x="3454269" y="871209"/>
                  <a:pt x="3454269" y="869992"/>
                  <a:pt x="3454269" y="868698"/>
                </a:cubicBezTo>
                <a:cubicBezTo>
                  <a:pt x="3454269" y="868698"/>
                  <a:pt x="3452973" y="868698"/>
                  <a:pt x="3452973" y="868698"/>
                </a:cubicBezTo>
                <a:cubicBezTo>
                  <a:pt x="3452973" y="868698"/>
                  <a:pt x="3451820" y="869992"/>
                  <a:pt x="3451820" y="869992"/>
                </a:cubicBezTo>
                <a:cubicBezTo>
                  <a:pt x="3450524" y="869992"/>
                  <a:pt x="3450524" y="868698"/>
                  <a:pt x="3449227" y="868698"/>
                </a:cubicBezTo>
                <a:cubicBezTo>
                  <a:pt x="3447931" y="868698"/>
                  <a:pt x="3446634" y="867405"/>
                  <a:pt x="3445482" y="867405"/>
                </a:cubicBezTo>
                <a:cubicBezTo>
                  <a:pt x="3444186" y="867405"/>
                  <a:pt x="3442889" y="867405"/>
                  <a:pt x="3441593" y="867405"/>
                </a:cubicBezTo>
                <a:cubicBezTo>
                  <a:pt x="3440296" y="867405"/>
                  <a:pt x="3439000" y="868698"/>
                  <a:pt x="3437847" y="868698"/>
                </a:cubicBezTo>
                <a:cubicBezTo>
                  <a:pt x="3437847" y="868698"/>
                  <a:pt x="3436551" y="867405"/>
                  <a:pt x="3435254" y="867405"/>
                </a:cubicBezTo>
                <a:cubicBezTo>
                  <a:pt x="3433958" y="867405"/>
                  <a:pt x="3433958" y="867405"/>
                  <a:pt x="3432661" y="867405"/>
                </a:cubicBezTo>
                <a:cubicBezTo>
                  <a:pt x="3431509" y="867405"/>
                  <a:pt x="3431509" y="866187"/>
                  <a:pt x="3430212" y="866187"/>
                </a:cubicBezTo>
                <a:cubicBezTo>
                  <a:pt x="3431509" y="864894"/>
                  <a:pt x="3431509" y="864894"/>
                  <a:pt x="3432661" y="864894"/>
                </a:cubicBezTo>
                <a:cubicBezTo>
                  <a:pt x="3433958" y="863601"/>
                  <a:pt x="3433958" y="863601"/>
                  <a:pt x="3433958" y="863601"/>
                </a:cubicBezTo>
                <a:cubicBezTo>
                  <a:pt x="3432661" y="863601"/>
                  <a:pt x="3430212" y="862307"/>
                  <a:pt x="3428916" y="862307"/>
                </a:cubicBezTo>
                <a:cubicBezTo>
                  <a:pt x="3426323" y="862307"/>
                  <a:pt x="3425027" y="862307"/>
                  <a:pt x="3422578" y="862307"/>
                </a:cubicBezTo>
                <a:cubicBezTo>
                  <a:pt x="3422578" y="862307"/>
                  <a:pt x="3421281" y="861090"/>
                  <a:pt x="3421281" y="861090"/>
                </a:cubicBezTo>
                <a:cubicBezTo>
                  <a:pt x="3422578" y="861090"/>
                  <a:pt x="3423874" y="861090"/>
                  <a:pt x="3425027" y="861090"/>
                </a:cubicBezTo>
                <a:cubicBezTo>
                  <a:pt x="3427620" y="861090"/>
                  <a:pt x="3428916" y="861090"/>
                  <a:pt x="3431509" y="861090"/>
                </a:cubicBezTo>
                <a:cubicBezTo>
                  <a:pt x="3431509" y="862307"/>
                  <a:pt x="3432661" y="862307"/>
                  <a:pt x="3433958" y="862307"/>
                </a:cubicBezTo>
                <a:cubicBezTo>
                  <a:pt x="3435254" y="861090"/>
                  <a:pt x="3435254" y="861090"/>
                  <a:pt x="3436551" y="861090"/>
                </a:cubicBezTo>
                <a:cubicBezTo>
                  <a:pt x="3437847" y="861090"/>
                  <a:pt x="3439000" y="859796"/>
                  <a:pt x="3440296" y="859796"/>
                </a:cubicBezTo>
                <a:cubicBezTo>
                  <a:pt x="3439000" y="859796"/>
                  <a:pt x="3436551" y="859796"/>
                  <a:pt x="3435254" y="859796"/>
                </a:cubicBezTo>
                <a:cubicBezTo>
                  <a:pt x="3433958" y="858503"/>
                  <a:pt x="3433958" y="858503"/>
                  <a:pt x="3432661" y="858503"/>
                </a:cubicBezTo>
                <a:cubicBezTo>
                  <a:pt x="3431509" y="858503"/>
                  <a:pt x="3431509" y="857286"/>
                  <a:pt x="3430212" y="857286"/>
                </a:cubicBezTo>
                <a:cubicBezTo>
                  <a:pt x="3430212" y="857286"/>
                  <a:pt x="3428916" y="855992"/>
                  <a:pt x="3428916" y="855992"/>
                </a:cubicBezTo>
                <a:cubicBezTo>
                  <a:pt x="3428916" y="855992"/>
                  <a:pt x="3427620" y="857286"/>
                  <a:pt x="3427620" y="857286"/>
                </a:cubicBezTo>
                <a:cubicBezTo>
                  <a:pt x="3427620" y="857286"/>
                  <a:pt x="3426323" y="858503"/>
                  <a:pt x="3426323" y="858503"/>
                </a:cubicBezTo>
                <a:cubicBezTo>
                  <a:pt x="3426323" y="858503"/>
                  <a:pt x="3425027" y="858503"/>
                  <a:pt x="3423874" y="858503"/>
                </a:cubicBezTo>
                <a:cubicBezTo>
                  <a:pt x="3423874" y="858503"/>
                  <a:pt x="3422578" y="857286"/>
                  <a:pt x="3422578" y="857286"/>
                </a:cubicBezTo>
                <a:cubicBezTo>
                  <a:pt x="3421281" y="858503"/>
                  <a:pt x="3419985" y="858503"/>
                  <a:pt x="3418688" y="859796"/>
                </a:cubicBezTo>
                <a:cubicBezTo>
                  <a:pt x="3417536" y="859796"/>
                  <a:pt x="3416239" y="859796"/>
                  <a:pt x="3414943" y="859796"/>
                </a:cubicBezTo>
                <a:cubicBezTo>
                  <a:pt x="3413647" y="859796"/>
                  <a:pt x="3413647" y="861090"/>
                  <a:pt x="3412350" y="861090"/>
                </a:cubicBezTo>
                <a:cubicBezTo>
                  <a:pt x="3412350" y="861090"/>
                  <a:pt x="3412350" y="862307"/>
                  <a:pt x="3412350" y="863601"/>
                </a:cubicBezTo>
                <a:cubicBezTo>
                  <a:pt x="3411198" y="863601"/>
                  <a:pt x="3409901" y="864894"/>
                  <a:pt x="3408605" y="866187"/>
                </a:cubicBezTo>
                <a:cubicBezTo>
                  <a:pt x="3408605" y="866187"/>
                  <a:pt x="3407308" y="866187"/>
                  <a:pt x="3407308" y="866187"/>
                </a:cubicBezTo>
                <a:cubicBezTo>
                  <a:pt x="3408605" y="866187"/>
                  <a:pt x="3408605" y="867405"/>
                  <a:pt x="3408605" y="867405"/>
                </a:cubicBezTo>
                <a:cubicBezTo>
                  <a:pt x="3407308" y="868698"/>
                  <a:pt x="3404715" y="871209"/>
                  <a:pt x="3402266" y="872502"/>
                </a:cubicBezTo>
                <a:cubicBezTo>
                  <a:pt x="3400970" y="872502"/>
                  <a:pt x="3400970" y="872502"/>
                  <a:pt x="3399673" y="872502"/>
                </a:cubicBezTo>
                <a:cubicBezTo>
                  <a:pt x="3399673" y="872502"/>
                  <a:pt x="3398377" y="871209"/>
                  <a:pt x="3398377" y="871209"/>
                </a:cubicBezTo>
                <a:cubicBezTo>
                  <a:pt x="3398377" y="871209"/>
                  <a:pt x="3398377" y="872502"/>
                  <a:pt x="3398377" y="872502"/>
                </a:cubicBezTo>
                <a:cubicBezTo>
                  <a:pt x="3398377" y="872502"/>
                  <a:pt x="3398377" y="873796"/>
                  <a:pt x="3398377" y="873796"/>
                </a:cubicBezTo>
                <a:cubicBezTo>
                  <a:pt x="3398377" y="873796"/>
                  <a:pt x="3399673" y="875013"/>
                  <a:pt x="3399673" y="875013"/>
                </a:cubicBezTo>
                <a:cubicBezTo>
                  <a:pt x="3398377" y="876307"/>
                  <a:pt x="3398377" y="876307"/>
                  <a:pt x="3398377" y="877600"/>
                </a:cubicBezTo>
                <a:cubicBezTo>
                  <a:pt x="3398377" y="877600"/>
                  <a:pt x="3397225" y="878817"/>
                  <a:pt x="3397225" y="878817"/>
                </a:cubicBezTo>
                <a:cubicBezTo>
                  <a:pt x="3397225" y="878817"/>
                  <a:pt x="3398377" y="880111"/>
                  <a:pt x="3398377" y="880111"/>
                </a:cubicBezTo>
                <a:cubicBezTo>
                  <a:pt x="3398377" y="880111"/>
                  <a:pt x="3398377" y="881404"/>
                  <a:pt x="3398377" y="881404"/>
                </a:cubicBezTo>
                <a:cubicBezTo>
                  <a:pt x="3397225" y="881404"/>
                  <a:pt x="3397225" y="882698"/>
                  <a:pt x="3395928" y="883915"/>
                </a:cubicBezTo>
                <a:cubicBezTo>
                  <a:pt x="3394632" y="883915"/>
                  <a:pt x="3393335" y="883915"/>
                  <a:pt x="3392039" y="883915"/>
                </a:cubicBezTo>
                <a:cubicBezTo>
                  <a:pt x="3389590" y="883915"/>
                  <a:pt x="3388293" y="883915"/>
                  <a:pt x="3385700" y="883915"/>
                </a:cubicBezTo>
                <a:cubicBezTo>
                  <a:pt x="3385700" y="885208"/>
                  <a:pt x="3384404" y="885208"/>
                  <a:pt x="3384404" y="886502"/>
                </a:cubicBezTo>
                <a:cubicBezTo>
                  <a:pt x="3383252" y="886502"/>
                  <a:pt x="3383252" y="887719"/>
                  <a:pt x="3381955" y="887719"/>
                </a:cubicBezTo>
                <a:cubicBezTo>
                  <a:pt x="3381955" y="887719"/>
                  <a:pt x="3383252" y="889013"/>
                  <a:pt x="3383252" y="889013"/>
                </a:cubicBezTo>
                <a:cubicBezTo>
                  <a:pt x="3383252" y="890306"/>
                  <a:pt x="3383252" y="891523"/>
                  <a:pt x="3383252" y="892817"/>
                </a:cubicBezTo>
                <a:cubicBezTo>
                  <a:pt x="3381955" y="894110"/>
                  <a:pt x="3381955" y="894110"/>
                  <a:pt x="3380659" y="895328"/>
                </a:cubicBezTo>
                <a:cubicBezTo>
                  <a:pt x="3380659" y="895328"/>
                  <a:pt x="3381955" y="896621"/>
                  <a:pt x="3381955" y="897914"/>
                </a:cubicBezTo>
                <a:cubicBezTo>
                  <a:pt x="3380659" y="899208"/>
                  <a:pt x="3380659" y="900425"/>
                  <a:pt x="3380659" y="901719"/>
                </a:cubicBezTo>
                <a:cubicBezTo>
                  <a:pt x="3379362" y="901719"/>
                  <a:pt x="3379362" y="903012"/>
                  <a:pt x="3378066" y="903012"/>
                </a:cubicBezTo>
                <a:cubicBezTo>
                  <a:pt x="3378066" y="903012"/>
                  <a:pt x="3376769" y="903012"/>
                  <a:pt x="3375617" y="903012"/>
                </a:cubicBezTo>
                <a:cubicBezTo>
                  <a:pt x="3374320" y="904229"/>
                  <a:pt x="3371727" y="904229"/>
                  <a:pt x="3370431" y="905523"/>
                </a:cubicBezTo>
                <a:cubicBezTo>
                  <a:pt x="3370431" y="906816"/>
                  <a:pt x="3370431" y="909327"/>
                  <a:pt x="3370431" y="910620"/>
                </a:cubicBezTo>
                <a:cubicBezTo>
                  <a:pt x="3370431" y="911838"/>
                  <a:pt x="3369279" y="911838"/>
                  <a:pt x="3369279" y="913131"/>
                </a:cubicBezTo>
                <a:cubicBezTo>
                  <a:pt x="3367982" y="914425"/>
                  <a:pt x="3365389" y="914425"/>
                  <a:pt x="3364093" y="915718"/>
                </a:cubicBezTo>
                <a:cubicBezTo>
                  <a:pt x="3364093" y="915718"/>
                  <a:pt x="3364093" y="916935"/>
                  <a:pt x="3364093" y="916935"/>
                </a:cubicBezTo>
                <a:cubicBezTo>
                  <a:pt x="3365389" y="916935"/>
                  <a:pt x="3365389" y="916935"/>
                  <a:pt x="3366686" y="916935"/>
                </a:cubicBezTo>
                <a:cubicBezTo>
                  <a:pt x="3366686" y="918229"/>
                  <a:pt x="3367982" y="919522"/>
                  <a:pt x="3369279" y="920740"/>
                </a:cubicBezTo>
                <a:cubicBezTo>
                  <a:pt x="3370431" y="920740"/>
                  <a:pt x="3370431" y="922033"/>
                  <a:pt x="3371727" y="923326"/>
                </a:cubicBezTo>
                <a:cubicBezTo>
                  <a:pt x="3371727" y="924544"/>
                  <a:pt x="3371727" y="925837"/>
                  <a:pt x="3371727" y="927131"/>
                </a:cubicBezTo>
                <a:cubicBezTo>
                  <a:pt x="3373024" y="928348"/>
                  <a:pt x="3375617" y="929641"/>
                  <a:pt x="3376769" y="930935"/>
                </a:cubicBezTo>
                <a:cubicBezTo>
                  <a:pt x="3378066" y="930935"/>
                  <a:pt x="3379362" y="930935"/>
                  <a:pt x="3380659" y="930935"/>
                </a:cubicBezTo>
                <a:cubicBezTo>
                  <a:pt x="3381955" y="930935"/>
                  <a:pt x="3383252" y="932228"/>
                  <a:pt x="3384404" y="933446"/>
                </a:cubicBezTo>
                <a:lnTo>
                  <a:pt x="3386376" y="934101"/>
                </a:lnTo>
                <a:lnTo>
                  <a:pt x="3383252" y="934739"/>
                </a:lnTo>
                <a:cubicBezTo>
                  <a:pt x="3381955" y="934739"/>
                  <a:pt x="3381955" y="936032"/>
                  <a:pt x="3380659" y="936032"/>
                </a:cubicBezTo>
                <a:cubicBezTo>
                  <a:pt x="3380659" y="936032"/>
                  <a:pt x="3381955" y="937250"/>
                  <a:pt x="3381955" y="937250"/>
                </a:cubicBezTo>
                <a:cubicBezTo>
                  <a:pt x="3380659" y="937250"/>
                  <a:pt x="3380659" y="936032"/>
                  <a:pt x="3379362" y="936032"/>
                </a:cubicBezTo>
                <a:cubicBezTo>
                  <a:pt x="3378066" y="936032"/>
                  <a:pt x="3376769" y="936032"/>
                  <a:pt x="3375617" y="936032"/>
                </a:cubicBezTo>
                <a:cubicBezTo>
                  <a:pt x="3375617" y="937250"/>
                  <a:pt x="3374320" y="937250"/>
                  <a:pt x="3374320" y="937250"/>
                </a:cubicBezTo>
                <a:lnTo>
                  <a:pt x="3373024" y="937250"/>
                </a:lnTo>
                <a:lnTo>
                  <a:pt x="3368611" y="937250"/>
                </a:lnTo>
                <a:lnTo>
                  <a:pt x="3367982" y="936032"/>
                </a:lnTo>
                <a:cubicBezTo>
                  <a:pt x="3366686" y="936032"/>
                  <a:pt x="3366686" y="936032"/>
                  <a:pt x="3365389" y="936032"/>
                </a:cubicBezTo>
                <a:cubicBezTo>
                  <a:pt x="3364093" y="937250"/>
                  <a:pt x="3362796" y="937250"/>
                  <a:pt x="3362796" y="938543"/>
                </a:cubicBezTo>
                <a:cubicBezTo>
                  <a:pt x="3361644" y="938543"/>
                  <a:pt x="3361644" y="938543"/>
                  <a:pt x="3360347" y="938543"/>
                </a:cubicBezTo>
                <a:cubicBezTo>
                  <a:pt x="3359051" y="937250"/>
                  <a:pt x="3357754" y="937250"/>
                  <a:pt x="3356458" y="936032"/>
                </a:cubicBezTo>
                <a:cubicBezTo>
                  <a:pt x="3355306" y="936032"/>
                  <a:pt x="3354009" y="936032"/>
                  <a:pt x="3352713" y="936032"/>
                </a:cubicBezTo>
                <a:cubicBezTo>
                  <a:pt x="3350120" y="937250"/>
                  <a:pt x="3347671" y="938543"/>
                  <a:pt x="3345078" y="939837"/>
                </a:cubicBezTo>
                <a:lnTo>
                  <a:pt x="3344449" y="941054"/>
                </a:lnTo>
                <a:lnTo>
                  <a:pt x="3343781" y="941054"/>
                </a:lnTo>
                <a:cubicBezTo>
                  <a:pt x="3342485" y="941054"/>
                  <a:pt x="3342485" y="939837"/>
                  <a:pt x="3341332" y="939837"/>
                </a:cubicBezTo>
                <a:cubicBezTo>
                  <a:pt x="3341332" y="938543"/>
                  <a:pt x="3340036" y="938543"/>
                  <a:pt x="3340036" y="937250"/>
                </a:cubicBezTo>
                <a:cubicBezTo>
                  <a:pt x="3338740" y="937250"/>
                  <a:pt x="3336147" y="936032"/>
                  <a:pt x="3334994" y="936032"/>
                </a:cubicBezTo>
                <a:cubicBezTo>
                  <a:pt x="3333698" y="936032"/>
                  <a:pt x="3331105" y="936032"/>
                  <a:pt x="3328512" y="936032"/>
                </a:cubicBezTo>
                <a:cubicBezTo>
                  <a:pt x="3327359" y="934739"/>
                  <a:pt x="3327359" y="934739"/>
                  <a:pt x="3326063" y="933446"/>
                </a:cubicBezTo>
                <a:cubicBezTo>
                  <a:pt x="3326063" y="933446"/>
                  <a:pt x="3324767" y="933446"/>
                  <a:pt x="3324767" y="933446"/>
                </a:cubicBezTo>
                <a:cubicBezTo>
                  <a:pt x="3324767" y="933446"/>
                  <a:pt x="3324767" y="934739"/>
                  <a:pt x="3324767" y="934739"/>
                </a:cubicBezTo>
                <a:cubicBezTo>
                  <a:pt x="3324767" y="936032"/>
                  <a:pt x="3323470" y="936032"/>
                  <a:pt x="3322174" y="937250"/>
                </a:cubicBezTo>
                <a:cubicBezTo>
                  <a:pt x="3321021" y="937250"/>
                  <a:pt x="3321021" y="937250"/>
                  <a:pt x="3319725" y="937250"/>
                </a:cubicBezTo>
                <a:cubicBezTo>
                  <a:pt x="3318428" y="936032"/>
                  <a:pt x="3317132" y="936032"/>
                  <a:pt x="3315835" y="934739"/>
                </a:cubicBezTo>
                <a:cubicBezTo>
                  <a:pt x="3314539" y="934739"/>
                  <a:pt x="3314539" y="934739"/>
                  <a:pt x="3313386" y="934739"/>
                </a:cubicBezTo>
                <a:cubicBezTo>
                  <a:pt x="3313386" y="934739"/>
                  <a:pt x="3312090" y="936032"/>
                  <a:pt x="3312090" y="937250"/>
                </a:cubicBezTo>
                <a:cubicBezTo>
                  <a:pt x="3310793" y="938543"/>
                  <a:pt x="3310793" y="938543"/>
                  <a:pt x="3309497" y="938543"/>
                </a:cubicBezTo>
                <a:cubicBezTo>
                  <a:pt x="3308201" y="937250"/>
                  <a:pt x="3307048" y="937250"/>
                  <a:pt x="3305752" y="937250"/>
                </a:cubicBezTo>
                <a:cubicBezTo>
                  <a:pt x="3305752" y="937250"/>
                  <a:pt x="3304455" y="938543"/>
                  <a:pt x="3304455" y="938543"/>
                </a:cubicBezTo>
                <a:cubicBezTo>
                  <a:pt x="3304455" y="939837"/>
                  <a:pt x="3305752" y="939837"/>
                  <a:pt x="3307048" y="941054"/>
                </a:cubicBezTo>
                <a:cubicBezTo>
                  <a:pt x="3308201" y="941054"/>
                  <a:pt x="3309497" y="941054"/>
                  <a:pt x="3310793" y="941054"/>
                </a:cubicBezTo>
                <a:cubicBezTo>
                  <a:pt x="3312090" y="942347"/>
                  <a:pt x="3313386" y="942347"/>
                  <a:pt x="3314539" y="943641"/>
                </a:cubicBezTo>
                <a:cubicBezTo>
                  <a:pt x="3314539" y="944858"/>
                  <a:pt x="3313386" y="944858"/>
                  <a:pt x="3313386" y="944858"/>
                </a:cubicBezTo>
                <a:cubicBezTo>
                  <a:pt x="3312090" y="944858"/>
                  <a:pt x="3312090" y="943641"/>
                  <a:pt x="3310793" y="943641"/>
                </a:cubicBezTo>
                <a:cubicBezTo>
                  <a:pt x="3308201" y="943641"/>
                  <a:pt x="3307048" y="943641"/>
                  <a:pt x="3304455" y="943641"/>
                </a:cubicBezTo>
                <a:cubicBezTo>
                  <a:pt x="3304455" y="943641"/>
                  <a:pt x="3304455" y="944858"/>
                  <a:pt x="3304455" y="944858"/>
                </a:cubicBezTo>
                <a:cubicBezTo>
                  <a:pt x="3305752" y="946152"/>
                  <a:pt x="3305752" y="946152"/>
                  <a:pt x="3307048" y="946152"/>
                </a:cubicBezTo>
                <a:cubicBezTo>
                  <a:pt x="3308201" y="946152"/>
                  <a:pt x="3308201" y="947445"/>
                  <a:pt x="3309497" y="947445"/>
                </a:cubicBezTo>
                <a:cubicBezTo>
                  <a:pt x="3309497" y="947445"/>
                  <a:pt x="3308201" y="948738"/>
                  <a:pt x="3308201" y="948738"/>
                </a:cubicBezTo>
                <a:cubicBezTo>
                  <a:pt x="3307048" y="947445"/>
                  <a:pt x="3307048" y="947445"/>
                  <a:pt x="3305752" y="947445"/>
                </a:cubicBezTo>
                <a:cubicBezTo>
                  <a:pt x="3304455" y="946152"/>
                  <a:pt x="3304455" y="946152"/>
                  <a:pt x="3303159" y="944858"/>
                </a:cubicBezTo>
                <a:cubicBezTo>
                  <a:pt x="3301862" y="943641"/>
                  <a:pt x="3300566" y="943641"/>
                  <a:pt x="3299413" y="943641"/>
                </a:cubicBezTo>
                <a:cubicBezTo>
                  <a:pt x="3299413" y="943641"/>
                  <a:pt x="3299413" y="944858"/>
                  <a:pt x="3299413" y="944858"/>
                </a:cubicBezTo>
                <a:cubicBezTo>
                  <a:pt x="3299413" y="944858"/>
                  <a:pt x="3300566" y="946152"/>
                  <a:pt x="3300566" y="946152"/>
                </a:cubicBezTo>
                <a:cubicBezTo>
                  <a:pt x="3301862" y="946152"/>
                  <a:pt x="3301862" y="947445"/>
                  <a:pt x="3303159" y="947445"/>
                </a:cubicBezTo>
                <a:cubicBezTo>
                  <a:pt x="3301862" y="947445"/>
                  <a:pt x="3300566" y="947445"/>
                  <a:pt x="3299413" y="947445"/>
                </a:cubicBezTo>
                <a:cubicBezTo>
                  <a:pt x="3298117" y="946152"/>
                  <a:pt x="3296820" y="946152"/>
                  <a:pt x="3295524" y="944858"/>
                </a:cubicBezTo>
                <a:cubicBezTo>
                  <a:pt x="3295524" y="944858"/>
                  <a:pt x="3295524" y="943641"/>
                  <a:pt x="3295524" y="942347"/>
                </a:cubicBezTo>
                <a:cubicBezTo>
                  <a:pt x="3294228" y="942347"/>
                  <a:pt x="3291779" y="941054"/>
                  <a:pt x="3290482" y="941054"/>
                </a:cubicBezTo>
                <a:cubicBezTo>
                  <a:pt x="3290482" y="941054"/>
                  <a:pt x="3290482" y="939837"/>
                  <a:pt x="3290482" y="939837"/>
                </a:cubicBezTo>
                <a:cubicBezTo>
                  <a:pt x="3291779" y="939837"/>
                  <a:pt x="3291779" y="939837"/>
                  <a:pt x="3293075" y="939837"/>
                </a:cubicBezTo>
                <a:cubicBezTo>
                  <a:pt x="3293075" y="938543"/>
                  <a:pt x="3293075" y="938543"/>
                  <a:pt x="3293075" y="937250"/>
                </a:cubicBezTo>
                <a:cubicBezTo>
                  <a:pt x="3291779" y="937250"/>
                  <a:pt x="3290482" y="937250"/>
                  <a:pt x="3289186" y="937250"/>
                </a:cubicBezTo>
                <a:cubicBezTo>
                  <a:pt x="3287889" y="938543"/>
                  <a:pt x="3287889" y="938543"/>
                  <a:pt x="3286737" y="939837"/>
                </a:cubicBezTo>
                <a:cubicBezTo>
                  <a:pt x="3286737" y="942347"/>
                  <a:pt x="3286737" y="943641"/>
                  <a:pt x="3286737" y="944858"/>
                </a:cubicBezTo>
                <a:cubicBezTo>
                  <a:pt x="3286737" y="944858"/>
                  <a:pt x="3285440" y="946152"/>
                  <a:pt x="3285440" y="946152"/>
                </a:cubicBezTo>
                <a:cubicBezTo>
                  <a:pt x="3286737" y="947445"/>
                  <a:pt x="3287889" y="947445"/>
                  <a:pt x="3289186" y="948738"/>
                </a:cubicBezTo>
                <a:cubicBezTo>
                  <a:pt x="3289186" y="948738"/>
                  <a:pt x="3289186" y="949956"/>
                  <a:pt x="3289186" y="949956"/>
                </a:cubicBezTo>
                <a:cubicBezTo>
                  <a:pt x="3290482" y="949956"/>
                  <a:pt x="3290482" y="951249"/>
                  <a:pt x="3291779" y="951249"/>
                </a:cubicBezTo>
                <a:cubicBezTo>
                  <a:pt x="3293075" y="953760"/>
                  <a:pt x="3295524" y="955053"/>
                  <a:pt x="3296820" y="956347"/>
                </a:cubicBezTo>
                <a:cubicBezTo>
                  <a:pt x="3298117" y="957564"/>
                  <a:pt x="3298117" y="957564"/>
                  <a:pt x="3299413" y="958858"/>
                </a:cubicBezTo>
                <a:cubicBezTo>
                  <a:pt x="3299413" y="960151"/>
                  <a:pt x="3298117" y="960151"/>
                  <a:pt x="3298117" y="961368"/>
                </a:cubicBezTo>
                <a:cubicBezTo>
                  <a:pt x="3298117" y="961368"/>
                  <a:pt x="3296820" y="961368"/>
                  <a:pt x="3296820" y="961368"/>
                </a:cubicBezTo>
                <a:cubicBezTo>
                  <a:pt x="3296820" y="961368"/>
                  <a:pt x="3296820" y="960151"/>
                  <a:pt x="3296820" y="960151"/>
                </a:cubicBezTo>
                <a:cubicBezTo>
                  <a:pt x="3298117" y="960151"/>
                  <a:pt x="3298117" y="958858"/>
                  <a:pt x="3298117" y="958858"/>
                </a:cubicBezTo>
                <a:cubicBezTo>
                  <a:pt x="3296820" y="958858"/>
                  <a:pt x="3296820" y="957564"/>
                  <a:pt x="3295524" y="957564"/>
                </a:cubicBezTo>
                <a:cubicBezTo>
                  <a:pt x="3294228" y="956347"/>
                  <a:pt x="3294228" y="956347"/>
                  <a:pt x="3293075" y="956347"/>
                </a:cubicBezTo>
                <a:cubicBezTo>
                  <a:pt x="3293075" y="956347"/>
                  <a:pt x="3293075" y="957564"/>
                  <a:pt x="3293075" y="957564"/>
                </a:cubicBezTo>
                <a:cubicBezTo>
                  <a:pt x="3293075" y="957564"/>
                  <a:pt x="3291779" y="958858"/>
                  <a:pt x="3291779" y="958858"/>
                </a:cubicBezTo>
                <a:cubicBezTo>
                  <a:pt x="3293075" y="960151"/>
                  <a:pt x="3294228" y="960151"/>
                  <a:pt x="3295524" y="960151"/>
                </a:cubicBezTo>
                <a:cubicBezTo>
                  <a:pt x="3295524" y="960151"/>
                  <a:pt x="3295524" y="961368"/>
                  <a:pt x="3295524" y="961368"/>
                </a:cubicBezTo>
                <a:cubicBezTo>
                  <a:pt x="3294228" y="961368"/>
                  <a:pt x="3294228" y="962662"/>
                  <a:pt x="3293075" y="962662"/>
                </a:cubicBezTo>
                <a:cubicBezTo>
                  <a:pt x="3291779" y="962662"/>
                  <a:pt x="3290482" y="962662"/>
                  <a:pt x="3289186" y="962662"/>
                </a:cubicBezTo>
                <a:cubicBezTo>
                  <a:pt x="3290482" y="963955"/>
                  <a:pt x="3291779" y="963955"/>
                  <a:pt x="3293075" y="965249"/>
                </a:cubicBezTo>
                <a:cubicBezTo>
                  <a:pt x="3294228" y="965249"/>
                  <a:pt x="3295524" y="965249"/>
                  <a:pt x="3296820" y="965249"/>
                </a:cubicBezTo>
                <a:cubicBezTo>
                  <a:pt x="3296820" y="965249"/>
                  <a:pt x="3298117" y="966466"/>
                  <a:pt x="3298117" y="966466"/>
                </a:cubicBezTo>
                <a:cubicBezTo>
                  <a:pt x="3299413" y="966466"/>
                  <a:pt x="3299413" y="966466"/>
                  <a:pt x="3300566" y="966466"/>
                </a:cubicBezTo>
                <a:cubicBezTo>
                  <a:pt x="3300566" y="966466"/>
                  <a:pt x="3301862" y="967759"/>
                  <a:pt x="3301862" y="967759"/>
                </a:cubicBezTo>
                <a:cubicBezTo>
                  <a:pt x="3303159" y="967759"/>
                  <a:pt x="3303159" y="967759"/>
                  <a:pt x="3304455" y="967759"/>
                </a:cubicBezTo>
                <a:cubicBezTo>
                  <a:pt x="3307048" y="969053"/>
                  <a:pt x="3309497" y="970270"/>
                  <a:pt x="3312090" y="971564"/>
                </a:cubicBezTo>
                <a:cubicBezTo>
                  <a:pt x="3312090" y="971564"/>
                  <a:pt x="3313386" y="972857"/>
                  <a:pt x="3313386" y="972857"/>
                </a:cubicBezTo>
                <a:cubicBezTo>
                  <a:pt x="3312090" y="974074"/>
                  <a:pt x="3312090" y="974074"/>
                  <a:pt x="3312090" y="975368"/>
                </a:cubicBezTo>
                <a:cubicBezTo>
                  <a:pt x="3313386" y="975368"/>
                  <a:pt x="3313386" y="976661"/>
                  <a:pt x="3314539" y="977955"/>
                </a:cubicBezTo>
                <a:cubicBezTo>
                  <a:pt x="3314539" y="977955"/>
                  <a:pt x="3313386" y="979172"/>
                  <a:pt x="3313386" y="979172"/>
                </a:cubicBezTo>
                <a:cubicBezTo>
                  <a:pt x="3313386" y="979172"/>
                  <a:pt x="3312090" y="979172"/>
                  <a:pt x="3310793" y="979172"/>
                </a:cubicBezTo>
                <a:cubicBezTo>
                  <a:pt x="3310793" y="979172"/>
                  <a:pt x="3310793" y="977955"/>
                  <a:pt x="3310793" y="977955"/>
                </a:cubicBezTo>
                <a:cubicBezTo>
                  <a:pt x="3308201" y="976661"/>
                  <a:pt x="3307048" y="976661"/>
                  <a:pt x="3305752" y="975368"/>
                </a:cubicBezTo>
                <a:cubicBezTo>
                  <a:pt x="3305752" y="975368"/>
                  <a:pt x="3304455" y="976661"/>
                  <a:pt x="3304455" y="976661"/>
                </a:cubicBezTo>
                <a:cubicBezTo>
                  <a:pt x="3304455" y="976661"/>
                  <a:pt x="3303159" y="976661"/>
                  <a:pt x="3301862" y="976661"/>
                </a:cubicBezTo>
                <a:lnTo>
                  <a:pt x="3298337" y="977879"/>
                </a:lnTo>
                <a:lnTo>
                  <a:pt x="3295524" y="977879"/>
                </a:lnTo>
                <a:cubicBezTo>
                  <a:pt x="3295524" y="977879"/>
                  <a:pt x="3294228" y="976661"/>
                  <a:pt x="3294228" y="976661"/>
                </a:cubicBezTo>
                <a:cubicBezTo>
                  <a:pt x="3293075" y="976661"/>
                  <a:pt x="3293075" y="976661"/>
                  <a:pt x="3291779" y="976661"/>
                </a:cubicBezTo>
                <a:cubicBezTo>
                  <a:pt x="3291779" y="976661"/>
                  <a:pt x="3291779" y="975368"/>
                  <a:pt x="3291779" y="975368"/>
                </a:cubicBezTo>
                <a:cubicBezTo>
                  <a:pt x="3290482" y="976661"/>
                  <a:pt x="3290482" y="976661"/>
                  <a:pt x="3289186" y="976661"/>
                </a:cubicBezTo>
                <a:cubicBezTo>
                  <a:pt x="3287889" y="975368"/>
                  <a:pt x="3286737" y="975368"/>
                  <a:pt x="3285440" y="974074"/>
                </a:cubicBezTo>
                <a:cubicBezTo>
                  <a:pt x="3284144" y="974074"/>
                  <a:pt x="3284144" y="974074"/>
                  <a:pt x="3282847" y="974074"/>
                </a:cubicBezTo>
                <a:cubicBezTo>
                  <a:pt x="3281551" y="974074"/>
                  <a:pt x="3280255" y="974074"/>
                  <a:pt x="3280255" y="974074"/>
                </a:cubicBezTo>
                <a:cubicBezTo>
                  <a:pt x="3279102" y="974074"/>
                  <a:pt x="3279102" y="975368"/>
                  <a:pt x="3277806" y="975368"/>
                </a:cubicBezTo>
                <a:cubicBezTo>
                  <a:pt x="3276509" y="974074"/>
                  <a:pt x="3276509" y="974074"/>
                  <a:pt x="3275213" y="972857"/>
                </a:cubicBezTo>
                <a:cubicBezTo>
                  <a:pt x="3275213" y="974074"/>
                  <a:pt x="3273916" y="974074"/>
                  <a:pt x="3272764" y="975368"/>
                </a:cubicBezTo>
                <a:cubicBezTo>
                  <a:pt x="3271467" y="974074"/>
                  <a:pt x="3271467" y="974074"/>
                  <a:pt x="3270171" y="974074"/>
                </a:cubicBezTo>
                <a:cubicBezTo>
                  <a:pt x="3270171" y="972857"/>
                  <a:pt x="3268874" y="971564"/>
                  <a:pt x="3268874" y="970270"/>
                </a:cubicBezTo>
                <a:lnTo>
                  <a:pt x="3267610" y="969010"/>
                </a:lnTo>
                <a:lnTo>
                  <a:pt x="3266345" y="969010"/>
                </a:lnTo>
                <a:cubicBezTo>
                  <a:pt x="3266345" y="969010"/>
                  <a:pt x="3265075" y="967740"/>
                  <a:pt x="3265075" y="967740"/>
                </a:cubicBezTo>
                <a:cubicBezTo>
                  <a:pt x="3263804" y="967740"/>
                  <a:pt x="3263804" y="966469"/>
                  <a:pt x="3263804" y="966469"/>
                </a:cubicBezTo>
                <a:lnTo>
                  <a:pt x="3264430" y="965844"/>
                </a:lnTo>
                <a:lnTo>
                  <a:pt x="3263833" y="965249"/>
                </a:lnTo>
                <a:cubicBezTo>
                  <a:pt x="3263833" y="965249"/>
                  <a:pt x="3263833" y="963955"/>
                  <a:pt x="3263833" y="963955"/>
                </a:cubicBezTo>
                <a:cubicBezTo>
                  <a:pt x="3263833" y="963955"/>
                  <a:pt x="3262536" y="963955"/>
                  <a:pt x="3262536" y="963955"/>
                </a:cubicBezTo>
                <a:cubicBezTo>
                  <a:pt x="3261240" y="962662"/>
                  <a:pt x="3259943" y="961368"/>
                  <a:pt x="3258791" y="960151"/>
                </a:cubicBezTo>
                <a:cubicBezTo>
                  <a:pt x="3256198" y="958858"/>
                  <a:pt x="3254901" y="957564"/>
                  <a:pt x="3252308" y="956347"/>
                </a:cubicBezTo>
                <a:lnTo>
                  <a:pt x="3252308" y="955041"/>
                </a:lnTo>
                <a:lnTo>
                  <a:pt x="3251105" y="955041"/>
                </a:lnTo>
                <a:lnTo>
                  <a:pt x="3252308" y="952633"/>
                </a:lnTo>
                <a:lnTo>
                  <a:pt x="3252308" y="952543"/>
                </a:lnTo>
                <a:cubicBezTo>
                  <a:pt x="3252308" y="952543"/>
                  <a:pt x="3251156" y="951249"/>
                  <a:pt x="3249860" y="951249"/>
                </a:cubicBezTo>
                <a:cubicBezTo>
                  <a:pt x="3249860" y="949956"/>
                  <a:pt x="3248563" y="947445"/>
                  <a:pt x="3247267" y="946152"/>
                </a:cubicBezTo>
                <a:cubicBezTo>
                  <a:pt x="3244818" y="946152"/>
                  <a:pt x="3243521" y="946152"/>
                  <a:pt x="3240928" y="946152"/>
                </a:cubicBezTo>
                <a:cubicBezTo>
                  <a:pt x="3240928" y="946152"/>
                  <a:pt x="3239632" y="944858"/>
                  <a:pt x="3239632" y="944858"/>
                </a:cubicBezTo>
                <a:cubicBezTo>
                  <a:pt x="3239632" y="943641"/>
                  <a:pt x="3240928" y="943641"/>
                  <a:pt x="3240928" y="942347"/>
                </a:cubicBezTo>
                <a:cubicBezTo>
                  <a:pt x="3240928" y="941054"/>
                  <a:pt x="3239632" y="941054"/>
                  <a:pt x="3239632" y="939837"/>
                </a:cubicBezTo>
                <a:cubicBezTo>
                  <a:pt x="3239632" y="938543"/>
                  <a:pt x="3239632" y="938543"/>
                  <a:pt x="3239632" y="937250"/>
                </a:cubicBezTo>
                <a:cubicBezTo>
                  <a:pt x="3239632" y="936032"/>
                  <a:pt x="3240928" y="936032"/>
                  <a:pt x="3240928" y="934739"/>
                </a:cubicBezTo>
                <a:cubicBezTo>
                  <a:pt x="3239632" y="933446"/>
                  <a:pt x="3238335" y="932228"/>
                  <a:pt x="3238335" y="930935"/>
                </a:cubicBezTo>
                <a:cubicBezTo>
                  <a:pt x="3238335" y="929641"/>
                  <a:pt x="3239632" y="927131"/>
                  <a:pt x="3239632" y="925837"/>
                </a:cubicBezTo>
                <a:cubicBezTo>
                  <a:pt x="3239632" y="925837"/>
                  <a:pt x="3240928" y="925837"/>
                  <a:pt x="3240928" y="925837"/>
                </a:cubicBezTo>
                <a:cubicBezTo>
                  <a:pt x="3240928" y="925837"/>
                  <a:pt x="3240928" y="924544"/>
                  <a:pt x="3240928" y="924544"/>
                </a:cubicBezTo>
                <a:cubicBezTo>
                  <a:pt x="3239632" y="924544"/>
                  <a:pt x="3237183" y="923326"/>
                  <a:pt x="3235887" y="923326"/>
                </a:cubicBezTo>
                <a:cubicBezTo>
                  <a:pt x="3234590" y="923326"/>
                  <a:pt x="3233294" y="922033"/>
                  <a:pt x="3231997" y="922033"/>
                </a:cubicBezTo>
                <a:cubicBezTo>
                  <a:pt x="3231997" y="922033"/>
                  <a:pt x="3231997" y="920740"/>
                  <a:pt x="3231997" y="920740"/>
                </a:cubicBezTo>
                <a:cubicBezTo>
                  <a:pt x="3229548" y="919522"/>
                  <a:pt x="3228252" y="916935"/>
                  <a:pt x="3225659" y="915718"/>
                </a:cubicBezTo>
                <a:cubicBezTo>
                  <a:pt x="3224506" y="915718"/>
                  <a:pt x="3223210" y="914425"/>
                  <a:pt x="3221914" y="914425"/>
                </a:cubicBezTo>
                <a:cubicBezTo>
                  <a:pt x="3221914" y="914425"/>
                  <a:pt x="3220617" y="913131"/>
                  <a:pt x="3220617" y="913131"/>
                </a:cubicBezTo>
                <a:cubicBezTo>
                  <a:pt x="3219321" y="911838"/>
                  <a:pt x="3218024" y="910620"/>
                  <a:pt x="3216872" y="909327"/>
                </a:cubicBezTo>
                <a:cubicBezTo>
                  <a:pt x="3216872" y="909327"/>
                  <a:pt x="3215575" y="909327"/>
                  <a:pt x="3215575" y="909327"/>
                </a:cubicBezTo>
                <a:cubicBezTo>
                  <a:pt x="3212982" y="908034"/>
                  <a:pt x="3211686" y="908034"/>
                  <a:pt x="3209237" y="908034"/>
                </a:cubicBezTo>
                <a:cubicBezTo>
                  <a:pt x="3207940" y="908034"/>
                  <a:pt x="3207940" y="908034"/>
                  <a:pt x="3206644" y="908034"/>
                </a:cubicBezTo>
                <a:cubicBezTo>
                  <a:pt x="3205348" y="906816"/>
                  <a:pt x="3204051" y="906816"/>
                  <a:pt x="3202899" y="906816"/>
                </a:cubicBezTo>
                <a:cubicBezTo>
                  <a:pt x="3201602" y="906816"/>
                  <a:pt x="3201602" y="905523"/>
                  <a:pt x="3200306" y="905523"/>
                </a:cubicBezTo>
                <a:cubicBezTo>
                  <a:pt x="3201602" y="905523"/>
                  <a:pt x="3202899" y="906816"/>
                  <a:pt x="3204051" y="906816"/>
                </a:cubicBezTo>
                <a:cubicBezTo>
                  <a:pt x="3205348" y="906816"/>
                  <a:pt x="3205348" y="906816"/>
                  <a:pt x="3206644" y="906816"/>
                </a:cubicBezTo>
                <a:cubicBezTo>
                  <a:pt x="3204051" y="904229"/>
                  <a:pt x="3201602" y="903012"/>
                  <a:pt x="3199009" y="900425"/>
                </a:cubicBezTo>
                <a:cubicBezTo>
                  <a:pt x="3197713" y="900425"/>
                  <a:pt x="3196560" y="899208"/>
                  <a:pt x="3195264" y="899208"/>
                </a:cubicBezTo>
                <a:cubicBezTo>
                  <a:pt x="3192671" y="899208"/>
                  <a:pt x="3190078" y="899208"/>
                  <a:pt x="3187629" y="899208"/>
                </a:cubicBezTo>
                <a:cubicBezTo>
                  <a:pt x="3186333" y="899208"/>
                  <a:pt x="3185036" y="899208"/>
                  <a:pt x="3183740" y="899208"/>
                </a:cubicBezTo>
                <a:cubicBezTo>
                  <a:pt x="3183740" y="899208"/>
                  <a:pt x="3182587" y="897914"/>
                  <a:pt x="3182587" y="897914"/>
                </a:cubicBezTo>
                <a:cubicBezTo>
                  <a:pt x="3182587" y="896621"/>
                  <a:pt x="3181291" y="896621"/>
                  <a:pt x="3181291" y="895328"/>
                </a:cubicBezTo>
                <a:cubicBezTo>
                  <a:pt x="3179994" y="895328"/>
                  <a:pt x="3178698" y="894110"/>
                  <a:pt x="3177401" y="894110"/>
                </a:cubicBezTo>
                <a:cubicBezTo>
                  <a:pt x="3176105" y="892817"/>
                  <a:pt x="3174953" y="892817"/>
                  <a:pt x="3173656" y="891523"/>
                </a:cubicBezTo>
                <a:cubicBezTo>
                  <a:pt x="3172360" y="891523"/>
                  <a:pt x="3171063" y="891523"/>
                  <a:pt x="3169767" y="891523"/>
                </a:cubicBezTo>
                <a:cubicBezTo>
                  <a:pt x="3169767" y="890306"/>
                  <a:pt x="3168614" y="890306"/>
                  <a:pt x="3168614" y="889013"/>
                </a:cubicBezTo>
                <a:cubicBezTo>
                  <a:pt x="3168614" y="887719"/>
                  <a:pt x="3169767" y="886502"/>
                  <a:pt x="3169767" y="886502"/>
                </a:cubicBezTo>
                <a:cubicBezTo>
                  <a:pt x="3169767" y="886502"/>
                  <a:pt x="3171063" y="886502"/>
                  <a:pt x="3172360" y="886502"/>
                </a:cubicBezTo>
                <a:cubicBezTo>
                  <a:pt x="3173656" y="887719"/>
                  <a:pt x="3173656" y="887719"/>
                  <a:pt x="3174953" y="887719"/>
                </a:cubicBezTo>
                <a:cubicBezTo>
                  <a:pt x="3174953" y="886502"/>
                  <a:pt x="3173656" y="886502"/>
                  <a:pt x="3172360" y="885208"/>
                </a:cubicBezTo>
                <a:cubicBezTo>
                  <a:pt x="3172360" y="885208"/>
                  <a:pt x="3171063" y="885208"/>
                  <a:pt x="3171063" y="885208"/>
                </a:cubicBezTo>
                <a:cubicBezTo>
                  <a:pt x="3169767" y="883915"/>
                  <a:pt x="3167318" y="882698"/>
                  <a:pt x="3166021" y="881404"/>
                </a:cubicBezTo>
                <a:cubicBezTo>
                  <a:pt x="3164725" y="880111"/>
                  <a:pt x="3164725" y="878817"/>
                  <a:pt x="3163428" y="877600"/>
                </a:cubicBezTo>
                <a:cubicBezTo>
                  <a:pt x="3162276" y="876307"/>
                  <a:pt x="3162276" y="875013"/>
                  <a:pt x="3162276" y="873796"/>
                </a:cubicBezTo>
                <a:cubicBezTo>
                  <a:pt x="3160980" y="872502"/>
                  <a:pt x="3159683" y="872502"/>
                  <a:pt x="3158387" y="871209"/>
                </a:cubicBezTo>
                <a:cubicBezTo>
                  <a:pt x="3157090" y="869992"/>
                  <a:pt x="3157090" y="869992"/>
                  <a:pt x="3157090" y="868698"/>
                </a:cubicBezTo>
                <a:cubicBezTo>
                  <a:pt x="3155794" y="868698"/>
                  <a:pt x="3154641" y="868698"/>
                  <a:pt x="3153345" y="868698"/>
                </a:cubicBezTo>
                <a:cubicBezTo>
                  <a:pt x="3152048" y="869992"/>
                  <a:pt x="3152048" y="869992"/>
                  <a:pt x="3150752" y="871209"/>
                </a:cubicBezTo>
                <a:cubicBezTo>
                  <a:pt x="3149455" y="872502"/>
                  <a:pt x="3149455" y="872502"/>
                  <a:pt x="3149455" y="873796"/>
                </a:cubicBezTo>
                <a:cubicBezTo>
                  <a:pt x="3148303" y="876307"/>
                  <a:pt x="3147007" y="877600"/>
                  <a:pt x="3145710" y="878817"/>
                </a:cubicBezTo>
                <a:cubicBezTo>
                  <a:pt x="3145710" y="877600"/>
                  <a:pt x="3144414" y="877600"/>
                  <a:pt x="3144414" y="877600"/>
                </a:cubicBezTo>
                <a:cubicBezTo>
                  <a:pt x="3144414" y="876307"/>
                  <a:pt x="3144414" y="876307"/>
                  <a:pt x="3144414" y="876307"/>
                </a:cubicBezTo>
                <a:cubicBezTo>
                  <a:pt x="3143117" y="875013"/>
                  <a:pt x="3141821" y="875013"/>
                  <a:pt x="3140668" y="873796"/>
                </a:cubicBezTo>
                <a:cubicBezTo>
                  <a:pt x="3140668" y="871209"/>
                  <a:pt x="3139372" y="869992"/>
                  <a:pt x="3139372" y="868698"/>
                </a:cubicBezTo>
                <a:cubicBezTo>
                  <a:pt x="3139372" y="867405"/>
                  <a:pt x="3139372" y="867405"/>
                  <a:pt x="3139372" y="866187"/>
                </a:cubicBezTo>
                <a:cubicBezTo>
                  <a:pt x="3139372" y="866187"/>
                  <a:pt x="3140668" y="866187"/>
                  <a:pt x="3141821" y="866187"/>
                </a:cubicBezTo>
                <a:cubicBezTo>
                  <a:pt x="3141821" y="866187"/>
                  <a:pt x="3141821" y="864894"/>
                  <a:pt x="3141821" y="864894"/>
                </a:cubicBezTo>
                <a:cubicBezTo>
                  <a:pt x="3140668" y="864894"/>
                  <a:pt x="3139372" y="863601"/>
                  <a:pt x="3138075" y="863601"/>
                </a:cubicBezTo>
                <a:cubicBezTo>
                  <a:pt x="3136779" y="862307"/>
                  <a:pt x="3135482" y="862307"/>
                  <a:pt x="3134330" y="862307"/>
                </a:cubicBezTo>
                <a:cubicBezTo>
                  <a:pt x="3133033" y="863601"/>
                  <a:pt x="3133033" y="863601"/>
                  <a:pt x="3131737" y="863601"/>
                </a:cubicBezTo>
                <a:cubicBezTo>
                  <a:pt x="3130441" y="863601"/>
                  <a:pt x="3130441" y="864894"/>
                  <a:pt x="3129144" y="864894"/>
                </a:cubicBezTo>
                <a:cubicBezTo>
                  <a:pt x="3127848" y="864894"/>
                  <a:pt x="3126695" y="864894"/>
                  <a:pt x="3125399" y="864894"/>
                </a:cubicBezTo>
                <a:cubicBezTo>
                  <a:pt x="3124102" y="866187"/>
                  <a:pt x="3122806" y="866187"/>
                  <a:pt x="3121509" y="867405"/>
                </a:cubicBezTo>
                <a:cubicBezTo>
                  <a:pt x="3120357" y="867405"/>
                  <a:pt x="3119060" y="867405"/>
                  <a:pt x="3117764" y="867405"/>
                </a:cubicBezTo>
                <a:cubicBezTo>
                  <a:pt x="3117764" y="867405"/>
                  <a:pt x="3116468" y="868698"/>
                  <a:pt x="3116468" y="868698"/>
                </a:cubicBezTo>
                <a:cubicBezTo>
                  <a:pt x="3116468" y="869992"/>
                  <a:pt x="3117764" y="869992"/>
                  <a:pt x="3117764" y="871209"/>
                </a:cubicBezTo>
                <a:cubicBezTo>
                  <a:pt x="3119060" y="872502"/>
                  <a:pt x="3119060" y="872502"/>
                  <a:pt x="3120357" y="873796"/>
                </a:cubicBezTo>
                <a:cubicBezTo>
                  <a:pt x="3119060" y="875013"/>
                  <a:pt x="3119060" y="875013"/>
                  <a:pt x="3117764" y="876307"/>
                </a:cubicBezTo>
                <a:cubicBezTo>
                  <a:pt x="3117764" y="877600"/>
                  <a:pt x="3116468" y="877600"/>
                  <a:pt x="3116468" y="877600"/>
                </a:cubicBezTo>
                <a:cubicBezTo>
                  <a:pt x="3117764" y="877600"/>
                  <a:pt x="3119060" y="878817"/>
                  <a:pt x="3119060" y="880111"/>
                </a:cubicBezTo>
                <a:cubicBezTo>
                  <a:pt x="3119060" y="881404"/>
                  <a:pt x="3119060" y="882698"/>
                  <a:pt x="3119060" y="883915"/>
                </a:cubicBezTo>
                <a:cubicBezTo>
                  <a:pt x="3119060" y="883915"/>
                  <a:pt x="3120357" y="885208"/>
                  <a:pt x="3120357" y="885208"/>
                </a:cubicBezTo>
                <a:cubicBezTo>
                  <a:pt x="3122806" y="886502"/>
                  <a:pt x="3125399" y="886502"/>
                  <a:pt x="3127848" y="887719"/>
                </a:cubicBezTo>
                <a:cubicBezTo>
                  <a:pt x="3129144" y="887719"/>
                  <a:pt x="3130441" y="889013"/>
                  <a:pt x="3131737" y="889013"/>
                </a:cubicBezTo>
                <a:cubicBezTo>
                  <a:pt x="3133033" y="890306"/>
                  <a:pt x="3133033" y="890306"/>
                  <a:pt x="3134330" y="891523"/>
                </a:cubicBezTo>
                <a:cubicBezTo>
                  <a:pt x="3138075" y="894110"/>
                  <a:pt x="3141821" y="896621"/>
                  <a:pt x="3145710" y="899208"/>
                </a:cubicBezTo>
                <a:cubicBezTo>
                  <a:pt x="3145710" y="900425"/>
                  <a:pt x="3145710" y="900425"/>
                  <a:pt x="3145710" y="901719"/>
                </a:cubicBezTo>
                <a:cubicBezTo>
                  <a:pt x="3145710" y="901719"/>
                  <a:pt x="3147007" y="901719"/>
                  <a:pt x="3147007" y="901719"/>
                </a:cubicBezTo>
                <a:cubicBezTo>
                  <a:pt x="3147007" y="903012"/>
                  <a:pt x="3147007" y="903012"/>
                  <a:pt x="3147007" y="904229"/>
                </a:cubicBezTo>
                <a:cubicBezTo>
                  <a:pt x="3148303" y="905523"/>
                  <a:pt x="3148303" y="905523"/>
                  <a:pt x="3149455" y="906816"/>
                </a:cubicBezTo>
                <a:cubicBezTo>
                  <a:pt x="3149455" y="908034"/>
                  <a:pt x="3150752" y="908034"/>
                  <a:pt x="3152048" y="909327"/>
                </a:cubicBezTo>
                <a:cubicBezTo>
                  <a:pt x="3153345" y="910620"/>
                  <a:pt x="3153345" y="910620"/>
                  <a:pt x="3154641" y="911914"/>
                </a:cubicBezTo>
                <a:cubicBezTo>
                  <a:pt x="3155794" y="913131"/>
                  <a:pt x="3158387" y="913131"/>
                  <a:pt x="3159683" y="914425"/>
                </a:cubicBezTo>
                <a:cubicBezTo>
                  <a:pt x="3160980" y="914425"/>
                  <a:pt x="3160980" y="915718"/>
                  <a:pt x="3162276" y="915718"/>
                </a:cubicBezTo>
                <a:cubicBezTo>
                  <a:pt x="3162276" y="915718"/>
                  <a:pt x="3163428" y="915718"/>
                  <a:pt x="3164725" y="915718"/>
                </a:cubicBezTo>
                <a:cubicBezTo>
                  <a:pt x="3166021" y="915718"/>
                  <a:pt x="3166021" y="916935"/>
                  <a:pt x="3167318" y="916935"/>
                </a:cubicBezTo>
                <a:cubicBezTo>
                  <a:pt x="3169767" y="916935"/>
                  <a:pt x="3171063" y="916935"/>
                  <a:pt x="3173656" y="916935"/>
                </a:cubicBezTo>
                <a:cubicBezTo>
                  <a:pt x="3174953" y="916935"/>
                  <a:pt x="3174953" y="916935"/>
                  <a:pt x="3176249" y="916935"/>
                </a:cubicBezTo>
                <a:cubicBezTo>
                  <a:pt x="3177401" y="916935"/>
                  <a:pt x="3178698" y="916935"/>
                  <a:pt x="3179994" y="916935"/>
                </a:cubicBezTo>
                <a:cubicBezTo>
                  <a:pt x="3179994" y="916935"/>
                  <a:pt x="3181291" y="918229"/>
                  <a:pt x="3182587" y="918229"/>
                </a:cubicBezTo>
                <a:cubicBezTo>
                  <a:pt x="3181291" y="918229"/>
                  <a:pt x="3181291" y="919522"/>
                  <a:pt x="3181291" y="919522"/>
                </a:cubicBezTo>
                <a:cubicBezTo>
                  <a:pt x="3179994" y="920740"/>
                  <a:pt x="3178698" y="920740"/>
                  <a:pt x="3177401" y="922033"/>
                </a:cubicBezTo>
                <a:cubicBezTo>
                  <a:pt x="3177401" y="922033"/>
                  <a:pt x="3177401" y="923326"/>
                  <a:pt x="3177401" y="923326"/>
                </a:cubicBezTo>
                <a:cubicBezTo>
                  <a:pt x="3177401" y="923326"/>
                  <a:pt x="3178698" y="924544"/>
                  <a:pt x="3178698" y="924544"/>
                </a:cubicBezTo>
                <a:cubicBezTo>
                  <a:pt x="3179994" y="924544"/>
                  <a:pt x="3181291" y="924544"/>
                  <a:pt x="3182587" y="924544"/>
                </a:cubicBezTo>
                <a:cubicBezTo>
                  <a:pt x="3185036" y="924544"/>
                  <a:pt x="3186333" y="925837"/>
                  <a:pt x="3188926" y="925837"/>
                </a:cubicBezTo>
                <a:cubicBezTo>
                  <a:pt x="3192671" y="927131"/>
                  <a:pt x="3197713" y="929641"/>
                  <a:pt x="3201602" y="930935"/>
                </a:cubicBezTo>
                <a:cubicBezTo>
                  <a:pt x="3202899" y="932228"/>
                  <a:pt x="3205348" y="932228"/>
                  <a:pt x="3206644" y="933446"/>
                </a:cubicBezTo>
                <a:cubicBezTo>
                  <a:pt x="3207940" y="934739"/>
                  <a:pt x="3209237" y="934739"/>
                  <a:pt x="3210533" y="936032"/>
                </a:cubicBezTo>
                <a:cubicBezTo>
                  <a:pt x="3211686" y="936032"/>
                  <a:pt x="3214279" y="937250"/>
                  <a:pt x="3215575" y="937250"/>
                </a:cubicBezTo>
                <a:cubicBezTo>
                  <a:pt x="3216872" y="937250"/>
                  <a:pt x="3216872" y="938543"/>
                  <a:pt x="3218024" y="938543"/>
                </a:cubicBezTo>
                <a:cubicBezTo>
                  <a:pt x="3218024" y="938543"/>
                  <a:pt x="3219321" y="939837"/>
                  <a:pt x="3219321" y="939837"/>
                </a:cubicBezTo>
                <a:cubicBezTo>
                  <a:pt x="3219321" y="939837"/>
                  <a:pt x="3219321" y="941054"/>
                  <a:pt x="3219321" y="942347"/>
                </a:cubicBezTo>
                <a:cubicBezTo>
                  <a:pt x="3219321" y="942347"/>
                  <a:pt x="3218024" y="943641"/>
                  <a:pt x="3218024" y="943641"/>
                </a:cubicBezTo>
                <a:cubicBezTo>
                  <a:pt x="3218024" y="943641"/>
                  <a:pt x="3218024" y="944934"/>
                  <a:pt x="3218024" y="944934"/>
                </a:cubicBezTo>
                <a:cubicBezTo>
                  <a:pt x="3216872" y="944934"/>
                  <a:pt x="3216872" y="944934"/>
                  <a:pt x="3216872" y="944934"/>
                </a:cubicBezTo>
                <a:cubicBezTo>
                  <a:pt x="3216872" y="946152"/>
                  <a:pt x="3216872" y="946152"/>
                  <a:pt x="3216872" y="946152"/>
                </a:cubicBezTo>
                <a:cubicBezTo>
                  <a:pt x="3216872" y="946152"/>
                  <a:pt x="3215575" y="944934"/>
                  <a:pt x="3214279" y="944934"/>
                </a:cubicBezTo>
                <a:cubicBezTo>
                  <a:pt x="3212982" y="943641"/>
                  <a:pt x="3212982" y="943641"/>
                  <a:pt x="3211686" y="942347"/>
                </a:cubicBezTo>
                <a:cubicBezTo>
                  <a:pt x="3211686" y="941054"/>
                  <a:pt x="3210533" y="941054"/>
                  <a:pt x="3210533" y="939837"/>
                </a:cubicBezTo>
                <a:cubicBezTo>
                  <a:pt x="3210533" y="939837"/>
                  <a:pt x="3210533" y="938543"/>
                  <a:pt x="3210533" y="938543"/>
                </a:cubicBezTo>
                <a:cubicBezTo>
                  <a:pt x="3210533" y="937250"/>
                  <a:pt x="3209237" y="937250"/>
                  <a:pt x="3209237" y="937250"/>
                </a:cubicBezTo>
                <a:cubicBezTo>
                  <a:pt x="3207940" y="937250"/>
                  <a:pt x="3205348" y="937250"/>
                  <a:pt x="3204051" y="937250"/>
                </a:cubicBezTo>
                <a:cubicBezTo>
                  <a:pt x="3204051" y="937250"/>
                  <a:pt x="3202899" y="936032"/>
                  <a:pt x="3202899" y="936032"/>
                </a:cubicBezTo>
                <a:cubicBezTo>
                  <a:pt x="3201602" y="936032"/>
                  <a:pt x="3200306" y="934739"/>
                  <a:pt x="3199009" y="934739"/>
                </a:cubicBezTo>
                <a:cubicBezTo>
                  <a:pt x="3197713" y="934739"/>
                  <a:pt x="3197713" y="934739"/>
                  <a:pt x="3196560" y="934739"/>
                </a:cubicBezTo>
                <a:cubicBezTo>
                  <a:pt x="3196560" y="936032"/>
                  <a:pt x="3195264" y="936032"/>
                  <a:pt x="3195264" y="936032"/>
                </a:cubicBezTo>
                <a:cubicBezTo>
                  <a:pt x="3195264" y="937250"/>
                  <a:pt x="3193967" y="937250"/>
                  <a:pt x="3193967" y="938543"/>
                </a:cubicBezTo>
                <a:cubicBezTo>
                  <a:pt x="3192671" y="938543"/>
                  <a:pt x="3192671" y="939837"/>
                  <a:pt x="3191375" y="939837"/>
                </a:cubicBezTo>
                <a:cubicBezTo>
                  <a:pt x="3191375" y="939837"/>
                  <a:pt x="3191375" y="941054"/>
                  <a:pt x="3191375" y="941054"/>
                </a:cubicBezTo>
                <a:cubicBezTo>
                  <a:pt x="3190078" y="941054"/>
                  <a:pt x="3190078" y="942347"/>
                  <a:pt x="3190078" y="942347"/>
                </a:cubicBezTo>
                <a:cubicBezTo>
                  <a:pt x="3188926" y="942347"/>
                  <a:pt x="3188926" y="943641"/>
                  <a:pt x="3187629" y="943641"/>
                </a:cubicBezTo>
                <a:cubicBezTo>
                  <a:pt x="3187629" y="943641"/>
                  <a:pt x="3187629" y="944934"/>
                  <a:pt x="3187629" y="944934"/>
                </a:cubicBezTo>
                <a:cubicBezTo>
                  <a:pt x="3187629" y="944934"/>
                  <a:pt x="3188926" y="946152"/>
                  <a:pt x="3188926" y="946152"/>
                </a:cubicBezTo>
                <a:cubicBezTo>
                  <a:pt x="3190078" y="946152"/>
                  <a:pt x="3190078" y="946152"/>
                  <a:pt x="3191375" y="946152"/>
                </a:cubicBezTo>
                <a:cubicBezTo>
                  <a:pt x="3193967" y="947445"/>
                  <a:pt x="3195264" y="948738"/>
                  <a:pt x="3196560" y="949956"/>
                </a:cubicBezTo>
                <a:cubicBezTo>
                  <a:pt x="3197713" y="949956"/>
                  <a:pt x="3197713" y="951249"/>
                  <a:pt x="3197713" y="951249"/>
                </a:cubicBezTo>
                <a:cubicBezTo>
                  <a:pt x="3197713" y="951249"/>
                  <a:pt x="3197713" y="952543"/>
                  <a:pt x="3197713" y="953760"/>
                </a:cubicBezTo>
                <a:cubicBezTo>
                  <a:pt x="3199009" y="953760"/>
                  <a:pt x="3199009" y="955053"/>
                  <a:pt x="3199009" y="955053"/>
                </a:cubicBezTo>
                <a:cubicBezTo>
                  <a:pt x="3199009" y="955053"/>
                  <a:pt x="3197713" y="956347"/>
                  <a:pt x="3197713" y="956347"/>
                </a:cubicBezTo>
                <a:cubicBezTo>
                  <a:pt x="3197713" y="956347"/>
                  <a:pt x="3196560" y="956347"/>
                  <a:pt x="3195264" y="956347"/>
                </a:cubicBezTo>
                <a:cubicBezTo>
                  <a:pt x="3195264" y="957564"/>
                  <a:pt x="3193967" y="957564"/>
                  <a:pt x="3192671" y="958858"/>
                </a:cubicBezTo>
                <a:cubicBezTo>
                  <a:pt x="3192671" y="960151"/>
                  <a:pt x="3192671" y="962662"/>
                  <a:pt x="3192671" y="963955"/>
                </a:cubicBezTo>
                <a:cubicBezTo>
                  <a:pt x="3190078" y="965249"/>
                  <a:pt x="3188926" y="965249"/>
                  <a:pt x="3187629" y="966466"/>
                </a:cubicBezTo>
                <a:cubicBezTo>
                  <a:pt x="3186333" y="967759"/>
                  <a:pt x="3186333" y="967759"/>
                  <a:pt x="3186333" y="969053"/>
                </a:cubicBezTo>
                <a:cubicBezTo>
                  <a:pt x="3185036" y="970270"/>
                  <a:pt x="3185036" y="970270"/>
                  <a:pt x="3183740" y="971564"/>
                </a:cubicBezTo>
                <a:lnTo>
                  <a:pt x="3182526" y="971564"/>
                </a:lnTo>
                <a:lnTo>
                  <a:pt x="3182526" y="972821"/>
                </a:lnTo>
                <a:cubicBezTo>
                  <a:pt x="3181256" y="972821"/>
                  <a:pt x="3181256" y="972821"/>
                  <a:pt x="3181256" y="972821"/>
                </a:cubicBezTo>
                <a:lnTo>
                  <a:pt x="3178742" y="971564"/>
                </a:lnTo>
                <a:lnTo>
                  <a:pt x="3178698" y="971564"/>
                </a:lnTo>
                <a:cubicBezTo>
                  <a:pt x="3177401" y="970270"/>
                  <a:pt x="3176249" y="970270"/>
                  <a:pt x="3174953" y="969053"/>
                </a:cubicBezTo>
                <a:cubicBezTo>
                  <a:pt x="3174953" y="969053"/>
                  <a:pt x="3174953" y="967759"/>
                  <a:pt x="3174953" y="967759"/>
                </a:cubicBezTo>
                <a:lnTo>
                  <a:pt x="3174972" y="967740"/>
                </a:lnTo>
                <a:lnTo>
                  <a:pt x="3174905" y="967740"/>
                </a:lnTo>
                <a:cubicBezTo>
                  <a:pt x="3174905" y="967740"/>
                  <a:pt x="3174905" y="966470"/>
                  <a:pt x="3174905" y="966470"/>
                </a:cubicBezTo>
                <a:cubicBezTo>
                  <a:pt x="3174905" y="965200"/>
                  <a:pt x="3176175" y="965200"/>
                  <a:pt x="3177445" y="965200"/>
                </a:cubicBezTo>
                <a:lnTo>
                  <a:pt x="3177714" y="965738"/>
                </a:lnTo>
                <a:lnTo>
                  <a:pt x="3178698" y="965249"/>
                </a:lnTo>
                <a:cubicBezTo>
                  <a:pt x="3179994" y="965249"/>
                  <a:pt x="3179994" y="963955"/>
                  <a:pt x="3181291" y="963955"/>
                </a:cubicBezTo>
                <a:cubicBezTo>
                  <a:pt x="3181291" y="962662"/>
                  <a:pt x="3181291" y="962662"/>
                  <a:pt x="3181291" y="961444"/>
                </a:cubicBezTo>
                <a:cubicBezTo>
                  <a:pt x="3181291" y="960151"/>
                  <a:pt x="3181291" y="960151"/>
                  <a:pt x="3181291" y="958858"/>
                </a:cubicBezTo>
                <a:cubicBezTo>
                  <a:pt x="3182587" y="958858"/>
                  <a:pt x="3182587" y="958858"/>
                  <a:pt x="3182587" y="958858"/>
                </a:cubicBezTo>
                <a:cubicBezTo>
                  <a:pt x="3182587" y="958858"/>
                  <a:pt x="3183740" y="958858"/>
                  <a:pt x="3183740" y="958858"/>
                </a:cubicBezTo>
                <a:cubicBezTo>
                  <a:pt x="3183740" y="958858"/>
                  <a:pt x="3185036" y="957564"/>
                  <a:pt x="3185036" y="957564"/>
                </a:cubicBezTo>
                <a:cubicBezTo>
                  <a:pt x="3185036" y="956347"/>
                  <a:pt x="3185036" y="956347"/>
                  <a:pt x="3185036" y="955053"/>
                </a:cubicBezTo>
                <a:cubicBezTo>
                  <a:pt x="3185036" y="953760"/>
                  <a:pt x="3183740" y="953760"/>
                  <a:pt x="3183740" y="952543"/>
                </a:cubicBezTo>
                <a:cubicBezTo>
                  <a:pt x="3183740" y="951249"/>
                  <a:pt x="3182587" y="949956"/>
                  <a:pt x="3182587" y="948738"/>
                </a:cubicBezTo>
                <a:cubicBezTo>
                  <a:pt x="3182587" y="948738"/>
                  <a:pt x="3181291" y="947445"/>
                  <a:pt x="3181291" y="947445"/>
                </a:cubicBezTo>
                <a:cubicBezTo>
                  <a:pt x="3179994" y="946152"/>
                  <a:pt x="3179994" y="944934"/>
                  <a:pt x="3179994" y="943641"/>
                </a:cubicBezTo>
                <a:cubicBezTo>
                  <a:pt x="3179994" y="942347"/>
                  <a:pt x="3178698" y="941054"/>
                  <a:pt x="3178698" y="939837"/>
                </a:cubicBezTo>
                <a:cubicBezTo>
                  <a:pt x="3177401" y="939837"/>
                  <a:pt x="3177401" y="938543"/>
                  <a:pt x="3176249" y="938543"/>
                </a:cubicBezTo>
                <a:cubicBezTo>
                  <a:pt x="3174953" y="939837"/>
                  <a:pt x="3174953" y="939837"/>
                  <a:pt x="3173656" y="939837"/>
                </a:cubicBezTo>
                <a:cubicBezTo>
                  <a:pt x="3172360" y="938543"/>
                  <a:pt x="3171063" y="938543"/>
                  <a:pt x="3169767" y="938543"/>
                </a:cubicBezTo>
                <a:cubicBezTo>
                  <a:pt x="3169767" y="937250"/>
                  <a:pt x="3168614" y="937250"/>
                  <a:pt x="3168614" y="936032"/>
                </a:cubicBezTo>
                <a:cubicBezTo>
                  <a:pt x="3167318" y="936032"/>
                  <a:pt x="3166021" y="936032"/>
                  <a:pt x="3164725" y="936032"/>
                </a:cubicBezTo>
                <a:cubicBezTo>
                  <a:pt x="3164725" y="936032"/>
                  <a:pt x="3163428" y="934739"/>
                  <a:pt x="3163428" y="934739"/>
                </a:cubicBezTo>
                <a:cubicBezTo>
                  <a:pt x="3164725" y="934739"/>
                  <a:pt x="3164725" y="933446"/>
                  <a:pt x="3164725" y="933446"/>
                </a:cubicBezTo>
                <a:cubicBezTo>
                  <a:pt x="3164725" y="932228"/>
                  <a:pt x="3164725" y="932228"/>
                  <a:pt x="3164725" y="930935"/>
                </a:cubicBezTo>
                <a:cubicBezTo>
                  <a:pt x="3163428" y="929641"/>
                  <a:pt x="3163428" y="929641"/>
                  <a:pt x="3162276" y="928424"/>
                </a:cubicBezTo>
                <a:cubicBezTo>
                  <a:pt x="3162276" y="928424"/>
                  <a:pt x="3160980" y="928424"/>
                  <a:pt x="3159683" y="928424"/>
                </a:cubicBezTo>
                <a:cubicBezTo>
                  <a:pt x="3159683" y="928424"/>
                  <a:pt x="3158387" y="928424"/>
                  <a:pt x="3157090" y="928424"/>
                </a:cubicBezTo>
                <a:cubicBezTo>
                  <a:pt x="3157090" y="928424"/>
                  <a:pt x="3157090" y="927131"/>
                  <a:pt x="3157090" y="927131"/>
                </a:cubicBezTo>
                <a:cubicBezTo>
                  <a:pt x="3155794" y="925837"/>
                  <a:pt x="3155794" y="925837"/>
                  <a:pt x="3154641" y="925837"/>
                </a:cubicBezTo>
                <a:cubicBezTo>
                  <a:pt x="3153345" y="925837"/>
                  <a:pt x="3153345" y="925837"/>
                  <a:pt x="3152048" y="925837"/>
                </a:cubicBezTo>
                <a:cubicBezTo>
                  <a:pt x="3150752" y="925837"/>
                  <a:pt x="3150752" y="924544"/>
                  <a:pt x="3149455" y="924544"/>
                </a:cubicBezTo>
                <a:cubicBezTo>
                  <a:pt x="3148303" y="922033"/>
                  <a:pt x="3147007" y="920740"/>
                  <a:pt x="3145710" y="919522"/>
                </a:cubicBezTo>
                <a:cubicBezTo>
                  <a:pt x="3144414" y="919522"/>
                  <a:pt x="3143117" y="919522"/>
                  <a:pt x="3141821" y="919522"/>
                </a:cubicBezTo>
                <a:cubicBezTo>
                  <a:pt x="3140668" y="919522"/>
                  <a:pt x="3139372" y="918229"/>
                  <a:pt x="3138075" y="918229"/>
                </a:cubicBezTo>
                <a:cubicBezTo>
                  <a:pt x="3136779" y="918229"/>
                  <a:pt x="3136779" y="919522"/>
                  <a:pt x="3135482" y="919522"/>
                </a:cubicBezTo>
                <a:cubicBezTo>
                  <a:pt x="3135482" y="919522"/>
                  <a:pt x="3134330" y="919522"/>
                  <a:pt x="3133033" y="919522"/>
                </a:cubicBezTo>
                <a:cubicBezTo>
                  <a:pt x="3133033" y="918229"/>
                  <a:pt x="3133033" y="918229"/>
                  <a:pt x="3133033" y="916935"/>
                </a:cubicBezTo>
                <a:cubicBezTo>
                  <a:pt x="3131737" y="916935"/>
                  <a:pt x="3131737" y="915718"/>
                  <a:pt x="3130441" y="915718"/>
                </a:cubicBezTo>
                <a:cubicBezTo>
                  <a:pt x="3129144" y="915718"/>
                  <a:pt x="3127848" y="915718"/>
                  <a:pt x="3126695" y="915718"/>
                </a:cubicBezTo>
                <a:lnTo>
                  <a:pt x="3126616" y="915671"/>
                </a:lnTo>
                <a:lnTo>
                  <a:pt x="3125375" y="915671"/>
                </a:lnTo>
                <a:lnTo>
                  <a:pt x="3124106" y="914400"/>
                </a:lnTo>
                <a:lnTo>
                  <a:pt x="3124104" y="914399"/>
                </a:lnTo>
                <a:lnTo>
                  <a:pt x="3124105" y="914399"/>
                </a:lnTo>
                <a:lnTo>
                  <a:pt x="3124497" y="914399"/>
                </a:lnTo>
                <a:lnTo>
                  <a:pt x="3120357" y="911914"/>
                </a:lnTo>
                <a:cubicBezTo>
                  <a:pt x="3119060" y="909327"/>
                  <a:pt x="3116468" y="908034"/>
                  <a:pt x="3114019" y="905523"/>
                </a:cubicBezTo>
                <a:cubicBezTo>
                  <a:pt x="3112722" y="905523"/>
                  <a:pt x="3112722" y="905523"/>
                  <a:pt x="3111426" y="905523"/>
                </a:cubicBezTo>
                <a:cubicBezTo>
                  <a:pt x="3111426" y="905523"/>
                  <a:pt x="3111426" y="904229"/>
                  <a:pt x="3111426" y="904229"/>
                </a:cubicBezTo>
                <a:cubicBezTo>
                  <a:pt x="3111426" y="904229"/>
                  <a:pt x="3110129" y="903012"/>
                  <a:pt x="3108833" y="901719"/>
                </a:cubicBezTo>
                <a:cubicBezTo>
                  <a:pt x="3107536" y="901719"/>
                  <a:pt x="3105087" y="901719"/>
                  <a:pt x="3103791" y="901719"/>
                </a:cubicBezTo>
                <a:cubicBezTo>
                  <a:pt x="3103791" y="900425"/>
                  <a:pt x="3103791" y="900425"/>
                  <a:pt x="3103791" y="899208"/>
                </a:cubicBezTo>
                <a:cubicBezTo>
                  <a:pt x="3101198" y="899208"/>
                  <a:pt x="3100046" y="897914"/>
                  <a:pt x="3098749" y="896621"/>
                </a:cubicBezTo>
                <a:cubicBezTo>
                  <a:pt x="3097453" y="895404"/>
                  <a:pt x="3097453" y="895404"/>
                  <a:pt x="3096156" y="894110"/>
                </a:cubicBezTo>
                <a:cubicBezTo>
                  <a:pt x="3094860" y="894110"/>
                  <a:pt x="3093563" y="892817"/>
                  <a:pt x="3092411" y="892817"/>
                </a:cubicBezTo>
                <a:cubicBezTo>
                  <a:pt x="3092411" y="891523"/>
                  <a:pt x="3092411" y="890306"/>
                  <a:pt x="3092411" y="889013"/>
                </a:cubicBezTo>
                <a:cubicBezTo>
                  <a:pt x="3091114" y="889013"/>
                  <a:pt x="3091114" y="887719"/>
                  <a:pt x="3089818" y="887719"/>
                </a:cubicBezTo>
                <a:cubicBezTo>
                  <a:pt x="3089818" y="886502"/>
                  <a:pt x="3089818" y="886502"/>
                  <a:pt x="3089818" y="885208"/>
                </a:cubicBezTo>
                <a:cubicBezTo>
                  <a:pt x="3089818" y="883915"/>
                  <a:pt x="3088521" y="882698"/>
                  <a:pt x="3087225" y="881404"/>
                </a:cubicBezTo>
                <a:cubicBezTo>
                  <a:pt x="3087225" y="881404"/>
                  <a:pt x="3086073" y="880111"/>
                  <a:pt x="3086073" y="880111"/>
                </a:cubicBezTo>
                <a:cubicBezTo>
                  <a:pt x="3086073" y="880111"/>
                  <a:pt x="3084776" y="878893"/>
                  <a:pt x="3084776" y="878893"/>
                </a:cubicBezTo>
                <a:cubicBezTo>
                  <a:pt x="3084776" y="878893"/>
                  <a:pt x="3083480" y="877600"/>
                  <a:pt x="3083480" y="877600"/>
                </a:cubicBezTo>
                <a:cubicBezTo>
                  <a:pt x="3082183" y="877600"/>
                  <a:pt x="3079590" y="876307"/>
                  <a:pt x="3078438" y="876307"/>
                </a:cubicBezTo>
                <a:cubicBezTo>
                  <a:pt x="3077141" y="876307"/>
                  <a:pt x="3075845" y="875013"/>
                  <a:pt x="3074548" y="875013"/>
                </a:cubicBezTo>
                <a:cubicBezTo>
                  <a:pt x="3070803" y="873796"/>
                  <a:pt x="3066914" y="873796"/>
                  <a:pt x="3063168" y="872502"/>
                </a:cubicBezTo>
                <a:cubicBezTo>
                  <a:pt x="3060575" y="873796"/>
                  <a:pt x="3056830" y="875013"/>
                  <a:pt x="3054237" y="876307"/>
                </a:cubicBezTo>
                <a:cubicBezTo>
                  <a:pt x="3054237" y="877600"/>
                  <a:pt x="3054237" y="877600"/>
                  <a:pt x="3054237" y="878893"/>
                </a:cubicBezTo>
                <a:cubicBezTo>
                  <a:pt x="3054237" y="880111"/>
                  <a:pt x="3052941" y="880111"/>
                  <a:pt x="3051788" y="881404"/>
                </a:cubicBezTo>
                <a:cubicBezTo>
                  <a:pt x="3049195" y="881404"/>
                  <a:pt x="3046602" y="882698"/>
                  <a:pt x="3044154" y="882698"/>
                </a:cubicBezTo>
                <a:cubicBezTo>
                  <a:pt x="3041561" y="883915"/>
                  <a:pt x="3037815" y="886502"/>
                  <a:pt x="3033926" y="887719"/>
                </a:cubicBezTo>
                <a:cubicBezTo>
                  <a:pt x="3033926" y="889013"/>
                  <a:pt x="3032629" y="889013"/>
                  <a:pt x="3031333" y="890306"/>
                </a:cubicBezTo>
                <a:cubicBezTo>
                  <a:pt x="3032629" y="890306"/>
                  <a:pt x="3032629" y="891523"/>
                  <a:pt x="3032629" y="891523"/>
                </a:cubicBezTo>
                <a:cubicBezTo>
                  <a:pt x="3031333" y="891523"/>
                  <a:pt x="3030180" y="892817"/>
                  <a:pt x="3028884" y="892817"/>
                </a:cubicBezTo>
                <a:cubicBezTo>
                  <a:pt x="3026291" y="892817"/>
                  <a:pt x="3023842" y="892817"/>
                  <a:pt x="3021249" y="892817"/>
                </a:cubicBezTo>
                <a:cubicBezTo>
                  <a:pt x="3019953" y="892817"/>
                  <a:pt x="3019953" y="891523"/>
                  <a:pt x="3018656" y="891523"/>
                </a:cubicBezTo>
                <a:cubicBezTo>
                  <a:pt x="3014911" y="890306"/>
                  <a:pt x="3012318" y="889013"/>
                  <a:pt x="3008573" y="887719"/>
                </a:cubicBezTo>
                <a:cubicBezTo>
                  <a:pt x="3007276" y="887719"/>
                  <a:pt x="3007276" y="887719"/>
                  <a:pt x="3005980" y="887719"/>
                </a:cubicBezTo>
                <a:cubicBezTo>
                  <a:pt x="3004683" y="887719"/>
                  <a:pt x="3004683" y="889013"/>
                  <a:pt x="3003387" y="889013"/>
                </a:cubicBezTo>
                <a:cubicBezTo>
                  <a:pt x="3003387" y="889013"/>
                  <a:pt x="3002234" y="889013"/>
                  <a:pt x="3000938" y="889013"/>
                </a:cubicBezTo>
                <a:cubicBezTo>
                  <a:pt x="2999641" y="889013"/>
                  <a:pt x="2998345" y="887719"/>
                  <a:pt x="2997049" y="887719"/>
                </a:cubicBezTo>
                <a:cubicBezTo>
                  <a:pt x="2995896" y="887719"/>
                  <a:pt x="2994600" y="887719"/>
                  <a:pt x="2993303" y="887719"/>
                </a:cubicBezTo>
                <a:cubicBezTo>
                  <a:pt x="2992007" y="886502"/>
                  <a:pt x="2990710" y="886502"/>
                  <a:pt x="2990710" y="886502"/>
                </a:cubicBezTo>
                <a:cubicBezTo>
                  <a:pt x="2989558" y="886502"/>
                  <a:pt x="2989558" y="886502"/>
                  <a:pt x="2988261" y="886502"/>
                </a:cubicBezTo>
                <a:cubicBezTo>
                  <a:pt x="2985668" y="887719"/>
                  <a:pt x="2984372" y="889013"/>
                  <a:pt x="2981923" y="890306"/>
                </a:cubicBezTo>
                <a:cubicBezTo>
                  <a:pt x="2980627" y="891523"/>
                  <a:pt x="2979330" y="891523"/>
                  <a:pt x="2978034" y="892817"/>
                </a:cubicBezTo>
                <a:cubicBezTo>
                  <a:pt x="2978034" y="894110"/>
                  <a:pt x="2978034" y="894110"/>
                  <a:pt x="2978034" y="895404"/>
                </a:cubicBezTo>
                <a:cubicBezTo>
                  <a:pt x="2978034" y="896621"/>
                  <a:pt x="2976737" y="897914"/>
                  <a:pt x="2976737" y="899208"/>
                </a:cubicBezTo>
                <a:cubicBezTo>
                  <a:pt x="2976737" y="900425"/>
                  <a:pt x="2978034" y="901719"/>
                  <a:pt x="2978034" y="903012"/>
                </a:cubicBezTo>
                <a:cubicBezTo>
                  <a:pt x="2978034" y="903012"/>
                  <a:pt x="2978034" y="904229"/>
                  <a:pt x="2978034" y="904229"/>
                </a:cubicBezTo>
                <a:cubicBezTo>
                  <a:pt x="2978034" y="904229"/>
                  <a:pt x="2978034" y="905523"/>
                  <a:pt x="2978034" y="905523"/>
                </a:cubicBezTo>
                <a:cubicBezTo>
                  <a:pt x="2976737" y="905523"/>
                  <a:pt x="2976737" y="906816"/>
                  <a:pt x="2975585" y="906816"/>
                </a:cubicBezTo>
                <a:cubicBezTo>
                  <a:pt x="2975585" y="908034"/>
                  <a:pt x="2976737" y="909327"/>
                  <a:pt x="2976737" y="910620"/>
                </a:cubicBezTo>
                <a:cubicBezTo>
                  <a:pt x="2976737" y="910620"/>
                  <a:pt x="2976737" y="911914"/>
                  <a:pt x="2976737" y="913131"/>
                </a:cubicBezTo>
                <a:cubicBezTo>
                  <a:pt x="2976737" y="914425"/>
                  <a:pt x="2975585" y="914425"/>
                  <a:pt x="2975585" y="915718"/>
                </a:cubicBezTo>
                <a:cubicBezTo>
                  <a:pt x="2972992" y="916935"/>
                  <a:pt x="2971695" y="916935"/>
                  <a:pt x="2969102" y="918229"/>
                </a:cubicBezTo>
                <a:cubicBezTo>
                  <a:pt x="2969102" y="918229"/>
                  <a:pt x="2966654" y="920740"/>
                  <a:pt x="2966654" y="920740"/>
                </a:cubicBezTo>
                <a:cubicBezTo>
                  <a:pt x="2966654" y="920740"/>
                  <a:pt x="2961612" y="922033"/>
                  <a:pt x="2961612" y="922033"/>
                </a:cubicBezTo>
                <a:cubicBezTo>
                  <a:pt x="2959019" y="922033"/>
                  <a:pt x="2957722" y="922033"/>
                  <a:pt x="2955129" y="922033"/>
                </a:cubicBezTo>
                <a:cubicBezTo>
                  <a:pt x="2953977" y="923326"/>
                  <a:pt x="2952681" y="923326"/>
                  <a:pt x="2951384" y="924544"/>
                </a:cubicBezTo>
                <a:cubicBezTo>
                  <a:pt x="2950088" y="924544"/>
                  <a:pt x="2948791" y="925837"/>
                  <a:pt x="2947639" y="925837"/>
                </a:cubicBezTo>
                <a:cubicBezTo>
                  <a:pt x="2947639" y="925837"/>
                  <a:pt x="2948791" y="927131"/>
                  <a:pt x="2948791" y="927131"/>
                </a:cubicBezTo>
                <a:cubicBezTo>
                  <a:pt x="2947639" y="928424"/>
                  <a:pt x="2947639" y="928424"/>
                  <a:pt x="2947639" y="929641"/>
                </a:cubicBezTo>
                <a:cubicBezTo>
                  <a:pt x="2946342" y="929641"/>
                  <a:pt x="2946342" y="930935"/>
                  <a:pt x="2945046" y="930935"/>
                </a:cubicBezTo>
                <a:cubicBezTo>
                  <a:pt x="2945046" y="930935"/>
                  <a:pt x="2943749" y="930935"/>
                  <a:pt x="2943749" y="930935"/>
                </a:cubicBezTo>
                <a:cubicBezTo>
                  <a:pt x="2941156" y="933446"/>
                  <a:pt x="2940004" y="934739"/>
                  <a:pt x="2938708" y="937250"/>
                </a:cubicBezTo>
                <a:cubicBezTo>
                  <a:pt x="2937411" y="937250"/>
                  <a:pt x="2936115" y="938543"/>
                  <a:pt x="2934818" y="938543"/>
                </a:cubicBezTo>
                <a:cubicBezTo>
                  <a:pt x="2932369" y="941054"/>
                  <a:pt x="2931073" y="943641"/>
                  <a:pt x="2928480" y="946152"/>
                </a:cubicBezTo>
                <a:cubicBezTo>
                  <a:pt x="2928480" y="946152"/>
                  <a:pt x="2928480" y="947445"/>
                  <a:pt x="2927327" y="947445"/>
                </a:cubicBezTo>
                <a:cubicBezTo>
                  <a:pt x="2927327" y="948738"/>
                  <a:pt x="2928480" y="949956"/>
                  <a:pt x="2929776" y="951249"/>
                </a:cubicBezTo>
                <a:cubicBezTo>
                  <a:pt x="2931073" y="952543"/>
                  <a:pt x="2931073" y="952543"/>
                  <a:pt x="2931073" y="953760"/>
                </a:cubicBezTo>
                <a:cubicBezTo>
                  <a:pt x="2932369" y="955053"/>
                  <a:pt x="2932369" y="955053"/>
                  <a:pt x="2933666" y="955053"/>
                </a:cubicBezTo>
                <a:cubicBezTo>
                  <a:pt x="2934818" y="956347"/>
                  <a:pt x="2936115" y="957564"/>
                  <a:pt x="2937411" y="958858"/>
                </a:cubicBezTo>
                <a:cubicBezTo>
                  <a:pt x="2936115" y="960151"/>
                  <a:pt x="2934818" y="960151"/>
                  <a:pt x="2933666" y="961444"/>
                </a:cubicBezTo>
                <a:cubicBezTo>
                  <a:pt x="2932369" y="961444"/>
                  <a:pt x="2929776" y="962662"/>
                  <a:pt x="2928480" y="962662"/>
                </a:cubicBezTo>
                <a:cubicBezTo>
                  <a:pt x="2928480" y="963955"/>
                  <a:pt x="2928480" y="963955"/>
                  <a:pt x="2928480" y="965249"/>
                </a:cubicBezTo>
                <a:lnTo>
                  <a:pt x="2927764" y="965962"/>
                </a:lnTo>
                <a:lnTo>
                  <a:pt x="2929796" y="969011"/>
                </a:lnTo>
                <a:cubicBezTo>
                  <a:pt x="2928526" y="969011"/>
                  <a:pt x="2928526" y="969011"/>
                  <a:pt x="2925985" y="967741"/>
                </a:cubicBezTo>
                <a:lnTo>
                  <a:pt x="2925978" y="967741"/>
                </a:lnTo>
                <a:lnTo>
                  <a:pt x="2923438" y="970270"/>
                </a:lnTo>
                <a:cubicBezTo>
                  <a:pt x="2923438" y="971564"/>
                  <a:pt x="2923438" y="972857"/>
                  <a:pt x="2923438" y="974074"/>
                </a:cubicBezTo>
                <a:cubicBezTo>
                  <a:pt x="2923438" y="975368"/>
                  <a:pt x="2924735" y="975368"/>
                  <a:pt x="2924735" y="975368"/>
                </a:cubicBezTo>
                <a:cubicBezTo>
                  <a:pt x="2924735" y="975368"/>
                  <a:pt x="2923438" y="976661"/>
                  <a:pt x="2923438" y="976661"/>
                </a:cubicBezTo>
                <a:cubicBezTo>
                  <a:pt x="2920845" y="976661"/>
                  <a:pt x="2919693" y="976661"/>
                  <a:pt x="2917100" y="976661"/>
                </a:cubicBezTo>
                <a:cubicBezTo>
                  <a:pt x="2913354" y="977955"/>
                  <a:pt x="2910761" y="979172"/>
                  <a:pt x="2906872" y="980465"/>
                </a:cubicBezTo>
                <a:cubicBezTo>
                  <a:pt x="2906872" y="981759"/>
                  <a:pt x="2906872" y="981759"/>
                  <a:pt x="2906872" y="982976"/>
                </a:cubicBezTo>
                <a:cubicBezTo>
                  <a:pt x="2905720" y="985563"/>
                  <a:pt x="2904423" y="986780"/>
                  <a:pt x="2903127" y="988074"/>
                </a:cubicBezTo>
                <a:cubicBezTo>
                  <a:pt x="2901830" y="988074"/>
                  <a:pt x="2900534" y="986780"/>
                  <a:pt x="2899381" y="986780"/>
                </a:cubicBezTo>
                <a:cubicBezTo>
                  <a:pt x="2898085" y="986780"/>
                  <a:pt x="2896788" y="985563"/>
                  <a:pt x="2895492" y="985563"/>
                </a:cubicBezTo>
                <a:cubicBezTo>
                  <a:pt x="2895492" y="986780"/>
                  <a:pt x="2894196" y="986780"/>
                  <a:pt x="2894196" y="988074"/>
                </a:cubicBezTo>
                <a:cubicBezTo>
                  <a:pt x="2892899" y="988074"/>
                  <a:pt x="2892899" y="989367"/>
                  <a:pt x="2891747" y="989367"/>
                </a:cubicBezTo>
                <a:cubicBezTo>
                  <a:pt x="2890450" y="989367"/>
                  <a:pt x="2890450" y="988074"/>
                  <a:pt x="2889154" y="988074"/>
                </a:cubicBezTo>
                <a:cubicBezTo>
                  <a:pt x="2889154" y="988074"/>
                  <a:pt x="2887857" y="988074"/>
                  <a:pt x="2886561" y="988074"/>
                </a:cubicBezTo>
                <a:cubicBezTo>
                  <a:pt x="2886561" y="988074"/>
                  <a:pt x="2885408" y="989367"/>
                  <a:pt x="2885408" y="989367"/>
                </a:cubicBezTo>
                <a:cubicBezTo>
                  <a:pt x="2882832" y="989367"/>
                  <a:pt x="2881536" y="989367"/>
                  <a:pt x="2880241" y="989367"/>
                </a:cubicBezTo>
                <a:cubicBezTo>
                  <a:pt x="2878945" y="989367"/>
                  <a:pt x="2876497" y="988074"/>
                  <a:pt x="2873904" y="988074"/>
                </a:cubicBezTo>
                <a:cubicBezTo>
                  <a:pt x="2872606" y="988074"/>
                  <a:pt x="2872606" y="989367"/>
                  <a:pt x="2871455" y="989367"/>
                </a:cubicBezTo>
                <a:cubicBezTo>
                  <a:pt x="2868860" y="990585"/>
                  <a:pt x="2867564" y="990585"/>
                  <a:pt x="2865113" y="990585"/>
                </a:cubicBezTo>
                <a:cubicBezTo>
                  <a:pt x="2863817" y="991878"/>
                  <a:pt x="2861222" y="993171"/>
                  <a:pt x="2859926" y="994465"/>
                </a:cubicBezTo>
                <a:cubicBezTo>
                  <a:pt x="2857477" y="995682"/>
                  <a:pt x="2856180" y="995682"/>
                  <a:pt x="2853586" y="995682"/>
                </a:cubicBezTo>
                <a:cubicBezTo>
                  <a:pt x="2852289" y="995682"/>
                  <a:pt x="2852289" y="996976"/>
                  <a:pt x="2851136" y="996976"/>
                </a:cubicBezTo>
                <a:cubicBezTo>
                  <a:pt x="2851136" y="998269"/>
                  <a:pt x="2851136" y="998269"/>
                  <a:pt x="2851136" y="999486"/>
                </a:cubicBezTo>
                <a:cubicBezTo>
                  <a:pt x="2849840" y="1000780"/>
                  <a:pt x="2847245" y="1000780"/>
                  <a:pt x="2845949" y="1002073"/>
                </a:cubicBezTo>
                <a:lnTo>
                  <a:pt x="2843498" y="1002073"/>
                </a:lnTo>
                <a:cubicBezTo>
                  <a:pt x="2843498" y="1002073"/>
                  <a:pt x="2842202" y="1002073"/>
                  <a:pt x="2842202" y="1000780"/>
                </a:cubicBezTo>
                <a:lnTo>
                  <a:pt x="2839980" y="1001519"/>
                </a:lnTo>
                <a:lnTo>
                  <a:pt x="2834565" y="998269"/>
                </a:lnTo>
                <a:cubicBezTo>
                  <a:pt x="2833268" y="996976"/>
                  <a:pt x="2831972" y="994465"/>
                  <a:pt x="2830674" y="993171"/>
                </a:cubicBezTo>
                <a:cubicBezTo>
                  <a:pt x="2831972" y="991878"/>
                  <a:pt x="2831972" y="991878"/>
                  <a:pt x="2831972" y="991878"/>
                </a:cubicBezTo>
                <a:cubicBezTo>
                  <a:pt x="2829521" y="990585"/>
                  <a:pt x="2826928" y="989367"/>
                  <a:pt x="2824334" y="988074"/>
                </a:cubicBezTo>
                <a:cubicBezTo>
                  <a:pt x="2823181" y="988074"/>
                  <a:pt x="2820588" y="988074"/>
                  <a:pt x="2819290" y="988074"/>
                </a:cubicBezTo>
                <a:cubicBezTo>
                  <a:pt x="2817994" y="988074"/>
                  <a:pt x="2817994" y="988074"/>
                  <a:pt x="2816697" y="988074"/>
                </a:cubicBezTo>
                <a:cubicBezTo>
                  <a:pt x="2815544" y="988074"/>
                  <a:pt x="2815544" y="989367"/>
                  <a:pt x="2815544" y="989367"/>
                </a:cubicBezTo>
                <a:cubicBezTo>
                  <a:pt x="2814247" y="989367"/>
                  <a:pt x="2812950" y="989367"/>
                  <a:pt x="2811654" y="989367"/>
                </a:cubicBezTo>
                <a:lnTo>
                  <a:pt x="2806925" y="991723"/>
                </a:lnTo>
                <a:lnTo>
                  <a:pt x="2806613" y="991878"/>
                </a:lnTo>
                <a:cubicBezTo>
                  <a:pt x="2805317" y="991878"/>
                  <a:pt x="2804020" y="990585"/>
                  <a:pt x="2802868" y="990585"/>
                </a:cubicBezTo>
                <a:cubicBezTo>
                  <a:pt x="2800276" y="990585"/>
                  <a:pt x="2797683" y="989367"/>
                  <a:pt x="2795233" y="989367"/>
                </a:cubicBezTo>
                <a:cubicBezTo>
                  <a:pt x="2793937" y="990585"/>
                  <a:pt x="2791344" y="990585"/>
                  <a:pt x="2790048" y="991878"/>
                </a:cubicBezTo>
                <a:cubicBezTo>
                  <a:pt x="2790048" y="990585"/>
                  <a:pt x="2788896" y="990585"/>
                  <a:pt x="2788896" y="990585"/>
                </a:cubicBezTo>
                <a:cubicBezTo>
                  <a:pt x="2788896" y="990585"/>
                  <a:pt x="2790048" y="989367"/>
                  <a:pt x="2790048" y="989367"/>
                </a:cubicBezTo>
                <a:cubicBezTo>
                  <a:pt x="2790048" y="986780"/>
                  <a:pt x="2791344" y="985563"/>
                  <a:pt x="2791344" y="984270"/>
                </a:cubicBezTo>
                <a:cubicBezTo>
                  <a:pt x="2791344" y="981759"/>
                  <a:pt x="2791344" y="980465"/>
                  <a:pt x="2791344" y="977955"/>
                </a:cubicBezTo>
                <a:cubicBezTo>
                  <a:pt x="2791344" y="976661"/>
                  <a:pt x="2792641" y="976661"/>
                  <a:pt x="2792641" y="975368"/>
                </a:cubicBezTo>
                <a:cubicBezTo>
                  <a:pt x="2792641" y="975368"/>
                  <a:pt x="2791344" y="974074"/>
                  <a:pt x="2791344" y="972857"/>
                </a:cubicBezTo>
                <a:cubicBezTo>
                  <a:pt x="2791344" y="972857"/>
                  <a:pt x="2792641" y="971564"/>
                  <a:pt x="2792641" y="971564"/>
                </a:cubicBezTo>
                <a:cubicBezTo>
                  <a:pt x="2791344" y="971564"/>
                  <a:pt x="2790048" y="971564"/>
                  <a:pt x="2788896" y="971564"/>
                </a:cubicBezTo>
                <a:cubicBezTo>
                  <a:pt x="2787599" y="971564"/>
                  <a:pt x="2787599" y="972857"/>
                  <a:pt x="2786303" y="972857"/>
                </a:cubicBezTo>
                <a:cubicBezTo>
                  <a:pt x="2786303" y="972857"/>
                  <a:pt x="2785006" y="971564"/>
                  <a:pt x="2785006" y="971564"/>
                </a:cubicBezTo>
                <a:cubicBezTo>
                  <a:pt x="2785006" y="970270"/>
                  <a:pt x="2785006" y="970270"/>
                  <a:pt x="2785006" y="969053"/>
                </a:cubicBezTo>
                <a:cubicBezTo>
                  <a:pt x="2786303" y="967759"/>
                  <a:pt x="2788896" y="967759"/>
                  <a:pt x="2790048" y="966466"/>
                </a:cubicBezTo>
                <a:cubicBezTo>
                  <a:pt x="2788896" y="966466"/>
                  <a:pt x="2788896" y="965249"/>
                  <a:pt x="2788896" y="965249"/>
                </a:cubicBezTo>
                <a:cubicBezTo>
                  <a:pt x="2788896" y="965249"/>
                  <a:pt x="2788896" y="963955"/>
                  <a:pt x="2788896" y="963955"/>
                </a:cubicBezTo>
                <a:cubicBezTo>
                  <a:pt x="2787599" y="963955"/>
                  <a:pt x="2786303" y="965249"/>
                  <a:pt x="2785006" y="965249"/>
                </a:cubicBezTo>
                <a:cubicBezTo>
                  <a:pt x="2785006" y="965249"/>
                  <a:pt x="2783710" y="966466"/>
                  <a:pt x="2783710" y="966466"/>
                </a:cubicBezTo>
                <a:cubicBezTo>
                  <a:pt x="2782414" y="966466"/>
                  <a:pt x="2781261" y="966466"/>
                  <a:pt x="2779965" y="966466"/>
                </a:cubicBezTo>
                <a:cubicBezTo>
                  <a:pt x="2779965" y="966466"/>
                  <a:pt x="2779965" y="965249"/>
                  <a:pt x="2779965" y="965249"/>
                </a:cubicBezTo>
                <a:cubicBezTo>
                  <a:pt x="2781261" y="963955"/>
                  <a:pt x="2781261" y="961444"/>
                  <a:pt x="2782414" y="958858"/>
                </a:cubicBezTo>
                <a:cubicBezTo>
                  <a:pt x="2783710" y="956347"/>
                  <a:pt x="2785006" y="955053"/>
                  <a:pt x="2786303" y="953760"/>
                </a:cubicBezTo>
                <a:cubicBezTo>
                  <a:pt x="2786303" y="952543"/>
                  <a:pt x="2786303" y="952543"/>
                  <a:pt x="2786303" y="951249"/>
                </a:cubicBezTo>
                <a:cubicBezTo>
                  <a:pt x="2787599" y="949956"/>
                  <a:pt x="2788896" y="948738"/>
                  <a:pt x="2790048" y="947445"/>
                </a:cubicBezTo>
                <a:cubicBezTo>
                  <a:pt x="2790048" y="946152"/>
                  <a:pt x="2790048" y="944934"/>
                  <a:pt x="2790048" y="943641"/>
                </a:cubicBezTo>
                <a:cubicBezTo>
                  <a:pt x="2790048" y="943641"/>
                  <a:pt x="2791344" y="942347"/>
                  <a:pt x="2791344" y="941054"/>
                </a:cubicBezTo>
                <a:cubicBezTo>
                  <a:pt x="2791344" y="941054"/>
                  <a:pt x="2792641" y="939837"/>
                  <a:pt x="2792641" y="939837"/>
                </a:cubicBezTo>
                <a:cubicBezTo>
                  <a:pt x="2791344" y="939837"/>
                  <a:pt x="2791344" y="938543"/>
                  <a:pt x="2790048" y="938543"/>
                </a:cubicBezTo>
                <a:cubicBezTo>
                  <a:pt x="2790048" y="937250"/>
                  <a:pt x="2791344" y="936032"/>
                  <a:pt x="2791344" y="934739"/>
                </a:cubicBezTo>
                <a:cubicBezTo>
                  <a:pt x="2790048" y="934739"/>
                  <a:pt x="2790048" y="933446"/>
                  <a:pt x="2790048" y="933446"/>
                </a:cubicBezTo>
                <a:cubicBezTo>
                  <a:pt x="2791344" y="930935"/>
                  <a:pt x="2791344" y="928424"/>
                  <a:pt x="2791344" y="925837"/>
                </a:cubicBezTo>
                <a:cubicBezTo>
                  <a:pt x="2790048" y="924544"/>
                  <a:pt x="2790048" y="923326"/>
                  <a:pt x="2788896" y="922033"/>
                </a:cubicBezTo>
                <a:cubicBezTo>
                  <a:pt x="2788896" y="920740"/>
                  <a:pt x="2788896" y="920740"/>
                  <a:pt x="2788896" y="919522"/>
                </a:cubicBezTo>
                <a:cubicBezTo>
                  <a:pt x="2788896" y="918229"/>
                  <a:pt x="2788896" y="918229"/>
                  <a:pt x="2788896" y="918229"/>
                </a:cubicBezTo>
                <a:cubicBezTo>
                  <a:pt x="2790048" y="916935"/>
                  <a:pt x="2791344" y="916935"/>
                  <a:pt x="2792641" y="915718"/>
                </a:cubicBezTo>
                <a:cubicBezTo>
                  <a:pt x="2792641" y="915718"/>
                  <a:pt x="2791344" y="915718"/>
                  <a:pt x="2790048" y="915718"/>
                </a:cubicBezTo>
                <a:cubicBezTo>
                  <a:pt x="2790048" y="915718"/>
                  <a:pt x="2791344" y="914425"/>
                  <a:pt x="2791344" y="914425"/>
                </a:cubicBezTo>
                <a:cubicBezTo>
                  <a:pt x="2791344" y="913131"/>
                  <a:pt x="2790048" y="913131"/>
                  <a:pt x="2790048" y="913131"/>
                </a:cubicBezTo>
                <a:cubicBezTo>
                  <a:pt x="2791344" y="911914"/>
                  <a:pt x="2791344" y="911914"/>
                  <a:pt x="2791344" y="910620"/>
                </a:cubicBezTo>
                <a:cubicBezTo>
                  <a:pt x="2790048" y="910620"/>
                  <a:pt x="2790048" y="911914"/>
                  <a:pt x="2788896" y="911914"/>
                </a:cubicBezTo>
                <a:cubicBezTo>
                  <a:pt x="2788896" y="911914"/>
                  <a:pt x="2787599" y="911914"/>
                  <a:pt x="2787599" y="911914"/>
                </a:cubicBezTo>
                <a:cubicBezTo>
                  <a:pt x="2788896" y="910620"/>
                  <a:pt x="2788896" y="909327"/>
                  <a:pt x="2788896" y="908034"/>
                </a:cubicBezTo>
                <a:cubicBezTo>
                  <a:pt x="2788896" y="908034"/>
                  <a:pt x="2787599" y="908034"/>
                  <a:pt x="2787599" y="908034"/>
                </a:cubicBezTo>
                <a:cubicBezTo>
                  <a:pt x="2787599" y="908034"/>
                  <a:pt x="2787599" y="906816"/>
                  <a:pt x="2787599" y="906816"/>
                </a:cubicBezTo>
                <a:cubicBezTo>
                  <a:pt x="2786303" y="906816"/>
                  <a:pt x="2786303" y="906816"/>
                  <a:pt x="2785006" y="906816"/>
                </a:cubicBezTo>
                <a:cubicBezTo>
                  <a:pt x="2785006" y="905523"/>
                  <a:pt x="2783710" y="905523"/>
                  <a:pt x="2783710" y="904229"/>
                </a:cubicBezTo>
                <a:cubicBezTo>
                  <a:pt x="2783710" y="903012"/>
                  <a:pt x="2785006" y="903012"/>
                  <a:pt x="2785006" y="901719"/>
                </a:cubicBezTo>
                <a:cubicBezTo>
                  <a:pt x="2787599" y="901719"/>
                  <a:pt x="2788896" y="901719"/>
                  <a:pt x="2791344" y="900425"/>
                </a:cubicBezTo>
                <a:cubicBezTo>
                  <a:pt x="2792641" y="900425"/>
                  <a:pt x="2792641" y="900425"/>
                  <a:pt x="2793937" y="900425"/>
                </a:cubicBezTo>
                <a:cubicBezTo>
                  <a:pt x="2795233" y="899208"/>
                  <a:pt x="2797683" y="899208"/>
                  <a:pt x="2798979" y="899208"/>
                </a:cubicBezTo>
                <a:cubicBezTo>
                  <a:pt x="2800276" y="899208"/>
                  <a:pt x="2800276" y="897914"/>
                  <a:pt x="2801571" y="897914"/>
                </a:cubicBezTo>
                <a:cubicBezTo>
                  <a:pt x="2800276" y="896621"/>
                  <a:pt x="2800276" y="896621"/>
                  <a:pt x="2798979" y="896621"/>
                </a:cubicBezTo>
                <a:cubicBezTo>
                  <a:pt x="2798979" y="896621"/>
                  <a:pt x="2798979" y="895404"/>
                  <a:pt x="2798979" y="895404"/>
                </a:cubicBezTo>
                <a:cubicBezTo>
                  <a:pt x="2801571" y="894110"/>
                  <a:pt x="2802868" y="894110"/>
                  <a:pt x="2805317" y="892817"/>
                </a:cubicBezTo>
                <a:cubicBezTo>
                  <a:pt x="2806613" y="894110"/>
                  <a:pt x="2806613" y="894110"/>
                  <a:pt x="2806613" y="894110"/>
                </a:cubicBezTo>
                <a:lnTo>
                  <a:pt x="2806827" y="894004"/>
                </a:lnTo>
                <a:lnTo>
                  <a:pt x="2809205" y="892817"/>
                </a:lnTo>
                <a:cubicBezTo>
                  <a:pt x="2810358" y="892817"/>
                  <a:pt x="2811654" y="892817"/>
                  <a:pt x="2812950" y="892817"/>
                </a:cubicBezTo>
                <a:cubicBezTo>
                  <a:pt x="2814247" y="892817"/>
                  <a:pt x="2815544" y="894110"/>
                  <a:pt x="2816697" y="895404"/>
                </a:cubicBezTo>
                <a:cubicBezTo>
                  <a:pt x="2816697" y="895404"/>
                  <a:pt x="2817994" y="894110"/>
                  <a:pt x="2819290" y="894110"/>
                </a:cubicBezTo>
                <a:cubicBezTo>
                  <a:pt x="2820588" y="894110"/>
                  <a:pt x="2821884" y="894110"/>
                  <a:pt x="2823181" y="894110"/>
                </a:cubicBezTo>
                <a:cubicBezTo>
                  <a:pt x="2824334" y="894110"/>
                  <a:pt x="2825630" y="895404"/>
                  <a:pt x="2826928" y="895404"/>
                </a:cubicBezTo>
                <a:cubicBezTo>
                  <a:pt x="2828225" y="895404"/>
                  <a:pt x="2829521" y="894110"/>
                  <a:pt x="2830674" y="894110"/>
                </a:cubicBezTo>
                <a:cubicBezTo>
                  <a:pt x="2831972" y="894110"/>
                  <a:pt x="2834565" y="892817"/>
                  <a:pt x="2835862" y="892817"/>
                </a:cubicBezTo>
                <a:cubicBezTo>
                  <a:pt x="2835862" y="892817"/>
                  <a:pt x="2837158" y="894110"/>
                  <a:pt x="2837158" y="894110"/>
                </a:cubicBezTo>
                <a:cubicBezTo>
                  <a:pt x="2839608" y="894110"/>
                  <a:pt x="2840905" y="895404"/>
                  <a:pt x="2842202" y="895404"/>
                </a:cubicBezTo>
                <a:cubicBezTo>
                  <a:pt x="2847245" y="896621"/>
                  <a:pt x="2851136" y="896621"/>
                  <a:pt x="2854882" y="896621"/>
                </a:cubicBezTo>
                <a:cubicBezTo>
                  <a:pt x="2856180" y="897914"/>
                  <a:pt x="2858629" y="897914"/>
                  <a:pt x="2859926" y="897914"/>
                </a:cubicBezTo>
                <a:cubicBezTo>
                  <a:pt x="2862520" y="896621"/>
                  <a:pt x="2865113" y="896621"/>
                  <a:pt x="2867564" y="895404"/>
                </a:cubicBezTo>
                <a:cubicBezTo>
                  <a:pt x="2870157" y="895404"/>
                  <a:pt x="2871455" y="895404"/>
                  <a:pt x="2873904" y="895404"/>
                </a:cubicBezTo>
                <a:cubicBezTo>
                  <a:pt x="2873904" y="895404"/>
                  <a:pt x="2875201" y="896621"/>
                  <a:pt x="2875201" y="896621"/>
                </a:cubicBezTo>
                <a:cubicBezTo>
                  <a:pt x="2877795" y="896621"/>
                  <a:pt x="2878945" y="896621"/>
                  <a:pt x="2881536" y="896621"/>
                </a:cubicBezTo>
                <a:cubicBezTo>
                  <a:pt x="2881536" y="895404"/>
                  <a:pt x="2882832" y="895404"/>
                  <a:pt x="2884112" y="894110"/>
                </a:cubicBezTo>
                <a:cubicBezTo>
                  <a:pt x="2884112" y="894110"/>
                  <a:pt x="2885408" y="894110"/>
                  <a:pt x="2886561" y="894110"/>
                </a:cubicBezTo>
                <a:cubicBezTo>
                  <a:pt x="2889154" y="895404"/>
                  <a:pt x="2892899" y="896621"/>
                  <a:pt x="2895492" y="897914"/>
                </a:cubicBezTo>
                <a:cubicBezTo>
                  <a:pt x="2895492" y="897914"/>
                  <a:pt x="2896788" y="896621"/>
                  <a:pt x="2896788" y="896621"/>
                </a:cubicBezTo>
                <a:cubicBezTo>
                  <a:pt x="2898085" y="896621"/>
                  <a:pt x="2898085" y="896621"/>
                  <a:pt x="2899381" y="896621"/>
                </a:cubicBezTo>
                <a:cubicBezTo>
                  <a:pt x="2899381" y="895404"/>
                  <a:pt x="2900534" y="895404"/>
                  <a:pt x="2900534" y="895404"/>
                </a:cubicBezTo>
                <a:cubicBezTo>
                  <a:pt x="2901830" y="895404"/>
                  <a:pt x="2903127" y="894110"/>
                  <a:pt x="2904423" y="894110"/>
                </a:cubicBezTo>
                <a:cubicBezTo>
                  <a:pt x="2904423" y="891523"/>
                  <a:pt x="2905720" y="889013"/>
                  <a:pt x="2906872" y="886502"/>
                </a:cubicBezTo>
                <a:cubicBezTo>
                  <a:pt x="2908169" y="883915"/>
                  <a:pt x="2908169" y="881404"/>
                  <a:pt x="2908169" y="878893"/>
                </a:cubicBezTo>
                <a:cubicBezTo>
                  <a:pt x="2909465" y="878893"/>
                  <a:pt x="2909465" y="877600"/>
                  <a:pt x="2910761" y="877600"/>
                </a:cubicBezTo>
                <a:cubicBezTo>
                  <a:pt x="2909465" y="877600"/>
                  <a:pt x="2909465" y="876307"/>
                  <a:pt x="2908169" y="876307"/>
                </a:cubicBezTo>
                <a:cubicBezTo>
                  <a:pt x="2908169" y="875013"/>
                  <a:pt x="2908169" y="873796"/>
                  <a:pt x="2908169" y="872502"/>
                </a:cubicBezTo>
                <a:cubicBezTo>
                  <a:pt x="2908169" y="869992"/>
                  <a:pt x="2909465" y="868698"/>
                  <a:pt x="2909465" y="866187"/>
                </a:cubicBezTo>
                <a:cubicBezTo>
                  <a:pt x="2909465" y="864894"/>
                  <a:pt x="2910761" y="864894"/>
                  <a:pt x="2910761" y="864894"/>
                </a:cubicBezTo>
                <a:cubicBezTo>
                  <a:pt x="2912058" y="864894"/>
                  <a:pt x="2913354" y="866187"/>
                  <a:pt x="2914507" y="866187"/>
                </a:cubicBezTo>
                <a:cubicBezTo>
                  <a:pt x="2914507" y="867405"/>
                  <a:pt x="2915803" y="867405"/>
                  <a:pt x="2915803" y="868698"/>
                </a:cubicBezTo>
                <a:cubicBezTo>
                  <a:pt x="2918396" y="869992"/>
                  <a:pt x="2919693" y="869992"/>
                  <a:pt x="2920845" y="871209"/>
                </a:cubicBezTo>
                <a:cubicBezTo>
                  <a:pt x="2919693" y="868698"/>
                  <a:pt x="2918396" y="867405"/>
                  <a:pt x="2917100" y="864894"/>
                </a:cubicBezTo>
                <a:cubicBezTo>
                  <a:pt x="2915803" y="863601"/>
                  <a:pt x="2913354" y="863601"/>
                  <a:pt x="2912058" y="862383"/>
                </a:cubicBezTo>
                <a:cubicBezTo>
                  <a:pt x="2912058" y="862383"/>
                  <a:pt x="2910761" y="862383"/>
                  <a:pt x="2909465" y="862383"/>
                </a:cubicBezTo>
                <a:cubicBezTo>
                  <a:pt x="2910761" y="861090"/>
                  <a:pt x="2910761" y="861090"/>
                  <a:pt x="2910761" y="859796"/>
                </a:cubicBezTo>
                <a:cubicBezTo>
                  <a:pt x="2912058" y="859796"/>
                  <a:pt x="2912058" y="859796"/>
                  <a:pt x="2912058" y="859796"/>
                </a:cubicBezTo>
                <a:cubicBezTo>
                  <a:pt x="2912058" y="858503"/>
                  <a:pt x="2913354" y="858503"/>
                  <a:pt x="2913354" y="857286"/>
                </a:cubicBezTo>
                <a:cubicBezTo>
                  <a:pt x="2913354" y="857286"/>
                  <a:pt x="2912058" y="855992"/>
                  <a:pt x="2912058" y="855992"/>
                </a:cubicBezTo>
                <a:cubicBezTo>
                  <a:pt x="2912058" y="854699"/>
                  <a:pt x="2912058" y="854699"/>
                  <a:pt x="2912058" y="853481"/>
                </a:cubicBezTo>
                <a:cubicBezTo>
                  <a:pt x="2910761" y="853481"/>
                  <a:pt x="2909465" y="852188"/>
                  <a:pt x="2908169" y="852188"/>
                </a:cubicBezTo>
                <a:cubicBezTo>
                  <a:pt x="2906872" y="852188"/>
                  <a:pt x="2905720" y="852188"/>
                  <a:pt x="2904423" y="852188"/>
                </a:cubicBezTo>
                <a:cubicBezTo>
                  <a:pt x="2903127" y="850895"/>
                  <a:pt x="2901830" y="849677"/>
                  <a:pt x="2900534" y="848384"/>
                </a:cubicBezTo>
                <a:cubicBezTo>
                  <a:pt x="2900534" y="848384"/>
                  <a:pt x="2899381" y="848384"/>
                  <a:pt x="2898085" y="848384"/>
                </a:cubicBezTo>
                <a:cubicBezTo>
                  <a:pt x="2896788" y="848384"/>
                  <a:pt x="2896788" y="847090"/>
                  <a:pt x="2896788" y="847090"/>
                </a:cubicBezTo>
                <a:cubicBezTo>
                  <a:pt x="2896788" y="845873"/>
                  <a:pt x="2898085" y="845873"/>
                  <a:pt x="2898085" y="844580"/>
                </a:cubicBezTo>
                <a:cubicBezTo>
                  <a:pt x="2896788" y="843286"/>
                  <a:pt x="2896788" y="843286"/>
                  <a:pt x="2896788" y="841993"/>
                </a:cubicBezTo>
                <a:cubicBezTo>
                  <a:pt x="2896788" y="841993"/>
                  <a:pt x="2895492" y="841993"/>
                  <a:pt x="2895492" y="841993"/>
                </a:cubicBezTo>
                <a:cubicBezTo>
                  <a:pt x="2895492" y="840775"/>
                  <a:pt x="2896788" y="840775"/>
                  <a:pt x="2896788" y="839482"/>
                </a:cubicBezTo>
                <a:cubicBezTo>
                  <a:pt x="2896788" y="839482"/>
                  <a:pt x="2898085" y="839482"/>
                  <a:pt x="2899381" y="839482"/>
                </a:cubicBezTo>
                <a:cubicBezTo>
                  <a:pt x="2900534" y="839482"/>
                  <a:pt x="2900534" y="840775"/>
                  <a:pt x="2901830" y="840775"/>
                </a:cubicBezTo>
                <a:cubicBezTo>
                  <a:pt x="2900534" y="839482"/>
                  <a:pt x="2900534" y="839482"/>
                  <a:pt x="2899381" y="838189"/>
                </a:cubicBezTo>
                <a:cubicBezTo>
                  <a:pt x="2898085" y="838189"/>
                  <a:pt x="2896788" y="838189"/>
                  <a:pt x="2895492" y="838189"/>
                </a:cubicBezTo>
                <a:cubicBezTo>
                  <a:pt x="2894196" y="838189"/>
                  <a:pt x="2892899" y="839482"/>
                  <a:pt x="2891747" y="839482"/>
                </a:cubicBezTo>
                <a:cubicBezTo>
                  <a:pt x="2890450" y="839482"/>
                  <a:pt x="2890450" y="839482"/>
                  <a:pt x="2889154" y="839482"/>
                </a:cubicBezTo>
                <a:cubicBezTo>
                  <a:pt x="2889154" y="839482"/>
                  <a:pt x="2887857" y="838189"/>
                  <a:pt x="2887857" y="838189"/>
                </a:cubicBezTo>
                <a:cubicBezTo>
                  <a:pt x="2887857" y="836971"/>
                  <a:pt x="2889154" y="836971"/>
                  <a:pt x="2889154" y="835678"/>
                </a:cubicBezTo>
                <a:cubicBezTo>
                  <a:pt x="2889154" y="835678"/>
                  <a:pt x="2887857" y="834384"/>
                  <a:pt x="2887857" y="834384"/>
                </a:cubicBezTo>
                <a:cubicBezTo>
                  <a:pt x="2886561" y="834384"/>
                  <a:pt x="2886561" y="835678"/>
                  <a:pt x="2885408" y="835678"/>
                </a:cubicBezTo>
                <a:cubicBezTo>
                  <a:pt x="2884112" y="834384"/>
                  <a:pt x="2884112" y="834384"/>
                  <a:pt x="2884112" y="834384"/>
                </a:cubicBezTo>
                <a:cubicBezTo>
                  <a:pt x="2884112" y="834384"/>
                  <a:pt x="2884112" y="833167"/>
                  <a:pt x="2884112" y="833167"/>
                </a:cubicBezTo>
                <a:cubicBezTo>
                  <a:pt x="2884112" y="833167"/>
                  <a:pt x="2882832" y="833167"/>
                  <a:pt x="2882832" y="833167"/>
                </a:cubicBezTo>
                <a:cubicBezTo>
                  <a:pt x="2881536" y="833167"/>
                  <a:pt x="2881536" y="834384"/>
                  <a:pt x="2880241" y="834384"/>
                </a:cubicBezTo>
                <a:cubicBezTo>
                  <a:pt x="2878945" y="834384"/>
                  <a:pt x="2877795" y="833167"/>
                  <a:pt x="2876497" y="833167"/>
                </a:cubicBezTo>
                <a:cubicBezTo>
                  <a:pt x="2875201" y="833167"/>
                  <a:pt x="2875201" y="833167"/>
                  <a:pt x="2873904" y="833167"/>
                </a:cubicBezTo>
                <a:cubicBezTo>
                  <a:pt x="2873904" y="833167"/>
                  <a:pt x="2872606" y="831874"/>
                  <a:pt x="2872606" y="831874"/>
                </a:cubicBezTo>
                <a:cubicBezTo>
                  <a:pt x="2871455" y="831874"/>
                  <a:pt x="2868860" y="830580"/>
                  <a:pt x="2867564" y="830580"/>
                </a:cubicBezTo>
                <a:cubicBezTo>
                  <a:pt x="2866266" y="830580"/>
                  <a:pt x="2866266" y="830580"/>
                  <a:pt x="2865113" y="830580"/>
                </a:cubicBezTo>
                <a:cubicBezTo>
                  <a:pt x="2863817" y="830580"/>
                  <a:pt x="2863817" y="830580"/>
                  <a:pt x="2862520" y="830580"/>
                </a:cubicBezTo>
                <a:cubicBezTo>
                  <a:pt x="2861222" y="830580"/>
                  <a:pt x="2859926" y="831874"/>
                  <a:pt x="2858629" y="831874"/>
                </a:cubicBezTo>
                <a:cubicBezTo>
                  <a:pt x="2858629" y="831874"/>
                  <a:pt x="2858629" y="830580"/>
                  <a:pt x="2858629" y="830580"/>
                </a:cubicBezTo>
                <a:cubicBezTo>
                  <a:pt x="2858629" y="829287"/>
                  <a:pt x="2857477" y="829287"/>
                  <a:pt x="2857477" y="828069"/>
                </a:cubicBezTo>
                <a:cubicBezTo>
                  <a:pt x="2857477" y="828069"/>
                  <a:pt x="2856180" y="828069"/>
                  <a:pt x="2854882" y="828069"/>
                </a:cubicBezTo>
                <a:cubicBezTo>
                  <a:pt x="2854882" y="826776"/>
                  <a:pt x="2856180" y="826776"/>
                  <a:pt x="2857477" y="826776"/>
                </a:cubicBezTo>
                <a:cubicBezTo>
                  <a:pt x="2858629" y="826776"/>
                  <a:pt x="2858629" y="826776"/>
                  <a:pt x="2859926" y="826776"/>
                </a:cubicBezTo>
                <a:cubicBezTo>
                  <a:pt x="2859926" y="826776"/>
                  <a:pt x="2859926" y="825483"/>
                  <a:pt x="2859926" y="825483"/>
                </a:cubicBezTo>
                <a:cubicBezTo>
                  <a:pt x="2858629" y="825483"/>
                  <a:pt x="2858629" y="825483"/>
                  <a:pt x="2857477" y="825483"/>
                </a:cubicBezTo>
                <a:cubicBezTo>
                  <a:pt x="2857477" y="825483"/>
                  <a:pt x="2856180" y="826776"/>
                  <a:pt x="2856180" y="826776"/>
                </a:cubicBezTo>
                <a:cubicBezTo>
                  <a:pt x="2856180" y="825483"/>
                  <a:pt x="2854882" y="825483"/>
                  <a:pt x="2854882" y="824265"/>
                </a:cubicBezTo>
                <a:cubicBezTo>
                  <a:pt x="2856180" y="824265"/>
                  <a:pt x="2856180" y="824265"/>
                  <a:pt x="2857477" y="824265"/>
                </a:cubicBezTo>
                <a:cubicBezTo>
                  <a:pt x="2858629" y="824265"/>
                  <a:pt x="2859926" y="824265"/>
                  <a:pt x="2861222" y="824265"/>
                </a:cubicBezTo>
                <a:cubicBezTo>
                  <a:pt x="2859926" y="822972"/>
                  <a:pt x="2859926" y="822972"/>
                  <a:pt x="2859926" y="822972"/>
                </a:cubicBezTo>
                <a:cubicBezTo>
                  <a:pt x="2859926" y="822972"/>
                  <a:pt x="2858629" y="822972"/>
                  <a:pt x="2857477" y="822972"/>
                </a:cubicBezTo>
                <a:cubicBezTo>
                  <a:pt x="2857477" y="824265"/>
                  <a:pt x="2856180" y="824265"/>
                  <a:pt x="2854882" y="824265"/>
                </a:cubicBezTo>
                <a:cubicBezTo>
                  <a:pt x="2854882" y="824265"/>
                  <a:pt x="2853586" y="822972"/>
                  <a:pt x="2853586" y="822972"/>
                </a:cubicBezTo>
                <a:cubicBezTo>
                  <a:pt x="2854882" y="821678"/>
                  <a:pt x="2854882" y="821678"/>
                  <a:pt x="2856180" y="820461"/>
                </a:cubicBezTo>
                <a:cubicBezTo>
                  <a:pt x="2857477" y="820461"/>
                  <a:pt x="2859926" y="820461"/>
                  <a:pt x="2861222" y="820461"/>
                </a:cubicBezTo>
                <a:cubicBezTo>
                  <a:pt x="2862520" y="820461"/>
                  <a:pt x="2862520" y="819168"/>
                  <a:pt x="2863817" y="819168"/>
                </a:cubicBezTo>
                <a:cubicBezTo>
                  <a:pt x="2865113" y="819168"/>
                  <a:pt x="2866266" y="819168"/>
                  <a:pt x="2867564" y="819168"/>
                </a:cubicBezTo>
                <a:cubicBezTo>
                  <a:pt x="2867564" y="820461"/>
                  <a:pt x="2868860" y="820461"/>
                  <a:pt x="2868860" y="820461"/>
                </a:cubicBezTo>
                <a:cubicBezTo>
                  <a:pt x="2870157" y="820461"/>
                  <a:pt x="2870157" y="819168"/>
                  <a:pt x="2871455" y="819168"/>
                </a:cubicBezTo>
                <a:cubicBezTo>
                  <a:pt x="2871455" y="819168"/>
                  <a:pt x="2872606" y="819168"/>
                  <a:pt x="2872606" y="819168"/>
                </a:cubicBezTo>
                <a:cubicBezTo>
                  <a:pt x="2873904" y="817874"/>
                  <a:pt x="2875201" y="817874"/>
                  <a:pt x="2876497" y="816657"/>
                </a:cubicBezTo>
                <a:cubicBezTo>
                  <a:pt x="2877795" y="815363"/>
                  <a:pt x="2878945" y="815363"/>
                  <a:pt x="2880241" y="815363"/>
                </a:cubicBezTo>
                <a:cubicBezTo>
                  <a:pt x="2881536" y="815363"/>
                  <a:pt x="2881536" y="815363"/>
                  <a:pt x="2882832" y="815363"/>
                </a:cubicBezTo>
                <a:cubicBezTo>
                  <a:pt x="2884112" y="816657"/>
                  <a:pt x="2886561" y="817874"/>
                  <a:pt x="2887857" y="819168"/>
                </a:cubicBezTo>
                <a:cubicBezTo>
                  <a:pt x="2889154" y="817874"/>
                  <a:pt x="2890450" y="817874"/>
                  <a:pt x="2891747" y="816657"/>
                </a:cubicBezTo>
                <a:cubicBezTo>
                  <a:pt x="2891747" y="817874"/>
                  <a:pt x="2892899" y="817874"/>
                  <a:pt x="2892899" y="817874"/>
                </a:cubicBezTo>
                <a:cubicBezTo>
                  <a:pt x="2892899" y="817874"/>
                  <a:pt x="2894196" y="817874"/>
                  <a:pt x="2895492" y="817874"/>
                </a:cubicBezTo>
                <a:cubicBezTo>
                  <a:pt x="2896788" y="817874"/>
                  <a:pt x="2896788" y="817874"/>
                  <a:pt x="2898085" y="817874"/>
                </a:cubicBezTo>
                <a:cubicBezTo>
                  <a:pt x="2899381" y="816657"/>
                  <a:pt x="2899381" y="816657"/>
                  <a:pt x="2900534" y="816657"/>
                </a:cubicBezTo>
                <a:cubicBezTo>
                  <a:pt x="2903127" y="816657"/>
                  <a:pt x="2904423" y="816657"/>
                  <a:pt x="2906872" y="816657"/>
                </a:cubicBezTo>
                <a:cubicBezTo>
                  <a:pt x="2906872" y="815363"/>
                  <a:pt x="2906872" y="815363"/>
                  <a:pt x="2906872" y="814070"/>
                </a:cubicBezTo>
                <a:cubicBezTo>
                  <a:pt x="2906872" y="814070"/>
                  <a:pt x="2905720" y="812777"/>
                  <a:pt x="2905720" y="812777"/>
                </a:cubicBezTo>
                <a:cubicBezTo>
                  <a:pt x="2905720" y="812777"/>
                  <a:pt x="2905720" y="811559"/>
                  <a:pt x="2905720" y="811559"/>
                </a:cubicBezTo>
                <a:cubicBezTo>
                  <a:pt x="2904423" y="811559"/>
                  <a:pt x="2904423" y="810266"/>
                  <a:pt x="2904423" y="810266"/>
                </a:cubicBezTo>
                <a:cubicBezTo>
                  <a:pt x="2904423" y="810266"/>
                  <a:pt x="2905720" y="808972"/>
                  <a:pt x="2905720" y="808972"/>
                </a:cubicBezTo>
                <a:cubicBezTo>
                  <a:pt x="2903127" y="807755"/>
                  <a:pt x="2901830" y="806462"/>
                  <a:pt x="2899381" y="805168"/>
                </a:cubicBezTo>
                <a:cubicBezTo>
                  <a:pt x="2899381" y="805168"/>
                  <a:pt x="2899381" y="803951"/>
                  <a:pt x="2899381" y="803951"/>
                </a:cubicBezTo>
                <a:cubicBezTo>
                  <a:pt x="2899381" y="802657"/>
                  <a:pt x="2898085" y="802657"/>
                  <a:pt x="2898085" y="801364"/>
                </a:cubicBezTo>
                <a:cubicBezTo>
                  <a:pt x="2898085" y="801364"/>
                  <a:pt x="2898085" y="801364"/>
                  <a:pt x="2899381" y="801364"/>
                </a:cubicBezTo>
                <a:cubicBezTo>
                  <a:pt x="2900534" y="801364"/>
                  <a:pt x="2901830" y="801364"/>
                  <a:pt x="2903127" y="801364"/>
                </a:cubicBezTo>
                <a:cubicBezTo>
                  <a:pt x="2903127" y="800147"/>
                  <a:pt x="2904423" y="800147"/>
                  <a:pt x="2905720" y="800147"/>
                </a:cubicBezTo>
                <a:cubicBezTo>
                  <a:pt x="2906872" y="801364"/>
                  <a:pt x="2906872" y="801364"/>
                  <a:pt x="2908169" y="801364"/>
                </a:cubicBezTo>
                <a:cubicBezTo>
                  <a:pt x="2908169" y="801364"/>
                  <a:pt x="2906872" y="802657"/>
                  <a:pt x="2906872" y="802657"/>
                </a:cubicBezTo>
                <a:cubicBezTo>
                  <a:pt x="2908169" y="802657"/>
                  <a:pt x="2908169" y="803951"/>
                  <a:pt x="2909465" y="803951"/>
                </a:cubicBezTo>
                <a:cubicBezTo>
                  <a:pt x="2909465" y="803951"/>
                  <a:pt x="2910761" y="805168"/>
                  <a:pt x="2910761" y="805168"/>
                </a:cubicBezTo>
                <a:cubicBezTo>
                  <a:pt x="2912058" y="805168"/>
                  <a:pt x="2912058" y="803951"/>
                  <a:pt x="2913354" y="803951"/>
                </a:cubicBezTo>
                <a:cubicBezTo>
                  <a:pt x="2913354" y="803951"/>
                  <a:pt x="2914507" y="805168"/>
                  <a:pt x="2915803" y="805168"/>
                </a:cubicBezTo>
                <a:cubicBezTo>
                  <a:pt x="2917100" y="805168"/>
                  <a:pt x="2919693" y="805168"/>
                  <a:pt x="2922142" y="805168"/>
                </a:cubicBezTo>
                <a:cubicBezTo>
                  <a:pt x="2923438" y="803951"/>
                  <a:pt x="2926031" y="803951"/>
                  <a:pt x="2927327" y="803951"/>
                </a:cubicBezTo>
                <a:cubicBezTo>
                  <a:pt x="2928480" y="802657"/>
                  <a:pt x="2929776" y="802657"/>
                  <a:pt x="2931073" y="801364"/>
                </a:cubicBezTo>
                <a:cubicBezTo>
                  <a:pt x="2931073" y="800147"/>
                  <a:pt x="2929776" y="800147"/>
                  <a:pt x="2928480" y="800147"/>
                </a:cubicBezTo>
                <a:cubicBezTo>
                  <a:pt x="2928480" y="800147"/>
                  <a:pt x="2927327" y="798853"/>
                  <a:pt x="2927327" y="798853"/>
                </a:cubicBezTo>
                <a:cubicBezTo>
                  <a:pt x="2927327" y="797560"/>
                  <a:pt x="2928480" y="797560"/>
                  <a:pt x="2928480" y="796266"/>
                </a:cubicBezTo>
                <a:cubicBezTo>
                  <a:pt x="2931073" y="795049"/>
                  <a:pt x="2932369" y="795049"/>
                  <a:pt x="2934818" y="793756"/>
                </a:cubicBezTo>
                <a:cubicBezTo>
                  <a:pt x="2934818" y="793756"/>
                  <a:pt x="2936115" y="793756"/>
                  <a:pt x="2937411" y="793756"/>
                </a:cubicBezTo>
                <a:cubicBezTo>
                  <a:pt x="2937411" y="793756"/>
                  <a:pt x="2938708" y="793756"/>
                  <a:pt x="2940004" y="793756"/>
                </a:cubicBezTo>
                <a:cubicBezTo>
                  <a:pt x="2941156" y="793756"/>
                  <a:pt x="2943749" y="792462"/>
                  <a:pt x="2945046" y="792462"/>
                </a:cubicBezTo>
                <a:cubicBezTo>
                  <a:pt x="2945046" y="792462"/>
                  <a:pt x="2945046" y="791245"/>
                  <a:pt x="2945046" y="791245"/>
                </a:cubicBezTo>
                <a:cubicBezTo>
                  <a:pt x="2946342" y="789951"/>
                  <a:pt x="2948791" y="788658"/>
                  <a:pt x="2950088" y="787441"/>
                </a:cubicBezTo>
                <a:cubicBezTo>
                  <a:pt x="2950088" y="786147"/>
                  <a:pt x="2951384" y="784854"/>
                  <a:pt x="2951384" y="783636"/>
                </a:cubicBezTo>
                <a:cubicBezTo>
                  <a:pt x="2950088" y="782343"/>
                  <a:pt x="2950088" y="782343"/>
                  <a:pt x="2950088" y="781050"/>
                </a:cubicBezTo>
                <a:cubicBezTo>
                  <a:pt x="2950088" y="779756"/>
                  <a:pt x="2951384" y="779756"/>
                  <a:pt x="2951384" y="778539"/>
                </a:cubicBezTo>
                <a:cubicBezTo>
                  <a:pt x="2952681" y="777245"/>
                  <a:pt x="2955129" y="777245"/>
                  <a:pt x="2956426" y="775952"/>
                </a:cubicBezTo>
                <a:cubicBezTo>
                  <a:pt x="2956426" y="777245"/>
                  <a:pt x="2957722" y="777245"/>
                  <a:pt x="2957722" y="777245"/>
                </a:cubicBezTo>
                <a:cubicBezTo>
                  <a:pt x="2960315" y="777245"/>
                  <a:pt x="2961612" y="775952"/>
                  <a:pt x="2964061" y="775952"/>
                </a:cubicBezTo>
                <a:cubicBezTo>
                  <a:pt x="2964061" y="774735"/>
                  <a:pt x="2964061" y="774735"/>
                  <a:pt x="2964061" y="774735"/>
                </a:cubicBezTo>
                <a:cubicBezTo>
                  <a:pt x="2965357" y="774735"/>
                  <a:pt x="2965357" y="773441"/>
                  <a:pt x="2966654" y="772148"/>
                </a:cubicBezTo>
                <a:cubicBezTo>
                  <a:pt x="2967950" y="770930"/>
                  <a:pt x="2969102" y="770930"/>
                  <a:pt x="2970399" y="769637"/>
                </a:cubicBezTo>
                <a:cubicBezTo>
                  <a:pt x="2970399" y="769637"/>
                  <a:pt x="2971695" y="769637"/>
                  <a:pt x="2972992" y="769637"/>
                </a:cubicBezTo>
                <a:cubicBezTo>
                  <a:pt x="2974288" y="769637"/>
                  <a:pt x="2976737" y="770930"/>
                  <a:pt x="2978034" y="770930"/>
                </a:cubicBezTo>
                <a:cubicBezTo>
                  <a:pt x="2976737" y="770930"/>
                  <a:pt x="2976737" y="769637"/>
                  <a:pt x="2975585" y="769637"/>
                </a:cubicBezTo>
                <a:cubicBezTo>
                  <a:pt x="2974288" y="769637"/>
                  <a:pt x="2974288" y="769637"/>
                  <a:pt x="2972992" y="769637"/>
                </a:cubicBezTo>
                <a:cubicBezTo>
                  <a:pt x="2972992" y="769637"/>
                  <a:pt x="2971695" y="768344"/>
                  <a:pt x="2971695" y="768344"/>
                </a:cubicBezTo>
                <a:cubicBezTo>
                  <a:pt x="2971695" y="767126"/>
                  <a:pt x="2972992" y="767126"/>
                  <a:pt x="2974288" y="767126"/>
                </a:cubicBezTo>
                <a:cubicBezTo>
                  <a:pt x="2974288" y="768344"/>
                  <a:pt x="2975585" y="768344"/>
                  <a:pt x="2976737" y="768344"/>
                </a:cubicBezTo>
                <a:cubicBezTo>
                  <a:pt x="2976737" y="769637"/>
                  <a:pt x="2978034" y="769637"/>
                  <a:pt x="2979330" y="770930"/>
                </a:cubicBezTo>
                <a:cubicBezTo>
                  <a:pt x="2980627" y="770930"/>
                  <a:pt x="2981923" y="772148"/>
                  <a:pt x="2983076" y="772148"/>
                </a:cubicBezTo>
                <a:cubicBezTo>
                  <a:pt x="2981923" y="772148"/>
                  <a:pt x="2980627" y="772148"/>
                  <a:pt x="2980627" y="770930"/>
                </a:cubicBezTo>
                <a:lnTo>
                  <a:pt x="2981923" y="770930"/>
                </a:lnTo>
                <a:cubicBezTo>
                  <a:pt x="2981923" y="770930"/>
                  <a:pt x="2981923" y="769637"/>
                  <a:pt x="2981923" y="769637"/>
                </a:cubicBezTo>
                <a:cubicBezTo>
                  <a:pt x="2980627" y="769637"/>
                  <a:pt x="2980627" y="769637"/>
                  <a:pt x="2979330" y="769637"/>
                </a:cubicBezTo>
                <a:cubicBezTo>
                  <a:pt x="2979330" y="769637"/>
                  <a:pt x="2978034" y="768344"/>
                  <a:pt x="2978034" y="768344"/>
                </a:cubicBezTo>
                <a:cubicBezTo>
                  <a:pt x="2978034" y="767126"/>
                  <a:pt x="2979330" y="767126"/>
                  <a:pt x="2979330" y="767126"/>
                </a:cubicBezTo>
                <a:cubicBezTo>
                  <a:pt x="2979330" y="767126"/>
                  <a:pt x="2980627" y="765833"/>
                  <a:pt x="2980627" y="765833"/>
                </a:cubicBezTo>
                <a:cubicBezTo>
                  <a:pt x="2981923" y="765833"/>
                  <a:pt x="2983076" y="765833"/>
                  <a:pt x="2984372" y="765833"/>
                </a:cubicBezTo>
                <a:cubicBezTo>
                  <a:pt x="2983076" y="764539"/>
                  <a:pt x="2981923" y="764539"/>
                  <a:pt x="2980627" y="764539"/>
                </a:cubicBezTo>
                <a:cubicBezTo>
                  <a:pt x="2979330" y="763246"/>
                  <a:pt x="2978034" y="763246"/>
                  <a:pt x="2976737" y="762029"/>
                </a:cubicBezTo>
                <a:cubicBezTo>
                  <a:pt x="2976737" y="762029"/>
                  <a:pt x="2976737" y="760735"/>
                  <a:pt x="2976737" y="760735"/>
                </a:cubicBezTo>
                <a:cubicBezTo>
                  <a:pt x="2978034" y="760735"/>
                  <a:pt x="2978034" y="759442"/>
                  <a:pt x="2979330" y="759442"/>
                </a:cubicBezTo>
                <a:cubicBezTo>
                  <a:pt x="2979330" y="759442"/>
                  <a:pt x="2980627" y="758224"/>
                  <a:pt x="2980627" y="758224"/>
                </a:cubicBezTo>
                <a:cubicBezTo>
                  <a:pt x="2980627" y="756931"/>
                  <a:pt x="2981923" y="756931"/>
                  <a:pt x="2981923" y="755638"/>
                </a:cubicBezTo>
                <a:cubicBezTo>
                  <a:pt x="2983076" y="754420"/>
                  <a:pt x="2983076" y="754420"/>
                  <a:pt x="2983076" y="753127"/>
                </a:cubicBezTo>
                <a:cubicBezTo>
                  <a:pt x="2983076" y="751833"/>
                  <a:pt x="2981923" y="751833"/>
                  <a:pt x="2981923" y="750616"/>
                </a:cubicBezTo>
                <a:cubicBezTo>
                  <a:pt x="2983076" y="750616"/>
                  <a:pt x="2984372" y="749323"/>
                  <a:pt x="2985668" y="749323"/>
                </a:cubicBezTo>
                <a:cubicBezTo>
                  <a:pt x="2985668" y="748029"/>
                  <a:pt x="2985668" y="748029"/>
                  <a:pt x="2985668" y="746736"/>
                </a:cubicBezTo>
                <a:cubicBezTo>
                  <a:pt x="2986965" y="746736"/>
                  <a:pt x="2988261" y="745518"/>
                  <a:pt x="2989558" y="745518"/>
                </a:cubicBezTo>
                <a:cubicBezTo>
                  <a:pt x="2989558" y="745518"/>
                  <a:pt x="2990710" y="745518"/>
                  <a:pt x="2990710" y="745518"/>
                </a:cubicBezTo>
                <a:cubicBezTo>
                  <a:pt x="2993303" y="744225"/>
                  <a:pt x="2994600" y="744225"/>
                  <a:pt x="2997049" y="742932"/>
                </a:cubicBezTo>
                <a:cubicBezTo>
                  <a:pt x="2998345" y="742932"/>
                  <a:pt x="2999641" y="741714"/>
                  <a:pt x="3000938" y="740421"/>
                </a:cubicBezTo>
                <a:cubicBezTo>
                  <a:pt x="3002234" y="740421"/>
                  <a:pt x="3003387" y="740421"/>
                  <a:pt x="3004683" y="740421"/>
                </a:cubicBezTo>
                <a:cubicBezTo>
                  <a:pt x="3004683" y="739127"/>
                  <a:pt x="3005980" y="739127"/>
                  <a:pt x="3005980" y="739127"/>
                </a:cubicBezTo>
                <a:cubicBezTo>
                  <a:pt x="3005980" y="740421"/>
                  <a:pt x="3007276" y="740421"/>
                  <a:pt x="3008573" y="740421"/>
                </a:cubicBezTo>
                <a:cubicBezTo>
                  <a:pt x="3008573" y="740421"/>
                  <a:pt x="3009869" y="739127"/>
                  <a:pt x="3011022" y="739127"/>
                </a:cubicBezTo>
                <a:cubicBezTo>
                  <a:pt x="3012318" y="739127"/>
                  <a:pt x="3014911" y="739127"/>
                  <a:pt x="3016207" y="739127"/>
                </a:cubicBezTo>
                <a:cubicBezTo>
                  <a:pt x="3017360" y="739127"/>
                  <a:pt x="3019953" y="740421"/>
                  <a:pt x="3021249" y="740421"/>
                </a:cubicBezTo>
                <a:lnTo>
                  <a:pt x="3023138" y="741363"/>
                </a:lnTo>
                <a:lnTo>
                  <a:pt x="3023352" y="741256"/>
                </a:lnTo>
                <a:lnTo>
                  <a:pt x="3022505" y="740410"/>
                </a:lnTo>
                <a:lnTo>
                  <a:pt x="3022540" y="740410"/>
                </a:lnTo>
                <a:lnTo>
                  <a:pt x="3021249" y="737910"/>
                </a:lnTo>
                <a:cubicBezTo>
                  <a:pt x="3022546" y="736617"/>
                  <a:pt x="3022546" y="736617"/>
                  <a:pt x="3022546" y="735323"/>
                </a:cubicBezTo>
                <a:lnTo>
                  <a:pt x="3023775" y="735127"/>
                </a:lnTo>
                <a:lnTo>
                  <a:pt x="3023775" y="734061"/>
                </a:lnTo>
                <a:lnTo>
                  <a:pt x="3019966" y="734061"/>
                </a:lnTo>
                <a:cubicBezTo>
                  <a:pt x="3018696" y="732791"/>
                  <a:pt x="3018696" y="732791"/>
                  <a:pt x="3017425" y="732791"/>
                </a:cubicBezTo>
                <a:cubicBezTo>
                  <a:pt x="3017425" y="732791"/>
                  <a:pt x="3016156" y="732791"/>
                  <a:pt x="3014885" y="732791"/>
                </a:cubicBezTo>
                <a:cubicBezTo>
                  <a:pt x="3013616" y="731520"/>
                  <a:pt x="3012345" y="731520"/>
                  <a:pt x="3011076" y="730250"/>
                </a:cubicBezTo>
                <a:cubicBezTo>
                  <a:pt x="3011076" y="728980"/>
                  <a:pt x="3009805" y="728980"/>
                  <a:pt x="3009805" y="727710"/>
                </a:cubicBezTo>
                <a:cubicBezTo>
                  <a:pt x="3011076" y="727710"/>
                  <a:pt x="3011076" y="726439"/>
                  <a:pt x="3011076" y="725169"/>
                </a:cubicBezTo>
                <a:cubicBezTo>
                  <a:pt x="3012345" y="723899"/>
                  <a:pt x="3014885" y="723899"/>
                  <a:pt x="3016156" y="723899"/>
                </a:cubicBezTo>
                <a:cubicBezTo>
                  <a:pt x="3017425" y="723899"/>
                  <a:pt x="3018696" y="725169"/>
                  <a:pt x="3019966" y="725169"/>
                </a:cubicBezTo>
                <a:cubicBezTo>
                  <a:pt x="3021236" y="725169"/>
                  <a:pt x="3021236" y="725169"/>
                  <a:pt x="3022506" y="725169"/>
                </a:cubicBezTo>
                <a:lnTo>
                  <a:pt x="3023775" y="727074"/>
                </a:lnTo>
                <a:lnTo>
                  <a:pt x="3023775" y="723899"/>
                </a:lnTo>
                <a:cubicBezTo>
                  <a:pt x="3023775" y="723899"/>
                  <a:pt x="3025046" y="725169"/>
                  <a:pt x="3025046" y="726440"/>
                </a:cubicBezTo>
                <a:lnTo>
                  <a:pt x="3025046" y="728980"/>
                </a:lnTo>
                <a:lnTo>
                  <a:pt x="3026316" y="730250"/>
                </a:lnTo>
                <a:lnTo>
                  <a:pt x="3026316" y="730250"/>
                </a:lnTo>
                <a:lnTo>
                  <a:pt x="3027584" y="730250"/>
                </a:lnTo>
                <a:cubicBezTo>
                  <a:pt x="3027584" y="730250"/>
                  <a:pt x="3028855" y="728980"/>
                  <a:pt x="3028855" y="728980"/>
                </a:cubicBezTo>
                <a:cubicBezTo>
                  <a:pt x="3028855" y="727711"/>
                  <a:pt x="3030124" y="727711"/>
                  <a:pt x="3030124" y="727711"/>
                </a:cubicBezTo>
                <a:cubicBezTo>
                  <a:pt x="3030124" y="727711"/>
                  <a:pt x="3031395" y="728980"/>
                  <a:pt x="3031395" y="728980"/>
                </a:cubicBezTo>
                <a:cubicBezTo>
                  <a:pt x="3031395" y="728980"/>
                  <a:pt x="3031395" y="730250"/>
                  <a:pt x="3031395" y="730250"/>
                </a:cubicBezTo>
                <a:cubicBezTo>
                  <a:pt x="3031395" y="730250"/>
                  <a:pt x="3032665" y="731521"/>
                  <a:pt x="3033935" y="731521"/>
                </a:cubicBezTo>
                <a:cubicBezTo>
                  <a:pt x="3035205" y="731521"/>
                  <a:pt x="3035205" y="731521"/>
                  <a:pt x="3035205" y="731521"/>
                </a:cubicBezTo>
                <a:cubicBezTo>
                  <a:pt x="3035205" y="731521"/>
                  <a:pt x="3036476" y="731521"/>
                  <a:pt x="3036476" y="731521"/>
                </a:cubicBezTo>
                <a:cubicBezTo>
                  <a:pt x="3036476" y="731521"/>
                  <a:pt x="3036476" y="730250"/>
                  <a:pt x="3036476" y="730250"/>
                </a:cubicBezTo>
                <a:cubicBezTo>
                  <a:pt x="3035205" y="730250"/>
                  <a:pt x="3035205" y="728980"/>
                  <a:pt x="3033935" y="728980"/>
                </a:cubicBezTo>
                <a:cubicBezTo>
                  <a:pt x="3033935" y="728980"/>
                  <a:pt x="3032665" y="727711"/>
                  <a:pt x="3032665" y="727711"/>
                </a:cubicBezTo>
                <a:cubicBezTo>
                  <a:pt x="3032665" y="726440"/>
                  <a:pt x="3033935" y="726440"/>
                  <a:pt x="3033935" y="725170"/>
                </a:cubicBezTo>
                <a:cubicBezTo>
                  <a:pt x="3036476" y="723900"/>
                  <a:pt x="3037745" y="723900"/>
                  <a:pt x="3039016" y="723900"/>
                </a:cubicBezTo>
                <a:cubicBezTo>
                  <a:pt x="3040286" y="723900"/>
                  <a:pt x="3041556" y="723900"/>
                  <a:pt x="3042826" y="723900"/>
                </a:cubicBezTo>
                <a:cubicBezTo>
                  <a:pt x="3042826" y="725170"/>
                  <a:pt x="3044096" y="725170"/>
                  <a:pt x="3044096" y="726440"/>
                </a:cubicBezTo>
                <a:cubicBezTo>
                  <a:pt x="3044096" y="727711"/>
                  <a:pt x="3044096" y="727711"/>
                  <a:pt x="3044096" y="728980"/>
                </a:cubicBezTo>
                <a:cubicBezTo>
                  <a:pt x="3044096" y="730250"/>
                  <a:pt x="3042826" y="730250"/>
                  <a:pt x="3042826" y="731521"/>
                </a:cubicBezTo>
                <a:cubicBezTo>
                  <a:pt x="3041556" y="731521"/>
                  <a:pt x="3040286" y="732791"/>
                  <a:pt x="3039016" y="732791"/>
                </a:cubicBezTo>
                <a:cubicBezTo>
                  <a:pt x="3039016" y="734061"/>
                  <a:pt x="3039016" y="734061"/>
                  <a:pt x="3039016" y="734061"/>
                </a:cubicBezTo>
                <a:lnTo>
                  <a:pt x="3039106" y="734106"/>
                </a:lnTo>
                <a:lnTo>
                  <a:pt x="3040264" y="734106"/>
                </a:lnTo>
                <a:cubicBezTo>
                  <a:pt x="3041561" y="734106"/>
                  <a:pt x="3041561" y="735323"/>
                  <a:pt x="3042857" y="735323"/>
                </a:cubicBezTo>
                <a:cubicBezTo>
                  <a:pt x="3042857" y="736617"/>
                  <a:pt x="3042857" y="736617"/>
                  <a:pt x="3042857" y="737910"/>
                </a:cubicBezTo>
                <a:cubicBezTo>
                  <a:pt x="3044154" y="737910"/>
                  <a:pt x="3045306" y="739127"/>
                  <a:pt x="3046602" y="740421"/>
                </a:cubicBezTo>
                <a:cubicBezTo>
                  <a:pt x="3046602" y="739127"/>
                  <a:pt x="3045306" y="739127"/>
                  <a:pt x="3045306" y="737910"/>
                </a:cubicBezTo>
                <a:cubicBezTo>
                  <a:pt x="3045306" y="736617"/>
                  <a:pt x="3045306" y="735323"/>
                  <a:pt x="3045306" y="734106"/>
                </a:cubicBezTo>
                <a:cubicBezTo>
                  <a:pt x="3044154" y="732812"/>
                  <a:pt x="3044154" y="732812"/>
                  <a:pt x="3044154" y="731519"/>
                </a:cubicBezTo>
                <a:cubicBezTo>
                  <a:pt x="3045306" y="730226"/>
                  <a:pt x="3045306" y="730226"/>
                  <a:pt x="3046602" y="729008"/>
                </a:cubicBezTo>
                <a:cubicBezTo>
                  <a:pt x="3047899" y="729008"/>
                  <a:pt x="3047899" y="729008"/>
                  <a:pt x="3049195" y="729008"/>
                </a:cubicBezTo>
                <a:cubicBezTo>
                  <a:pt x="3050492" y="729008"/>
                  <a:pt x="3050492" y="730226"/>
                  <a:pt x="3051788" y="730226"/>
                </a:cubicBezTo>
                <a:cubicBezTo>
                  <a:pt x="3052941" y="729008"/>
                  <a:pt x="3054237" y="729008"/>
                  <a:pt x="3055534" y="729008"/>
                </a:cubicBezTo>
                <a:cubicBezTo>
                  <a:pt x="3056830" y="730226"/>
                  <a:pt x="3059279" y="731519"/>
                  <a:pt x="3060575" y="732812"/>
                </a:cubicBezTo>
                <a:cubicBezTo>
                  <a:pt x="3063168" y="732812"/>
                  <a:pt x="3065617" y="734106"/>
                  <a:pt x="3068210" y="734106"/>
                </a:cubicBezTo>
                <a:cubicBezTo>
                  <a:pt x="3065617" y="732812"/>
                  <a:pt x="3063168" y="732812"/>
                  <a:pt x="3060575" y="731519"/>
                </a:cubicBezTo>
                <a:cubicBezTo>
                  <a:pt x="3059279" y="730226"/>
                  <a:pt x="3056830" y="729008"/>
                  <a:pt x="3055534" y="727715"/>
                </a:cubicBezTo>
                <a:cubicBezTo>
                  <a:pt x="3054237" y="727715"/>
                  <a:pt x="3052941" y="727715"/>
                  <a:pt x="3051788" y="727715"/>
                </a:cubicBezTo>
                <a:lnTo>
                  <a:pt x="3049234" y="726441"/>
                </a:lnTo>
                <a:lnTo>
                  <a:pt x="3047904" y="726441"/>
                </a:lnTo>
                <a:cubicBezTo>
                  <a:pt x="3047904" y="725170"/>
                  <a:pt x="3049175" y="725170"/>
                  <a:pt x="3049175" y="723899"/>
                </a:cubicBezTo>
                <a:lnTo>
                  <a:pt x="3049701" y="724952"/>
                </a:lnTo>
                <a:lnTo>
                  <a:pt x="3051788" y="723911"/>
                </a:lnTo>
                <a:cubicBezTo>
                  <a:pt x="3050492" y="723911"/>
                  <a:pt x="3049195" y="722617"/>
                  <a:pt x="3047899" y="722617"/>
                </a:cubicBezTo>
                <a:cubicBezTo>
                  <a:pt x="3047899" y="721400"/>
                  <a:pt x="3047899" y="721400"/>
                  <a:pt x="3047899" y="720106"/>
                </a:cubicBezTo>
                <a:cubicBezTo>
                  <a:pt x="3047899" y="721400"/>
                  <a:pt x="3046602" y="721400"/>
                  <a:pt x="3045306" y="721400"/>
                </a:cubicBezTo>
                <a:cubicBezTo>
                  <a:pt x="3045306" y="720106"/>
                  <a:pt x="3045306" y="720106"/>
                  <a:pt x="3045306" y="718813"/>
                </a:cubicBezTo>
                <a:cubicBezTo>
                  <a:pt x="3045306" y="718813"/>
                  <a:pt x="3046602" y="718813"/>
                  <a:pt x="3047899" y="718813"/>
                </a:cubicBezTo>
                <a:cubicBezTo>
                  <a:pt x="3049195" y="717596"/>
                  <a:pt x="3050492" y="717596"/>
                  <a:pt x="3051788" y="717596"/>
                </a:cubicBezTo>
                <a:cubicBezTo>
                  <a:pt x="3050492" y="716302"/>
                  <a:pt x="3049195" y="716302"/>
                  <a:pt x="3047899" y="715009"/>
                </a:cubicBezTo>
                <a:cubicBezTo>
                  <a:pt x="3047899" y="715009"/>
                  <a:pt x="3047899" y="713715"/>
                  <a:pt x="3047899" y="713715"/>
                </a:cubicBezTo>
                <a:cubicBezTo>
                  <a:pt x="3047899" y="713715"/>
                  <a:pt x="3046602" y="713715"/>
                  <a:pt x="3046602" y="713715"/>
                </a:cubicBezTo>
                <a:cubicBezTo>
                  <a:pt x="3045306" y="713715"/>
                  <a:pt x="3045306" y="712498"/>
                  <a:pt x="3044154" y="712498"/>
                </a:cubicBezTo>
                <a:cubicBezTo>
                  <a:pt x="3044154" y="711205"/>
                  <a:pt x="3044154" y="711205"/>
                  <a:pt x="3044154" y="709911"/>
                </a:cubicBezTo>
                <a:cubicBezTo>
                  <a:pt x="3042857" y="709911"/>
                  <a:pt x="3042857" y="708694"/>
                  <a:pt x="3042857" y="708694"/>
                </a:cubicBezTo>
                <a:cubicBezTo>
                  <a:pt x="3042857" y="708694"/>
                  <a:pt x="3044154" y="708694"/>
                  <a:pt x="3044154" y="708694"/>
                </a:cubicBezTo>
                <a:cubicBezTo>
                  <a:pt x="3042857" y="707400"/>
                  <a:pt x="3042857" y="706107"/>
                  <a:pt x="3042857" y="704890"/>
                </a:cubicBezTo>
                <a:cubicBezTo>
                  <a:pt x="3041561" y="703596"/>
                  <a:pt x="3040264" y="703596"/>
                  <a:pt x="3038968" y="702303"/>
                </a:cubicBezTo>
                <a:cubicBezTo>
                  <a:pt x="3038968" y="702303"/>
                  <a:pt x="3037815" y="703596"/>
                  <a:pt x="3036519" y="703596"/>
                </a:cubicBezTo>
                <a:cubicBezTo>
                  <a:pt x="3035222" y="703596"/>
                  <a:pt x="3035222" y="702303"/>
                  <a:pt x="3033926" y="702303"/>
                </a:cubicBezTo>
                <a:cubicBezTo>
                  <a:pt x="3035222" y="701086"/>
                  <a:pt x="3035222" y="699792"/>
                  <a:pt x="3036519" y="698499"/>
                </a:cubicBezTo>
                <a:cubicBezTo>
                  <a:pt x="3037815" y="698499"/>
                  <a:pt x="3040264" y="697205"/>
                  <a:pt x="3041561" y="697205"/>
                </a:cubicBezTo>
                <a:cubicBezTo>
                  <a:pt x="3040264" y="697205"/>
                  <a:pt x="3040264" y="695988"/>
                  <a:pt x="3038968" y="695988"/>
                </a:cubicBezTo>
                <a:cubicBezTo>
                  <a:pt x="3038968" y="694694"/>
                  <a:pt x="3038968" y="694694"/>
                  <a:pt x="3038968" y="693401"/>
                </a:cubicBezTo>
                <a:cubicBezTo>
                  <a:pt x="3037815" y="692184"/>
                  <a:pt x="3037815" y="692184"/>
                  <a:pt x="3036519" y="692184"/>
                </a:cubicBezTo>
                <a:cubicBezTo>
                  <a:pt x="3035222" y="692184"/>
                  <a:pt x="3035222" y="690890"/>
                  <a:pt x="3035222" y="689597"/>
                </a:cubicBezTo>
                <a:cubicBezTo>
                  <a:pt x="3035222" y="689597"/>
                  <a:pt x="3036519" y="689597"/>
                  <a:pt x="3036519" y="689597"/>
                </a:cubicBezTo>
                <a:cubicBezTo>
                  <a:pt x="3037815" y="689597"/>
                  <a:pt x="3037815" y="690890"/>
                  <a:pt x="3038968" y="690890"/>
                </a:cubicBezTo>
                <a:cubicBezTo>
                  <a:pt x="3038968" y="689597"/>
                  <a:pt x="3038968" y="689597"/>
                  <a:pt x="3038968" y="688380"/>
                </a:cubicBezTo>
                <a:cubicBezTo>
                  <a:pt x="3037815" y="688380"/>
                  <a:pt x="3036519" y="687086"/>
                  <a:pt x="3035222" y="687086"/>
                </a:cubicBezTo>
                <a:cubicBezTo>
                  <a:pt x="3036519" y="687086"/>
                  <a:pt x="3036519" y="685793"/>
                  <a:pt x="3037815" y="685793"/>
                </a:cubicBezTo>
                <a:cubicBezTo>
                  <a:pt x="3038968" y="687086"/>
                  <a:pt x="3038968" y="687086"/>
                  <a:pt x="3040264" y="687086"/>
                </a:cubicBezTo>
                <a:cubicBezTo>
                  <a:pt x="3040264" y="687086"/>
                  <a:pt x="3041561" y="687086"/>
                  <a:pt x="3042857" y="687086"/>
                </a:cubicBezTo>
                <a:cubicBezTo>
                  <a:pt x="3044154" y="687086"/>
                  <a:pt x="3044154" y="688380"/>
                  <a:pt x="3045306" y="688380"/>
                </a:cubicBezTo>
                <a:cubicBezTo>
                  <a:pt x="3046602" y="688380"/>
                  <a:pt x="3047899" y="687086"/>
                  <a:pt x="3049195" y="687086"/>
                </a:cubicBezTo>
                <a:cubicBezTo>
                  <a:pt x="3049195" y="687086"/>
                  <a:pt x="3047899" y="685793"/>
                  <a:pt x="3047899" y="685793"/>
                </a:cubicBezTo>
                <a:cubicBezTo>
                  <a:pt x="3049195" y="684575"/>
                  <a:pt x="3049195" y="684575"/>
                  <a:pt x="3050492" y="683282"/>
                </a:cubicBezTo>
                <a:cubicBezTo>
                  <a:pt x="3051644" y="683282"/>
                  <a:pt x="3051644" y="683282"/>
                  <a:pt x="3051644" y="683282"/>
                </a:cubicBezTo>
                <a:cubicBezTo>
                  <a:pt x="3051644" y="684575"/>
                  <a:pt x="3052941" y="684575"/>
                  <a:pt x="3052941" y="685793"/>
                </a:cubicBezTo>
                <a:cubicBezTo>
                  <a:pt x="3052941" y="685793"/>
                  <a:pt x="3051644" y="687086"/>
                  <a:pt x="3051644" y="687086"/>
                </a:cubicBezTo>
                <a:cubicBezTo>
                  <a:pt x="3051644" y="687086"/>
                  <a:pt x="3051644" y="688380"/>
                  <a:pt x="3051644" y="688380"/>
                </a:cubicBezTo>
                <a:cubicBezTo>
                  <a:pt x="3051644" y="688380"/>
                  <a:pt x="3052941" y="688380"/>
                  <a:pt x="3054237" y="688380"/>
                </a:cubicBezTo>
                <a:cubicBezTo>
                  <a:pt x="3055534" y="689597"/>
                  <a:pt x="3055534" y="689597"/>
                  <a:pt x="3056830" y="689597"/>
                </a:cubicBezTo>
                <a:cubicBezTo>
                  <a:pt x="3056830" y="688380"/>
                  <a:pt x="3056830" y="688380"/>
                  <a:pt x="3056830" y="688380"/>
                </a:cubicBezTo>
                <a:cubicBezTo>
                  <a:pt x="3055534" y="687086"/>
                  <a:pt x="3055534" y="687086"/>
                  <a:pt x="3054237" y="685793"/>
                </a:cubicBezTo>
                <a:cubicBezTo>
                  <a:pt x="3055534" y="684575"/>
                  <a:pt x="3055534" y="684575"/>
                  <a:pt x="3055534" y="684575"/>
                </a:cubicBezTo>
                <a:cubicBezTo>
                  <a:pt x="3055534" y="683282"/>
                  <a:pt x="3054237" y="683282"/>
                  <a:pt x="3052941" y="681988"/>
                </a:cubicBezTo>
                <a:cubicBezTo>
                  <a:pt x="3052941" y="680695"/>
                  <a:pt x="3054237" y="680695"/>
                  <a:pt x="3054237" y="680695"/>
                </a:cubicBezTo>
                <a:cubicBezTo>
                  <a:pt x="3055534" y="680695"/>
                  <a:pt x="3055534" y="680695"/>
                  <a:pt x="3056830" y="680695"/>
                </a:cubicBezTo>
                <a:cubicBezTo>
                  <a:pt x="3058127" y="679478"/>
                  <a:pt x="3058127" y="679478"/>
                  <a:pt x="3059279" y="679478"/>
                </a:cubicBezTo>
                <a:cubicBezTo>
                  <a:pt x="3060575" y="679478"/>
                  <a:pt x="3063168" y="679478"/>
                  <a:pt x="3064465" y="679478"/>
                </a:cubicBezTo>
                <a:cubicBezTo>
                  <a:pt x="3065617" y="679478"/>
                  <a:pt x="3066914" y="680695"/>
                  <a:pt x="3068210" y="680695"/>
                </a:cubicBezTo>
                <a:cubicBezTo>
                  <a:pt x="3068210" y="681988"/>
                  <a:pt x="3068210" y="681988"/>
                  <a:pt x="3068210" y="683282"/>
                </a:cubicBezTo>
                <a:cubicBezTo>
                  <a:pt x="3068210" y="683282"/>
                  <a:pt x="3066914" y="684575"/>
                  <a:pt x="3066914" y="684575"/>
                </a:cubicBezTo>
                <a:cubicBezTo>
                  <a:pt x="3066914" y="684575"/>
                  <a:pt x="3068210" y="684575"/>
                  <a:pt x="3068210" y="684575"/>
                </a:cubicBezTo>
                <a:cubicBezTo>
                  <a:pt x="3068210" y="684575"/>
                  <a:pt x="3069507" y="685793"/>
                  <a:pt x="3069507" y="685793"/>
                </a:cubicBezTo>
                <a:cubicBezTo>
                  <a:pt x="3070803" y="685793"/>
                  <a:pt x="3070803" y="687086"/>
                  <a:pt x="3072100" y="687086"/>
                </a:cubicBezTo>
                <a:cubicBezTo>
                  <a:pt x="3073252" y="687086"/>
                  <a:pt x="3074548" y="687086"/>
                  <a:pt x="3075845" y="687086"/>
                </a:cubicBezTo>
                <a:cubicBezTo>
                  <a:pt x="3075845" y="685793"/>
                  <a:pt x="3077141" y="685793"/>
                  <a:pt x="3077141" y="685793"/>
                </a:cubicBezTo>
                <a:cubicBezTo>
                  <a:pt x="3077141" y="687086"/>
                  <a:pt x="3078438" y="687086"/>
                  <a:pt x="3079590" y="688380"/>
                </a:cubicBezTo>
                <a:cubicBezTo>
                  <a:pt x="3079590" y="689597"/>
                  <a:pt x="3078438" y="689597"/>
                  <a:pt x="3078438" y="690890"/>
                </a:cubicBezTo>
                <a:cubicBezTo>
                  <a:pt x="3078438" y="690890"/>
                  <a:pt x="3077141" y="692184"/>
                  <a:pt x="3077141" y="692184"/>
                </a:cubicBezTo>
                <a:cubicBezTo>
                  <a:pt x="3077141" y="692184"/>
                  <a:pt x="3075845" y="692184"/>
                  <a:pt x="3075845" y="692184"/>
                </a:cubicBezTo>
                <a:cubicBezTo>
                  <a:pt x="3075845" y="692184"/>
                  <a:pt x="3074548" y="692184"/>
                  <a:pt x="3074548" y="692184"/>
                </a:cubicBezTo>
                <a:cubicBezTo>
                  <a:pt x="3073252" y="692184"/>
                  <a:pt x="3073252" y="690890"/>
                  <a:pt x="3072100" y="690890"/>
                </a:cubicBezTo>
                <a:cubicBezTo>
                  <a:pt x="3072100" y="690890"/>
                  <a:pt x="3070803" y="690890"/>
                  <a:pt x="3069507" y="690890"/>
                </a:cubicBezTo>
                <a:cubicBezTo>
                  <a:pt x="3068210" y="690890"/>
                  <a:pt x="3068210" y="692184"/>
                  <a:pt x="3066914" y="692184"/>
                </a:cubicBezTo>
                <a:cubicBezTo>
                  <a:pt x="3066914" y="693401"/>
                  <a:pt x="3068210" y="693401"/>
                  <a:pt x="3068210" y="694694"/>
                </a:cubicBezTo>
                <a:cubicBezTo>
                  <a:pt x="3068210" y="695988"/>
                  <a:pt x="3068210" y="697205"/>
                  <a:pt x="3068210" y="698499"/>
                </a:cubicBezTo>
                <a:cubicBezTo>
                  <a:pt x="3066914" y="699792"/>
                  <a:pt x="3065617" y="699792"/>
                  <a:pt x="3064465" y="699792"/>
                </a:cubicBezTo>
                <a:cubicBezTo>
                  <a:pt x="3064465" y="699792"/>
                  <a:pt x="3063168" y="699792"/>
                  <a:pt x="3063168" y="699792"/>
                </a:cubicBezTo>
                <a:cubicBezTo>
                  <a:pt x="3061872" y="699792"/>
                  <a:pt x="3061872" y="701086"/>
                  <a:pt x="3060575" y="701086"/>
                </a:cubicBezTo>
                <a:cubicBezTo>
                  <a:pt x="3060575" y="702303"/>
                  <a:pt x="3061872" y="702303"/>
                  <a:pt x="3061872" y="702303"/>
                </a:cubicBezTo>
                <a:cubicBezTo>
                  <a:pt x="3060575" y="703596"/>
                  <a:pt x="3058127" y="703596"/>
                  <a:pt x="3055534" y="704890"/>
                </a:cubicBezTo>
                <a:cubicBezTo>
                  <a:pt x="3055534" y="704890"/>
                  <a:pt x="3055534" y="706107"/>
                  <a:pt x="3055534" y="706107"/>
                </a:cubicBezTo>
                <a:cubicBezTo>
                  <a:pt x="3055534" y="706107"/>
                  <a:pt x="3056830" y="706107"/>
                  <a:pt x="3056830" y="706107"/>
                </a:cubicBezTo>
                <a:cubicBezTo>
                  <a:pt x="3056830" y="706107"/>
                  <a:pt x="3056830" y="707400"/>
                  <a:pt x="3056830" y="707400"/>
                </a:cubicBezTo>
                <a:cubicBezTo>
                  <a:pt x="3055534" y="707400"/>
                  <a:pt x="3055534" y="708694"/>
                  <a:pt x="3054237" y="708694"/>
                </a:cubicBezTo>
                <a:cubicBezTo>
                  <a:pt x="3054237" y="708694"/>
                  <a:pt x="3054237" y="709911"/>
                  <a:pt x="3054237" y="709911"/>
                </a:cubicBezTo>
                <a:cubicBezTo>
                  <a:pt x="3054237" y="709911"/>
                  <a:pt x="3055534" y="709911"/>
                  <a:pt x="3055534" y="709911"/>
                </a:cubicBezTo>
                <a:cubicBezTo>
                  <a:pt x="3056830" y="709911"/>
                  <a:pt x="3056830" y="711205"/>
                  <a:pt x="3058127" y="711205"/>
                </a:cubicBezTo>
                <a:cubicBezTo>
                  <a:pt x="3058127" y="711205"/>
                  <a:pt x="3056830" y="712498"/>
                  <a:pt x="3056830" y="712498"/>
                </a:cubicBezTo>
                <a:cubicBezTo>
                  <a:pt x="3058127" y="713715"/>
                  <a:pt x="3059279" y="713715"/>
                  <a:pt x="3060575" y="715009"/>
                </a:cubicBezTo>
                <a:cubicBezTo>
                  <a:pt x="3061872" y="715009"/>
                  <a:pt x="3063168" y="715009"/>
                  <a:pt x="3064465" y="715009"/>
                </a:cubicBezTo>
                <a:cubicBezTo>
                  <a:pt x="3064465" y="716302"/>
                  <a:pt x="3063168" y="716302"/>
                  <a:pt x="3063168" y="717596"/>
                </a:cubicBezTo>
                <a:cubicBezTo>
                  <a:pt x="3063168" y="717596"/>
                  <a:pt x="3061872" y="718813"/>
                  <a:pt x="3061872" y="718813"/>
                </a:cubicBezTo>
                <a:cubicBezTo>
                  <a:pt x="3063168" y="718813"/>
                  <a:pt x="3063168" y="720106"/>
                  <a:pt x="3063168" y="720106"/>
                </a:cubicBezTo>
                <a:cubicBezTo>
                  <a:pt x="3064465" y="720106"/>
                  <a:pt x="3064465" y="720106"/>
                  <a:pt x="3065617" y="720106"/>
                </a:cubicBezTo>
                <a:cubicBezTo>
                  <a:pt x="3065617" y="721400"/>
                  <a:pt x="3066914" y="721400"/>
                  <a:pt x="3066914" y="722617"/>
                </a:cubicBezTo>
                <a:cubicBezTo>
                  <a:pt x="3068210" y="722617"/>
                  <a:pt x="3068210" y="721400"/>
                  <a:pt x="3069507" y="721400"/>
                </a:cubicBezTo>
                <a:cubicBezTo>
                  <a:pt x="3070803" y="721400"/>
                  <a:pt x="3070803" y="720106"/>
                  <a:pt x="3070803" y="720106"/>
                </a:cubicBezTo>
                <a:cubicBezTo>
                  <a:pt x="3070803" y="718813"/>
                  <a:pt x="3072100" y="718813"/>
                  <a:pt x="3072100" y="718813"/>
                </a:cubicBezTo>
                <a:cubicBezTo>
                  <a:pt x="3072100" y="718813"/>
                  <a:pt x="3073252" y="720106"/>
                  <a:pt x="3073252" y="720106"/>
                </a:cubicBezTo>
                <a:cubicBezTo>
                  <a:pt x="3074548" y="721400"/>
                  <a:pt x="3075845" y="721400"/>
                  <a:pt x="3077141" y="722617"/>
                </a:cubicBezTo>
                <a:cubicBezTo>
                  <a:pt x="3078438" y="721400"/>
                  <a:pt x="3078438" y="721400"/>
                  <a:pt x="3078438" y="721400"/>
                </a:cubicBezTo>
                <a:cubicBezTo>
                  <a:pt x="3079590" y="721400"/>
                  <a:pt x="3079590" y="720106"/>
                  <a:pt x="3080887" y="720106"/>
                </a:cubicBezTo>
                <a:cubicBezTo>
                  <a:pt x="3080887" y="720106"/>
                  <a:pt x="3082183" y="720106"/>
                  <a:pt x="3082183" y="720106"/>
                </a:cubicBezTo>
                <a:cubicBezTo>
                  <a:pt x="3082183" y="721400"/>
                  <a:pt x="3082183" y="721400"/>
                  <a:pt x="3082183" y="722617"/>
                </a:cubicBezTo>
                <a:cubicBezTo>
                  <a:pt x="3080887" y="722617"/>
                  <a:pt x="3080887" y="723911"/>
                  <a:pt x="3079590" y="723911"/>
                </a:cubicBezTo>
                <a:cubicBezTo>
                  <a:pt x="3078438" y="723911"/>
                  <a:pt x="3078438" y="723911"/>
                  <a:pt x="3077141" y="723911"/>
                </a:cubicBezTo>
                <a:cubicBezTo>
                  <a:pt x="3077141" y="723911"/>
                  <a:pt x="3075845" y="725204"/>
                  <a:pt x="3074548" y="725204"/>
                </a:cubicBezTo>
                <a:cubicBezTo>
                  <a:pt x="3075845" y="726421"/>
                  <a:pt x="3077141" y="726421"/>
                  <a:pt x="3078438" y="726421"/>
                </a:cubicBezTo>
                <a:cubicBezTo>
                  <a:pt x="3078438" y="726421"/>
                  <a:pt x="3079590" y="726421"/>
                  <a:pt x="3079590" y="726421"/>
                </a:cubicBezTo>
                <a:cubicBezTo>
                  <a:pt x="3079590" y="726421"/>
                  <a:pt x="3080887" y="726421"/>
                  <a:pt x="3082183" y="726421"/>
                </a:cubicBezTo>
                <a:cubicBezTo>
                  <a:pt x="3082183" y="726421"/>
                  <a:pt x="3083480" y="727715"/>
                  <a:pt x="3083480" y="727715"/>
                </a:cubicBezTo>
                <a:cubicBezTo>
                  <a:pt x="3084776" y="727715"/>
                  <a:pt x="3086073" y="727715"/>
                  <a:pt x="3087225" y="727715"/>
                </a:cubicBezTo>
                <a:cubicBezTo>
                  <a:pt x="3087225" y="727715"/>
                  <a:pt x="3087225" y="726421"/>
                  <a:pt x="3087225" y="726421"/>
                </a:cubicBezTo>
                <a:cubicBezTo>
                  <a:pt x="3088521" y="725204"/>
                  <a:pt x="3088521" y="725204"/>
                  <a:pt x="3089818" y="723911"/>
                </a:cubicBezTo>
                <a:cubicBezTo>
                  <a:pt x="3092411" y="723911"/>
                  <a:pt x="3093563" y="723911"/>
                  <a:pt x="3096156" y="723911"/>
                </a:cubicBezTo>
                <a:cubicBezTo>
                  <a:pt x="3096156" y="723911"/>
                  <a:pt x="3096156" y="722617"/>
                  <a:pt x="3096156" y="722617"/>
                </a:cubicBezTo>
                <a:cubicBezTo>
                  <a:pt x="3097453" y="722617"/>
                  <a:pt x="3098749" y="721400"/>
                  <a:pt x="3100046" y="721400"/>
                </a:cubicBezTo>
                <a:cubicBezTo>
                  <a:pt x="3100046" y="721400"/>
                  <a:pt x="3100046" y="720106"/>
                  <a:pt x="3100046" y="720106"/>
                </a:cubicBezTo>
                <a:cubicBezTo>
                  <a:pt x="3100046" y="720106"/>
                  <a:pt x="3101198" y="720106"/>
                  <a:pt x="3101198" y="720106"/>
                </a:cubicBezTo>
                <a:cubicBezTo>
                  <a:pt x="3103791" y="720106"/>
                  <a:pt x="3105087" y="720106"/>
                  <a:pt x="3106384" y="720106"/>
                </a:cubicBezTo>
                <a:cubicBezTo>
                  <a:pt x="3105087" y="721400"/>
                  <a:pt x="3103791" y="721400"/>
                  <a:pt x="3102495" y="721400"/>
                </a:cubicBezTo>
                <a:cubicBezTo>
                  <a:pt x="3102495" y="722617"/>
                  <a:pt x="3101198" y="722617"/>
                  <a:pt x="3101198" y="722617"/>
                </a:cubicBezTo>
                <a:cubicBezTo>
                  <a:pt x="3101198" y="722617"/>
                  <a:pt x="3100046" y="723911"/>
                  <a:pt x="3100046" y="723911"/>
                </a:cubicBezTo>
                <a:cubicBezTo>
                  <a:pt x="3100046" y="725204"/>
                  <a:pt x="3101198" y="725204"/>
                  <a:pt x="3101198" y="725204"/>
                </a:cubicBezTo>
                <a:cubicBezTo>
                  <a:pt x="3102495" y="725204"/>
                  <a:pt x="3103791" y="723911"/>
                  <a:pt x="3105087" y="723911"/>
                </a:cubicBezTo>
                <a:cubicBezTo>
                  <a:pt x="3106384" y="723911"/>
                  <a:pt x="3107536" y="723911"/>
                  <a:pt x="3108833" y="723911"/>
                </a:cubicBezTo>
                <a:cubicBezTo>
                  <a:pt x="3108833" y="723911"/>
                  <a:pt x="3110129" y="723911"/>
                  <a:pt x="3110129" y="723911"/>
                </a:cubicBezTo>
                <a:cubicBezTo>
                  <a:pt x="3110129" y="723911"/>
                  <a:pt x="3111426" y="725204"/>
                  <a:pt x="3111426" y="725204"/>
                </a:cubicBezTo>
                <a:cubicBezTo>
                  <a:pt x="3111426" y="725204"/>
                  <a:pt x="3112722" y="725204"/>
                  <a:pt x="3114019" y="725204"/>
                </a:cubicBezTo>
                <a:cubicBezTo>
                  <a:pt x="3115171" y="725204"/>
                  <a:pt x="3116468" y="726421"/>
                  <a:pt x="3117764" y="727715"/>
                </a:cubicBezTo>
                <a:cubicBezTo>
                  <a:pt x="3119060" y="727715"/>
                  <a:pt x="3120357" y="727715"/>
                  <a:pt x="3121509" y="727715"/>
                </a:cubicBezTo>
                <a:cubicBezTo>
                  <a:pt x="3122806" y="729008"/>
                  <a:pt x="3122806" y="729008"/>
                  <a:pt x="3124102" y="730226"/>
                </a:cubicBezTo>
                <a:cubicBezTo>
                  <a:pt x="3122806" y="731519"/>
                  <a:pt x="3122806" y="731519"/>
                  <a:pt x="3122806" y="732812"/>
                </a:cubicBezTo>
                <a:cubicBezTo>
                  <a:pt x="3122806" y="732812"/>
                  <a:pt x="3124102" y="734106"/>
                  <a:pt x="3125399" y="734106"/>
                </a:cubicBezTo>
                <a:cubicBezTo>
                  <a:pt x="3125399" y="734106"/>
                  <a:pt x="3126695" y="734106"/>
                  <a:pt x="3127848" y="734106"/>
                </a:cubicBezTo>
                <a:cubicBezTo>
                  <a:pt x="3129144" y="734106"/>
                  <a:pt x="3129144" y="735323"/>
                  <a:pt x="3130441" y="735323"/>
                </a:cubicBezTo>
                <a:cubicBezTo>
                  <a:pt x="3131737" y="735323"/>
                  <a:pt x="3133033" y="735323"/>
                  <a:pt x="3134330" y="735323"/>
                </a:cubicBezTo>
                <a:cubicBezTo>
                  <a:pt x="3134330" y="735323"/>
                  <a:pt x="3135482" y="735323"/>
                  <a:pt x="3135482" y="735323"/>
                </a:cubicBezTo>
                <a:cubicBezTo>
                  <a:pt x="3135482" y="735323"/>
                  <a:pt x="3135482" y="734106"/>
                  <a:pt x="3135482" y="734106"/>
                </a:cubicBezTo>
                <a:cubicBezTo>
                  <a:pt x="3135482" y="734106"/>
                  <a:pt x="3136779" y="734106"/>
                  <a:pt x="3136779" y="734106"/>
                </a:cubicBezTo>
                <a:cubicBezTo>
                  <a:pt x="3136779" y="732812"/>
                  <a:pt x="3138075" y="732812"/>
                  <a:pt x="3138075" y="731519"/>
                </a:cubicBezTo>
                <a:cubicBezTo>
                  <a:pt x="3139372" y="730226"/>
                  <a:pt x="3139372" y="730226"/>
                  <a:pt x="3140668" y="729008"/>
                </a:cubicBezTo>
                <a:cubicBezTo>
                  <a:pt x="3141821" y="729008"/>
                  <a:pt x="3144414" y="729008"/>
                  <a:pt x="3145710" y="729008"/>
                </a:cubicBezTo>
                <a:cubicBezTo>
                  <a:pt x="3149455" y="729008"/>
                  <a:pt x="3152048" y="727715"/>
                  <a:pt x="3154641" y="726421"/>
                </a:cubicBezTo>
                <a:cubicBezTo>
                  <a:pt x="3155794" y="726421"/>
                  <a:pt x="3158387" y="726421"/>
                  <a:pt x="3159683" y="726421"/>
                </a:cubicBezTo>
                <a:cubicBezTo>
                  <a:pt x="3159683" y="726421"/>
                  <a:pt x="3159683" y="725204"/>
                  <a:pt x="3159683" y="725204"/>
                </a:cubicBezTo>
                <a:cubicBezTo>
                  <a:pt x="3160980" y="723911"/>
                  <a:pt x="3162276" y="723911"/>
                  <a:pt x="3163428" y="722617"/>
                </a:cubicBezTo>
                <a:cubicBezTo>
                  <a:pt x="3164725" y="722617"/>
                  <a:pt x="3167318" y="722617"/>
                  <a:pt x="3168614" y="722617"/>
                </a:cubicBezTo>
                <a:cubicBezTo>
                  <a:pt x="3169767" y="722617"/>
                  <a:pt x="3171063" y="721400"/>
                  <a:pt x="3172360" y="720106"/>
                </a:cubicBezTo>
                <a:cubicBezTo>
                  <a:pt x="3173656" y="720106"/>
                  <a:pt x="3176249" y="718813"/>
                  <a:pt x="3177401" y="718813"/>
                </a:cubicBezTo>
                <a:cubicBezTo>
                  <a:pt x="3178698" y="718813"/>
                  <a:pt x="3181291" y="718813"/>
                  <a:pt x="3182587" y="718813"/>
                </a:cubicBezTo>
                <a:cubicBezTo>
                  <a:pt x="3185036" y="717596"/>
                  <a:pt x="3187629" y="717596"/>
                  <a:pt x="3190078" y="716302"/>
                </a:cubicBezTo>
                <a:cubicBezTo>
                  <a:pt x="3192671" y="716302"/>
                  <a:pt x="3196560" y="717596"/>
                  <a:pt x="3199009" y="717596"/>
                </a:cubicBezTo>
                <a:cubicBezTo>
                  <a:pt x="3200306" y="717596"/>
                  <a:pt x="3202899" y="718813"/>
                  <a:pt x="3204051" y="718813"/>
                </a:cubicBezTo>
                <a:cubicBezTo>
                  <a:pt x="3204051" y="720106"/>
                  <a:pt x="3204051" y="720106"/>
                  <a:pt x="3204051" y="720106"/>
                </a:cubicBezTo>
                <a:cubicBezTo>
                  <a:pt x="3204051" y="718813"/>
                  <a:pt x="3202899" y="718813"/>
                  <a:pt x="3202899" y="718813"/>
                </a:cubicBezTo>
                <a:cubicBezTo>
                  <a:pt x="3201602" y="718813"/>
                  <a:pt x="3200306" y="718813"/>
                  <a:pt x="3199009" y="718813"/>
                </a:cubicBezTo>
                <a:cubicBezTo>
                  <a:pt x="3199009" y="720106"/>
                  <a:pt x="3197713" y="721400"/>
                  <a:pt x="3197713" y="721400"/>
                </a:cubicBezTo>
                <a:cubicBezTo>
                  <a:pt x="3197713" y="722617"/>
                  <a:pt x="3199009" y="722617"/>
                  <a:pt x="3199009" y="723911"/>
                </a:cubicBezTo>
                <a:cubicBezTo>
                  <a:pt x="3201602" y="723911"/>
                  <a:pt x="3204051" y="725204"/>
                  <a:pt x="3206644" y="725204"/>
                </a:cubicBezTo>
                <a:cubicBezTo>
                  <a:pt x="3209237" y="725204"/>
                  <a:pt x="3210533" y="723911"/>
                  <a:pt x="3212982" y="723911"/>
                </a:cubicBezTo>
                <a:cubicBezTo>
                  <a:pt x="3211686" y="723911"/>
                  <a:pt x="3209237" y="725204"/>
                  <a:pt x="3207940" y="725204"/>
                </a:cubicBezTo>
                <a:cubicBezTo>
                  <a:pt x="3207940" y="726421"/>
                  <a:pt x="3209237" y="726421"/>
                  <a:pt x="3209237" y="726421"/>
                </a:cubicBezTo>
                <a:cubicBezTo>
                  <a:pt x="3210533" y="725204"/>
                  <a:pt x="3212982" y="725204"/>
                  <a:pt x="3214279" y="725204"/>
                </a:cubicBezTo>
                <a:cubicBezTo>
                  <a:pt x="3216872" y="723911"/>
                  <a:pt x="3218024" y="722617"/>
                  <a:pt x="3220617" y="721400"/>
                </a:cubicBezTo>
                <a:cubicBezTo>
                  <a:pt x="3221914" y="721400"/>
                  <a:pt x="3221914" y="721400"/>
                  <a:pt x="3223210" y="721400"/>
                </a:cubicBezTo>
                <a:cubicBezTo>
                  <a:pt x="3230845" y="721400"/>
                  <a:pt x="3238335" y="722617"/>
                  <a:pt x="3245970" y="722617"/>
                </a:cubicBezTo>
                <a:cubicBezTo>
                  <a:pt x="3253605" y="722617"/>
                  <a:pt x="3259943" y="722617"/>
                  <a:pt x="3266281" y="722617"/>
                </a:cubicBezTo>
                <a:cubicBezTo>
                  <a:pt x="3266281" y="721400"/>
                  <a:pt x="3266281" y="720106"/>
                  <a:pt x="3266281" y="718813"/>
                </a:cubicBezTo>
                <a:cubicBezTo>
                  <a:pt x="3267578" y="718813"/>
                  <a:pt x="3267578" y="717596"/>
                  <a:pt x="3268874" y="717596"/>
                </a:cubicBezTo>
                <a:cubicBezTo>
                  <a:pt x="3268874" y="717596"/>
                  <a:pt x="3267578" y="716302"/>
                  <a:pt x="3267578" y="716302"/>
                </a:cubicBezTo>
                <a:cubicBezTo>
                  <a:pt x="3266281" y="716302"/>
                  <a:pt x="3266281" y="716302"/>
                  <a:pt x="3265129" y="716302"/>
                </a:cubicBezTo>
                <a:cubicBezTo>
                  <a:pt x="3265129" y="715009"/>
                  <a:pt x="3265129" y="715009"/>
                  <a:pt x="3265129" y="713715"/>
                </a:cubicBezTo>
                <a:cubicBezTo>
                  <a:pt x="3263833" y="712498"/>
                  <a:pt x="3263833" y="712498"/>
                  <a:pt x="3262536" y="712498"/>
                </a:cubicBezTo>
                <a:cubicBezTo>
                  <a:pt x="3259943" y="713715"/>
                  <a:pt x="3258791" y="713715"/>
                  <a:pt x="3256198" y="713715"/>
                </a:cubicBezTo>
                <a:cubicBezTo>
                  <a:pt x="3253605" y="713715"/>
                  <a:pt x="3252308" y="712498"/>
                  <a:pt x="3251156" y="712498"/>
                </a:cubicBezTo>
                <a:cubicBezTo>
                  <a:pt x="3248563" y="709911"/>
                  <a:pt x="3247267" y="708694"/>
                  <a:pt x="3245970" y="707400"/>
                </a:cubicBezTo>
                <a:cubicBezTo>
                  <a:pt x="3243521" y="708694"/>
                  <a:pt x="3242225" y="708694"/>
                  <a:pt x="3239632" y="708694"/>
                </a:cubicBezTo>
                <a:cubicBezTo>
                  <a:pt x="3238335" y="708694"/>
                  <a:pt x="3238335" y="708694"/>
                  <a:pt x="3238335" y="708694"/>
                </a:cubicBezTo>
                <a:cubicBezTo>
                  <a:pt x="3238335" y="708694"/>
                  <a:pt x="3239632" y="707400"/>
                  <a:pt x="3239632" y="707400"/>
                </a:cubicBezTo>
                <a:cubicBezTo>
                  <a:pt x="3239632" y="707400"/>
                  <a:pt x="3238335" y="706107"/>
                  <a:pt x="3238335" y="704890"/>
                </a:cubicBezTo>
                <a:cubicBezTo>
                  <a:pt x="3238335" y="703596"/>
                  <a:pt x="3238335" y="702303"/>
                  <a:pt x="3238335" y="701086"/>
                </a:cubicBezTo>
                <a:cubicBezTo>
                  <a:pt x="3237183" y="701086"/>
                  <a:pt x="3237183" y="699792"/>
                  <a:pt x="3235887" y="699792"/>
                </a:cubicBezTo>
                <a:cubicBezTo>
                  <a:pt x="3235887" y="698499"/>
                  <a:pt x="3234590" y="695988"/>
                  <a:pt x="3234590" y="694694"/>
                </a:cubicBezTo>
                <a:cubicBezTo>
                  <a:pt x="3235887" y="694694"/>
                  <a:pt x="3235887" y="693401"/>
                  <a:pt x="3237183" y="693401"/>
                </a:cubicBezTo>
                <a:cubicBezTo>
                  <a:pt x="3237183" y="692184"/>
                  <a:pt x="3237183" y="692184"/>
                  <a:pt x="3237183" y="690890"/>
                </a:cubicBezTo>
                <a:cubicBezTo>
                  <a:pt x="3237183" y="689597"/>
                  <a:pt x="3237183" y="689597"/>
                  <a:pt x="3237183" y="688380"/>
                </a:cubicBezTo>
                <a:cubicBezTo>
                  <a:pt x="3238335" y="687086"/>
                  <a:pt x="3240928" y="685793"/>
                  <a:pt x="3242225" y="684575"/>
                </a:cubicBezTo>
                <a:cubicBezTo>
                  <a:pt x="3242225" y="683282"/>
                  <a:pt x="3242225" y="681988"/>
                  <a:pt x="3242225" y="680695"/>
                </a:cubicBezTo>
                <a:cubicBezTo>
                  <a:pt x="3242225" y="680695"/>
                  <a:pt x="3243521" y="680695"/>
                  <a:pt x="3243521" y="680695"/>
                </a:cubicBezTo>
                <a:cubicBezTo>
                  <a:pt x="3243521" y="679478"/>
                  <a:pt x="3243521" y="679478"/>
                  <a:pt x="3243521" y="678184"/>
                </a:cubicBezTo>
                <a:cubicBezTo>
                  <a:pt x="3244818" y="676891"/>
                  <a:pt x="3244818" y="676891"/>
                  <a:pt x="3245970" y="675674"/>
                </a:cubicBezTo>
                <a:cubicBezTo>
                  <a:pt x="3247267" y="675674"/>
                  <a:pt x="3248563" y="675674"/>
                  <a:pt x="3249860" y="675674"/>
                </a:cubicBezTo>
                <a:cubicBezTo>
                  <a:pt x="3249860" y="675674"/>
                  <a:pt x="3251156" y="674380"/>
                  <a:pt x="3251156" y="674380"/>
                </a:cubicBezTo>
                <a:cubicBezTo>
                  <a:pt x="3252308" y="674380"/>
                  <a:pt x="3254901" y="674380"/>
                  <a:pt x="3256198" y="674380"/>
                </a:cubicBezTo>
                <a:cubicBezTo>
                  <a:pt x="3257494" y="673087"/>
                  <a:pt x="3258791" y="673087"/>
                  <a:pt x="3259943" y="671869"/>
                </a:cubicBezTo>
                <a:cubicBezTo>
                  <a:pt x="3259943" y="671869"/>
                  <a:pt x="3261240" y="671869"/>
                  <a:pt x="3261240" y="671869"/>
                </a:cubicBezTo>
                <a:cubicBezTo>
                  <a:pt x="3261240" y="673087"/>
                  <a:pt x="3261240" y="674380"/>
                  <a:pt x="3261240" y="675674"/>
                </a:cubicBezTo>
                <a:cubicBezTo>
                  <a:pt x="3263833" y="678184"/>
                  <a:pt x="3266281" y="679478"/>
                  <a:pt x="3268874" y="681988"/>
                </a:cubicBezTo>
                <a:cubicBezTo>
                  <a:pt x="3268874" y="683282"/>
                  <a:pt x="3268874" y="683282"/>
                  <a:pt x="3268874" y="684575"/>
                </a:cubicBezTo>
                <a:cubicBezTo>
                  <a:pt x="3270171" y="685793"/>
                  <a:pt x="3271467" y="685793"/>
                  <a:pt x="3272764" y="687086"/>
                </a:cubicBezTo>
                <a:cubicBezTo>
                  <a:pt x="3273916" y="687086"/>
                  <a:pt x="3275213" y="687086"/>
                  <a:pt x="3276509" y="687086"/>
                </a:cubicBezTo>
                <a:cubicBezTo>
                  <a:pt x="3279102" y="685793"/>
                  <a:pt x="3280255" y="684575"/>
                  <a:pt x="3282847" y="683282"/>
                </a:cubicBezTo>
                <a:cubicBezTo>
                  <a:pt x="3284144" y="681988"/>
                  <a:pt x="3284144" y="680695"/>
                  <a:pt x="3285440" y="679478"/>
                </a:cubicBezTo>
                <a:cubicBezTo>
                  <a:pt x="3285440" y="678184"/>
                  <a:pt x="3284144" y="675674"/>
                  <a:pt x="3284144" y="674380"/>
                </a:cubicBezTo>
                <a:cubicBezTo>
                  <a:pt x="3284144" y="674380"/>
                  <a:pt x="3284144" y="673087"/>
                  <a:pt x="3284144" y="671869"/>
                </a:cubicBezTo>
                <a:cubicBezTo>
                  <a:pt x="3284144" y="671869"/>
                  <a:pt x="3284144" y="670576"/>
                  <a:pt x="3284144" y="670576"/>
                </a:cubicBezTo>
                <a:cubicBezTo>
                  <a:pt x="3285440" y="668065"/>
                  <a:pt x="3285440" y="666772"/>
                  <a:pt x="3286737" y="664185"/>
                </a:cubicBezTo>
                <a:cubicBezTo>
                  <a:pt x="3286737" y="664185"/>
                  <a:pt x="3285440" y="662968"/>
                  <a:pt x="3285440" y="662968"/>
                </a:cubicBezTo>
                <a:cubicBezTo>
                  <a:pt x="3284144" y="662968"/>
                  <a:pt x="3282847" y="664185"/>
                  <a:pt x="3281551" y="664185"/>
                </a:cubicBezTo>
                <a:cubicBezTo>
                  <a:pt x="3281551" y="665478"/>
                  <a:pt x="3281551" y="665478"/>
                  <a:pt x="3281551" y="666772"/>
                </a:cubicBezTo>
                <a:cubicBezTo>
                  <a:pt x="3281551" y="666772"/>
                  <a:pt x="3280255" y="666772"/>
                  <a:pt x="3280255" y="666772"/>
                </a:cubicBezTo>
                <a:cubicBezTo>
                  <a:pt x="3279102" y="665478"/>
                  <a:pt x="3276509" y="664185"/>
                  <a:pt x="3275213" y="662968"/>
                </a:cubicBezTo>
                <a:cubicBezTo>
                  <a:pt x="3273916" y="662968"/>
                  <a:pt x="3273916" y="661674"/>
                  <a:pt x="3272764" y="660381"/>
                </a:cubicBezTo>
                <a:cubicBezTo>
                  <a:pt x="3272764" y="660381"/>
                  <a:pt x="3272764" y="659163"/>
                  <a:pt x="3272764" y="657870"/>
                </a:cubicBezTo>
                <a:cubicBezTo>
                  <a:pt x="3273916" y="657870"/>
                  <a:pt x="3273916" y="657870"/>
                  <a:pt x="3275213" y="657870"/>
                </a:cubicBezTo>
                <a:cubicBezTo>
                  <a:pt x="3275213" y="657870"/>
                  <a:pt x="3276509" y="656576"/>
                  <a:pt x="3276509" y="656576"/>
                </a:cubicBezTo>
                <a:cubicBezTo>
                  <a:pt x="3275213" y="656576"/>
                  <a:pt x="3273916" y="656576"/>
                  <a:pt x="3272764" y="656576"/>
                </a:cubicBezTo>
                <a:cubicBezTo>
                  <a:pt x="3272764" y="656576"/>
                  <a:pt x="3271467" y="656576"/>
                  <a:pt x="3271467" y="656576"/>
                </a:cubicBezTo>
                <a:cubicBezTo>
                  <a:pt x="3270171" y="656576"/>
                  <a:pt x="3270171" y="656576"/>
                  <a:pt x="3268874" y="656576"/>
                </a:cubicBezTo>
                <a:cubicBezTo>
                  <a:pt x="3268874" y="654066"/>
                  <a:pt x="3268874" y="651555"/>
                  <a:pt x="3268874" y="648968"/>
                </a:cubicBezTo>
                <a:cubicBezTo>
                  <a:pt x="3270171" y="647675"/>
                  <a:pt x="3270171" y="647675"/>
                  <a:pt x="3271467" y="646457"/>
                </a:cubicBezTo>
                <a:cubicBezTo>
                  <a:pt x="3273916" y="646457"/>
                  <a:pt x="3275213" y="645164"/>
                  <a:pt x="3277806" y="645164"/>
                </a:cubicBezTo>
                <a:cubicBezTo>
                  <a:pt x="3279102" y="645164"/>
                  <a:pt x="3279102" y="645164"/>
                  <a:pt x="3280255" y="645164"/>
                </a:cubicBezTo>
                <a:cubicBezTo>
                  <a:pt x="3280255" y="643870"/>
                  <a:pt x="3280255" y="643870"/>
                  <a:pt x="3280255" y="642653"/>
                </a:cubicBezTo>
                <a:cubicBezTo>
                  <a:pt x="3281551" y="642653"/>
                  <a:pt x="3282847" y="642653"/>
                  <a:pt x="3284144" y="642653"/>
                </a:cubicBezTo>
                <a:cubicBezTo>
                  <a:pt x="3285440" y="642653"/>
                  <a:pt x="3286737" y="642653"/>
                  <a:pt x="3287889" y="642653"/>
                </a:cubicBezTo>
                <a:cubicBezTo>
                  <a:pt x="3287889" y="641360"/>
                  <a:pt x="3289186" y="641360"/>
                  <a:pt x="3289186" y="640066"/>
                </a:cubicBezTo>
                <a:cubicBezTo>
                  <a:pt x="3289186" y="640066"/>
                  <a:pt x="3290482" y="641360"/>
                  <a:pt x="3290482" y="641360"/>
                </a:cubicBezTo>
                <a:cubicBezTo>
                  <a:pt x="3293075" y="641360"/>
                  <a:pt x="3294228" y="641360"/>
                  <a:pt x="3296820" y="641360"/>
                </a:cubicBezTo>
                <a:cubicBezTo>
                  <a:pt x="3296820" y="642653"/>
                  <a:pt x="3298117" y="642653"/>
                  <a:pt x="3298117" y="642653"/>
                </a:cubicBezTo>
                <a:cubicBezTo>
                  <a:pt x="3299413" y="642653"/>
                  <a:pt x="3300566" y="641360"/>
                  <a:pt x="3301862" y="641360"/>
                </a:cubicBezTo>
                <a:cubicBezTo>
                  <a:pt x="3300566" y="641360"/>
                  <a:pt x="3300566" y="640066"/>
                  <a:pt x="3299413" y="640066"/>
                </a:cubicBezTo>
                <a:cubicBezTo>
                  <a:pt x="3299413" y="640066"/>
                  <a:pt x="3299413" y="638849"/>
                  <a:pt x="3299413" y="638849"/>
                </a:cubicBezTo>
                <a:cubicBezTo>
                  <a:pt x="3300566" y="638849"/>
                  <a:pt x="3300566" y="638849"/>
                  <a:pt x="3301862" y="638849"/>
                </a:cubicBezTo>
                <a:cubicBezTo>
                  <a:pt x="3301862" y="638849"/>
                  <a:pt x="3301862" y="637556"/>
                  <a:pt x="3301862" y="637556"/>
                </a:cubicBezTo>
                <a:cubicBezTo>
                  <a:pt x="3303159" y="638849"/>
                  <a:pt x="3304455" y="638849"/>
                  <a:pt x="3305752" y="640066"/>
                </a:cubicBezTo>
                <a:cubicBezTo>
                  <a:pt x="3305752" y="640066"/>
                  <a:pt x="3307048" y="640066"/>
                  <a:pt x="3308201" y="640066"/>
                </a:cubicBezTo>
                <a:cubicBezTo>
                  <a:pt x="3309497" y="640066"/>
                  <a:pt x="3310793" y="641360"/>
                  <a:pt x="3312090" y="641360"/>
                </a:cubicBezTo>
                <a:cubicBezTo>
                  <a:pt x="3314539" y="641360"/>
                  <a:pt x="3315835" y="641360"/>
                  <a:pt x="3318428" y="641360"/>
                </a:cubicBezTo>
                <a:cubicBezTo>
                  <a:pt x="3321021" y="641360"/>
                  <a:pt x="3322174" y="642653"/>
                  <a:pt x="3324767" y="643870"/>
                </a:cubicBezTo>
                <a:cubicBezTo>
                  <a:pt x="3328512" y="645164"/>
                  <a:pt x="3333698" y="645164"/>
                  <a:pt x="3338740" y="645164"/>
                </a:cubicBezTo>
                <a:cubicBezTo>
                  <a:pt x="3338740" y="645164"/>
                  <a:pt x="3338740" y="643870"/>
                  <a:pt x="3338740" y="643870"/>
                </a:cubicBezTo>
                <a:cubicBezTo>
                  <a:pt x="3338740" y="642653"/>
                  <a:pt x="3340036" y="642653"/>
                  <a:pt x="3340036" y="641360"/>
                </a:cubicBezTo>
                <a:cubicBezTo>
                  <a:pt x="3340036" y="641360"/>
                  <a:pt x="3338740" y="640066"/>
                  <a:pt x="3338740" y="640066"/>
                </a:cubicBezTo>
                <a:cubicBezTo>
                  <a:pt x="3338740" y="640066"/>
                  <a:pt x="3338740" y="638849"/>
                  <a:pt x="3338740" y="638849"/>
                </a:cubicBezTo>
                <a:cubicBezTo>
                  <a:pt x="3338740" y="638849"/>
                  <a:pt x="3340036" y="638849"/>
                  <a:pt x="3340036" y="638849"/>
                </a:cubicBezTo>
                <a:cubicBezTo>
                  <a:pt x="3340036" y="640066"/>
                  <a:pt x="3341332" y="640066"/>
                  <a:pt x="3341332" y="641360"/>
                </a:cubicBezTo>
                <a:cubicBezTo>
                  <a:pt x="3342485" y="641360"/>
                  <a:pt x="3343781" y="641360"/>
                  <a:pt x="3345078" y="641360"/>
                </a:cubicBezTo>
                <a:cubicBezTo>
                  <a:pt x="3345078" y="640066"/>
                  <a:pt x="3345078" y="640066"/>
                  <a:pt x="3345078" y="638849"/>
                </a:cubicBezTo>
                <a:cubicBezTo>
                  <a:pt x="3346374" y="637556"/>
                  <a:pt x="3346374" y="637556"/>
                  <a:pt x="3347671" y="637556"/>
                </a:cubicBezTo>
                <a:cubicBezTo>
                  <a:pt x="3348967" y="637556"/>
                  <a:pt x="3350120" y="638849"/>
                  <a:pt x="3351416" y="638849"/>
                </a:cubicBezTo>
                <a:cubicBezTo>
                  <a:pt x="3352713" y="637556"/>
                  <a:pt x="3354009" y="637556"/>
                  <a:pt x="3355306" y="636262"/>
                </a:cubicBezTo>
                <a:cubicBezTo>
                  <a:pt x="3355306" y="635045"/>
                  <a:pt x="3356458" y="635045"/>
                  <a:pt x="3356458" y="633751"/>
                </a:cubicBezTo>
                <a:cubicBezTo>
                  <a:pt x="3357754" y="633751"/>
                  <a:pt x="3357754" y="633751"/>
                  <a:pt x="3359051" y="633751"/>
                </a:cubicBezTo>
                <a:cubicBezTo>
                  <a:pt x="3360347" y="633751"/>
                  <a:pt x="3362796" y="635045"/>
                  <a:pt x="3364093" y="635045"/>
                </a:cubicBezTo>
                <a:cubicBezTo>
                  <a:pt x="3365389" y="635045"/>
                  <a:pt x="3365389" y="633751"/>
                  <a:pt x="3366686" y="633751"/>
                </a:cubicBezTo>
                <a:cubicBezTo>
                  <a:pt x="3366686" y="633751"/>
                  <a:pt x="3365389" y="632458"/>
                  <a:pt x="3364093" y="631164"/>
                </a:cubicBezTo>
                <a:cubicBezTo>
                  <a:pt x="3364093" y="631164"/>
                  <a:pt x="3362796" y="631164"/>
                  <a:pt x="3361644" y="631164"/>
                </a:cubicBezTo>
                <a:cubicBezTo>
                  <a:pt x="3361644" y="631164"/>
                  <a:pt x="3360347" y="631164"/>
                  <a:pt x="3360347" y="631164"/>
                </a:cubicBezTo>
                <a:cubicBezTo>
                  <a:pt x="3359051" y="631164"/>
                  <a:pt x="3357754" y="631164"/>
                  <a:pt x="3356458" y="631164"/>
                </a:cubicBezTo>
                <a:cubicBezTo>
                  <a:pt x="3355306" y="629947"/>
                  <a:pt x="3355306" y="629947"/>
                  <a:pt x="3354009" y="628654"/>
                </a:cubicBezTo>
                <a:cubicBezTo>
                  <a:pt x="3352713" y="628654"/>
                  <a:pt x="3351416" y="628654"/>
                  <a:pt x="3350120" y="628654"/>
                </a:cubicBezTo>
                <a:cubicBezTo>
                  <a:pt x="3348967" y="627360"/>
                  <a:pt x="3347671" y="626143"/>
                  <a:pt x="3346374" y="624850"/>
                </a:cubicBezTo>
                <a:cubicBezTo>
                  <a:pt x="3347671" y="624850"/>
                  <a:pt x="3347671" y="623556"/>
                  <a:pt x="3347671" y="623556"/>
                </a:cubicBezTo>
                <a:cubicBezTo>
                  <a:pt x="3348967" y="624850"/>
                  <a:pt x="3350120" y="624850"/>
                  <a:pt x="3351416" y="626143"/>
                </a:cubicBezTo>
                <a:cubicBezTo>
                  <a:pt x="3351416" y="624850"/>
                  <a:pt x="3351416" y="624850"/>
                  <a:pt x="3351416" y="623556"/>
                </a:cubicBezTo>
                <a:cubicBezTo>
                  <a:pt x="3351416" y="623556"/>
                  <a:pt x="3350120" y="622339"/>
                  <a:pt x="3350120" y="622339"/>
                </a:cubicBezTo>
                <a:cubicBezTo>
                  <a:pt x="3351416" y="622339"/>
                  <a:pt x="3351416" y="621045"/>
                  <a:pt x="3352713" y="621045"/>
                </a:cubicBezTo>
                <a:cubicBezTo>
                  <a:pt x="3351416" y="621045"/>
                  <a:pt x="3350120" y="621045"/>
                  <a:pt x="3348967" y="621045"/>
                </a:cubicBezTo>
                <a:cubicBezTo>
                  <a:pt x="3348967" y="621045"/>
                  <a:pt x="3345078" y="622339"/>
                  <a:pt x="3343781" y="622339"/>
                </a:cubicBezTo>
                <a:cubicBezTo>
                  <a:pt x="3342485" y="622339"/>
                  <a:pt x="3342485" y="622339"/>
                  <a:pt x="3342485" y="622339"/>
                </a:cubicBezTo>
                <a:cubicBezTo>
                  <a:pt x="3342485" y="623556"/>
                  <a:pt x="3341332" y="624850"/>
                  <a:pt x="3341332" y="624850"/>
                </a:cubicBezTo>
                <a:cubicBezTo>
                  <a:pt x="3340036" y="623556"/>
                  <a:pt x="3338740" y="623556"/>
                  <a:pt x="3337443" y="623556"/>
                </a:cubicBezTo>
                <a:cubicBezTo>
                  <a:pt x="3337443" y="623556"/>
                  <a:pt x="3337443" y="622339"/>
                  <a:pt x="3337443" y="622339"/>
                </a:cubicBezTo>
                <a:cubicBezTo>
                  <a:pt x="3336147" y="621045"/>
                  <a:pt x="3336147" y="621045"/>
                  <a:pt x="3334994" y="621045"/>
                </a:cubicBezTo>
                <a:cubicBezTo>
                  <a:pt x="3334994" y="621045"/>
                  <a:pt x="3333698" y="621045"/>
                  <a:pt x="3333698" y="621045"/>
                </a:cubicBezTo>
                <a:cubicBezTo>
                  <a:pt x="3333698" y="621045"/>
                  <a:pt x="3334994" y="622339"/>
                  <a:pt x="3334994" y="622339"/>
                </a:cubicBezTo>
                <a:cubicBezTo>
                  <a:pt x="3334994" y="622339"/>
                  <a:pt x="3334994" y="623556"/>
                  <a:pt x="3334994" y="623556"/>
                </a:cubicBezTo>
                <a:cubicBezTo>
                  <a:pt x="3333698" y="623556"/>
                  <a:pt x="3331105" y="623556"/>
                  <a:pt x="3329808" y="623556"/>
                </a:cubicBezTo>
                <a:cubicBezTo>
                  <a:pt x="3328512" y="623556"/>
                  <a:pt x="3328512" y="622339"/>
                  <a:pt x="3327359" y="622339"/>
                </a:cubicBezTo>
                <a:cubicBezTo>
                  <a:pt x="3324767" y="622339"/>
                  <a:pt x="3323470" y="622339"/>
                  <a:pt x="3322174" y="622339"/>
                </a:cubicBezTo>
                <a:cubicBezTo>
                  <a:pt x="3321021" y="622339"/>
                  <a:pt x="3321021" y="623556"/>
                  <a:pt x="3319725" y="623556"/>
                </a:cubicBezTo>
                <a:cubicBezTo>
                  <a:pt x="3318428" y="623556"/>
                  <a:pt x="3318428" y="622339"/>
                  <a:pt x="3318428" y="622339"/>
                </a:cubicBezTo>
                <a:cubicBezTo>
                  <a:pt x="3317132" y="622339"/>
                  <a:pt x="3317132" y="622339"/>
                  <a:pt x="3315835" y="622339"/>
                </a:cubicBezTo>
                <a:cubicBezTo>
                  <a:pt x="3315835" y="622339"/>
                  <a:pt x="3315835" y="623556"/>
                  <a:pt x="3315835" y="623556"/>
                </a:cubicBezTo>
                <a:cubicBezTo>
                  <a:pt x="3314539" y="623556"/>
                  <a:pt x="3314539" y="623556"/>
                  <a:pt x="3313386" y="623556"/>
                </a:cubicBezTo>
                <a:cubicBezTo>
                  <a:pt x="3313386" y="622339"/>
                  <a:pt x="3312090" y="622339"/>
                  <a:pt x="3312090" y="621045"/>
                </a:cubicBezTo>
                <a:cubicBezTo>
                  <a:pt x="3310793" y="621045"/>
                  <a:pt x="3310793" y="622339"/>
                  <a:pt x="3310793" y="622339"/>
                </a:cubicBezTo>
                <a:cubicBezTo>
                  <a:pt x="3309497" y="622339"/>
                  <a:pt x="3309497" y="622339"/>
                  <a:pt x="3308201" y="622339"/>
                </a:cubicBezTo>
                <a:cubicBezTo>
                  <a:pt x="3308201" y="621045"/>
                  <a:pt x="3307048" y="621045"/>
                  <a:pt x="3307048" y="619752"/>
                </a:cubicBezTo>
                <a:cubicBezTo>
                  <a:pt x="3307048" y="621045"/>
                  <a:pt x="3305752" y="621045"/>
                  <a:pt x="3305752" y="621045"/>
                </a:cubicBezTo>
                <a:cubicBezTo>
                  <a:pt x="3305752" y="622339"/>
                  <a:pt x="3307048" y="622339"/>
                  <a:pt x="3307048" y="623556"/>
                </a:cubicBezTo>
                <a:cubicBezTo>
                  <a:pt x="3307048" y="623556"/>
                  <a:pt x="3305752" y="623556"/>
                  <a:pt x="3305752" y="623556"/>
                </a:cubicBezTo>
                <a:cubicBezTo>
                  <a:pt x="3304455" y="624850"/>
                  <a:pt x="3304455" y="624850"/>
                  <a:pt x="3303159" y="626143"/>
                </a:cubicBezTo>
                <a:cubicBezTo>
                  <a:pt x="3303159" y="626143"/>
                  <a:pt x="3301862" y="626143"/>
                  <a:pt x="3301862" y="626143"/>
                </a:cubicBezTo>
                <a:cubicBezTo>
                  <a:pt x="3301862" y="626143"/>
                  <a:pt x="3303159" y="626143"/>
                  <a:pt x="3303159" y="624850"/>
                </a:cubicBezTo>
                <a:cubicBezTo>
                  <a:pt x="3301862" y="624850"/>
                  <a:pt x="3301862" y="623556"/>
                  <a:pt x="3301862" y="623556"/>
                </a:cubicBezTo>
                <a:cubicBezTo>
                  <a:pt x="3301862" y="624850"/>
                  <a:pt x="3300566" y="624850"/>
                  <a:pt x="3299413" y="626143"/>
                </a:cubicBezTo>
                <a:cubicBezTo>
                  <a:pt x="3299413" y="626143"/>
                  <a:pt x="3298117" y="626143"/>
                  <a:pt x="3296820" y="626143"/>
                </a:cubicBezTo>
                <a:cubicBezTo>
                  <a:pt x="3294228" y="626143"/>
                  <a:pt x="3293075" y="624850"/>
                  <a:pt x="3291779" y="624850"/>
                </a:cubicBezTo>
                <a:cubicBezTo>
                  <a:pt x="3291779" y="624850"/>
                  <a:pt x="3291779" y="626143"/>
                  <a:pt x="3291779" y="626143"/>
                </a:cubicBezTo>
                <a:cubicBezTo>
                  <a:pt x="3289186" y="627360"/>
                  <a:pt x="3286737" y="627360"/>
                  <a:pt x="3284144" y="628654"/>
                </a:cubicBezTo>
                <a:cubicBezTo>
                  <a:pt x="3282847" y="628654"/>
                  <a:pt x="3281551" y="628654"/>
                  <a:pt x="3280255" y="628654"/>
                </a:cubicBezTo>
                <a:cubicBezTo>
                  <a:pt x="3277806" y="629947"/>
                  <a:pt x="3276509" y="629947"/>
                  <a:pt x="3273916" y="631164"/>
                </a:cubicBezTo>
                <a:cubicBezTo>
                  <a:pt x="3272764" y="631164"/>
                  <a:pt x="3272764" y="631164"/>
                  <a:pt x="3271467" y="631164"/>
                </a:cubicBezTo>
                <a:cubicBezTo>
                  <a:pt x="3271467" y="632458"/>
                  <a:pt x="3270171" y="632458"/>
                  <a:pt x="3268874" y="632458"/>
                </a:cubicBezTo>
                <a:cubicBezTo>
                  <a:pt x="3268874" y="632458"/>
                  <a:pt x="3268874" y="631164"/>
                  <a:pt x="3268874" y="631164"/>
                </a:cubicBezTo>
                <a:cubicBezTo>
                  <a:pt x="3267578" y="631164"/>
                  <a:pt x="3267578" y="631164"/>
                  <a:pt x="3266281" y="631164"/>
                </a:cubicBezTo>
                <a:cubicBezTo>
                  <a:pt x="3265129" y="632458"/>
                  <a:pt x="3265129" y="633751"/>
                  <a:pt x="3263833" y="635045"/>
                </a:cubicBezTo>
                <a:cubicBezTo>
                  <a:pt x="3263833" y="635045"/>
                  <a:pt x="3262536" y="635045"/>
                  <a:pt x="3262536" y="635045"/>
                </a:cubicBezTo>
                <a:cubicBezTo>
                  <a:pt x="3262536" y="633751"/>
                  <a:pt x="3263833" y="633751"/>
                  <a:pt x="3263833" y="632458"/>
                </a:cubicBezTo>
                <a:cubicBezTo>
                  <a:pt x="3262536" y="632458"/>
                  <a:pt x="3262536" y="631164"/>
                  <a:pt x="3262536" y="631164"/>
                </a:cubicBezTo>
                <a:cubicBezTo>
                  <a:pt x="3261240" y="629947"/>
                  <a:pt x="3259943" y="628654"/>
                  <a:pt x="3258791" y="627360"/>
                </a:cubicBezTo>
                <a:cubicBezTo>
                  <a:pt x="3259943" y="627360"/>
                  <a:pt x="3259943" y="626143"/>
                  <a:pt x="3261240" y="626143"/>
                </a:cubicBezTo>
                <a:cubicBezTo>
                  <a:pt x="3261240" y="626143"/>
                  <a:pt x="3261240" y="624850"/>
                  <a:pt x="3261240" y="624850"/>
                </a:cubicBezTo>
                <a:cubicBezTo>
                  <a:pt x="3259943" y="624850"/>
                  <a:pt x="3258791" y="626143"/>
                  <a:pt x="3257494" y="626143"/>
                </a:cubicBezTo>
                <a:cubicBezTo>
                  <a:pt x="3256198" y="626143"/>
                  <a:pt x="3256198" y="626143"/>
                  <a:pt x="3254901" y="626143"/>
                </a:cubicBezTo>
                <a:cubicBezTo>
                  <a:pt x="3254901" y="626143"/>
                  <a:pt x="3256198" y="624850"/>
                  <a:pt x="3256198" y="624850"/>
                </a:cubicBezTo>
                <a:cubicBezTo>
                  <a:pt x="3256198" y="624850"/>
                  <a:pt x="3254901" y="624850"/>
                  <a:pt x="3254901" y="624850"/>
                </a:cubicBezTo>
                <a:cubicBezTo>
                  <a:pt x="3253605" y="624850"/>
                  <a:pt x="3251156" y="624850"/>
                  <a:pt x="3249860" y="624850"/>
                </a:cubicBezTo>
                <a:cubicBezTo>
                  <a:pt x="3248563" y="624850"/>
                  <a:pt x="3248563" y="623556"/>
                  <a:pt x="3247267" y="623556"/>
                </a:cubicBezTo>
                <a:cubicBezTo>
                  <a:pt x="3245970" y="623556"/>
                  <a:pt x="3245970" y="623556"/>
                  <a:pt x="3244818" y="623556"/>
                </a:cubicBezTo>
                <a:cubicBezTo>
                  <a:pt x="3243521" y="623556"/>
                  <a:pt x="3242225" y="622339"/>
                  <a:pt x="3240928" y="621045"/>
                </a:cubicBezTo>
                <a:cubicBezTo>
                  <a:pt x="3239632" y="621045"/>
                  <a:pt x="3239632" y="622339"/>
                  <a:pt x="3239632" y="622339"/>
                </a:cubicBezTo>
                <a:cubicBezTo>
                  <a:pt x="3239632" y="621045"/>
                  <a:pt x="3238335" y="621045"/>
                  <a:pt x="3238335" y="621045"/>
                </a:cubicBezTo>
                <a:cubicBezTo>
                  <a:pt x="3237183" y="621045"/>
                  <a:pt x="3234590" y="622339"/>
                  <a:pt x="3233294" y="622339"/>
                </a:cubicBezTo>
                <a:cubicBezTo>
                  <a:pt x="3233294" y="622339"/>
                  <a:pt x="3231997" y="621045"/>
                  <a:pt x="3231997" y="621045"/>
                </a:cubicBezTo>
                <a:cubicBezTo>
                  <a:pt x="3231997" y="621045"/>
                  <a:pt x="3231997" y="619752"/>
                  <a:pt x="3231997" y="619752"/>
                </a:cubicBezTo>
                <a:cubicBezTo>
                  <a:pt x="3233294" y="618535"/>
                  <a:pt x="3233294" y="618535"/>
                  <a:pt x="3234590" y="617241"/>
                </a:cubicBezTo>
                <a:cubicBezTo>
                  <a:pt x="3233294" y="617241"/>
                  <a:pt x="3233294" y="615948"/>
                  <a:pt x="3231997" y="615948"/>
                </a:cubicBezTo>
                <a:cubicBezTo>
                  <a:pt x="3231997" y="613437"/>
                  <a:pt x="3231997" y="612144"/>
                  <a:pt x="3231997" y="610850"/>
                </a:cubicBezTo>
                <a:cubicBezTo>
                  <a:pt x="3231997" y="610850"/>
                  <a:pt x="3233294" y="609633"/>
                  <a:pt x="3233294" y="609633"/>
                </a:cubicBezTo>
                <a:cubicBezTo>
                  <a:pt x="3233294" y="608339"/>
                  <a:pt x="3233294" y="607046"/>
                  <a:pt x="3233294" y="605829"/>
                </a:cubicBezTo>
                <a:cubicBezTo>
                  <a:pt x="3234590" y="605829"/>
                  <a:pt x="3234590" y="605829"/>
                  <a:pt x="3235887" y="605829"/>
                </a:cubicBezTo>
                <a:cubicBezTo>
                  <a:pt x="3234590" y="604535"/>
                  <a:pt x="3234590" y="604535"/>
                  <a:pt x="3233294" y="603242"/>
                </a:cubicBezTo>
                <a:cubicBezTo>
                  <a:pt x="3233294" y="603242"/>
                  <a:pt x="3234590" y="602024"/>
                  <a:pt x="3234590" y="602024"/>
                </a:cubicBezTo>
                <a:cubicBezTo>
                  <a:pt x="3234590" y="602024"/>
                  <a:pt x="3233294" y="600731"/>
                  <a:pt x="3233294" y="600731"/>
                </a:cubicBezTo>
                <a:cubicBezTo>
                  <a:pt x="3231997" y="599438"/>
                  <a:pt x="3230845" y="598144"/>
                  <a:pt x="3229548" y="596927"/>
                </a:cubicBezTo>
                <a:cubicBezTo>
                  <a:pt x="3230845" y="596927"/>
                  <a:pt x="3230845" y="595633"/>
                  <a:pt x="3230845" y="595633"/>
                </a:cubicBezTo>
                <a:cubicBezTo>
                  <a:pt x="3230845" y="594340"/>
                  <a:pt x="3229548" y="594340"/>
                  <a:pt x="3229548" y="593123"/>
                </a:cubicBezTo>
                <a:cubicBezTo>
                  <a:pt x="3229548" y="593123"/>
                  <a:pt x="3230845" y="591829"/>
                  <a:pt x="3230845" y="591829"/>
                </a:cubicBezTo>
                <a:cubicBezTo>
                  <a:pt x="3231997" y="590536"/>
                  <a:pt x="3231997" y="590536"/>
                  <a:pt x="3231997" y="589318"/>
                </a:cubicBezTo>
                <a:cubicBezTo>
                  <a:pt x="3231997" y="589318"/>
                  <a:pt x="3230845" y="588025"/>
                  <a:pt x="3230845" y="588025"/>
                </a:cubicBezTo>
                <a:cubicBezTo>
                  <a:pt x="3229548" y="588025"/>
                  <a:pt x="3229548" y="588025"/>
                  <a:pt x="3228252" y="588025"/>
                </a:cubicBezTo>
                <a:cubicBezTo>
                  <a:pt x="3226955" y="588025"/>
                  <a:pt x="3226955" y="586732"/>
                  <a:pt x="3226955" y="586732"/>
                </a:cubicBezTo>
                <a:cubicBezTo>
                  <a:pt x="3226955" y="585514"/>
                  <a:pt x="3228252" y="585514"/>
                  <a:pt x="3228252" y="584221"/>
                </a:cubicBezTo>
                <a:cubicBezTo>
                  <a:pt x="3228252" y="584221"/>
                  <a:pt x="3226955" y="584221"/>
                  <a:pt x="3226955" y="584221"/>
                </a:cubicBezTo>
                <a:cubicBezTo>
                  <a:pt x="3226955" y="582927"/>
                  <a:pt x="3225659" y="582927"/>
                  <a:pt x="3225659" y="581634"/>
                </a:cubicBezTo>
                <a:cubicBezTo>
                  <a:pt x="3225659" y="580417"/>
                  <a:pt x="3226955" y="580417"/>
                  <a:pt x="3226955" y="579123"/>
                </a:cubicBezTo>
                <a:cubicBezTo>
                  <a:pt x="3226955" y="579123"/>
                  <a:pt x="3228252" y="579123"/>
                  <a:pt x="3228252" y="579123"/>
                </a:cubicBezTo>
                <a:cubicBezTo>
                  <a:pt x="3228252" y="577830"/>
                  <a:pt x="3229548" y="577830"/>
                  <a:pt x="3229548" y="576612"/>
                </a:cubicBezTo>
                <a:cubicBezTo>
                  <a:pt x="3229548" y="575319"/>
                  <a:pt x="3228252" y="575319"/>
                  <a:pt x="3228252" y="574026"/>
                </a:cubicBezTo>
                <a:cubicBezTo>
                  <a:pt x="3229548" y="574026"/>
                  <a:pt x="3229548" y="572808"/>
                  <a:pt x="3230845" y="572808"/>
                </a:cubicBezTo>
                <a:cubicBezTo>
                  <a:pt x="3229548" y="571515"/>
                  <a:pt x="3229548" y="571515"/>
                  <a:pt x="3229548" y="570221"/>
                </a:cubicBezTo>
                <a:cubicBezTo>
                  <a:pt x="3230845" y="570221"/>
                  <a:pt x="3230845" y="570221"/>
                  <a:pt x="3231997" y="570221"/>
                </a:cubicBezTo>
                <a:cubicBezTo>
                  <a:pt x="3233294" y="570221"/>
                  <a:pt x="3233294" y="570221"/>
                  <a:pt x="3234590" y="570221"/>
                </a:cubicBezTo>
                <a:cubicBezTo>
                  <a:pt x="3234590" y="571515"/>
                  <a:pt x="3234590" y="571515"/>
                  <a:pt x="3234590" y="571515"/>
                </a:cubicBezTo>
                <a:cubicBezTo>
                  <a:pt x="3234590" y="572808"/>
                  <a:pt x="3235887" y="572808"/>
                  <a:pt x="3235887" y="572808"/>
                </a:cubicBezTo>
                <a:cubicBezTo>
                  <a:pt x="3237183" y="572808"/>
                  <a:pt x="3238335" y="571515"/>
                  <a:pt x="3239632" y="571515"/>
                </a:cubicBezTo>
                <a:cubicBezTo>
                  <a:pt x="3239632" y="571515"/>
                  <a:pt x="3240928" y="570221"/>
                  <a:pt x="3240928" y="570221"/>
                </a:cubicBezTo>
                <a:cubicBezTo>
                  <a:pt x="3242225" y="570221"/>
                  <a:pt x="3242225" y="568928"/>
                  <a:pt x="3243521" y="568928"/>
                </a:cubicBezTo>
                <a:cubicBezTo>
                  <a:pt x="3243521" y="568928"/>
                  <a:pt x="3243521" y="567711"/>
                  <a:pt x="3243521" y="567711"/>
                </a:cubicBezTo>
                <a:cubicBezTo>
                  <a:pt x="3242225" y="567711"/>
                  <a:pt x="3242225" y="566417"/>
                  <a:pt x="3240928" y="566417"/>
                </a:cubicBezTo>
                <a:cubicBezTo>
                  <a:pt x="3240928" y="565124"/>
                  <a:pt x="3242225" y="565124"/>
                  <a:pt x="3242225" y="565124"/>
                </a:cubicBezTo>
                <a:cubicBezTo>
                  <a:pt x="3243521" y="566417"/>
                  <a:pt x="3243521" y="566417"/>
                  <a:pt x="3244818" y="566417"/>
                </a:cubicBezTo>
                <a:cubicBezTo>
                  <a:pt x="3244818" y="566417"/>
                  <a:pt x="3244818" y="565124"/>
                  <a:pt x="3244818" y="565124"/>
                </a:cubicBezTo>
                <a:cubicBezTo>
                  <a:pt x="3244818" y="563906"/>
                  <a:pt x="3245970" y="563906"/>
                  <a:pt x="3245970" y="562613"/>
                </a:cubicBezTo>
                <a:cubicBezTo>
                  <a:pt x="3247267" y="562613"/>
                  <a:pt x="3247267" y="562613"/>
                  <a:pt x="3248563" y="562613"/>
                </a:cubicBezTo>
                <a:cubicBezTo>
                  <a:pt x="3248563" y="562613"/>
                  <a:pt x="3249860" y="563906"/>
                  <a:pt x="3249860" y="563906"/>
                </a:cubicBezTo>
                <a:cubicBezTo>
                  <a:pt x="3251156" y="563906"/>
                  <a:pt x="3252308" y="565124"/>
                  <a:pt x="3253605" y="565124"/>
                </a:cubicBezTo>
                <a:cubicBezTo>
                  <a:pt x="3252308" y="565124"/>
                  <a:pt x="3252308" y="563906"/>
                  <a:pt x="3251156" y="563906"/>
                </a:cubicBezTo>
                <a:cubicBezTo>
                  <a:pt x="3249860" y="563906"/>
                  <a:pt x="3249860" y="562613"/>
                  <a:pt x="3249860" y="561320"/>
                </a:cubicBezTo>
                <a:cubicBezTo>
                  <a:pt x="3251156" y="561320"/>
                  <a:pt x="3251156" y="560102"/>
                  <a:pt x="3252308" y="560102"/>
                </a:cubicBezTo>
                <a:cubicBezTo>
                  <a:pt x="3253605" y="560102"/>
                  <a:pt x="3254901" y="560102"/>
                  <a:pt x="3256198" y="560102"/>
                </a:cubicBezTo>
                <a:cubicBezTo>
                  <a:pt x="3257494" y="560102"/>
                  <a:pt x="3257494" y="558809"/>
                  <a:pt x="3257494" y="558809"/>
                </a:cubicBezTo>
                <a:cubicBezTo>
                  <a:pt x="3257494" y="557515"/>
                  <a:pt x="3256198" y="557515"/>
                  <a:pt x="3256198" y="556298"/>
                </a:cubicBezTo>
                <a:cubicBezTo>
                  <a:pt x="3256198" y="556298"/>
                  <a:pt x="3257494" y="556298"/>
                  <a:pt x="3257494" y="556298"/>
                </a:cubicBezTo>
                <a:cubicBezTo>
                  <a:pt x="3257494" y="556298"/>
                  <a:pt x="3258791" y="557515"/>
                  <a:pt x="3258791" y="557515"/>
                </a:cubicBezTo>
                <a:cubicBezTo>
                  <a:pt x="3258791" y="557515"/>
                  <a:pt x="3259943" y="557515"/>
                  <a:pt x="3259943" y="557515"/>
                </a:cubicBezTo>
                <a:cubicBezTo>
                  <a:pt x="3259943" y="556298"/>
                  <a:pt x="3261240" y="555005"/>
                  <a:pt x="3261240" y="553711"/>
                </a:cubicBezTo>
                <a:cubicBezTo>
                  <a:pt x="3263833" y="552418"/>
                  <a:pt x="3265129" y="551200"/>
                  <a:pt x="3267578" y="549907"/>
                </a:cubicBezTo>
                <a:cubicBezTo>
                  <a:pt x="3267578" y="548614"/>
                  <a:pt x="3268874" y="548614"/>
                  <a:pt x="3268874" y="548614"/>
                </a:cubicBezTo>
                <a:cubicBezTo>
                  <a:pt x="3268874" y="548614"/>
                  <a:pt x="3268874" y="547396"/>
                  <a:pt x="3268874" y="547396"/>
                </a:cubicBezTo>
                <a:cubicBezTo>
                  <a:pt x="3270171" y="546103"/>
                  <a:pt x="3271467" y="546103"/>
                  <a:pt x="3272764" y="544809"/>
                </a:cubicBezTo>
                <a:cubicBezTo>
                  <a:pt x="3272764" y="544809"/>
                  <a:pt x="3272764" y="543592"/>
                  <a:pt x="3272764" y="543592"/>
                </a:cubicBezTo>
                <a:cubicBezTo>
                  <a:pt x="3273916" y="543592"/>
                  <a:pt x="3276509" y="542299"/>
                  <a:pt x="3277806" y="542299"/>
                </a:cubicBezTo>
                <a:cubicBezTo>
                  <a:pt x="3280255" y="542299"/>
                  <a:pt x="3281551" y="542299"/>
                  <a:pt x="3282847" y="542299"/>
                </a:cubicBezTo>
                <a:cubicBezTo>
                  <a:pt x="3284144" y="543592"/>
                  <a:pt x="3286737" y="543592"/>
                  <a:pt x="3287889" y="544809"/>
                </a:cubicBezTo>
                <a:cubicBezTo>
                  <a:pt x="3287889" y="544809"/>
                  <a:pt x="3287889" y="543592"/>
                  <a:pt x="3287889" y="543592"/>
                </a:cubicBezTo>
                <a:cubicBezTo>
                  <a:pt x="3285440" y="542299"/>
                  <a:pt x="3284144" y="542299"/>
                  <a:pt x="3282847" y="541005"/>
                </a:cubicBezTo>
                <a:cubicBezTo>
                  <a:pt x="3282847" y="541005"/>
                  <a:pt x="3284144" y="541005"/>
                  <a:pt x="3284144" y="541005"/>
                </a:cubicBezTo>
                <a:cubicBezTo>
                  <a:pt x="3285440" y="542299"/>
                  <a:pt x="3286737" y="542299"/>
                  <a:pt x="3287889" y="542299"/>
                </a:cubicBezTo>
                <a:cubicBezTo>
                  <a:pt x="3286737" y="541005"/>
                  <a:pt x="3284144" y="539788"/>
                  <a:pt x="3282847" y="538494"/>
                </a:cubicBezTo>
                <a:cubicBezTo>
                  <a:pt x="3282847" y="537201"/>
                  <a:pt x="3284144" y="537201"/>
                  <a:pt x="3284144" y="537201"/>
                </a:cubicBezTo>
                <a:cubicBezTo>
                  <a:pt x="3284144" y="535908"/>
                  <a:pt x="3284144" y="534690"/>
                  <a:pt x="3284144" y="533397"/>
                </a:cubicBezTo>
                <a:cubicBezTo>
                  <a:pt x="3284144" y="533397"/>
                  <a:pt x="3282847" y="532103"/>
                  <a:pt x="3282847" y="532103"/>
                </a:cubicBezTo>
                <a:cubicBezTo>
                  <a:pt x="3284144" y="530886"/>
                  <a:pt x="3284144" y="530886"/>
                  <a:pt x="3285440" y="530886"/>
                </a:cubicBezTo>
                <a:cubicBezTo>
                  <a:pt x="3282847" y="530886"/>
                  <a:pt x="3281551" y="529593"/>
                  <a:pt x="3280255" y="528299"/>
                </a:cubicBezTo>
                <a:cubicBezTo>
                  <a:pt x="3279102" y="528299"/>
                  <a:pt x="3276509" y="528299"/>
                  <a:pt x="3273916" y="528299"/>
                </a:cubicBezTo>
                <a:cubicBezTo>
                  <a:pt x="3272764" y="527082"/>
                  <a:pt x="3271467" y="527082"/>
                  <a:pt x="3270171" y="525788"/>
                </a:cubicBezTo>
                <a:cubicBezTo>
                  <a:pt x="3268874" y="525788"/>
                  <a:pt x="3267578" y="525788"/>
                  <a:pt x="3266281" y="525788"/>
                </a:cubicBezTo>
                <a:cubicBezTo>
                  <a:pt x="3266281" y="524495"/>
                  <a:pt x="3265129" y="524495"/>
                  <a:pt x="3265129" y="524495"/>
                </a:cubicBezTo>
                <a:cubicBezTo>
                  <a:pt x="3263833" y="524495"/>
                  <a:pt x="3263833" y="525788"/>
                  <a:pt x="3262536" y="525788"/>
                </a:cubicBezTo>
                <a:cubicBezTo>
                  <a:pt x="3261240" y="525788"/>
                  <a:pt x="3259943" y="525788"/>
                  <a:pt x="3258791" y="525788"/>
                </a:cubicBezTo>
                <a:cubicBezTo>
                  <a:pt x="3257494" y="525788"/>
                  <a:pt x="3257494" y="524495"/>
                  <a:pt x="3256198" y="524495"/>
                </a:cubicBezTo>
                <a:cubicBezTo>
                  <a:pt x="3254901" y="524495"/>
                  <a:pt x="3253605" y="525788"/>
                  <a:pt x="3252308" y="525788"/>
                </a:cubicBezTo>
                <a:cubicBezTo>
                  <a:pt x="3252308" y="525788"/>
                  <a:pt x="3251156" y="524495"/>
                  <a:pt x="3249860" y="524495"/>
                </a:cubicBezTo>
                <a:cubicBezTo>
                  <a:pt x="3249860" y="524495"/>
                  <a:pt x="3248563" y="525788"/>
                  <a:pt x="3248563" y="525788"/>
                </a:cubicBezTo>
                <a:cubicBezTo>
                  <a:pt x="3248563" y="524495"/>
                  <a:pt x="3247267" y="524495"/>
                  <a:pt x="3245970" y="524495"/>
                </a:cubicBezTo>
                <a:cubicBezTo>
                  <a:pt x="3245970" y="523278"/>
                  <a:pt x="3244818" y="523278"/>
                  <a:pt x="3244818" y="521984"/>
                </a:cubicBezTo>
                <a:cubicBezTo>
                  <a:pt x="3244818" y="523278"/>
                  <a:pt x="3243521" y="523278"/>
                  <a:pt x="3242225" y="524495"/>
                </a:cubicBezTo>
                <a:cubicBezTo>
                  <a:pt x="3240928" y="523278"/>
                  <a:pt x="3240928" y="523278"/>
                  <a:pt x="3239632" y="521984"/>
                </a:cubicBezTo>
                <a:cubicBezTo>
                  <a:pt x="3238335" y="523278"/>
                  <a:pt x="3238335" y="523278"/>
                  <a:pt x="3237183" y="523278"/>
                </a:cubicBezTo>
                <a:cubicBezTo>
                  <a:pt x="3237183" y="524495"/>
                  <a:pt x="3237183" y="524495"/>
                  <a:pt x="3237183" y="525788"/>
                </a:cubicBezTo>
                <a:cubicBezTo>
                  <a:pt x="3237183" y="525788"/>
                  <a:pt x="3235887" y="527082"/>
                  <a:pt x="3235887" y="527082"/>
                </a:cubicBezTo>
                <a:cubicBezTo>
                  <a:pt x="3234590" y="527082"/>
                  <a:pt x="3234590" y="527082"/>
                  <a:pt x="3233294" y="527082"/>
                </a:cubicBezTo>
                <a:cubicBezTo>
                  <a:pt x="3233294" y="527082"/>
                  <a:pt x="3231997" y="525788"/>
                  <a:pt x="3231997" y="525788"/>
                </a:cubicBezTo>
                <a:cubicBezTo>
                  <a:pt x="3230845" y="525788"/>
                  <a:pt x="3230845" y="525788"/>
                  <a:pt x="3229548" y="525788"/>
                </a:cubicBezTo>
                <a:cubicBezTo>
                  <a:pt x="3230845" y="525788"/>
                  <a:pt x="3230845" y="527082"/>
                  <a:pt x="3231997" y="528299"/>
                </a:cubicBezTo>
                <a:cubicBezTo>
                  <a:pt x="3233294" y="528299"/>
                  <a:pt x="3233294" y="529593"/>
                  <a:pt x="3234590" y="529593"/>
                </a:cubicBezTo>
                <a:cubicBezTo>
                  <a:pt x="3234590" y="529593"/>
                  <a:pt x="3233294" y="530886"/>
                  <a:pt x="3231997" y="530886"/>
                </a:cubicBezTo>
                <a:cubicBezTo>
                  <a:pt x="3231997" y="530886"/>
                  <a:pt x="3230845" y="530886"/>
                  <a:pt x="3229548" y="530886"/>
                </a:cubicBezTo>
                <a:cubicBezTo>
                  <a:pt x="3228252" y="532103"/>
                  <a:pt x="3228252" y="532103"/>
                  <a:pt x="3226955" y="532103"/>
                </a:cubicBezTo>
                <a:cubicBezTo>
                  <a:pt x="3228252" y="532103"/>
                  <a:pt x="3229548" y="533397"/>
                  <a:pt x="3230845" y="533397"/>
                </a:cubicBezTo>
                <a:cubicBezTo>
                  <a:pt x="3230845" y="533397"/>
                  <a:pt x="3230845" y="534690"/>
                  <a:pt x="3230845" y="534690"/>
                </a:cubicBezTo>
                <a:cubicBezTo>
                  <a:pt x="3230845" y="534690"/>
                  <a:pt x="3229548" y="534690"/>
                  <a:pt x="3229548" y="534690"/>
                </a:cubicBezTo>
                <a:cubicBezTo>
                  <a:pt x="3228252" y="533397"/>
                  <a:pt x="3228252" y="533397"/>
                  <a:pt x="3228252" y="533397"/>
                </a:cubicBezTo>
                <a:cubicBezTo>
                  <a:pt x="3226955" y="532103"/>
                  <a:pt x="3226955" y="532103"/>
                  <a:pt x="3225659" y="532103"/>
                </a:cubicBezTo>
                <a:cubicBezTo>
                  <a:pt x="3225659" y="533397"/>
                  <a:pt x="3224506" y="533397"/>
                  <a:pt x="3224506" y="533397"/>
                </a:cubicBezTo>
                <a:cubicBezTo>
                  <a:pt x="3224506" y="533397"/>
                  <a:pt x="3225659" y="534690"/>
                  <a:pt x="3225659" y="534690"/>
                </a:cubicBezTo>
                <a:cubicBezTo>
                  <a:pt x="3226955" y="534690"/>
                  <a:pt x="3226955" y="534690"/>
                  <a:pt x="3228252" y="534690"/>
                </a:cubicBezTo>
                <a:cubicBezTo>
                  <a:pt x="3228252" y="534690"/>
                  <a:pt x="3229548" y="535908"/>
                  <a:pt x="3229548" y="535908"/>
                </a:cubicBezTo>
                <a:cubicBezTo>
                  <a:pt x="3229548" y="535908"/>
                  <a:pt x="3228252" y="537201"/>
                  <a:pt x="3228252" y="537201"/>
                </a:cubicBezTo>
                <a:cubicBezTo>
                  <a:pt x="3226955" y="538494"/>
                  <a:pt x="3226955" y="539788"/>
                  <a:pt x="3225659" y="541005"/>
                </a:cubicBezTo>
                <a:cubicBezTo>
                  <a:pt x="3226955" y="541005"/>
                  <a:pt x="3226955" y="542299"/>
                  <a:pt x="3226955" y="542299"/>
                </a:cubicBezTo>
                <a:cubicBezTo>
                  <a:pt x="3225659" y="542299"/>
                  <a:pt x="3224506" y="542299"/>
                  <a:pt x="3223210" y="542299"/>
                </a:cubicBezTo>
                <a:cubicBezTo>
                  <a:pt x="3224506" y="542299"/>
                  <a:pt x="3225659" y="543592"/>
                  <a:pt x="3226955" y="543592"/>
                </a:cubicBezTo>
                <a:cubicBezTo>
                  <a:pt x="3226955" y="543592"/>
                  <a:pt x="3228252" y="543592"/>
                  <a:pt x="3229548" y="543592"/>
                </a:cubicBezTo>
                <a:cubicBezTo>
                  <a:pt x="3229548" y="543592"/>
                  <a:pt x="3230845" y="544809"/>
                  <a:pt x="3230845" y="544809"/>
                </a:cubicBezTo>
                <a:cubicBezTo>
                  <a:pt x="3229548" y="544809"/>
                  <a:pt x="3229548" y="544809"/>
                  <a:pt x="3228252" y="544809"/>
                </a:cubicBezTo>
                <a:cubicBezTo>
                  <a:pt x="3229548" y="546103"/>
                  <a:pt x="3229548" y="546103"/>
                  <a:pt x="3230845" y="547396"/>
                </a:cubicBezTo>
                <a:cubicBezTo>
                  <a:pt x="3231997" y="547396"/>
                  <a:pt x="3231997" y="547396"/>
                  <a:pt x="3233294" y="547396"/>
                </a:cubicBezTo>
                <a:cubicBezTo>
                  <a:pt x="3231997" y="548614"/>
                  <a:pt x="3230845" y="548614"/>
                  <a:pt x="3229548" y="549907"/>
                </a:cubicBezTo>
                <a:cubicBezTo>
                  <a:pt x="3228252" y="549907"/>
                  <a:pt x="3228252" y="549907"/>
                  <a:pt x="3226955" y="549907"/>
                </a:cubicBezTo>
                <a:cubicBezTo>
                  <a:pt x="3225659" y="551200"/>
                  <a:pt x="3225659" y="551200"/>
                  <a:pt x="3224506" y="552494"/>
                </a:cubicBezTo>
                <a:cubicBezTo>
                  <a:pt x="3224506" y="553711"/>
                  <a:pt x="3224506" y="555005"/>
                  <a:pt x="3224506" y="556298"/>
                </a:cubicBezTo>
                <a:cubicBezTo>
                  <a:pt x="3223210" y="557515"/>
                  <a:pt x="3221914" y="558809"/>
                  <a:pt x="3220617" y="560102"/>
                </a:cubicBezTo>
                <a:cubicBezTo>
                  <a:pt x="3219321" y="560102"/>
                  <a:pt x="3219321" y="560102"/>
                  <a:pt x="3218024" y="560102"/>
                </a:cubicBezTo>
                <a:cubicBezTo>
                  <a:pt x="3216872" y="561320"/>
                  <a:pt x="3215575" y="561320"/>
                  <a:pt x="3214279" y="562613"/>
                </a:cubicBezTo>
                <a:cubicBezTo>
                  <a:pt x="3214279" y="562613"/>
                  <a:pt x="3212982" y="561320"/>
                  <a:pt x="3212982" y="561320"/>
                </a:cubicBezTo>
                <a:cubicBezTo>
                  <a:pt x="3212982" y="562613"/>
                  <a:pt x="3212982" y="562613"/>
                  <a:pt x="3212982" y="563906"/>
                </a:cubicBezTo>
                <a:cubicBezTo>
                  <a:pt x="3212982" y="565124"/>
                  <a:pt x="3214279" y="565124"/>
                  <a:pt x="3214279" y="566417"/>
                </a:cubicBezTo>
                <a:cubicBezTo>
                  <a:pt x="3212982" y="566417"/>
                  <a:pt x="3211686" y="567711"/>
                  <a:pt x="3210533" y="567711"/>
                </a:cubicBezTo>
                <a:cubicBezTo>
                  <a:pt x="3210533" y="569004"/>
                  <a:pt x="3209237" y="569004"/>
                  <a:pt x="3209237" y="570221"/>
                </a:cubicBezTo>
                <a:cubicBezTo>
                  <a:pt x="3207940" y="570221"/>
                  <a:pt x="3207940" y="570221"/>
                  <a:pt x="3206644" y="570221"/>
                </a:cubicBezTo>
                <a:cubicBezTo>
                  <a:pt x="3206644" y="570221"/>
                  <a:pt x="3206644" y="569004"/>
                  <a:pt x="3206644" y="569004"/>
                </a:cubicBezTo>
                <a:cubicBezTo>
                  <a:pt x="3205348" y="569004"/>
                  <a:pt x="3205348" y="569004"/>
                  <a:pt x="3204051" y="569004"/>
                </a:cubicBezTo>
                <a:cubicBezTo>
                  <a:pt x="3204051" y="570221"/>
                  <a:pt x="3202899" y="570221"/>
                  <a:pt x="3202899" y="571515"/>
                </a:cubicBezTo>
                <a:cubicBezTo>
                  <a:pt x="3202899" y="572808"/>
                  <a:pt x="3202899" y="572808"/>
                  <a:pt x="3202899" y="574026"/>
                </a:cubicBezTo>
                <a:cubicBezTo>
                  <a:pt x="3201602" y="574026"/>
                  <a:pt x="3201602" y="575319"/>
                  <a:pt x="3200306" y="575319"/>
                </a:cubicBezTo>
                <a:cubicBezTo>
                  <a:pt x="3200306" y="575319"/>
                  <a:pt x="3199009" y="574026"/>
                  <a:pt x="3199009" y="574026"/>
                </a:cubicBezTo>
                <a:cubicBezTo>
                  <a:pt x="3199009" y="574026"/>
                  <a:pt x="3197713" y="574026"/>
                  <a:pt x="3197713" y="574026"/>
                </a:cubicBezTo>
                <a:cubicBezTo>
                  <a:pt x="3197713" y="575319"/>
                  <a:pt x="3196560" y="575319"/>
                  <a:pt x="3196560" y="576612"/>
                </a:cubicBezTo>
                <a:cubicBezTo>
                  <a:pt x="3196560" y="576612"/>
                  <a:pt x="3195264" y="576612"/>
                  <a:pt x="3195264" y="576612"/>
                </a:cubicBezTo>
                <a:cubicBezTo>
                  <a:pt x="3195264" y="576612"/>
                  <a:pt x="3193967" y="575319"/>
                  <a:pt x="3193967" y="575319"/>
                </a:cubicBezTo>
                <a:cubicBezTo>
                  <a:pt x="3192671" y="575319"/>
                  <a:pt x="3192671" y="576612"/>
                  <a:pt x="3191375" y="576612"/>
                </a:cubicBezTo>
                <a:cubicBezTo>
                  <a:pt x="3191375" y="577830"/>
                  <a:pt x="3190078" y="577830"/>
                  <a:pt x="3190078" y="579123"/>
                </a:cubicBezTo>
                <a:cubicBezTo>
                  <a:pt x="3191375" y="579123"/>
                  <a:pt x="3191375" y="579123"/>
                  <a:pt x="3192671" y="579123"/>
                </a:cubicBezTo>
                <a:cubicBezTo>
                  <a:pt x="3192671" y="579123"/>
                  <a:pt x="3192671" y="580417"/>
                  <a:pt x="3192671" y="580417"/>
                </a:cubicBezTo>
                <a:cubicBezTo>
                  <a:pt x="3191375" y="581634"/>
                  <a:pt x="3188926" y="581634"/>
                  <a:pt x="3187629" y="582927"/>
                </a:cubicBezTo>
                <a:cubicBezTo>
                  <a:pt x="3187629" y="582927"/>
                  <a:pt x="3186333" y="582927"/>
                  <a:pt x="3185036" y="582927"/>
                </a:cubicBezTo>
                <a:cubicBezTo>
                  <a:pt x="3185036" y="582927"/>
                  <a:pt x="3183740" y="584221"/>
                  <a:pt x="3183740" y="584221"/>
                </a:cubicBezTo>
                <a:cubicBezTo>
                  <a:pt x="3183740" y="585514"/>
                  <a:pt x="3185036" y="585514"/>
                  <a:pt x="3185036" y="586732"/>
                </a:cubicBezTo>
                <a:cubicBezTo>
                  <a:pt x="3185036" y="588025"/>
                  <a:pt x="3183740" y="588025"/>
                  <a:pt x="3182587" y="589318"/>
                </a:cubicBezTo>
                <a:cubicBezTo>
                  <a:pt x="3181291" y="589318"/>
                  <a:pt x="3178698" y="589318"/>
                  <a:pt x="3177401" y="589318"/>
                </a:cubicBezTo>
                <a:cubicBezTo>
                  <a:pt x="3177401" y="588025"/>
                  <a:pt x="3176105" y="588025"/>
                  <a:pt x="3174953" y="588025"/>
                </a:cubicBezTo>
                <a:cubicBezTo>
                  <a:pt x="3176105" y="589318"/>
                  <a:pt x="3177401" y="590536"/>
                  <a:pt x="3178698" y="591829"/>
                </a:cubicBezTo>
                <a:cubicBezTo>
                  <a:pt x="3178698" y="591829"/>
                  <a:pt x="3178698" y="593123"/>
                  <a:pt x="3178698" y="594340"/>
                </a:cubicBezTo>
                <a:cubicBezTo>
                  <a:pt x="3178698" y="595633"/>
                  <a:pt x="3177401" y="595633"/>
                  <a:pt x="3177401" y="595633"/>
                </a:cubicBezTo>
                <a:cubicBezTo>
                  <a:pt x="3177401" y="596927"/>
                  <a:pt x="3177401" y="596927"/>
                  <a:pt x="3177401" y="598144"/>
                </a:cubicBezTo>
                <a:cubicBezTo>
                  <a:pt x="3177401" y="599438"/>
                  <a:pt x="3176105" y="600731"/>
                  <a:pt x="3176105" y="602024"/>
                </a:cubicBezTo>
                <a:cubicBezTo>
                  <a:pt x="3177401" y="603242"/>
                  <a:pt x="3177401" y="603242"/>
                  <a:pt x="3178698" y="604535"/>
                </a:cubicBezTo>
                <a:cubicBezTo>
                  <a:pt x="3178698" y="605829"/>
                  <a:pt x="3178698" y="605829"/>
                  <a:pt x="3178698" y="607046"/>
                </a:cubicBezTo>
                <a:cubicBezTo>
                  <a:pt x="3177401" y="607046"/>
                  <a:pt x="3177401" y="605829"/>
                  <a:pt x="3176105" y="605829"/>
                </a:cubicBezTo>
                <a:cubicBezTo>
                  <a:pt x="3174953" y="607046"/>
                  <a:pt x="3174953" y="607046"/>
                  <a:pt x="3174953" y="607046"/>
                </a:cubicBezTo>
                <a:cubicBezTo>
                  <a:pt x="3174953" y="608339"/>
                  <a:pt x="3176105" y="609633"/>
                  <a:pt x="3176105" y="610850"/>
                </a:cubicBezTo>
                <a:cubicBezTo>
                  <a:pt x="3174953" y="612144"/>
                  <a:pt x="3174953" y="612144"/>
                  <a:pt x="3173656" y="613437"/>
                </a:cubicBezTo>
                <a:cubicBezTo>
                  <a:pt x="3174953" y="614654"/>
                  <a:pt x="3174953" y="614654"/>
                  <a:pt x="3176105" y="614654"/>
                </a:cubicBezTo>
                <a:cubicBezTo>
                  <a:pt x="3176105" y="614654"/>
                  <a:pt x="3176105" y="615948"/>
                  <a:pt x="3176105" y="615948"/>
                </a:cubicBezTo>
                <a:cubicBezTo>
                  <a:pt x="3176105" y="615948"/>
                  <a:pt x="3174953" y="615948"/>
                  <a:pt x="3174953" y="615948"/>
                </a:cubicBezTo>
                <a:cubicBezTo>
                  <a:pt x="3174953" y="617241"/>
                  <a:pt x="3176105" y="617241"/>
                  <a:pt x="3176105" y="618535"/>
                </a:cubicBezTo>
                <a:cubicBezTo>
                  <a:pt x="3174953" y="619752"/>
                  <a:pt x="3174953" y="619752"/>
                  <a:pt x="3173656" y="621045"/>
                </a:cubicBezTo>
                <a:cubicBezTo>
                  <a:pt x="3174953" y="621045"/>
                  <a:pt x="3174953" y="622339"/>
                  <a:pt x="3176105" y="622339"/>
                </a:cubicBezTo>
                <a:cubicBezTo>
                  <a:pt x="3176105" y="622339"/>
                  <a:pt x="3177401" y="623556"/>
                  <a:pt x="3177401" y="623556"/>
                </a:cubicBezTo>
                <a:cubicBezTo>
                  <a:pt x="3178698" y="623556"/>
                  <a:pt x="3178698" y="623556"/>
                  <a:pt x="3179994" y="623556"/>
                </a:cubicBezTo>
                <a:cubicBezTo>
                  <a:pt x="3179994" y="624850"/>
                  <a:pt x="3179994" y="624850"/>
                  <a:pt x="3179994" y="626143"/>
                </a:cubicBezTo>
                <a:cubicBezTo>
                  <a:pt x="3179994" y="624850"/>
                  <a:pt x="3181291" y="624850"/>
                  <a:pt x="3181291" y="624850"/>
                </a:cubicBezTo>
                <a:cubicBezTo>
                  <a:pt x="3181291" y="626143"/>
                  <a:pt x="3182587" y="626143"/>
                  <a:pt x="3182587" y="627360"/>
                </a:cubicBezTo>
                <a:cubicBezTo>
                  <a:pt x="3182587" y="626143"/>
                  <a:pt x="3183740" y="626143"/>
                  <a:pt x="3185036" y="624850"/>
                </a:cubicBezTo>
                <a:cubicBezTo>
                  <a:pt x="3186333" y="624850"/>
                  <a:pt x="3186333" y="626143"/>
                  <a:pt x="3187629" y="626143"/>
                </a:cubicBezTo>
                <a:cubicBezTo>
                  <a:pt x="3188926" y="627360"/>
                  <a:pt x="3188926" y="627360"/>
                  <a:pt x="3188926" y="628654"/>
                </a:cubicBezTo>
                <a:cubicBezTo>
                  <a:pt x="3191375" y="629947"/>
                  <a:pt x="3192671" y="631164"/>
                  <a:pt x="3195264" y="632458"/>
                </a:cubicBezTo>
                <a:cubicBezTo>
                  <a:pt x="3195264" y="632458"/>
                  <a:pt x="3193967" y="633751"/>
                  <a:pt x="3193967" y="633751"/>
                </a:cubicBezTo>
                <a:cubicBezTo>
                  <a:pt x="3195264" y="635045"/>
                  <a:pt x="3197713" y="635045"/>
                  <a:pt x="3199009" y="636262"/>
                </a:cubicBezTo>
                <a:cubicBezTo>
                  <a:pt x="3199009" y="636262"/>
                  <a:pt x="3199009" y="637556"/>
                  <a:pt x="3199009" y="637556"/>
                </a:cubicBezTo>
                <a:cubicBezTo>
                  <a:pt x="3200306" y="638849"/>
                  <a:pt x="3201602" y="638849"/>
                  <a:pt x="3202899" y="640066"/>
                </a:cubicBezTo>
                <a:cubicBezTo>
                  <a:pt x="3201602" y="641360"/>
                  <a:pt x="3201602" y="642653"/>
                  <a:pt x="3200306" y="643870"/>
                </a:cubicBezTo>
                <a:cubicBezTo>
                  <a:pt x="3197713" y="643870"/>
                  <a:pt x="3196560" y="645164"/>
                  <a:pt x="3195264" y="646457"/>
                </a:cubicBezTo>
                <a:cubicBezTo>
                  <a:pt x="3195264" y="647675"/>
                  <a:pt x="3193967" y="647675"/>
                  <a:pt x="3193967" y="648968"/>
                </a:cubicBezTo>
                <a:lnTo>
                  <a:pt x="3193937" y="648976"/>
                </a:lnTo>
                <a:lnTo>
                  <a:pt x="3190145" y="650241"/>
                </a:lnTo>
                <a:lnTo>
                  <a:pt x="3189759" y="650048"/>
                </a:lnTo>
                <a:lnTo>
                  <a:pt x="3188926" y="650262"/>
                </a:lnTo>
                <a:cubicBezTo>
                  <a:pt x="3188926" y="650262"/>
                  <a:pt x="3187629" y="648968"/>
                  <a:pt x="3186333" y="648968"/>
                </a:cubicBezTo>
                <a:cubicBezTo>
                  <a:pt x="3186333" y="648968"/>
                  <a:pt x="3186333" y="647675"/>
                  <a:pt x="3186333" y="647675"/>
                </a:cubicBezTo>
                <a:cubicBezTo>
                  <a:pt x="3185036" y="647675"/>
                  <a:pt x="3183740" y="646457"/>
                  <a:pt x="3182587" y="646457"/>
                </a:cubicBezTo>
                <a:cubicBezTo>
                  <a:pt x="3182587" y="646457"/>
                  <a:pt x="3181291" y="645164"/>
                  <a:pt x="3181291" y="645164"/>
                </a:cubicBezTo>
                <a:cubicBezTo>
                  <a:pt x="3181291" y="645164"/>
                  <a:pt x="3181291" y="646457"/>
                  <a:pt x="3181291" y="646457"/>
                </a:cubicBezTo>
                <a:cubicBezTo>
                  <a:pt x="3179994" y="646457"/>
                  <a:pt x="3179994" y="646457"/>
                  <a:pt x="3178698" y="646457"/>
                </a:cubicBezTo>
                <a:cubicBezTo>
                  <a:pt x="3178698" y="646457"/>
                  <a:pt x="3177401" y="645164"/>
                  <a:pt x="3177401" y="645164"/>
                </a:cubicBezTo>
                <a:cubicBezTo>
                  <a:pt x="3177401" y="645164"/>
                  <a:pt x="3176105" y="645164"/>
                  <a:pt x="3174953" y="645164"/>
                </a:cubicBezTo>
                <a:cubicBezTo>
                  <a:pt x="3174953" y="645164"/>
                  <a:pt x="3173656" y="646457"/>
                  <a:pt x="3173656" y="646457"/>
                </a:cubicBezTo>
                <a:cubicBezTo>
                  <a:pt x="3172360" y="646457"/>
                  <a:pt x="3172360" y="646457"/>
                  <a:pt x="3171063" y="646457"/>
                </a:cubicBezTo>
                <a:cubicBezTo>
                  <a:pt x="3171063" y="646457"/>
                  <a:pt x="3169767" y="645164"/>
                  <a:pt x="3169767" y="645164"/>
                </a:cubicBezTo>
                <a:cubicBezTo>
                  <a:pt x="3168614" y="646457"/>
                  <a:pt x="3168614" y="646457"/>
                  <a:pt x="3167318" y="647675"/>
                </a:cubicBezTo>
                <a:cubicBezTo>
                  <a:pt x="3167318" y="647675"/>
                  <a:pt x="3166021" y="646457"/>
                  <a:pt x="3164725" y="646457"/>
                </a:cubicBezTo>
                <a:cubicBezTo>
                  <a:pt x="3163428" y="647675"/>
                  <a:pt x="3163428" y="647675"/>
                  <a:pt x="3162132" y="647675"/>
                </a:cubicBezTo>
                <a:cubicBezTo>
                  <a:pt x="3162132" y="648968"/>
                  <a:pt x="3162132" y="648968"/>
                  <a:pt x="3162132" y="648968"/>
                </a:cubicBezTo>
                <a:cubicBezTo>
                  <a:pt x="3163428" y="648968"/>
                  <a:pt x="3166021" y="648968"/>
                  <a:pt x="3167318" y="648968"/>
                </a:cubicBezTo>
                <a:cubicBezTo>
                  <a:pt x="3167318" y="650262"/>
                  <a:pt x="3168614" y="650262"/>
                  <a:pt x="3168614" y="650262"/>
                </a:cubicBezTo>
                <a:cubicBezTo>
                  <a:pt x="3168614" y="650262"/>
                  <a:pt x="3168614" y="648968"/>
                  <a:pt x="3168614" y="648968"/>
                </a:cubicBezTo>
                <a:cubicBezTo>
                  <a:pt x="3171063" y="648968"/>
                  <a:pt x="3172360" y="648968"/>
                  <a:pt x="3173656" y="648968"/>
                </a:cubicBezTo>
                <a:cubicBezTo>
                  <a:pt x="3174953" y="648968"/>
                  <a:pt x="3174953" y="650262"/>
                  <a:pt x="3176105" y="650262"/>
                </a:cubicBezTo>
                <a:cubicBezTo>
                  <a:pt x="3177401" y="650262"/>
                  <a:pt x="3178698" y="650262"/>
                  <a:pt x="3179994" y="650262"/>
                </a:cubicBezTo>
                <a:cubicBezTo>
                  <a:pt x="3181291" y="651555"/>
                  <a:pt x="3181291" y="651555"/>
                  <a:pt x="3182587" y="652772"/>
                </a:cubicBezTo>
                <a:cubicBezTo>
                  <a:pt x="3182587" y="652772"/>
                  <a:pt x="3183740" y="651555"/>
                  <a:pt x="3185036" y="651555"/>
                </a:cubicBezTo>
                <a:cubicBezTo>
                  <a:pt x="3185036" y="651555"/>
                  <a:pt x="3186333" y="651555"/>
                  <a:pt x="3186333" y="651555"/>
                </a:cubicBezTo>
                <a:cubicBezTo>
                  <a:pt x="3186333" y="651555"/>
                  <a:pt x="3187629" y="650262"/>
                  <a:pt x="3188926" y="650262"/>
                </a:cubicBezTo>
                <a:cubicBezTo>
                  <a:pt x="3190078" y="651555"/>
                  <a:pt x="3191375" y="651555"/>
                  <a:pt x="3192671" y="651555"/>
                </a:cubicBezTo>
                <a:cubicBezTo>
                  <a:pt x="3193967" y="651555"/>
                  <a:pt x="3193967" y="652772"/>
                  <a:pt x="3195264" y="652772"/>
                </a:cubicBezTo>
                <a:cubicBezTo>
                  <a:pt x="3195264" y="654066"/>
                  <a:pt x="3195264" y="654066"/>
                  <a:pt x="3195264" y="655359"/>
                </a:cubicBezTo>
                <a:cubicBezTo>
                  <a:pt x="3193967" y="655359"/>
                  <a:pt x="3193967" y="656576"/>
                  <a:pt x="3192671" y="656576"/>
                </a:cubicBezTo>
                <a:cubicBezTo>
                  <a:pt x="3191375" y="656576"/>
                  <a:pt x="3191375" y="656576"/>
                  <a:pt x="3190078" y="656576"/>
                </a:cubicBezTo>
                <a:cubicBezTo>
                  <a:pt x="3188926" y="656576"/>
                  <a:pt x="3187629" y="657870"/>
                  <a:pt x="3186333" y="659163"/>
                </a:cubicBezTo>
                <a:cubicBezTo>
                  <a:pt x="3185036" y="659163"/>
                  <a:pt x="3185036" y="659163"/>
                  <a:pt x="3183740" y="659163"/>
                </a:cubicBezTo>
                <a:cubicBezTo>
                  <a:pt x="3185036" y="657870"/>
                  <a:pt x="3185036" y="657870"/>
                  <a:pt x="3185036" y="656576"/>
                </a:cubicBezTo>
                <a:cubicBezTo>
                  <a:pt x="3185036" y="656576"/>
                  <a:pt x="3183740" y="655359"/>
                  <a:pt x="3183740" y="655359"/>
                </a:cubicBezTo>
                <a:cubicBezTo>
                  <a:pt x="3183740" y="655359"/>
                  <a:pt x="3182587" y="656576"/>
                  <a:pt x="3182587" y="656576"/>
                </a:cubicBezTo>
                <a:cubicBezTo>
                  <a:pt x="3182587" y="656576"/>
                  <a:pt x="3182587" y="657870"/>
                  <a:pt x="3182587" y="657870"/>
                </a:cubicBezTo>
                <a:cubicBezTo>
                  <a:pt x="3181291" y="657870"/>
                  <a:pt x="3181291" y="657870"/>
                  <a:pt x="3179994" y="657870"/>
                </a:cubicBezTo>
                <a:cubicBezTo>
                  <a:pt x="3178698" y="657870"/>
                  <a:pt x="3178698" y="659163"/>
                  <a:pt x="3177401" y="659163"/>
                </a:cubicBezTo>
                <a:cubicBezTo>
                  <a:pt x="3177401" y="660381"/>
                  <a:pt x="3177401" y="660381"/>
                  <a:pt x="3177401" y="661674"/>
                </a:cubicBezTo>
                <a:cubicBezTo>
                  <a:pt x="3177401" y="661674"/>
                  <a:pt x="3176105" y="660381"/>
                  <a:pt x="3174953" y="660381"/>
                </a:cubicBezTo>
                <a:cubicBezTo>
                  <a:pt x="3174953" y="660381"/>
                  <a:pt x="3174953" y="661674"/>
                  <a:pt x="3174953" y="661674"/>
                </a:cubicBezTo>
                <a:cubicBezTo>
                  <a:pt x="3173656" y="661674"/>
                  <a:pt x="3173656" y="662968"/>
                  <a:pt x="3172360" y="662968"/>
                </a:cubicBezTo>
                <a:cubicBezTo>
                  <a:pt x="3172360" y="662968"/>
                  <a:pt x="3171063" y="662968"/>
                  <a:pt x="3171063" y="662968"/>
                </a:cubicBezTo>
                <a:cubicBezTo>
                  <a:pt x="3169767" y="662968"/>
                  <a:pt x="3169767" y="664185"/>
                  <a:pt x="3168614" y="664185"/>
                </a:cubicBezTo>
                <a:cubicBezTo>
                  <a:pt x="3168614" y="664185"/>
                  <a:pt x="3169767" y="664185"/>
                  <a:pt x="3171063" y="664185"/>
                </a:cubicBezTo>
                <a:cubicBezTo>
                  <a:pt x="3172360" y="665478"/>
                  <a:pt x="3173656" y="665478"/>
                  <a:pt x="3174953" y="666772"/>
                </a:cubicBezTo>
                <a:cubicBezTo>
                  <a:pt x="3172360" y="666772"/>
                  <a:pt x="3171063" y="666772"/>
                  <a:pt x="3168614" y="666772"/>
                </a:cubicBezTo>
                <a:cubicBezTo>
                  <a:pt x="3169767" y="666772"/>
                  <a:pt x="3172360" y="668065"/>
                  <a:pt x="3173656" y="668065"/>
                </a:cubicBezTo>
                <a:cubicBezTo>
                  <a:pt x="3173656" y="668065"/>
                  <a:pt x="3173656" y="669282"/>
                  <a:pt x="3173656" y="669282"/>
                </a:cubicBezTo>
                <a:cubicBezTo>
                  <a:pt x="3172360" y="670576"/>
                  <a:pt x="3172360" y="670576"/>
                  <a:pt x="3171063" y="671869"/>
                </a:cubicBezTo>
                <a:cubicBezTo>
                  <a:pt x="3172360" y="673087"/>
                  <a:pt x="3173656" y="673087"/>
                  <a:pt x="3174953" y="674380"/>
                </a:cubicBezTo>
                <a:cubicBezTo>
                  <a:pt x="3173656" y="674380"/>
                  <a:pt x="3172360" y="674380"/>
                  <a:pt x="3171063" y="674380"/>
                </a:cubicBezTo>
                <a:cubicBezTo>
                  <a:pt x="3169767" y="674380"/>
                  <a:pt x="3168614" y="673087"/>
                  <a:pt x="3167318" y="673087"/>
                </a:cubicBezTo>
                <a:cubicBezTo>
                  <a:pt x="3168614" y="674380"/>
                  <a:pt x="3168614" y="674380"/>
                  <a:pt x="3169767" y="675674"/>
                </a:cubicBezTo>
                <a:cubicBezTo>
                  <a:pt x="3169767" y="676891"/>
                  <a:pt x="3168614" y="676891"/>
                  <a:pt x="3168614" y="678184"/>
                </a:cubicBezTo>
                <a:cubicBezTo>
                  <a:pt x="3169767" y="678184"/>
                  <a:pt x="3171063" y="679478"/>
                  <a:pt x="3172360" y="679478"/>
                </a:cubicBezTo>
                <a:cubicBezTo>
                  <a:pt x="3172360" y="679478"/>
                  <a:pt x="3171063" y="680695"/>
                  <a:pt x="3169767" y="680695"/>
                </a:cubicBezTo>
                <a:cubicBezTo>
                  <a:pt x="3171063" y="681988"/>
                  <a:pt x="3171063" y="681988"/>
                  <a:pt x="3172360" y="683282"/>
                </a:cubicBezTo>
                <a:cubicBezTo>
                  <a:pt x="3172360" y="684575"/>
                  <a:pt x="3171063" y="684575"/>
                  <a:pt x="3169767" y="685793"/>
                </a:cubicBezTo>
                <a:cubicBezTo>
                  <a:pt x="3169767" y="687086"/>
                  <a:pt x="3169767" y="687086"/>
                  <a:pt x="3169767" y="688380"/>
                </a:cubicBezTo>
                <a:cubicBezTo>
                  <a:pt x="3169767" y="688380"/>
                  <a:pt x="3171063" y="689597"/>
                  <a:pt x="3172360" y="689597"/>
                </a:cubicBezTo>
                <a:cubicBezTo>
                  <a:pt x="3172360" y="689597"/>
                  <a:pt x="3171063" y="690890"/>
                  <a:pt x="3171063" y="690890"/>
                </a:cubicBezTo>
                <a:cubicBezTo>
                  <a:pt x="3169767" y="693401"/>
                  <a:pt x="3169767" y="694694"/>
                  <a:pt x="3169767" y="697205"/>
                </a:cubicBezTo>
                <a:cubicBezTo>
                  <a:pt x="3168614" y="697205"/>
                  <a:pt x="3168614" y="698499"/>
                  <a:pt x="3167318" y="698499"/>
                </a:cubicBezTo>
                <a:cubicBezTo>
                  <a:pt x="3167318" y="701086"/>
                  <a:pt x="3166021" y="702303"/>
                  <a:pt x="3166021" y="703596"/>
                </a:cubicBezTo>
                <a:cubicBezTo>
                  <a:pt x="3164725" y="703596"/>
                  <a:pt x="3163428" y="704890"/>
                  <a:pt x="3162132" y="706107"/>
                </a:cubicBezTo>
                <a:cubicBezTo>
                  <a:pt x="3162132" y="706107"/>
                  <a:pt x="3160980" y="704890"/>
                  <a:pt x="3160980" y="704890"/>
                </a:cubicBezTo>
                <a:cubicBezTo>
                  <a:pt x="3159683" y="704890"/>
                  <a:pt x="3158387" y="703596"/>
                  <a:pt x="3157090" y="703596"/>
                </a:cubicBezTo>
                <a:cubicBezTo>
                  <a:pt x="3155794" y="703596"/>
                  <a:pt x="3154641" y="704890"/>
                  <a:pt x="3153345" y="704890"/>
                </a:cubicBezTo>
                <a:cubicBezTo>
                  <a:pt x="3150752" y="703596"/>
                  <a:pt x="3149455" y="703596"/>
                  <a:pt x="3147007" y="703596"/>
                </a:cubicBezTo>
                <a:cubicBezTo>
                  <a:pt x="3145710" y="703596"/>
                  <a:pt x="3145710" y="702303"/>
                  <a:pt x="3145710" y="702303"/>
                </a:cubicBezTo>
                <a:cubicBezTo>
                  <a:pt x="3145710" y="703596"/>
                  <a:pt x="3144414" y="704890"/>
                  <a:pt x="3144414" y="706107"/>
                </a:cubicBezTo>
                <a:cubicBezTo>
                  <a:pt x="3143117" y="706107"/>
                  <a:pt x="3140668" y="706107"/>
                  <a:pt x="3139372" y="706107"/>
                </a:cubicBezTo>
                <a:cubicBezTo>
                  <a:pt x="3138075" y="707400"/>
                  <a:pt x="3138075" y="708694"/>
                  <a:pt x="3136779" y="709911"/>
                </a:cubicBezTo>
                <a:cubicBezTo>
                  <a:pt x="3138075" y="709911"/>
                  <a:pt x="3138075" y="711205"/>
                  <a:pt x="3139372" y="711205"/>
                </a:cubicBezTo>
                <a:cubicBezTo>
                  <a:pt x="3139372" y="711205"/>
                  <a:pt x="3139372" y="712498"/>
                  <a:pt x="3139372" y="712498"/>
                </a:cubicBezTo>
                <a:cubicBezTo>
                  <a:pt x="3138075" y="713715"/>
                  <a:pt x="3136779" y="713715"/>
                  <a:pt x="3135482" y="715009"/>
                </a:cubicBezTo>
                <a:cubicBezTo>
                  <a:pt x="3134330" y="715009"/>
                  <a:pt x="3133033" y="713715"/>
                  <a:pt x="3131737" y="713715"/>
                </a:cubicBezTo>
                <a:cubicBezTo>
                  <a:pt x="3129144" y="713715"/>
                  <a:pt x="3125399" y="715009"/>
                  <a:pt x="3122806" y="715009"/>
                </a:cubicBezTo>
                <a:cubicBezTo>
                  <a:pt x="3121509" y="715009"/>
                  <a:pt x="3120357" y="715009"/>
                  <a:pt x="3119060" y="715009"/>
                </a:cubicBezTo>
                <a:cubicBezTo>
                  <a:pt x="3119060" y="715009"/>
                  <a:pt x="3117764" y="713715"/>
                  <a:pt x="3117764" y="713715"/>
                </a:cubicBezTo>
                <a:cubicBezTo>
                  <a:pt x="3119060" y="712498"/>
                  <a:pt x="3119060" y="712498"/>
                  <a:pt x="3120357" y="711205"/>
                </a:cubicBezTo>
                <a:cubicBezTo>
                  <a:pt x="3120357" y="709911"/>
                  <a:pt x="3119060" y="707400"/>
                  <a:pt x="3119060" y="706107"/>
                </a:cubicBezTo>
                <a:lnTo>
                  <a:pt x="3118266" y="705859"/>
                </a:lnTo>
                <a:lnTo>
                  <a:pt x="3117756" y="707390"/>
                </a:lnTo>
                <a:cubicBezTo>
                  <a:pt x="3116485" y="708660"/>
                  <a:pt x="3116485" y="709930"/>
                  <a:pt x="3116485" y="711200"/>
                </a:cubicBezTo>
                <a:cubicBezTo>
                  <a:pt x="3115215" y="712470"/>
                  <a:pt x="3115215" y="713740"/>
                  <a:pt x="3113945" y="715010"/>
                </a:cubicBezTo>
                <a:cubicBezTo>
                  <a:pt x="3113945" y="716280"/>
                  <a:pt x="3112675" y="716280"/>
                  <a:pt x="3112675" y="717550"/>
                </a:cubicBezTo>
                <a:cubicBezTo>
                  <a:pt x="3112675" y="716280"/>
                  <a:pt x="3111404" y="716280"/>
                  <a:pt x="3111404" y="716280"/>
                </a:cubicBezTo>
                <a:cubicBezTo>
                  <a:pt x="3111404" y="716280"/>
                  <a:pt x="3111404" y="715010"/>
                  <a:pt x="3111404" y="715010"/>
                </a:cubicBezTo>
                <a:cubicBezTo>
                  <a:pt x="3111404" y="713740"/>
                  <a:pt x="3111404" y="713740"/>
                  <a:pt x="3111404" y="712470"/>
                </a:cubicBezTo>
                <a:cubicBezTo>
                  <a:pt x="3111404" y="709929"/>
                  <a:pt x="3112675" y="708660"/>
                  <a:pt x="3112675" y="706119"/>
                </a:cubicBezTo>
                <a:cubicBezTo>
                  <a:pt x="3112675" y="706119"/>
                  <a:pt x="3113945" y="706119"/>
                  <a:pt x="3113945" y="706120"/>
                </a:cubicBezTo>
                <a:lnTo>
                  <a:pt x="3115171" y="702441"/>
                </a:lnTo>
                <a:lnTo>
                  <a:pt x="3115171" y="702303"/>
                </a:lnTo>
                <a:cubicBezTo>
                  <a:pt x="3113875" y="702303"/>
                  <a:pt x="3113875" y="701086"/>
                  <a:pt x="3112722" y="701086"/>
                </a:cubicBezTo>
                <a:cubicBezTo>
                  <a:pt x="3113875" y="701086"/>
                  <a:pt x="3113875" y="699792"/>
                  <a:pt x="3113875" y="699792"/>
                </a:cubicBezTo>
                <a:lnTo>
                  <a:pt x="3116463" y="699792"/>
                </a:lnTo>
                <a:lnTo>
                  <a:pt x="3117756" y="698500"/>
                </a:lnTo>
                <a:lnTo>
                  <a:pt x="3118624" y="698934"/>
                </a:lnTo>
                <a:lnTo>
                  <a:pt x="3120357" y="697205"/>
                </a:lnTo>
                <a:cubicBezTo>
                  <a:pt x="3120357" y="697205"/>
                  <a:pt x="3119060" y="695988"/>
                  <a:pt x="3119060" y="694694"/>
                </a:cubicBezTo>
                <a:cubicBezTo>
                  <a:pt x="3117764" y="694694"/>
                  <a:pt x="3116468" y="695988"/>
                  <a:pt x="3115171" y="695988"/>
                </a:cubicBezTo>
                <a:cubicBezTo>
                  <a:pt x="3113875" y="694694"/>
                  <a:pt x="3112722" y="694694"/>
                  <a:pt x="3111426" y="693401"/>
                </a:cubicBezTo>
                <a:cubicBezTo>
                  <a:pt x="3110129" y="692184"/>
                  <a:pt x="3110129" y="692184"/>
                  <a:pt x="3110129" y="690890"/>
                </a:cubicBezTo>
                <a:cubicBezTo>
                  <a:pt x="3108833" y="690890"/>
                  <a:pt x="3107536" y="689597"/>
                  <a:pt x="3106384" y="689597"/>
                </a:cubicBezTo>
                <a:cubicBezTo>
                  <a:pt x="3106384" y="688380"/>
                  <a:pt x="3106384" y="687086"/>
                  <a:pt x="3106384" y="685793"/>
                </a:cubicBezTo>
                <a:cubicBezTo>
                  <a:pt x="3106384" y="684575"/>
                  <a:pt x="3105087" y="683282"/>
                  <a:pt x="3103791" y="681988"/>
                </a:cubicBezTo>
                <a:cubicBezTo>
                  <a:pt x="3103791" y="680695"/>
                  <a:pt x="3102495" y="680695"/>
                  <a:pt x="3102495" y="680695"/>
                </a:cubicBezTo>
                <a:cubicBezTo>
                  <a:pt x="3102495" y="680695"/>
                  <a:pt x="3101198" y="679478"/>
                  <a:pt x="3101198" y="678184"/>
                </a:cubicBezTo>
                <a:cubicBezTo>
                  <a:pt x="3101198" y="678184"/>
                  <a:pt x="3099902" y="678184"/>
                  <a:pt x="3098749" y="678184"/>
                </a:cubicBezTo>
                <a:cubicBezTo>
                  <a:pt x="3097453" y="676891"/>
                  <a:pt x="3097453" y="676891"/>
                  <a:pt x="3096156" y="675674"/>
                </a:cubicBezTo>
                <a:cubicBezTo>
                  <a:pt x="3096156" y="675674"/>
                  <a:pt x="3097453" y="674380"/>
                  <a:pt x="3097453" y="674380"/>
                </a:cubicBezTo>
                <a:cubicBezTo>
                  <a:pt x="3097453" y="673087"/>
                  <a:pt x="3097453" y="673087"/>
                  <a:pt x="3097453" y="671869"/>
                </a:cubicBezTo>
                <a:cubicBezTo>
                  <a:pt x="3097453" y="671869"/>
                  <a:pt x="3096156" y="670576"/>
                  <a:pt x="3096156" y="670576"/>
                </a:cubicBezTo>
                <a:cubicBezTo>
                  <a:pt x="3096156" y="670576"/>
                  <a:pt x="3096156" y="669282"/>
                  <a:pt x="3096156" y="669282"/>
                </a:cubicBezTo>
                <a:cubicBezTo>
                  <a:pt x="3097453" y="668065"/>
                  <a:pt x="3098749" y="668065"/>
                  <a:pt x="3099902" y="666772"/>
                </a:cubicBezTo>
                <a:cubicBezTo>
                  <a:pt x="3098749" y="666772"/>
                  <a:pt x="3098749" y="665478"/>
                  <a:pt x="3098749" y="665478"/>
                </a:cubicBezTo>
                <a:cubicBezTo>
                  <a:pt x="3097453" y="665478"/>
                  <a:pt x="3096156" y="666772"/>
                  <a:pt x="3094860" y="666772"/>
                </a:cubicBezTo>
                <a:cubicBezTo>
                  <a:pt x="3094860" y="665478"/>
                  <a:pt x="3094860" y="665478"/>
                  <a:pt x="3094860" y="664185"/>
                </a:cubicBezTo>
                <a:cubicBezTo>
                  <a:pt x="3094860" y="662968"/>
                  <a:pt x="3093563" y="662968"/>
                  <a:pt x="3093563" y="662968"/>
                </a:cubicBezTo>
                <a:cubicBezTo>
                  <a:pt x="3092411" y="661674"/>
                  <a:pt x="3092411" y="661674"/>
                  <a:pt x="3091114" y="661674"/>
                </a:cubicBezTo>
                <a:cubicBezTo>
                  <a:pt x="3091114" y="660381"/>
                  <a:pt x="3091114" y="659163"/>
                  <a:pt x="3091114" y="657870"/>
                </a:cubicBezTo>
                <a:cubicBezTo>
                  <a:pt x="3091114" y="657870"/>
                  <a:pt x="3089818" y="656576"/>
                  <a:pt x="3089818" y="656576"/>
                </a:cubicBezTo>
                <a:cubicBezTo>
                  <a:pt x="3088521" y="655359"/>
                  <a:pt x="3088521" y="652772"/>
                  <a:pt x="3088521" y="651555"/>
                </a:cubicBezTo>
                <a:cubicBezTo>
                  <a:pt x="3089818" y="651555"/>
                  <a:pt x="3089818" y="650262"/>
                  <a:pt x="3091114" y="650262"/>
                </a:cubicBezTo>
                <a:cubicBezTo>
                  <a:pt x="3091114" y="648968"/>
                  <a:pt x="3092411" y="648968"/>
                  <a:pt x="3092411" y="648968"/>
                </a:cubicBezTo>
                <a:cubicBezTo>
                  <a:pt x="3092411" y="648968"/>
                  <a:pt x="3091114" y="647675"/>
                  <a:pt x="3091114" y="647675"/>
                </a:cubicBezTo>
                <a:cubicBezTo>
                  <a:pt x="3089818" y="647675"/>
                  <a:pt x="3088521" y="647675"/>
                  <a:pt x="3087225" y="647675"/>
                </a:cubicBezTo>
                <a:cubicBezTo>
                  <a:pt x="3086073" y="646457"/>
                  <a:pt x="3084776" y="646457"/>
                  <a:pt x="3083480" y="645164"/>
                </a:cubicBezTo>
                <a:cubicBezTo>
                  <a:pt x="3083480" y="645164"/>
                  <a:pt x="3083480" y="643870"/>
                  <a:pt x="3083480" y="643870"/>
                </a:cubicBezTo>
                <a:cubicBezTo>
                  <a:pt x="3082183" y="642653"/>
                  <a:pt x="3082183" y="642653"/>
                  <a:pt x="3080887" y="641360"/>
                </a:cubicBezTo>
                <a:cubicBezTo>
                  <a:pt x="3082183" y="641360"/>
                  <a:pt x="3082183" y="640066"/>
                  <a:pt x="3082183" y="640066"/>
                </a:cubicBezTo>
                <a:cubicBezTo>
                  <a:pt x="3080887" y="638849"/>
                  <a:pt x="3080887" y="638849"/>
                  <a:pt x="3080887" y="637556"/>
                </a:cubicBezTo>
                <a:cubicBezTo>
                  <a:pt x="3082183" y="636262"/>
                  <a:pt x="3082183" y="636262"/>
                  <a:pt x="3083480" y="635045"/>
                </a:cubicBezTo>
                <a:cubicBezTo>
                  <a:pt x="3082183" y="635045"/>
                  <a:pt x="3082183" y="633751"/>
                  <a:pt x="3080887" y="633751"/>
                </a:cubicBezTo>
                <a:cubicBezTo>
                  <a:pt x="3079590" y="633751"/>
                  <a:pt x="3079590" y="635045"/>
                  <a:pt x="3078438" y="635045"/>
                </a:cubicBezTo>
                <a:cubicBezTo>
                  <a:pt x="3078438" y="636262"/>
                  <a:pt x="3078438" y="636262"/>
                  <a:pt x="3078438" y="637556"/>
                </a:cubicBezTo>
                <a:cubicBezTo>
                  <a:pt x="3078438" y="637556"/>
                  <a:pt x="3079590" y="638849"/>
                  <a:pt x="3079590" y="638849"/>
                </a:cubicBezTo>
                <a:cubicBezTo>
                  <a:pt x="3079590" y="638849"/>
                  <a:pt x="3078438" y="640066"/>
                  <a:pt x="3078438" y="640066"/>
                </a:cubicBezTo>
                <a:cubicBezTo>
                  <a:pt x="3078438" y="640066"/>
                  <a:pt x="3077141" y="640066"/>
                  <a:pt x="3077141" y="640066"/>
                </a:cubicBezTo>
                <a:cubicBezTo>
                  <a:pt x="3077141" y="640066"/>
                  <a:pt x="3077141" y="641360"/>
                  <a:pt x="3077141" y="641360"/>
                </a:cubicBezTo>
                <a:cubicBezTo>
                  <a:pt x="3077141" y="642653"/>
                  <a:pt x="3075845" y="642653"/>
                  <a:pt x="3075845" y="642653"/>
                </a:cubicBezTo>
                <a:cubicBezTo>
                  <a:pt x="3075845" y="642653"/>
                  <a:pt x="3077141" y="643870"/>
                  <a:pt x="3077141" y="643870"/>
                </a:cubicBezTo>
                <a:cubicBezTo>
                  <a:pt x="3078438" y="645164"/>
                  <a:pt x="3078438" y="645164"/>
                  <a:pt x="3079590" y="645164"/>
                </a:cubicBezTo>
                <a:cubicBezTo>
                  <a:pt x="3079590" y="646457"/>
                  <a:pt x="3080887" y="646457"/>
                  <a:pt x="3080887" y="647675"/>
                </a:cubicBezTo>
                <a:cubicBezTo>
                  <a:pt x="3080887" y="648968"/>
                  <a:pt x="3079590" y="648968"/>
                  <a:pt x="3079590" y="650262"/>
                </a:cubicBezTo>
                <a:cubicBezTo>
                  <a:pt x="3078438" y="651555"/>
                  <a:pt x="3077141" y="651555"/>
                  <a:pt x="3075845" y="652772"/>
                </a:cubicBezTo>
                <a:cubicBezTo>
                  <a:pt x="3075845" y="651555"/>
                  <a:pt x="3075845" y="651555"/>
                  <a:pt x="3075845" y="651555"/>
                </a:cubicBezTo>
                <a:cubicBezTo>
                  <a:pt x="3075845" y="651555"/>
                  <a:pt x="3074548" y="650262"/>
                  <a:pt x="3073252" y="650262"/>
                </a:cubicBezTo>
                <a:cubicBezTo>
                  <a:pt x="3073252" y="650262"/>
                  <a:pt x="3072100" y="651555"/>
                  <a:pt x="3072100" y="651555"/>
                </a:cubicBezTo>
                <a:cubicBezTo>
                  <a:pt x="3072100" y="652772"/>
                  <a:pt x="3073252" y="652772"/>
                  <a:pt x="3073252" y="652772"/>
                </a:cubicBezTo>
                <a:cubicBezTo>
                  <a:pt x="3074548" y="652772"/>
                  <a:pt x="3074548" y="654066"/>
                  <a:pt x="3074548" y="654066"/>
                </a:cubicBezTo>
                <a:cubicBezTo>
                  <a:pt x="3073252" y="654066"/>
                  <a:pt x="3072100" y="655359"/>
                  <a:pt x="3070803" y="655359"/>
                </a:cubicBezTo>
                <a:cubicBezTo>
                  <a:pt x="3070803" y="655359"/>
                  <a:pt x="3069507" y="654066"/>
                  <a:pt x="3069507" y="654066"/>
                </a:cubicBezTo>
                <a:cubicBezTo>
                  <a:pt x="3069507" y="654066"/>
                  <a:pt x="3069507" y="652772"/>
                  <a:pt x="3069507" y="652772"/>
                </a:cubicBezTo>
                <a:cubicBezTo>
                  <a:pt x="3068210" y="652772"/>
                  <a:pt x="3068210" y="652772"/>
                  <a:pt x="3066914" y="652772"/>
                </a:cubicBezTo>
                <a:cubicBezTo>
                  <a:pt x="3066914" y="651555"/>
                  <a:pt x="3065617" y="651555"/>
                  <a:pt x="3065617" y="651555"/>
                </a:cubicBezTo>
                <a:cubicBezTo>
                  <a:pt x="3065617" y="650262"/>
                  <a:pt x="3064465" y="648968"/>
                  <a:pt x="3064465" y="647675"/>
                </a:cubicBezTo>
                <a:cubicBezTo>
                  <a:pt x="3063168" y="646457"/>
                  <a:pt x="3061872" y="646457"/>
                  <a:pt x="3060575" y="645164"/>
                </a:cubicBezTo>
                <a:cubicBezTo>
                  <a:pt x="3060575" y="643870"/>
                  <a:pt x="3059279" y="643870"/>
                  <a:pt x="3059279" y="643870"/>
                </a:cubicBezTo>
                <a:cubicBezTo>
                  <a:pt x="3059279" y="645164"/>
                  <a:pt x="3059279" y="645164"/>
                  <a:pt x="3059279" y="646457"/>
                </a:cubicBezTo>
                <a:cubicBezTo>
                  <a:pt x="3059279" y="646457"/>
                  <a:pt x="3060575" y="647675"/>
                  <a:pt x="3061872" y="647675"/>
                </a:cubicBezTo>
                <a:cubicBezTo>
                  <a:pt x="3063168" y="648968"/>
                  <a:pt x="3063168" y="648968"/>
                  <a:pt x="3064465" y="650262"/>
                </a:cubicBezTo>
                <a:cubicBezTo>
                  <a:pt x="3064465" y="650262"/>
                  <a:pt x="3063168" y="651555"/>
                  <a:pt x="3063168" y="651555"/>
                </a:cubicBezTo>
                <a:cubicBezTo>
                  <a:pt x="3064465" y="652772"/>
                  <a:pt x="3064465" y="652772"/>
                  <a:pt x="3065617" y="654066"/>
                </a:cubicBezTo>
                <a:cubicBezTo>
                  <a:pt x="3064465" y="654066"/>
                  <a:pt x="3064465" y="655359"/>
                  <a:pt x="3064465" y="655359"/>
                </a:cubicBezTo>
                <a:cubicBezTo>
                  <a:pt x="3064465" y="655359"/>
                  <a:pt x="3063168" y="655359"/>
                  <a:pt x="3061872" y="655359"/>
                </a:cubicBezTo>
                <a:cubicBezTo>
                  <a:pt x="3060575" y="655359"/>
                  <a:pt x="3060575" y="656576"/>
                  <a:pt x="3059279" y="656576"/>
                </a:cubicBezTo>
                <a:cubicBezTo>
                  <a:pt x="3059279" y="656576"/>
                  <a:pt x="3059279" y="657870"/>
                  <a:pt x="3059279" y="657870"/>
                </a:cubicBezTo>
                <a:cubicBezTo>
                  <a:pt x="3058127" y="657870"/>
                  <a:pt x="3058127" y="659163"/>
                  <a:pt x="3056830" y="659163"/>
                </a:cubicBezTo>
                <a:cubicBezTo>
                  <a:pt x="3056830" y="660381"/>
                  <a:pt x="3058127" y="660381"/>
                  <a:pt x="3058127" y="660381"/>
                </a:cubicBezTo>
                <a:cubicBezTo>
                  <a:pt x="3056830" y="661674"/>
                  <a:pt x="3055534" y="661674"/>
                  <a:pt x="3054237" y="662968"/>
                </a:cubicBezTo>
                <a:cubicBezTo>
                  <a:pt x="3051644" y="661674"/>
                  <a:pt x="3050492" y="660381"/>
                  <a:pt x="3049195" y="660381"/>
                </a:cubicBezTo>
                <a:cubicBezTo>
                  <a:pt x="3050492" y="661674"/>
                  <a:pt x="3050492" y="661674"/>
                  <a:pt x="3051644" y="662968"/>
                </a:cubicBezTo>
                <a:cubicBezTo>
                  <a:pt x="3051644" y="662968"/>
                  <a:pt x="3051644" y="664185"/>
                  <a:pt x="3051644" y="664185"/>
                </a:cubicBezTo>
                <a:cubicBezTo>
                  <a:pt x="3049195" y="665478"/>
                  <a:pt x="3047899" y="666772"/>
                  <a:pt x="3045306" y="668065"/>
                </a:cubicBezTo>
                <a:cubicBezTo>
                  <a:pt x="3044154" y="668065"/>
                  <a:pt x="3044154" y="668065"/>
                  <a:pt x="3042857" y="668065"/>
                </a:cubicBezTo>
                <a:cubicBezTo>
                  <a:pt x="3041561" y="668065"/>
                  <a:pt x="3041561" y="666772"/>
                  <a:pt x="3041561" y="666772"/>
                </a:cubicBezTo>
                <a:cubicBezTo>
                  <a:pt x="3040264" y="666772"/>
                  <a:pt x="3040264" y="666772"/>
                  <a:pt x="3040264" y="666772"/>
                </a:cubicBezTo>
                <a:cubicBezTo>
                  <a:pt x="3040264" y="666772"/>
                  <a:pt x="3038968" y="668065"/>
                  <a:pt x="3038968" y="668065"/>
                </a:cubicBezTo>
                <a:cubicBezTo>
                  <a:pt x="3038968" y="668065"/>
                  <a:pt x="3037671" y="668065"/>
                  <a:pt x="3037671" y="668065"/>
                </a:cubicBezTo>
                <a:cubicBezTo>
                  <a:pt x="3036519" y="669282"/>
                  <a:pt x="3035222" y="669282"/>
                  <a:pt x="3033926" y="670576"/>
                </a:cubicBezTo>
                <a:cubicBezTo>
                  <a:pt x="3033926" y="671869"/>
                  <a:pt x="3032629" y="671869"/>
                  <a:pt x="3031333" y="671869"/>
                </a:cubicBezTo>
                <a:cubicBezTo>
                  <a:pt x="3031333" y="671869"/>
                  <a:pt x="3030180" y="671869"/>
                  <a:pt x="3030180" y="671869"/>
                </a:cubicBezTo>
                <a:cubicBezTo>
                  <a:pt x="3030180" y="671869"/>
                  <a:pt x="3028884" y="673087"/>
                  <a:pt x="3028884" y="673087"/>
                </a:cubicBezTo>
                <a:cubicBezTo>
                  <a:pt x="3027588" y="673087"/>
                  <a:pt x="3026291" y="671869"/>
                  <a:pt x="3024995" y="670576"/>
                </a:cubicBezTo>
                <a:cubicBezTo>
                  <a:pt x="3024995" y="669282"/>
                  <a:pt x="3024995" y="669282"/>
                  <a:pt x="3024995" y="669282"/>
                </a:cubicBezTo>
                <a:cubicBezTo>
                  <a:pt x="3023842" y="669282"/>
                  <a:pt x="3023842" y="668065"/>
                  <a:pt x="3022546" y="668065"/>
                </a:cubicBezTo>
                <a:cubicBezTo>
                  <a:pt x="3021249" y="668065"/>
                  <a:pt x="3021249" y="668065"/>
                  <a:pt x="3019953" y="668065"/>
                </a:cubicBezTo>
                <a:cubicBezTo>
                  <a:pt x="3019953" y="669282"/>
                  <a:pt x="3021249" y="669282"/>
                  <a:pt x="3021249" y="670576"/>
                </a:cubicBezTo>
                <a:cubicBezTo>
                  <a:pt x="3019953" y="671869"/>
                  <a:pt x="3019953" y="671869"/>
                  <a:pt x="3018656" y="671869"/>
                </a:cubicBezTo>
                <a:cubicBezTo>
                  <a:pt x="3017360" y="671869"/>
                  <a:pt x="3017360" y="670576"/>
                  <a:pt x="3016207" y="670576"/>
                </a:cubicBezTo>
                <a:cubicBezTo>
                  <a:pt x="3016207" y="670576"/>
                  <a:pt x="3017360" y="670576"/>
                  <a:pt x="3017360" y="670576"/>
                </a:cubicBezTo>
                <a:cubicBezTo>
                  <a:pt x="3016207" y="670576"/>
                  <a:pt x="3016207" y="669282"/>
                  <a:pt x="3016207" y="669282"/>
                </a:cubicBezTo>
                <a:cubicBezTo>
                  <a:pt x="3014911" y="669282"/>
                  <a:pt x="3012318" y="668065"/>
                  <a:pt x="3009869" y="668065"/>
                </a:cubicBezTo>
                <a:cubicBezTo>
                  <a:pt x="3008573" y="666772"/>
                  <a:pt x="3005980" y="666772"/>
                  <a:pt x="3004683" y="665478"/>
                </a:cubicBezTo>
                <a:cubicBezTo>
                  <a:pt x="3003387" y="665478"/>
                  <a:pt x="3002234" y="665478"/>
                  <a:pt x="3000938" y="665478"/>
                </a:cubicBezTo>
                <a:cubicBezTo>
                  <a:pt x="2998345" y="664185"/>
                  <a:pt x="2997049" y="661674"/>
                  <a:pt x="2995896" y="660381"/>
                </a:cubicBezTo>
                <a:cubicBezTo>
                  <a:pt x="2995896" y="660381"/>
                  <a:pt x="2995896" y="659163"/>
                  <a:pt x="2997049" y="659163"/>
                </a:cubicBezTo>
                <a:cubicBezTo>
                  <a:pt x="2997049" y="659163"/>
                  <a:pt x="2997049" y="657870"/>
                  <a:pt x="2997049" y="657870"/>
                </a:cubicBezTo>
                <a:cubicBezTo>
                  <a:pt x="2998345" y="657870"/>
                  <a:pt x="2998345" y="657870"/>
                  <a:pt x="2999641" y="657870"/>
                </a:cubicBezTo>
                <a:cubicBezTo>
                  <a:pt x="3000938" y="657870"/>
                  <a:pt x="3000938" y="659163"/>
                  <a:pt x="3002234" y="659163"/>
                </a:cubicBezTo>
                <a:cubicBezTo>
                  <a:pt x="3003387" y="659163"/>
                  <a:pt x="3003387" y="659163"/>
                  <a:pt x="3004683" y="659163"/>
                </a:cubicBezTo>
                <a:cubicBezTo>
                  <a:pt x="3007276" y="659163"/>
                  <a:pt x="3008573" y="660381"/>
                  <a:pt x="3011022" y="661674"/>
                </a:cubicBezTo>
                <a:cubicBezTo>
                  <a:pt x="3011022" y="660381"/>
                  <a:pt x="3011022" y="660381"/>
                  <a:pt x="3011022" y="660381"/>
                </a:cubicBezTo>
                <a:cubicBezTo>
                  <a:pt x="3009869" y="659163"/>
                  <a:pt x="3009869" y="659163"/>
                  <a:pt x="3008573" y="657870"/>
                </a:cubicBezTo>
                <a:cubicBezTo>
                  <a:pt x="3008573" y="656576"/>
                  <a:pt x="3009869" y="656576"/>
                  <a:pt x="3009869" y="656576"/>
                </a:cubicBezTo>
                <a:cubicBezTo>
                  <a:pt x="3011022" y="656576"/>
                  <a:pt x="3012318" y="656576"/>
                  <a:pt x="3013615" y="656576"/>
                </a:cubicBezTo>
                <a:cubicBezTo>
                  <a:pt x="3013615" y="656576"/>
                  <a:pt x="3012318" y="655359"/>
                  <a:pt x="3012318" y="655359"/>
                </a:cubicBezTo>
                <a:cubicBezTo>
                  <a:pt x="3011022" y="656576"/>
                  <a:pt x="3009869" y="656576"/>
                  <a:pt x="3008573" y="656576"/>
                </a:cubicBezTo>
                <a:cubicBezTo>
                  <a:pt x="3008573" y="656576"/>
                  <a:pt x="3007276" y="657870"/>
                  <a:pt x="3007276" y="657870"/>
                </a:cubicBezTo>
                <a:cubicBezTo>
                  <a:pt x="3005980" y="656576"/>
                  <a:pt x="3005980" y="655359"/>
                  <a:pt x="3004683" y="654066"/>
                </a:cubicBezTo>
                <a:cubicBezTo>
                  <a:pt x="3005980" y="654066"/>
                  <a:pt x="3005980" y="652772"/>
                  <a:pt x="3007276" y="652772"/>
                </a:cubicBezTo>
                <a:cubicBezTo>
                  <a:pt x="3008573" y="651555"/>
                  <a:pt x="3008573" y="651555"/>
                  <a:pt x="3008573" y="650262"/>
                </a:cubicBezTo>
                <a:cubicBezTo>
                  <a:pt x="3007276" y="650262"/>
                  <a:pt x="3007276" y="648968"/>
                  <a:pt x="3005980" y="648968"/>
                </a:cubicBezTo>
                <a:cubicBezTo>
                  <a:pt x="3005980" y="647675"/>
                  <a:pt x="3007276" y="647675"/>
                  <a:pt x="3007276" y="647675"/>
                </a:cubicBezTo>
                <a:cubicBezTo>
                  <a:pt x="3005980" y="647675"/>
                  <a:pt x="3004683" y="646457"/>
                  <a:pt x="3003387" y="646457"/>
                </a:cubicBezTo>
                <a:cubicBezTo>
                  <a:pt x="3003387" y="647675"/>
                  <a:pt x="3002234" y="647675"/>
                  <a:pt x="3002234" y="648968"/>
                </a:cubicBezTo>
                <a:cubicBezTo>
                  <a:pt x="3003387" y="650262"/>
                  <a:pt x="3003387" y="650262"/>
                  <a:pt x="3003387" y="650262"/>
                </a:cubicBezTo>
                <a:cubicBezTo>
                  <a:pt x="3002234" y="651555"/>
                  <a:pt x="3002234" y="651555"/>
                  <a:pt x="3000938" y="651555"/>
                </a:cubicBezTo>
                <a:cubicBezTo>
                  <a:pt x="3000938" y="650262"/>
                  <a:pt x="2999641" y="650262"/>
                  <a:pt x="2999641" y="650262"/>
                </a:cubicBezTo>
                <a:cubicBezTo>
                  <a:pt x="2998345" y="650262"/>
                  <a:pt x="2998345" y="651555"/>
                  <a:pt x="2998345" y="651555"/>
                </a:cubicBezTo>
                <a:cubicBezTo>
                  <a:pt x="2995896" y="650262"/>
                  <a:pt x="2994600" y="648968"/>
                  <a:pt x="2993303" y="647675"/>
                </a:cubicBezTo>
                <a:cubicBezTo>
                  <a:pt x="2993303" y="646457"/>
                  <a:pt x="2992007" y="646457"/>
                  <a:pt x="2992007" y="645164"/>
                </a:cubicBezTo>
                <a:cubicBezTo>
                  <a:pt x="2992007" y="643870"/>
                  <a:pt x="2993303" y="643870"/>
                  <a:pt x="2994600" y="642653"/>
                </a:cubicBezTo>
                <a:cubicBezTo>
                  <a:pt x="2995896" y="642653"/>
                  <a:pt x="2995896" y="641360"/>
                  <a:pt x="2997049" y="641360"/>
                </a:cubicBezTo>
                <a:cubicBezTo>
                  <a:pt x="2998345" y="642653"/>
                  <a:pt x="2998345" y="642653"/>
                  <a:pt x="2998345" y="643870"/>
                </a:cubicBezTo>
                <a:cubicBezTo>
                  <a:pt x="2999641" y="642653"/>
                  <a:pt x="2999641" y="642653"/>
                  <a:pt x="2999641" y="641360"/>
                </a:cubicBezTo>
                <a:cubicBezTo>
                  <a:pt x="2999641" y="641360"/>
                  <a:pt x="3000938" y="641360"/>
                  <a:pt x="3000938" y="641360"/>
                </a:cubicBezTo>
                <a:cubicBezTo>
                  <a:pt x="3002234" y="641360"/>
                  <a:pt x="3003387" y="642653"/>
                  <a:pt x="3004683" y="642653"/>
                </a:cubicBezTo>
                <a:cubicBezTo>
                  <a:pt x="3004683" y="642653"/>
                  <a:pt x="3004683" y="641360"/>
                  <a:pt x="3004683" y="641360"/>
                </a:cubicBezTo>
                <a:cubicBezTo>
                  <a:pt x="3004683" y="641360"/>
                  <a:pt x="3005980" y="640066"/>
                  <a:pt x="3005980" y="640066"/>
                </a:cubicBezTo>
                <a:cubicBezTo>
                  <a:pt x="3007276" y="640066"/>
                  <a:pt x="3008573" y="640066"/>
                  <a:pt x="3009869" y="640066"/>
                </a:cubicBezTo>
                <a:cubicBezTo>
                  <a:pt x="3009869" y="640066"/>
                  <a:pt x="3008573" y="638849"/>
                  <a:pt x="3008573" y="638849"/>
                </a:cubicBezTo>
                <a:cubicBezTo>
                  <a:pt x="3007276" y="638849"/>
                  <a:pt x="3004683" y="638849"/>
                  <a:pt x="3003387" y="638849"/>
                </a:cubicBezTo>
                <a:cubicBezTo>
                  <a:pt x="3003387" y="638849"/>
                  <a:pt x="3002234" y="638849"/>
                  <a:pt x="3002234" y="638849"/>
                </a:cubicBezTo>
                <a:cubicBezTo>
                  <a:pt x="3002234" y="638849"/>
                  <a:pt x="3003387" y="637556"/>
                  <a:pt x="3003387" y="637556"/>
                </a:cubicBezTo>
                <a:cubicBezTo>
                  <a:pt x="3004683" y="637556"/>
                  <a:pt x="3004683" y="637556"/>
                  <a:pt x="3005980" y="637556"/>
                </a:cubicBezTo>
                <a:cubicBezTo>
                  <a:pt x="3007276" y="636262"/>
                  <a:pt x="3007276" y="636262"/>
                  <a:pt x="3008573" y="635045"/>
                </a:cubicBezTo>
                <a:cubicBezTo>
                  <a:pt x="3007276" y="633751"/>
                  <a:pt x="3005980" y="633751"/>
                  <a:pt x="3004683" y="633751"/>
                </a:cubicBezTo>
                <a:cubicBezTo>
                  <a:pt x="3004683" y="633751"/>
                  <a:pt x="3005980" y="633751"/>
                  <a:pt x="3005980" y="633751"/>
                </a:cubicBezTo>
                <a:cubicBezTo>
                  <a:pt x="3007276" y="632458"/>
                  <a:pt x="3007276" y="632458"/>
                  <a:pt x="3008573" y="631164"/>
                </a:cubicBezTo>
                <a:cubicBezTo>
                  <a:pt x="3008573" y="631164"/>
                  <a:pt x="3009869" y="631164"/>
                  <a:pt x="3009869" y="631164"/>
                </a:cubicBezTo>
                <a:cubicBezTo>
                  <a:pt x="3009869" y="632458"/>
                  <a:pt x="3009869" y="632458"/>
                  <a:pt x="3009869" y="633751"/>
                </a:cubicBezTo>
                <a:cubicBezTo>
                  <a:pt x="3011022" y="633751"/>
                  <a:pt x="3011022" y="635045"/>
                  <a:pt x="3012318" y="635045"/>
                </a:cubicBezTo>
                <a:cubicBezTo>
                  <a:pt x="3012318" y="635045"/>
                  <a:pt x="3011022" y="633751"/>
                  <a:pt x="3011022" y="633751"/>
                </a:cubicBezTo>
                <a:cubicBezTo>
                  <a:pt x="3011022" y="632458"/>
                  <a:pt x="3011022" y="632458"/>
                  <a:pt x="3011022" y="631164"/>
                </a:cubicBezTo>
                <a:cubicBezTo>
                  <a:pt x="3012318" y="631164"/>
                  <a:pt x="3013615" y="629947"/>
                  <a:pt x="3014911" y="629947"/>
                </a:cubicBezTo>
                <a:cubicBezTo>
                  <a:pt x="3016207" y="628654"/>
                  <a:pt x="3017360" y="628654"/>
                  <a:pt x="3017360" y="628654"/>
                </a:cubicBezTo>
                <a:cubicBezTo>
                  <a:pt x="3016207" y="628654"/>
                  <a:pt x="3016207" y="628654"/>
                  <a:pt x="3014911" y="628654"/>
                </a:cubicBezTo>
                <a:cubicBezTo>
                  <a:pt x="3013615" y="628654"/>
                  <a:pt x="3012318" y="628654"/>
                  <a:pt x="3011022" y="628654"/>
                </a:cubicBezTo>
                <a:cubicBezTo>
                  <a:pt x="3008573" y="628654"/>
                  <a:pt x="3007276" y="629947"/>
                  <a:pt x="3004683" y="629947"/>
                </a:cubicBezTo>
                <a:cubicBezTo>
                  <a:pt x="3004683" y="631164"/>
                  <a:pt x="3004683" y="631164"/>
                  <a:pt x="3004683" y="632458"/>
                </a:cubicBezTo>
                <a:cubicBezTo>
                  <a:pt x="3003387" y="633751"/>
                  <a:pt x="3003387" y="633751"/>
                  <a:pt x="3002234" y="633751"/>
                </a:cubicBezTo>
                <a:cubicBezTo>
                  <a:pt x="3000938" y="635045"/>
                  <a:pt x="3000938" y="635045"/>
                  <a:pt x="2999641" y="636262"/>
                </a:cubicBezTo>
                <a:cubicBezTo>
                  <a:pt x="2999641" y="636262"/>
                  <a:pt x="2998345" y="636262"/>
                  <a:pt x="2998345" y="636262"/>
                </a:cubicBezTo>
                <a:cubicBezTo>
                  <a:pt x="2998345" y="635045"/>
                  <a:pt x="2999641" y="635045"/>
                  <a:pt x="2999641" y="633751"/>
                </a:cubicBezTo>
                <a:cubicBezTo>
                  <a:pt x="2999641" y="633751"/>
                  <a:pt x="2998345" y="632458"/>
                  <a:pt x="2998345" y="632458"/>
                </a:cubicBezTo>
                <a:cubicBezTo>
                  <a:pt x="2998345" y="632458"/>
                  <a:pt x="2999641" y="631164"/>
                  <a:pt x="2999641" y="631164"/>
                </a:cubicBezTo>
                <a:cubicBezTo>
                  <a:pt x="2998345" y="631164"/>
                  <a:pt x="2998345" y="631164"/>
                  <a:pt x="2997049" y="631164"/>
                </a:cubicBezTo>
                <a:cubicBezTo>
                  <a:pt x="2995896" y="629947"/>
                  <a:pt x="2995896" y="629947"/>
                  <a:pt x="2995896" y="629947"/>
                </a:cubicBezTo>
                <a:cubicBezTo>
                  <a:pt x="2997049" y="629947"/>
                  <a:pt x="2998345" y="628654"/>
                  <a:pt x="2999641" y="628654"/>
                </a:cubicBezTo>
                <a:cubicBezTo>
                  <a:pt x="2999641" y="628654"/>
                  <a:pt x="2999641" y="627360"/>
                  <a:pt x="2999641" y="627360"/>
                </a:cubicBezTo>
                <a:cubicBezTo>
                  <a:pt x="2999641" y="627360"/>
                  <a:pt x="3000938" y="626143"/>
                  <a:pt x="3000938" y="626143"/>
                </a:cubicBezTo>
                <a:cubicBezTo>
                  <a:pt x="2999641" y="624850"/>
                  <a:pt x="2998345" y="624850"/>
                  <a:pt x="2997049" y="624850"/>
                </a:cubicBezTo>
                <a:cubicBezTo>
                  <a:pt x="2995896" y="626143"/>
                  <a:pt x="2993303" y="627360"/>
                  <a:pt x="2992007" y="628654"/>
                </a:cubicBezTo>
                <a:cubicBezTo>
                  <a:pt x="2990710" y="628654"/>
                  <a:pt x="2990710" y="627360"/>
                  <a:pt x="2989414" y="627360"/>
                </a:cubicBezTo>
                <a:cubicBezTo>
                  <a:pt x="2989414" y="626143"/>
                  <a:pt x="2988261" y="626143"/>
                  <a:pt x="2988261" y="624850"/>
                </a:cubicBezTo>
                <a:cubicBezTo>
                  <a:pt x="2989414" y="626143"/>
                  <a:pt x="2989414" y="626143"/>
                  <a:pt x="2990710" y="626143"/>
                </a:cubicBezTo>
                <a:cubicBezTo>
                  <a:pt x="2990710" y="624850"/>
                  <a:pt x="2992007" y="624850"/>
                  <a:pt x="2992007" y="624850"/>
                </a:cubicBezTo>
                <a:cubicBezTo>
                  <a:pt x="2992007" y="624850"/>
                  <a:pt x="2992007" y="623556"/>
                  <a:pt x="2992007" y="623556"/>
                </a:cubicBezTo>
                <a:cubicBezTo>
                  <a:pt x="2993303" y="623556"/>
                  <a:pt x="2993303" y="622339"/>
                  <a:pt x="2994600" y="622339"/>
                </a:cubicBezTo>
                <a:cubicBezTo>
                  <a:pt x="2993303" y="622339"/>
                  <a:pt x="2993303" y="622339"/>
                  <a:pt x="2992007" y="622339"/>
                </a:cubicBezTo>
                <a:cubicBezTo>
                  <a:pt x="2992007" y="622339"/>
                  <a:pt x="2990710" y="623556"/>
                  <a:pt x="2990710" y="623556"/>
                </a:cubicBezTo>
                <a:cubicBezTo>
                  <a:pt x="2989414" y="623556"/>
                  <a:pt x="2989414" y="623556"/>
                  <a:pt x="2988261" y="623556"/>
                </a:cubicBezTo>
                <a:cubicBezTo>
                  <a:pt x="2988261" y="622339"/>
                  <a:pt x="2986965" y="622339"/>
                  <a:pt x="2986965" y="622339"/>
                </a:cubicBezTo>
                <a:cubicBezTo>
                  <a:pt x="2988261" y="622339"/>
                  <a:pt x="2988261" y="621045"/>
                  <a:pt x="2988261" y="621045"/>
                </a:cubicBezTo>
                <a:cubicBezTo>
                  <a:pt x="2988261" y="619752"/>
                  <a:pt x="2986965" y="619752"/>
                  <a:pt x="2986965" y="618535"/>
                </a:cubicBezTo>
                <a:cubicBezTo>
                  <a:pt x="2988261" y="618535"/>
                  <a:pt x="2988261" y="618535"/>
                  <a:pt x="2988261" y="618535"/>
                </a:cubicBezTo>
                <a:cubicBezTo>
                  <a:pt x="2989414" y="618535"/>
                  <a:pt x="2989414" y="619752"/>
                  <a:pt x="2990710" y="619752"/>
                </a:cubicBezTo>
                <a:cubicBezTo>
                  <a:pt x="2992007" y="619752"/>
                  <a:pt x="2992007" y="619752"/>
                  <a:pt x="2993303" y="619752"/>
                </a:cubicBezTo>
                <a:cubicBezTo>
                  <a:pt x="2994600" y="619752"/>
                  <a:pt x="2995896" y="618535"/>
                  <a:pt x="2997049" y="618535"/>
                </a:cubicBezTo>
                <a:cubicBezTo>
                  <a:pt x="2998345" y="618535"/>
                  <a:pt x="2998345" y="618535"/>
                  <a:pt x="2999641" y="618535"/>
                </a:cubicBezTo>
                <a:cubicBezTo>
                  <a:pt x="3000938" y="618535"/>
                  <a:pt x="3002234" y="618535"/>
                  <a:pt x="3003387" y="618535"/>
                </a:cubicBezTo>
                <a:cubicBezTo>
                  <a:pt x="3003387" y="618535"/>
                  <a:pt x="3004683" y="618535"/>
                  <a:pt x="3005980" y="618535"/>
                </a:cubicBezTo>
                <a:cubicBezTo>
                  <a:pt x="3007276" y="619752"/>
                  <a:pt x="3007276" y="619752"/>
                  <a:pt x="3008573" y="621045"/>
                </a:cubicBezTo>
                <a:cubicBezTo>
                  <a:pt x="3008573" y="621045"/>
                  <a:pt x="3008573" y="619752"/>
                  <a:pt x="3008573" y="619752"/>
                </a:cubicBezTo>
                <a:cubicBezTo>
                  <a:pt x="3009869" y="618535"/>
                  <a:pt x="3011022" y="618535"/>
                  <a:pt x="3012318" y="617241"/>
                </a:cubicBezTo>
                <a:cubicBezTo>
                  <a:pt x="3013615" y="617241"/>
                  <a:pt x="3014911" y="617241"/>
                  <a:pt x="3016207" y="617241"/>
                </a:cubicBezTo>
                <a:cubicBezTo>
                  <a:pt x="3016207" y="618535"/>
                  <a:pt x="3016207" y="618535"/>
                  <a:pt x="3016207" y="619752"/>
                </a:cubicBezTo>
                <a:cubicBezTo>
                  <a:pt x="3014911" y="619752"/>
                  <a:pt x="3014911" y="621045"/>
                  <a:pt x="3013615" y="621045"/>
                </a:cubicBezTo>
                <a:cubicBezTo>
                  <a:pt x="3013615" y="621045"/>
                  <a:pt x="3013615" y="622339"/>
                  <a:pt x="3013615" y="622339"/>
                </a:cubicBezTo>
                <a:cubicBezTo>
                  <a:pt x="3014911" y="622339"/>
                  <a:pt x="3016207" y="622339"/>
                  <a:pt x="3017360" y="622339"/>
                </a:cubicBezTo>
                <a:cubicBezTo>
                  <a:pt x="3017360" y="622339"/>
                  <a:pt x="3018656" y="621045"/>
                  <a:pt x="3018656" y="621045"/>
                </a:cubicBezTo>
                <a:cubicBezTo>
                  <a:pt x="3018656" y="619752"/>
                  <a:pt x="3017360" y="619752"/>
                  <a:pt x="3017360" y="619752"/>
                </a:cubicBezTo>
                <a:cubicBezTo>
                  <a:pt x="3018656" y="619752"/>
                  <a:pt x="3018656" y="618535"/>
                  <a:pt x="3019953" y="618535"/>
                </a:cubicBezTo>
                <a:cubicBezTo>
                  <a:pt x="3022546" y="617241"/>
                  <a:pt x="3023842" y="617241"/>
                  <a:pt x="3024995" y="617241"/>
                </a:cubicBezTo>
                <a:cubicBezTo>
                  <a:pt x="3026291" y="617241"/>
                  <a:pt x="3026291" y="615948"/>
                  <a:pt x="3027588" y="615948"/>
                </a:cubicBezTo>
                <a:cubicBezTo>
                  <a:pt x="3026291" y="614654"/>
                  <a:pt x="3026291" y="614654"/>
                  <a:pt x="3024995" y="613437"/>
                </a:cubicBezTo>
                <a:cubicBezTo>
                  <a:pt x="3026291" y="612144"/>
                  <a:pt x="3026291" y="610850"/>
                  <a:pt x="3026291" y="610850"/>
                </a:cubicBezTo>
                <a:cubicBezTo>
                  <a:pt x="3024995" y="612144"/>
                  <a:pt x="3024995" y="612144"/>
                  <a:pt x="3023842" y="613437"/>
                </a:cubicBezTo>
                <a:cubicBezTo>
                  <a:pt x="3024995" y="613437"/>
                  <a:pt x="3024995" y="614654"/>
                  <a:pt x="3024995" y="614654"/>
                </a:cubicBezTo>
                <a:cubicBezTo>
                  <a:pt x="3024995" y="614654"/>
                  <a:pt x="3023842" y="615948"/>
                  <a:pt x="3023842" y="615948"/>
                </a:cubicBezTo>
                <a:cubicBezTo>
                  <a:pt x="3022546" y="615948"/>
                  <a:pt x="3021249" y="615948"/>
                  <a:pt x="3019953" y="615948"/>
                </a:cubicBezTo>
                <a:cubicBezTo>
                  <a:pt x="3019953" y="614654"/>
                  <a:pt x="3021249" y="614654"/>
                  <a:pt x="3021249" y="614654"/>
                </a:cubicBezTo>
                <a:cubicBezTo>
                  <a:pt x="3022546" y="614654"/>
                  <a:pt x="3022546" y="613437"/>
                  <a:pt x="3022546" y="613437"/>
                </a:cubicBezTo>
                <a:cubicBezTo>
                  <a:pt x="3022546" y="613437"/>
                  <a:pt x="3021249" y="613437"/>
                  <a:pt x="3021249" y="613437"/>
                </a:cubicBezTo>
                <a:cubicBezTo>
                  <a:pt x="3019953" y="613437"/>
                  <a:pt x="3018656" y="613437"/>
                  <a:pt x="3017360" y="614654"/>
                </a:cubicBezTo>
                <a:cubicBezTo>
                  <a:pt x="3016207" y="614654"/>
                  <a:pt x="3016207" y="614654"/>
                  <a:pt x="3014911" y="614654"/>
                </a:cubicBezTo>
                <a:cubicBezTo>
                  <a:pt x="3013615" y="614654"/>
                  <a:pt x="3013615" y="613437"/>
                  <a:pt x="3013615" y="613437"/>
                </a:cubicBezTo>
                <a:cubicBezTo>
                  <a:pt x="3012318" y="613437"/>
                  <a:pt x="3012318" y="613437"/>
                  <a:pt x="3011022" y="613437"/>
                </a:cubicBezTo>
                <a:cubicBezTo>
                  <a:pt x="3011022" y="613437"/>
                  <a:pt x="3011022" y="614654"/>
                  <a:pt x="3011022" y="614654"/>
                </a:cubicBezTo>
                <a:cubicBezTo>
                  <a:pt x="3009869" y="614654"/>
                  <a:pt x="3009869" y="615948"/>
                  <a:pt x="3008573" y="615948"/>
                </a:cubicBezTo>
                <a:cubicBezTo>
                  <a:pt x="3008573" y="615948"/>
                  <a:pt x="3007276" y="615948"/>
                  <a:pt x="3007276" y="615948"/>
                </a:cubicBezTo>
                <a:cubicBezTo>
                  <a:pt x="3005980" y="615948"/>
                  <a:pt x="3004683" y="615948"/>
                  <a:pt x="3003387" y="615948"/>
                </a:cubicBezTo>
                <a:cubicBezTo>
                  <a:pt x="3002234" y="615948"/>
                  <a:pt x="2999641" y="615948"/>
                  <a:pt x="2998345" y="615948"/>
                </a:cubicBezTo>
                <a:cubicBezTo>
                  <a:pt x="2997049" y="615948"/>
                  <a:pt x="2997049" y="617241"/>
                  <a:pt x="2995896" y="617241"/>
                </a:cubicBezTo>
                <a:cubicBezTo>
                  <a:pt x="2994600" y="617241"/>
                  <a:pt x="2993303" y="617241"/>
                  <a:pt x="2992007" y="617241"/>
                </a:cubicBezTo>
                <a:cubicBezTo>
                  <a:pt x="2992007" y="617241"/>
                  <a:pt x="2990710" y="615948"/>
                  <a:pt x="2990710" y="615948"/>
                </a:cubicBezTo>
                <a:cubicBezTo>
                  <a:pt x="2990710" y="614654"/>
                  <a:pt x="2989414" y="614654"/>
                  <a:pt x="2989414" y="614654"/>
                </a:cubicBezTo>
                <a:cubicBezTo>
                  <a:pt x="2989414" y="614654"/>
                  <a:pt x="2989414" y="613437"/>
                  <a:pt x="2989414" y="613437"/>
                </a:cubicBezTo>
                <a:cubicBezTo>
                  <a:pt x="2989414" y="613437"/>
                  <a:pt x="2990710" y="613437"/>
                  <a:pt x="2990710" y="613437"/>
                </a:cubicBezTo>
                <a:cubicBezTo>
                  <a:pt x="2990710" y="613437"/>
                  <a:pt x="2992007" y="612144"/>
                  <a:pt x="2993303" y="612144"/>
                </a:cubicBezTo>
                <a:cubicBezTo>
                  <a:pt x="2992007" y="612144"/>
                  <a:pt x="2992007" y="612144"/>
                  <a:pt x="2990710" y="612144"/>
                </a:cubicBezTo>
                <a:cubicBezTo>
                  <a:pt x="2989414" y="610850"/>
                  <a:pt x="2989414" y="610850"/>
                  <a:pt x="2988261" y="610850"/>
                </a:cubicBezTo>
                <a:cubicBezTo>
                  <a:pt x="2988261" y="609633"/>
                  <a:pt x="2988261" y="609633"/>
                  <a:pt x="2988261" y="609633"/>
                </a:cubicBezTo>
                <a:cubicBezTo>
                  <a:pt x="2988261" y="609633"/>
                  <a:pt x="2989414" y="609633"/>
                  <a:pt x="2989414" y="609633"/>
                </a:cubicBezTo>
                <a:cubicBezTo>
                  <a:pt x="2989414" y="609633"/>
                  <a:pt x="2990710" y="609633"/>
                  <a:pt x="2990710" y="609633"/>
                </a:cubicBezTo>
                <a:cubicBezTo>
                  <a:pt x="2992007" y="609633"/>
                  <a:pt x="2992007" y="608339"/>
                  <a:pt x="2993303" y="608339"/>
                </a:cubicBezTo>
                <a:cubicBezTo>
                  <a:pt x="2990710" y="608339"/>
                  <a:pt x="2989414" y="607046"/>
                  <a:pt x="2986965" y="607046"/>
                </a:cubicBezTo>
                <a:cubicBezTo>
                  <a:pt x="2986965" y="607046"/>
                  <a:pt x="2986965" y="605829"/>
                  <a:pt x="2986965" y="605829"/>
                </a:cubicBezTo>
                <a:cubicBezTo>
                  <a:pt x="2988261" y="605829"/>
                  <a:pt x="2989414" y="605829"/>
                  <a:pt x="2990710" y="605829"/>
                </a:cubicBezTo>
                <a:cubicBezTo>
                  <a:pt x="2992007" y="605829"/>
                  <a:pt x="2992007" y="604535"/>
                  <a:pt x="2993303" y="604535"/>
                </a:cubicBezTo>
                <a:cubicBezTo>
                  <a:pt x="2993303" y="604535"/>
                  <a:pt x="2994600" y="604535"/>
                  <a:pt x="2994600" y="604535"/>
                </a:cubicBezTo>
                <a:cubicBezTo>
                  <a:pt x="2995896" y="603242"/>
                  <a:pt x="2997049" y="603242"/>
                  <a:pt x="2998345" y="603242"/>
                </a:cubicBezTo>
                <a:cubicBezTo>
                  <a:pt x="2999641" y="603242"/>
                  <a:pt x="3002234" y="604535"/>
                  <a:pt x="3003387" y="604535"/>
                </a:cubicBezTo>
                <a:cubicBezTo>
                  <a:pt x="3003387" y="604535"/>
                  <a:pt x="3004683" y="604535"/>
                  <a:pt x="3004683" y="604535"/>
                </a:cubicBezTo>
                <a:cubicBezTo>
                  <a:pt x="3007276" y="604535"/>
                  <a:pt x="3008573" y="604535"/>
                  <a:pt x="3009869" y="604535"/>
                </a:cubicBezTo>
                <a:cubicBezTo>
                  <a:pt x="3011022" y="603242"/>
                  <a:pt x="3012318" y="603242"/>
                  <a:pt x="3013615" y="602024"/>
                </a:cubicBezTo>
                <a:cubicBezTo>
                  <a:pt x="3012318" y="602024"/>
                  <a:pt x="3012318" y="602024"/>
                  <a:pt x="3011022" y="602024"/>
                </a:cubicBezTo>
                <a:cubicBezTo>
                  <a:pt x="3011022" y="603242"/>
                  <a:pt x="3009869" y="603242"/>
                  <a:pt x="3009869" y="603242"/>
                </a:cubicBezTo>
                <a:cubicBezTo>
                  <a:pt x="3008573" y="603242"/>
                  <a:pt x="3005980" y="603242"/>
                  <a:pt x="3004683" y="603242"/>
                </a:cubicBezTo>
                <a:cubicBezTo>
                  <a:pt x="3003387" y="603242"/>
                  <a:pt x="3002234" y="602024"/>
                  <a:pt x="3000938" y="602024"/>
                </a:cubicBezTo>
                <a:cubicBezTo>
                  <a:pt x="2999641" y="600731"/>
                  <a:pt x="2997049" y="600731"/>
                  <a:pt x="2995896" y="600731"/>
                </a:cubicBezTo>
                <a:cubicBezTo>
                  <a:pt x="2994600" y="602024"/>
                  <a:pt x="2993303" y="602024"/>
                  <a:pt x="2992007" y="602024"/>
                </a:cubicBezTo>
                <a:cubicBezTo>
                  <a:pt x="2992007" y="600731"/>
                  <a:pt x="2990710" y="600731"/>
                  <a:pt x="2990710" y="600731"/>
                </a:cubicBezTo>
                <a:cubicBezTo>
                  <a:pt x="2990710" y="600731"/>
                  <a:pt x="2992007" y="599438"/>
                  <a:pt x="2992007" y="599438"/>
                </a:cubicBezTo>
                <a:cubicBezTo>
                  <a:pt x="2990710" y="598144"/>
                  <a:pt x="2989414" y="598144"/>
                  <a:pt x="2988261" y="596927"/>
                </a:cubicBezTo>
                <a:cubicBezTo>
                  <a:pt x="2988261" y="596927"/>
                  <a:pt x="2988261" y="595633"/>
                  <a:pt x="2988261" y="595633"/>
                </a:cubicBezTo>
                <a:cubicBezTo>
                  <a:pt x="2988261" y="595633"/>
                  <a:pt x="2989414" y="595633"/>
                  <a:pt x="2989414" y="595633"/>
                </a:cubicBezTo>
                <a:cubicBezTo>
                  <a:pt x="2989414" y="595633"/>
                  <a:pt x="2990710" y="596927"/>
                  <a:pt x="2992007" y="596927"/>
                </a:cubicBezTo>
                <a:cubicBezTo>
                  <a:pt x="2992007" y="598144"/>
                  <a:pt x="2993303" y="598144"/>
                  <a:pt x="2993303" y="599438"/>
                </a:cubicBezTo>
                <a:cubicBezTo>
                  <a:pt x="2994600" y="599438"/>
                  <a:pt x="2994600" y="598144"/>
                  <a:pt x="2995896" y="598144"/>
                </a:cubicBezTo>
                <a:cubicBezTo>
                  <a:pt x="2995896" y="596927"/>
                  <a:pt x="2994600" y="596927"/>
                  <a:pt x="2994600" y="595633"/>
                </a:cubicBezTo>
                <a:cubicBezTo>
                  <a:pt x="2995896" y="595633"/>
                  <a:pt x="2998345" y="595633"/>
                  <a:pt x="2999641" y="595633"/>
                </a:cubicBezTo>
                <a:cubicBezTo>
                  <a:pt x="2999641" y="596927"/>
                  <a:pt x="3000938" y="596927"/>
                  <a:pt x="3000938" y="598144"/>
                </a:cubicBezTo>
                <a:cubicBezTo>
                  <a:pt x="3000938" y="598144"/>
                  <a:pt x="3002234" y="598144"/>
                  <a:pt x="3002234" y="598144"/>
                </a:cubicBezTo>
                <a:cubicBezTo>
                  <a:pt x="3003387" y="598144"/>
                  <a:pt x="3003387" y="598144"/>
                  <a:pt x="3004683" y="598144"/>
                </a:cubicBezTo>
                <a:cubicBezTo>
                  <a:pt x="3003387" y="598144"/>
                  <a:pt x="3002234" y="596927"/>
                  <a:pt x="3000938" y="596927"/>
                </a:cubicBezTo>
                <a:cubicBezTo>
                  <a:pt x="3002234" y="595633"/>
                  <a:pt x="3003387" y="595633"/>
                  <a:pt x="3004683" y="594340"/>
                </a:cubicBezTo>
                <a:cubicBezTo>
                  <a:pt x="3005980" y="594340"/>
                  <a:pt x="3007276" y="595633"/>
                  <a:pt x="3008573" y="595633"/>
                </a:cubicBezTo>
                <a:cubicBezTo>
                  <a:pt x="3008573" y="595633"/>
                  <a:pt x="3008573" y="594340"/>
                  <a:pt x="3008573" y="594340"/>
                </a:cubicBezTo>
                <a:cubicBezTo>
                  <a:pt x="3008573" y="594340"/>
                  <a:pt x="3007276" y="593123"/>
                  <a:pt x="3007276" y="593123"/>
                </a:cubicBezTo>
                <a:cubicBezTo>
                  <a:pt x="3008573" y="593123"/>
                  <a:pt x="3009869" y="593123"/>
                  <a:pt x="3011022" y="593123"/>
                </a:cubicBezTo>
                <a:cubicBezTo>
                  <a:pt x="3011022" y="594340"/>
                  <a:pt x="3012318" y="594340"/>
                  <a:pt x="3013615" y="594340"/>
                </a:cubicBezTo>
                <a:cubicBezTo>
                  <a:pt x="3013615" y="594340"/>
                  <a:pt x="3013615" y="595633"/>
                  <a:pt x="3013615" y="596927"/>
                </a:cubicBezTo>
                <a:cubicBezTo>
                  <a:pt x="3013615" y="598144"/>
                  <a:pt x="3014911" y="598144"/>
                  <a:pt x="3014911" y="598144"/>
                </a:cubicBezTo>
                <a:cubicBezTo>
                  <a:pt x="3016207" y="596927"/>
                  <a:pt x="3016207" y="596927"/>
                  <a:pt x="3017360" y="596927"/>
                </a:cubicBezTo>
                <a:cubicBezTo>
                  <a:pt x="3017360" y="596927"/>
                  <a:pt x="3016207" y="595633"/>
                  <a:pt x="3016207" y="595633"/>
                </a:cubicBezTo>
                <a:cubicBezTo>
                  <a:pt x="3016207" y="595633"/>
                  <a:pt x="3017360" y="594340"/>
                  <a:pt x="3017360" y="594340"/>
                </a:cubicBezTo>
                <a:cubicBezTo>
                  <a:pt x="3016207" y="594340"/>
                  <a:pt x="3014911" y="593123"/>
                  <a:pt x="3013615" y="593123"/>
                </a:cubicBezTo>
                <a:cubicBezTo>
                  <a:pt x="3012318" y="593123"/>
                  <a:pt x="3011022" y="591829"/>
                  <a:pt x="3009869" y="591829"/>
                </a:cubicBezTo>
                <a:cubicBezTo>
                  <a:pt x="3008573" y="591829"/>
                  <a:pt x="3005980" y="591829"/>
                  <a:pt x="3004683" y="591829"/>
                </a:cubicBezTo>
                <a:cubicBezTo>
                  <a:pt x="3003387" y="590536"/>
                  <a:pt x="3003387" y="590536"/>
                  <a:pt x="3003387" y="590536"/>
                </a:cubicBezTo>
                <a:cubicBezTo>
                  <a:pt x="3004683" y="590536"/>
                  <a:pt x="3004683" y="589318"/>
                  <a:pt x="3005980" y="589318"/>
                </a:cubicBezTo>
                <a:cubicBezTo>
                  <a:pt x="3005980" y="589318"/>
                  <a:pt x="3007276" y="589318"/>
                  <a:pt x="3007276" y="589318"/>
                </a:cubicBezTo>
                <a:cubicBezTo>
                  <a:pt x="3008573" y="588025"/>
                  <a:pt x="3008573" y="588025"/>
                  <a:pt x="3009869" y="588025"/>
                </a:cubicBezTo>
                <a:cubicBezTo>
                  <a:pt x="3011022" y="588025"/>
                  <a:pt x="3011022" y="589318"/>
                  <a:pt x="3012318" y="589318"/>
                </a:cubicBezTo>
                <a:cubicBezTo>
                  <a:pt x="3012318" y="589318"/>
                  <a:pt x="3013615" y="588025"/>
                  <a:pt x="3013615" y="588025"/>
                </a:cubicBezTo>
                <a:cubicBezTo>
                  <a:pt x="3013615" y="588025"/>
                  <a:pt x="3014911" y="588025"/>
                  <a:pt x="3014911" y="588025"/>
                </a:cubicBezTo>
                <a:cubicBezTo>
                  <a:pt x="3014911" y="589318"/>
                  <a:pt x="3016207" y="589318"/>
                  <a:pt x="3017360" y="590536"/>
                </a:cubicBezTo>
                <a:cubicBezTo>
                  <a:pt x="3018656" y="590536"/>
                  <a:pt x="3019953" y="590536"/>
                  <a:pt x="3021249" y="590536"/>
                </a:cubicBezTo>
                <a:cubicBezTo>
                  <a:pt x="3022546" y="589318"/>
                  <a:pt x="3022546" y="589318"/>
                  <a:pt x="3023842" y="588025"/>
                </a:cubicBezTo>
                <a:cubicBezTo>
                  <a:pt x="3024995" y="588025"/>
                  <a:pt x="3027588" y="586732"/>
                  <a:pt x="3028884" y="586732"/>
                </a:cubicBezTo>
                <a:cubicBezTo>
                  <a:pt x="3028884" y="586732"/>
                  <a:pt x="3030180" y="585514"/>
                  <a:pt x="3030180" y="585514"/>
                </a:cubicBezTo>
                <a:cubicBezTo>
                  <a:pt x="3028884" y="585514"/>
                  <a:pt x="3028884" y="585514"/>
                  <a:pt x="3027588" y="585514"/>
                </a:cubicBezTo>
                <a:cubicBezTo>
                  <a:pt x="3024995" y="585514"/>
                  <a:pt x="3023842" y="586732"/>
                  <a:pt x="3022546" y="586732"/>
                </a:cubicBezTo>
                <a:cubicBezTo>
                  <a:pt x="3022546" y="586732"/>
                  <a:pt x="3021249" y="586732"/>
                  <a:pt x="3021249" y="586732"/>
                </a:cubicBezTo>
                <a:cubicBezTo>
                  <a:pt x="3022546" y="586732"/>
                  <a:pt x="3022546" y="585514"/>
                  <a:pt x="3023842" y="585514"/>
                </a:cubicBezTo>
                <a:cubicBezTo>
                  <a:pt x="3022546" y="584221"/>
                  <a:pt x="3022546" y="584221"/>
                  <a:pt x="3022546" y="584221"/>
                </a:cubicBezTo>
                <a:cubicBezTo>
                  <a:pt x="3019953" y="584221"/>
                  <a:pt x="3018656" y="585514"/>
                  <a:pt x="3016207" y="585514"/>
                </a:cubicBezTo>
                <a:cubicBezTo>
                  <a:pt x="3014911" y="585514"/>
                  <a:pt x="3014911" y="584221"/>
                  <a:pt x="3013615" y="584221"/>
                </a:cubicBezTo>
                <a:cubicBezTo>
                  <a:pt x="3014911" y="584221"/>
                  <a:pt x="3014911" y="582927"/>
                  <a:pt x="3016207" y="582927"/>
                </a:cubicBezTo>
                <a:cubicBezTo>
                  <a:pt x="3016207" y="582927"/>
                  <a:pt x="3016207" y="581634"/>
                  <a:pt x="3016207" y="581634"/>
                </a:cubicBezTo>
                <a:cubicBezTo>
                  <a:pt x="3016207" y="581634"/>
                  <a:pt x="3017360" y="580417"/>
                  <a:pt x="3017360" y="580417"/>
                </a:cubicBezTo>
                <a:cubicBezTo>
                  <a:pt x="3017360" y="580417"/>
                  <a:pt x="3018656" y="581634"/>
                  <a:pt x="3018656" y="581634"/>
                </a:cubicBezTo>
                <a:cubicBezTo>
                  <a:pt x="3019953" y="581634"/>
                  <a:pt x="3021249" y="581634"/>
                  <a:pt x="3022546" y="581634"/>
                </a:cubicBezTo>
                <a:cubicBezTo>
                  <a:pt x="3022546" y="581634"/>
                  <a:pt x="3023842" y="582927"/>
                  <a:pt x="3024995" y="582927"/>
                </a:cubicBezTo>
                <a:cubicBezTo>
                  <a:pt x="3026291" y="581634"/>
                  <a:pt x="3026291" y="581634"/>
                  <a:pt x="3027588" y="581634"/>
                </a:cubicBezTo>
                <a:cubicBezTo>
                  <a:pt x="3030180" y="582927"/>
                  <a:pt x="3031333" y="584221"/>
                  <a:pt x="3032629" y="585438"/>
                </a:cubicBezTo>
                <a:cubicBezTo>
                  <a:pt x="3033926" y="585438"/>
                  <a:pt x="3036519" y="586732"/>
                  <a:pt x="3037671" y="586732"/>
                </a:cubicBezTo>
                <a:cubicBezTo>
                  <a:pt x="3037671" y="586732"/>
                  <a:pt x="3038968" y="586732"/>
                  <a:pt x="3040264" y="586732"/>
                </a:cubicBezTo>
                <a:cubicBezTo>
                  <a:pt x="3040264" y="586732"/>
                  <a:pt x="3038968" y="585438"/>
                  <a:pt x="3038968" y="585438"/>
                </a:cubicBezTo>
                <a:cubicBezTo>
                  <a:pt x="3038968" y="585438"/>
                  <a:pt x="3037671" y="585438"/>
                  <a:pt x="3036519" y="585438"/>
                </a:cubicBezTo>
                <a:cubicBezTo>
                  <a:pt x="3035222" y="585438"/>
                  <a:pt x="3033926" y="584221"/>
                  <a:pt x="3032629" y="584221"/>
                </a:cubicBezTo>
                <a:cubicBezTo>
                  <a:pt x="3032629" y="582927"/>
                  <a:pt x="3031333" y="582927"/>
                  <a:pt x="3030180" y="581634"/>
                </a:cubicBezTo>
                <a:cubicBezTo>
                  <a:pt x="3030180" y="581634"/>
                  <a:pt x="3030180" y="580417"/>
                  <a:pt x="3030180" y="580417"/>
                </a:cubicBezTo>
                <a:cubicBezTo>
                  <a:pt x="3030180" y="580417"/>
                  <a:pt x="3031333" y="580417"/>
                  <a:pt x="3031333" y="580417"/>
                </a:cubicBezTo>
                <a:cubicBezTo>
                  <a:pt x="3032629" y="580417"/>
                  <a:pt x="3032629" y="581634"/>
                  <a:pt x="3032629" y="581634"/>
                </a:cubicBezTo>
                <a:cubicBezTo>
                  <a:pt x="3032629" y="581634"/>
                  <a:pt x="3033926" y="582927"/>
                  <a:pt x="3035222" y="582927"/>
                </a:cubicBezTo>
                <a:lnTo>
                  <a:pt x="3036519" y="582927"/>
                </a:lnTo>
                <a:cubicBezTo>
                  <a:pt x="3035222" y="582927"/>
                  <a:pt x="3033926" y="581634"/>
                  <a:pt x="3032629" y="581634"/>
                </a:cubicBezTo>
                <a:cubicBezTo>
                  <a:pt x="3032629" y="581634"/>
                  <a:pt x="3032629" y="580417"/>
                  <a:pt x="3032629" y="580417"/>
                </a:cubicBezTo>
                <a:cubicBezTo>
                  <a:pt x="3033926" y="580417"/>
                  <a:pt x="3033926" y="580417"/>
                  <a:pt x="3035222" y="580417"/>
                </a:cubicBezTo>
                <a:cubicBezTo>
                  <a:pt x="3035222" y="580417"/>
                  <a:pt x="3036519" y="581634"/>
                  <a:pt x="3036519" y="581634"/>
                </a:cubicBezTo>
                <a:cubicBezTo>
                  <a:pt x="3036519" y="581634"/>
                  <a:pt x="3037671" y="580417"/>
                  <a:pt x="3037671" y="580417"/>
                </a:cubicBezTo>
                <a:cubicBezTo>
                  <a:pt x="3038968" y="580417"/>
                  <a:pt x="3040264" y="579123"/>
                  <a:pt x="3041561" y="579123"/>
                </a:cubicBezTo>
                <a:cubicBezTo>
                  <a:pt x="3040264" y="579123"/>
                  <a:pt x="3040264" y="579123"/>
                  <a:pt x="3040264" y="579123"/>
                </a:cubicBezTo>
                <a:cubicBezTo>
                  <a:pt x="3040264" y="579123"/>
                  <a:pt x="3038968" y="579123"/>
                  <a:pt x="3038968" y="579123"/>
                </a:cubicBezTo>
                <a:cubicBezTo>
                  <a:pt x="3037671" y="579123"/>
                  <a:pt x="3036519" y="579123"/>
                  <a:pt x="3036519" y="579123"/>
                </a:cubicBezTo>
                <a:cubicBezTo>
                  <a:pt x="3037671" y="577830"/>
                  <a:pt x="3038968" y="577830"/>
                  <a:pt x="3040264" y="576612"/>
                </a:cubicBezTo>
                <a:cubicBezTo>
                  <a:pt x="3041561" y="576612"/>
                  <a:pt x="3041561" y="576612"/>
                  <a:pt x="3042857" y="576612"/>
                </a:cubicBezTo>
                <a:cubicBezTo>
                  <a:pt x="3042857" y="577830"/>
                  <a:pt x="3044154" y="577830"/>
                  <a:pt x="3045306" y="577830"/>
                </a:cubicBezTo>
                <a:cubicBezTo>
                  <a:pt x="3047899" y="576612"/>
                  <a:pt x="3049195" y="576612"/>
                  <a:pt x="3050492" y="575319"/>
                </a:cubicBezTo>
                <a:cubicBezTo>
                  <a:pt x="3049195" y="575319"/>
                  <a:pt x="3047899" y="575319"/>
                  <a:pt x="3046602" y="575319"/>
                </a:cubicBezTo>
                <a:cubicBezTo>
                  <a:pt x="3046602" y="575319"/>
                  <a:pt x="3046602" y="574026"/>
                  <a:pt x="3046602" y="574026"/>
                </a:cubicBezTo>
                <a:cubicBezTo>
                  <a:pt x="3047899" y="574026"/>
                  <a:pt x="3049195" y="574026"/>
                  <a:pt x="3050492" y="574026"/>
                </a:cubicBezTo>
                <a:cubicBezTo>
                  <a:pt x="3050492" y="574026"/>
                  <a:pt x="3051644" y="572808"/>
                  <a:pt x="3051644" y="572808"/>
                </a:cubicBezTo>
                <a:cubicBezTo>
                  <a:pt x="3052941" y="572808"/>
                  <a:pt x="3052941" y="572808"/>
                  <a:pt x="3054237" y="572808"/>
                </a:cubicBezTo>
                <a:cubicBezTo>
                  <a:pt x="3055534" y="574026"/>
                  <a:pt x="3055534" y="574026"/>
                  <a:pt x="3056830" y="575319"/>
                </a:cubicBezTo>
                <a:cubicBezTo>
                  <a:pt x="3056830" y="576612"/>
                  <a:pt x="3056830" y="576612"/>
                  <a:pt x="3056830" y="577830"/>
                </a:cubicBezTo>
                <a:cubicBezTo>
                  <a:pt x="3058127" y="577830"/>
                  <a:pt x="3058127" y="579123"/>
                  <a:pt x="3059279" y="579123"/>
                </a:cubicBezTo>
                <a:cubicBezTo>
                  <a:pt x="3059279" y="580417"/>
                  <a:pt x="3058127" y="580417"/>
                  <a:pt x="3058127" y="580417"/>
                </a:cubicBezTo>
                <a:cubicBezTo>
                  <a:pt x="3058127" y="580417"/>
                  <a:pt x="3059279" y="579123"/>
                  <a:pt x="3060575" y="579123"/>
                </a:cubicBezTo>
                <a:cubicBezTo>
                  <a:pt x="3060575" y="577830"/>
                  <a:pt x="3060575" y="577830"/>
                  <a:pt x="3060575" y="576612"/>
                </a:cubicBezTo>
                <a:cubicBezTo>
                  <a:pt x="3061872" y="576612"/>
                  <a:pt x="3061872" y="575319"/>
                  <a:pt x="3063168" y="575319"/>
                </a:cubicBezTo>
                <a:cubicBezTo>
                  <a:pt x="3064465" y="575319"/>
                  <a:pt x="3065617" y="575319"/>
                  <a:pt x="3066914" y="575319"/>
                </a:cubicBezTo>
                <a:cubicBezTo>
                  <a:pt x="3068210" y="575319"/>
                  <a:pt x="3068210" y="576612"/>
                  <a:pt x="3069507" y="576612"/>
                </a:cubicBezTo>
                <a:cubicBezTo>
                  <a:pt x="3069507" y="576612"/>
                  <a:pt x="3070803" y="576612"/>
                  <a:pt x="3072100" y="576612"/>
                </a:cubicBezTo>
                <a:cubicBezTo>
                  <a:pt x="3072100" y="575319"/>
                  <a:pt x="3072100" y="575319"/>
                  <a:pt x="3072100" y="574026"/>
                </a:cubicBezTo>
                <a:cubicBezTo>
                  <a:pt x="3072100" y="574026"/>
                  <a:pt x="3073252" y="572808"/>
                  <a:pt x="3073252" y="572808"/>
                </a:cubicBezTo>
                <a:cubicBezTo>
                  <a:pt x="3073252" y="572808"/>
                  <a:pt x="3072100" y="571515"/>
                  <a:pt x="3070803" y="571515"/>
                </a:cubicBezTo>
                <a:cubicBezTo>
                  <a:pt x="3072100" y="570221"/>
                  <a:pt x="3074548" y="568928"/>
                  <a:pt x="3075845" y="567711"/>
                </a:cubicBezTo>
                <a:cubicBezTo>
                  <a:pt x="3077141" y="567711"/>
                  <a:pt x="3077141" y="567711"/>
                  <a:pt x="3078438" y="567711"/>
                </a:cubicBezTo>
                <a:cubicBezTo>
                  <a:pt x="3078438" y="567711"/>
                  <a:pt x="3079590" y="566417"/>
                  <a:pt x="3079590" y="566417"/>
                </a:cubicBezTo>
                <a:cubicBezTo>
                  <a:pt x="3078438" y="566417"/>
                  <a:pt x="3075845" y="565124"/>
                  <a:pt x="3074548" y="565124"/>
                </a:cubicBezTo>
                <a:cubicBezTo>
                  <a:pt x="3074548" y="565124"/>
                  <a:pt x="3074548" y="563906"/>
                  <a:pt x="3074548" y="563906"/>
                </a:cubicBezTo>
                <a:cubicBezTo>
                  <a:pt x="3075845" y="562613"/>
                  <a:pt x="3078438" y="562613"/>
                  <a:pt x="3079590" y="561320"/>
                </a:cubicBezTo>
                <a:cubicBezTo>
                  <a:pt x="3078438" y="561320"/>
                  <a:pt x="3078438" y="561320"/>
                  <a:pt x="3077141" y="561320"/>
                </a:cubicBezTo>
                <a:cubicBezTo>
                  <a:pt x="3077141" y="561320"/>
                  <a:pt x="3075845" y="561320"/>
                  <a:pt x="3074548" y="561320"/>
                </a:cubicBezTo>
                <a:cubicBezTo>
                  <a:pt x="3074548" y="561320"/>
                  <a:pt x="3073252" y="562613"/>
                  <a:pt x="3073252" y="562613"/>
                </a:cubicBezTo>
                <a:cubicBezTo>
                  <a:pt x="3073252" y="562613"/>
                  <a:pt x="3072100" y="562613"/>
                  <a:pt x="3072100" y="562613"/>
                </a:cubicBezTo>
                <a:cubicBezTo>
                  <a:pt x="3070803" y="563906"/>
                  <a:pt x="3070803" y="563906"/>
                  <a:pt x="3070803" y="565124"/>
                </a:cubicBezTo>
                <a:cubicBezTo>
                  <a:pt x="3069507" y="566417"/>
                  <a:pt x="3069507" y="566417"/>
                  <a:pt x="3068210" y="567711"/>
                </a:cubicBezTo>
                <a:cubicBezTo>
                  <a:pt x="3068210" y="567711"/>
                  <a:pt x="3069507" y="567711"/>
                  <a:pt x="3070803" y="567711"/>
                </a:cubicBezTo>
                <a:cubicBezTo>
                  <a:pt x="3070803" y="567711"/>
                  <a:pt x="3070803" y="568928"/>
                  <a:pt x="3070803" y="568928"/>
                </a:cubicBezTo>
                <a:cubicBezTo>
                  <a:pt x="3069507" y="570221"/>
                  <a:pt x="3066914" y="571515"/>
                  <a:pt x="3065617" y="572808"/>
                </a:cubicBezTo>
                <a:cubicBezTo>
                  <a:pt x="3064465" y="572808"/>
                  <a:pt x="3063168" y="572808"/>
                  <a:pt x="3061872" y="572808"/>
                </a:cubicBezTo>
                <a:cubicBezTo>
                  <a:pt x="3060575" y="572808"/>
                  <a:pt x="3059279" y="574026"/>
                  <a:pt x="3058127" y="574026"/>
                </a:cubicBezTo>
                <a:cubicBezTo>
                  <a:pt x="3056830" y="574026"/>
                  <a:pt x="3056830" y="572808"/>
                  <a:pt x="3055534" y="572808"/>
                </a:cubicBezTo>
                <a:cubicBezTo>
                  <a:pt x="3055534" y="571515"/>
                  <a:pt x="3055534" y="571515"/>
                  <a:pt x="3055534" y="570221"/>
                </a:cubicBezTo>
                <a:cubicBezTo>
                  <a:pt x="3056830" y="570221"/>
                  <a:pt x="3056830" y="570221"/>
                  <a:pt x="3058127" y="570221"/>
                </a:cubicBezTo>
                <a:cubicBezTo>
                  <a:pt x="3058127" y="570221"/>
                  <a:pt x="3058127" y="568928"/>
                  <a:pt x="3058127" y="568928"/>
                </a:cubicBezTo>
                <a:cubicBezTo>
                  <a:pt x="3056830" y="568928"/>
                  <a:pt x="3056830" y="568928"/>
                  <a:pt x="3055534" y="568928"/>
                </a:cubicBezTo>
                <a:cubicBezTo>
                  <a:pt x="3054237" y="568928"/>
                  <a:pt x="3052941" y="570221"/>
                  <a:pt x="3051644" y="570221"/>
                </a:cubicBezTo>
                <a:cubicBezTo>
                  <a:pt x="3050492" y="568928"/>
                  <a:pt x="3050492" y="568928"/>
                  <a:pt x="3050492" y="568928"/>
                </a:cubicBezTo>
                <a:cubicBezTo>
                  <a:pt x="3050492" y="567711"/>
                  <a:pt x="3051644" y="566417"/>
                  <a:pt x="3052941" y="566417"/>
                </a:cubicBezTo>
                <a:cubicBezTo>
                  <a:pt x="3054237" y="566417"/>
                  <a:pt x="3054237" y="565124"/>
                  <a:pt x="3055534" y="565124"/>
                </a:cubicBezTo>
                <a:cubicBezTo>
                  <a:pt x="3055534" y="563906"/>
                  <a:pt x="3055534" y="563906"/>
                  <a:pt x="3055534" y="562613"/>
                </a:cubicBezTo>
                <a:cubicBezTo>
                  <a:pt x="3055534" y="561320"/>
                  <a:pt x="3055534" y="561320"/>
                  <a:pt x="3055534" y="561320"/>
                </a:cubicBezTo>
                <a:cubicBezTo>
                  <a:pt x="3056830" y="561320"/>
                  <a:pt x="3058127" y="560102"/>
                  <a:pt x="3059279" y="560102"/>
                </a:cubicBezTo>
                <a:cubicBezTo>
                  <a:pt x="3059279" y="558809"/>
                  <a:pt x="3059279" y="558809"/>
                  <a:pt x="3059279" y="557515"/>
                </a:cubicBezTo>
                <a:cubicBezTo>
                  <a:pt x="3059279" y="557515"/>
                  <a:pt x="3060575" y="557515"/>
                  <a:pt x="3060575" y="557515"/>
                </a:cubicBezTo>
                <a:cubicBezTo>
                  <a:pt x="3061872" y="557515"/>
                  <a:pt x="3063168" y="557515"/>
                  <a:pt x="3064465" y="557515"/>
                </a:cubicBezTo>
                <a:cubicBezTo>
                  <a:pt x="3064465" y="557515"/>
                  <a:pt x="3063168" y="556298"/>
                  <a:pt x="3063168" y="556298"/>
                </a:cubicBezTo>
                <a:cubicBezTo>
                  <a:pt x="3063168" y="556298"/>
                  <a:pt x="3063168" y="555005"/>
                  <a:pt x="3063168" y="555005"/>
                </a:cubicBezTo>
                <a:cubicBezTo>
                  <a:pt x="3063168" y="555005"/>
                  <a:pt x="3064465" y="553711"/>
                  <a:pt x="3064465" y="553711"/>
                </a:cubicBezTo>
                <a:cubicBezTo>
                  <a:pt x="3063168" y="553711"/>
                  <a:pt x="3063168" y="552418"/>
                  <a:pt x="3063168" y="552418"/>
                </a:cubicBezTo>
                <a:cubicBezTo>
                  <a:pt x="3064465" y="552418"/>
                  <a:pt x="3064465" y="552418"/>
                  <a:pt x="3065617" y="552418"/>
                </a:cubicBezTo>
                <a:cubicBezTo>
                  <a:pt x="3065617" y="552418"/>
                  <a:pt x="3066914" y="551200"/>
                  <a:pt x="3066914" y="551200"/>
                </a:cubicBezTo>
                <a:cubicBezTo>
                  <a:pt x="3066914" y="552418"/>
                  <a:pt x="3068210" y="552418"/>
                  <a:pt x="3068210" y="552418"/>
                </a:cubicBezTo>
                <a:cubicBezTo>
                  <a:pt x="3068210" y="552418"/>
                  <a:pt x="3068210" y="553711"/>
                  <a:pt x="3068210" y="553711"/>
                </a:cubicBezTo>
                <a:cubicBezTo>
                  <a:pt x="3069507" y="553711"/>
                  <a:pt x="3069507" y="553711"/>
                  <a:pt x="3070803" y="553711"/>
                </a:cubicBezTo>
                <a:cubicBezTo>
                  <a:pt x="3070803" y="552418"/>
                  <a:pt x="3072100" y="552418"/>
                  <a:pt x="3072100" y="551200"/>
                </a:cubicBezTo>
                <a:cubicBezTo>
                  <a:pt x="3073252" y="549907"/>
                  <a:pt x="3073252" y="549907"/>
                  <a:pt x="3074548" y="549907"/>
                </a:cubicBezTo>
                <a:cubicBezTo>
                  <a:pt x="3073252" y="548614"/>
                  <a:pt x="3072100" y="548614"/>
                  <a:pt x="3070803" y="548614"/>
                </a:cubicBezTo>
                <a:cubicBezTo>
                  <a:pt x="3070803" y="547396"/>
                  <a:pt x="3070803" y="547396"/>
                  <a:pt x="3070803" y="547396"/>
                </a:cubicBezTo>
                <a:cubicBezTo>
                  <a:pt x="3072100" y="547396"/>
                  <a:pt x="3072100" y="546103"/>
                  <a:pt x="3073252" y="546103"/>
                </a:cubicBezTo>
                <a:cubicBezTo>
                  <a:pt x="3075845" y="546103"/>
                  <a:pt x="3077141" y="546103"/>
                  <a:pt x="3078438" y="546103"/>
                </a:cubicBezTo>
                <a:cubicBezTo>
                  <a:pt x="3079590" y="546103"/>
                  <a:pt x="3079590" y="544809"/>
                  <a:pt x="3079590" y="544809"/>
                </a:cubicBezTo>
                <a:cubicBezTo>
                  <a:pt x="3078438" y="543592"/>
                  <a:pt x="3078438" y="543592"/>
                  <a:pt x="3077141" y="543592"/>
                </a:cubicBezTo>
                <a:cubicBezTo>
                  <a:pt x="3078438" y="543592"/>
                  <a:pt x="3078438" y="542299"/>
                  <a:pt x="3079590" y="542299"/>
                </a:cubicBezTo>
                <a:cubicBezTo>
                  <a:pt x="3079590" y="541005"/>
                  <a:pt x="3080887" y="541005"/>
                  <a:pt x="3082183" y="541005"/>
                </a:cubicBezTo>
                <a:cubicBezTo>
                  <a:pt x="3082183" y="541005"/>
                  <a:pt x="3082183" y="539788"/>
                  <a:pt x="3082183" y="539788"/>
                </a:cubicBezTo>
                <a:cubicBezTo>
                  <a:pt x="3083480" y="539788"/>
                  <a:pt x="3083480" y="539788"/>
                  <a:pt x="3084776" y="539788"/>
                </a:cubicBezTo>
                <a:cubicBezTo>
                  <a:pt x="3086073" y="539788"/>
                  <a:pt x="3086073" y="539788"/>
                  <a:pt x="3087225" y="539788"/>
                </a:cubicBezTo>
                <a:cubicBezTo>
                  <a:pt x="3087225" y="538494"/>
                  <a:pt x="3088521" y="538494"/>
                  <a:pt x="3089818" y="537201"/>
                </a:cubicBezTo>
                <a:cubicBezTo>
                  <a:pt x="3091114" y="537201"/>
                  <a:pt x="3091114" y="537201"/>
                  <a:pt x="3092411" y="537201"/>
                </a:cubicBezTo>
                <a:cubicBezTo>
                  <a:pt x="3092411" y="535908"/>
                  <a:pt x="3093563" y="535908"/>
                  <a:pt x="3093563" y="534690"/>
                </a:cubicBezTo>
                <a:cubicBezTo>
                  <a:pt x="3093563" y="534690"/>
                  <a:pt x="3092411" y="534690"/>
                  <a:pt x="3092411" y="534690"/>
                </a:cubicBezTo>
                <a:cubicBezTo>
                  <a:pt x="3092411" y="534690"/>
                  <a:pt x="3091114" y="535908"/>
                  <a:pt x="3091114" y="535908"/>
                </a:cubicBezTo>
                <a:cubicBezTo>
                  <a:pt x="3089818" y="535908"/>
                  <a:pt x="3089818" y="535908"/>
                  <a:pt x="3088521" y="535908"/>
                </a:cubicBezTo>
                <a:cubicBezTo>
                  <a:pt x="3088521" y="534690"/>
                  <a:pt x="3087225" y="534690"/>
                  <a:pt x="3087225" y="533397"/>
                </a:cubicBezTo>
                <a:cubicBezTo>
                  <a:pt x="3087225" y="532103"/>
                  <a:pt x="3087225" y="532103"/>
                  <a:pt x="3087225" y="530886"/>
                </a:cubicBezTo>
                <a:cubicBezTo>
                  <a:pt x="3087225" y="530886"/>
                  <a:pt x="3086073" y="530886"/>
                  <a:pt x="3086073" y="530886"/>
                </a:cubicBezTo>
                <a:cubicBezTo>
                  <a:pt x="3086073" y="530886"/>
                  <a:pt x="3086073" y="529593"/>
                  <a:pt x="3086073" y="529593"/>
                </a:cubicBezTo>
                <a:cubicBezTo>
                  <a:pt x="3086073" y="529593"/>
                  <a:pt x="3087225" y="529593"/>
                  <a:pt x="3087225" y="529593"/>
                </a:cubicBezTo>
                <a:cubicBezTo>
                  <a:pt x="3088521" y="529593"/>
                  <a:pt x="3089818" y="530886"/>
                  <a:pt x="3091114" y="530886"/>
                </a:cubicBezTo>
                <a:cubicBezTo>
                  <a:pt x="3091114" y="530886"/>
                  <a:pt x="3091114" y="529593"/>
                  <a:pt x="3091114" y="529593"/>
                </a:cubicBezTo>
                <a:cubicBezTo>
                  <a:pt x="3091114" y="529593"/>
                  <a:pt x="3091114" y="528299"/>
                  <a:pt x="3091114" y="528299"/>
                </a:cubicBezTo>
                <a:cubicBezTo>
                  <a:pt x="3091114" y="528299"/>
                  <a:pt x="3089818" y="528299"/>
                  <a:pt x="3088521" y="528299"/>
                </a:cubicBezTo>
                <a:cubicBezTo>
                  <a:pt x="3088521" y="528299"/>
                  <a:pt x="3088521" y="527082"/>
                  <a:pt x="3088521" y="527082"/>
                </a:cubicBezTo>
                <a:cubicBezTo>
                  <a:pt x="3088521" y="527082"/>
                  <a:pt x="3089818" y="527082"/>
                  <a:pt x="3089818" y="527082"/>
                </a:cubicBezTo>
                <a:cubicBezTo>
                  <a:pt x="3091114" y="527082"/>
                  <a:pt x="3091114" y="528299"/>
                  <a:pt x="3092411" y="528299"/>
                </a:cubicBezTo>
                <a:cubicBezTo>
                  <a:pt x="3092411" y="528299"/>
                  <a:pt x="3093563" y="528299"/>
                  <a:pt x="3093563" y="528299"/>
                </a:cubicBezTo>
                <a:cubicBezTo>
                  <a:pt x="3093563" y="528299"/>
                  <a:pt x="3093563" y="527082"/>
                  <a:pt x="3093563" y="527082"/>
                </a:cubicBezTo>
                <a:cubicBezTo>
                  <a:pt x="3093563" y="527082"/>
                  <a:pt x="3092411" y="525788"/>
                  <a:pt x="3092411" y="525788"/>
                </a:cubicBezTo>
                <a:cubicBezTo>
                  <a:pt x="3092411" y="525788"/>
                  <a:pt x="3093563" y="525788"/>
                  <a:pt x="3093563" y="525788"/>
                </a:cubicBezTo>
                <a:cubicBezTo>
                  <a:pt x="3093563" y="525788"/>
                  <a:pt x="3093563" y="524495"/>
                  <a:pt x="3093563" y="524495"/>
                </a:cubicBezTo>
                <a:cubicBezTo>
                  <a:pt x="3093563" y="524495"/>
                  <a:pt x="3094860" y="523278"/>
                  <a:pt x="3094860" y="523278"/>
                </a:cubicBezTo>
                <a:cubicBezTo>
                  <a:pt x="3094860" y="523278"/>
                  <a:pt x="3096156" y="523278"/>
                  <a:pt x="3096156" y="523278"/>
                </a:cubicBezTo>
                <a:cubicBezTo>
                  <a:pt x="3097453" y="523278"/>
                  <a:pt x="3097453" y="524495"/>
                  <a:pt x="3098749" y="524495"/>
                </a:cubicBezTo>
                <a:cubicBezTo>
                  <a:pt x="3098749" y="524495"/>
                  <a:pt x="3098749" y="523278"/>
                  <a:pt x="3098749" y="523278"/>
                </a:cubicBezTo>
                <a:cubicBezTo>
                  <a:pt x="3098749" y="523278"/>
                  <a:pt x="3097453" y="521984"/>
                  <a:pt x="3097453" y="521984"/>
                </a:cubicBezTo>
                <a:cubicBezTo>
                  <a:pt x="3097453" y="521984"/>
                  <a:pt x="3097453" y="520691"/>
                  <a:pt x="3097453" y="520691"/>
                </a:cubicBezTo>
                <a:cubicBezTo>
                  <a:pt x="3096156" y="520691"/>
                  <a:pt x="3094860" y="520691"/>
                  <a:pt x="3093563" y="520691"/>
                </a:cubicBezTo>
                <a:cubicBezTo>
                  <a:pt x="3093563" y="519397"/>
                  <a:pt x="3092411" y="519397"/>
                  <a:pt x="3092411" y="519397"/>
                </a:cubicBezTo>
                <a:cubicBezTo>
                  <a:pt x="3093563" y="518180"/>
                  <a:pt x="3094860" y="518180"/>
                  <a:pt x="3096156" y="516887"/>
                </a:cubicBezTo>
                <a:cubicBezTo>
                  <a:pt x="3097453" y="516887"/>
                  <a:pt x="3099902" y="516887"/>
                  <a:pt x="3101198" y="516887"/>
                </a:cubicBezTo>
                <a:cubicBezTo>
                  <a:pt x="3101198" y="518180"/>
                  <a:pt x="3102495" y="518180"/>
                  <a:pt x="3102495" y="518180"/>
                </a:cubicBezTo>
                <a:cubicBezTo>
                  <a:pt x="3102495" y="518180"/>
                  <a:pt x="3103791" y="518180"/>
                  <a:pt x="3105087" y="518180"/>
                </a:cubicBezTo>
                <a:cubicBezTo>
                  <a:pt x="3105087" y="518180"/>
                  <a:pt x="3105087" y="516887"/>
                  <a:pt x="3105087" y="516887"/>
                </a:cubicBezTo>
                <a:cubicBezTo>
                  <a:pt x="3103791" y="516887"/>
                  <a:pt x="3103791" y="516887"/>
                  <a:pt x="3102495" y="516887"/>
                </a:cubicBezTo>
                <a:cubicBezTo>
                  <a:pt x="3101198" y="516887"/>
                  <a:pt x="3101198" y="515593"/>
                  <a:pt x="3101198" y="515593"/>
                </a:cubicBezTo>
                <a:cubicBezTo>
                  <a:pt x="3099902" y="515593"/>
                  <a:pt x="3097453" y="514376"/>
                  <a:pt x="3096156" y="514376"/>
                </a:cubicBezTo>
                <a:cubicBezTo>
                  <a:pt x="3094860" y="514376"/>
                  <a:pt x="3094860" y="514376"/>
                  <a:pt x="3093563" y="514376"/>
                </a:cubicBezTo>
                <a:cubicBezTo>
                  <a:pt x="3093563" y="514376"/>
                  <a:pt x="3094860" y="513082"/>
                  <a:pt x="3094860" y="513082"/>
                </a:cubicBezTo>
                <a:cubicBezTo>
                  <a:pt x="3094860" y="513082"/>
                  <a:pt x="3094860" y="511789"/>
                  <a:pt x="3094860" y="511789"/>
                </a:cubicBezTo>
                <a:cubicBezTo>
                  <a:pt x="3094860" y="513082"/>
                  <a:pt x="3096156" y="513082"/>
                  <a:pt x="3096156" y="513082"/>
                </a:cubicBezTo>
                <a:cubicBezTo>
                  <a:pt x="3097453" y="513082"/>
                  <a:pt x="3097453" y="513082"/>
                  <a:pt x="3098749" y="513082"/>
                </a:cubicBezTo>
                <a:cubicBezTo>
                  <a:pt x="3099902" y="511789"/>
                  <a:pt x="3099902" y="511789"/>
                  <a:pt x="3101198" y="511789"/>
                </a:cubicBezTo>
                <a:cubicBezTo>
                  <a:pt x="3099902" y="511789"/>
                  <a:pt x="3099902" y="511789"/>
                  <a:pt x="3098749" y="511789"/>
                </a:cubicBezTo>
                <a:cubicBezTo>
                  <a:pt x="3098749" y="511789"/>
                  <a:pt x="3098749" y="510572"/>
                  <a:pt x="3098749" y="510572"/>
                </a:cubicBezTo>
                <a:cubicBezTo>
                  <a:pt x="3098749" y="509278"/>
                  <a:pt x="3099902" y="509278"/>
                  <a:pt x="3099902" y="509278"/>
                </a:cubicBezTo>
                <a:cubicBezTo>
                  <a:pt x="3098749" y="509278"/>
                  <a:pt x="3098749" y="507985"/>
                  <a:pt x="3097453" y="507985"/>
                </a:cubicBezTo>
                <a:cubicBezTo>
                  <a:pt x="3097453" y="506767"/>
                  <a:pt x="3098749" y="506767"/>
                  <a:pt x="3098749" y="506767"/>
                </a:cubicBezTo>
                <a:cubicBezTo>
                  <a:pt x="3099902" y="506767"/>
                  <a:pt x="3101198" y="506767"/>
                  <a:pt x="3102495" y="506767"/>
                </a:cubicBezTo>
                <a:cubicBezTo>
                  <a:pt x="3103791" y="505474"/>
                  <a:pt x="3103791" y="505474"/>
                  <a:pt x="3103791" y="505474"/>
                </a:cubicBezTo>
                <a:cubicBezTo>
                  <a:pt x="3102495" y="505474"/>
                  <a:pt x="3102495" y="504181"/>
                  <a:pt x="3101198" y="504181"/>
                </a:cubicBezTo>
                <a:cubicBezTo>
                  <a:pt x="3101198" y="504181"/>
                  <a:pt x="3102495" y="504181"/>
                  <a:pt x="3102495" y="504181"/>
                </a:cubicBezTo>
                <a:cubicBezTo>
                  <a:pt x="3102495" y="504181"/>
                  <a:pt x="3103791" y="504181"/>
                  <a:pt x="3103791" y="504181"/>
                </a:cubicBezTo>
                <a:cubicBezTo>
                  <a:pt x="3105087" y="504181"/>
                  <a:pt x="3105087" y="504181"/>
                  <a:pt x="3106384" y="504181"/>
                </a:cubicBezTo>
                <a:cubicBezTo>
                  <a:pt x="3105087" y="504181"/>
                  <a:pt x="3105087" y="502887"/>
                  <a:pt x="3103791" y="502887"/>
                </a:cubicBezTo>
                <a:cubicBezTo>
                  <a:pt x="3102495" y="501670"/>
                  <a:pt x="3102495" y="501670"/>
                  <a:pt x="3101198" y="501670"/>
                </a:cubicBezTo>
                <a:cubicBezTo>
                  <a:pt x="3101198" y="501670"/>
                  <a:pt x="3101198" y="500376"/>
                  <a:pt x="3101198" y="500376"/>
                </a:cubicBezTo>
                <a:cubicBezTo>
                  <a:pt x="3102495" y="500376"/>
                  <a:pt x="3102495" y="500376"/>
                  <a:pt x="3103791" y="500376"/>
                </a:cubicBezTo>
                <a:cubicBezTo>
                  <a:pt x="3106384" y="500376"/>
                  <a:pt x="3107536" y="499083"/>
                  <a:pt x="3108833" y="499083"/>
                </a:cubicBezTo>
                <a:cubicBezTo>
                  <a:pt x="3108833" y="500376"/>
                  <a:pt x="3110129" y="500376"/>
                  <a:pt x="3110129" y="500376"/>
                </a:cubicBezTo>
                <a:cubicBezTo>
                  <a:pt x="3110129" y="499083"/>
                  <a:pt x="3111426" y="499083"/>
                  <a:pt x="3112722" y="499083"/>
                </a:cubicBezTo>
                <a:cubicBezTo>
                  <a:pt x="3112722" y="499083"/>
                  <a:pt x="3112722" y="497866"/>
                  <a:pt x="3112722" y="497866"/>
                </a:cubicBezTo>
                <a:cubicBezTo>
                  <a:pt x="3113875" y="497866"/>
                  <a:pt x="3116468" y="497866"/>
                  <a:pt x="3117764" y="497866"/>
                </a:cubicBezTo>
                <a:cubicBezTo>
                  <a:pt x="3117764" y="496572"/>
                  <a:pt x="3119060" y="496572"/>
                  <a:pt x="3119060" y="496572"/>
                </a:cubicBezTo>
                <a:cubicBezTo>
                  <a:pt x="3120357" y="496572"/>
                  <a:pt x="3121509" y="496572"/>
                  <a:pt x="3122806" y="496572"/>
                </a:cubicBezTo>
                <a:cubicBezTo>
                  <a:pt x="3125399" y="497866"/>
                  <a:pt x="3126695" y="497866"/>
                  <a:pt x="3127848" y="499083"/>
                </a:cubicBezTo>
                <a:cubicBezTo>
                  <a:pt x="3127848" y="499083"/>
                  <a:pt x="3127848" y="497866"/>
                  <a:pt x="3127848" y="497866"/>
                </a:cubicBezTo>
                <a:cubicBezTo>
                  <a:pt x="3126695" y="496572"/>
                  <a:pt x="3126695" y="496572"/>
                  <a:pt x="3125399" y="496572"/>
                </a:cubicBezTo>
                <a:cubicBezTo>
                  <a:pt x="3125399" y="496572"/>
                  <a:pt x="3124102" y="495279"/>
                  <a:pt x="3124102" y="495279"/>
                </a:cubicBezTo>
                <a:cubicBezTo>
                  <a:pt x="3124102" y="495279"/>
                  <a:pt x="3122806" y="495279"/>
                  <a:pt x="3121509" y="495279"/>
                </a:cubicBezTo>
                <a:cubicBezTo>
                  <a:pt x="3120357" y="495279"/>
                  <a:pt x="3120357" y="494061"/>
                  <a:pt x="3119060" y="494061"/>
                </a:cubicBezTo>
                <a:cubicBezTo>
                  <a:pt x="3119060" y="494061"/>
                  <a:pt x="3117764" y="495279"/>
                  <a:pt x="3116468" y="495279"/>
                </a:cubicBezTo>
                <a:cubicBezTo>
                  <a:pt x="3115171" y="495279"/>
                  <a:pt x="3113875" y="494061"/>
                  <a:pt x="3112722" y="494061"/>
                </a:cubicBezTo>
                <a:cubicBezTo>
                  <a:pt x="3112722" y="494061"/>
                  <a:pt x="3112722" y="492768"/>
                  <a:pt x="3112722" y="492768"/>
                </a:cubicBezTo>
                <a:cubicBezTo>
                  <a:pt x="3113875" y="492768"/>
                  <a:pt x="3115171" y="491475"/>
                  <a:pt x="3116468" y="491475"/>
                </a:cubicBezTo>
                <a:cubicBezTo>
                  <a:pt x="3117764" y="491475"/>
                  <a:pt x="3119060" y="491475"/>
                  <a:pt x="3120357" y="491475"/>
                </a:cubicBezTo>
                <a:cubicBezTo>
                  <a:pt x="3119060" y="491475"/>
                  <a:pt x="3119060" y="490257"/>
                  <a:pt x="3117764" y="490257"/>
                </a:cubicBezTo>
                <a:cubicBezTo>
                  <a:pt x="3119060" y="490257"/>
                  <a:pt x="3119060" y="488964"/>
                  <a:pt x="3120357" y="488964"/>
                </a:cubicBezTo>
                <a:cubicBezTo>
                  <a:pt x="3120357" y="488964"/>
                  <a:pt x="3121509" y="488964"/>
                  <a:pt x="3121509" y="488964"/>
                </a:cubicBezTo>
                <a:cubicBezTo>
                  <a:pt x="3122806" y="490257"/>
                  <a:pt x="3122806" y="490257"/>
                  <a:pt x="3124102" y="491475"/>
                </a:cubicBezTo>
                <a:cubicBezTo>
                  <a:pt x="3125399" y="491475"/>
                  <a:pt x="3125399" y="491475"/>
                  <a:pt x="3126695" y="491475"/>
                </a:cubicBezTo>
                <a:cubicBezTo>
                  <a:pt x="3127848" y="491475"/>
                  <a:pt x="3127848" y="492768"/>
                  <a:pt x="3129144" y="492768"/>
                </a:cubicBezTo>
                <a:cubicBezTo>
                  <a:pt x="3129144" y="492768"/>
                  <a:pt x="3129144" y="491475"/>
                  <a:pt x="3129144" y="491475"/>
                </a:cubicBezTo>
                <a:cubicBezTo>
                  <a:pt x="3127848" y="491475"/>
                  <a:pt x="3126695" y="490257"/>
                  <a:pt x="3125399" y="490257"/>
                </a:cubicBezTo>
                <a:cubicBezTo>
                  <a:pt x="3125399" y="490257"/>
                  <a:pt x="3124102" y="488964"/>
                  <a:pt x="3124102" y="488964"/>
                </a:cubicBezTo>
                <a:cubicBezTo>
                  <a:pt x="3125399" y="487670"/>
                  <a:pt x="3125399" y="487670"/>
                  <a:pt x="3125399" y="486377"/>
                </a:cubicBezTo>
                <a:cubicBezTo>
                  <a:pt x="3126695" y="486377"/>
                  <a:pt x="3129144" y="486377"/>
                  <a:pt x="3130441" y="486377"/>
                </a:cubicBezTo>
                <a:cubicBezTo>
                  <a:pt x="3130441" y="486377"/>
                  <a:pt x="3129144" y="485160"/>
                  <a:pt x="3129144" y="485160"/>
                </a:cubicBezTo>
                <a:cubicBezTo>
                  <a:pt x="3129144" y="485160"/>
                  <a:pt x="3127848" y="485160"/>
                  <a:pt x="3126695" y="485160"/>
                </a:cubicBezTo>
                <a:cubicBezTo>
                  <a:pt x="3125399" y="486377"/>
                  <a:pt x="3124102" y="486377"/>
                  <a:pt x="3122806" y="487670"/>
                </a:cubicBezTo>
                <a:cubicBezTo>
                  <a:pt x="3121509" y="487670"/>
                  <a:pt x="3121509" y="487670"/>
                  <a:pt x="3120357" y="487670"/>
                </a:cubicBezTo>
                <a:cubicBezTo>
                  <a:pt x="3121509" y="486377"/>
                  <a:pt x="3121509" y="485160"/>
                  <a:pt x="3122806" y="485160"/>
                </a:cubicBezTo>
                <a:cubicBezTo>
                  <a:pt x="3121509" y="485160"/>
                  <a:pt x="3121509" y="483866"/>
                  <a:pt x="3120357" y="483866"/>
                </a:cubicBezTo>
                <a:cubicBezTo>
                  <a:pt x="3120357" y="482573"/>
                  <a:pt x="3121509" y="482573"/>
                  <a:pt x="3121509" y="481355"/>
                </a:cubicBezTo>
                <a:cubicBezTo>
                  <a:pt x="3122806" y="481355"/>
                  <a:pt x="3122806" y="481355"/>
                  <a:pt x="3124102" y="481355"/>
                </a:cubicBezTo>
                <a:cubicBezTo>
                  <a:pt x="3124102" y="482573"/>
                  <a:pt x="3125399" y="482573"/>
                  <a:pt x="3125399" y="482573"/>
                </a:cubicBezTo>
                <a:cubicBezTo>
                  <a:pt x="3126695" y="482573"/>
                  <a:pt x="3129144" y="482573"/>
                  <a:pt x="3131737" y="482573"/>
                </a:cubicBezTo>
                <a:cubicBezTo>
                  <a:pt x="3131737" y="482573"/>
                  <a:pt x="3133033" y="481355"/>
                  <a:pt x="3133033" y="481355"/>
                </a:cubicBezTo>
                <a:cubicBezTo>
                  <a:pt x="3131737" y="481355"/>
                  <a:pt x="3130441" y="480062"/>
                  <a:pt x="3129144" y="480062"/>
                </a:cubicBezTo>
                <a:cubicBezTo>
                  <a:pt x="3127848" y="480062"/>
                  <a:pt x="3126695" y="480062"/>
                  <a:pt x="3125399" y="480062"/>
                </a:cubicBezTo>
                <a:cubicBezTo>
                  <a:pt x="3124102" y="480062"/>
                  <a:pt x="3124102" y="478769"/>
                  <a:pt x="3122806" y="478769"/>
                </a:cubicBezTo>
                <a:cubicBezTo>
                  <a:pt x="3122806" y="477551"/>
                  <a:pt x="3124102" y="477551"/>
                  <a:pt x="3125399" y="476258"/>
                </a:cubicBezTo>
                <a:cubicBezTo>
                  <a:pt x="3126695" y="476258"/>
                  <a:pt x="3126695" y="476258"/>
                  <a:pt x="3127848" y="476258"/>
                </a:cubicBezTo>
                <a:cubicBezTo>
                  <a:pt x="3127848" y="477551"/>
                  <a:pt x="3126695" y="477551"/>
                  <a:pt x="3126695" y="477551"/>
                </a:cubicBezTo>
                <a:cubicBezTo>
                  <a:pt x="3126695" y="477551"/>
                  <a:pt x="3127848" y="478769"/>
                  <a:pt x="3127848" y="478769"/>
                </a:cubicBezTo>
                <a:cubicBezTo>
                  <a:pt x="3129144" y="478769"/>
                  <a:pt x="3129144" y="478769"/>
                  <a:pt x="3130441" y="478769"/>
                </a:cubicBezTo>
                <a:cubicBezTo>
                  <a:pt x="3131737" y="478769"/>
                  <a:pt x="3131737" y="477551"/>
                  <a:pt x="3133033" y="477551"/>
                </a:cubicBezTo>
                <a:cubicBezTo>
                  <a:pt x="3134330" y="478769"/>
                  <a:pt x="3134330" y="478769"/>
                  <a:pt x="3135482" y="480062"/>
                </a:cubicBezTo>
                <a:cubicBezTo>
                  <a:pt x="3135482" y="481355"/>
                  <a:pt x="3135482" y="481355"/>
                  <a:pt x="3135482" y="482573"/>
                </a:cubicBezTo>
                <a:cubicBezTo>
                  <a:pt x="3135482" y="482573"/>
                  <a:pt x="3136779" y="483866"/>
                  <a:pt x="3136779" y="483866"/>
                </a:cubicBezTo>
                <a:cubicBezTo>
                  <a:pt x="3138075" y="483866"/>
                  <a:pt x="3138075" y="482573"/>
                  <a:pt x="3138075" y="482573"/>
                </a:cubicBezTo>
                <a:cubicBezTo>
                  <a:pt x="3138075" y="482573"/>
                  <a:pt x="3138075" y="481355"/>
                  <a:pt x="3138075" y="481355"/>
                </a:cubicBezTo>
                <a:cubicBezTo>
                  <a:pt x="3138075" y="481355"/>
                  <a:pt x="3139372" y="480062"/>
                  <a:pt x="3139372" y="480062"/>
                </a:cubicBezTo>
                <a:cubicBezTo>
                  <a:pt x="3139372" y="480062"/>
                  <a:pt x="3140668" y="480062"/>
                  <a:pt x="3140668" y="480062"/>
                </a:cubicBezTo>
                <a:cubicBezTo>
                  <a:pt x="3140668" y="480062"/>
                  <a:pt x="3139372" y="478769"/>
                  <a:pt x="3139372" y="478769"/>
                </a:cubicBezTo>
                <a:cubicBezTo>
                  <a:pt x="3138075" y="478769"/>
                  <a:pt x="3138075" y="477551"/>
                  <a:pt x="3136779" y="477551"/>
                </a:cubicBezTo>
                <a:cubicBezTo>
                  <a:pt x="3138075" y="477551"/>
                  <a:pt x="3138075" y="477551"/>
                  <a:pt x="3139372" y="477551"/>
                </a:cubicBezTo>
                <a:cubicBezTo>
                  <a:pt x="3140668" y="477551"/>
                  <a:pt x="3140668" y="478769"/>
                  <a:pt x="3141821" y="478769"/>
                </a:cubicBezTo>
                <a:cubicBezTo>
                  <a:pt x="3141821" y="478769"/>
                  <a:pt x="3143117" y="477551"/>
                  <a:pt x="3143117" y="477551"/>
                </a:cubicBezTo>
                <a:cubicBezTo>
                  <a:pt x="3143117" y="476258"/>
                  <a:pt x="3141821" y="476258"/>
                  <a:pt x="3141821" y="476258"/>
                </a:cubicBezTo>
                <a:cubicBezTo>
                  <a:pt x="3143117" y="476258"/>
                  <a:pt x="3144414" y="476258"/>
                  <a:pt x="3145710" y="476258"/>
                </a:cubicBezTo>
                <a:cubicBezTo>
                  <a:pt x="3145710" y="476258"/>
                  <a:pt x="3147007" y="477551"/>
                  <a:pt x="3147007" y="477551"/>
                </a:cubicBezTo>
                <a:cubicBezTo>
                  <a:pt x="3147007" y="477551"/>
                  <a:pt x="3148303" y="477551"/>
                  <a:pt x="3149455" y="477551"/>
                </a:cubicBezTo>
                <a:cubicBezTo>
                  <a:pt x="3149455" y="477551"/>
                  <a:pt x="3149455" y="478769"/>
                  <a:pt x="3149455" y="478769"/>
                </a:cubicBezTo>
                <a:cubicBezTo>
                  <a:pt x="3149455" y="478769"/>
                  <a:pt x="3150752" y="480062"/>
                  <a:pt x="3150752" y="480062"/>
                </a:cubicBezTo>
                <a:cubicBezTo>
                  <a:pt x="3152048" y="478769"/>
                  <a:pt x="3152048" y="478769"/>
                  <a:pt x="3152048" y="478769"/>
                </a:cubicBezTo>
                <a:cubicBezTo>
                  <a:pt x="3153345" y="478769"/>
                  <a:pt x="3153345" y="477551"/>
                  <a:pt x="3153345" y="476258"/>
                </a:cubicBezTo>
                <a:cubicBezTo>
                  <a:pt x="3154641" y="476258"/>
                  <a:pt x="3154641" y="474964"/>
                  <a:pt x="3155794" y="474964"/>
                </a:cubicBezTo>
                <a:cubicBezTo>
                  <a:pt x="3155794" y="474964"/>
                  <a:pt x="3155794" y="473747"/>
                  <a:pt x="3155794" y="473747"/>
                </a:cubicBezTo>
                <a:cubicBezTo>
                  <a:pt x="3154641" y="473747"/>
                  <a:pt x="3154641" y="473747"/>
                  <a:pt x="3153345" y="473747"/>
                </a:cubicBezTo>
                <a:cubicBezTo>
                  <a:pt x="3152048" y="473747"/>
                  <a:pt x="3150752" y="474964"/>
                  <a:pt x="3149455" y="474964"/>
                </a:cubicBezTo>
                <a:cubicBezTo>
                  <a:pt x="3149455" y="473747"/>
                  <a:pt x="3148303" y="473747"/>
                  <a:pt x="3148303" y="473747"/>
                </a:cubicBezTo>
                <a:cubicBezTo>
                  <a:pt x="3145710" y="473747"/>
                  <a:pt x="3143117" y="474964"/>
                  <a:pt x="3140668" y="474964"/>
                </a:cubicBezTo>
                <a:cubicBezTo>
                  <a:pt x="3140668" y="473747"/>
                  <a:pt x="3139372" y="473747"/>
                  <a:pt x="3138075" y="473747"/>
                </a:cubicBezTo>
                <a:cubicBezTo>
                  <a:pt x="3138075" y="472454"/>
                  <a:pt x="3139372" y="472454"/>
                  <a:pt x="3139372" y="471160"/>
                </a:cubicBezTo>
                <a:cubicBezTo>
                  <a:pt x="3140668" y="471160"/>
                  <a:pt x="3141821" y="471160"/>
                  <a:pt x="3143117" y="471160"/>
                </a:cubicBezTo>
                <a:cubicBezTo>
                  <a:pt x="3143117" y="469867"/>
                  <a:pt x="3144414" y="469867"/>
                  <a:pt x="3144414" y="469867"/>
                </a:cubicBezTo>
                <a:cubicBezTo>
                  <a:pt x="3143117" y="469867"/>
                  <a:pt x="3143117" y="468649"/>
                  <a:pt x="3143117" y="468649"/>
                </a:cubicBezTo>
                <a:cubicBezTo>
                  <a:pt x="3144414" y="467356"/>
                  <a:pt x="3144414" y="467356"/>
                  <a:pt x="3145710" y="466063"/>
                </a:cubicBezTo>
                <a:cubicBezTo>
                  <a:pt x="3147007" y="466063"/>
                  <a:pt x="3147007" y="466063"/>
                  <a:pt x="3148303" y="466063"/>
                </a:cubicBezTo>
                <a:cubicBezTo>
                  <a:pt x="3148303" y="466063"/>
                  <a:pt x="3149455" y="467356"/>
                  <a:pt x="3149455" y="467356"/>
                </a:cubicBezTo>
                <a:lnTo>
                  <a:pt x="3150752" y="467356"/>
                </a:lnTo>
                <a:cubicBezTo>
                  <a:pt x="3150752" y="467356"/>
                  <a:pt x="3150752" y="466063"/>
                  <a:pt x="3150752" y="466063"/>
                </a:cubicBezTo>
                <a:cubicBezTo>
                  <a:pt x="3152048" y="466063"/>
                  <a:pt x="3152048" y="466063"/>
                  <a:pt x="3153345" y="466063"/>
                </a:cubicBezTo>
                <a:cubicBezTo>
                  <a:pt x="3153345" y="466063"/>
                  <a:pt x="3154641" y="464845"/>
                  <a:pt x="3154641" y="464845"/>
                </a:cubicBezTo>
                <a:cubicBezTo>
                  <a:pt x="3153345" y="463552"/>
                  <a:pt x="3153345" y="463552"/>
                  <a:pt x="3152048" y="463552"/>
                </a:cubicBezTo>
                <a:cubicBezTo>
                  <a:pt x="3153345" y="462258"/>
                  <a:pt x="3153345" y="462258"/>
                  <a:pt x="3154641" y="462258"/>
                </a:cubicBezTo>
                <a:cubicBezTo>
                  <a:pt x="3154641" y="462258"/>
                  <a:pt x="3155794" y="462258"/>
                  <a:pt x="3157090" y="462258"/>
                </a:cubicBezTo>
                <a:cubicBezTo>
                  <a:pt x="3155794" y="462258"/>
                  <a:pt x="3155794" y="461041"/>
                  <a:pt x="3154641" y="461041"/>
                </a:cubicBezTo>
                <a:cubicBezTo>
                  <a:pt x="3153345" y="461041"/>
                  <a:pt x="3153345" y="461041"/>
                  <a:pt x="3152048" y="461041"/>
                </a:cubicBezTo>
                <a:cubicBezTo>
                  <a:pt x="3150752" y="461041"/>
                  <a:pt x="3150752" y="461041"/>
                  <a:pt x="3150752" y="461041"/>
                </a:cubicBezTo>
                <a:cubicBezTo>
                  <a:pt x="3152048" y="459748"/>
                  <a:pt x="3153345" y="459748"/>
                  <a:pt x="3154641" y="458454"/>
                </a:cubicBezTo>
                <a:cubicBezTo>
                  <a:pt x="3155794" y="458454"/>
                  <a:pt x="3155794" y="458454"/>
                  <a:pt x="3157090" y="458454"/>
                </a:cubicBezTo>
                <a:cubicBezTo>
                  <a:pt x="3157090" y="458454"/>
                  <a:pt x="3158387" y="459748"/>
                  <a:pt x="3159683" y="459748"/>
                </a:cubicBezTo>
                <a:cubicBezTo>
                  <a:pt x="3160980" y="458454"/>
                  <a:pt x="3160980" y="458454"/>
                  <a:pt x="3160980" y="457161"/>
                </a:cubicBezTo>
                <a:cubicBezTo>
                  <a:pt x="3160980" y="457161"/>
                  <a:pt x="3159683" y="455943"/>
                  <a:pt x="3159683" y="455943"/>
                </a:cubicBezTo>
                <a:cubicBezTo>
                  <a:pt x="3160980" y="455943"/>
                  <a:pt x="3160980" y="454650"/>
                  <a:pt x="3160980" y="453357"/>
                </a:cubicBezTo>
                <a:cubicBezTo>
                  <a:pt x="3162132" y="453357"/>
                  <a:pt x="3162132" y="452139"/>
                  <a:pt x="3163428" y="452139"/>
                </a:cubicBezTo>
                <a:cubicBezTo>
                  <a:pt x="3164725" y="452139"/>
                  <a:pt x="3164725" y="453357"/>
                  <a:pt x="3164725" y="453357"/>
                </a:cubicBezTo>
                <a:cubicBezTo>
                  <a:pt x="3164725" y="453357"/>
                  <a:pt x="3166021" y="453357"/>
                  <a:pt x="3166021" y="453357"/>
                </a:cubicBezTo>
                <a:cubicBezTo>
                  <a:pt x="3166021" y="454650"/>
                  <a:pt x="3166021" y="454650"/>
                  <a:pt x="3166021" y="455943"/>
                </a:cubicBezTo>
                <a:cubicBezTo>
                  <a:pt x="3167318" y="455943"/>
                  <a:pt x="3168614" y="457161"/>
                  <a:pt x="3169767" y="457161"/>
                </a:cubicBezTo>
                <a:cubicBezTo>
                  <a:pt x="3168614" y="455943"/>
                  <a:pt x="3168614" y="455943"/>
                  <a:pt x="3167318" y="454650"/>
                </a:cubicBezTo>
                <a:cubicBezTo>
                  <a:pt x="3167318" y="454650"/>
                  <a:pt x="3168614" y="454650"/>
                  <a:pt x="3169767" y="454650"/>
                </a:cubicBezTo>
                <a:cubicBezTo>
                  <a:pt x="3169767" y="454650"/>
                  <a:pt x="3171063" y="454650"/>
                  <a:pt x="3172360" y="454650"/>
                </a:cubicBezTo>
                <a:cubicBezTo>
                  <a:pt x="3172360" y="453357"/>
                  <a:pt x="3171063" y="453357"/>
                  <a:pt x="3171063" y="453357"/>
                </a:cubicBezTo>
                <a:cubicBezTo>
                  <a:pt x="3169767" y="453357"/>
                  <a:pt x="3169767" y="453357"/>
                  <a:pt x="3168614" y="453357"/>
                </a:cubicBezTo>
                <a:cubicBezTo>
                  <a:pt x="3166021" y="452139"/>
                  <a:pt x="3164725" y="452139"/>
                  <a:pt x="3163428" y="450846"/>
                </a:cubicBezTo>
                <a:cubicBezTo>
                  <a:pt x="3164725" y="450846"/>
                  <a:pt x="3164725" y="449552"/>
                  <a:pt x="3164725" y="449552"/>
                </a:cubicBezTo>
                <a:cubicBezTo>
                  <a:pt x="3166021" y="448335"/>
                  <a:pt x="3168614" y="448335"/>
                  <a:pt x="3169767" y="448335"/>
                </a:cubicBezTo>
                <a:cubicBezTo>
                  <a:pt x="3169767" y="448335"/>
                  <a:pt x="3171063" y="448335"/>
                  <a:pt x="3171063" y="448335"/>
                </a:cubicBezTo>
                <a:cubicBezTo>
                  <a:pt x="3172360" y="449552"/>
                  <a:pt x="3172360" y="450846"/>
                  <a:pt x="3173656" y="452139"/>
                </a:cubicBezTo>
                <a:cubicBezTo>
                  <a:pt x="3174953" y="452139"/>
                  <a:pt x="3176105" y="453357"/>
                  <a:pt x="3177401" y="453357"/>
                </a:cubicBezTo>
                <a:cubicBezTo>
                  <a:pt x="3177401" y="454650"/>
                  <a:pt x="3178698" y="455943"/>
                  <a:pt x="3178698" y="457161"/>
                </a:cubicBezTo>
                <a:cubicBezTo>
                  <a:pt x="3179994" y="455943"/>
                  <a:pt x="3179994" y="455943"/>
                  <a:pt x="3181291" y="454650"/>
                </a:cubicBezTo>
                <a:cubicBezTo>
                  <a:pt x="3181291" y="454650"/>
                  <a:pt x="3179994" y="453357"/>
                  <a:pt x="3179994" y="453357"/>
                </a:cubicBezTo>
                <a:cubicBezTo>
                  <a:pt x="3178698" y="452139"/>
                  <a:pt x="3176105" y="452139"/>
                  <a:pt x="3174953" y="450846"/>
                </a:cubicBezTo>
                <a:cubicBezTo>
                  <a:pt x="3174953" y="449552"/>
                  <a:pt x="3174953" y="449552"/>
                  <a:pt x="3174953" y="448335"/>
                </a:cubicBezTo>
                <a:cubicBezTo>
                  <a:pt x="3174953" y="447042"/>
                  <a:pt x="3173656" y="447042"/>
                  <a:pt x="3173656" y="445748"/>
                </a:cubicBezTo>
                <a:cubicBezTo>
                  <a:pt x="3174953" y="445748"/>
                  <a:pt x="3174953" y="444531"/>
                  <a:pt x="3176105" y="443237"/>
                </a:cubicBezTo>
                <a:cubicBezTo>
                  <a:pt x="3177401" y="443237"/>
                  <a:pt x="3178698" y="441944"/>
                  <a:pt x="3179994" y="441944"/>
                </a:cubicBezTo>
                <a:cubicBezTo>
                  <a:pt x="3179994" y="441944"/>
                  <a:pt x="3181291" y="441944"/>
                  <a:pt x="3181291" y="441944"/>
                </a:cubicBezTo>
                <a:cubicBezTo>
                  <a:pt x="3181291" y="443237"/>
                  <a:pt x="3182587" y="444531"/>
                  <a:pt x="3182587" y="445748"/>
                </a:cubicBezTo>
                <a:cubicBezTo>
                  <a:pt x="3182587" y="447042"/>
                  <a:pt x="3181291" y="447042"/>
                  <a:pt x="3181291" y="448335"/>
                </a:cubicBezTo>
                <a:cubicBezTo>
                  <a:pt x="3181291" y="449552"/>
                  <a:pt x="3181291" y="449552"/>
                  <a:pt x="3181291" y="450846"/>
                </a:cubicBezTo>
                <a:cubicBezTo>
                  <a:pt x="3181291" y="449552"/>
                  <a:pt x="3182587" y="449552"/>
                  <a:pt x="3183740" y="448335"/>
                </a:cubicBezTo>
                <a:cubicBezTo>
                  <a:pt x="3183740" y="448335"/>
                  <a:pt x="3183740" y="447042"/>
                  <a:pt x="3183740" y="447042"/>
                </a:cubicBezTo>
                <a:cubicBezTo>
                  <a:pt x="3183740" y="445748"/>
                  <a:pt x="3183740" y="445748"/>
                  <a:pt x="3183740" y="444531"/>
                </a:cubicBezTo>
                <a:cubicBezTo>
                  <a:pt x="3185036" y="443237"/>
                  <a:pt x="3186333" y="441944"/>
                  <a:pt x="3187629" y="440651"/>
                </a:cubicBezTo>
                <a:cubicBezTo>
                  <a:pt x="3188926" y="440651"/>
                  <a:pt x="3188926" y="439433"/>
                  <a:pt x="3190078" y="439433"/>
                </a:cubicBezTo>
                <a:cubicBezTo>
                  <a:pt x="3190078" y="441944"/>
                  <a:pt x="3191375" y="443237"/>
                  <a:pt x="3191375" y="445748"/>
                </a:cubicBezTo>
                <a:cubicBezTo>
                  <a:pt x="3190078" y="447042"/>
                  <a:pt x="3190078" y="448335"/>
                  <a:pt x="3188926" y="449552"/>
                </a:cubicBezTo>
                <a:cubicBezTo>
                  <a:pt x="3190078" y="449552"/>
                  <a:pt x="3190078" y="450846"/>
                  <a:pt x="3190078" y="450846"/>
                </a:cubicBezTo>
                <a:cubicBezTo>
                  <a:pt x="3188926" y="450846"/>
                  <a:pt x="3188926" y="452139"/>
                  <a:pt x="3187629" y="452139"/>
                </a:cubicBezTo>
                <a:cubicBezTo>
                  <a:pt x="3187629" y="452139"/>
                  <a:pt x="3187629" y="453357"/>
                  <a:pt x="3187629" y="453357"/>
                </a:cubicBezTo>
                <a:cubicBezTo>
                  <a:pt x="3188926" y="452139"/>
                  <a:pt x="3190078" y="452139"/>
                  <a:pt x="3191375" y="450846"/>
                </a:cubicBezTo>
                <a:cubicBezTo>
                  <a:pt x="3192671" y="450846"/>
                  <a:pt x="3192671" y="449552"/>
                  <a:pt x="3192671" y="449552"/>
                </a:cubicBezTo>
                <a:cubicBezTo>
                  <a:pt x="3193967" y="448335"/>
                  <a:pt x="3193967" y="448335"/>
                  <a:pt x="3195264" y="447042"/>
                </a:cubicBezTo>
                <a:cubicBezTo>
                  <a:pt x="3195264" y="447042"/>
                  <a:pt x="3196560" y="448335"/>
                  <a:pt x="3196560" y="448335"/>
                </a:cubicBezTo>
                <a:cubicBezTo>
                  <a:pt x="3196560" y="448335"/>
                  <a:pt x="3197713" y="448335"/>
                  <a:pt x="3199009" y="448335"/>
                </a:cubicBezTo>
                <a:cubicBezTo>
                  <a:pt x="3199009" y="447042"/>
                  <a:pt x="3197713" y="447042"/>
                  <a:pt x="3197713" y="445748"/>
                </a:cubicBezTo>
                <a:cubicBezTo>
                  <a:pt x="3196560" y="445748"/>
                  <a:pt x="3195264" y="444531"/>
                  <a:pt x="3193967" y="444531"/>
                </a:cubicBezTo>
                <a:cubicBezTo>
                  <a:pt x="3193967" y="444531"/>
                  <a:pt x="3193967" y="443237"/>
                  <a:pt x="3193967" y="443237"/>
                </a:cubicBezTo>
                <a:cubicBezTo>
                  <a:pt x="3195264" y="443237"/>
                  <a:pt x="3196560" y="441944"/>
                  <a:pt x="3197713" y="441944"/>
                </a:cubicBezTo>
                <a:cubicBezTo>
                  <a:pt x="3197713" y="441944"/>
                  <a:pt x="3197713" y="440651"/>
                  <a:pt x="3197713" y="440651"/>
                </a:cubicBezTo>
                <a:cubicBezTo>
                  <a:pt x="3199009" y="440651"/>
                  <a:pt x="3199009" y="439433"/>
                  <a:pt x="3200306" y="439433"/>
                </a:cubicBezTo>
                <a:cubicBezTo>
                  <a:pt x="3200306" y="440651"/>
                  <a:pt x="3200306" y="440651"/>
                  <a:pt x="3200306" y="441944"/>
                </a:cubicBezTo>
                <a:cubicBezTo>
                  <a:pt x="3201602" y="441944"/>
                  <a:pt x="3201602" y="440651"/>
                  <a:pt x="3202899" y="440651"/>
                </a:cubicBezTo>
                <a:cubicBezTo>
                  <a:pt x="3202899" y="439433"/>
                  <a:pt x="3204051" y="439433"/>
                  <a:pt x="3204051" y="438140"/>
                </a:cubicBezTo>
                <a:cubicBezTo>
                  <a:pt x="3204051" y="438140"/>
                  <a:pt x="3205348" y="439433"/>
                  <a:pt x="3205348" y="439433"/>
                </a:cubicBezTo>
                <a:cubicBezTo>
                  <a:pt x="3205348" y="440651"/>
                  <a:pt x="3206644" y="440651"/>
                  <a:pt x="3207940" y="440651"/>
                </a:cubicBezTo>
                <a:cubicBezTo>
                  <a:pt x="3209237" y="441944"/>
                  <a:pt x="3209237" y="441944"/>
                  <a:pt x="3210533" y="443237"/>
                </a:cubicBezTo>
                <a:cubicBezTo>
                  <a:pt x="3211686" y="443237"/>
                  <a:pt x="3211686" y="444531"/>
                  <a:pt x="3212982" y="444531"/>
                </a:cubicBezTo>
                <a:cubicBezTo>
                  <a:pt x="3212982" y="444531"/>
                  <a:pt x="3212982" y="443237"/>
                  <a:pt x="3212982" y="443237"/>
                </a:cubicBezTo>
                <a:cubicBezTo>
                  <a:pt x="3211686" y="441944"/>
                  <a:pt x="3211686" y="441944"/>
                  <a:pt x="3210533" y="440651"/>
                </a:cubicBezTo>
                <a:cubicBezTo>
                  <a:pt x="3210533" y="439433"/>
                  <a:pt x="3210533" y="439433"/>
                  <a:pt x="3210533" y="438140"/>
                </a:cubicBezTo>
                <a:cubicBezTo>
                  <a:pt x="3210533" y="436846"/>
                  <a:pt x="3211686" y="436846"/>
                  <a:pt x="3211686" y="435629"/>
                </a:cubicBezTo>
                <a:cubicBezTo>
                  <a:pt x="3210533" y="435629"/>
                  <a:pt x="3209237" y="435629"/>
                  <a:pt x="3207940" y="435629"/>
                </a:cubicBezTo>
                <a:cubicBezTo>
                  <a:pt x="3207940" y="435629"/>
                  <a:pt x="3206644" y="434336"/>
                  <a:pt x="3206644" y="434336"/>
                </a:cubicBezTo>
                <a:cubicBezTo>
                  <a:pt x="3206644" y="434336"/>
                  <a:pt x="3205348" y="434336"/>
                  <a:pt x="3204051" y="434336"/>
                </a:cubicBezTo>
                <a:cubicBezTo>
                  <a:pt x="3202899" y="434336"/>
                  <a:pt x="3201602" y="433042"/>
                  <a:pt x="3200306" y="431825"/>
                </a:cubicBezTo>
                <a:cubicBezTo>
                  <a:pt x="3200306" y="431825"/>
                  <a:pt x="3200306" y="430531"/>
                  <a:pt x="3200306" y="430531"/>
                </a:cubicBezTo>
                <a:cubicBezTo>
                  <a:pt x="3201602" y="430531"/>
                  <a:pt x="3202899" y="430531"/>
                  <a:pt x="3204051" y="430531"/>
                </a:cubicBezTo>
                <a:cubicBezTo>
                  <a:pt x="3204051" y="430531"/>
                  <a:pt x="3205348" y="429238"/>
                  <a:pt x="3206644" y="429238"/>
                </a:cubicBezTo>
                <a:cubicBezTo>
                  <a:pt x="3206644" y="429238"/>
                  <a:pt x="3207940" y="430531"/>
                  <a:pt x="3207940" y="430531"/>
                </a:cubicBezTo>
                <a:cubicBezTo>
                  <a:pt x="3209237" y="430531"/>
                  <a:pt x="3209237" y="429238"/>
                  <a:pt x="3210533" y="429238"/>
                </a:cubicBezTo>
                <a:cubicBezTo>
                  <a:pt x="3210533" y="429238"/>
                  <a:pt x="3211686" y="429238"/>
                  <a:pt x="3211686" y="429238"/>
                </a:cubicBezTo>
                <a:cubicBezTo>
                  <a:pt x="3212982" y="429238"/>
                  <a:pt x="3215575" y="430531"/>
                  <a:pt x="3216872" y="431825"/>
                </a:cubicBezTo>
                <a:cubicBezTo>
                  <a:pt x="3218024" y="431825"/>
                  <a:pt x="3219321" y="431825"/>
                  <a:pt x="3220617" y="431825"/>
                </a:cubicBezTo>
                <a:cubicBezTo>
                  <a:pt x="3220617" y="431825"/>
                  <a:pt x="3221914" y="431825"/>
                  <a:pt x="3223210" y="431825"/>
                </a:cubicBezTo>
                <a:cubicBezTo>
                  <a:pt x="3223210" y="431825"/>
                  <a:pt x="3224506" y="433042"/>
                  <a:pt x="3225659" y="433042"/>
                </a:cubicBezTo>
                <a:cubicBezTo>
                  <a:pt x="3224506" y="433042"/>
                  <a:pt x="3224506" y="434336"/>
                  <a:pt x="3223210" y="434336"/>
                </a:cubicBezTo>
                <a:cubicBezTo>
                  <a:pt x="3224506" y="434336"/>
                  <a:pt x="3224506" y="434336"/>
                  <a:pt x="3225659" y="434336"/>
                </a:cubicBezTo>
                <a:cubicBezTo>
                  <a:pt x="3225659" y="434336"/>
                  <a:pt x="3226955" y="435629"/>
                  <a:pt x="3226955" y="436846"/>
                </a:cubicBezTo>
                <a:cubicBezTo>
                  <a:pt x="3229548" y="436846"/>
                  <a:pt x="3230845" y="436846"/>
                  <a:pt x="3231997" y="436846"/>
                </a:cubicBezTo>
                <a:cubicBezTo>
                  <a:pt x="3231997" y="436846"/>
                  <a:pt x="3233294" y="435629"/>
                  <a:pt x="3233294" y="435629"/>
                </a:cubicBezTo>
                <a:cubicBezTo>
                  <a:pt x="3233294" y="434336"/>
                  <a:pt x="3231997" y="434336"/>
                  <a:pt x="3231997" y="434336"/>
                </a:cubicBezTo>
                <a:cubicBezTo>
                  <a:pt x="3230845" y="433042"/>
                  <a:pt x="3230845" y="433042"/>
                  <a:pt x="3229548" y="433042"/>
                </a:cubicBezTo>
                <a:cubicBezTo>
                  <a:pt x="3230845" y="433042"/>
                  <a:pt x="3230845" y="431825"/>
                  <a:pt x="3231997" y="431825"/>
                </a:cubicBezTo>
                <a:cubicBezTo>
                  <a:pt x="3230845" y="430531"/>
                  <a:pt x="3230845" y="430531"/>
                  <a:pt x="3229548" y="429238"/>
                </a:cubicBezTo>
                <a:cubicBezTo>
                  <a:pt x="3230845" y="429238"/>
                  <a:pt x="3230845" y="428021"/>
                  <a:pt x="3230845" y="428021"/>
                </a:cubicBezTo>
                <a:cubicBezTo>
                  <a:pt x="3231997" y="428021"/>
                  <a:pt x="3233294" y="426727"/>
                  <a:pt x="3234590" y="426727"/>
                </a:cubicBezTo>
                <a:cubicBezTo>
                  <a:pt x="3234590" y="425434"/>
                  <a:pt x="3233294" y="425434"/>
                  <a:pt x="3233294" y="425434"/>
                </a:cubicBezTo>
                <a:cubicBezTo>
                  <a:pt x="3233294" y="424140"/>
                  <a:pt x="3233294" y="424140"/>
                  <a:pt x="3233294" y="424140"/>
                </a:cubicBezTo>
                <a:cubicBezTo>
                  <a:pt x="3234590" y="424140"/>
                  <a:pt x="3234590" y="424140"/>
                  <a:pt x="3235887" y="424140"/>
                </a:cubicBezTo>
                <a:cubicBezTo>
                  <a:pt x="3237183" y="422923"/>
                  <a:pt x="3237183" y="422923"/>
                  <a:pt x="3238335" y="421630"/>
                </a:cubicBezTo>
                <a:cubicBezTo>
                  <a:pt x="3238335" y="421630"/>
                  <a:pt x="3239632" y="421630"/>
                  <a:pt x="3239632" y="421630"/>
                </a:cubicBezTo>
                <a:cubicBezTo>
                  <a:pt x="3240928" y="421630"/>
                  <a:pt x="3242225" y="422923"/>
                  <a:pt x="3243521" y="422923"/>
                </a:cubicBezTo>
                <a:cubicBezTo>
                  <a:pt x="3243521" y="421630"/>
                  <a:pt x="3244818" y="421630"/>
                  <a:pt x="3244818" y="421630"/>
                </a:cubicBezTo>
                <a:cubicBezTo>
                  <a:pt x="3244818" y="420336"/>
                  <a:pt x="3243521" y="420336"/>
                  <a:pt x="3243521" y="420336"/>
                </a:cubicBezTo>
                <a:cubicBezTo>
                  <a:pt x="3243521" y="420336"/>
                  <a:pt x="3243521" y="419119"/>
                  <a:pt x="3243521" y="419119"/>
                </a:cubicBezTo>
                <a:cubicBezTo>
                  <a:pt x="3244818" y="419119"/>
                  <a:pt x="3244818" y="417825"/>
                  <a:pt x="3245970" y="417825"/>
                </a:cubicBezTo>
                <a:cubicBezTo>
                  <a:pt x="3245970" y="417825"/>
                  <a:pt x="3247267" y="419119"/>
                  <a:pt x="3247267" y="419119"/>
                </a:cubicBezTo>
                <a:cubicBezTo>
                  <a:pt x="3247267" y="417825"/>
                  <a:pt x="3248563" y="417825"/>
                  <a:pt x="3248563" y="417825"/>
                </a:cubicBezTo>
                <a:cubicBezTo>
                  <a:pt x="3247267" y="416532"/>
                  <a:pt x="3247267" y="416532"/>
                  <a:pt x="3247267" y="415315"/>
                </a:cubicBezTo>
                <a:cubicBezTo>
                  <a:pt x="3245970" y="415315"/>
                  <a:pt x="3244818" y="414021"/>
                  <a:pt x="3243521" y="414021"/>
                </a:cubicBezTo>
                <a:cubicBezTo>
                  <a:pt x="3243521" y="412728"/>
                  <a:pt x="3243521" y="412728"/>
                  <a:pt x="3243521" y="412728"/>
                </a:cubicBezTo>
                <a:cubicBezTo>
                  <a:pt x="3243521" y="411510"/>
                  <a:pt x="3244818" y="411510"/>
                  <a:pt x="3244818" y="411510"/>
                </a:cubicBezTo>
                <a:cubicBezTo>
                  <a:pt x="3245970" y="412728"/>
                  <a:pt x="3245970" y="412728"/>
                  <a:pt x="3247267" y="412728"/>
                </a:cubicBezTo>
                <a:cubicBezTo>
                  <a:pt x="3247267" y="412728"/>
                  <a:pt x="3248563" y="414021"/>
                  <a:pt x="3248563" y="414021"/>
                </a:cubicBezTo>
                <a:cubicBezTo>
                  <a:pt x="3248563" y="414021"/>
                  <a:pt x="3249860" y="412728"/>
                  <a:pt x="3249860" y="412728"/>
                </a:cubicBezTo>
                <a:cubicBezTo>
                  <a:pt x="3249860" y="411510"/>
                  <a:pt x="3249860" y="411510"/>
                  <a:pt x="3249860" y="410217"/>
                </a:cubicBezTo>
                <a:cubicBezTo>
                  <a:pt x="3251156" y="408924"/>
                  <a:pt x="3251156" y="408924"/>
                  <a:pt x="3252308" y="408924"/>
                </a:cubicBezTo>
                <a:cubicBezTo>
                  <a:pt x="3252308" y="408924"/>
                  <a:pt x="3253605" y="408924"/>
                  <a:pt x="3254901" y="408924"/>
                </a:cubicBezTo>
                <a:cubicBezTo>
                  <a:pt x="3256198" y="408924"/>
                  <a:pt x="3256198" y="410217"/>
                  <a:pt x="3257494" y="410217"/>
                </a:cubicBezTo>
                <a:cubicBezTo>
                  <a:pt x="3257494" y="411510"/>
                  <a:pt x="3257494" y="411510"/>
                  <a:pt x="3257494" y="412728"/>
                </a:cubicBezTo>
                <a:cubicBezTo>
                  <a:pt x="3258791" y="412728"/>
                  <a:pt x="3258791" y="411510"/>
                  <a:pt x="3259943" y="411510"/>
                </a:cubicBezTo>
                <a:cubicBezTo>
                  <a:pt x="3259943" y="410217"/>
                  <a:pt x="3259943" y="410217"/>
                  <a:pt x="3259943" y="408924"/>
                </a:cubicBezTo>
                <a:cubicBezTo>
                  <a:pt x="3259943" y="408924"/>
                  <a:pt x="3261240" y="408924"/>
                  <a:pt x="3261240" y="408924"/>
                </a:cubicBezTo>
                <a:cubicBezTo>
                  <a:pt x="3261240" y="410217"/>
                  <a:pt x="3262536" y="410217"/>
                  <a:pt x="3263833" y="411510"/>
                </a:cubicBezTo>
                <a:cubicBezTo>
                  <a:pt x="3263833" y="411510"/>
                  <a:pt x="3265129" y="411510"/>
                  <a:pt x="3266281" y="411510"/>
                </a:cubicBezTo>
                <a:cubicBezTo>
                  <a:pt x="3266281" y="411510"/>
                  <a:pt x="3266281" y="412728"/>
                  <a:pt x="3266281" y="412728"/>
                </a:cubicBezTo>
                <a:cubicBezTo>
                  <a:pt x="3265129" y="412728"/>
                  <a:pt x="3265129" y="412728"/>
                  <a:pt x="3265129" y="412728"/>
                </a:cubicBezTo>
                <a:cubicBezTo>
                  <a:pt x="3265129" y="414021"/>
                  <a:pt x="3263833" y="414021"/>
                  <a:pt x="3263833" y="415315"/>
                </a:cubicBezTo>
                <a:cubicBezTo>
                  <a:pt x="3262536" y="416532"/>
                  <a:pt x="3259943" y="417825"/>
                  <a:pt x="3258791" y="419119"/>
                </a:cubicBezTo>
                <a:cubicBezTo>
                  <a:pt x="3258791" y="420336"/>
                  <a:pt x="3259943" y="420336"/>
                  <a:pt x="3259943" y="421630"/>
                </a:cubicBezTo>
                <a:cubicBezTo>
                  <a:pt x="3259943" y="421630"/>
                  <a:pt x="3258791" y="422923"/>
                  <a:pt x="3258791" y="422923"/>
                </a:cubicBezTo>
                <a:cubicBezTo>
                  <a:pt x="3258791" y="424140"/>
                  <a:pt x="3258791" y="424140"/>
                  <a:pt x="3258791" y="425434"/>
                </a:cubicBezTo>
                <a:cubicBezTo>
                  <a:pt x="3257494" y="425434"/>
                  <a:pt x="3256198" y="426727"/>
                  <a:pt x="3254901" y="428021"/>
                </a:cubicBezTo>
                <a:cubicBezTo>
                  <a:pt x="3254901" y="428021"/>
                  <a:pt x="3256198" y="429238"/>
                  <a:pt x="3256198" y="429238"/>
                </a:cubicBezTo>
                <a:cubicBezTo>
                  <a:pt x="3256198" y="430531"/>
                  <a:pt x="3256198" y="430531"/>
                  <a:pt x="3256198" y="431825"/>
                </a:cubicBezTo>
                <a:cubicBezTo>
                  <a:pt x="3257494" y="431825"/>
                  <a:pt x="3257494" y="431825"/>
                  <a:pt x="3258791" y="431825"/>
                </a:cubicBezTo>
                <a:cubicBezTo>
                  <a:pt x="3259943" y="431825"/>
                  <a:pt x="3262536" y="430531"/>
                  <a:pt x="3263833" y="429238"/>
                </a:cubicBezTo>
                <a:cubicBezTo>
                  <a:pt x="3263833" y="428021"/>
                  <a:pt x="3263833" y="428021"/>
                  <a:pt x="3263833" y="426727"/>
                </a:cubicBezTo>
                <a:cubicBezTo>
                  <a:pt x="3262536" y="426727"/>
                  <a:pt x="3262536" y="425434"/>
                  <a:pt x="3262536" y="425434"/>
                </a:cubicBezTo>
                <a:cubicBezTo>
                  <a:pt x="3262536" y="424140"/>
                  <a:pt x="3263833" y="424140"/>
                  <a:pt x="3263833" y="422923"/>
                </a:cubicBezTo>
                <a:cubicBezTo>
                  <a:pt x="3265129" y="421630"/>
                  <a:pt x="3267578" y="420336"/>
                  <a:pt x="3268874" y="419119"/>
                </a:cubicBezTo>
                <a:cubicBezTo>
                  <a:pt x="3268874" y="417825"/>
                  <a:pt x="3268874" y="417825"/>
                  <a:pt x="3268874" y="416532"/>
                </a:cubicBezTo>
                <a:cubicBezTo>
                  <a:pt x="3270171" y="414021"/>
                  <a:pt x="3272764" y="412728"/>
                  <a:pt x="3273916" y="411510"/>
                </a:cubicBezTo>
                <a:cubicBezTo>
                  <a:pt x="3273916" y="411510"/>
                  <a:pt x="3275213" y="411510"/>
                  <a:pt x="3275213" y="411510"/>
                </a:cubicBezTo>
                <a:cubicBezTo>
                  <a:pt x="3275213" y="411510"/>
                  <a:pt x="3276509" y="412728"/>
                  <a:pt x="3276509" y="412728"/>
                </a:cubicBezTo>
                <a:cubicBezTo>
                  <a:pt x="3276509" y="414021"/>
                  <a:pt x="3276509" y="415315"/>
                  <a:pt x="3276509" y="416532"/>
                </a:cubicBezTo>
                <a:cubicBezTo>
                  <a:pt x="3275213" y="416532"/>
                  <a:pt x="3275213" y="417825"/>
                  <a:pt x="3273916" y="417825"/>
                </a:cubicBezTo>
                <a:cubicBezTo>
                  <a:pt x="3273916" y="417825"/>
                  <a:pt x="3273916" y="419119"/>
                  <a:pt x="3273916" y="419119"/>
                </a:cubicBezTo>
                <a:cubicBezTo>
                  <a:pt x="3273916" y="420336"/>
                  <a:pt x="3275213" y="420336"/>
                  <a:pt x="3276509" y="420336"/>
                </a:cubicBezTo>
                <a:cubicBezTo>
                  <a:pt x="3275213" y="421630"/>
                  <a:pt x="3273916" y="422923"/>
                  <a:pt x="3272764" y="424140"/>
                </a:cubicBezTo>
                <a:cubicBezTo>
                  <a:pt x="3272764" y="425434"/>
                  <a:pt x="3272764" y="425434"/>
                  <a:pt x="3272764" y="426727"/>
                </a:cubicBezTo>
                <a:cubicBezTo>
                  <a:pt x="3273916" y="426727"/>
                  <a:pt x="3273916" y="425434"/>
                  <a:pt x="3275213" y="425434"/>
                </a:cubicBezTo>
                <a:cubicBezTo>
                  <a:pt x="3275213" y="424140"/>
                  <a:pt x="3275213" y="424140"/>
                  <a:pt x="3275213" y="424140"/>
                </a:cubicBezTo>
                <a:cubicBezTo>
                  <a:pt x="3276509" y="424140"/>
                  <a:pt x="3276509" y="422923"/>
                  <a:pt x="3277806" y="422923"/>
                </a:cubicBezTo>
                <a:cubicBezTo>
                  <a:pt x="3279102" y="422923"/>
                  <a:pt x="3279102" y="424140"/>
                  <a:pt x="3280255" y="424140"/>
                </a:cubicBezTo>
                <a:cubicBezTo>
                  <a:pt x="3280255" y="422923"/>
                  <a:pt x="3281551" y="422923"/>
                  <a:pt x="3281551" y="422923"/>
                </a:cubicBezTo>
                <a:cubicBezTo>
                  <a:pt x="3281551" y="421630"/>
                  <a:pt x="3280255" y="421630"/>
                  <a:pt x="3280255" y="420336"/>
                </a:cubicBezTo>
                <a:cubicBezTo>
                  <a:pt x="3281551" y="419119"/>
                  <a:pt x="3281551" y="419119"/>
                  <a:pt x="3282847" y="419119"/>
                </a:cubicBezTo>
                <a:cubicBezTo>
                  <a:pt x="3282847" y="417825"/>
                  <a:pt x="3282847" y="417825"/>
                  <a:pt x="3282847" y="417825"/>
                </a:cubicBezTo>
                <a:cubicBezTo>
                  <a:pt x="3282847" y="417825"/>
                  <a:pt x="3282847" y="416532"/>
                  <a:pt x="3282847" y="416532"/>
                </a:cubicBezTo>
                <a:cubicBezTo>
                  <a:pt x="3284144" y="416532"/>
                  <a:pt x="3284144" y="416532"/>
                  <a:pt x="3285440" y="416532"/>
                </a:cubicBezTo>
                <a:cubicBezTo>
                  <a:pt x="3285440" y="416532"/>
                  <a:pt x="3285440" y="415315"/>
                  <a:pt x="3285440" y="415315"/>
                </a:cubicBezTo>
                <a:cubicBezTo>
                  <a:pt x="3286737" y="415315"/>
                  <a:pt x="3286737" y="415315"/>
                  <a:pt x="3287889" y="415315"/>
                </a:cubicBezTo>
                <a:cubicBezTo>
                  <a:pt x="3287889" y="415315"/>
                  <a:pt x="3287889" y="414021"/>
                  <a:pt x="3287889" y="414021"/>
                </a:cubicBezTo>
                <a:cubicBezTo>
                  <a:pt x="3287889" y="412728"/>
                  <a:pt x="3286737" y="412728"/>
                  <a:pt x="3286737" y="412728"/>
                </a:cubicBezTo>
                <a:cubicBezTo>
                  <a:pt x="3285440" y="412728"/>
                  <a:pt x="3285440" y="412728"/>
                  <a:pt x="3284144" y="412728"/>
                </a:cubicBezTo>
                <a:cubicBezTo>
                  <a:pt x="3282847" y="411510"/>
                  <a:pt x="3282847" y="411510"/>
                  <a:pt x="3282847" y="411510"/>
                </a:cubicBezTo>
                <a:cubicBezTo>
                  <a:pt x="3282847" y="410217"/>
                  <a:pt x="3284144" y="410217"/>
                  <a:pt x="3284144" y="408924"/>
                </a:cubicBezTo>
                <a:cubicBezTo>
                  <a:pt x="3285440" y="408924"/>
                  <a:pt x="3285440" y="407630"/>
                  <a:pt x="3286737" y="407630"/>
                </a:cubicBezTo>
                <a:cubicBezTo>
                  <a:pt x="3287889" y="408924"/>
                  <a:pt x="3287889" y="408924"/>
                  <a:pt x="3289186" y="410217"/>
                </a:cubicBezTo>
                <a:cubicBezTo>
                  <a:pt x="3289186" y="410217"/>
                  <a:pt x="3290482" y="410217"/>
                  <a:pt x="3290482" y="410217"/>
                </a:cubicBezTo>
                <a:cubicBezTo>
                  <a:pt x="3290482" y="410217"/>
                  <a:pt x="3291779" y="408924"/>
                  <a:pt x="3291779" y="408924"/>
                </a:cubicBezTo>
                <a:cubicBezTo>
                  <a:pt x="3290482" y="408924"/>
                  <a:pt x="3290482" y="407630"/>
                  <a:pt x="3289186" y="407630"/>
                </a:cubicBezTo>
                <a:cubicBezTo>
                  <a:pt x="3289186" y="407630"/>
                  <a:pt x="3289186" y="406413"/>
                  <a:pt x="3289186" y="406413"/>
                </a:cubicBezTo>
                <a:cubicBezTo>
                  <a:pt x="3290482" y="406413"/>
                  <a:pt x="3290482" y="405119"/>
                  <a:pt x="3291779" y="405119"/>
                </a:cubicBezTo>
                <a:cubicBezTo>
                  <a:pt x="3293075" y="405119"/>
                  <a:pt x="3293075" y="406413"/>
                  <a:pt x="3294228" y="406413"/>
                </a:cubicBezTo>
                <a:cubicBezTo>
                  <a:pt x="3295524" y="406413"/>
                  <a:pt x="3295524" y="406413"/>
                  <a:pt x="3296820" y="406413"/>
                </a:cubicBezTo>
                <a:cubicBezTo>
                  <a:pt x="3298117" y="406413"/>
                  <a:pt x="3298117" y="405119"/>
                  <a:pt x="3299413" y="405119"/>
                </a:cubicBezTo>
                <a:cubicBezTo>
                  <a:pt x="3300710" y="405119"/>
                  <a:pt x="3300710" y="406413"/>
                  <a:pt x="3300710" y="406413"/>
                </a:cubicBezTo>
                <a:cubicBezTo>
                  <a:pt x="3299413" y="406413"/>
                  <a:pt x="3299413" y="407630"/>
                  <a:pt x="3299413" y="407630"/>
                </a:cubicBezTo>
                <a:cubicBezTo>
                  <a:pt x="3299413" y="408924"/>
                  <a:pt x="3300710" y="408924"/>
                  <a:pt x="3300710" y="408924"/>
                </a:cubicBezTo>
                <a:cubicBezTo>
                  <a:pt x="3301862" y="408924"/>
                  <a:pt x="3303159" y="408924"/>
                  <a:pt x="3304455" y="408924"/>
                </a:cubicBezTo>
                <a:cubicBezTo>
                  <a:pt x="3304455" y="408924"/>
                  <a:pt x="3304455" y="410217"/>
                  <a:pt x="3304455" y="410217"/>
                </a:cubicBezTo>
                <a:cubicBezTo>
                  <a:pt x="3303159" y="411510"/>
                  <a:pt x="3303159" y="412728"/>
                  <a:pt x="3301862" y="414021"/>
                </a:cubicBezTo>
                <a:cubicBezTo>
                  <a:pt x="3300710" y="414021"/>
                  <a:pt x="3299413" y="414021"/>
                  <a:pt x="3298117" y="414021"/>
                </a:cubicBezTo>
                <a:cubicBezTo>
                  <a:pt x="3298117" y="412728"/>
                  <a:pt x="3296820" y="412728"/>
                  <a:pt x="3296820" y="412728"/>
                </a:cubicBezTo>
                <a:cubicBezTo>
                  <a:pt x="3295524" y="412728"/>
                  <a:pt x="3295524" y="412728"/>
                  <a:pt x="3294228" y="412728"/>
                </a:cubicBezTo>
                <a:cubicBezTo>
                  <a:pt x="3294228" y="414021"/>
                  <a:pt x="3294228" y="414021"/>
                  <a:pt x="3294228" y="414021"/>
                </a:cubicBezTo>
                <a:cubicBezTo>
                  <a:pt x="3295524" y="414021"/>
                  <a:pt x="3296820" y="414021"/>
                  <a:pt x="3298117" y="414021"/>
                </a:cubicBezTo>
                <a:cubicBezTo>
                  <a:pt x="3298117" y="414021"/>
                  <a:pt x="3298117" y="415315"/>
                  <a:pt x="3298117" y="415315"/>
                </a:cubicBezTo>
                <a:cubicBezTo>
                  <a:pt x="3296820" y="415315"/>
                  <a:pt x="3296820" y="416532"/>
                  <a:pt x="3295524" y="416532"/>
                </a:cubicBezTo>
                <a:cubicBezTo>
                  <a:pt x="3295524" y="416532"/>
                  <a:pt x="3295524" y="417825"/>
                  <a:pt x="3295524" y="417825"/>
                </a:cubicBezTo>
                <a:cubicBezTo>
                  <a:pt x="3296820" y="417825"/>
                  <a:pt x="3296820" y="417825"/>
                  <a:pt x="3298117" y="417825"/>
                </a:cubicBezTo>
                <a:cubicBezTo>
                  <a:pt x="3299413" y="417825"/>
                  <a:pt x="3300710" y="416532"/>
                  <a:pt x="3301862" y="416532"/>
                </a:cubicBezTo>
                <a:cubicBezTo>
                  <a:pt x="3301862" y="416532"/>
                  <a:pt x="3303159" y="416532"/>
                  <a:pt x="3303159" y="416532"/>
                </a:cubicBezTo>
                <a:cubicBezTo>
                  <a:pt x="3303159" y="416532"/>
                  <a:pt x="3303159" y="417825"/>
                  <a:pt x="3303159" y="417825"/>
                </a:cubicBezTo>
                <a:cubicBezTo>
                  <a:pt x="3303159" y="419119"/>
                  <a:pt x="3301862" y="419119"/>
                  <a:pt x="3301862" y="420336"/>
                </a:cubicBezTo>
                <a:cubicBezTo>
                  <a:pt x="3300710" y="420336"/>
                  <a:pt x="3300710" y="420336"/>
                  <a:pt x="3299413" y="420336"/>
                </a:cubicBezTo>
                <a:cubicBezTo>
                  <a:pt x="3298117" y="420336"/>
                  <a:pt x="3296820" y="421630"/>
                  <a:pt x="3295524" y="422923"/>
                </a:cubicBezTo>
                <a:cubicBezTo>
                  <a:pt x="3298117" y="422923"/>
                  <a:pt x="3299413" y="421630"/>
                  <a:pt x="3300710" y="421630"/>
                </a:cubicBezTo>
                <a:cubicBezTo>
                  <a:pt x="3300710" y="421630"/>
                  <a:pt x="3301862" y="421630"/>
                  <a:pt x="3303159" y="421630"/>
                </a:cubicBezTo>
                <a:cubicBezTo>
                  <a:pt x="3303159" y="420336"/>
                  <a:pt x="3303159" y="420336"/>
                  <a:pt x="3303159" y="420336"/>
                </a:cubicBezTo>
                <a:cubicBezTo>
                  <a:pt x="3304455" y="420336"/>
                  <a:pt x="3304455" y="420336"/>
                  <a:pt x="3305752" y="420336"/>
                </a:cubicBezTo>
                <a:cubicBezTo>
                  <a:pt x="3305752" y="421630"/>
                  <a:pt x="3307048" y="421630"/>
                  <a:pt x="3307048" y="422923"/>
                </a:cubicBezTo>
                <a:cubicBezTo>
                  <a:pt x="3308201" y="422923"/>
                  <a:pt x="3308201" y="421630"/>
                  <a:pt x="3309497" y="421630"/>
                </a:cubicBezTo>
                <a:cubicBezTo>
                  <a:pt x="3309497" y="421630"/>
                  <a:pt x="3309497" y="420336"/>
                  <a:pt x="3309497" y="420336"/>
                </a:cubicBezTo>
                <a:cubicBezTo>
                  <a:pt x="3308201" y="419119"/>
                  <a:pt x="3308201" y="417825"/>
                  <a:pt x="3307048" y="416532"/>
                </a:cubicBezTo>
                <a:cubicBezTo>
                  <a:pt x="3307048" y="416532"/>
                  <a:pt x="3307048" y="415315"/>
                  <a:pt x="3307048" y="415315"/>
                </a:cubicBezTo>
                <a:cubicBezTo>
                  <a:pt x="3308201" y="415315"/>
                  <a:pt x="3308201" y="415315"/>
                  <a:pt x="3309497" y="415315"/>
                </a:cubicBezTo>
                <a:cubicBezTo>
                  <a:pt x="3310793" y="414021"/>
                  <a:pt x="3310793" y="412728"/>
                  <a:pt x="3310793" y="411510"/>
                </a:cubicBezTo>
                <a:cubicBezTo>
                  <a:pt x="3312090" y="410217"/>
                  <a:pt x="3312090" y="410217"/>
                  <a:pt x="3313386" y="410217"/>
                </a:cubicBezTo>
                <a:cubicBezTo>
                  <a:pt x="3314539" y="410217"/>
                  <a:pt x="3315835" y="410217"/>
                  <a:pt x="3317132" y="410217"/>
                </a:cubicBezTo>
                <a:cubicBezTo>
                  <a:pt x="3318428" y="410217"/>
                  <a:pt x="3319725" y="411510"/>
                  <a:pt x="3321021" y="411510"/>
                </a:cubicBezTo>
                <a:cubicBezTo>
                  <a:pt x="3321021" y="411510"/>
                  <a:pt x="3321021" y="412728"/>
                  <a:pt x="3321021" y="412728"/>
                </a:cubicBezTo>
                <a:cubicBezTo>
                  <a:pt x="3319725" y="412728"/>
                  <a:pt x="3319725" y="414021"/>
                  <a:pt x="3318428" y="414021"/>
                </a:cubicBezTo>
                <a:cubicBezTo>
                  <a:pt x="3318428" y="414021"/>
                  <a:pt x="3318428" y="415315"/>
                  <a:pt x="3318428" y="415315"/>
                </a:cubicBezTo>
                <a:cubicBezTo>
                  <a:pt x="3318428" y="415315"/>
                  <a:pt x="3319725" y="415315"/>
                  <a:pt x="3319725" y="415315"/>
                </a:cubicBezTo>
                <a:cubicBezTo>
                  <a:pt x="3319725" y="415315"/>
                  <a:pt x="3321021" y="414021"/>
                  <a:pt x="3321021" y="414021"/>
                </a:cubicBezTo>
                <a:cubicBezTo>
                  <a:pt x="3321021" y="414021"/>
                  <a:pt x="3322174" y="414021"/>
                  <a:pt x="3322174" y="414021"/>
                </a:cubicBezTo>
                <a:cubicBezTo>
                  <a:pt x="3322174" y="414021"/>
                  <a:pt x="3322174" y="415315"/>
                  <a:pt x="3322174" y="415315"/>
                </a:cubicBezTo>
                <a:cubicBezTo>
                  <a:pt x="3322174" y="415315"/>
                  <a:pt x="3323470" y="415315"/>
                  <a:pt x="3323470" y="415315"/>
                </a:cubicBezTo>
                <a:cubicBezTo>
                  <a:pt x="3324767" y="414021"/>
                  <a:pt x="3324767" y="414021"/>
                  <a:pt x="3326063" y="412728"/>
                </a:cubicBezTo>
                <a:cubicBezTo>
                  <a:pt x="3327359" y="412728"/>
                  <a:pt x="3327359" y="412728"/>
                  <a:pt x="3328512" y="412728"/>
                </a:cubicBezTo>
                <a:cubicBezTo>
                  <a:pt x="3329808" y="414021"/>
                  <a:pt x="3329808" y="414021"/>
                  <a:pt x="3329808" y="414021"/>
                </a:cubicBezTo>
                <a:cubicBezTo>
                  <a:pt x="3331105" y="414021"/>
                  <a:pt x="3332401" y="415315"/>
                  <a:pt x="3333698" y="415315"/>
                </a:cubicBezTo>
                <a:cubicBezTo>
                  <a:pt x="3333698" y="415315"/>
                  <a:pt x="3333698" y="416532"/>
                  <a:pt x="3333698" y="416532"/>
                </a:cubicBezTo>
                <a:cubicBezTo>
                  <a:pt x="3333698" y="416532"/>
                  <a:pt x="3332401" y="417825"/>
                  <a:pt x="3331105" y="417825"/>
                </a:cubicBezTo>
                <a:cubicBezTo>
                  <a:pt x="3331105" y="419119"/>
                  <a:pt x="3331105" y="419119"/>
                  <a:pt x="3331105" y="419119"/>
                </a:cubicBezTo>
                <a:cubicBezTo>
                  <a:pt x="3331105" y="419119"/>
                  <a:pt x="3332401" y="419119"/>
                  <a:pt x="3332401" y="419119"/>
                </a:cubicBezTo>
                <a:cubicBezTo>
                  <a:pt x="3332401" y="417825"/>
                  <a:pt x="3333698" y="417825"/>
                  <a:pt x="3334994" y="416532"/>
                </a:cubicBezTo>
                <a:cubicBezTo>
                  <a:pt x="3336147" y="416532"/>
                  <a:pt x="3336147" y="416532"/>
                  <a:pt x="3337443" y="416532"/>
                </a:cubicBezTo>
                <a:cubicBezTo>
                  <a:pt x="3340036" y="417825"/>
                  <a:pt x="3341332" y="417825"/>
                  <a:pt x="3342485" y="419119"/>
                </a:cubicBezTo>
                <a:cubicBezTo>
                  <a:pt x="3343781" y="419119"/>
                  <a:pt x="3345078" y="419119"/>
                  <a:pt x="3346374" y="419119"/>
                </a:cubicBezTo>
                <a:cubicBezTo>
                  <a:pt x="3347671" y="420336"/>
                  <a:pt x="3347671" y="420336"/>
                  <a:pt x="3348967" y="420336"/>
                </a:cubicBezTo>
                <a:cubicBezTo>
                  <a:pt x="3350120" y="420336"/>
                  <a:pt x="3350120" y="421630"/>
                  <a:pt x="3350120" y="421630"/>
                </a:cubicBezTo>
                <a:cubicBezTo>
                  <a:pt x="3351416" y="421630"/>
                  <a:pt x="3351416" y="421630"/>
                  <a:pt x="3352713" y="421630"/>
                </a:cubicBezTo>
                <a:cubicBezTo>
                  <a:pt x="3352713" y="422923"/>
                  <a:pt x="3352713" y="422923"/>
                  <a:pt x="3352713" y="422923"/>
                </a:cubicBezTo>
                <a:cubicBezTo>
                  <a:pt x="3352713" y="422923"/>
                  <a:pt x="3351416" y="424140"/>
                  <a:pt x="3350120" y="424140"/>
                </a:cubicBezTo>
                <a:cubicBezTo>
                  <a:pt x="3347671" y="425434"/>
                  <a:pt x="3345078" y="425434"/>
                  <a:pt x="3342485" y="425434"/>
                </a:cubicBezTo>
                <a:cubicBezTo>
                  <a:pt x="3341332" y="426727"/>
                  <a:pt x="3340036" y="428021"/>
                  <a:pt x="3338740" y="429238"/>
                </a:cubicBezTo>
                <a:cubicBezTo>
                  <a:pt x="3337443" y="430531"/>
                  <a:pt x="3334994" y="430531"/>
                  <a:pt x="3333698" y="430531"/>
                </a:cubicBezTo>
                <a:cubicBezTo>
                  <a:pt x="3331105" y="429238"/>
                  <a:pt x="3328512" y="429238"/>
                  <a:pt x="3326063" y="429238"/>
                </a:cubicBezTo>
                <a:cubicBezTo>
                  <a:pt x="3324767" y="429238"/>
                  <a:pt x="3323470" y="429238"/>
                  <a:pt x="3322174" y="429238"/>
                </a:cubicBezTo>
                <a:cubicBezTo>
                  <a:pt x="3319725" y="429238"/>
                  <a:pt x="3318428" y="429238"/>
                  <a:pt x="3317132" y="429238"/>
                </a:cubicBezTo>
                <a:cubicBezTo>
                  <a:pt x="3315835" y="429238"/>
                  <a:pt x="3313386" y="428021"/>
                  <a:pt x="3312090" y="428021"/>
                </a:cubicBezTo>
                <a:cubicBezTo>
                  <a:pt x="3310793" y="428021"/>
                  <a:pt x="3310793" y="428021"/>
                  <a:pt x="3310793" y="428021"/>
                </a:cubicBezTo>
                <a:cubicBezTo>
                  <a:pt x="3312090" y="429238"/>
                  <a:pt x="3312090" y="430531"/>
                  <a:pt x="3313386" y="430531"/>
                </a:cubicBezTo>
                <a:cubicBezTo>
                  <a:pt x="3314539" y="430531"/>
                  <a:pt x="3315835" y="430531"/>
                  <a:pt x="3317132" y="430531"/>
                </a:cubicBezTo>
                <a:cubicBezTo>
                  <a:pt x="3318428" y="431825"/>
                  <a:pt x="3318428" y="431825"/>
                  <a:pt x="3319725" y="431825"/>
                </a:cubicBezTo>
                <a:cubicBezTo>
                  <a:pt x="3319725" y="431825"/>
                  <a:pt x="3321021" y="431825"/>
                  <a:pt x="3322174" y="431825"/>
                </a:cubicBezTo>
                <a:cubicBezTo>
                  <a:pt x="3322174" y="431825"/>
                  <a:pt x="3323470" y="431825"/>
                  <a:pt x="3323470" y="431825"/>
                </a:cubicBezTo>
                <a:cubicBezTo>
                  <a:pt x="3323470" y="433042"/>
                  <a:pt x="3324767" y="433042"/>
                  <a:pt x="3324767" y="434336"/>
                </a:cubicBezTo>
                <a:cubicBezTo>
                  <a:pt x="3324767" y="434336"/>
                  <a:pt x="3326063" y="434336"/>
                  <a:pt x="3326063" y="434336"/>
                </a:cubicBezTo>
                <a:cubicBezTo>
                  <a:pt x="3327359" y="435629"/>
                  <a:pt x="3327359" y="435629"/>
                  <a:pt x="3327359" y="436846"/>
                </a:cubicBezTo>
                <a:cubicBezTo>
                  <a:pt x="3328512" y="436846"/>
                  <a:pt x="3328512" y="438140"/>
                  <a:pt x="3328512" y="438140"/>
                </a:cubicBezTo>
                <a:cubicBezTo>
                  <a:pt x="3328512" y="438140"/>
                  <a:pt x="3329808" y="436846"/>
                  <a:pt x="3329808" y="436846"/>
                </a:cubicBezTo>
                <a:cubicBezTo>
                  <a:pt x="3331105" y="436846"/>
                  <a:pt x="3331105" y="435629"/>
                  <a:pt x="3332401" y="435629"/>
                </a:cubicBezTo>
                <a:cubicBezTo>
                  <a:pt x="3332401" y="435629"/>
                  <a:pt x="3333698" y="436846"/>
                  <a:pt x="3333698" y="436846"/>
                </a:cubicBezTo>
                <a:cubicBezTo>
                  <a:pt x="3333698" y="436846"/>
                  <a:pt x="3334994" y="436846"/>
                  <a:pt x="3334994" y="436846"/>
                </a:cubicBezTo>
                <a:cubicBezTo>
                  <a:pt x="3334994" y="435629"/>
                  <a:pt x="3334994" y="435629"/>
                  <a:pt x="3334994" y="434336"/>
                </a:cubicBezTo>
                <a:cubicBezTo>
                  <a:pt x="3334994" y="434336"/>
                  <a:pt x="3334994" y="433042"/>
                  <a:pt x="3334994" y="433042"/>
                </a:cubicBezTo>
                <a:cubicBezTo>
                  <a:pt x="3336147" y="433042"/>
                  <a:pt x="3336147" y="433042"/>
                  <a:pt x="3337443" y="433042"/>
                </a:cubicBezTo>
                <a:cubicBezTo>
                  <a:pt x="3338740" y="433042"/>
                  <a:pt x="3338740" y="434336"/>
                  <a:pt x="3338740" y="434336"/>
                </a:cubicBezTo>
                <a:cubicBezTo>
                  <a:pt x="3338740" y="434336"/>
                  <a:pt x="3340036" y="435629"/>
                  <a:pt x="3340036" y="435629"/>
                </a:cubicBezTo>
                <a:cubicBezTo>
                  <a:pt x="3340036" y="435629"/>
                  <a:pt x="3340036" y="434336"/>
                  <a:pt x="3340036" y="434336"/>
                </a:cubicBezTo>
                <a:cubicBezTo>
                  <a:pt x="3340036" y="434336"/>
                  <a:pt x="3341332" y="434336"/>
                  <a:pt x="3341332" y="434336"/>
                </a:cubicBezTo>
                <a:cubicBezTo>
                  <a:pt x="3341332" y="434336"/>
                  <a:pt x="3342485" y="434336"/>
                  <a:pt x="3342485" y="434336"/>
                </a:cubicBezTo>
                <a:cubicBezTo>
                  <a:pt x="3343781" y="434336"/>
                  <a:pt x="3343781" y="435629"/>
                  <a:pt x="3345078" y="435629"/>
                </a:cubicBezTo>
                <a:cubicBezTo>
                  <a:pt x="3345078" y="435629"/>
                  <a:pt x="3346374" y="435629"/>
                  <a:pt x="3346374" y="435629"/>
                </a:cubicBezTo>
                <a:cubicBezTo>
                  <a:pt x="3347671" y="435629"/>
                  <a:pt x="3348967" y="435629"/>
                  <a:pt x="3350120" y="435629"/>
                </a:cubicBezTo>
                <a:cubicBezTo>
                  <a:pt x="3350120" y="435629"/>
                  <a:pt x="3351416" y="436846"/>
                  <a:pt x="3351416" y="436846"/>
                </a:cubicBezTo>
                <a:cubicBezTo>
                  <a:pt x="3351416" y="438140"/>
                  <a:pt x="3351416" y="438140"/>
                  <a:pt x="3351416" y="439433"/>
                </a:cubicBezTo>
                <a:cubicBezTo>
                  <a:pt x="3351416" y="439433"/>
                  <a:pt x="3352713" y="440651"/>
                  <a:pt x="3352713" y="440651"/>
                </a:cubicBezTo>
                <a:cubicBezTo>
                  <a:pt x="3354009" y="440651"/>
                  <a:pt x="3354009" y="439433"/>
                  <a:pt x="3354009" y="438140"/>
                </a:cubicBezTo>
                <a:cubicBezTo>
                  <a:pt x="3354009" y="438140"/>
                  <a:pt x="3355306" y="436846"/>
                  <a:pt x="3355306" y="436846"/>
                </a:cubicBezTo>
                <a:cubicBezTo>
                  <a:pt x="3356458" y="436846"/>
                  <a:pt x="3356458" y="436846"/>
                  <a:pt x="3357754" y="436846"/>
                </a:cubicBezTo>
                <a:cubicBezTo>
                  <a:pt x="3357754" y="436846"/>
                  <a:pt x="3359051" y="436846"/>
                  <a:pt x="3359051" y="436846"/>
                </a:cubicBezTo>
                <a:cubicBezTo>
                  <a:pt x="3359051" y="436846"/>
                  <a:pt x="3357754" y="435629"/>
                  <a:pt x="3356458" y="435629"/>
                </a:cubicBezTo>
                <a:cubicBezTo>
                  <a:pt x="3356458" y="434336"/>
                  <a:pt x="3356458" y="434336"/>
                  <a:pt x="3356458" y="434336"/>
                </a:cubicBezTo>
                <a:cubicBezTo>
                  <a:pt x="3357754" y="434336"/>
                  <a:pt x="3357754" y="434336"/>
                  <a:pt x="3359051" y="434336"/>
                </a:cubicBezTo>
                <a:cubicBezTo>
                  <a:pt x="3360347" y="434336"/>
                  <a:pt x="3360347" y="434336"/>
                  <a:pt x="3361644" y="434336"/>
                </a:cubicBezTo>
                <a:cubicBezTo>
                  <a:pt x="3361644" y="433042"/>
                  <a:pt x="3361644" y="433042"/>
                  <a:pt x="3361644" y="433042"/>
                </a:cubicBezTo>
                <a:cubicBezTo>
                  <a:pt x="3361644" y="433042"/>
                  <a:pt x="3360347" y="433042"/>
                  <a:pt x="3360347" y="433042"/>
                </a:cubicBezTo>
                <a:cubicBezTo>
                  <a:pt x="3360347" y="433042"/>
                  <a:pt x="3359051" y="431825"/>
                  <a:pt x="3359051" y="431825"/>
                </a:cubicBezTo>
                <a:cubicBezTo>
                  <a:pt x="3360347" y="430531"/>
                  <a:pt x="3360347" y="430531"/>
                  <a:pt x="3360347" y="430531"/>
                </a:cubicBezTo>
                <a:cubicBezTo>
                  <a:pt x="3361644" y="430531"/>
                  <a:pt x="3362940" y="430531"/>
                  <a:pt x="3364093" y="430531"/>
                </a:cubicBezTo>
                <a:cubicBezTo>
                  <a:pt x="3365389" y="430531"/>
                  <a:pt x="3366686" y="431825"/>
                  <a:pt x="3367982" y="431825"/>
                </a:cubicBezTo>
                <a:cubicBezTo>
                  <a:pt x="3367982" y="431825"/>
                  <a:pt x="3367982" y="433042"/>
                  <a:pt x="3369279" y="433042"/>
                </a:cubicBezTo>
                <a:cubicBezTo>
                  <a:pt x="3369279" y="433042"/>
                  <a:pt x="3370431" y="434336"/>
                  <a:pt x="3370431" y="434336"/>
                </a:cubicBezTo>
                <a:cubicBezTo>
                  <a:pt x="3370431" y="433042"/>
                  <a:pt x="3371727" y="433042"/>
                  <a:pt x="3371727" y="433042"/>
                </a:cubicBezTo>
                <a:cubicBezTo>
                  <a:pt x="3373024" y="434336"/>
                  <a:pt x="3373024" y="434336"/>
                  <a:pt x="3374320" y="434336"/>
                </a:cubicBezTo>
                <a:cubicBezTo>
                  <a:pt x="3375617" y="435629"/>
                  <a:pt x="3375617" y="435629"/>
                  <a:pt x="3375617" y="435629"/>
                </a:cubicBezTo>
                <a:cubicBezTo>
                  <a:pt x="3376913" y="435629"/>
                  <a:pt x="3376913" y="436846"/>
                  <a:pt x="3378066" y="436846"/>
                </a:cubicBezTo>
                <a:cubicBezTo>
                  <a:pt x="3378066" y="436846"/>
                  <a:pt x="3378066" y="438140"/>
                  <a:pt x="3378066" y="438140"/>
                </a:cubicBezTo>
                <a:cubicBezTo>
                  <a:pt x="3376913" y="438140"/>
                  <a:pt x="3375617" y="439433"/>
                  <a:pt x="3374320" y="439433"/>
                </a:cubicBezTo>
                <a:cubicBezTo>
                  <a:pt x="3373024" y="439433"/>
                  <a:pt x="3373024" y="438140"/>
                  <a:pt x="3371727" y="438140"/>
                </a:cubicBezTo>
                <a:cubicBezTo>
                  <a:pt x="3370431" y="438140"/>
                  <a:pt x="3369279" y="438140"/>
                  <a:pt x="3367982" y="438140"/>
                </a:cubicBezTo>
                <a:cubicBezTo>
                  <a:pt x="3366686" y="436846"/>
                  <a:pt x="3366686" y="436846"/>
                  <a:pt x="3365389" y="435629"/>
                </a:cubicBezTo>
                <a:cubicBezTo>
                  <a:pt x="3365389" y="435629"/>
                  <a:pt x="3365389" y="434336"/>
                  <a:pt x="3365389" y="434336"/>
                </a:cubicBezTo>
                <a:cubicBezTo>
                  <a:pt x="3364093" y="434336"/>
                  <a:pt x="3364093" y="435629"/>
                  <a:pt x="3362940" y="435629"/>
                </a:cubicBezTo>
                <a:cubicBezTo>
                  <a:pt x="3362940" y="436846"/>
                  <a:pt x="3362940" y="436846"/>
                  <a:pt x="3362940" y="438140"/>
                </a:cubicBezTo>
                <a:cubicBezTo>
                  <a:pt x="3364093" y="439433"/>
                  <a:pt x="3364093" y="439433"/>
                  <a:pt x="3364093" y="440651"/>
                </a:cubicBezTo>
                <a:cubicBezTo>
                  <a:pt x="3365389" y="440651"/>
                  <a:pt x="3365389" y="439433"/>
                  <a:pt x="3366686" y="439433"/>
                </a:cubicBezTo>
                <a:cubicBezTo>
                  <a:pt x="3366686" y="440651"/>
                  <a:pt x="3367982" y="440651"/>
                  <a:pt x="3367982" y="440651"/>
                </a:cubicBezTo>
                <a:cubicBezTo>
                  <a:pt x="3369279" y="441944"/>
                  <a:pt x="3369279" y="441944"/>
                  <a:pt x="3369279" y="443237"/>
                </a:cubicBezTo>
                <a:cubicBezTo>
                  <a:pt x="3369279" y="443237"/>
                  <a:pt x="3370431" y="441944"/>
                  <a:pt x="3371727" y="441944"/>
                </a:cubicBezTo>
                <a:cubicBezTo>
                  <a:pt x="3371727" y="443237"/>
                  <a:pt x="3373024" y="443237"/>
                  <a:pt x="3374320" y="443237"/>
                </a:cubicBezTo>
                <a:cubicBezTo>
                  <a:pt x="3374320" y="443237"/>
                  <a:pt x="3374320" y="444531"/>
                  <a:pt x="3374320" y="444531"/>
                </a:cubicBezTo>
                <a:cubicBezTo>
                  <a:pt x="3374320" y="444531"/>
                  <a:pt x="3375617" y="444531"/>
                  <a:pt x="3375617" y="444531"/>
                </a:cubicBezTo>
                <a:cubicBezTo>
                  <a:pt x="3375617" y="444531"/>
                  <a:pt x="3376913" y="443237"/>
                  <a:pt x="3376913" y="443237"/>
                </a:cubicBezTo>
                <a:cubicBezTo>
                  <a:pt x="3378066" y="444531"/>
                  <a:pt x="3378066" y="444531"/>
                  <a:pt x="3378066" y="444531"/>
                </a:cubicBezTo>
                <a:cubicBezTo>
                  <a:pt x="3378066" y="445748"/>
                  <a:pt x="3378066" y="445748"/>
                  <a:pt x="3378066" y="445748"/>
                </a:cubicBezTo>
                <a:cubicBezTo>
                  <a:pt x="3378066" y="445748"/>
                  <a:pt x="3378066" y="447042"/>
                  <a:pt x="3378066" y="447042"/>
                </a:cubicBezTo>
                <a:cubicBezTo>
                  <a:pt x="3379362" y="445748"/>
                  <a:pt x="3380659" y="445748"/>
                  <a:pt x="3381955" y="444531"/>
                </a:cubicBezTo>
                <a:cubicBezTo>
                  <a:pt x="3381955" y="444531"/>
                  <a:pt x="3383252" y="443237"/>
                  <a:pt x="3383252" y="443237"/>
                </a:cubicBezTo>
                <a:cubicBezTo>
                  <a:pt x="3383252" y="443237"/>
                  <a:pt x="3384404" y="443237"/>
                  <a:pt x="3384404" y="443237"/>
                </a:cubicBezTo>
                <a:cubicBezTo>
                  <a:pt x="3384404" y="444531"/>
                  <a:pt x="3383252" y="444531"/>
                  <a:pt x="3383252" y="444531"/>
                </a:cubicBezTo>
                <a:cubicBezTo>
                  <a:pt x="3381955" y="444531"/>
                  <a:pt x="3381955" y="445748"/>
                  <a:pt x="3381955" y="445748"/>
                </a:cubicBezTo>
                <a:cubicBezTo>
                  <a:pt x="3383252" y="445748"/>
                  <a:pt x="3383252" y="445748"/>
                  <a:pt x="3384404" y="445748"/>
                </a:cubicBezTo>
                <a:cubicBezTo>
                  <a:pt x="3384404" y="445748"/>
                  <a:pt x="3385700" y="447042"/>
                  <a:pt x="3385700" y="447042"/>
                </a:cubicBezTo>
                <a:cubicBezTo>
                  <a:pt x="3384404" y="448335"/>
                  <a:pt x="3384404" y="448335"/>
                  <a:pt x="3383252" y="448335"/>
                </a:cubicBezTo>
                <a:cubicBezTo>
                  <a:pt x="3381955" y="449552"/>
                  <a:pt x="3381955" y="449552"/>
                  <a:pt x="3380659" y="450846"/>
                </a:cubicBezTo>
                <a:cubicBezTo>
                  <a:pt x="3381955" y="450846"/>
                  <a:pt x="3383252" y="450846"/>
                  <a:pt x="3384404" y="450846"/>
                </a:cubicBezTo>
                <a:cubicBezTo>
                  <a:pt x="3385700" y="449552"/>
                  <a:pt x="3385700" y="449552"/>
                  <a:pt x="3386997" y="448335"/>
                </a:cubicBezTo>
                <a:cubicBezTo>
                  <a:pt x="3386997" y="448335"/>
                  <a:pt x="3386997" y="447042"/>
                  <a:pt x="3386997" y="447042"/>
                </a:cubicBezTo>
                <a:cubicBezTo>
                  <a:pt x="3386997" y="445748"/>
                  <a:pt x="3388293" y="445748"/>
                  <a:pt x="3388293" y="445748"/>
                </a:cubicBezTo>
                <a:cubicBezTo>
                  <a:pt x="3389590" y="445748"/>
                  <a:pt x="3390742" y="445748"/>
                  <a:pt x="3392039" y="445748"/>
                </a:cubicBezTo>
                <a:cubicBezTo>
                  <a:pt x="3393335" y="445748"/>
                  <a:pt x="3393335" y="447042"/>
                  <a:pt x="3394632" y="447042"/>
                </a:cubicBezTo>
                <a:cubicBezTo>
                  <a:pt x="3395928" y="447042"/>
                  <a:pt x="3395928" y="445748"/>
                  <a:pt x="3395928" y="445748"/>
                </a:cubicBezTo>
                <a:cubicBezTo>
                  <a:pt x="3395928" y="445748"/>
                  <a:pt x="3394632" y="444531"/>
                  <a:pt x="3394632" y="444531"/>
                </a:cubicBezTo>
                <a:cubicBezTo>
                  <a:pt x="3395928" y="444531"/>
                  <a:pt x="3397225" y="445748"/>
                  <a:pt x="3398377" y="445748"/>
                </a:cubicBezTo>
                <a:cubicBezTo>
                  <a:pt x="3399673" y="447042"/>
                  <a:pt x="3399673" y="447042"/>
                  <a:pt x="3400970" y="448335"/>
                </a:cubicBezTo>
                <a:cubicBezTo>
                  <a:pt x="3402266" y="448335"/>
                  <a:pt x="3404715" y="448335"/>
                  <a:pt x="3406012" y="448335"/>
                </a:cubicBezTo>
                <a:cubicBezTo>
                  <a:pt x="3407308" y="448335"/>
                  <a:pt x="3408605" y="449552"/>
                  <a:pt x="3409901" y="449552"/>
                </a:cubicBezTo>
                <a:cubicBezTo>
                  <a:pt x="3411198" y="448335"/>
                  <a:pt x="3411198" y="448335"/>
                  <a:pt x="3412350" y="448335"/>
                </a:cubicBezTo>
                <a:cubicBezTo>
                  <a:pt x="3412350" y="448335"/>
                  <a:pt x="3412350" y="447042"/>
                  <a:pt x="3412350" y="447042"/>
                </a:cubicBezTo>
                <a:cubicBezTo>
                  <a:pt x="3414943" y="448335"/>
                  <a:pt x="3416239" y="448335"/>
                  <a:pt x="3417536" y="448335"/>
                </a:cubicBezTo>
                <a:cubicBezTo>
                  <a:pt x="3418688" y="448335"/>
                  <a:pt x="3419985" y="449552"/>
                  <a:pt x="3421281" y="449552"/>
                </a:cubicBezTo>
                <a:cubicBezTo>
                  <a:pt x="3421281" y="448335"/>
                  <a:pt x="3421281" y="448335"/>
                  <a:pt x="3421281" y="448335"/>
                </a:cubicBezTo>
                <a:cubicBezTo>
                  <a:pt x="3422578" y="448335"/>
                  <a:pt x="3423874" y="449552"/>
                  <a:pt x="3425171" y="449552"/>
                </a:cubicBezTo>
                <a:cubicBezTo>
                  <a:pt x="3431509" y="452139"/>
                  <a:pt x="3437847" y="454650"/>
                  <a:pt x="3444186" y="457161"/>
                </a:cubicBezTo>
                <a:cubicBezTo>
                  <a:pt x="3447931" y="459748"/>
                  <a:pt x="3452973" y="461041"/>
                  <a:pt x="3456862" y="463552"/>
                </a:cubicBezTo>
                <a:cubicBezTo>
                  <a:pt x="3458159" y="464845"/>
                  <a:pt x="3458159" y="464845"/>
                  <a:pt x="3459455" y="466063"/>
                </a:cubicBezTo>
                <a:cubicBezTo>
                  <a:pt x="3460607" y="467356"/>
                  <a:pt x="3461904" y="467356"/>
                  <a:pt x="3463200" y="467356"/>
                </a:cubicBezTo>
                <a:cubicBezTo>
                  <a:pt x="3464497" y="468649"/>
                  <a:pt x="3465793" y="469867"/>
                  <a:pt x="3466946" y="471160"/>
                </a:cubicBezTo>
                <a:cubicBezTo>
                  <a:pt x="3468242" y="471160"/>
                  <a:pt x="3468242" y="471160"/>
                  <a:pt x="3469539" y="471160"/>
                </a:cubicBezTo>
                <a:cubicBezTo>
                  <a:pt x="3469539" y="471160"/>
                  <a:pt x="3469539" y="469867"/>
                  <a:pt x="3469539" y="469867"/>
                </a:cubicBezTo>
                <a:cubicBezTo>
                  <a:pt x="3469539" y="469867"/>
                  <a:pt x="3469539" y="468649"/>
                  <a:pt x="3469539" y="468649"/>
                </a:cubicBezTo>
                <a:cubicBezTo>
                  <a:pt x="3469539" y="468649"/>
                  <a:pt x="3470835" y="468649"/>
                  <a:pt x="3470835" y="468649"/>
                </a:cubicBezTo>
                <a:cubicBezTo>
                  <a:pt x="3472132" y="469867"/>
                  <a:pt x="3474580" y="471160"/>
                  <a:pt x="3475877" y="472454"/>
                </a:cubicBezTo>
                <a:cubicBezTo>
                  <a:pt x="3475877" y="472454"/>
                  <a:pt x="3477173" y="472454"/>
                  <a:pt x="3478470" y="472454"/>
                </a:cubicBezTo>
                <a:cubicBezTo>
                  <a:pt x="3479766" y="472454"/>
                  <a:pt x="3480919" y="473671"/>
                  <a:pt x="3482215" y="474964"/>
                </a:cubicBezTo>
                <a:cubicBezTo>
                  <a:pt x="3483512" y="474964"/>
                  <a:pt x="3483512" y="474964"/>
                  <a:pt x="3484808" y="474964"/>
                </a:cubicBezTo>
                <a:cubicBezTo>
                  <a:pt x="3483512" y="474964"/>
                  <a:pt x="3483512" y="473671"/>
                  <a:pt x="3482215" y="472454"/>
                </a:cubicBezTo>
                <a:cubicBezTo>
                  <a:pt x="3480919" y="472454"/>
                  <a:pt x="3480919" y="471160"/>
                  <a:pt x="3480919" y="471160"/>
                </a:cubicBezTo>
                <a:cubicBezTo>
                  <a:pt x="3482215" y="471160"/>
                  <a:pt x="3482215" y="471160"/>
                  <a:pt x="3483512" y="471160"/>
                </a:cubicBezTo>
                <a:cubicBezTo>
                  <a:pt x="3484808" y="472454"/>
                  <a:pt x="3486105" y="472454"/>
                  <a:pt x="3487401" y="473671"/>
                </a:cubicBezTo>
                <a:cubicBezTo>
                  <a:pt x="3487401" y="474964"/>
                  <a:pt x="3487401" y="474964"/>
                  <a:pt x="3487401" y="476258"/>
                </a:cubicBezTo>
                <a:cubicBezTo>
                  <a:pt x="3489850" y="477551"/>
                  <a:pt x="3492443" y="478769"/>
                  <a:pt x="3494892" y="480062"/>
                </a:cubicBezTo>
                <a:cubicBezTo>
                  <a:pt x="3494892" y="480062"/>
                  <a:pt x="3494892" y="481355"/>
                  <a:pt x="3494892" y="481355"/>
                </a:cubicBezTo>
                <a:cubicBezTo>
                  <a:pt x="3496188" y="481355"/>
                  <a:pt x="3497485" y="482573"/>
                  <a:pt x="3498781" y="482573"/>
                </a:cubicBezTo>
                <a:cubicBezTo>
                  <a:pt x="3500078" y="482573"/>
                  <a:pt x="3500078" y="481355"/>
                  <a:pt x="3500078" y="481355"/>
                </a:cubicBezTo>
                <a:cubicBezTo>
                  <a:pt x="3500078" y="482573"/>
                  <a:pt x="3501374" y="482573"/>
                  <a:pt x="3502527" y="482573"/>
                </a:cubicBezTo>
                <a:cubicBezTo>
                  <a:pt x="3503823" y="482573"/>
                  <a:pt x="3505119" y="483866"/>
                  <a:pt x="3506416" y="485160"/>
                </a:cubicBezTo>
                <a:cubicBezTo>
                  <a:pt x="3506416" y="485160"/>
                  <a:pt x="3507712" y="486377"/>
                  <a:pt x="3507712" y="487670"/>
                </a:cubicBezTo>
                <a:cubicBezTo>
                  <a:pt x="3508865" y="487670"/>
                  <a:pt x="3508865" y="488964"/>
                  <a:pt x="3510161" y="488964"/>
                </a:cubicBezTo>
                <a:cubicBezTo>
                  <a:pt x="3511458" y="488964"/>
                  <a:pt x="3511458" y="490181"/>
                  <a:pt x="3512754" y="491475"/>
                </a:cubicBezTo>
                <a:cubicBezTo>
                  <a:pt x="3512754" y="491475"/>
                  <a:pt x="3514051" y="491475"/>
                  <a:pt x="3514051" y="491475"/>
                </a:cubicBezTo>
                <a:cubicBezTo>
                  <a:pt x="3514051" y="491475"/>
                  <a:pt x="3515203" y="492768"/>
                  <a:pt x="3515203" y="492768"/>
                </a:cubicBezTo>
                <a:cubicBezTo>
                  <a:pt x="3515203" y="492768"/>
                  <a:pt x="3515203" y="494061"/>
                  <a:pt x="3515203" y="495279"/>
                </a:cubicBezTo>
                <a:cubicBezTo>
                  <a:pt x="3515203" y="496572"/>
                  <a:pt x="3515203" y="496572"/>
                  <a:pt x="3515203" y="497866"/>
                </a:cubicBezTo>
                <a:cubicBezTo>
                  <a:pt x="3515203" y="499083"/>
                  <a:pt x="3514051" y="500376"/>
                  <a:pt x="3514051" y="501670"/>
                </a:cubicBezTo>
                <a:cubicBezTo>
                  <a:pt x="3514051" y="501670"/>
                  <a:pt x="3512754" y="502887"/>
                  <a:pt x="3512754" y="502887"/>
                </a:cubicBezTo>
                <a:cubicBezTo>
                  <a:pt x="3512754" y="502887"/>
                  <a:pt x="3512754" y="504181"/>
                  <a:pt x="3512754" y="504181"/>
                </a:cubicBezTo>
                <a:cubicBezTo>
                  <a:pt x="3511458" y="504181"/>
                  <a:pt x="3510161" y="505474"/>
                  <a:pt x="3508865" y="506691"/>
                </a:cubicBezTo>
                <a:cubicBezTo>
                  <a:pt x="3507712" y="506691"/>
                  <a:pt x="3507712" y="507985"/>
                  <a:pt x="3507712" y="507985"/>
                </a:cubicBezTo>
                <a:cubicBezTo>
                  <a:pt x="3505119" y="509278"/>
                  <a:pt x="3502527" y="511789"/>
                  <a:pt x="3500078" y="513082"/>
                </a:cubicBezTo>
                <a:cubicBezTo>
                  <a:pt x="3498781" y="513082"/>
                  <a:pt x="3496188" y="514376"/>
                  <a:pt x="3494892" y="514376"/>
                </a:cubicBezTo>
                <a:cubicBezTo>
                  <a:pt x="3492443" y="514376"/>
                  <a:pt x="3491146" y="514376"/>
                  <a:pt x="3488553" y="514376"/>
                </a:cubicBezTo>
                <a:cubicBezTo>
                  <a:pt x="3487401" y="514376"/>
                  <a:pt x="3487401" y="515593"/>
                  <a:pt x="3486105" y="515593"/>
                </a:cubicBezTo>
                <a:cubicBezTo>
                  <a:pt x="3484808" y="515593"/>
                  <a:pt x="3482215" y="515593"/>
                  <a:pt x="3480919" y="515593"/>
                </a:cubicBezTo>
                <a:cubicBezTo>
                  <a:pt x="3480919" y="516887"/>
                  <a:pt x="3479766" y="516887"/>
                  <a:pt x="3479766" y="516887"/>
                </a:cubicBezTo>
                <a:cubicBezTo>
                  <a:pt x="3475877" y="516887"/>
                  <a:pt x="3473428" y="516887"/>
                  <a:pt x="3470835" y="516887"/>
                </a:cubicBezTo>
                <a:cubicBezTo>
                  <a:pt x="3468242" y="516887"/>
                  <a:pt x="3464497" y="515593"/>
                  <a:pt x="3460607" y="515593"/>
                </a:cubicBezTo>
                <a:cubicBezTo>
                  <a:pt x="3458159" y="515593"/>
                  <a:pt x="3456862" y="514376"/>
                  <a:pt x="3454269" y="514376"/>
                </a:cubicBezTo>
                <a:cubicBezTo>
                  <a:pt x="3452973" y="513082"/>
                  <a:pt x="3451820" y="513082"/>
                  <a:pt x="3450524" y="511789"/>
                </a:cubicBezTo>
                <a:cubicBezTo>
                  <a:pt x="3449227" y="511789"/>
                  <a:pt x="3449227" y="513082"/>
                  <a:pt x="3447931" y="513082"/>
                </a:cubicBezTo>
                <a:cubicBezTo>
                  <a:pt x="3447931" y="511789"/>
                  <a:pt x="3446634" y="511789"/>
                  <a:pt x="3445482" y="511789"/>
                </a:cubicBezTo>
                <a:cubicBezTo>
                  <a:pt x="3444186" y="511789"/>
                  <a:pt x="3441593" y="511789"/>
                  <a:pt x="3440296" y="511789"/>
                </a:cubicBezTo>
                <a:cubicBezTo>
                  <a:pt x="3440296" y="511789"/>
                  <a:pt x="3440296" y="510572"/>
                  <a:pt x="3440296" y="510572"/>
                </a:cubicBezTo>
                <a:cubicBezTo>
                  <a:pt x="3440296" y="509278"/>
                  <a:pt x="3439144" y="509278"/>
                  <a:pt x="3437847" y="509278"/>
                </a:cubicBezTo>
                <a:cubicBezTo>
                  <a:pt x="3437847" y="509278"/>
                  <a:pt x="3436551" y="510572"/>
                  <a:pt x="3435254" y="510572"/>
                </a:cubicBezTo>
                <a:cubicBezTo>
                  <a:pt x="3433958" y="510572"/>
                  <a:pt x="3432661" y="509278"/>
                  <a:pt x="3431509" y="507985"/>
                </a:cubicBezTo>
                <a:cubicBezTo>
                  <a:pt x="3431509" y="507985"/>
                  <a:pt x="3431509" y="506691"/>
                  <a:pt x="3431509" y="506691"/>
                </a:cubicBezTo>
                <a:cubicBezTo>
                  <a:pt x="3430212" y="506691"/>
                  <a:pt x="3428916" y="506691"/>
                  <a:pt x="3427620" y="506691"/>
                </a:cubicBezTo>
                <a:lnTo>
                  <a:pt x="3426323" y="506691"/>
                </a:lnTo>
                <a:lnTo>
                  <a:pt x="3425171" y="506691"/>
                </a:lnTo>
                <a:lnTo>
                  <a:pt x="3419985" y="506691"/>
                </a:lnTo>
                <a:cubicBezTo>
                  <a:pt x="3419985" y="506691"/>
                  <a:pt x="3418688" y="507985"/>
                  <a:pt x="3418688" y="507985"/>
                </a:cubicBezTo>
                <a:cubicBezTo>
                  <a:pt x="3417536" y="507985"/>
                  <a:pt x="3416239" y="507985"/>
                  <a:pt x="3414943" y="507985"/>
                </a:cubicBezTo>
                <a:cubicBezTo>
                  <a:pt x="3414943" y="507985"/>
                  <a:pt x="3414943" y="506691"/>
                  <a:pt x="3414943" y="506691"/>
                </a:cubicBezTo>
                <a:cubicBezTo>
                  <a:pt x="3414943" y="505474"/>
                  <a:pt x="3413647" y="505474"/>
                  <a:pt x="3413647" y="505474"/>
                </a:cubicBezTo>
                <a:cubicBezTo>
                  <a:pt x="3414943" y="504181"/>
                  <a:pt x="3414943" y="504181"/>
                  <a:pt x="3416239" y="504181"/>
                </a:cubicBezTo>
                <a:cubicBezTo>
                  <a:pt x="3414943" y="504181"/>
                  <a:pt x="3414943" y="502887"/>
                  <a:pt x="3413647" y="502887"/>
                </a:cubicBezTo>
                <a:cubicBezTo>
                  <a:pt x="3412350" y="504181"/>
                  <a:pt x="3412350" y="504181"/>
                  <a:pt x="3412350" y="504181"/>
                </a:cubicBezTo>
                <a:cubicBezTo>
                  <a:pt x="3409901" y="504181"/>
                  <a:pt x="3408605" y="504181"/>
                  <a:pt x="3406012" y="504181"/>
                </a:cubicBezTo>
                <a:cubicBezTo>
                  <a:pt x="3404715" y="504181"/>
                  <a:pt x="3403563" y="502887"/>
                  <a:pt x="3402266" y="502887"/>
                </a:cubicBezTo>
                <a:cubicBezTo>
                  <a:pt x="3400970" y="504181"/>
                  <a:pt x="3400970" y="504181"/>
                  <a:pt x="3400970" y="504181"/>
                </a:cubicBezTo>
                <a:cubicBezTo>
                  <a:pt x="3399673" y="504181"/>
                  <a:pt x="3399673" y="504181"/>
                  <a:pt x="3398377" y="504181"/>
                </a:cubicBezTo>
                <a:cubicBezTo>
                  <a:pt x="3395928" y="501670"/>
                  <a:pt x="3393335" y="500376"/>
                  <a:pt x="3390742" y="499083"/>
                </a:cubicBezTo>
                <a:cubicBezTo>
                  <a:pt x="3390742" y="497866"/>
                  <a:pt x="3390742" y="497866"/>
                  <a:pt x="3390742" y="496572"/>
                </a:cubicBezTo>
                <a:cubicBezTo>
                  <a:pt x="3388293" y="496572"/>
                  <a:pt x="3386997" y="496572"/>
                  <a:pt x="3385700" y="496572"/>
                </a:cubicBezTo>
                <a:cubicBezTo>
                  <a:pt x="3384404" y="495279"/>
                  <a:pt x="3384404" y="495279"/>
                  <a:pt x="3384404" y="495279"/>
                </a:cubicBezTo>
                <a:cubicBezTo>
                  <a:pt x="3383252" y="495279"/>
                  <a:pt x="3381955" y="495279"/>
                  <a:pt x="3380659" y="495279"/>
                </a:cubicBezTo>
                <a:cubicBezTo>
                  <a:pt x="3379362" y="496572"/>
                  <a:pt x="3379362" y="496572"/>
                  <a:pt x="3379362" y="496572"/>
                </a:cubicBezTo>
                <a:cubicBezTo>
                  <a:pt x="3380659" y="496572"/>
                  <a:pt x="3381955" y="497866"/>
                  <a:pt x="3383252" y="497866"/>
                </a:cubicBezTo>
                <a:cubicBezTo>
                  <a:pt x="3384404" y="499083"/>
                  <a:pt x="3384404" y="500376"/>
                  <a:pt x="3384404" y="501670"/>
                </a:cubicBezTo>
                <a:cubicBezTo>
                  <a:pt x="3385700" y="502887"/>
                  <a:pt x="3386997" y="502887"/>
                  <a:pt x="3388293" y="504181"/>
                </a:cubicBezTo>
                <a:cubicBezTo>
                  <a:pt x="3389590" y="504181"/>
                  <a:pt x="3389590" y="505474"/>
                  <a:pt x="3389590" y="505474"/>
                </a:cubicBezTo>
                <a:cubicBezTo>
                  <a:pt x="3390742" y="505474"/>
                  <a:pt x="3393335" y="506691"/>
                  <a:pt x="3394632" y="506691"/>
                </a:cubicBezTo>
                <a:cubicBezTo>
                  <a:pt x="3394632" y="507985"/>
                  <a:pt x="3395928" y="507985"/>
                  <a:pt x="3395928" y="507985"/>
                </a:cubicBezTo>
                <a:cubicBezTo>
                  <a:pt x="3394632" y="507985"/>
                  <a:pt x="3393335" y="509278"/>
                  <a:pt x="3392039" y="509278"/>
                </a:cubicBezTo>
                <a:cubicBezTo>
                  <a:pt x="3392039" y="509278"/>
                  <a:pt x="3390742" y="510572"/>
                  <a:pt x="3390742" y="510572"/>
                </a:cubicBezTo>
                <a:cubicBezTo>
                  <a:pt x="3392039" y="511789"/>
                  <a:pt x="3392039" y="511789"/>
                  <a:pt x="3392039" y="511789"/>
                </a:cubicBezTo>
                <a:cubicBezTo>
                  <a:pt x="3394632" y="510572"/>
                  <a:pt x="3395928" y="510572"/>
                  <a:pt x="3398377" y="510572"/>
                </a:cubicBezTo>
                <a:cubicBezTo>
                  <a:pt x="3399673" y="509278"/>
                  <a:pt x="3399673" y="509278"/>
                  <a:pt x="3400970" y="509278"/>
                </a:cubicBezTo>
                <a:cubicBezTo>
                  <a:pt x="3402266" y="509278"/>
                  <a:pt x="3402266" y="510572"/>
                  <a:pt x="3403563" y="510572"/>
                </a:cubicBezTo>
                <a:cubicBezTo>
                  <a:pt x="3402266" y="510572"/>
                  <a:pt x="3402266" y="510572"/>
                  <a:pt x="3400970" y="510572"/>
                </a:cubicBezTo>
                <a:cubicBezTo>
                  <a:pt x="3400970" y="511789"/>
                  <a:pt x="3400970" y="511789"/>
                  <a:pt x="3400970" y="511789"/>
                </a:cubicBezTo>
                <a:cubicBezTo>
                  <a:pt x="3402266" y="511789"/>
                  <a:pt x="3403563" y="511789"/>
                  <a:pt x="3404715" y="511789"/>
                </a:cubicBezTo>
                <a:cubicBezTo>
                  <a:pt x="3404715" y="511789"/>
                  <a:pt x="3403563" y="513082"/>
                  <a:pt x="3403563" y="513082"/>
                </a:cubicBezTo>
                <a:cubicBezTo>
                  <a:pt x="3402266" y="513082"/>
                  <a:pt x="3400970" y="513082"/>
                  <a:pt x="3399673" y="513082"/>
                </a:cubicBezTo>
                <a:cubicBezTo>
                  <a:pt x="3399673" y="513082"/>
                  <a:pt x="3398377" y="514376"/>
                  <a:pt x="3398377" y="514376"/>
                </a:cubicBezTo>
                <a:cubicBezTo>
                  <a:pt x="3399673" y="515593"/>
                  <a:pt x="3400970" y="515593"/>
                  <a:pt x="3402266" y="515593"/>
                </a:cubicBezTo>
                <a:cubicBezTo>
                  <a:pt x="3402266" y="515593"/>
                  <a:pt x="3403563" y="515593"/>
                  <a:pt x="3403563" y="515593"/>
                </a:cubicBezTo>
                <a:cubicBezTo>
                  <a:pt x="3403563" y="515593"/>
                  <a:pt x="3404715" y="515593"/>
                  <a:pt x="3406012" y="515593"/>
                </a:cubicBezTo>
                <a:cubicBezTo>
                  <a:pt x="3406012" y="515593"/>
                  <a:pt x="3407308" y="516887"/>
                  <a:pt x="3407308" y="516887"/>
                </a:cubicBezTo>
                <a:cubicBezTo>
                  <a:pt x="3408605" y="515593"/>
                  <a:pt x="3408605" y="515593"/>
                  <a:pt x="3409901" y="515593"/>
                </a:cubicBezTo>
                <a:cubicBezTo>
                  <a:pt x="3412350" y="516887"/>
                  <a:pt x="3414943" y="516887"/>
                  <a:pt x="3417536" y="518180"/>
                </a:cubicBezTo>
                <a:cubicBezTo>
                  <a:pt x="3418688" y="519397"/>
                  <a:pt x="3419985" y="520691"/>
                  <a:pt x="3421281" y="521984"/>
                </a:cubicBezTo>
                <a:cubicBezTo>
                  <a:pt x="3422578" y="521984"/>
                  <a:pt x="3422578" y="521984"/>
                  <a:pt x="3423874" y="521984"/>
                </a:cubicBezTo>
                <a:cubicBezTo>
                  <a:pt x="3423874" y="521984"/>
                  <a:pt x="3422578" y="523201"/>
                  <a:pt x="3422578" y="523201"/>
                </a:cubicBezTo>
                <a:cubicBezTo>
                  <a:pt x="3422578" y="523201"/>
                  <a:pt x="3422578" y="524495"/>
                  <a:pt x="3422578" y="524495"/>
                </a:cubicBezTo>
                <a:cubicBezTo>
                  <a:pt x="3422578" y="524495"/>
                  <a:pt x="3423874" y="524495"/>
                  <a:pt x="3423874" y="524495"/>
                </a:cubicBezTo>
                <a:cubicBezTo>
                  <a:pt x="3423874" y="525788"/>
                  <a:pt x="3423874" y="525788"/>
                  <a:pt x="3423874" y="527082"/>
                </a:cubicBezTo>
                <a:cubicBezTo>
                  <a:pt x="3422578" y="528299"/>
                  <a:pt x="3422578" y="529593"/>
                  <a:pt x="3422578" y="530886"/>
                </a:cubicBezTo>
                <a:cubicBezTo>
                  <a:pt x="3421281" y="530886"/>
                  <a:pt x="3421281" y="530886"/>
                  <a:pt x="3419985" y="530886"/>
                </a:cubicBezTo>
                <a:cubicBezTo>
                  <a:pt x="3418688" y="532103"/>
                  <a:pt x="3418688" y="532103"/>
                  <a:pt x="3418688" y="533397"/>
                </a:cubicBezTo>
                <a:cubicBezTo>
                  <a:pt x="3418688" y="534690"/>
                  <a:pt x="3419985" y="534690"/>
                  <a:pt x="3421281" y="534690"/>
                </a:cubicBezTo>
                <a:cubicBezTo>
                  <a:pt x="3421281" y="535908"/>
                  <a:pt x="3421281" y="535908"/>
                  <a:pt x="3421281" y="537201"/>
                </a:cubicBezTo>
                <a:cubicBezTo>
                  <a:pt x="3423874" y="538494"/>
                  <a:pt x="3425171" y="539712"/>
                  <a:pt x="3426323" y="541005"/>
                </a:cubicBezTo>
                <a:cubicBezTo>
                  <a:pt x="3426323" y="542299"/>
                  <a:pt x="3426323" y="542299"/>
                  <a:pt x="3426323" y="543592"/>
                </a:cubicBezTo>
                <a:cubicBezTo>
                  <a:pt x="3427620" y="544809"/>
                  <a:pt x="3428916" y="546103"/>
                  <a:pt x="3430212" y="546103"/>
                </a:cubicBezTo>
                <a:cubicBezTo>
                  <a:pt x="3430212" y="547396"/>
                  <a:pt x="3430212" y="547396"/>
                  <a:pt x="3430212" y="548614"/>
                </a:cubicBezTo>
                <a:cubicBezTo>
                  <a:pt x="3430212" y="549907"/>
                  <a:pt x="3430212" y="549907"/>
                  <a:pt x="3430212" y="551200"/>
                </a:cubicBezTo>
                <a:cubicBezTo>
                  <a:pt x="3430212" y="551200"/>
                  <a:pt x="3428916" y="552418"/>
                  <a:pt x="3428916" y="552418"/>
                </a:cubicBezTo>
                <a:cubicBezTo>
                  <a:pt x="3428916" y="552418"/>
                  <a:pt x="3430212" y="553711"/>
                  <a:pt x="3430212" y="553711"/>
                </a:cubicBezTo>
                <a:cubicBezTo>
                  <a:pt x="3430212" y="555005"/>
                  <a:pt x="3431509" y="555005"/>
                  <a:pt x="3431509" y="556222"/>
                </a:cubicBezTo>
                <a:cubicBezTo>
                  <a:pt x="3433958" y="557515"/>
                  <a:pt x="3436551" y="557515"/>
                  <a:pt x="3439144" y="558809"/>
                </a:cubicBezTo>
                <a:cubicBezTo>
                  <a:pt x="3440296" y="558809"/>
                  <a:pt x="3441593" y="557515"/>
                  <a:pt x="3442889" y="557515"/>
                </a:cubicBezTo>
                <a:cubicBezTo>
                  <a:pt x="3442889" y="557515"/>
                  <a:pt x="3444186" y="557515"/>
                  <a:pt x="3444186" y="557515"/>
                </a:cubicBezTo>
                <a:cubicBezTo>
                  <a:pt x="3445482" y="558809"/>
                  <a:pt x="3445482" y="558809"/>
                  <a:pt x="3446634" y="560102"/>
                </a:cubicBezTo>
                <a:cubicBezTo>
                  <a:pt x="3446634" y="560102"/>
                  <a:pt x="3447931" y="561320"/>
                  <a:pt x="3449227" y="561320"/>
                </a:cubicBezTo>
                <a:cubicBezTo>
                  <a:pt x="3449227" y="561320"/>
                  <a:pt x="3449227" y="562613"/>
                  <a:pt x="3449227" y="563906"/>
                </a:cubicBezTo>
                <a:cubicBezTo>
                  <a:pt x="3449227" y="563906"/>
                  <a:pt x="3450524" y="565124"/>
                  <a:pt x="3450524" y="565124"/>
                </a:cubicBezTo>
                <a:cubicBezTo>
                  <a:pt x="3451820" y="565124"/>
                  <a:pt x="3454269" y="565124"/>
                  <a:pt x="3455566" y="565124"/>
                </a:cubicBezTo>
                <a:cubicBezTo>
                  <a:pt x="3456862" y="565124"/>
                  <a:pt x="3456862" y="566417"/>
                  <a:pt x="3458159" y="566417"/>
                </a:cubicBezTo>
                <a:cubicBezTo>
                  <a:pt x="3459455" y="566417"/>
                  <a:pt x="3461904" y="566417"/>
                  <a:pt x="3463200" y="566417"/>
                </a:cubicBezTo>
                <a:cubicBezTo>
                  <a:pt x="3463200" y="567711"/>
                  <a:pt x="3464497" y="567711"/>
                  <a:pt x="3465793" y="568928"/>
                </a:cubicBezTo>
                <a:cubicBezTo>
                  <a:pt x="3466946" y="568928"/>
                  <a:pt x="3466946" y="568928"/>
                  <a:pt x="3468242" y="568928"/>
                </a:cubicBezTo>
                <a:cubicBezTo>
                  <a:pt x="3469539" y="567711"/>
                  <a:pt x="3470835" y="567711"/>
                  <a:pt x="3472132" y="566417"/>
                </a:cubicBezTo>
                <a:cubicBezTo>
                  <a:pt x="3472132" y="566417"/>
                  <a:pt x="3473428" y="566417"/>
                  <a:pt x="3474580" y="566417"/>
                </a:cubicBezTo>
                <a:cubicBezTo>
                  <a:pt x="3475877" y="566417"/>
                  <a:pt x="3475877" y="566417"/>
                  <a:pt x="3477173" y="566417"/>
                </a:cubicBezTo>
                <a:cubicBezTo>
                  <a:pt x="3477173" y="565124"/>
                  <a:pt x="3477173" y="563906"/>
                  <a:pt x="3477173" y="562613"/>
                </a:cubicBezTo>
                <a:cubicBezTo>
                  <a:pt x="3475877" y="562613"/>
                  <a:pt x="3475877" y="561320"/>
                  <a:pt x="3474580" y="561320"/>
                </a:cubicBezTo>
                <a:cubicBezTo>
                  <a:pt x="3474580" y="561320"/>
                  <a:pt x="3475877" y="560102"/>
                  <a:pt x="3475877" y="560102"/>
                </a:cubicBezTo>
                <a:cubicBezTo>
                  <a:pt x="3475877" y="558809"/>
                  <a:pt x="3475877" y="558809"/>
                  <a:pt x="3475877" y="558809"/>
                </a:cubicBezTo>
                <a:cubicBezTo>
                  <a:pt x="3474580" y="558809"/>
                  <a:pt x="3473428" y="557515"/>
                  <a:pt x="3472132" y="557515"/>
                </a:cubicBezTo>
                <a:cubicBezTo>
                  <a:pt x="3472132" y="557515"/>
                  <a:pt x="3472132" y="556222"/>
                  <a:pt x="3472132" y="556222"/>
                </a:cubicBezTo>
                <a:cubicBezTo>
                  <a:pt x="3472132" y="556222"/>
                  <a:pt x="3470835" y="557515"/>
                  <a:pt x="3469539" y="557515"/>
                </a:cubicBezTo>
                <a:cubicBezTo>
                  <a:pt x="3468242" y="557515"/>
                  <a:pt x="3468242" y="557515"/>
                  <a:pt x="3466946" y="557515"/>
                </a:cubicBezTo>
                <a:cubicBezTo>
                  <a:pt x="3465793" y="558809"/>
                  <a:pt x="3464497" y="558809"/>
                  <a:pt x="3463200" y="558809"/>
                </a:cubicBezTo>
                <a:cubicBezTo>
                  <a:pt x="3461904" y="558809"/>
                  <a:pt x="3460607" y="557515"/>
                  <a:pt x="3459455" y="557515"/>
                </a:cubicBezTo>
                <a:cubicBezTo>
                  <a:pt x="3459455" y="557515"/>
                  <a:pt x="3458159" y="556222"/>
                  <a:pt x="3456862" y="555005"/>
                </a:cubicBezTo>
                <a:cubicBezTo>
                  <a:pt x="3455566" y="555005"/>
                  <a:pt x="3452973" y="553711"/>
                  <a:pt x="3451820" y="553711"/>
                </a:cubicBezTo>
                <a:cubicBezTo>
                  <a:pt x="3450524" y="552418"/>
                  <a:pt x="3450524" y="552418"/>
                  <a:pt x="3450524" y="551200"/>
                </a:cubicBezTo>
                <a:cubicBezTo>
                  <a:pt x="3449227" y="549907"/>
                  <a:pt x="3449227" y="548614"/>
                  <a:pt x="3447931" y="547396"/>
                </a:cubicBezTo>
                <a:cubicBezTo>
                  <a:pt x="3449227" y="547396"/>
                  <a:pt x="3450524" y="547396"/>
                  <a:pt x="3451820" y="547396"/>
                </a:cubicBezTo>
                <a:cubicBezTo>
                  <a:pt x="3452973" y="547396"/>
                  <a:pt x="3452973" y="546103"/>
                  <a:pt x="3454269" y="546103"/>
                </a:cubicBezTo>
                <a:cubicBezTo>
                  <a:pt x="3454269" y="546103"/>
                  <a:pt x="3452973" y="544809"/>
                  <a:pt x="3452973" y="544809"/>
                </a:cubicBezTo>
                <a:cubicBezTo>
                  <a:pt x="3454269" y="544809"/>
                  <a:pt x="3454269" y="543592"/>
                  <a:pt x="3454269" y="543592"/>
                </a:cubicBezTo>
                <a:cubicBezTo>
                  <a:pt x="3454269" y="543592"/>
                  <a:pt x="3452973" y="542299"/>
                  <a:pt x="3452973" y="542299"/>
                </a:cubicBezTo>
                <a:cubicBezTo>
                  <a:pt x="3454269" y="542299"/>
                  <a:pt x="3454269" y="541005"/>
                  <a:pt x="3454269" y="541005"/>
                </a:cubicBezTo>
                <a:cubicBezTo>
                  <a:pt x="3455566" y="541005"/>
                  <a:pt x="3456862" y="541005"/>
                  <a:pt x="3458159" y="541005"/>
                </a:cubicBezTo>
                <a:cubicBezTo>
                  <a:pt x="3459455" y="542299"/>
                  <a:pt x="3460607" y="542299"/>
                  <a:pt x="3461904" y="543592"/>
                </a:cubicBezTo>
                <a:cubicBezTo>
                  <a:pt x="3463200" y="543592"/>
                  <a:pt x="3465793" y="544809"/>
                  <a:pt x="3466946" y="544809"/>
                </a:cubicBezTo>
                <a:cubicBezTo>
                  <a:pt x="3468242" y="546103"/>
                  <a:pt x="3468242" y="546103"/>
                  <a:pt x="3469539" y="547396"/>
                </a:cubicBezTo>
                <a:cubicBezTo>
                  <a:pt x="3469539" y="548614"/>
                  <a:pt x="3470835" y="548614"/>
                  <a:pt x="3472132" y="549907"/>
                </a:cubicBezTo>
                <a:cubicBezTo>
                  <a:pt x="3474580" y="549907"/>
                  <a:pt x="3475877" y="549907"/>
                  <a:pt x="3478470" y="549907"/>
                </a:cubicBezTo>
                <a:cubicBezTo>
                  <a:pt x="3478470" y="549907"/>
                  <a:pt x="3479766" y="551200"/>
                  <a:pt x="3479766" y="551200"/>
                </a:cubicBezTo>
                <a:cubicBezTo>
                  <a:pt x="3480919" y="551200"/>
                  <a:pt x="3482215" y="551200"/>
                  <a:pt x="3483512" y="551200"/>
                </a:cubicBezTo>
                <a:cubicBezTo>
                  <a:pt x="3487401" y="552418"/>
                  <a:pt x="3491146" y="553711"/>
                  <a:pt x="3494892" y="555005"/>
                </a:cubicBezTo>
                <a:cubicBezTo>
                  <a:pt x="3497485" y="556222"/>
                  <a:pt x="3498781" y="557515"/>
                  <a:pt x="3500078" y="558809"/>
                </a:cubicBezTo>
                <a:cubicBezTo>
                  <a:pt x="3501374" y="558809"/>
                  <a:pt x="3501374" y="557515"/>
                  <a:pt x="3502527" y="557515"/>
                </a:cubicBezTo>
                <a:cubicBezTo>
                  <a:pt x="3503823" y="557515"/>
                  <a:pt x="3505119" y="556222"/>
                  <a:pt x="3506416" y="556222"/>
                </a:cubicBezTo>
                <a:cubicBezTo>
                  <a:pt x="3506416" y="555005"/>
                  <a:pt x="3506416" y="555005"/>
                  <a:pt x="3506416" y="553711"/>
                </a:cubicBezTo>
                <a:cubicBezTo>
                  <a:pt x="3507712" y="553711"/>
                  <a:pt x="3507712" y="553711"/>
                  <a:pt x="3508865" y="553711"/>
                </a:cubicBezTo>
                <a:cubicBezTo>
                  <a:pt x="3508865" y="553711"/>
                  <a:pt x="3510161" y="552418"/>
                  <a:pt x="3511458" y="552418"/>
                </a:cubicBezTo>
                <a:cubicBezTo>
                  <a:pt x="3508865" y="551200"/>
                  <a:pt x="3507712" y="548614"/>
                  <a:pt x="3506416" y="547396"/>
                </a:cubicBezTo>
                <a:cubicBezTo>
                  <a:pt x="3503823" y="544809"/>
                  <a:pt x="3501374" y="543592"/>
                  <a:pt x="3498781" y="541005"/>
                </a:cubicBezTo>
                <a:cubicBezTo>
                  <a:pt x="3498781" y="539712"/>
                  <a:pt x="3497485" y="538494"/>
                  <a:pt x="3497485" y="537201"/>
                </a:cubicBezTo>
                <a:cubicBezTo>
                  <a:pt x="3497485" y="535908"/>
                  <a:pt x="3497485" y="535908"/>
                  <a:pt x="3497485" y="534690"/>
                </a:cubicBezTo>
                <a:cubicBezTo>
                  <a:pt x="3498781" y="533397"/>
                  <a:pt x="3501374" y="533397"/>
                  <a:pt x="3502527" y="532103"/>
                </a:cubicBezTo>
                <a:cubicBezTo>
                  <a:pt x="3503823" y="532103"/>
                  <a:pt x="3505119" y="530886"/>
                  <a:pt x="3506416" y="529593"/>
                </a:cubicBezTo>
                <a:cubicBezTo>
                  <a:pt x="3506416" y="529593"/>
                  <a:pt x="3507712" y="528299"/>
                  <a:pt x="3507712" y="527082"/>
                </a:cubicBezTo>
                <a:cubicBezTo>
                  <a:pt x="3508865" y="527082"/>
                  <a:pt x="3510161" y="525788"/>
                  <a:pt x="3511458" y="525788"/>
                </a:cubicBezTo>
                <a:cubicBezTo>
                  <a:pt x="3512754" y="525788"/>
                  <a:pt x="3514051" y="525788"/>
                  <a:pt x="3515203" y="525788"/>
                </a:cubicBezTo>
                <a:cubicBezTo>
                  <a:pt x="3517796" y="524495"/>
                  <a:pt x="3519092" y="524495"/>
                  <a:pt x="3521685" y="523201"/>
                </a:cubicBezTo>
                <a:cubicBezTo>
                  <a:pt x="3524134" y="521984"/>
                  <a:pt x="3525431" y="519397"/>
                  <a:pt x="3526727" y="518180"/>
                </a:cubicBezTo>
                <a:cubicBezTo>
                  <a:pt x="3528024" y="518180"/>
                  <a:pt x="3528024" y="516887"/>
                  <a:pt x="3529176" y="516887"/>
                </a:cubicBezTo>
                <a:cubicBezTo>
                  <a:pt x="3531769" y="518180"/>
                  <a:pt x="3533066" y="518180"/>
                  <a:pt x="3534362" y="518180"/>
                </a:cubicBezTo>
                <a:cubicBezTo>
                  <a:pt x="3535658" y="519397"/>
                  <a:pt x="3536811" y="519397"/>
                  <a:pt x="3538107" y="520691"/>
                </a:cubicBezTo>
                <a:cubicBezTo>
                  <a:pt x="3539404" y="520691"/>
                  <a:pt x="3541997" y="520691"/>
                  <a:pt x="3543149" y="520691"/>
                </a:cubicBezTo>
                <a:cubicBezTo>
                  <a:pt x="3544446" y="521984"/>
                  <a:pt x="3547039" y="521984"/>
                  <a:pt x="3548335" y="521984"/>
                </a:cubicBezTo>
                <a:cubicBezTo>
                  <a:pt x="3548335" y="521984"/>
                  <a:pt x="3549631" y="523201"/>
                  <a:pt x="3549631" y="523201"/>
                </a:cubicBezTo>
                <a:cubicBezTo>
                  <a:pt x="3548335" y="524495"/>
                  <a:pt x="3548335" y="524495"/>
                  <a:pt x="3548335" y="525788"/>
                </a:cubicBezTo>
                <a:cubicBezTo>
                  <a:pt x="3550784" y="524495"/>
                  <a:pt x="3552080" y="524495"/>
                  <a:pt x="3553377" y="523201"/>
                </a:cubicBezTo>
                <a:cubicBezTo>
                  <a:pt x="3554673" y="524495"/>
                  <a:pt x="3555970" y="524495"/>
                  <a:pt x="3557122" y="525788"/>
                </a:cubicBezTo>
                <a:cubicBezTo>
                  <a:pt x="3557122" y="525788"/>
                  <a:pt x="3558419" y="527082"/>
                  <a:pt x="3558419" y="528299"/>
                </a:cubicBezTo>
                <a:cubicBezTo>
                  <a:pt x="3559715" y="528299"/>
                  <a:pt x="3559715" y="529593"/>
                  <a:pt x="3561012" y="529593"/>
                </a:cubicBezTo>
                <a:cubicBezTo>
                  <a:pt x="3561012" y="528299"/>
                  <a:pt x="3561012" y="527082"/>
                  <a:pt x="3561012" y="525788"/>
                </a:cubicBezTo>
                <a:cubicBezTo>
                  <a:pt x="3559715" y="524495"/>
                  <a:pt x="3559715" y="523201"/>
                  <a:pt x="3558419" y="521984"/>
                </a:cubicBezTo>
                <a:cubicBezTo>
                  <a:pt x="3558419" y="521984"/>
                  <a:pt x="3559715" y="520691"/>
                  <a:pt x="3559715" y="520691"/>
                </a:cubicBezTo>
                <a:cubicBezTo>
                  <a:pt x="3559715" y="519397"/>
                  <a:pt x="3559715" y="516887"/>
                  <a:pt x="3559715" y="515593"/>
                </a:cubicBezTo>
                <a:cubicBezTo>
                  <a:pt x="3559715" y="515593"/>
                  <a:pt x="3561012" y="514376"/>
                  <a:pt x="3561012" y="514376"/>
                </a:cubicBezTo>
                <a:cubicBezTo>
                  <a:pt x="3561012" y="513082"/>
                  <a:pt x="3559715" y="513082"/>
                  <a:pt x="3559715" y="513082"/>
                </a:cubicBezTo>
                <a:cubicBezTo>
                  <a:pt x="3559715" y="513082"/>
                  <a:pt x="3559715" y="511789"/>
                  <a:pt x="3559715" y="511789"/>
                </a:cubicBezTo>
                <a:cubicBezTo>
                  <a:pt x="3561012" y="511789"/>
                  <a:pt x="3561012" y="510572"/>
                  <a:pt x="3561012" y="510572"/>
                </a:cubicBezTo>
                <a:cubicBezTo>
                  <a:pt x="3561012" y="510572"/>
                  <a:pt x="3561012" y="509278"/>
                  <a:pt x="3561012" y="509278"/>
                </a:cubicBezTo>
                <a:cubicBezTo>
                  <a:pt x="3562308" y="509278"/>
                  <a:pt x="3562308" y="507985"/>
                  <a:pt x="3562308" y="507985"/>
                </a:cubicBezTo>
                <a:cubicBezTo>
                  <a:pt x="3561012" y="506691"/>
                  <a:pt x="3561012" y="506691"/>
                  <a:pt x="3559715" y="505474"/>
                </a:cubicBezTo>
                <a:cubicBezTo>
                  <a:pt x="3558419" y="505474"/>
                  <a:pt x="3557122" y="504181"/>
                  <a:pt x="3555970" y="504181"/>
                </a:cubicBezTo>
                <a:cubicBezTo>
                  <a:pt x="3554673" y="504181"/>
                  <a:pt x="3552080" y="504181"/>
                  <a:pt x="3550784" y="504181"/>
                </a:cubicBezTo>
                <a:cubicBezTo>
                  <a:pt x="3550784" y="504181"/>
                  <a:pt x="3549631" y="502887"/>
                  <a:pt x="3549631" y="501670"/>
                </a:cubicBezTo>
                <a:cubicBezTo>
                  <a:pt x="3549631" y="501670"/>
                  <a:pt x="3550784" y="500376"/>
                  <a:pt x="3550784" y="499083"/>
                </a:cubicBezTo>
                <a:cubicBezTo>
                  <a:pt x="3550784" y="497866"/>
                  <a:pt x="3550784" y="495279"/>
                  <a:pt x="3550784" y="494061"/>
                </a:cubicBezTo>
                <a:cubicBezTo>
                  <a:pt x="3550784" y="494061"/>
                  <a:pt x="3552080" y="494061"/>
                  <a:pt x="3552080" y="494061"/>
                </a:cubicBezTo>
                <a:cubicBezTo>
                  <a:pt x="3550784" y="494061"/>
                  <a:pt x="3550784" y="492768"/>
                  <a:pt x="3550784" y="492768"/>
                </a:cubicBezTo>
                <a:cubicBezTo>
                  <a:pt x="3550784" y="491475"/>
                  <a:pt x="3550784" y="491475"/>
                  <a:pt x="3550784" y="490181"/>
                </a:cubicBezTo>
                <a:cubicBezTo>
                  <a:pt x="3550784" y="488964"/>
                  <a:pt x="3552080" y="488964"/>
                  <a:pt x="3552080" y="488964"/>
                </a:cubicBezTo>
                <a:cubicBezTo>
                  <a:pt x="3552080" y="488964"/>
                  <a:pt x="3550784" y="487670"/>
                  <a:pt x="3550784" y="487670"/>
                </a:cubicBezTo>
                <a:cubicBezTo>
                  <a:pt x="3550784" y="486377"/>
                  <a:pt x="3550784" y="486377"/>
                  <a:pt x="3550784" y="485160"/>
                </a:cubicBezTo>
                <a:cubicBezTo>
                  <a:pt x="3549631" y="483866"/>
                  <a:pt x="3549631" y="481355"/>
                  <a:pt x="3548335" y="480062"/>
                </a:cubicBezTo>
                <a:cubicBezTo>
                  <a:pt x="3547039" y="478769"/>
                  <a:pt x="3544446" y="478769"/>
                  <a:pt x="3543149" y="477551"/>
                </a:cubicBezTo>
                <a:cubicBezTo>
                  <a:pt x="3540700" y="476258"/>
                  <a:pt x="3536811" y="473671"/>
                  <a:pt x="3534362" y="472454"/>
                </a:cubicBezTo>
                <a:cubicBezTo>
                  <a:pt x="3534362" y="472454"/>
                  <a:pt x="3534362" y="471160"/>
                  <a:pt x="3534362" y="471160"/>
                </a:cubicBezTo>
                <a:cubicBezTo>
                  <a:pt x="3535658" y="471160"/>
                  <a:pt x="3536811" y="471160"/>
                  <a:pt x="3538107" y="471160"/>
                </a:cubicBezTo>
                <a:cubicBezTo>
                  <a:pt x="3540700" y="472454"/>
                  <a:pt x="3543149" y="473671"/>
                  <a:pt x="3545742" y="474964"/>
                </a:cubicBezTo>
                <a:lnTo>
                  <a:pt x="3547007" y="474964"/>
                </a:lnTo>
                <a:lnTo>
                  <a:pt x="3545745" y="472440"/>
                </a:lnTo>
                <a:cubicBezTo>
                  <a:pt x="3544475" y="471170"/>
                  <a:pt x="3544475" y="471170"/>
                  <a:pt x="3543205" y="469900"/>
                </a:cubicBezTo>
                <a:cubicBezTo>
                  <a:pt x="3544475" y="467360"/>
                  <a:pt x="3544475" y="466090"/>
                  <a:pt x="3544475" y="463549"/>
                </a:cubicBezTo>
                <a:cubicBezTo>
                  <a:pt x="3545745" y="461009"/>
                  <a:pt x="3545745" y="459739"/>
                  <a:pt x="3547015" y="458469"/>
                </a:cubicBezTo>
                <a:cubicBezTo>
                  <a:pt x="3548285" y="458469"/>
                  <a:pt x="3549555" y="457199"/>
                  <a:pt x="3550825" y="457199"/>
                </a:cubicBezTo>
                <a:cubicBezTo>
                  <a:pt x="3553365" y="457199"/>
                  <a:pt x="3554636" y="458469"/>
                  <a:pt x="3557176" y="458469"/>
                </a:cubicBezTo>
                <a:cubicBezTo>
                  <a:pt x="3560986" y="461009"/>
                  <a:pt x="3566066" y="462279"/>
                  <a:pt x="3569876" y="463549"/>
                </a:cubicBezTo>
                <a:cubicBezTo>
                  <a:pt x="3571146" y="464820"/>
                  <a:pt x="3572416" y="464820"/>
                  <a:pt x="3573686" y="466090"/>
                </a:cubicBezTo>
                <a:cubicBezTo>
                  <a:pt x="3573686" y="467360"/>
                  <a:pt x="3573686" y="467360"/>
                  <a:pt x="3573686" y="468630"/>
                </a:cubicBezTo>
                <a:cubicBezTo>
                  <a:pt x="3572416" y="468630"/>
                  <a:pt x="3571146" y="469900"/>
                  <a:pt x="3569876" y="471170"/>
                </a:cubicBezTo>
                <a:cubicBezTo>
                  <a:pt x="3569876" y="471170"/>
                  <a:pt x="3571146" y="469900"/>
                  <a:pt x="3571146" y="468630"/>
                </a:cubicBezTo>
                <a:cubicBezTo>
                  <a:pt x="3571146" y="467360"/>
                  <a:pt x="3569876" y="467360"/>
                  <a:pt x="3569876" y="466090"/>
                </a:cubicBezTo>
                <a:cubicBezTo>
                  <a:pt x="3568606" y="466090"/>
                  <a:pt x="3568606" y="467360"/>
                  <a:pt x="3567336" y="467360"/>
                </a:cubicBezTo>
                <a:cubicBezTo>
                  <a:pt x="3567336" y="468630"/>
                  <a:pt x="3567336" y="469900"/>
                  <a:pt x="3567336" y="471170"/>
                </a:cubicBezTo>
                <a:cubicBezTo>
                  <a:pt x="3566066" y="472440"/>
                  <a:pt x="3564796" y="472440"/>
                  <a:pt x="3563526" y="473710"/>
                </a:cubicBezTo>
                <a:lnTo>
                  <a:pt x="3562820" y="474064"/>
                </a:lnTo>
                <a:lnTo>
                  <a:pt x="3569943" y="474964"/>
                </a:lnTo>
                <a:cubicBezTo>
                  <a:pt x="3571095" y="476258"/>
                  <a:pt x="3572392" y="476258"/>
                  <a:pt x="3573688" y="477551"/>
                </a:cubicBezTo>
                <a:cubicBezTo>
                  <a:pt x="3573688" y="478769"/>
                  <a:pt x="3573688" y="478769"/>
                  <a:pt x="3573688" y="480062"/>
                </a:cubicBezTo>
                <a:cubicBezTo>
                  <a:pt x="3574985" y="481355"/>
                  <a:pt x="3576281" y="482573"/>
                  <a:pt x="3577433" y="483866"/>
                </a:cubicBezTo>
                <a:cubicBezTo>
                  <a:pt x="3578730" y="485160"/>
                  <a:pt x="3580026" y="485160"/>
                  <a:pt x="3581323" y="485160"/>
                </a:cubicBezTo>
                <a:cubicBezTo>
                  <a:pt x="3581323" y="485160"/>
                  <a:pt x="3581323" y="486377"/>
                  <a:pt x="3581323" y="486377"/>
                </a:cubicBezTo>
                <a:cubicBezTo>
                  <a:pt x="3582619" y="488964"/>
                  <a:pt x="3585068" y="490181"/>
                  <a:pt x="3586365" y="491475"/>
                </a:cubicBezTo>
                <a:cubicBezTo>
                  <a:pt x="3585068" y="491475"/>
                  <a:pt x="3585068" y="492768"/>
                  <a:pt x="3585068" y="492768"/>
                </a:cubicBezTo>
                <a:cubicBezTo>
                  <a:pt x="3582619" y="491475"/>
                  <a:pt x="3581323" y="491475"/>
                  <a:pt x="3578730" y="491475"/>
                </a:cubicBezTo>
                <a:cubicBezTo>
                  <a:pt x="3578730" y="491475"/>
                  <a:pt x="3577433" y="492768"/>
                  <a:pt x="3577433" y="492768"/>
                </a:cubicBezTo>
                <a:cubicBezTo>
                  <a:pt x="3574985" y="492768"/>
                  <a:pt x="3573688" y="492768"/>
                  <a:pt x="3571095" y="492768"/>
                </a:cubicBezTo>
                <a:cubicBezTo>
                  <a:pt x="3569943" y="492768"/>
                  <a:pt x="3568646" y="494061"/>
                  <a:pt x="3568646" y="494061"/>
                </a:cubicBezTo>
                <a:cubicBezTo>
                  <a:pt x="3568646" y="494061"/>
                  <a:pt x="3568646" y="495279"/>
                  <a:pt x="3568646" y="495279"/>
                </a:cubicBezTo>
                <a:cubicBezTo>
                  <a:pt x="3568646" y="495279"/>
                  <a:pt x="3567350" y="496572"/>
                  <a:pt x="3567350" y="496572"/>
                </a:cubicBezTo>
                <a:cubicBezTo>
                  <a:pt x="3567350" y="495279"/>
                  <a:pt x="3566053" y="495279"/>
                  <a:pt x="3566053" y="495279"/>
                </a:cubicBezTo>
                <a:cubicBezTo>
                  <a:pt x="3566053" y="495279"/>
                  <a:pt x="3564757" y="496572"/>
                  <a:pt x="3564757" y="496572"/>
                </a:cubicBezTo>
                <a:cubicBezTo>
                  <a:pt x="3564757" y="497866"/>
                  <a:pt x="3564757" y="499083"/>
                  <a:pt x="3564757" y="500376"/>
                </a:cubicBezTo>
                <a:cubicBezTo>
                  <a:pt x="3566053" y="500376"/>
                  <a:pt x="3566053" y="501670"/>
                  <a:pt x="3567350" y="501670"/>
                </a:cubicBezTo>
                <a:cubicBezTo>
                  <a:pt x="3569943" y="504181"/>
                  <a:pt x="3572392" y="505474"/>
                  <a:pt x="3574985" y="506691"/>
                </a:cubicBezTo>
                <a:cubicBezTo>
                  <a:pt x="3576281" y="507985"/>
                  <a:pt x="3578730" y="510572"/>
                  <a:pt x="3581323" y="513082"/>
                </a:cubicBezTo>
                <a:cubicBezTo>
                  <a:pt x="3582619" y="513082"/>
                  <a:pt x="3583916" y="513082"/>
                  <a:pt x="3585068" y="513082"/>
                </a:cubicBezTo>
                <a:cubicBezTo>
                  <a:pt x="3586365" y="513082"/>
                  <a:pt x="3588958" y="511789"/>
                  <a:pt x="3590254" y="511789"/>
                </a:cubicBezTo>
                <a:cubicBezTo>
                  <a:pt x="3591407" y="513082"/>
                  <a:pt x="3591407" y="513082"/>
                  <a:pt x="3592703" y="514376"/>
                </a:cubicBezTo>
                <a:cubicBezTo>
                  <a:pt x="3592703" y="514376"/>
                  <a:pt x="3593999" y="513082"/>
                  <a:pt x="3593999" y="513082"/>
                </a:cubicBezTo>
                <a:cubicBezTo>
                  <a:pt x="3595296" y="513082"/>
                  <a:pt x="3596592" y="513082"/>
                  <a:pt x="3597889" y="513082"/>
                </a:cubicBezTo>
                <a:cubicBezTo>
                  <a:pt x="3597889" y="513082"/>
                  <a:pt x="3599041" y="511789"/>
                  <a:pt x="3599041" y="511789"/>
                </a:cubicBezTo>
                <a:cubicBezTo>
                  <a:pt x="3600338" y="511789"/>
                  <a:pt x="3602931" y="510572"/>
                  <a:pt x="3605380" y="510572"/>
                </a:cubicBezTo>
                <a:cubicBezTo>
                  <a:pt x="3605380" y="509278"/>
                  <a:pt x="3606676" y="509278"/>
                  <a:pt x="3606676" y="507985"/>
                </a:cubicBezTo>
                <a:cubicBezTo>
                  <a:pt x="3606676" y="506691"/>
                  <a:pt x="3605380" y="505474"/>
                  <a:pt x="3605380" y="504181"/>
                </a:cubicBezTo>
                <a:cubicBezTo>
                  <a:pt x="3606676" y="502887"/>
                  <a:pt x="3606676" y="502887"/>
                  <a:pt x="3607972" y="501670"/>
                </a:cubicBezTo>
                <a:cubicBezTo>
                  <a:pt x="3607972" y="500376"/>
                  <a:pt x="3607972" y="500376"/>
                  <a:pt x="3607972" y="499083"/>
                </a:cubicBezTo>
                <a:cubicBezTo>
                  <a:pt x="3606676" y="497866"/>
                  <a:pt x="3606676" y="497866"/>
                  <a:pt x="3605380" y="496572"/>
                </a:cubicBezTo>
                <a:cubicBezTo>
                  <a:pt x="3606676" y="495279"/>
                  <a:pt x="3606676" y="495279"/>
                  <a:pt x="3607972" y="495279"/>
                </a:cubicBezTo>
                <a:cubicBezTo>
                  <a:pt x="3611862" y="495279"/>
                  <a:pt x="3614311" y="495279"/>
                  <a:pt x="3618200" y="495279"/>
                </a:cubicBezTo>
                <a:cubicBezTo>
                  <a:pt x="3618200" y="495279"/>
                  <a:pt x="3619353" y="494061"/>
                  <a:pt x="3619353" y="494061"/>
                </a:cubicBezTo>
                <a:cubicBezTo>
                  <a:pt x="3621945" y="495279"/>
                  <a:pt x="3623242" y="495279"/>
                  <a:pt x="3625691" y="496572"/>
                </a:cubicBezTo>
                <a:cubicBezTo>
                  <a:pt x="3624538" y="496572"/>
                  <a:pt x="3624538" y="495279"/>
                  <a:pt x="3624538" y="495279"/>
                </a:cubicBezTo>
                <a:cubicBezTo>
                  <a:pt x="3621945" y="494061"/>
                  <a:pt x="3620649" y="494061"/>
                  <a:pt x="3619353" y="492768"/>
                </a:cubicBezTo>
                <a:cubicBezTo>
                  <a:pt x="3619353" y="491475"/>
                  <a:pt x="3618200" y="491475"/>
                  <a:pt x="3618200" y="490181"/>
                </a:cubicBezTo>
                <a:cubicBezTo>
                  <a:pt x="3618200" y="490181"/>
                  <a:pt x="3619353" y="490181"/>
                  <a:pt x="3619353" y="490181"/>
                </a:cubicBezTo>
                <a:cubicBezTo>
                  <a:pt x="3620649" y="491475"/>
                  <a:pt x="3620649" y="491475"/>
                  <a:pt x="3621945" y="492768"/>
                </a:cubicBezTo>
                <a:cubicBezTo>
                  <a:pt x="3621945" y="491475"/>
                  <a:pt x="3623242" y="491475"/>
                  <a:pt x="3624538" y="491475"/>
                </a:cubicBezTo>
                <a:cubicBezTo>
                  <a:pt x="3626987" y="488964"/>
                  <a:pt x="3629580" y="487670"/>
                  <a:pt x="3632173" y="486377"/>
                </a:cubicBezTo>
                <a:cubicBezTo>
                  <a:pt x="3633326" y="486377"/>
                  <a:pt x="3633326" y="486377"/>
                  <a:pt x="3634622" y="486377"/>
                </a:cubicBezTo>
                <a:cubicBezTo>
                  <a:pt x="3637215" y="485160"/>
                  <a:pt x="3639664" y="482573"/>
                  <a:pt x="3642257" y="481355"/>
                </a:cubicBezTo>
                <a:cubicBezTo>
                  <a:pt x="3642257" y="481355"/>
                  <a:pt x="3642257" y="480062"/>
                  <a:pt x="3642257" y="480062"/>
                </a:cubicBezTo>
                <a:cubicBezTo>
                  <a:pt x="3643553" y="480062"/>
                  <a:pt x="3643553" y="480062"/>
                  <a:pt x="3644850" y="480062"/>
                </a:cubicBezTo>
                <a:cubicBezTo>
                  <a:pt x="3646146" y="481355"/>
                  <a:pt x="3647299" y="481355"/>
                  <a:pt x="3648595" y="481355"/>
                </a:cubicBezTo>
                <a:cubicBezTo>
                  <a:pt x="3649892" y="481355"/>
                  <a:pt x="3652484" y="480062"/>
                  <a:pt x="3653637" y="480062"/>
                </a:cubicBezTo>
                <a:cubicBezTo>
                  <a:pt x="3653637" y="480062"/>
                  <a:pt x="3654933" y="478769"/>
                  <a:pt x="3654933" y="478769"/>
                </a:cubicBezTo>
                <a:cubicBezTo>
                  <a:pt x="3657526" y="477551"/>
                  <a:pt x="3660119" y="477551"/>
                  <a:pt x="3662568" y="477551"/>
                </a:cubicBezTo>
                <a:cubicBezTo>
                  <a:pt x="3662568" y="477551"/>
                  <a:pt x="3662568" y="478769"/>
                  <a:pt x="3662568" y="478769"/>
                </a:cubicBezTo>
                <a:cubicBezTo>
                  <a:pt x="3662568" y="478769"/>
                  <a:pt x="3663865" y="478769"/>
                  <a:pt x="3663865" y="478769"/>
                </a:cubicBezTo>
                <a:cubicBezTo>
                  <a:pt x="3663865" y="478769"/>
                  <a:pt x="3663865" y="480062"/>
                  <a:pt x="3663865" y="480062"/>
                </a:cubicBezTo>
                <a:cubicBezTo>
                  <a:pt x="3663865" y="480062"/>
                  <a:pt x="3662568" y="481355"/>
                  <a:pt x="3662568" y="481355"/>
                </a:cubicBezTo>
                <a:cubicBezTo>
                  <a:pt x="3663865" y="481355"/>
                  <a:pt x="3663865" y="482573"/>
                  <a:pt x="3665161" y="482573"/>
                </a:cubicBezTo>
                <a:cubicBezTo>
                  <a:pt x="3667610" y="481355"/>
                  <a:pt x="3668906" y="481355"/>
                  <a:pt x="3670203" y="480062"/>
                </a:cubicBezTo>
                <a:cubicBezTo>
                  <a:pt x="3670203" y="480062"/>
                  <a:pt x="3670203" y="478769"/>
                  <a:pt x="3670203" y="478769"/>
                </a:cubicBezTo>
                <a:cubicBezTo>
                  <a:pt x="3668906" y="477551"/>
                  <a:pt x="3668906" y="477551"/>
                  <a:pt x="3667610" y="477551"/>
                </a:cubicBezTo>
                <a:cubicBezTo>
                  <a:pt x="3666458" y="476258"/>
                  <a:pt x="3666458" y="476258"/>
                  <a:pt x="3665161" y="474964"/>
                </a:cubicBezTo>
                <a:cubicBezTo>
                  <a:pt x="3665161" y="474964"/>
                  <a:pt x="3665161" y="473671"/>
                  <a:pt x="3665161" y="473671"/>
                </a:cubicBezTo>
                <a:cubicBezTo>
                  <a:pt x="3667610" y="472454"/>
                  <a:pt x="3670203" y="471160"/>
                  <a:pt x="3672796" y="469867"/>
                </a:cubicBezTo>
                <a:cubicBezTo>
                  <a:pt x="3672796" y="469867"/>
                  <a:pt x="3674092" y="469867"/>
                  <a:pt x="3674092" y="469867"/>
                </a:cubicBezTo>
                <a:cubicBezTo>
                  <a:pt x="3674092" y="469867"/>
                  <a:pt x="3674092" y="471160"/>
                  <a:pt x="3674092" y="471160"/>
                </a:cubicBezTo>
                <a:cubicBezTo>
                  <a:pt x="3674092" y="471160"/>
                  <a:pt x="3672796" y="471160"/>
                  <a:pt x="3672796" y="471160"/>
                </a:cubicBezTo>
                <a:cubicBezTo>
                  <a:pt x="3672796" y="471160"/>
                  <a:pt x="3671499" y="472454"/>
                  <a:pt x="3671499" y="472454"/>
                </a:cubicBezTo>
                <a:cubicBezTo>
                  <a:pt x="3671499" y="473671"/>
                  <a:pt x="3672796" y="473671"/>
                  <a:pt x="3674092" y="474964"/>
                </a:cubicBezTo>
                <a:cubicBezTo>
                  <a:pt x="3675245" y="474964"/>
                  <a:pt x="3675245" y="474964"/>
                  <a:pt x="3676541" y="474964"/>
                </a:cubicBezTo>
                <a:cubicBezTo>
                  <a:pt x="3677838" y="474964"/>
                  <a:pt x="3677838" y="473671"/>
                  <a:pt x="3679134" y="473671"/>
                </a:cubicBezTo>
                <a:cubicBezTo>
                  <a:pt x="3679134" y="473671"/>
                  <a:pt x="3677838" y="472454"/>
                  <a:pt x="3677838" y="472454"/>
                </a:cubicBezTo>
                <a:cubicBezTo>
                  <a:pt x="3676541" y="471160"/>
                  <a:pt x="3676541" y="471160"/>
                  <a:pt x="3676541" y="469867"/>
                </a:cubicBezTo>
                <a:cubicBezTo>
                  <a:pt x="3676541" y="469867"/>
                  <a:pt x="3675245" y="468649"/>
                  <a:pt x="3675245" y="468649"/>
                </a:cubicBezTo>
                <a:cubicBezTo>
                  <a:pt x="3675245" y="468649"/>
                  <a:pt x="3676541" y="467356"/>
                  <a:pt x="3677838" y="467356"/>
                </a:cubicBezTo>
                <a:cubicBezTo>
                  <a:pt x="3681583" y="467356"/>
                  <a:pt x="3684176" y="466063"/>
                  <a:pt x="3687921" y="466063"/>
                </a:cubicBezTo>
                <a:cubicBezTo>
                  <a:pt x="3689218" y="466063"/>
                  <a:pt x="3691811" y="466063"/>
                  <a:pt x="3694404" y="466063"/>
                </a:cubicBezTo>
                <a:cubicBezTo>
                  <a:pt x="3694404" y="466063"/>
                  <a:pt x="3694404" y="467356"/>
                  <a:pt x="3694404" y="467356"/>
                </a:cubicBezTo>
                <a:cubicBezTo>
                  <a:pt x="3693107" y="468649"/>
                  <a:pt x="3691811" y="468649"/>
                  <a:pt x="3690514" y="468649"/>
                </a:cubicBezTo>
                <a:cubicBezTo>
                  <a:pt x="3689218" y="468649"/>
                  <a:pt x="3689218" y="468649"/>
                  <a:pt x="3687921" y="468649"/>
                </a:cubicBezTo>
                <a:cubicBezTo>
                  <a:pt x="3685472" y="468649"/>
                  <a:pt x="3682879" y="469867"/>
                  <a:pt x="3680431" y="469867"/>
                </a:cubicBezTo>
                <a:cubicBezTo>
                  <a:pt x="3680431" y="469867"/>
                  <a:pt x="3681583" y="471160"/>
                  <a:pt x="3681583" y="471160"/>
                </a:cubicBezTo>
                <a:cubicBezTo>
                  <a:pt x="3682879" y="471160"/>
                  <a:pt x="3682879" y="471160"/>
                  <a:pt x="3684176" y="471160"/>
                </a:cubicBezTo>
                <a:cubicBezTo>
                  <a:pt x="3685472" y="471160"/>
                  <a:pt x="3685472" y="471160"/>
                  <a:pt x="3686769" y="471160"/>
                </a:cubicBezTo>
                <a:cubicBezTo>
                  <a:pt x="3687921" y="471160"/>
                  <a:pt x="3689218" y="472454"/>
                  <a:pt x="3690514" y="473671"/>
                </a:cubicBezTo>
                <a:cubicBezTo>
                  <a:pt x="3689218" y="473671"/>
                  <a:pt x="3689218" y="473671"/>
                  <a:pt x="3687921" y="473671"/>
                </a:cubicBezTo>
                <a:cubicBezTo>
                  <a:pt x="3686769" y="474964"/>
                  <a:pt x="3686769" y="474964"/>
                  <a:pt x="3686769" y="474964"/>
                </a:cubicBezTo>
                <a:cubicBezTo>
                  <a:pt x="3687921" y="476258"/>
                  <a:pt x="3687921" y="476258"/>
                  <a:pt x="3689218" y="477551"/>
                </a:cubicBezTo>
                <a:cubicBezTo>
                  <a:pt x="3689218" y="477551"/>
                  <a:pt x="3687921" y="478769"/>
                  <a:pt x="3687921" y="478769"/>
                </a:cubicBezTo>
                <a:cubicBezTo>
                  <a:pt x="3686769" y="478769"/>
                  <a:pt x="3685472" y="478769"/>
                  <a:pt x="3684176" y="478769"/>
                </a:cubicBezTo>
                <a:cubicBezTo>
                  <a:pt x="3682879" y="478769"/>
                  <a:pt x="3681583" y="480062"/>
                  <a:pt x="3680431" y="480062"/>
                </a:cubicBezTo>
                <a:cubicBezTo>
                  <a:pt x="3680431" y="481355"/>
                  <a:pt x="3680431" y="481355"/>
                  <a:pt x="3680431" y="482573"/>
                </a:cubicBezTo>
                <a:cubicBezTo>
                  <a:pt x="3680431" y="483866"/>
                  <a:pt x="3681583" y="483866"/>
                  <a:pt x="3682879" y="483866"/>
                </a:cubicBezTo>
                <a:cubicBezTo>
                  <a:pt x="3684176" y="483866"/>
                  <a:pt x="3684176" y="483866"/>
                  <a:pt x="3685472" y="483866"/>
                </a:cubicBezTo>
                <a:lnTo>
                  <a:pt x="3687356" y="483866"/>
                </a:lnTo>
                <a:lnTo>
                  <a:pt x="3689256" y="482600"/>
                </a:lnTo>
                <a:lnTo>
                  <a:pt x="3689996" y="482847"/>
                </a:lnTo>
                <a:lnTo>
                  <a:pt x="3690514" y="482573"/>
                </a:lnTo>
                <a:cubicBezTo>
                  <a:pt x="3691811" y="482573"/>
                  <a:pt x="3693107" y="483866"/>
                  <a:pt x="3694404" y="483866"/>
                </a:cubicBezTo>
                <a:cubicBezTo>
                  <a:pt x="3694404" y="485160"/>
                  <a:pt x="3694404" y="485160"/>
                  <a:pt x="3694404" y="486377"/>
                </a:cubicBezTo>
                <a:cubicBezTo>
                  <a:pt x="3695556" y="485160"/>
                  <a:pt x="3695556" y="485160"/>
                  <a:pt x="3696852" y="483866"/>
                </a:cubicBezTo>
                <a:cubicBezTo>
                  <a:pt x="3698149" y="482573"/>
                  <a:pt x="3699445" y="482573"/>
                  <a:pt x="3700742" y="481355"/>
                </a:cubicBezTo>
                <a:cubicBezTo>
                  <a:pt x="3700742" y="481355"/>
                  <a:pt x="3701894" y="481355"/>
                  <a:pt x="3701894" y="481355"/>
                </a:cubicBezTo>
                <a:cubicBezTo>
                  <a:pt x="3701894" y="481355"/>
                  <a:pt x="3703191" y="482573"/>
                  <a:pt x="3703191" y="482573"/>
                </a:cubicBezTo>
                <a:cubicBezTo>
                  <a:pt x="3704487" y="482573"/>
                  <a:pt x="3704487" y="483866"/>
                  <a:pt x="3705784" y="483866"/>
                </a:cubicBezTo>
                <a:cubicBezTo>
                  <a:pt x="3705784" y="482573"/>
                  <a:pt x="3707080" y="482573"/>
                  <a:pt x="3707080" y="482573"/>
                </a:cubicBezTo>
                <a:cubicBezTo>
                  <a:pt x="3707080" y="482573"/>
                  <a:pt x="3707080" y="481355"/>
                  <a:pt x="3707080" y="481355"/>
                </a:cubicBezTo>
                <a:cubicBezTo>
                  <a:pt x="3707080" y="481355"/>
                  <a:pt x="3708377" y="480062"/>
                  <a:pt x="3708377" y="480062"/>
                </a:cubicBezTo>
                <a:cubicBezTo>
                  <a:pt x="3707080" y="480062"/>
                  <a:pt x="3707080" y="478769"/>
                  <a:pt x="3705784" y="478769"/>
                </a:cubicBezTo>
                <a:cubicBezTo>
                  <a:pt x="3705784" y="478769"/>
                  <a:pt x="3705784" y="477551"/>
                  <a:pt x="3705784" y="477551"/>
                </a:cubicBezTo>
                <a:cubicBezTo>
                  <a:pt x="3707080" y="477551"/>
                  <a:pt x="3708377" y="476258"/>
                  <a:pt x="3709529" y="476258"/>
                </a:cubicBezTo>
                <a:cubicBezTo>
                  <a:pt x="3710826" y="476258"/>
                  <a:pt x="3712122" y="476258"/>
                  <a:pt x="3713418" y="476258"/>
                </a:cubicBezTo>
                <a:lnTo>
                  <a:pt x="3713772" y="475905"/>
                </a:lnTo>
                <a:lnTo>
                  <a:pt x="3710845" y="473710"/>
                </a:lnTo>
                <a:cubicBezTo>
                  <a:pt x="3709575" y="472441"/>
                  <a:pt x="3708305" y="472441"/>
                  <a:pt x="3708305" y="469900"/>
                </a:cubicBezTo>
                <a:cubicBezTo>
                  <a:pt x="3709575" y="469900"/>
                  <a:pt x="3709575" y="471170"/>
                  <a:pt x="3710845" y="472440"/>
                </a:cubicBezTo>
                <a:lnTo>
                  <a:pt x="3715495" y="474764"/>
                </a:lnTo>
                <a:lnTo>
                  <a:pt x="3719757" y="473671"/>
                </a:lnTo>
                <a:cubicBezTo>
                  <a:pt x="3721053" y="473671"/>
                  <a:pt x="3721053" y="474964"/>
                  <a:pt x="3722350" y="474964"/>
                </a:cubicBezTo>
                <a:cubicBezTo>
                  <a:pt x="3723502" y="474964"/>
                  <a:pt x="3723502" y="474964"/>
                  <a:pt x="3724799" y="474964"/>
                </a:cubicBezTo>
                <a:cubicBezTo>
                  <a:pt x="3724799" y="474964"/>
                  <a:pt x="3726095" y="474964"/>
                  <a:pt x="3726095" y="474964"/>
                </a:cubicBezTo>
                <a:cubicBezTo>
                  <a:pt x="3727391" y="474964"/>
                  <a:pt x="3727391" y="476258"/>
                  <a:pt x="3728688" y="476258"/>
                </a:cubicBezTo>
                <a:cubicBezTo>
                  <a:pt x="3731137" y="477551"/>
                  <a:pt x="3733730" y="477551"/>
                  <a:pt x="3736323" y="477551"/>
                </a:cubicBezTo>
                <a:cubicBezTo>
                  <a:pt x="3736323" y="477551"/>
                  <a:pt x="3737475" y="476258"/>
                  <a:pt x="3738772" y="476258"/>
                </a:cubicBezTo>
                <a:cubicBezTo>
                  <a:pt x="3738772" y="476258"/>
                  <a:pt x="3738772" y="474964"/>
                  <a:pt x="3738772" y="474964"/>
                </a:cubicBezTo>
                <a:cubicBezTo>
                  <a:pt x="3740068" y="474964"/>
                  <a:pt x="3740068" y="473671"/>
                  <a:pt x="3741365" y="473671"/>
                </a:cubicBezTo>
                <a:cubicBezTo>
                  <a:pt x="3743813" y="473671"/>
                  <a:pt x="3745110" y="473671"/>
                  <a:pt x="3746406" y="473671"/>
                </a:cubicBezTo>
                <a:cubicBezTo>
                  <a:pt x="3746406" y="473671"/>
                  <a:pt x="3746406" y="472454"/>
                  <a:pt x="3746406" y="472454"/>
                </a:cubicBezTo>
                <a:cubicBezTo>
                  <a:pt x="3747703" y="472454"/>
                  <a:pt x="3748999" y="471160"/>
                  <a:pt x="3750296" y="471160"/>
                </a:cubicBezTo>
                <a:cubicBezTo>
                  <a:pt x="3750296" y="471160"/>
                  <a:pt x="3751448" y="471160"/>
                  <a:pt x="3752745" y="471160"/>
                </a:cubicBezTo>
                <a:cubicBezTo>
                  <a:pt x="3754041" y="469867"/>
                  <a:pt x="3756634" y="469867"/>
                  <a:pt x="3757786" y="468649"/>
                </a:cubicBezTo>
                <a:cubicBezTo>
                  <a:pt x="3759083" y="468649"/>
                  <a:pt x="3759083" y="468649"/>
                  <a:pt x="3760379" y="468649"/>
                </a:cubicBezTo>
                <a:cubicBezTo>
                  <a:pt x="3760379" y="468649"/>
                  <a:pt x="3761676" y="468649"/>
                  <a:pt x="3762972" y="468649"/>
                </a:cubicBezTo>
                <a:cubicBezTo>
                  <a:pt x="3762972" y="469867"/>
                  <a:pt x="3762972" y="469867"/>
                  <a:pt x="3762972" y="469867"/>
                </a:cubicBezTo>
                <a:cubicBezTo>
                  <a:pt x="3762972" y="469867"/>
                  <a:pt x="3761676" y="471160"/>
                  <a:pt x="3760379" y="471160"/>
                </a:cubicBezTo>
                <a:cubicBezTo>
                  <a:pt x="3761676" y="471160"/>
                  <a:pt x="3761676" y="472454"/>
                  <a:pt x="3762972" y="472454"/>
                </a:cubicBezTo>
                <a:cubicBezTo>
                  <a:pt x="3764125" y="473671"/>
                  <a:pt x="3765421" y="473671"/>
                  <a:pt x="3766718" y="474964"/>
                </a:cubicBezTo>
                <a:cubicBezTo>
                  <a:pt x="3766718" y="474964"/>
                  <a:pt x="3766718" y="476258"/>
                  <a:pt x="3766718" y="476258"/>
                </a:cubicBezTo>
                <a:cubicBezTo>
                  <a:pt x="3765421" y="476258"/>
                  <a:pt x="3764125" y="477551"/>
                  <a:pt x="3762972" y="477551"/>
                </a:cubicBezTo>
                <a:cubicBezTo>
                  <a:pt x="3762972" y="478769"/>
                  <a:pt x="3764125" y="478769"/>
                  <a:pt x="3764125" y="480062"/>
                </a:cubicBezTo>
                <a:cubicBezTo>
                  <a:pt x="3764125" y="480062"/>
                  <a:pt x="3762972" y="481355"/>
                  <a:pt x="3762972" y="481355"/>
                </a:cubicBezTo>
                <a:cubicBezTo>
                  <a:pt x="3764125" y="482573"/>
                  <a:pt x="3764125" y="482573"/>
                  <a:pt x="3765421" y="483866"/>
                </a:cubicBezTo>
                <a:cubicBezTo>
                  <a:pt x="3768014" y="483866"/>
                  <a:pt x="3771759" y="485160"/>
                  <a:pt x="3774352" y="485160"/>
                </a:cubicBezTo>
                <a:cubicBezTo>
                  <a:pt x="3775649" y="485160"/>
                  <a:pt x="3775649" y="483866"/>
                  <a:pt x="3776945" y="483866"/>
                </a:cubicBezTo>
                <a:cubicBezTo>
                  <a:pt x="3776945" y="483866"/>
                  <a:pt x="3776945" y="482573"/>
                  <a:pt x="3776945" y="482573"/>
                </a:cubicBezTo>
                <a:cubicBezTo>
                  <a:pt x="3776945" y="482573"/>
                  <a:pt x="3775649" y="481355"/>
                  <a:pt x="3775649" y="481355"/>
                </a:cubicBezTo>
                <a:cubicBezTo>
                  <a:pt x="3774352" y="480062"/>
                  <a:pt x="3773056" y="478769"/>
                  <a:pt x="3771759" y="477551"/>
                </a:cubicBezTo>
                <a:cubicBezTo>
                  <a:pt x="3771759" y="477551"/>
                  <a:pt x="3771759" y="476258"/>
                  <a:pt x="3771759" y="476258"/>
                </a:cubicBezTo>
                <a:cubicBezTo>
                  <a:pt x="3773056" y="476258"/>
                  <a:pt x="3773056" y="474964"/>
                  <a:pt x="3774352" y="474964"/>
                </a:cubicBezTo>
                <a:cubicBezTo>
                  <a:pt x="3775649" y="476258"/>
                  <a:pt x="3778098" y="476258"/>
                  <a:pt x="3779394" y="477551"/>
                </a:cubicBezTo>
                <a:cubicBezTo>
                  <a:pt x="3780691" y="477551"/>
                  <a:pt x="3781987" y="476258"/>
                  <a:pt x="3783284" y="476258"/>
                </a:cubicBezTo>
                <a:cubicBezTo>
                  <a:pt x="3784580" y="474964"/>
                  <a:pt x="3784580" y="473671"/>
                  <a:pt x="3785732" y="472454"/>
                </a:cubicBezTo>
                <a:cubicBezTo>
                  <a:pt x="3787029" y="472454"/>
                  <a:pt x="3787029" y="472454"/>
                  <a:pt x="3788325" y="472454"/>
                </a:cubicBezTo>
                <a:cubicBezTo>
                  <a:pt x="3788325" y="472454"/>
                  <a:pt x="3789622" y="473671"/>
                  <a:pt x="3789622" y="473671"/>
                </a:cubicBezTo>
                <a:cubicBezTo>
                  <a:pt x="3790918" y="473671"/>
                  <a:pt x="3793367" y="474964"/>
                  <a:pt x="3794664" y="474964"/>
                </a:cubicBezTo>
                <a:cubicBezTo>
                  <a:pt x="3792071" y="473671"/>
                  <a:pt x="3790918" y="472454"/>
                  <a:pt x="3789622" y="471160"/>
                </a:cubicBezTo>
                <a:cubicBezTo>
                  <a:pt x="3788325" y="471160"/>
                  <a:pt x="3787029" y="469867"/>
                  <a:pt x="3785732" y="469867"/>
                </a:cubicBezTo>
                <a:cubicBezTo>
                  <a:pt x="3785732" y="468649"/>
                  <a:pt x="3785732" y="468649"/>
                  <a:pt x="3785732" y="467356"/>
                </a:cubicBezTo>
                <a:cubicBezTo>
                  <a:pt x="3784580" y="466063"/>
                  <a:pt x="3784580" y="464845"/>
                  <a:pt x="3783284" y="463552"/>
                </a:cubicBezTo>
                <a:cubicBezTo>
                  <a:pt x="3781987" y="463552"/>
                  <a:pt x="3781987" y="463552"/>
                  <a:pt x="3780691" y="463552"/>
                </a:cubicBezTo>
                <a:cubicBezTo>
                  <a:pt x="3780691" y="464845"/>
                  <a:pt x="3779394" y="464845"/>
                  <a:pt x="3779394" y="466063"/>
                </a:cubicBezTo>
                <a:cubicBezTo>
                  <a:pt x="3779394" y="464845"/>
                  <a:pt x="3778098" y="464845"/>
                  <a:pt x="3778098" y="463552"/>
                </a:cubicBezTo>
                <a:cubicBezTo>
                  <a:pt x="3778098" y="461041"/>
                  <a:pt x="3776945" y="459748"/>
                  <a:pt x="3776945" y="458454"/>
                </a:cubicBezTo>
                <a:cubicBezTo>
                  <a:pt x="3775649" y="458454"/>
                  <a:pt x="3775649" y="457161"/>
                  <a:pt x="3774352" y="457161"/>
                </a:cubicBezTo>
                <a:cubicBezTo>
                  <a:pt x="3773056" y="457161"/>
                  <a:pt x="3773056" y="455943"/>
                  <a:pt x="3771759" y="454650"/>
                </a:cubicBezTo>
                <a:cubicBezTo>
                  <a:pt x="3771759" y="454650"/>
                  <a:pt x="3771759" y="453357"/>
                  <a:pt x="3771759" y="453357"/>
                </a:cubicBezTo>
                <a:cubicBezTo>
                  <a:pt x="3773056" y="453357"/>
                  <a:pt x="3774352" y="453357"/>
                  <a:pt x="3775649" y="453357"/>
                </a:cubicBezTo>
                <a:cubicBezTo>
                  <a:pt x="3775649" y="452139"/>
                  <a:pt x="3775649" y="452139"/>
                  <a:pt x="3775649" y="450846"/>
                </a:cubicBezTo>
                <a:cubicBezTo>
                  <a:pt x="3775649" y="449552"/>
                  <a:pt x="3774352" y="449552"/>
                  <a:pt x="3774352" y="448335"/>
                </a:cubicBezTo>
                <a:cubicBezTo>
                  <a:pt x="3775649" y="448335"/>
                  <a:pt x="3775649" y="447042"/>
                  <a:pt x="3776945" y="447042"/>
                </a:cubicBezTo>
                <a:cubicBezTo>
                  <a:pt x="3776945" y="448335"/>
                  <a:pt x="3778098" y="448335"/>
                  <a:pt x="3779394" y="448335"/>
                </a:cubicBezTo>
                <a:cubicBezTo>
                  <a:pt x="3779394" y="448335"/>
                  <a:pt x="3780691" y="448335"/>
                  <a:pt x="3780691" y="448335"/>
                </a:cubicBezTo>
                <a:cubicBezTo>
                  <a:pt x="3780691" y="448335"/>
                  <a:pt x="3781987" y="449552"/>
                  <a:pt x="3783284" y="449552"/>
                </a:cubicBezTo>
                <a:cubicBezTo>
                  <a:pt x="3784580" y="449552"/>
                  <a:pt x="3785732" y="449552"/>
                  <a:pt x="3787029" y="449552"/>
                </a:cubicBezTo>
                <a:cubicBezTo>
                  <a:pt x="3788325" y="449552"/>
                  <a:pt x="3789622" y="450846"/>
                  <a:pt x="3790918" y="450846"/>
                </a:cubicBezTo>
                <a:cubicBezTo>
                  <a:pt x="3795960" y="450846"/>
                  <a:pt x="3799706" y="450846"/>
                  <a:pt x="3804891" y="450846"/>
                </a:cubicBezTo>
                <a:cubicBezTo>
                  <a:pt x="3811230" y="452139"/>
                  <a:pt x="3816271" y="452139"/>
                  <a:pt x="3822610" y="453357"/>
                </a:cubicBezTo>
                <a:cubicBezTo>
                  <a:pt x="3823906" y="453357"/>
                  <a:pt x="3826355" y="454650"/>
                  <a:pt x="3827652" y="455943"/>
                </a:cubicBezTo>
                <a:cubicBezTo>
                  <a:pt x="3831541" y="457161"/>
                  <a:pt x="3835286" y="458454"/>
                  <a:pt x="3839176" y="459748"/>
                </a:cubicBezTo>
                <a:cubicBezTo>
                  <a:pt x="3840328" y="459748"/>
                  <a:pt x="3840328" y="461041"/>
                  <a:pt x="3840328" y="461041"/>
                </a:cubicBezTo>
                <a:cubicBezTo>
                  <a:pt x="3840328" y="461041"/>
                  <a:pt x="3839176" y="462258"/>
                  <a:pt x="3839176" y="462258"/>
                </a:cubicBezTo>
                <a:cubicBezTo>
                  <a:pt x="3839176" y="463552"/>
                  <a:pt x="3840328" y="463552"/>
                  <a:pt x="3840328" y="464845"/>
                </a:cubicBezTo>
                <a:cubicBezTo>
                  <a:pt x="3841625" y="464845"/>
                  <a:pt x="3842921" y="463552"/>
                  <a:pt x="3844218" y="463552"/>
                </a:cubicBezTo>
                <a:cubicBezTo>
                  <a:pt x="3845514" y="463552"/>
                  <a:pt x="3847963" y="463552"/>
                  <a:pt x="3849259" y="463552"/>
                </a:cubicBezTo>
                <a:cubicBezTo>
                  <a:pt x="3849259" y="464845"/>
                  <a:pt x="3850556" y="464845"/>
                  <a:pt x="3851852" y="466063"/>
                </a:cubicBezTo>
                <a:cubicBezTo>
                  <a:pt x="3853149" y="466063"/>
                  <a:pt x="3853149" y="466063"/>
                  <a:pt x="3854301" y="466063"/>
                </a:cubicBezTo>
                <a:cubicBezTo>
                  <a:pt x="3854301" y="467356"/>
                  <a:pt x="3854301" y="467356"/>
                  <a:pt x="3854301" y="468649"/>
                </a:cubicBezTo>
                <a:cubicBezTo>
                  <a:pt x="3856894" y="468649"/>
                  <a:pt x="3858191" y="469867"/>
                  <a:pt x="3860783" y="469867"/>
                </a:cubicBezTo>
                <a:cubicBezTo>
                  <a:pt x="3864529" y="471160"/>
                  <a:pt x="3867122" y="473671"/>
                  <a:pt x="3870867" y="474964"/>
                </a:cubicBezTo>
                <a:cubicBezTo>
                  <a:pt x="3874612" y="474964"/>
                  <a:pt x="3877205" y="476258"/>
                  <a:pt x="3881095" y="476258"/>
                </a:cubicBezTo>
                <a:cubicBezTo>
                  <a:pt x="3882247" y="477551"/>
                  <a:pt x="3883544" y="477551"/>
                  <a:pt x="3884840" y="478769"/>
                </a:cubicBezTo>
                <a:cubicBezTo>
                  <a:pt x="3886137" y="480062"/>
                  <a:pt x="3886137" y="481355"/>
                  <a:pt x="3887433" y="482573"/>
                </a:cubicBezTo>
                <a:cubicBezTo>
                  <a:pt x="3888586" y="482573"/>
                  <a:pt x="3891178" y="483866"/>
                  <a:pt x="3892475" y="483866"/>
                </a:cubicBezTo>
                <a:cubicBezTo>
                  <a:pt x="3895068" y="483866"/>
                  <a:pt x="3896220" y="485160"/>
                  <a:pt x="3897517" y="486377"/>
                </a:cubicBezTo>
                <a:cubicBezTo>
                  <a:pt x="3898813" y="488964"/>
                  <a:pt x="3900110" y="490181"/>
                  <a:pt x="3901406" y="492768"/>
                </a:cubicBezTo>
                <a:cubicBezTo>
                  <a:pt x="3902559" y="492768"/>
                  <a:pt x="3903855" y="494061"/>
                  <a:pt x="3905151" y="494061"/>
                </a:cubicBezTo>
                <a:cubicBezTo>
                  <a:pt x="3905151" y="494061"/>
                  <a:pt x="3905151" y="492768"/>
                  <a:pt x="3905151" y="492768"/>
                </a:cubicBezTo>
                <a:cubicBezTo>
                  <a:pt x="3905151" y="491475"/>
                  <a:pt x="3905151" y="490181"/>
                  <a:pt x="3905151" y="488964"/>
                </a:cubicBezTo>
                <a:cubicBezTo>
                  <a:pt x="3906448" y="488964"/>
                  <a:pt x="3906448" y="488964"/>
                  <a:pt x="3907744" y="488964"/>
                </a:cubicBezTo>
                <a:cubicBezTo>
                  <a:pt x="3907744" y="488964"/>
                  <a:pt x="3909041" y="487670"/>
                  <a:pt x="3909041" y="487670"/>
                </a:cubicBezTo>
                <a:cubicBezTo>
                  <a:pt x="3907744" y="486377"/>
                  <a:pt x="3907744" y="486377"/>
                  <a:pt x="3906448" y="485160"/>
                </a:cubicBezTo>
                <a:cubicBezTo>
                  <a:pt x="3906448" y="485160"/>
                  <a:pt x="3907744" y="483866"/>
                  <a:pt x="3907744" y="483866"/>
                </a:cubicBezTo>
                <a:cubicBezTo>
                  <a:pt x="3909041" y="481355"/>
                  <a:pt x="3909041" y="480062"/>
                  <a:pt x="3909041" y="477551"/>
                </a:cubicBezTo>
                <a:cubicBezTo>
                  <a:pt x="3910193" y="477551"/>
                  <a:pt x="3911490" y="476258"/>
                  <a:pt x="3912786" y="476258"/>
                </a:cubicBezTo>
                <a:cubicBezTo>
                  <a:pt x="3911490" y="476258"/>
                  <a:pt x="3910193" y="476258"/>
                  <a:pt x="3909041" y="476258"/>
                </a:cubicBezTo>
                <a:cubicBezTo>
                  <a:pt x="3909041" y="476258"/>
                  <a:pt x="3909041" y="474964"/>
                  <a:pt x="3909041" y="474964"/>
                </a:cubicBezTo>
                <a:cubicBezTo>
                  <a:pt x="3907744" y="474964"/>
                  <a:pt x="3906448" y="474964"/>
                  <a:pt x="3905151" y="474964"/>
                </a:cubicBezTo>
                <a:cubicBezTo>
                  <a:pt x="3905151" y="476258"/>
                  <a:pt x="3903855" y="476258"/>
                  <a:pt x="3902559" y="476258"/>
                </a:cubicBezTo>
                <a:cubicBezTo>
                  <a:pt x="3901406" y="476258"/>
                  <a:pt x="3900110" y="474964"/>
                  <a:pt x="3898813" y="474964"/>
                </a:cubicBezTo>
                <a:cubicBezTo>
                  <a:pt x="3897517" y="472454"/>
                  <a:pt x="3895068" y="471160"/>
                  <a:pt x="3892475" y="468649"/>
                </a:cubicBezTo>
                <a:cubicBezTo>
                  <a:pt x="3891178" y="468649"/>
                  <a:pt x="3891178" y="468649"/>
                  <a:pt x="3889882" y="468649"/>
                </a:cubicBezTo>
                <a:cubicBezTo>
                  <a:pt x="3888586" y="467356"/>
                  <a:pt x="3888586" y="467356"/>
                  <a:pt x="3887433" y="466063"/>
                </a:cubicBezTo>
                <a:cubicBezTo>
                  <a:pt x="3887433" y="464845"/>
                  <a:pt x="3887433" y="463552"/>
                  <a:pt x="3887433" y="462258"/>
                </a:cubicBezTo>
                <a:cubicBezTo>
                  <a:pt x="3887433" y="462258"/>
                  <a:pt x="3886137" y="461041"/>
                  <a:pt x="3886137" y="461041"/>
                </a:cubicBezTo>
                <a:cubicBezTo>
                  <a:pt x="3884840" y="462258"/>
                  <a:pt x="3883544" y="462258"/>
                  <a:pt x="3882247" y="463552"/>
                </a:cubicBezTo>
                <a:cubicBezTo>
                  <a:pt x="3881095" y="462258"/>
                  <a:pt x="3879798" y="462258"/>
                  <a:pt x="3878502" y="461041"/>
                </a:cubicBezTo>
                <a:cubicBezTo>
                  <a:pt x="3877205" y="459748"/>
                  <a:pt x="3875909" y="459748"/>
                  <a:pt x="3874612" y="459748"/>
                </a:cubicBezTo>
                <a:cubicBezTo>
                  <a:pt x="3874612" y="459748"/>
                  <a:pt x="3873460" y="458454"/>
                  <a:pt x="3872164" y="458454"/>
                </a:cubicBezTo>
                <a:cubicBezTo>
                  <a:pt x="3870867" y="458454"/>
                  <a:pt x="3870867" y="459748"/>
                  <a:pt x="3869571" y="459748"/>
                </a:cubicBezTo>
                <a:cubicBezTo>
                  <a:pt x="3868274" y="458454"/>
                  <a:pt x="3868274" y="457161"/>
                  <a:pt x="3868274" y="455943"/>
                </a:cubicBezTo>
                <a:cubicBezTo>
                  <a:pt x="3867122" y="454650"/>
                  <a:pt x="3867122" y="454650"/>
                  <a:pt x="3865825" y="453357"/>
                </a:cubicBezTo>
                <a:cubicBezTo>
                  <a:pt x="3864529" y="452139"/>
                  <a:pt x="3864529" y="449552"/>
                  <a:pt x="3863232" y="448335"/>
                </a:cubicBezTo>
                <a:cubicBezTo>
                  <a:pt x="3863232" y="448335"/>
                  <a:pt x="3863232" y="447042"/>
                  <a:pt x="3863232" y="447042"/>
                </a:cubicBezTo>
                <a:cubicBezTo>
                  <a:pt x="3864529" y="447042"/>
                  <a:pt x="3864529" y="448335"/>
                  <a:pt x="3865825" y="448335"/>
                </a:cubicBezTo>
                <a:cubicBezTo>
                  <a:pt x="3865825" y="448335"/>
                  <a:pt x="3867122" y="447042"/>
                  <a:pt x="3868274" y="447042"/>
                </a:cubicBezTo>
                <a:cubicBezTo>
                  <a:pt x="3868274" y="445748"/>
                  <a:pt x="3868274" y="445748"/>
                  <a:pt x="3868274" y="444531"/>
                </a:cubicBezTo>
                <a:cubicBezTo>
                  <a:pt x="3867122" y="443237"/>
                  <a:pt x="3864529" y="441944"/>
                  <a:pt x="3863232" y="440651"/>
                </a:cubicBezTo>
                <a:cubicBezTo>
                  <a:pt x="3863232" y="440651"/>
                  <a:pt x="3863232" y="439433"/>
                  <a:pt x="3863232" y="438140"/>
                </a:cubicBezTo>
                <a:cubicBezTo>
                  <a:pt x="3863232" y="438140"/>
                  <a:pt x="3864529" y="436846"/>
                  <a:pt x="3865825" y="436846"/>
                </a:cubicBezTo>
                <a:cubicBezTo>
                  <a:pt x="3867122" y="438140"/>
                  <a:pt x="3867122" y="438140"/>
                  <a:pt x="3868274" y="438140"/>
                </a:cubicBezTo>
                <a:cubicBezTo>
                  <a:pt x="3868274" y="436846"/>
                  <a:pt x="3867122" y="436846"/>
                  <a:pt x="3865825" y="435629"/>
                </a:cubicBezTo>
                <a:cubicBezTo>
                  <a:pt x="3864529" y="434336"/>
                  <a:pt x="3863232" y="434336"/>
                  <a:pt x="3861936" y="434336"/>
                </a:cubicBezTo>
                <a:cubicBezTo>
                  <a:pt x="3860783" y="431825"/>
                  <a:pt x="3860783" y="430531"/>
                  <a:pt x="3859487" y="429238"/>
                </a:cubicBezTo>
                <a:cubicBezTo>
                  <a:pt x="3858191" y="429238"/>
                  <a:pt x="3858191" y="428021"/>
                  <a:pt x="3856894" y="428021"/>
                </a:cubicBezTo>
                <a:cubicBezTo>
                  <a:pt x="3855598" y="429238"/>
                  <a:pt x="3855598" y="429238"/>
                  <a:pt x="3854301" y="429238"/>
                </a:cubicBezTo>
                <a:cubicBezTo>
                  <a:pt x="3853149" y="428021"/>
                  <a:pt x="3851852" y="426727"/>
                  <a:pt x="3850556" y="425434"/>
                </a:cubicBezTo>
                <a:cubicBezTo>
                  <a:pt x="3850556" y="424140"/>
                  <a:pt x="3851852" y="422923"/>
                  <a:pt x="3851852" y="421630"/>
                </a:cubicBezTo>
                <a:cubicBezTo>
                  <a:pt x="3853149" y="421630"/>
                  <a:pt x="3853149" y="420336"/>
                  <a:pt x="3854301" y="420336"/>
                </a:cubicBezTo>
                <a:cubicBezTo>
                  <a:pt x="3853149" y="419119"/>
                  <a:pt x="3853149" y="419119"/>
                  <a:pt x="3851852" y="417825"/>
                </a:cubicBezTo>
                <a:cubicBezTo>
                  <a:pt x="3851852" y="416532"/>
                  <a:pt x="3851852" y="416532"/>
                  <a:pt x="3851852" y="415315"/>
                </a:cubicBezTo>
                <a:cubicBezTo>
                  <a:pt x="3853149" y="414021"/>
                  <a:pt x="3853149" y="414021"/>
                  <a:pt x="3854301" y="414021"/>
                </a:cubicBezTo>
                <a:cubicBezTo>
                  <a:pt x="3856894" y="412728"/>
                  <a:pt x="3859487" y="410217"/>
                  <a:pt x="3861936" y="408924"/>
                </a:cubicBezTo>
                <a:cubicBezTo>
                  <a:pt x="3863232" y="408924"/>
                  <a:pt x="3864529" y="407630"/>
                  <a:pt x="3865825" y="407630"/>
                </a:cubicBezTo>
                <a:cubicBezTo>
                  <a:pt x="3865825" y="407630"/>
                  <a:pt x="3867122" y="406413"/>
                  <a:pt x="3867122" y="406413"/>
                </a:cubicBezTo>
                <a:cubicBezTo>
                  <a:pt x="3867122" y="406413"/>
                  <a:pt x="3865825" y="405119"/>
                  <a:pt x="3865825" y="403826"/>
                </a:cubicBezTo>
                <a:cubicBezTo>
                  <a:pt x="3865825" y="402609"/>
                  <a:pt x="3865825" y="402609"/>
                  <a:pt x="3865825" y="401315"/>
                </a:cubicBezTo>
                <a:cubicBezTo>
                  <a:pt x="3865825" y="400022"/>
                  <a:pt x="3867122" y="400022"/>
                  <a:pt x="3868274" y="398804"/>
                </a:cubicBezTo>
                <a:cubicBezTo>
                  <a:pt x="3867122" y="398804"/>
                  <a:pt x="3867122" y="397511"/>
                  <a:pt x="3865825" y="396218"/>
                </a:cubicBezTo>
                <a:cubicBezTo>
                  <a:pt x="3865825" y="395000"/>
                  <a:pt x="3865825" y="393707"/>
                  <a:pt x="3865825" y="392413"/>
                </a:cubicBezTo>
                <a:cubicBezTo>
                  <a:pt x="3865825" y="392413"/>
                  <a:pt x="3867122" y="391120"/>
                  <a:pt x="3867122" y="391120"/>
                </a:cubicBezTo>
                <a:cubicBezTo>
                  <a:pt x="3867122" y="389903"/>
                  <a:pt x="3865825" y="388609"/>
                  <a:pt x="3865825" y="388609"/>
                </a:cubicBezTo>
                <a:cubicBezTo>
                  <a:pt x="3865825" y="387316"/>
                  <a:pt x="3865825" y="387316"/>
                  <a:pt x="3865825" y="386098"/>
                </a:cubicBezTo>
                <a:cubicBezTo>
                  <a:pt x="3864529" y="386098"/>
                  <a:pt x="3864529" y="384805"/>
                  <a:pt x="3863232" y="384805"/>
                </a:cubicBezTo>
                <a:cubicBezTo>
                  <a:pt x="3864529" y="383512"/>
                  <a:pt x="3864529" y="382294"/>
                  <a:pt x="3865825" y="381001"/>
                </a:cubicBezTo>
                <a:cubicBezTo>
                  <a:pt x="3865825" y="379707"/>
                  <a:pt x="3867122" y="379707"/>
                  <a:pt x="3867122" y="379707"/>
                </a:cubicBezTo>
                <a:cubicBezTo>
                  <a:pt x="3867122" y="379707"/>
                  <a:pt x="3865825" y="378490"/>
                  <a:pt x="3864529" y="377197"/>
                </a:cubicBezTo>
                <a:cubicBezTo>
                  <a:pt x="3864529" y="375903"/>
                  <a:pt x="3865825" y="374610"/>
                  <a:pt x="3865825" y="373392"/>
                </a:cubicBezTo>
                <a:cubicBezTo>
                  <a:pt x="3865825" y="372099"/>
                  <a:pt x="3865825" y="369588"/>
                  <a:pt x="3865825" y="368295"/>
                </a:cubicBezTo>
                <a:cubicBezTo>
                  <a:pt x="3865825" y="368295"/>
                  <a:pt x="3867122" y="368295"/>
                  <a:pt x="3868274" y="368295"/>
                </a:cubicBezTo>
                <a:cubicBezTo>
                  <a:pt x="3868274" y="368295"/>
                  <a:pt x="3869571" y="369588"/>
                  <a:pt x="3870867" y="369588"/>
                </a:cubicBezTo>
                <a:cubicBezTo>
                  <a:pt x="3870867" y="370806"/>
                  <a:pt x="3869571" y="370806"/>
                  <a:pt x="3869571" y="370806"/>
                </a:cubicBezTo>
                <a:cubicBezTo>
                  <a:pt x="3869571" y="370806"/>
                  <a:pt x="3870867" y="372099"/>
                  <a:pt x="3870867" y="372099"/>
                </a:cubicBezTo>
                <a:cubicBezTo>
                  <a:pt x="3872164" y="372099"/>
                  <a:pt x="3873460" y="372099"/>
                  <a:pt x="3874612" y="372099"/>
                </a:cubicBezTo>
                <a:cubicBezTo>
                  <a:pt x="3875909" y="372099"/>
                  <a:pt x="3878502" y="372099"/>
                  <a:pt x="3879798" y="372099"/>
                </a:cubicBezTo>
                <a:cubicBezTo>
                  <a:pt x="3881095" y="370806"/>
                  <a:pt x="3883544" y="370806"/>
                  <a:pt x="3884840" y="370806"/>
                </a:cubicBezTo>
                <a:cubicBezTo>
                  <a:pt x="3886137" y="370806"/>
                  <a:pt x="3887433" y="370806"/>
                  <a:pt x="3888586" y="370806"/>
                </a:cubicBezTo>
                <a:cubicBezTo>
                  <a:pt x="3888586" y="370806"/>
                  <a:pt x="3889882" y="372099"/>
                  <a:pt x="3891178" y="372099"/>
                </a:cubicBezTo>
                <a:cubicBezTo>
                  <a:pt x="3892475" y="370806"/>
                  <a:pt x="3892475" y="370806"/>
                  <a:pt x="3893771" y="370806"/>
                </a:cubicBezTo>
                <a:cubicBezTo>
                  <a:pt x="3895068" y="372099"/>
                  <a:pt x="3896220" y="372099"/>
                  <a:pt x="3897517" y="372099"/>
                </a:cubicBezTo>
                <a:cubicBezTo>
                  <a:pt x="3901406" y="373392"/>
                  <a:pt x="3905151" y="374610"/>
                  <a:pt x="3909041" y="375903"/>
                </a:cubicBezTo>
                <a:cubicBezTo>
                  <a:pt x="3910193" y="377197"/>
                  <a:pt x="3912786" y="377197"/>
                  <a:pt x="3914083" y="377197"/>
                </a:cubicBezTo>
                <a:cubicBezTo>
                  <a:pt x="3915379" y="377197"/>
                  <a:pt x="3916532" y="378490"/>
                  <a:pt x="3917828" y="378490"/>
                </a:cubicBezTo>
                <a:cubicBezTo>
                  <a:pt x="3917828" y="379707"/>
                  <a:pt x="3919124" y="379707"/>
                  <a:pt x="3919124" y="381001"/>
                </a:cubicBezTo>
                <a:cubicBezTo>
                  <a:pt x="3919124" y="381001"/>
                  <a:pt x="3917828" y="381001"/>
                  <a:pt x="3916532" y="381001"/>
                </a:cubicBezTo>
                <a:cubicBezTo>
                  <a:pt x="3917828" y="381001"/>
                  <a:pt x="3917828" y="382294"/>
                  <a:pt x="3919124" y="383512"/>
                </a:cubicBezTo>
                <a:cubicBezTo>
                  <a:pt x="3919124" y="384805"/>
                  <a:pt x="3919124" y="384805"/>
                  <a:pt x="3919124" y="386098"/>
                </a:cubicBezTo>
                <a:cubicBezTo>
                  <a:pt x="3919124" y="386098"/>
                  <a:pt x="3920421" y="387316"/>
                  <a:pt x="3920421" y="387316"/>
                </a:cubicBezTo>
                <a:cubicBezTo>
                  <a:pt x="3920421" y="388609"/>
                  <a:pt x="3920421" y="389903"/>
                  <a:pt x="3920421" y="391120"/>
                </a:cubicBezTo>
                <a:cubicBezTo>
                  <a:pt x="3920421" y="392413"/>
                  <a:pt x="3921717" y="393707"/>
                  <a:pt x="3921717" y="395000"/>
                </a:cubicBezTo>
                <a:cubicBezTo>
                  <a:pt x="3920421" y="397511"/>
                  <a:pt x="3920421" y="398804"/>
                  <a:pt x="3919124" y="401315"/>
                </a:cubicBezTo>
                <a:cubicBezTo>
                  <a:pt x="3919124" y="402609"/>
                  <a:pt x="3920421" y="402609"/>
                  <a:pt x="3920421" y="403826"/>
                </a:cubicBezTo>
                <a:cubicBezTo>
                  <a:pt x="3920421" y="403826"/>
                  <a:pt x="3919124" y="405119"/>
                  <a:pt x="3919124" y="405119"/>
                </a:cubicBezTo>
                <a:cubicBezTo>
                  <a:pt x="3919124" y="406413"/>
                  <a:pt x="3920421" y="406413"/>
                  <a:pt x="3920421" y="407630"/>
                </a:cubicBezTo>
                <a:cubicBezTo>
                  <a:pt x="3920421" y="408924"/>
                  <a:pt x="3919124" y="408924"/>
                  <a:pt x="3919124" y="410217"/>
                </a:cubicBezTo>
                <a:cubicBezTo>
                  <a:pt x="3917828" y="410217"/>
                  <a:pt x="3917828" y="410217"/>
                  <a:pt x="3916532" y="410217"/>
                </a:cubicBezTo>
                <a:cubicBezTo>
                  <a:pt x="3916532" y="410217"/>
                  <a:pt x="3917828" y="411510"/>
                  <a:pt x="3917828" y="412728"/>
                </a:cubicBezTo>
                <a:cubicBezTo>
                  <a:pt x="3919124" y="414021"/>
                  <a:pt x="3920421" y="414021"/>
                  <a:pt x="3921717" y="415315"/>
                </a:cubicBezTo>
                <a:cubicBezTo>
                  <a:pt x="3923014" y="416532"/>
                  <a:pt x="3923014" y="417825"/>
                  <a:pt x="3924166" y="419119"/>
                </a:cubicBezTo>
                <a:cubicBezTo>
                  <a:pt x="3925463" y="419119"/>
                  <a:pt x="3926759" y="420336"/>
                  <a:pt x="3928056" y="420336"/>
                </a:cubicBezTo>
                <a:cubicBezTo>
                  <a:pt x="3928056" y="420336"/>
                  <a:pt x="3929352" y="420336"/>
                  <a:pt x="3930505" y="420336"/>
                </a:cubicBezTo>
                <a:cubicBezTo>
                  <a:pt x="3930505" y="420336"/>
                  <a:pt x="3931801" y="421630"/>
                  <a:pt x="3931801" y="421630"/>
                </a:cubicBezTo>
                <a:cubicBezTo>
                  <a:pt x="3933098" y="424140"/>
                  <a:pt x="3933098" y="425434"/>
                  <a:pt x="3933098" y="426727"/>
                </a:cubicBezTo>
                <a:cubicBezTo>
                  <a:pt x="3934394" y="428021"/>
                  <a:pt x="3935690" y="428021"/>
                  <a:pt x="3936843" y="429238"/>
                </a:cubicBezTo>
                <a:cubicBezTo>
                  <a:pt x="3938139" y="430531"/>
                  <a:pt x="3938139" y="430531"/>
                  <a:pt x="3939436" y="431825"/>
                </a:cubicBezTo>
                <a:cubicBezTo>
                  <a:pt x="3939436" y="434336"/>
                  <a:pt x="3939436" y="436846"/>
                  <a:pt x="3939436" y="439433"/>
                </a:cubicBezTo>
                <a:cubicBezTo>
                  <a:pt x="3940732" y="440651"/>
                  <a:pt x="3940732" y="440651"/>
                  <a:pt x="3942029" y="441944"/>
                </a:cubicBezTo>
                <a:cubicBezTo>
                  <a:pt x="3942029" y="441944"/>
                  <a:pt x="3942029" y="443237"/>
                  <a:pt x="3942029" y="443237"/>
                </a:cubicBezTo>
                <a:cubicBezTo>
                  <a:pt x="3942029" y="443237"/>
                  <a:pt x="3940732" y="444531"/>
                  <a:pt x="3940732" y="444531"/>
                </a:cubicBezTo>
                <a:cubicBezTo>
                  <a:pt x="3942029" y="445748"/>
                  <a:pt x="3943325" y="447042"/>
                  <a:pt x="3944478" y="448335"/>
                </a:cubicBezTo>
                <a:cubicBezTo>
                  <a:pt x="3944478" y="449552"/>
                  <a:pt x="3944478" y="450846"/>
                  <a:pt x="3944478" y="452139"/>
                </a:cubicBezTo>
                <a:cubicBezTo>
                  <a:pt x="3945774" y="454650"/>
                  <a:pt x="3948367" y="455943"/>
                  <a:pt x="3949663" y="458454"/>
                </a:cubicBezTo>
                <a:cubicBezTo>
                  <a:pt x="3948367" y="459748"/>
                  <a:pt x="3947071" y="459748"/>
                  <a:pt x="3947071" y="461041"/>
                </a:cubicBezTo>
                <a:cubicBezTo>
                  <a:pt x="3947071" y="461041"/>
                  <a:pt x="3948367" y="462258"/>
                  <a:pt x="3948367" y="463552"/>
                </a:cubicBezTo>
                <a:cubicBezTo>
                  <a:pt x="3949663" y="464845"/>
                  <a:pt x="3950816" y="464845"/>
                  <a:pt x="3952112" y="466063"/>
                </a:cubicBezTo>
                <a:cubicBezTo>
                  <a:pt x="3950816" y="466063"/>
                  <a:pt x="3950816" y="467356"/>
                  <a:pt x="3949663" y="467356"/>
                </a:cubicBezTo>
                <a:cubicBezTo>
                  <a:pt x="3950816" y="467356"/>
                  <a:pt x="3950816" y="468649"/>
                  <a:pt x="3952112" y="468649"/>
                </a:cubicBezTo>
                <a:cubicBezTo>
                  <a:pt x="3953409" y="469867"/>
                  <a:pt x="3953409" y="472454"/>
                  <a:pt x="3953409" y="473671"/>
                </a:cubicBezTo>
                <a:cubicBezTo>
                  <a:pt x="3956002" y="476258"/>
                  <a:pt x="3957298" y="478769"/>
                  <a:pt x="3959747" y="481355"/>
                </a:cubicBezTo>
                <a:cubicBezTo>
                  <a:pt x="3961044" y="482573"/>
                  <a:pt x="3963637" y="482573"/>
                  <a:pt x="3964789" y="483866"/>
                </a:cubicBezTo>
                <a:cubicBezTo>
                  <a:pt x="3966085" y="485160"/>
                  <a:pt x="3966085" y="485160"/>
                  <a:pt x="3967382" y="486377"/>
                </a:cubicBezTo>
                <a:cubicBezTo>
                  <a:pt x="3968678" y="487670"/>
                  <a:pt x="3968678" y="487670"/>
                  <a:pt x="3969975" y="487670"/>
                </a:cubicBezTo>
                <a:cubicBezTo>
                  <a:pt x="3971271" y="488964"/>
                  <a:pt x="3973720" y="490181"/>
                  <a:pt x="3975017" y="491475"/>
                </a:cubicBezTo>
                <a:cubicBezTo>
                  <a:pt x="3975017" y="491475"/>
                  <a:pt x="3975017" y="492768"/>
                  <a:pt x="3975017" y="492768"/>
                </a:cubicBezTo>
                <a:cubicBezTo>
                  <a:pt x="3975017" y="491475"/>
                  <a:pt x="3973720" y="491475"/>
                  <a:pt x="3973720" y="491475"/>
                </a:cubicBezTo>
                <a:cubicBezTo>
                  <a:pt x="3973720" y="492768"/>
                  <a:pt x="3973720" y="492768"/>
                  <a:pt x="3973720" y="494061"/>
                </a:cubicBezTo>
                <a:cubicBezTo>
                  <a:pt x="3973720" y="494061"/>
                  <a:pt x="3972424" y="495279"/>
                  <a:pt x="3972424" y="496572"/>
                </a:cubicBezTo>
                <a:cubicBezTo>
                  <a:pt x="3972424" y="499083"/>
                  <a:pt x="3973720" y="500376"/>
                  <a:pt x="3973720" y="501670"/>
                </a:cubicBezTo>
                <a:cubicBezTo>
                  <a:pt x="3975017" y="502887"/>
                  <a:pt x="3976313" y="504181"/>
                  <a:pt x="3977610" y="505474"/>
                </a:cubicBezTo>
                <a:cubicBezTo>
                  <a:pt x="3977610" y="506691"/>
                  <a:pt x="3977610" y="507985"/>
                  <a:pt x="3977610" y="509278"/>
                </a:cubicBezTo>
                <a:cubicBezTo>
                  <a:pt x="3976313" y="509278"/>
                  <a:pt x="3975017" y="510572"/>
                  <a:pt x="3973720" y="510572"/>
                </a:cubicBezTo>
                <a:cubicBezTo>
                  <a:pt x="3973720" y="510572"/>
                  <a:pt x="3973720" y="511789"/>
                  <a:pt x="3973720" y="511789"/>
                </a:cubicBezTo>
                <a:cubicBezTo>
                  <a:pt x="3972424" y="511789"/>
                  <a:pt x="3972424" y="513082"/>
                  <a:pt x="3971271" y="513082"/>
                </a:cubicBezTo>
                <a:cubicBezTo>
                  <a:pt x="3971271" y="513082"/>
                  <a:pt x="3972424" y="514376"/>
                  <a:pt x="3972424" y="514376"/>
                </a:cubicBezTo>
                <a:cubicBezTo>
                  <a:pt x="3972424" y="515593"/>
                  <a:pt x="3971271" y="518180"/>
                  <a:pt x="3971271" y="519397"/>
                </a:cubicBezTo>
                <a:cubicBezTo>
                  <a:pt x="3969975" y="520691"/>
                  <a:pt x="3968678" y="520691"/>
                  <a:pt x="3967382" y="520691"/>
                </a:cubicBezTo>
                <a:cubicBezTo>
                  <a:pt x="3968678" y="520691"/>
                  <a:pt x="3968678" y="521984"/>
                  <a:pt x="3968678" y="521984"/>
                </a:cubicBezTo>
                <a:cubicBezTo>
                  <a:pt x="3969975" y="521984"/>
                  <a:pt x="3969975" y="521984"/>
                  <a:pt x="3971271" y="521984"/>
                </a:cubicBezTo>
                <a:cubicBezTo>
                  <a:pt x="3971271" y="521984"/>
                  <a:pt x="3971271" y="523201"/>
                  <a:pt x="3971271" y="523201"/>
                </a:cubicBezTo>
                <a:cubicBezTo>
                  <a:pt x="3968678" y="524495"/>
                  <a:pt x="3967382" y="524495"/>
                  <a:pt x="3966085" y="524495"/>
                </a:cubicBezTo>
                <a:cubicBezTo>
                  <a:pt x="3966085" y="525788"/>
                  <a:pt x="3964789" y="528299"/>
                  <a:pt x="3964789" y="529593"/>
                </a:cubicBezTo>
                <a:cubicBezTo>
                  <a:pt x="3963637" y="529593"/>
                  <a:pt x="3963637" y="530886"/>
                  <a:pt x="3962340" y="530886"/>
                </a:cubicBezTo>
                <a:cubicBezTo>
                  <a:pt x="3961044" y="529593"/>
                  <a:pt x="3959747" y="529593"/>
                  <a:pt x="3958451" y="528299"/>
                </a:cubicBezTo>
                <a:cubicBezTo>
                  <a:pt x="3958451" y="528299"/>
                  <a:pt x="3958451" y="529593"/>
                  <a:pt x="3958451" y="529593"/>
                </a:cubicBezTo>
                <a:cubicBezTo>
                  <a:pt x="3959747" y="530886"/>
                  <a:pt x="3961044" y="532103"/>
                  <a:pt x="3962340" y="533397"/>
                </a:cubicBezTo>
                <a:cubicBezTo>
                  <a:pt x="3962340" y="533397"/>
                  <a:pt x="3962340" y="534690"/>
                  <a:pt x="3962340" y="534690"/>
                </a:cubicBezTo>
                <a:cubicBezTo>
                  <a:pt x="3961044" y="534690"/>
                  <a:pt x="3959747" y="534690"/>
                  <a:pt x="3958451" y="534690"/>
                </a:cubicBezTo>
                <a:cubicBezTo>
                  <a:pt x="3958451" y="534690"/>
                  <a:pt x="3957298" y="535908"/>
                  <a:pt x="3956002" y="535908"/>
                </a:cubicBezTo>
                <a:cubicBezTo>
                  <a:pt x="3954705" y="534690"/>
                  <a:pt x="3952112" y="534690"/>
                  <a:pt x="3949663" y="534690"/>
                </a:cubicBezTo>
                <a:cubicBezTo>
                  <a:pt x="3949663" y="533397"/>
                  <a:pt x="3948367" y="533397"/>
                  <a:pt x="3947071" y="532103"/>
                </a:cubicBezTo>
                <a:cubicBezTo>
                  <a:pt x="3949663" y="532103"/>
                  <a:pt x="3950816" y="530886"/>
                  <a:pt x="3953409" y="530886"/>
                </a:cubicBezTo>
                <a:cubicBezTo>
                  <a:pt x="3953409" y="530886"/>
                  <a:pt x="3953409" y="529593"/>
                  <a:pt x="3953409" y="529593"/>
                </a:cubicBezTo>
                <a:cubicBezTo>
                  <a:pt x="3952112" y="529593"/>
                  <a:pt x="3950816" y="529593"/>
                  <a:pt x="3949663" y="529593"/>
                </a:cubicBezTo>
                <a:cubicBezTo>
                  <a:pt x="3949663" y="529593"/>
                  <a:pt x="3948367" y="530886"/>
                  <a:pt x="3948367" y="530886"/>
                </a:cubicBezTo>
                <a:cubicBezTo>
                  <a:pt x="3947071" y="530886"/>
                  <a:pt x="3947071" y="530886"/>
                  <a:pt x="3945774" y="530886"/>
                </a:cubicBezTo>
                <a:cubicBezTo>
                  <a:pt x="3943325" y="529593"/>
                  <a:pt x="3940732" y="528299"/>
                  <a:pt x="3938139" y="527082"/>
                </a:cubicBezTo>
                <a:cubicBezTo>
                  <a:pt x="3936843" y="527082"/>
                  <a:pt x="3936843" y="528299"/>
                  <a:pt x="3935690" y="528299"/>
                </a:cubicBezTo>
                <a:cubicBezTo>
                  <a:pt x="3933098" y="528299"/>
                  <a:pt x="3929352" y="528299"/>
                  <a:pt x="3925463" y="528299"/>
                </a:cubicBezTo>
                <a:cubicBezTo>
                  <a:pt x="3924166" y="528299"/>
                  <a:pt x="3921717" y="528299"/>
                  <a:pt x="3920421" y="528299"/>
                </a:cubicBezTo>
                <a:cubicBezTo>
                  <a:pt x="3920421" y="529593"/>
                  <a:pt x="3919124" y="529593"/>
                  <a:pt x="3917828" y="530886"/>
                </a:cubicBezTo>
                <a:cubicBezTo>
                  <a:pt x="3919124" y="530886"/>
                  <a:pt x="3919124" y="530886"/>
                  <a:pt x="3920421" y="530886"/>
                </a:cubicBezTo>
                <a:cubicBezTo>
                  <a:pt x="3920421" y="530886"/>
                  <a:pt x="3921717" y="532103"/>
                  <a:pt x="3921717" y="532103"/>
                </a:cubicBezTo>
                <a:cubicBezTo>
                  <a:pt x="3923014" y="530886"/>
                  <a:pt x="3923014" y="529593"/>
                  <a:pt x="3924166" y="529593"/>
                </a:cubicBezTo>
                <a:cubicBezTo>
                  <a:pt x="3926759" y="529593"/>
                  <a:pt x="3928056" y="529593"/>
                  <a:pt x="3930505" y="529593"/>
                </a:cubicBezTo>
                <a:cubicBezTo>
                  <a:pt x="3930505" y="530886"/>
                  <a:pt x="3931801" y="530886"/>
                  <a:pt x="3931801" y="532103"/>
                </a:cubicBezTo>
                <a:cubicBezTo>
                  <a:pt x="3933098" y="533397"/>
                  <a:pt x="3934394" y="534690"/>
                  <a:pt x="3935690" y="535908"/>
                </a:cubicBezTo>
                <a:cubicBezTo>
                  <a:pt x="3940732" y="537201"/>
                  <a:pt x="3945774" y="538494"/>
                  <a:pt x="3949663" y="539712"/>
                </a:cubicBezTo>
                <a:cubicBezTo>
                  <a:pt x="3950816" y="539712"/>
                  <a:pt x="3953409" y="541005"/>
                  <a:pt x="3954705" y="541005"/>
                </a:cubicBezTo>
                <a:cubicBezTo>
                  <a:pt x="3956002" y="541005"/>
                  <a:pt x="3958451" y="541005"/>
                  <a:pt x="3961044" y="541005"/>
                </a:cubicBezTo>
                <a:cubicBezTo>
                  <a:pt x="3963637" y="542299"/>
                  <a:pt x="3964789" y="542299"/>
                  <a:pt x="3967382" y="542299"/>
                </a:cubicBezTo>
                <a:cubicBezTo>
                  <a:pt x="3967382" y="542299"/>
                  <a:pt x="3968678" y="543592"/>
                  <a:pt x="3968678" y="543592"/>
                </a:cubicBezTo>
                <a:cubicBezTo>
                  <a:pt x="3969975" y="544809"/>
                  <a:pt x="3972424" y="544809"/>
                  <a:pt x="3975017" y="546103"/>
                </a:cubicBezTo>
                <a:cubicBezTo>
                  <a:pt x="3977610" y="546103"/>
                  <a:pt x="3978762" y="544809"/>
                  <a:pt x="3981355" y="544809"/>
                </a:cubicBezTo>
                <a:cubicBezTo>
                  <a:pt x="3981355" y="543592"/>
                  <a:pt x="3981355" y="543592"/>
                  <a:pt x="3981355" y="542299"/>
                </a:cubicBezTo>
                <a:cubicBezTo>
                  <a:pt x="3980058" y="541005"/>
                  <a:pt x="3980058" y="541005"/>
                  <a:pt x="3978762" y="539712"/>
                </a:cubicBezTo>
                <a:cubicBezTo>
                  <a:pt x="3978762" y="539712"/>
                  <a:pt x="3978762" y="538494"/>
                  <a:pt x="3978762" y="537201"/>
                </a:cubicBezTo>
                <a:cubicBezTo>
                  <a:pt x="3980058" y="537201"/>
                  <a:pt x="3980058" y="535908"/>
                  <a:pt x="3981355" y="535908"/>
                </a:cubicBezTo>
                <a:cubicBezTo>
                  <a:pt x="3982651" y="535908"/>
                  <a:pt x="3983948" y="535908"/>
                  <a:pt x="3985244" y="535908"/>
                </a:cubicBezTo>
                <a:cubicBezTo>
                  <a:pt x="3985244" y="535908"/>
                  <a:pt x="3985244" y="534690"/>
                  <a:pt x="3985244" y="534690"/>
                </a:cubicBezTo>
                <a:cubicBezTo>
                  <a:pt x="3986397" y="533397"/>
                  <a:pt x="3988990" y="533397"/>
                  <a:pt x="3990286" y="532103"/>
                </a:cubicBezTo>
                <a:cubicBezTo>
                  <a:pt x="3991583" y="530886"/>
                  <a:pt x="3991583" y="530886"/>
                  <a:pt x="3991583" y="529593"/>
                </a:cubicBezTo>
                <a:cubicBezTo>
                  <a:pt x="3992735" y="528299"/>
                  <a:pt x="3994031" y="525788"/>
                  <a:pt x="3995328" y="524495"/>
                </a:cubicBezTo>
                <a:cubicBezTo>
                  <a:pt x="3994031" y="523201"/>
                  <a:pt x="3994031" y="521984"/>
                  <a:pt x="3992735" y="520691"/>
                </a:cubicBezTo>
                <a:cubicBezTo>
                  <a:pt x="3992735" y="519397"/>
                  <a:pt x="3994031" y="518180"/>
                  <a:pt x="3994031" y="516887"/>
                </a:cubicBezTo>
                <a:cubicBezTo>
                  <a:pt x="3995328" y="515593"/>
                  <a:pt x="3997921" y="513082"/>
                  <a:pt x="4000370" y="511789"/>
                </a:cubicBezTo>
                <a:cubicBezTo>
                  <a:pt x="4001666" y="510572"/>
                  <a:pt x="4001666" y="510572"/>
                  <a:pt x="4001666" y="509278"/>
                </a:cubicBezTo>
                <a:cubicBezTo>
                  <a:pt x="4000370" y="506691"/>
                  <a:pt x="3999073" y="502887"/>
                  <a:pt x="3997921" y="500376"/>
                </a:cubicBezTo>
                <a:cubicBezTo>
                  <a:pt x="3995328" y="499083"/>
                  <a:pt x="3992735" y="497866"/>
                  <a:pt x="3990286" y="496572"/>
                </a:cubicBezTo>
                <a:cubicBezTo>
                  <a:pt x="3988990" y="495279"/>
                  <a:pt x="3988990" y="495279"/>
                  <a:pt x="3987693" y="494061"/>
                </a:cubicBezTo>
                <a:cubicBezTo>
                  <a:pt x="3987693" y="492768"/>
                  <a:pt x="3987693" y="490181"/>
                  <a:pt x="3987693" y="487670"/>
                </a:cubicBezTo>
                <a:cubicBezTo>
                  <a:pt x="3990286" y="486377"/>
                  <a:pt x="3991583" y="485160"/>
                  <a:pt x="3994031" y="485160"/>
                </a:cubicBezTo>
                <a:cubicBezTo>
                  <a:pt x="3995328" y="483866"/>
                  <a:pt x="3996624" y="483866"/>
                  <a:pt x="3997921" y="482573"/>
                </a:cubicBezTo>
                <a:cubicBezTo>
                  <a:pt x="3999073" y="482573"/>
                  <a:pt x="4001666" y="482573"/>
                  <a:pt x="4002963" y="482573"/>
                </a:cubicBezTo>
                <a:cubicBezTo>
                  <a:pt x="4006708" y="481355"/>
                  <a:pt x="4009301" y="480062"/>
                  <a:pt x="4011894" y="478769"/>
                </a:cubicBezTo>
                <a:cubicBezTo>
                  <a:pt x="4013046" y="478769"/>
                  <a:pt x="4015639" y="478769"/>
                  <a:pt x="4016936" y="478769"/>
                </a:cubicBezTo>
                <a:cubicBezTo>
                  <a:pt x="4018232" y="481355"/>
                  <a:pt x="4020681" y="482573"/>
                  <a:pt x="4021978" y="483866"/>
                </a:cubicBezTo>
                <a:cubicBezTo>
                  <a:pt x="4021978" y="483866"/>
                  <a:pt x="4021978" y="485160"/>
                  <a:pt x="4021978" y="486377"/>
                </a:cubicBezTo>
                <a:cubicBezTo>
                  <a:pt x="4023274" y="487670"/>
                  <a:pt x="4025867" y="487670"/>
                  <a:pt x="4027019" y="488964"/>
                </a:cubicBezTo>
                <a:cubicBezTo>
                  <a:pt x="4027019" y="490181"/>
                  <a:pt x="4028316" y="490181"/>
                  <a:pt x="4028316" y="491475"/>
                </a:cubicBezTo>
                <a:cubicBezTo>
                  <a:pt x="4028316" y="491475"/>
                  <a:pt x="4029612" y="491475"/>
                  <a:pt x="4029612" y="491475"/>
                </a:cubicBezTo>
                <a:cubicBezTo>
                  <a:pt x="4030909" y="492768"/>
                  <a:pt x="4032205" y="494061"/>
                  <a:pt x="4033502" y="495279"/>
                </a:cubicBezTo>
                <a:cubicBezTo>
                  <a:pt x="4033502" y="496572"/>
                  <a:pt x="4032205" y="496572"/>
                  <a:pt x="4032205" y="497866"/>
                </a:cubicBezTo>
                <a:cubicBezTo>
                  <a:pt x="4032205" y="497866"/>
                  <a:pt x="4033502" y="499083"/>
                  <a:pt x="4034654" y="499083"/>
                </a:cubicBezTo>
                <a:lnTo>
                  <a:pt x="4034654" y="500376"/>
                </a:lnTo>
                <a:lnTo>
                  <a:pt x="4034654" y="501670"/>
                </a:lnTo>
                <a:cubicBezTo>
                  <a:pt x="4034654" y="502887"/>
                  <a:pt x="4035951" y="504181"/>
                  <a:pt x="4037247" y="505474"/>
                </a:cubicBezTo>
                <a:cubicBezTo>
                  <a:pt x="4037247" y="505474"/>
                  <a:pt x="4037247" y="506691"/>
                  <a:pt x="4037247" y="507985"/>
                </a:cubicBezTo>
                <a:cubicBezTo>
                  <a:pt x="4035951" y="509278"/>
                  <a:pt x="4035951" y="509278"/>
                  <a:pt x="4034654" y="509278"/>
                </a:cubicBezTo>
                <a:cubicBezTo>
                  <a:pt x="4035951" y="509278"/>
                  <a:pt x="4035951" y="510572"/>
                  <a:pt x="4037247" y="511789"/>
                </a:cubicBezTo>
                <a:cubicBezTo>
                  <a:pt x="4038543" y="513082"/>
                  <a:pt x="4039840" y="513082"/>
                  <a:pt x="4040992" y="513082"/>
                </a:cubicBezTo>
                <a:cubicBezTo>
                  <a:pt x="4043585" y="513082"/>
                  <a:pt x="4044882" y="514376"/>
                  <a:pt x="4046178" y="515593"/>
                </a:cubicBezTo>
                <a:cubicBezTo>
                  <a:pt x="4047475" y="515593"/>
                  <a:pt x="4049924" y="515593"/>
                  <a:pt x="4051220" y="515593"/>
                </a:cubicBezTo>
                <a:cubicBezTo>
                  <a:pt x="4051220" y="515593"/>
                  <a:pt x="4052517" y="515593"/>
                  <a:pt x="4053813" y="515593"/>
                </a:cubicBezTo>
                <a:cubicBezTo>
                  <a:pt x="4054965" y="515593"/>
                  <a:pt x="4057558" y="515593"/>
                  <a:pt x="4058855" y="515593"/>
                </a:cubicBezTo>
                <a:cubicBezTo>
                  <a:pt x="4058855" y="515593"/>
                  <a:pt x="4060151" y="514376"/>
                  <a:pt x="4060151" y="514376"/>
                </a:cubicBezTo>
                <a:cubicBezTo>
                  <a:pt x="4061304" y="514376"/>
                  <a:pt x="4061304" y="514376"/>
                  <a:pt x="4062600" y="514376"/>
                </a:cubicBezTo>
                <a:cubicBezTo>
                  <a:pt x="4061304" y="514376"/>
                  <a:pt x="4061304" y="513082"/>
                  <a:pt x="4060151" y="513082"/>
                </a:cubicBezTo>
                <a:cubicBezTo>
                  <a:pt x="4058855" y="513082"/>
                  <a:pt x="4057558" y="513082"/>
                  <a:pt x="4056262" y="513082"/>
                </a:cubicBezTo>
                <a:cubicBezTo>
                  <a:pt x="4056262" y="511789"/>
                  <a:pt x="4054965" y="511789"/>
                  <a:pt x="4054965" y="510572"/>
                </a:cubicBezTo>
                <a:cubicBezTo>
                  <a:pt x="4053813" y="511789"/>
                  <a:pt x="4052517" y="511789"/>
                  <a:pt x="4051220" y="513082"/>
                </a:cubicBezTo>
                <a:cubicBezTo>
                  <a:pt x="4049924" y="511789"/>
                  <a:pt x="4047475" y="511789"/>
                  <a:pt x="4046178" y="511789"/>
                </a:cubicBezTo>
                <a:cubicBezTo>
                  <a:pt x="4044882" y="510572"/>
                  <a:pt x="4044882" y="510572"/>
                  <a:pt x="4043585" y="509278"/>
                </a:cubicBezTo>
                <a:cubicBezTo>
                  <a:pt x="4042289" y="509278"/>
                  <a:pt x="4040992" y="509278"/>
                  <a:pt x="4039840" y="509278"/>
                </a:cubicBezTo>
                <a:cubicBezTo>
                  <a:pt x="4039840" y="507985"/>
                  <a:pt x="4038543" y="507985"/>
                  <a:pt x="4038543" y="506691"/>
                </a:cubicBezTo>
                <a:cubicBezTo>
                  <a:pt x="4038543" y="506691"/>
                  <a:pt x="4039840" y="505474"/>
                  <a:pt x="4039840" y="505474"/>
                </a:cubicBezTo>
                <a:cubicBezTo>
                  <a:pt x="4038543" y="505474"/>
                  <a:pt x="4038543" y="504181"/>
                  <a:pt x="4037247" y="504181"/>
                </a:cubicBezTo>
                <a:cubicBezTo>
                  <a:pt x="4035951" y="502887"/>
                  <a:pt x="4035951" y="501670"/>
                  <a:pt x="4034654" y="500376"/>
                </a:cubicBezTo>
                <a:cubicBezTo>
                  <a:pt x="4034654" y="499083"/>
                  <a:pt x="4035951" y="497866"/>
                  <a:pt x="4035951" y="496572"/>
                </a:cubicBezTo>
                <a:cubicBezTo>
                  <a:pt x="4037247" y="496572"/>
                  <a:pt x="4038543" y="496572"/>
                  <a:pt x="4039840" y="496572"/>
                </a:cubicBezTo>
                <a:cubicBezTo>
                  <a:pt x="4040992" y="496572"/>
                  <a:pt x="4042289" y="495279"/>
                  <a:pt x="4043585" y="495279"/>
                </a:cubicBezTo>
                <a:cubicBezTo>
                  <a:pt x="4042289" y="495279"/>
                  <a:pt x="4042289" y="494061"/>
                  <a:pt x="4040992" y="494061"/>
                </a:cubicBezTo>
                <a:cubicBezTo>
                  <a:pt x="4040992" y="492768"/>
                  <a:pt x="4040992" y="492768"/>
                  <a:pt x="4040992" y="491475"/>
                </a:cubicBezTo>
                <a:cubicBezTo>
                  <a:pt x="4040992" y="491475"/>
                  <a:pt x="4039840" y="491475"/>
                  <a:pt x="4039840" y="491475"/>
                </a:cubicBezTo>
                <a:cubicBezTo>
                  <a:pt x="4038543" y="490181"/>
                  <a:pt x="4038543" y="490181"/>
                  <a:pt x="4038543" y="488964"/>
                </a:cubicBezTo>
                <a:cubicBezTo>
                  <a:pt x="4037247" y="488964"/>
                  <a:pt x="4034654" y="487670"/>
                  <a:pt x="4033502" y="486377"/>
                </a:cubicBezTo>
                <a:cubicBezTo>
                  <a:pt x="4033502" y="486377"/>
                  <a:pt x="4033502" y="485160"/>
                  <a:pt x="4033502" y="485160"/>
                </a:cubicBezTo>
                <a:cubicBezTo>
                  <a:pt x="4032205" y="483866"/>
                  <a:pt x="4030909" y="482573"/>
                  <a:pt x="4029612" y="481355"/>
                </a:cubicBezTo>
                <a:cubicBezTo>
                  <a:pt x="4027019" y="480062"/>
                  <a:pt x="4025867" y="480062"/>
                  <a:pt x="4023274" y="480062"/>
                </a:cubicBezTo>
                <a:cubicBezTo>
                  <a:pt x="4019529" y="478769"/>
                  <a:pt x="4016936" y="477551"/>
                  <a:pt x="4014343" y="476258"/>
                </a:cubicBezTo>
                <a:cubicBezTo>
                  <a:pt x="4014343" y="476258"/>
                  <a:pt x="4013046" y="474964"/>
                  <a:pt x="4013046" y="473671"/>
                </a:cubicBezTo>
                <a:cubicBezTo>
                  <a:pt x="4011894" y="473671"/>
                  <a:pt x="4010597" y="473671"/>
                  <a:pt x="4009301" y="473671"/>
                </a:cubicBezTo>
                <a:cubicBezTo>
                  <a:pt x="4006708" y="472454"/>
                  <a:pt x="4005556" y="471160"/>
                  <a:pt x="4002963" y="469867"/>
                </a:cubicBezTo>
                <a:cubicBezTo>
                  <a:pt x="4001666" y="469867"/>
                  <a:pt x="4000370" y="469867"/>
                  <a:pt x="3999073" y="469867"/>
                </a:cubicBezTo>
                <a:cubicBezTo>
                  <a:pt x="3996624" y="469867"/>
                  <a:pt x="3995328" y="468649"/>
                  <a:pt x="3994031" y="468649"/>
                </a:cubicBezTo>
                <a:cubicBezTo>
                  <a:pt x="3992735" y="469867"/>
                  <a:pt x="3990286" y="469867"/>
                  <a:pt x="3988990" y="471160"/>
                </a:cubicBezTo>
                <a:cubicBezTo>
                  <a:pt x="3988990" y="471160"/>
                  <a:pt x="3987693" y="472454"/>
                  <a:pt x="3987693" y="473671"/>
                </a:cubicBezTo>
                <a:cubicBezTo>
                  <a:pt x="3986397" y="474964"/>
                  <a:pt x="3986397" y="474964"/>
                  <a:pt x="3985244" y="474964"/>
                </a:cubicBezTo>
                <a:cubicBezTo>
                  <a:pt x="3982651" y="473671"/>
                  <a:pt x="3981355" y="473671"/>
                  <a:pt x="3978762" y="472454"/>
                </a:cubicBezTo>
                <a:cubicBezTo>
                  <a:pt x="3976313" y="472454"/>
                  <a:pt x="3975017" y="473671"/>
                  <a:pt x="3972424" y="473671"/>
                </a:cubicBezTo>
                <a:cubicBezTo>
                  <a:pt x="3971271" y="473671"/>
                  <a:pt x="3968678" y="472454"/>
                  <a:pt x="3967382" y="472454"/>
                </a:cubicBezTo>
                <a:cubicBezTo>
                  <a:pt x="3967382" y="472454"/>
                  <a:pt x="3966085" y="471160"/>
                  <a:pt x="3966085" y="471160"/>
                </a:cubicBezTo>
                <a:cubicBezTo>
                  <a:pt x="3966085" y="471160"/>
                  <a:pt x="3967382" y="469867"/>
                  <a:pt x="3967382" y="468649"/>
                </a:cubicBezTo>
                <a:cubicBezTo>
                  <a:pt x="3967382" y="467356"/>
                  <a:pt x="3967382" y="467356"/>
                  <a:pt x="3967382" y="466063"/>
                </a:cubicBezTo>
                <a:cubicBezTo>
                  <a:pt x="3964789" y="464845"/>
                  <a:pt x="3963637" y="462258"/>
                  <a:pt x="3961044" y="461041"/>
                </a:cubicBezTo>
                <a:cubicBezTo>
                  <a:pt x="3961044" y="461041"/>
                  <a:pt x="3959747" y="459748"/>
                  <a:pt x="3959747" y="458454"/>
                </a:cubicBezTo>
                <a:cubicBezTo>
                  <a:pt x="3959747" y="457161"/>
                  <a:pt x="3961044" y="454650"/>
                  <a:pt x="3961044" y="453357"/>
                </a:cubicBezTo>
                <a:cubicBezTo>
                  <a:pt x="3959747" y="450846"/>
                  <a:pt x="3958451" y="449552"/>
                  <a:pt x="3957298" y="448335"/>
                </a:cubicBezTo>
                <a:cubicBezTo>
                  <a:pt x="3957298" y="447042"/>
                  <a:pt x="3958451" y="447042"/>
                  <a:pt x="3958451" y="445748"/>
                </a:cubicBezTo>
                <a:cubicBezTo>
                  <a:pt x="3959747" y="443237"/>
                  <a:pt x="3959747" y="440651"/>
                  <a:pt x="3961044" y="438140"/>
                </a:cubicBezTo>
                <a:cubicBezTo>
                  <a:pt x="3959747" y="436846"/>
                  <a:pt x="3959747" y="434336"/>
                  <a:pt x="3958451" y="433042"/>
                </a:cubicBezTo>
                <a:cubicBezTo>
                  <a:pt x="3957298" y="431825"/>
                  <a:pt x="3956002" y="430531"/>
                  <a:pt x="3954705" y="429238"/>
                </a:cubicBezTo>
                <a:cubicBezTo>
                  <a:pt x="3953409" y="428021"/>
                  <a:pt x="3950816" y="428021"/>
                  <a:pt x="3949663" y="428021"/>
                </a:cubicBezTo>
                <a:cubicBezTo>
                  <a:pt x="3949663" y="426727"/>
                  <a:pt x="3948367" y="425434"/>
                  <a:pt x="3948367" y="424140"/>
                </a:cubicBezTo>
                <a:cubicBezTo>
                  <a:pt x="3945774" y="421630"/>
                  <a:pt x="3943325" y="420336"/>
                  <a:pt x="3940732" y="417825"/>
                </a:cubicBezTo>
                <a:cubicBezTo>
                  <a:pt x="3938139" y="416532"/>
                  <a:pt x="3936843" y="415315"/>
                  <a:pt x="3934394" y="414021"/>
                </a:cubicBezTo>
                <a:cubicBezTo>
                  <a:pt x="3934394" y="414021"/>
                  <a:pt x="3934394" y="412728"/>
                  <a:pt x="3934394" y="411510"/>
                </a:cubicBezTo>
                <a:cubicBezTo>
                  <a:pt x="3935690" y="410217"/>
                  <a:pt x="3936843" y="408924"/>
                  <a:pt x="3938139" y="407706"/>
                </a:cubicBezTo>
                <a:cubicBezTo>
                  <a:pt x="3938139" y="406413"/>
                  <a:pt x="3938139" y="405119"/>
                  <a:pt x="3938139" y="403826"/>
                </a:cubicBezTo>
                <a:cubicBezTo>
                  <a:pt x="3936843" y="402609"/>
                  <a:pt x="3936843" y="402609"/>
                  <a:pt x="3935690" y="401315"/>
                </a:cubicBezTo>
                <a:cubicBezTo>
                  <a:pt x="3935690" y="401315"/>
                  <a:pt x="3935690" y="400022"/>
                  <a:pt x="3935690" y="400022"/>
                </a:cubicBezTo>
                <a:lnTo>
                  <a:pt x="3937916" y="399298"/>
                </a:lnTo>
                <a:lnTo>
                  <a:pt x="3938175" y="398780"/>
                </a:lnTo>
                <a:lnTo>
                  <a:pt x="3939476" y="398780"/>
                </a:lnTo>
                <a:lnTo>
                  <a:pt x="3943255" y="396512"/>
                </a:lnTo>
                <a:lnTo>
                  <a:pt x="3943255" y="394969"/>
                </a:lnTo>
                <a:cubicBezTo>
                  <a:pt x="3944525" y="394969"/>
                  <a:pt x="3944525" y="393699"/>
                  <a:pt x="3945795" y="393699"/>
                </a:cubicBezTo>
                <a:lnTo>
                  <a:pt x="3946436" y="393699"/>
                </a:lnTo>
                <a:lnTo>
                  <a:pt x="3948367" y="389903"/>
                </a:lnTo>
                <a:cubicBezTo>
                  <a:pt x="3948367" y="387316"/>
                  <a:pt x="3947071" y="386098"/>
                  <a:pt x="3947071" y="383512"/>
                </a:cubicBezTo>
                <a:cubicBezTo>
                  <a:pt x="3944478" y="381001"/>
                  <a:pt x="3943325" y="377197"/>
                  <a:pt x="3940732" y="373392"/>
                </a:cubicBezTo>
                <a:cubicBezTo>
                  <a:pt x="3942029" y="373392"/>
                  <a:pt x="3942029" y="373392"/>
                  <a:pt x="3943325" y="373392"/>
                </a:cubicBezTo>
                <a:cubicBezTo>
                  <a:pt x="3944478" y="373392"/>
                  <a:pt x="3947071" y="374686"/>
                  <a:pt x="3948367" y="375903"/>
                </a:cubicBezTo>
                <a:cubicBezTo>
                  <a:pt x="3948367" y="377197"/>
                  <a:pt x="3948367" y="378490"/>
                  <a:pt x="3948367" y="379707"/>
                </a:cubicBezTo>
                <a:cubicBezTo>
                  <a:pt x="3949663" y="381001"/>
                  <a:pt x="3949663" y="381001"/>
                  <a:pt x="3950816" y="381001"/>
                </a:cubicBezTo>
                <a:cubicBezTo>
                  <a:pt x="3950816" y="381001"/>
                  <a:pt x="3952112" y="382294"/>
                  <a:pt x="3952112" y="382294"/>
                </a:cubicBezTo>
                <a:cubicBezTo>
                  <a:pt x="3952112" y="383512"/>
                  <a:pt x="3952112" y="384805"/>
                  <a:pt x="3952112" y="386098"/>
                </a:cubicBezTo>
                <a:cubicBezTo>
                  <a:pt x="3953409" y="386098"/>
                  <a:pt x="3954705" y="387316"/>
                  <a:pt x="3956002" y="388609"/>
                </a:cubicBezTo>
                <a:cubicBezTo>
                  <a:pt x="3956002" y="389903"/>
                  <a:pt x="3954705" y="392413"/>
                  <a:pt x="3954705" y="393707"/>
                </a:cubicBezTo>
                <a:cubicBezTo>
                  <a:pt x="3956002" y="395000"/>
                  <a:pt x="3956002" y="396218"/>
                  <a:pt x="3957298" y="397511"/>
                </a:cubicBezTo>
                <a:cubicBezTo>
                  <a:pt x="3956002" y="398804"/>
                  <a:pt x="3956002" y="398804"/>
                  <a:pt x="3954705" y="400022"/>
                </a:cubicBezTo>
                <a:cubicBezTo>
                  <a:pt x="3954705" y="400022"/>
                  <a:pt x="3956002" y="401315"/>
                  <a:pt x="3956002" y="402609"/>
                </a:cubicBezTo>
                <a:cubicBezTo>
                  <a:pt x="3957298" y="403826"/>
                  <a:pt x="3959747" y="405119"/>
                  <a:pt x="3961044" y="406413"/>
                </a:cubicBezTo>
                <a:cubicBezTo>
                  <a:pt x="3961044" y="407706"/>
                  <a:pt x="3961044" y="408924"/>
                  <a:pt x="3961044" y="408924"/>
                </a:cubicBezTo>
                <a:cubicBezTo>
                  <a:pt x="3961044" y="410217"/>
                  <a:pt x="3962340" y="410217"/>
                  <a:pt x="3963637" y="411510"/>
                </a:cubicBezTo>
                <a:cubicBezTo>
                  <a:pt x="3963637" y="411510"/>
                  <a:pt x="3963637" y="412728"/>
                  <a:pt x="3963637" y="412728"/>
                </a:cubicBezTo>
                <a:cubicBezTo>
                  <a:pt x="3962340" y="414021"/>
                  <a:pt x="3961044" y="414021"/>
                  <a:pt x="3959747" y="414021"/>
                </a:cubicBezTo>
                <a:cubicBezTo>
                  <a:pt x="3959747" y="415315"/>
                  <a:pt x="3961044" y="415315"/>
                  <a:pt x="3961044" y="416532"/>
                </a:cubicBezTo>
                <a:cubicBezTo>
                  <a:pt x="3963637" y="416532"/>
                  <a:pt x="3964789" y="416532"/>
                  <a:pt x="3966085" y="416532"/>
                </a:cubicBezTo>
                <a:cubicBezTo>
                  <a:pt x="3968678" y="417825"/>
                  <a:pt x="3969975" y="417825"/>
                  <a:pt x="3971271" y="419119"/>
                </a:cubicBezTo>
                <a:cubicBezTo>
                  <a:pt x="3973720" y="419119"/>
                  <a:pt x="3975017" y="420336"/>
                  <a:pt x="3977610" y="420336"/>
                </a:cubicBezTo>
                <a:cubicBezTo>
                  <a:pt x="3978762" y="420336"/>
                  <a:pt x="3980058" y="420336"/>
                  <a:pt x="3981355" y="420336"/>
                </a:cubicBezTo>
                <a:cubicBezTo>
                  <a:pt x="3981355" y="421630"/>
                  <a:pt x="3982651" y="421630"/>
                  <a:pt x="3983948" y="422923"/>
                </a:cubicBezTo>
                <a:cubicBezTo>
                  <a:pt x="3983948" y="424216"/>
                  <a:pt x="3985244" y="424216"/>
                  <a:pt x="3985244" y="425434"/>
                </a:cubicBezTo>
                <a:cubicBezTo>
                  <a:pt x="3986397" y="424216"/>
                  <a:pt x="3987693" y="424216"/>
                  <a:pt x="3988990" y="422923"/>
                </a:cubicBezTo>
                <a:cubicBezTo>
                  <a:pt x="3990286" y="422923"/>
                  <a:pt x="3991583" y="422923"/>
                  <a:pt x="3992735" y="422923"/>
                </a:cubicBezTo>
                <a:cubicBezTo>
                  <a:pt x="3994031" y="422923"/>
                  <a:pt x="3995328" y="422923"/>
                  <a:pt x="3996624" y="422923"/>
                </a:cubicBezTo>
                <a:cubicBezTo>
                  <a:pt x="3996624" y="422923"/>
                  <a:pt x="3997921" y="424216"/>
                  <a:pt x="3999073" y="424216"/>
                </a:cubicBezTo>
                <a:cubicBezTo>
                  <a:pt x="4001666" y="425434"/>
                  <a:pt x="4002963" y="426727"/>
                  <a:pt x="4004259" y="428021"/>
                </a:cubicBezTo>
                <a:cubicBezTo>
                  <a:pt x="4005556" y="429238"/>
                  <a:pt x="4006708" y="429238"/>
                  <a:pt x="4008004" y="429238"/>
                </a:cubicBezTo>
                <a:cubicBezTo>
                  <a:pt x="4010597" y="430531"/>
                  <a:pt x="4011894" y="430531"/>
                  <a:pt x="4013046" y="431825"/>
                </a:cubicBezTo>
                <a:lnTo>
                  <a:pt x="4019529" y="431825"/>
                </a:lnTo>
                <a:lnTo>
                  <a:pt x="4020681" y="431825"/>
                </a:lnTo>
                <a:cubicBezTo>
                  <a:pt x="4020681" y="431825"/>
                  <a:pt x="4021978" y="430531"/>
                  <a:pt x="4023274" y="430531"/>
                </a:cubicBezTo>
                <a:cubicBezTo>
                  <a:pt x="4021978" y="431825"/>
                  <a:pt x="4020681" y="431825"/>
                  <a:pt x="4019529" y="431825"/>
                </a:cubicBezTo>
                <a:cubicBezTo>
                  <a:pt x="4016936" y="431825"/>
                  <a:pt x="4014343" y="430531"/>
                  <a:pt x="4011894" y="430531"/>
                </a:cubicBezTo>
                <a:cubicBezTo>
                  <a:pt x="4011894" y="429238"/>
                  <a:pt x="4011894" y="429238"/>
                  <a:pt x="4011894" y="428021"/>
                </a:cubicBezTo>
                <a:cubicBezTo>
                  <a:pt x="4010597" y="426727"/>
                  <a:pt x="4010597" y="426727"/>
                  <a:pt x="4009301" y="426727"/>
                </a:cubicBezTo>
                <a:cubicBezTo>
                  <a:pt x="4009301" y="425434"/>
                  <a:pt x="4008004" y="424216"/>
                  <a:pt x="4008004" y="422923"/>
                </a:cubicBezTo>
                <a:cubicBezTo>
                  <a:pt x="4005556" y="422923"/>
                  <a:pt x="4004259" y="421630"/>
                  <a:pt x="4001666" y="421630"/>
                </a:cubicBezTo>
                <a:cubicBezTo>
                  <a:pt x="4001666" y="420336"/>
                  <a:pt x="4001666" y="420336"/>
                  <a:pt x="4001666" y="419119"/>
                </a:cubicBezTo>
                <a:cubicBezTo>
                  <a:pt x="4001666" y="419119"/>
                  <a:pt x="4000370" y="419119"/>
                  <a:pt x="4000370" y="419119"/>
                </a:cubicBezTo>
                <a:cubicBezTo>
                  <a:pt x="3999073" y="419119"/>
                  <a:pt x="3999073" y="420336"/>
                  <a:pt x="3997921" y="420336"/>
                </a:cubicBezTo>
                <a:cubicBezTo>
                  <a:pt x="3995328" y="420336"/>
                  <a:pt x="3991583" y="419119"/>
                  <a:pt x="3988990" y="419119"/>
                </a:cubicBezTo>
                <a:cubicBezTo>
                  <a:pt x="3987693" y="417825"/>
                  <a:pt x="3986397" y="417825"/>
                  <a:pt x="3985244" y="416532"/>
                </a:cubicBezTo>
                <a:cubicBezTo>
                  <a:pt x="3982651" y="416532"/>
                  <a:pt x="3981355" y="415315"/>
                  <a:pt x="3978762" y="415315"/>
                </a:cubicBezTo>
                <a:cubicBezTo>
                  <a:pt x="3976313" y="412728"/>
                  <a:pt x="3975017" y="411510"/>
                  <a:pt x="3972424" y="410217"/>
                </a:cubicBezTo>
                <a:cubicBezTo>
                  <a:pt x="3972424" y="410217"/>
                  <a:pt x="3971271" y="408924"/>
                  <a:pt x="3971271" y="407706"/>
                </a:cubicBezTo>
                <a:cubicBezTo>
                  <a:pt x="3969975" y="407706"/>
                  <a:pt x="3969975" y="407706"/>
                  <a:pt x="3968678" y="407706"/>
                </a:cubicBezTo>
                <a:cubicBezTo>
                  <a:pt x="3967382" y="405119"/>
                  <a:pt x="3964789" y="403826"/>
                  <a:pt x="3963637" y="401315"/>
                </a:cubicBezTo>
                <a:cubicBezTo>
                  <a:pt x="3964789" y="401315"/>
                  <a:pt x="3964789" y="401315"/>
                  <a:pt x="3966085" y="401315"/>
                </a:cubicBezTo>
                <a:cubicBezTo>
                  <a:pt x="3967382" y="401315"/>
                  <a:pt x="3967382" y="400022"/>
                  <a:pt x="3968678" y="400022"/>
                </a:cubicBezTo>
                <a:cubicBezTo>
                  <a:pt x="3969975" y="400022"/>
                  <a:pt x="3972424" y="398804"/>
                  <a:pt x="3973720" y="398804"/>
                </a:cubicBezTo>
                <a:cubicBezTo>
                  <a:pt x="3975017" y="398804"/>
                  <a:pt x="3975017" y="398804"/>
                  <a:pt x="3976313" y="398804"/>
                </a:cubicBezTo>
                <a:cubicBezTo>
                  <a:pt x="3978762" y="401315"/>
                  <a:pt x="3980058" y="402609"/>
                  <a:pt x="3981355" y="403826"/>
                </a:cubicBezTo>
                <a:cubicBezTo>
                  <a:pt x="3983948" y="405119"/>
                  <a:pt x="3986397" y="406413"/>
                  <a:pt x="3988990" y="407706"/>
                </a:cubicBezTo>
                <a:cubicBezTo>
                  <a:pt x="3990286" y="407706"/>
                  <a:pt x="3992735" y="407706"/>
                  <a:pt x="3994031" y="407706"/>
                </a:cubicBezTo>
                <a:cubicBezTo>
                  <a:pt x="3995328" y="406413"/>
                  <a:pt x="3997921" y="405119"/>
                  <a:pt x="3999073" y="403826"/>
                </a:cubicBezTo>
                <a:cubicBezTo>
                  <a:pt x="3997921" y="401315"/>
                  <a:pt x="3997921" y="400022"/>
                  <a:pt x="3996624" y="398804"/>
                </a:cubicBezTo>
                <a:cubicBezTo>
                  <a:pt x="3995328" y="397511"/>
                  <a:pt x="3992735" y="397511"/>
                  <a:pt x="3990286" y="396218"/>
                </a:cubicBezTo>
                <a:cubicBezTo>
                  <a:pt x="3987693" y="396218"/>
                  <a:pt x="3986397" y="397511"/>
                  <a:pt x="3983948" y="397511"/>
                </a:cubicBezTo>
                <a:cubicBezTo>
                  <a:pt x="3982651" y="396218"/>
                  <a:pt x="3982651" y="396218"/>
                  <a:pt x="3981355" y="395000"/>
                </a:cubicBezTo>
                <a:cubicBezTo>
                  <a:pt x="3981355" y="395000"/>
                  <a:pt x="3982651" y="393707"/>
                  <a:pt x="3982651" y="393707"/>
                </a:cubicBezTo>
                <a:cubicBezTo>
                  <a:pt x="3982651" y="393707"/>
                  <a:pt x="3983948" y="395000"/>
                  <a:pt x="3983948" y="395000"/>
                </a:cubicBezTo>
                <a:cubicBezTo>
                  <a:pt x="3985244" y="395000"/>
                  <a:pt x="3985244" y="395000"/>
                  <a:pt x="3986397" y="395000"/>
                </a:cubicBezTo>
                <a:cubicBezTo>
                  <a:pt x="3987693" y="393707"/>
                  <a:pt x="3987693" y="393707"/>
                  <a:pt x="3987693" y="392413"/>
                </a:cubicBezTo>
                <a:cubicBezTo>
                  <a:pt x="3988990" y="391196"/>
                  <a:pt x="3991583" y="389903"/>
                  <a:pt x="3992735" y="388609"/>
                </a:cubicBezTo>
                <a:cubicBezTo>
                  <a:pt x="3995328" y="387316"/>
                  <a:pt x="3996624" y="387316"/>
                  <a:pt x="3997921" y="387316"/>
                </a:cubicBezTo>
                <a:cubicBezTo>
                  <a:pt x="3999073" y="387316"/>
                  <a:pt x="4000370" y="388609"/>
                  <a:pt x="4001666" y="388609"/>
                </a:cubicBezTo>
                <a:cubicBezTo>
                  <a:pt x="4005556" y="388609"/>
                  <a:pt x="4010597" y="389903"/>
                  <a:pt x="4014343" y="389903"/>
                </a:cubicBezTo>
                <a:cubicBezTo>
                  <a:pt x="4015639" y="391196"/>
                  <a:pt x="4016936" y="392413"/>
                  <a:pt x="4018232" y="393707"/>
                </a:cubicBezTo>
                <a:cubicBezTo>
                  <a:pt x="4019529" y="395000"/>
                  <a:pt x="4020681" y="395000"/>
                  <a:pt x="4021978" y="396218"/>
                </a:cubicBezTo>
                <a:cubicBezTo>
                  <a:pt x="4025867" y="397511"/>
                  <a:pt x="4029612" y="397511"/>
                  <a:pt x="4033502" y="398804"/>
                </a:cubicBezTo>
                <a:cubicBezTo>
                  <a:pt x="4033502" y="400022"/>
                  <a:pt x="4033502" y="400022"/>
                  <a:pt x="4033502" y="401315"/>
                </a:cubicBezTo>
                <a:cubicBezTo>
                  <a:pt x="4034654" y="402609"/>
                  <a:pt x="4035951" y="402609"/>
                  <a:pt x="4037247" y="403826"/>
                </a:cubicBezTo>
                <a:cubicBezTo>
                  <a:pt x="4038543" y="406413"/>
                  <a:pt x="4040992" y="407706"/>
                  <a:pt x="4043585" y="410217"/>
                </a:cubicBezTo>
                <a:cubicBezTo>
                  <a:pt x="4044882" y="410217"/>
                  <a:pt x="4047331" y="411510"/>
                  <a:pt x="4048627" y="411510"/>
                </a:cubicBezTo>
                <a:cubicBezTo>
                  <a:pt x="4052517" y="412728"/>
                  <a:pt x="4054965" y="412728"/>
                  <a:pt x="4058855" y="412728"/>
                </a:cubicBezTo>
                <a:cubicBezTo>
                  <a:pt x="4062600" y="412728"/>
                  <a:pt x="4065193" y="411510"/>
                  <a:pt x="4067786" y="411510"/>
                </a:cubicBezTo>
                <a:cubicBezTo>
                  <a:pt x="4068938" y="412728"/>
                  <a:pt x="4068938" y="412728"/>
                  <a:pt x="4070235" y="414021"/>
                </a:cubicBezTo>
                <a:cubicBezTo>
                  <a:pt x="4070235" y="414021"/>
                  <a:pt x="4071531" y="414021"/>
                  <a:pt x="4071531" y="414021"/>
                </a:cubicBezTo>
                <a:cubicBezTo>
                  <a:pt x="4072828" y="414021"/>
                  <a:pt x="4074124" y="415315"/>
                  <a:pt x="4075277" y="415315"/>
                </a:cubicBezTo>
                <a:cubicBezTo>
                  <a:pt x="4075277" y="416532"/>
                  <a:pt x="4074124" y="417825"/>
                  <a:pt x="4074124" y="419119"/>
                </a:cubicBezTo>
                <a:cubicBezTo>
                  <a:pt x="4074124" y="420336"/>
                  <a:pt x="4074124" y="420336"/>
                  <a:pt x="4074124" y="421630"/>
                </a:cubicBezTo>
                <a:cubicBezTo>
                  <a:pt x="4074124" y="421630"/>
                  <a:pt x="4074124" y="422923"/>
                  <a:pt x="4074124" y="422923"/>
                </a:cubicBezTo>
                <a:cubicBezTo>
                  <a:pt x="4071531" y="422923"/>
                  <a:pt x="4070235" y="424216"/>
                  <a:pt x="4067786" y="424216"/>
                </a:cubicBezTo>
                <a:cubicBezTo>
                  <a:pt x="4066490" y="424216"/>
                  <a:pt x="4066490" y="425434"/>
                  <a:pt x="4066490" y="426727"/>
                </a:cubicBezTo>
                <a:cubicBezTo>
                  <a:pt x="4067786" y="426727"/>
                  <a:pt x="4067786" y="428021"/>
                  <a:pt x="4068938" y="429238"/>
                </a:cubicBezTo>
                <a:cubicBezTo>
                  <a:pt x="4068938" y="430531"/>
                  <a:pt x="4068938" y="431825"/>
                  <a:pt x="4068938" y="433042"/>
                </a:cubicBezTo>
                <a:cubicBezTo>
                  <a:pt x="4070235" y="434336"/>
                  <a:pt x="4072828" y="435629"/>
                  <a:pt x="4074124" y="436846"/>
                </a:cubicBezTo>
                <a:cubicBezTo>
                  <a:pt x="4074124" y="438140"/>
                  <a:pt x="4074124" y="438140"/>
                  <a:pt x="4074124" y="439433"/>
                </a:cubicBezTo>
                <a:cubicBezTo>
                  <a:pt x="4074124" y="439433"/>
                  <a:pt x="4072828" y="440727"/>
                  <a:pt x="4071531" y="440727"/>
                </a:cubicBezTo>
                <a:cubicBezTo>
                  <a:pt x="4071531" y="443237"/>
                  <a:pt x="4071531" y="445748"/>
                  <a:pt x="4071531" y="448335"/>
                </a:cubicBezTo>
                <a:cubicBezTo>
                  <a:pt x="4072828" y="448335"/>
                  <a:pt x="4072828" y="448335"/>
                  <a:pt x="4074124" y="448335"/>
                </a:cubicBezTo>
                <a:cubicBezTo>
                  <a:pt x="4074124" y="447042"/>
                  <a:pt x="4075277" y="447042"/>
                  <a:pt x="4075277" y="445748"/>
                </a:cubicBezTo>
                <a:cubicBezTo>
                  <a:pt x="4074124" y="445748"/>
                  <a:pt x="4074124" y="444531"/>
                  <a:pt x="4074124" y="444531"/>
                </a:cubicBezTo>
                <a:cubicBezTo>
                  <a:pt x="4075277" y="444531"/>
                  <a:pt x="4075277" y="443237"/>
                  <a:pt x="4076573" y="443237"/>
                </a:cubicBezTo>
                <a:cubicBezTo>
                  <a:pt x="4076573" y="443237"/>
                  <a:pt x="4076573" y="441944"/>
                  <a:pt x="4076573" y="440727"/>
                </a:cubicBezTo>
                <a:cubicBezTo>
                  <a:pt x="4076573" y="440727"/>
                  <a:pt x="4077870" y="440727"/>
                  <a:pt x="4079166" y="440727"/>
                </a:cubicBezTo>
                <a:cubicBezTo>
                  <a:pt x="4080463" y="439433"/>
                  <a:pt x="4080463" y="438140"/>
                  <a:pt x="4081759" y="436846"/>
                </a:cubicBezTo>
                <a:cubicBezTo>
                  <a:pt x="4082911" y="436846"/>
                  <a:pt x="4082911" y="438140"/>
                  <a:pt x="4084208" y="438140"/>
                </a:cubicBezTo>
                <a:cubicBezTo>
                  <a:pt x="4084208" y="439433"/>
                  <a:pt x="4085504" y="440727"/>
                  <a:pt x="4085504" y="441944"/>
                </a:cubicBezTo>
                <a:cubicBezTo>
                  <a:pt x="4085504" y="443237"/>
                  <a:pt x="4085504" y="445748"/>
                  <a:pt x="4085504" y="447042"/>
                </a:cubicBezTo>
                <a:cubicBezTo>
                  <a:pt x="4086801" y="448335"/>
                  <a:pt x="4086801" y="448335"/>
                  <a:pt x="4086801" y="449552"/>
                </a:cubicBezTo>
                <a:cubicBezTo>
                  <a:pt x="4085504" y="449552"/>
                  <a:pt x="4085504" y="449552"/>
                  <a:pt x="4084208" y="449552"/>
                </a:cubicBezTo>
                <a:cubicBezTo>
                  <a:pt x="4084208" y="450846"/>
                  <a:pt x="4084208" y="450846"/>
                  <a:pt x="4084208" y="452139"/>
                </a:cubicBezTo>
                <a:cubicBezTo>
                  <a:pt x="4084208" y="452139"/>
                  <a:pt x="4082911" y="452139"/>
                  <a:pt x="4082911" y="452139"/>
                </a:cubicBezTo>
                <a:cubicBezTo>
                  <a:pt x="4085504" y="453357"/>
                  <a:pt x="4086801" y="454650"/>
                  <a:pt x="4089250" y="455943"/>
                </a:cubicBezTo>
                <a:cubicBezTo>
                  <a:pt x="4091843" y="457237"/>
                  <a:pt x="4093139" y="457237"/>
                  <a:pt x="4095732" y="457237"/>
                </a:cubicBezTo>
                <a:cubicBezTo>
                  <a:pt x="4096884" y="457237"/>
                  <a:pt x="4099477" y="458454"/>
                  <a:pt x="4100774" y="458454"/>
                </a:cubicBezTo>
                <a:cubicBezTo>
                  <a:pt x="4100774" y="459748"/>
                  <a:pt x="4102070" y="461041"/>
                  <a:pt x="4103223" y="462258"/>
                </a:cubicBezTo>
                <a:cubicBezTo>
                  <a:pt x="4102070" y="463552"/>
                  <a:pt x="4102070" y="463552"/>
                  <a:pt x="4102070" y="464845"/>
                </a:cubicBezTo>
                <a:cubicBezTo>
                  <a:pt x="4103223" y="466063"/>
                  <a:pt x="4104519" y="466063"/>
                  <a:pt x="4105816" y="467356"/>
                </a:cubicBezTo>
                <a:cubicBezTo>
                  <a:pt x="4108409" y="467356"/>
                  <a:pt x="4110858" y="468649"/>
                  <a:pt x="4113450" y="468649"/>
                </a:cubicBezTo>
                <a:cubicBezTo>
                  <a:pt x="4116043" y="471160"/>
                  <a:pt x="4117196" y="472454"/>
                  <a:pt x="4119789" y="474964"/>
                </a:cubicBezTo>
                <a:cubicBezTo>
                  <a:pt x="4119789" y="474964"/>
                  <a:pt x="4119789" y="473747"/>
                  <a:pt x="4119789" y="473747"/>
                </a:cubicBezTo>
                <a:cubicBezTo>
                  <a:pt x="4121085" y="472454"/>
                  <a:pt x="4121085" y="471160"/>
                  <a:pt x="4121085" y="469867"/>
                </a:cubicBezTo>
                <a:cubicBezTo>
                  <a:pt x="4123534" y="468649"/>
                  <a:pt x="4124831" y="468649"/>
                  <a:pt x="4127423" y="467356"/>
                </a:cubicBezTo>
                <a:cubicBezTo>
                  <a:pt x="4128720" y="467356"/>
                  <a:pt x="4130016" y="467356"/>
                  <a:pt x="4131169" y="467356"/>
                </a:cubicBezTo>
                <a:cubicBezTo>
                  <a:pt x="4133762" y="468649"/>
                  <a:pt x="4136355" y="471160"/>
                  <a:pt x="4138804" y="472454"/>
                </a:cubicBezTo>
                <a:cubicBezTo>
                  <a:pt x="4140100" y="472454"/>
                  <a:pt x="4142693" y="473747"/>
                  <a:pt x="4143989" y="473747"/>
                </a:cubicBezTo>
                <a:cubicBezTo>
                  <a:pt x="4145142" y="474964"/>
                  <a:pt x="4145142" y="474964"/>
                  <a:pt x="4146438" y="476258"/>
                </a:cubicBezTo>
                <a:cubicBezTo>
                  <a:pt x="4146438" y="478769"/>
                  <a:pt x="4147735" y="480062"/>
                  <a:pt x="4147735" y="481355"/>
                </a:cubicBezTo>
                <a:cubicBezTo>
                  <a:pt x="4147735" y="480062"/>
                  <a:pt x="4147735" y="477551"/>
                  <a:pt x="4147735" y="476258"/>
                </a:cubicBezTo>
                <a:cubicBezTo>
                  <a:pt x="4147735" y="474964"/>
                  <a:pt x="4146438" y="473747"/>
                  <a:pt x="4146438" y="472454"/>
                </a:cubicBezTo>
                <a:cubicBezTo>
                  <a:pt x="4145142" y="471160"/>
                  <a:pt x="4143989" y="471160"/>
                  <a:pt x="4142693" y="471160"/>
                </a:cubicBezTo>
                <a:cubicBezTo>
                  <a:pt x="4141397" y="469867"/>
                  <a:pt x="4138804" y="469867"/>
                  <a:pt x="4137507" y="468649"/>
                </a:cubicBezTo>
                <a:cubicBezTo>
                  <a:pt x="4135058" y="467356"/>
                  <a:pt x="4133762" y="466063"/>
                  <a:pt x="4131169" y="464845"/>
                </a:cubicBezTo>
                <a:cubicBezTo>
                  <a:pt x="4128720" y="464845"/>
                  <a:pt x="4127423" y="464845"/>
                  <a:pt x="4124831" y="464845"/>
                </a:cubicBezTo>
                <a:cubicBezTo>
                  <a:pt x="4122382" y="466063"/>
                  <a:pt x="4121085" y="467356"/>
                  <a:pt x="4118492" y="467356"/>
                </a:cubicBezTo>
                <a:cubicBezTo>
                  <a:pt x="4117196" y="467356"/>
                  <a:pt x="4117196" y="466063"/>
                  <a:pt x="4116043" y="466063"/>
                </a:cubicBezTo>
                <a:cubicBezTo>
                  <a:pt x="4114747" y="466063"/>
                  <a:pt x="4114747" y="466063"/>
                  <a:pt x="4114747" y="466063"/>
                </a:cubicBezTo>
                <a:cubicBezTo>
                  <a:pt x="4112154" y="464845"/>
                  <a:pt x="4110858" y="464845"/>
                  <a:pt x="4108409" y="463552"/>
                </a:cubicBezTo>
                <a:cubicBezTo>
                  <a:pt x="4105816" y="461041"/>
                  <a:pt x="4104519" y="459748"/>
                  <a:pt x="4102070" y="457237"/>
                </a:cubicBezTo>
                <a:cubicBezTo>
                  <a:pt x="4100774" y="455943"/>
                  <a:pt x="4099477" y="455943"/>
                  <a:pt x="4098181" y="454650"/>
                </a:cubicBezTo>
                <a:cubicBezTo>
                  <a:pt x="4095732" y="454650"/>
                  <a:pt x="4094436" y="453357"/>
                  <a:pt x="4091843" y="453357"/>
                </a:cubicBezTo>
                <a:cubicBezTo>
                  <a:pt x="4091843" y="452139"/>
                  <a:pt x="4090546" y="450846"/>
                  <a:pt x="4089250" y="449552"/>
                </a:cubicBezTo>
                <a:cubicBezTo>
                  <a:pt x="4089250" y="449552"/>
                  <a:pt x="4090546" y="450846"/>
                  <a:pt x="4091843" y="450846"/>
                </a:cubicBezTo>
                <a:cubicBezTo>
                  <a:pt x="4093139" y="450846"/>
                  <a:pt x="4093139" y="450846"/>
                  <a:pt x="4094436" y="450846"/>
                </a:cubicBezTo>
                <a:cubicBezTo>
                  <a:pt x="4095732" y="449552"/>
                  <a:pt x="4098181" y="448335"/>
                  <a:pt x="4099477" y="447042"/>
                </a:cubicBezTo>
                <a:cubicBezTo>
                  <a:pt x="4099477" y="445748"/>
                  <a:pt x="4098181" y="445748"/>
                  <a:pt x="4098181" y="444531"/>
                </a:cubicBezTo>
                <a:cubicBezTo>
                  <a:pt x="4095732" y="443237"/>
                  <a:pt x="4094436" y="441944"/>
                  <a:pt x="4093139" y="440727"/>
                </a:cubicBezTo>
                <a:cubicBezTo>
                  <a:pt x="4093139" y="439433"/>
                  <a:pt x="4091843" y="436846"/>
                  <a:pt x="4091843" y="435629"/>
                </a:cubicBezTo>
                <a:cubicBezTo>
                  <a:pt x="4090546" y="433042"/>
                  <a:pt x="4088097" y="431825"/>
                  <a:pt x="4086801" y="429238"/>
                </a:cubicBezTo>
                <a:cubicBezTo>
                  <a:pt x="4085504" y="428021"/>
                  <a:pt x="4084208" y="428021"/>
                  <a:pt x="4082911" y="426727"/>
                </a:cubicBezTo>
                <a:cubicBezTo>
                  <a:pt x="4081759" y="425434"/>
                  <a:pt x="4080463" y="424216"/>
                  <a:pt x="4079166" y="422923"/>
                </a:cubicBezTo>
                <a:cubicBezTo>
                  <a:pt x="4079166" y="421630"/>
                  <a:pt x="4080463" y="421630"/>
                  <a:pt x="4080463" y="420336"/>
                </a:cubicBezTo>
                <a:cubicBezTo>
                  <a:pt x="4079166" y="419119"/>
                  <a:pt x="4079166" y="419119"/>
                  <a:pt x="4079166" y="417825"/>
                </a:cubicBezTo>
                <a:cubicBezTo>
                  <a:pt x="4079166" y="415315"/>
                  <a:pt x="4079166" y="414021"/>
                  <a:pt x="4079166" y="411510"/>
                </a:cubicBezTo>
                <a:cubicBezTo>
                  <a:pt x="4077870" y="410217"/>
                  <a:pt x="4076573" y="408924"/>
                  <a:pt x="4075277" y="407706"/>
                </a:cubicBezTo>
                <a:cubicBezTo>
                  <a:pt x="4074124" y="407706"/>
                  <a:pt x="4074124" y="407706"/>
                  <a:pt x="4072828" y="407706"/>
                </a:cubicBezTo>
                <a:cubicBezTo>
                  <a:pt x="4070235" y="406413"/>
                  <a:pt x="4068938" y="405119"/>
                  <a:pt x="4066490" y="403826"/>
                </a:cubicBezTo>
                <a:cubicBezTo>
                  <a:pt x="4062600" y="403826"/>
                  <a:pt x="4060151" y="402609"/>
                  <a:pt x="4056262" y="402609"/>
                </a:cubicBezTo>
                <a:cubicBezTo>
                  <a:pt x="4054965" y="401315"/>
                  <a:pt x="4054965" y="400022"/>
                  <a:pt x="4053813" y="398804"/>
                </a:cubicBezTo>
                <a:cubicBezTo>
                  <a:pt x="4052517" y="397511"/>
                  <a:pt x="4049924" y="397511"/>
                  <a:pt x="4048627" y="396218"/>
                </a:cubicBezTo>
                <a:cubicBezTo>
                  <a:pt x="4049924" y="396218"/>
                  <a:pt x="4049924" y="395000"/>
                  <a:pt x="4049924" y="393707"/>
                </a:cubicBezTo>
                <a:cubicBezTo>
                  <a:pt x="4049924" y="392413"/>
                  <a:pt x="4048627" y="392413"/>
                  <a:pt x="4048627" y="391196"/>
                </a:cubicBezTo>
                <a:cubicBezTo>
                  <a:pt x="4048627" y="391196"/>
                  <a:pt x="4048627" y="389903"/>
                  <a:pt x="4048627" y="389903"/>
                </a:cubicBezTo>
                <a:cubicBezTo>
                  <a:pt x="4047475" y="389903"/>
                  <a:pt x="4044882" y="391196"/>
                  <a:pt x="4043585" y="391196"/>
                </a:cubicBezTo>
                <a:cubicBezTo>
                  <a:pt x="4039840" y="389903"/>
                  <a:pt x="4034654" y="389903"/>
                  <a:pt x="4030909" y="388609"/>
                </a:cubicBezTo>
                <a:cubicBezTo>
                  <a:pt x="4028316" y="388609"/>
                  <a:pt x="4027019" y="388609"/>
                  <a:pt x="4025867" y="388609"/>
                </a:cubicBezTo>
                <a:cubicBezTo>
                  <a:pt x="4024570" y="388609"/>
                  <a:pt x="4021978" y="387316"/>
                  <a:pt x="4020681" y="386098"/>
                </a:cubicBezTo>
                <a:cubicBezTo>
                  <a:pt x="4020681" y="384805"/>
                  <a:pt x="4020681" y="383512"/>
                  <a:pt x="4020681" y="382294"/>
                </a:cubicBezTo>
                <a:cubicBezTo>
                  <a:pt x="4020681" y="382294"/>
                  <a:pt x="4019529" y="382294"/>
                  <a:pt x="4019529" y="382294"/>
                </a:cubicBezTo>
                <a:cubicBezTo>
                  <a:pt x="4019529" y="381001"/>
                  <a:pt x="4018232" y="381001"/>
                  <a:pt x="4018232" y="379707"/>
                </a:cubicBezTo>
                <a:cubicBezTo>
                  <a:pt x="4018232" y="378490"/>
                  <a:pt x="4019529" y="377197"/>
                  <a:pt x="4019529" y="375903"/>
                </a:cubicBezTo>
                <a:cubicBezTo>
                  <a:pt x="4018232" y="373392"/>
                  <a:pt x="4016936" y="372099"/>
                  <a:pt x="4015639" y="369588"/>
                </a:cubicBezTo>
                <a:cubicBezTo>
                  <a:pt x="4013046" y="368295"/>
                  <a:pt x="4011894" y="367001"/>
                  <a:pt x="4009301" y="365784"/>
                </a:cubicBezTo>
                <a:cubicBezTo>
                  <a:pt x="4009301" y="365784"/>
                  <a:pt x="4010597" y="364491"/>
                  <a:pt x="4010597" y="364491"/>
                </a:cubicBezTo>
                <a:cubicBezTo>
                  <a:pt x="4010597" y="364491"/>
                  <a:pt x="4010597" y="363197"/>
                  <a:pt x="4010597" y="363197"/>
                </a:cubicBezTo>
                <a:cubicBezTo>
                  <a:pt x="4010597" y="363197"/>
                  <a:pt x="4009301" y="363197"/>
                  <a:pt x="4008004" y="363197"/>
                </a:cubicBezTo>
                <a:cubicBezTo>
                  <a:pt x="4006708" y="363197"/>
                  <a:pt x="4006708" y="361980"/>
                  <a:pt x="4005556" y="361980"/>
                </a:cubicBezTo>
                <a:cubicBezTo>
                  <a:pt x="4005556" y="360686"/>
                  <a:pt x="4006708" y="360686"/>
                  <a:pt x="4006708" y="359393"/>
                </a:cubicBezTo>
                <a:cubicBezTo>
                  <a:pt x="4006708" y="358176"/>
                  <a:pt x="4006708" y="358176"/>
                  <a:pt x="4006708" y="356882"/>
                </a:cubicBezTo>
                <a:cubicBezTo>
                  <a:pt x="4005556" y="355589"/>
                  <a:pt x="4004259" y="355589"/>
                  <a:pt x="4002963" y="354295"/>
                </a:cubicBezTo>
                <a:cubicBezTo>
                  <a:pt x="4002963" y="354295"/>
                  <a:pt x="4004259" y="353078"/>
                  <a:pt x="4005556" y="353078"/>
                </a:cubicBezTo>
                <a:cubicBezTo>
                  <a:pt x="4006708" y="354295"/>
                  <a:pt x="4009301" y="354295"/>
                  <a:pt x="4010597" y="354295"/>
                </a:cubicBezTo>
                <a:cubicBezTo>
                  <a:pt x="4011894" y="353078"/>
                  <a:pt x="4014343" y="353078"/>
                  <a:pt x="4015639" y="351785"/>
                </a:cubicBezTo>
                <a:cubicBezTo>
                  <a:pt x="4018232" y="353078"/>
                  <a:pt x="4019529" y="353078"/>
                  <a:pt x="4020681" y="353078"/>
                </a:cubicBezTo>
                <a:cubicBezTo>
                  <a:pt x="4023274" y="353078"/>
                  <a:pt x="4027019" y="353078"/>
                  <a:pt x="4030909" y="353078"/>
                </a:cubicBezTo>
                <a:cubicBezTo>
                  <a:pt x="4035951" y="353078"/>
                  <a:pt x="4040992" y="351785"/>
                  <a:pt x="4046178" y="351785"/>
                </a:cubicBezTo>
                <a:cubicBezTo>
                  <a:pt x="4048627" y="350491"/>
                  <a:pt x="4049924" y="350491"/>
                  <a:pt x="4052517" y="349274"/>
                </a:cubicBezTo>
                <a:cubicBezTo>
                  <a:pt x="4054965" y="349274"/>
                  <a:pt x="4056262" y="349274"/>
                  <a:pt x="4057558" y="349274"/>
                </a:cubicBezTo>
                <a:cubicBezTo>
                  <a:pt x="4058855" y="349274"/>
                  <a:pt x="4060151" y="350491"/>
                  <a:pt x="4061304" y="350491"/>
                </a:cubicBezTo>
                <a:cubicBezTo>
                  <a:pt x="4063897" y="350491"/>
                  <a:pt x="4065193" y="350491"/>
                  <a:pt x="4066490" y="350491"/>
                </a:cubicBezTo>
                <a:cubicBezTo>
                  <a:pt x="4067786" y="349274"/>
                  <a:pt x="4067786" y="349274"/>
                  <a:pt x="4068938" y="347980"/>
                </a:cubicBezTo>
                <a:cubicBezTo>
                  <a:pt x="4071531" y="347980"/>
                  <a:pt x="4074124" y="347980"/>
                  <a:pt x="4076573" y="347980"/>
                </a:cubicBezTo>
                <a:cubicBezTo>
                  <a:pt x="4081759" y="347980"/>
                  <a:pt x="4085504" y="346687"/>
                  <a:pt x="4090546" y="346687"/>
                </a:cubicBezTo>
                <a:cubicBezTo>
                  <a:pt x="4090546" y="346687"/>
                  <a:pt x="4091843" y="347980"/>
                  <a:pt x="4091843" y="347980"/>
                </a:cubicBezTo>
                <a:cubicBezTo>
                  <a:pt x="4090546" y="349274"/>
                  <a:pt x="4090546" y="349274"/>
                  <a:pt x="4089250" y="350491"/>
                </a:cubicBezTo>
                <a:cubicBezTo>
                  <a:pt x="4089250" y="350491"/>
                  <a:pt x="4089250" y="351785"/>
                  <a:pt x="4089250" y="351785"/>
                </a:cubicBezTo>
                <a:cubicBezTo>
                  <a:pt x="4089250" y="353078"/>
                  <a:pt x="4088097" y="353078"/>
                  <a:pt x="4086801" y="353078"/>
                </a:cubicBezTo>
                <a:cubicBezTo>
                  <a:pt x="4085504" y="354295"/>
                  <a:pt x="4084208" y="355589"/>
                  <a:pt x="4082911" y="356882"/>
                </a:cubicBezTo>
                <a:cubicBezTo>
                  <a:pt x="4082911" y="358176"/>
                  <a:pt x="4082911" y="358176"/>
                  <a:pt x="4082911" y="359393"/>
                </a:cubicBezTo>
                <a:cubicBezTo>
                  <a:pt x="4085504" y="360686"/>
                  <a:pt x="4088097" y="363197"/>
                  <a:pt x="4090546" y="364491"/>
                </a:cubicBezTo>
                <a:cubicBezTo>
                  <a:pt x="4093139" y="364491"/>
                  <a:pt x="4095732" y="365784"/>
                  <a:pt x="4098181" y="365784"/>
                </a:cubicBezTo>
                <a:cubicBezTo>
                  <a:pt x="4096884" y="365784"/>
                  <a:pt x="4095732" y="364491"/>
                  <a:pt x="4094436" y="364491"/>
                </a:cubicBezTo>
                <a:cubicBezTo>
                  <a:pt x="4091843" y="363197"/>
                  <a:pt x="4090546" y="360686"/>
                  <a:pt x="4088097" y="359393"/>
                </a:cubicBezTo>
                <a:cubicBezTo>
                  <a:pt x="4088097" y="359393"/>
                  <a:pt x="4088097" y="358176"/>
                  <a:pt x="4088097" y="358176"/>
                </a:cubicBezTo>
                <a:cubicBezTo>
                  <a:pt x="4089250" y="356882"/>
                  <a:pt x="4090546" y="356882"/>
                  <a:pt x="4091843" y="355589"/>
                </a:cubicBezTo>
                <a:cubicBezTo>
                  <a:pt x="4094436" y="355589"/>
                  <a:pt x="4096884" y="354295"/>
                  <a:pt x="4099477" y="354295"/>
                </a:cubicBezTo>
                <a:cubicBezTo>
                  <a:pt x="4100774" y="353078"/>
                  <a:pt x="4102070" y="351785"/>
                  <a:pt x="4103223" y="350491"/>
                </a:cubicBezTo>
                <a:cubicBezTo>
                  <a:pt x="4102070" y="349274"/>
                  <a:pt x="4102070" y="347980"/>
                  <a:pt x="4100774" y="346687"/>
                </a:cubicBezTo>
                <a:cubicBezTo>
                  <a:pt x="4098181" y="345470"/>
                  <a:pt x="4096884" y="345470"/>
                  <a:pt x="4095732" y="345470"/>
                </a:cubicBezTo>
                <a:cubicBezTo>
                  <a:pt x="4094436" y="344176"/>
                  <a:pt x="4091843" y="342883"/>
                  <a:pt x="4090546" y="341665"/>
                </a:cubicBezTo>
                <a:cubicBezTo>
                  <a:pt x="4090546" y="341665"/>
                  <a:pt x="4091843" y="340372"/>
                  <a:pt x="4091843" y="340372"/>
                </a:cubicBezTo>
                <a:cubicBezTo>
                  <a:pt x="4089250" y="340372"/>
                  <a:pt x="4088097" y="339079"/>
                  <a:pt x="4085504" y="339079"/>
                </a:cubicBezTo>
                <a:cubicBezTo>
                  <a:pt x="4084208" y="339079"/>
                  <a:pt x="4084208" y="340372"/>
                  <a:pt x="4082911" y="340372"/>
                </a:cubicBezTo>
                <a:cubicBezTo>
                  <a:pt x="4081759" y="340372"/>
                  <a:pt x="4081759" y="339079"/>
                  <a:pt x="4080463" y="339079"/>
                </a:cubicBezTo>
                <a:cubicBezTo>
                  <a:pt x="4080463" y="337785"/>
                  <a:pt x="4079166" y="336568"/>
                  <a:pt x="4079166" y="335274"/>
                </a:cubicBezTo>
                <a:cubicBezTo>
                  <a:pt x="4076573" y="333981"/>
                  <a:pt x="4075277" y="333981"/>
                  <a:pt x="4072828" y="333981"/>
                </a:cubicBezTo>
                <a:cubicBezTo>
                  <a:pt x="4072828" y="333981"/>
                  <a:pt x="4071531" y="333981"/>
                  <a:pt x="4070235" y="333981"/>
                </a:cubicBezTo>
                <a:cubicBezTo>
                  <a:pt x="4068938" y="332764"/>
                  <a:pt x="4067786" y="331470"/>
                  <a:pt x="4066490" y="330177"/>
                </a:cubicBezTo>
                <a:cubicBezTo>
                  <a:pt x="4067786" y="330177"/>
                  <a:pt x="4067786" y="330177"/>
                  <a:pt x="4068938" y="330177"/>
                </a:cubicBezTo>
                <a:cubicBezTo>
                  <a:pt x="4070235" y="330177"/>
                  <a:pt x="4070235" y="328959"/>
                  <a:pt x="4070235" y="328959"/>
                </a:cubicBezTo>
                <a:cubicBezTo>
                  <a:pt x="4071531" y="328959"/>
                  <a:pt x="4071531" y="328959"/>
                  <a:pt x="4072828" y="328959"/>
                </a:cubicBezTo>
                <a:cubicBezTo>
                  <a:pt x="4074124" y="330177"/>
                  <a:pt x="4075277" y="330177"/>
                  <a:pt x="4076573" y="331470"/>
                </a:cubicBezTo>
                <a:cubicBezTo>
                  <a:pt x="4079166" y="332764"/>
                  <a:pt x="4080463" y="332764"/>
                  <a:pt x="4081759" y="332764"/>
                </a:cubicBezTo>
                <a:cubicBezTo>
                  <a:pt x="4082911" y="332764"/>
                  <a:pt x="4084208" y="332764"/>
                  <a:pt x="4085504" y="332764"/>
                </a:cubicBezTo>
                <a:cubicBezTo>
                  <a:pt x="4085504" y="332764"/>
                  <a:pt x="4084208" y="331470"/>
                  <a:pt x="4084208" y="331470"/>
                </a:cubicBezTo>
                <a:cubicBezTo>
                  <a:pt x="4082911" y="331470"/>
                  <a:pt x="4082911" y="331470"/>
                  <a:pt x="4081759" y="331470"/>
                </a:cubicBezTo>
                <a:cubicBezTo>
                  <a:pt x="4080463" y="331470"/>
                  <a:pt x="4079166" y="331470"/>
                  <a:pt x="4077870" y="331470"/>
                </a:cubicBezTo>
                <a:cubicBezTo>
                  <a:pt x="4076573" y="330177"/>
                  <a:pt x="4075277" y="330177"/>
                  <a:pt x="4074124" y="328959"/>
                </a:cubicBezTo>
                <a:cubicBezTo>
                  <a:pt x="4074124" y="327666"/>
                  <a:pt x="4074124" y="327666"/>
                  <a:pt x="4074124" y="326373"/>
                </a:cubicBezTo>
                <a:cubicBezTo>
                  <a:pt x="4072828" y="326373"/>
                  <a:pt x="4071531" y="325155"/>
                  <a:pt x="4070235" y="325155"/>
                </a:cubicBezTo>
                <a:cubicBezTo>
                  <a:pt x="4067786" y="323862"/>
                  <a:pt x="4066490" y="323862"/>
                  <a:pt x="4063897" y="322568"/>
                </a:cubicBezTo>
                <a:cubicBezTo>
                  <a:pt x="4062600" y="322568"/>
                  <a:pt x="4061304" y="322568"/>
                  <a:pt x="4060151" y="322568"/>
                </a:cubicBezTo>
                <a:cubicBezTo>
                  <a:pt x="4058855" y="321275"/>
                  <a:pt x="4058855" y="321275"/>
                  <a:pt x="4057558" y="320058"/>
                </a:cubicBezTo>
                <a:cubicBezTo>
                  <a:pt x="4058855" y="320058"/>
                  <a:pt x="4058855" y="318764"/>
                  <a:pt x="4060151" y="318764"/>
                </a:cubicBezTo>
                <a:cubicBezTo>
                  <a:pt x="4060151" y="317471"/>
                  <a:pt x="4060151" y="317471"/>
                  <a:pt x="4060151" y="316253"/>
                </a:cubicBezTo>
                <a:cubicBezTo>
                  <a:pt x="4058855" y="316253"/>
                  <a:pt x="4058855" y="314960"/>
                  <a:pt x="4057558" y="314960"/>
                </a:cubicBezTo>
                <a:cubicBezTo>
                  <a:pt x="4057558" y="313667"/>
                  <a:pt x="4058855" y="313667"/>
                  <a:pt x="4058855" y="313667"/>
                </a:cubicBezTo>
                <a:cubicBezTo>
                  <a:pt x="4060151" y="314960"/>
                  <a:pt x="4060151" y="314960"/>
                  <a:pt x="4061304" y="314960"/>
                </a:cubicBezTo>
                <a:cubicBezTo>
                  <a:pt x="4062600" y="316253"/>
                  <a:pt x="4063897" y="317471"/>
                  <a:pt x="4065193" y="318764"/>
                </a:cubicBezTo>
                <a:cubicBezTo>
                  <a:pt x="4066490" y="318764"/>
                  <a:pt x="4067786" y="318764"/>
                  <a:pt x="4068938" y="318764"/>
                </a:cubicBezTo>
                <a:cubicBezTo>
                  <a:pt x="4070235" y="320058"/>
                  <a:pt x="4071531" y="321275"/>
                  <a:pt x="4072828" y="322568"/>
                </a:cubicBezTo>
                <a:cubicBezTo>
                  <a:pt x="4072828" y="321275"/>
                  <a:pt x="4074124" y="321275"/>
                  <a:pt x="4074124" y="320058"/>
                </a:cubicBezTo>
                <a:cubicBezTo>
                  <a:pt x="4074124" y="320058"/>
                  <a:pt x="4074124" y="318764"/>
                  <a:pt x="4074124" y="318764"/>
                </a:cubicBezTo>
                <a:cubicBezTo>
                  <a:pt x="4075277" y="317471"/>
                  <a:pt x="4076573" y="317471"/>
                  <a:pt x="4077870" y="317471"/>
                </a:cubicBezTo>
                <a:cubicBezTo>
                  <a:pt x="4077870" y="314960"/>
                  <a:pt x="4079166" y="313667"/>
                  <a:pt x="4079166" y="312449"/>
                </a:cubicBezTo>
                <a:cubicBezTo>
                  <a:pt x="4077870" y="312449"/>
                  <a:pt x="4077870" y="311156"/>
                  <a:pt x="4076573" y="311156"/>
                </a:cubicBezTo>
                <a:cubicBezTo>
                  <a:pt x="4076573" y="309862"/>
                  <a:pt x="4077870" y="309862"/>
                  <a:pt x="4077870" y="309862"/>
                </a:cubicBezTo>
                <a:cubicBezTo>
                  <a:pt x="4079166" y="309862"/>
                  <a:pt x="4080463" y="311156"/>
                  <a:pt x="4081759" y="311156"/>
                </a:cubicBezTo>
                <a:cubicBezTo>
                  <a:pt x="4082911" y="311156"/>
                  <a:pt x="4082911" y="309862"/>
                  <a:pt x="4084208" y="309862"/>
                </a:cubicBezTo>
                <a:cubicBezTo>
                  <a:pt x="4081759" y="308645"/>
                  <a:pt x="4077870" y="308645"/>
                  <a:pt x="4075277" y="307352"/>
                </a:cubicBezTo>
                <a:cubicBezTo>
                  <a:pt x="4074124" y="307352"/>
                  <a:pt x="4074124" y="308645"/>
                  <a:pt x="4072828" y="308645"/>
                </a:cubicBezTo>
                <a:cubicBezTo>
                  <a:pt x="4072828" y="308645"/>
                  <a:pt x="4071531" y="308645"/>
                  <a:pt x="4070235" y="308645"/>
                </a:cubicBezTo>
                <a:cubicBezTo>
                  <a:pt x="4070235" y="307352"/>
                  <a:pt x="4070235" y="307352"/>
                  <a:pt x="4070235" y="306058"/>
                </a:cubicBezTo>
                <a:cubicBezTo>
                  <a:pt x="4071531" y="306058"/>
                  <a:pt x="4072828" y="304765"/>
                  <a:pt x="4074124" y="304765"/>
                </a:cubicBezTo>
                <a:cubicBezTo>
                  <a:pt x="4076573" y="306058"/>
                  <a:pt x="4077870" y="306058"/>
                  <a:pt x="4080463" y="306058"/>
                </a:cubicBezTo>
                <a:cubicBezTo>
                  <a:pt x="4081759" y="306058"/>
                  <a:pt x="4084208" y="306058"/>
                  <a:pt x="4085504" y="306058"/>
                </a:cubicBezTo>
                <a:cubicBezTo>
                  <a:pt x="4085504" y="304765"/>
                  <a:pt x="4085504" y="304765"/>
                  <a:pt x="4085504" y="303547"/>
                </a:cubicBezTo>
                <a:cubicBezTo>
                  <a:pt x="4086801" y="302254"/>
                  <a:pt x="4088097" y="300961"/>
                  <a:pt x="4089250" y="300961"/>
                </a:cubicBezTo>
                <a:cubicBezTo>
                  <a:pt x="4089250" y="299743"/>
                  <a:pt x="4089250" y="299743"/>
                  <a:pt x="4089250" y="298450"/>
                </a:cubicBezTo>
                <a:cubicBezTo>
                  <a:pt x="4089250" y="297156"/>
                  <a:pt x="4090546" y="297156"/>
                  <a:pt x="4090546" y="297156"/>
                </a:cubicBezTo>
                <a:cubicBezTo>
                  <a:pt x="4090546" y="297156"/>
                  <a:pt x="4090546" y="295939"/>
                  <a:pt x="4090546" y="295939"/>
                </a:cubicBezTo>
                <a:cubicBezTo>
                  <a:pt x="4091843" y="294646"/>
                  <a:pt x="4093139" y="294646"/>
                  <a:pt x="4094436" y="293352"/>
                </a:cubicBezTo>
                <a:cubicBezTo>
                  <a:pt x="4094436" y="293352"/>
                  <a:pt x="4095732" y="293352"/>
                  <a:pt x="4095732" y="293352"/>
                </a:cubicBezTo>
                <a:cubicBezTo>
                  <a:pt x="4095732" y="293352"/>
                  <a:pt x="4096884" y="294646"/>
                  <a:pt x="4096884" y="294646"/>
                </a:cubicBezTo>
                <a:cubicBezTo>
                  <a:pt x="4098181" y="294646"/>
                  <a:pt x="4098181" y="294646"/>
                  <a:pt x="4099477" y="294646"/>
                </a:cubicBezTo>
                <a:cubicBezTo>
                  <a:pt x="4099477" y="293352"/>
                  <a:pt x="4100774" y="292135"/>
                  <a:pt x="4100774" y="292135"/>
                </a:cubicBezTo>
                <a:cubicBezTo>
                  <a:pt x="4100774" y="292135"/>
                  <a:pt x="4102070" y="292135"/>
                  <a:pt x="4102070" y="292135"/>
                </a:cubicBezTo>
                <a:cubicBezTo>
                  <a:pt x="4100774" y="290841"/>
                  <a:pt x="4100774" y="290841"/>
                  <a:pt x="4099477" y="289548"/>
                </a:cubicBezTo>
                <a:cubicBezTo>
                  <a:pt x="4099477" y="289548"/>
                  <a:pt x="4100774" y="288255"/>
                  <a:pt x="4100774" y="288255"/>
                </a:cubicBezTo>
                <a:cubicBezTo>
                  <a:pt x="4102070" y="288255"/>
                  <a:pt x="4104519" y="288255"/>
                  <a:pt x="4105816" y="288255"/>
                </a:cubicBezTo>
                <a:cubicBezTo>
                  <a:pt x="4107112" y="288255"/>
                  <a:pt x="4107112" y="288255"/>
                  <a:pt x="4108409" y="288255"/>
                </a:cubicBezTo>
                <a:cubicBezTo>
                  <a:pt x="4108409" y="287037"/>
                  <a:pt x="4109561" y="287037"/>
                  <a:pt x="4109561" y="285744"/>
                </a:cubicBezTo>
                <a:cubicBezTo>
                  <a:pt x="4110858" y="285744"/>
                  <a:pt x="4110858" y="285744"/>
                  <a:pt x="4112154" y="285744"/>
                </a:cubicBezTo>
                <a:cubicBezTo>
                  <a:pt x="4113450" y="285744"/>
                  <a:pt x="4114747" y="287037"/>
                  <a:pt x="4116043" y="287037"/>
                </a:cubicBezTo>
                <a:cubicBezTo>
                  <a:pt x="4118492" y="287037"/>
                  <a:pt x="4119789" y="287037"/>
                  <a:pt x="4122382" y="287037"/>
                </a:cubicBezTo>
                <a:cubicBezTo>
                  <a:pt x="4122382" y="287037"/>
                  <a:pt x="4121085" y="285744"/>
                  <a:pt x="4121085" y="285744"/>
                </a:cubicBezTo>
                <a:cubicBezTo>
                  <a:pt x="4122382" y="285744"/>
                  <a:pt x="4122382" y="284450"/>
                  <a:pt x="4122382" y="284450"/>
                </a:cubicBezTo>
                <a:cubicBezTo>
                  <a:pt x="4126127" y="285744"/>
                  <a:pt x="4128720" y="285744"/>
                  <a:pt x="4131169" y="285744"/>
                </a:cubicBezTo>
                <a:lnTo>
                  <a:pt x="4136237" y="284480"/>
                </a:lnTo>
                <a:lnTo>
                  <a:pt x="4135026" y="284480"/>
                </a:lnTo>
                <a:cubicBezTo>
                  <a:pt x="4135026" y="284480"/>
                  <a:pt x="4133757" y="283210"/>
                  <a:pt x="4133757" y="283210"/>
                </a:cubicBezTo>
                <a:cubicBezTo>
                  <a:pt x="4133757" y="283210"/>
                  <a:pt x="4132487" y="283210"/>
                  <a:pt x="4128676" y="281940"/>
                </a:cubicBezTo>
                <a:cubicBezTo>
                  <a:pt x="4128676" y="281940"/>
                  <a:pt x="4127405" y="280670"/>
                  <a:pt x="4127405" y="280670"/>
                </a:cubicBezTo>
                <a:cubicBezTo>
                  <a:pt x="4128676" y="280670"/>
                  <a:pt x="4128676" y="279400"/>
                  <a:pt x="4129945" y="279400"/>
                </a:cubicBezTo>
                <a:cubicBezTo>
                  <a:pt x="4131216" y="280670"/>
                  <a:pt x="4131216" y="280670"/>
                  <a:pt x="4132485" y="280670"/>
                </a:cubicBezTo>
                <a:cubicBezTo>
                  <a:pt x="4133756" y="280670"/>
                  <a:pt x="4133756" y="280670"/>
                  <a:pt x="4135026" y="280670"/>
                </a:cubicBezTo>
                <a:cubicBezTo>
                  <a:pt x="4136296" y="280670"/>
                  <a:pt x="4136296" y="279400"/>
                  <a:pt x="4137566" y="279400"/>
                </a:cubicBezTo>
                <a:cubicBezTo>
                  <a:pt x="4137566" y="279400"/>
                  <a:pt x="4138836" y="279400"/>
                  <a:pt x="4138836" y="279400"/>
                </a:cubicBezTo>
                <a:cubicBezTo>
                  <a:pt x="4138836" y="279400"/>
                  <a:pt x="4140107" y="280670"/>
                  <a:pt x="4140107" y="280670"/>
                </a:cubicBezTo>
                <a:lnTo>
                  <a:pt x="4141117" y="281680"/>
                </a:lnTo>
                <a:lnTo>
                  <a:pt x="4142647" y="281508"/>
                </a:lnTo>
                <a:lnTo>
                  <a:pt x="4142647" y="280670"/>
                </a:lnTo>
                <a:cubicBezTo>
                  <a:pt x="4143917" y="279400"/>
                  <a:pt x="4143917" y="279400"/>
                  <a:pt x="4145187" y="279400"/>
                </a:cubicBezTo>
                <a:cubicBezTo>
                  <a:pt x="4145187" y="279400"/>
                  <a:pt x="4146457" y="279400"/>
                  <a:pt x="4147727" y="279400"/>
                </a:cubicBezTo>
                <a:lnTo>
                  <a:pt x="4148455" y="280856"/>
                </a:lnTo>
                <a:lnTo>
                  <a:pt x="4150328" y="280646"/>
                </a:lnTo>
                <a:cubicBezTo>
                  <a:pt x="4150328" y="279429"/>
                  <a:pt x="4151480" y="279429"/>
                  <a:pt x="4151480" y="278135"/>
                </a:cubicBezTo>
                <a:cubicBezTo>
                  <a:pt x="4150328" y="276842"/>
                  <a:pt x="4150328" y="276842"/>
                  <a:pt x="4149031" y="276842"/>
                </a:cubicBezTo>
                <a:cubicBezTo>
                  <a:pt x="4147735" y="276842"/>
                  <a:pt x="4145142" y="278135"/>
                  <a:pt x="4142693" y="278135"/>
                </a:cubicBezTo>
                <a:cubicBezTo>
                  <a:pt x="4141397" y="278135"/>
                  <a:pt x="4141397" y="276842"/>
                  <a:pt x="4140100" y="276842"/>
                </a:cubicBezTo>
                <a:cubicBezTo>
                  <a:pt x="4138804" y="276842"/>
                  <a:pt x="4136355" y="278135"/>
                  <a:pt x="4135058" y="278135"/>
                </a:cubicBezTo>
                <a:cubicBezTo>
                  <a:pt x="4133762" y="278135"/>
                  <a:pt x="4133762" y="276842"/>
                  <a:pt x="4132465" y="276842"/>
                </a:cubicBezTo>
                <a:cubicBezTo>
                  <a:pt x="4132465" y="275625"/>
                  <a:pt x="4133762" y="273038"/>
                  <a:pt x="4133762" y="271744"/>
                </a:cubicBezTo>
                <a:cubicBezTo>
                  <a:pt x="4135058" y="271744"/>
                  <a:pt x="4135058" y="271744"/>
                  <a:pt x="4136355" y="271744"/>
                </a:cubicBezTo>
                <a:cubicBezTo>
                  <a:pt x="4137507" y="271744"/>
                  <a:pt x="4137507" y="270527"/>
                  <a:pt x="4138804" y="270527"/>
                </a:cubicBezTo>
                <a:cubicBezTo>
                  <a:pt x="4138804" y="270527"/>
                  <a:pt x="4140100" y="270527"/>
                  <a:pt x="4140100" y="270527"/>
                </a:cubicBezTo>
                <a:cubicBezTo>
                  <a:pt x="4140100" y="270527"/>
                  <a:pt x="4140100" y="271744"/>
                  <a:pt x="4140100" y="271744"/>
                </a:cubicBezTo>
                <a:cubicBezTo>
                  <a:pt x="4140100" y="273038"/>
                  <a:pt x="4141397" y="273038"/>
                  <a:pt x="4141397" y="273038"/>
                </a:cubicBezTo>
                <a:cubicBezTo>
                  <a:pt x="4142693" y="273038"/>
                  <a:pt x="4143989" y="271744"/>
                  <a:pt x="4145142" y="271744"/>
                </a:cubicBezTo>
                <a:lnTo>
                  <a:pt x="4144552" y="271145"/>
                </a:lnTo>
                <a:lnTo>
                  <a:pt x="4143916" y="271781"/>
                </a:lnTo>
                <a:cubicBezTo>
                  <a:pt x="4143916" y="271781"/>
                  <a:pt x="4142645" y="271781"/>
                  <a:pt x="4142645" y="271781"/>
                </a:cubicBezTo>
                <a:cubicBezTo>
                  <a:pt x="4142645" y="271781"/>
                  <a:pt x="4141375" y="271781"/>
                  <a:pt x="4141375" y="271781"/>
                </a:cubicBezTo>
                <a:cubicBezTo>
                  <a:pt x="4141375" y="270511"/>
                  <a:pt x="4141375" y="270511"/>
                  <a:pt x="4141375" y="269240"/>
                </a:cubicBezTo>
                <a:cubicBezTo>
                  <a:pt x="4141375" y="269240"/>
                  <a:pt x="4140104" y="267969"/>
                  <a:pt x="4140104" y="267969"/>
                </a:cubicBezTo>
                <a:cubicBezTo>
                  <a:pt x="4141374" y="266699"/>
                  <a:pt x="4141374" y="266699"/>
                  <a:pt x="4141375" y="266699"/>
                </a:cubicBezTo>
                <a:lnTo>
                  <a:pt x="4141995" y="267940"/>
                </a:lnTo>
                <a:lnTo>
                  <a:pt x="4146438" y="267940"/>
                </a:lnTo>
                <a:cubicBezTo>
                  <a:pt x="4146438" y="267940"/>
                  <a:pt x="4147735" y="269234"/>
                  <a:pt x="4149031" y="269234"/>
                </a:cubicBezTo>
                <a:cubicBezTo>
                  <a:pt x="4150328" y="269234"/>
                  <a:pt x="4151480" y="270527"/>
                  <a:pt x="4152777" y="270527"/>
                </a:cubicBezTo>
                <a:cubicBezTo>
                  <a:pt x="4155370" y="270527"/>
                  <a:pt x="4156666" y="269234"/>
                  <a:pt x="4159115" y="269234"/>
                </a:cubicBezTo>
                <a:cubicBezTo>
                  <a:pt x="4160411" y="269234"/>
                  <a:pt x="4161708" y="270527"/>
                  <a:pt x="4163004" y="270527"/>
                </a:cubicBezTo>
                <a:cubicBezTo>
                  <a:pt x="4165453" y="270527"/>
                  <a:pt x="4169343" y="270527"/>
                  <a:pt x="4173088" y="270527"/>
                </a:cubicBezTo>
                <a:cubicBezTo>
                  <a:pt x="4174384" y="270527"/>
                  <a:pt x="4175681" y="271744"/>
                  <a:pt x="4176977" y="271744"/>
                </a:cubicBezTo>
                <a:cubicBezTo>
                  <a:pt x="4176977" y="273038"/>
                  <a:pt x="4178274" y="273038"/>
                  <a:pt x="4178274" y="274331"/>
                </a:cubicBezTo>
                <a:cubicBezTo>
                  <a:pt x="4176977" y="276842"/>
                  <a:pt x="4174384" y="278135"/>
                  <a:pt x="4173088" y="279429"/>
                </a:cubicBezTo>
                <a:cubicBezTo>
                  <a:pt x="4173088" y="279429"/>
                  <a:pt x="4173088" y="280646"/>
                  <a:pt x="4173088" y="280646"/>
                </a:cubicBezTo>
                <a:cubicBezTo>
                  <a:pt x="4174384" y="281940"/>
                  <a:pt x="4175681" y="281940"/>
                  <a:pt x="4176977" y="283233"/>
                </a:cubicBezTo>
                <a:cubicBezTo>
                  <a:pt x="4178274" y="283233"/>
                  <a:pt x="4178274" y="281940"/>
                  <a:pt x="4179426" y="280646"/>
                </a:cubicBezTo>
                <a:cubicBezTo>
                  <a:pt x="4180723" y="280646"/>
                  <a:pt x="4182019" y="279429"/>
                  <a:pt x="4183316" y="278135"/>
                </a:cubicBezTo>
                <a:cubicBezTo>
                  <a:pt x="4183316" y="276842"/>
                  <a:pt x="4183316" y="276842"/>
                  <a:pt x="4183316" y="275625"/>
                </a:cubicBezTo>
                <a:cubicBezTo>
                  <a:pt x="4183316" y="274331"/>
                  <a:pt x="4184612" y="274331"/>
                  <a:pt x="4184612" y="274331"/>
                </a:cubicBezTo>
                <a:cubicBezTo>
                  <a:pt x="4185764" y="275625"/>
                  <a:pt x="4185764" y="275625"/>
                  <a:pt x="4187061" y="276842"/>
                </a:cubicBezTo>
                <a:cubicBezTo>
                  <a:pt x="4187061" y="278135"/>
                  <a:pt x="4187061" y="279429"/>
                  <a:pt x="4187061" y="280646"/>
                </a:cubicBezTo>
                <a:cubicBezTo>
                  <a:pt x="4188357" y="280646"/>
                  <a:pt x="4189654" y="280646"/>
                  <a:pt x="4190950" y="280646"/>
                </a:cubicBezTo>
                <a:cubicBezTo>
                  <a:pt x="4192247" y="279429"/>
                  <a:pt x="4192247" y="279429"/>
                  <a:pt x="4193399" y="278135"/>
                </a:cubicBezTo>
                <a:cubicBezTo>
                  <a:pt x="4193399" y="276842"/>
                  <a:pt x="4192247" y="276842"/>
                  <a:pt x="4192247" y="275625"/>
                </a:cubicBezTo>
                <a:cubicBezTo>
                  <a:pt x="4192247" y="274331"/>
                  <a:pt x="4193399" y="274331"/>
                  <a:pt x="4194696" y="274331"/>
                </a:cubicBezTo>
                <a:cubicBezTo>
                  <a:pt x="4194696" y="274331"/>
                  <a:pt x="4195992" y="274331"/>
                  <a:pt x="4195992" y="274331"/>
                </a:cubicBezTo>
                <a:cubicBezTo>
                  <a:pt x="4195992" y="275625"/>
                  <a:pt x="4195992" y="275625"/>
                  <a:pt x="4195992" y="276842"/>
                </a:cubicBezTo>
                <a:cubicBezTo>
                  <a:pt x="4198585" y="276842"/>
                  <a:pt x="4199738" y="275625"/>
                  <a:pt x="4202330" y="275625"/>
                </a:cubicBezTo>
                <a:cubicBezTo>
                  <a:pt x="4202330" y="275625"/>
                  <a:pt x="4203627" y="274331"/>
                  <a:pt x="4203627" y="274331"/>
                </a:cubicBezTo>
                <a:cubicBezTo>
                  <a:pt x="4202330" y="273038"/>
                  <a:pt x="4202330" y="273038"/>
                  <a:pt x="4201034" y="271744"/>
                </a:cubicBezTo>
                <a:cubicBezTo>
                  <a:pt x="4202330" y="273038"/>
                  <a:pt x="4203627" y="273038"/>
                  <a:pt x="4204923" y="273038"/>
                </a:cubicBezTo>
                <a:cubicBezTo>
                  <a:pt x="4206220" y="273038"/>
                  <a:pt x="4206220" y="271744"/>
                  <a:pt x="4207372" y="271744"/>
                </a:cubicBezTo>
                <a:cubicBezTo>
                  <a:pt x="4206220" y="271744"/>
                  <a:pt x="4204923" y="270527"/>
                  <a:pt x="4203627" y="270527"/>
                </a:cubicBezTo>
                <a:cubicBezTo>
                  <a:pt x="4204923" y="270527"/>
                  <a:pt x="4207372" y="269234"/>
                  <a:pt x="4208669" y="269234"/>
                </a:cubicBezTo>
                <a:lnTo>
                  <a:pt x="4212558" y="270231"/>
                </a:lnTo>
                <a:lnTo>
                  <a:pt x="4212558" y="270527"/>
                </a:lnTo>
                <a:lnTo>
                  <a:pt x="4213711" y="270527"/>
                </a:lnTo>
                <a:lnTo>
                  <a:pt x="4212558" y="270231"/>
                </a:lnTo>
                <a:lnTo>
                  <a:pt x="4212558" y="267940"/>
                </a:lnTo>
                <a:cubicBezTo>
                  <a:pt x="4211262" y="267940"/>
                  <a:pt x="4209965" y="266723"/>
                  <a:pt x="4208669" y="266723"/>
                </a:cubicBezTo>
                <a:cubicBezTo>
                  <a:pt x="4208669" y="266723"/>
                  <a:pt x="4208669" y="265429"/>
                  <a:pt x="4208669" y="265429"/>
                </a:cubicBezTo>
                <a:cubicBezTo>
                  <a:pt x="4208669" y="265429"/>
                  <a:pt x="4209965" y="264136"/>
                  <a:pt x="4211262" y="264136"/>
                </a:cubicBezTo>
                <a:cubicBezTo>
                  <a:pt x="4213711" y="264136"/>
                  <a:pt x="4216303" y="265429"/>
                  <a:pt x="4218896" y="265429"/>
                </a:cubicBezTo>
                <a:cubicBezTo>
                  <a:pt x="4218896" y="265429"/>
                  <a:pt x="4220193" y="264136"/>
                  <a:pt x="4221345" y="264136"/>
                </a:cubicBezTo>
                <a:cubicBezTo>
                  <a:pt x="4222642" y="264136"/>
                  <a:pt x="4223938" y="264136"/>
                  <a:pt x="4225235" y="264136"/>
                </a:cubicBezTo>
                <a:cubicBezTo>
                  <a:pt x="4226531" y="264136"/>
                  <a:pt x="4227684" y="265429"/>
                  <a:pt x="4228980" y="265429"/>
                </a:cubicBezTo>
                <a:cubicBezTo>
                  <a:pt x="4230276" y="265429"/>
                  <a:pt x="4231573" y="265429"/>
                  <a:pt x="4232869" y="265429"/>
                </a:cubicBezTo>
                <a:cubicBezTo>
                  <a:pt x="4234022" y="265429"/>
                  <a:pt x="4234022" y="266723"/>
                  <a:pt x="4235318" y="266723"/>
                </a:cubicBezTo>
                <a:cubicBezTo>
                  <a:pt x="4237911" y="266723"/>
                  <a:pt x="4241657" y="266723"/>
                  <a:pt x="4244250" y="266723"/>
                </a:cubicBezTo>
                <a:cubicBezTo>
                  <a:pt x="4245546" y="267940"/>
                  <a:pt x="4246842" y="267940"/>
                  <a:pt x="4247995" y="269234"/>
                </a:cubicBezTo>
                <a:cubicBezTo>
                  <a:pt x="4247995" y="269234"/>
                  <a:pt x="4249291" y="269234"/>
                  <a:pt x="4250588" y="269234"/>
                </a:cubicBezTo>
                <a:cubicBezTo>
                  <a:pt x="4251884" y="269234"/>
                  <a:pt x="4253181" y="270527"/>
                  <a:pt x="4254477" y="270527"/>
                </a:cubicBezTo>
                <a:cubicBezTo>
                  <a:pt x="4255630" y="269234"/>
                  <a:pt x="4256926" y="269234"/>
                  <a:pt x="4258223" y="269234"/>
                </a:cubicBezTo>
                <a:cubicBezTo>
                  <a:pt x="4258223" y="269234"/>
                  <a:pt x="4256926" y="267940"/>
                  <a:pt x="4256926" y="267940"/>
                </a:cubicBezTo>
                <a:cubicBezTo>
                  <a:pt x="4254477" y="267940"/>
                  <a:pt x="4253181" y="266723"/>
                  <a:pt x="4250588" y="266723"/>
                </a:cubicBezTo>
                <a:cubicBezTo>
                  <a:pt x="4249291" y="265429"/>
                  <a:pt x="4246842" y="265429"/>
                  <a:pt x="4245546" y="264136"/>
                </a:cubicBezTo>
                <a:cubicBezTo>
                  <a:pt x="4244250" y="264136"/>
                  <a:pt x="4241657" y="264136"/>
                  <a:pt x="4240504" y="264136"/>
                </a:cubicBezTo>
                <a:cubicBezTo>
                  <a:pt x="4239208" y="264136"/>
                  <a:pt x="4236615" y="262919"/>
                  <a:pt x="4234022" y="262919"/>
                </a:cubicBezTo>
                <a:cubicBezTo>
                  <a:pt x="4234022" y="262919"/>
                  <a:pt x="4234022" y="261625"/>
                  <a:pt x="4234022" y="261625"/>
                </a:cubicBezTo>
                <a:cubicBezTo>
                  <a:pt x="4234022" y="261625"/>
                  <a:pt x="4232869" y="260332"/>
                  <a:pt x="4232869" y="259114"/>
                </a:cubicBezTo>
                <a:cubicBezTo>
                  <a:pt x="4235318" y="259114"/>
                  <a:pt x="4236615" y="257821"/>
                  <a:pt x="4239208" y="257821"/>
                </a:cubicBezTo>
                <a:cubicBezTo>
                  <a:pt x="4237911" y="257821"/>
                  <a:pt x="4235318" y="256528"/>
                  <a:pt x="4234022" y="256528"/>
                </a:cubicBezTo>
                <a:cubicBezTo>
                  <a:pt x="4232869" y="255234"/>
                  <a:pt x="4231573" y="254017"/>
                  <a:pt x="4230276" y="252723"/>
                </a:cubicBezTo>
                <a:cubicBezTo>
                  <a:pt x="4228980" y="252723"/>
                  <a:pt x="4227684" y="252723"/>
                  <a:pt x="4226531" y="252723"/>
                </a:cubicBezTo>
                <a:cubicBezTo>
                  <a:pt x="4226531" y="251430"/>
                  <a:pt x="4225235" y="250213"/>
                  <a:pt x="4223938" y="248919"/>
                </a:cubicBezTo>
                <a:cubicBezTo>
                  <a:pt x="4223938" y="248919"/>
                  <a:pt x="4223938" y="247626"/>
                  <a:pt x="4223938" y="246408"/>
                </a:cubicBezTo>
                <a:cubicBezTo>
                  <a:pt x="4225235" y="247626"/>
                  <a:pt x="4226531" y="247626"/>
                  <a:pt x="4227684" y="247626"/>
                </a:cubicBezTo>
                <a:cubicBezTo>
                  <a:pt x="4227684" y="246408"/>
                  <a:pt x="4227684" y="246408"/>
                  <a:pt x="4227684" y="245115"/>
                </a:cubicBezTo>
                <a:cubicBezTo>
                  <a:pt x="4226531" y="243822"/>
                  <a:pt x="4225235" y="242604"/>
                  <a:pt x="4223938" y="241311"/>
                </a:cubicBezTo>
                <a:cubicBezTo>
                  <a:pt x="4225235" y="238724"/>
                  <a:pt x="4225235" y="234920"/>
                  <a:pt x="4226531" y="231116"/>
                </a:cubicBezTo>
                <a:cubicBezTo>
                  <a:pt x="4228980" y="229898"/>
                  <a:pt x="4230276" y="229898"/>
                  <a:pt x="4231573" y="228605"/>
                </a:cubicBezTo>
                <a:cubicBezTo>
                  <a:pt x="4231573" y="228605"/>
                  <a:pt x="4230276" y="227311"/>
                  <a:pt x="4230276" y="226094"/>
                </a:cubicBezTo>
                <a:cubicBezTo>
                  <a:pt x="4230276" y="224801"/>
                  <a:pt x="4231573" y="223507"/>
                  <a:pt x="4231573" y="222214"/>
                </a:cubicBezTo>
                <a:cubicBezTo>
                  <a:pt x="4232869" y="222214"/>
                  <a:pt x="4234022" y="220996"/>
                  <a:pt x="4235318" y="220996"/>
                </a:cubicBezTo>
                <a:cubicBezTo>
                  <a:pt x="4234022" y="219703"/>
                  <a:pt x="4234022" y="219703"/>
                  <a:pt x="4232869" y="218410"/>
                </a:cubicBezTo>
                <a:cubicBezTo>
                  <a:pt x="4234022" y="218410"/>
                  <a:pt x="4235318" y="218410"/>
                  <a:pt x="4236615" y="218410"/>
                </a:cubicBezTo>
                <a:cubicBezTo>
                  <a:pt x="4236615" y="218410"/>
                  <a:pt x="4237911" y="217192"/>
                  <a:pt x="4237911" y="217192"/>
                </a:cubicBezTo>
                <a:cubicBezTo>
                  <a:pt x="4240504" y="217192"/>
                  <a:pt x="4241657" y="215899"/>
                  <a:pt x="4244250" y="215899"/>
                </a:cubicBezTo>
                <a:close/>
                <a:moveTo>
                  <a:pt x="4038505" y="215899"/>
                </a:moveTo>
                <a:cubicBezTo>
                  <a:pt x="4038505" y="215899"/>
                  <a:pt x="4039775" y="215899"/>
                  <a:pt x="4039775" y="215899"/>
                </a:cubicBezTo>
                <a:cubicBezTo>
                  <a:pt x="4041046" y="215899"/>
                  <a:pt x="4041046" y="217169"/>
                  <a:pt x="4042316" y="217169"/>
                </a:cubicBezTo>
                <a:cubicBezTo>
                  <a:pt x="4042316" y="217169"/>
                  <a:pt x="4042316" y="218440"/>
                  <a:pt x="4042316" y="218440"/>
                </a:cubicBezTo>
                <a:cubicBezTo>
                  <a:pt x="4042316" y="218440"/>
                  <a:pt x="4041046" y="218440"/>
                  <a:pt x="4041046" y="218440"/>
                </a:cubicBezTo>
                <a:cubicBezTo>
                  <a:pt x="4039775" y="217169"/>
                  <a:pt x="4039775" y="217169"/>
                  <a:pt x="4038505" y="215899"/>
                </a:cubicBezTo>
                <a:close/>
                <a:moveTo>
                  <a:pt x="3138075" y="215899"/>
                </a:moveTo>
                <a:cubicBezTo>
                  <a:pt x="3138075" y="217169"/>
                  <a:pt x="3139345" y="217169"/>
                  <a:pt x="3139345" y="218439"/>
                </a:cubicBezTo>
                <a:cubicBezTo>
                  <a:pt x="3139345" y="219709"/>
                  <a:pt x="3140615" y="219709"/>
                  <a:pt x="3141885" y="220979"/>
                </a:cubicBezTo>
                <a:cubicBezTo>
                  <a:pt x="3141885" y="220979"/>
                  <a:pt x="3141885" y="222249"/>
                  <a:pt x="3141885" y="222249"/>
                </a:cubicBezTo>
                <a:cubicBezTo>
                  <a:pt x="3141885" y="222249"/>
                  <a:pt x="3140615" y="222249"/>
                  <a:pt x="3139345" y="222249"/>
                </a:cubicBezTo>
                <a:cubicBezTo>
                  <a:pt x="3139345" y="222249"/>
                  <a:pt x="3138075" y="223519"/>
                  <a:pt x="3138075" y="223519"/>
                </a:cubicBezTo>
                <a:cubicBezTo>
                  <a:pt x="3139345" y="223519"/>
                  <a:pt x="3139345" y="224789"/>
                  <a:pt x="3139345" y="226059"/>
                </a:cubicBezTo>
                <a:cubicBezTo>
                  <a:pt x="3140615" y="226059"/>
                  <a:pt x="3141885" y="227330"/>
                  <a:pt x="3143155" y="228600"/>
                </a:cubicBezTo>
                <a:cubicBezTo>
                  <a:pt x="3144425" y="228600"/>
                  <a:pt x="3145695" y="229870"/>
                  <a:pt x="3146965" y="229870"/>
                </a:cubicBezTo>
                <a:cubicBezTo>
                  <a:pt x="3148235" y="229870"/>
                  <a:pt x="3148235" y="228600"/>
                  <a:pt x="3149505" y="228600"/>
                </a:cubicBezTo>
                <a:cubicBezTo>
                  <a:pt x="3152045" y="228600"/>
                  <a:pt x="3153315" y="227330"/>
                  <a:pt x="3154585" y="227330"/>
                </a:cubicBezTo>
                <a:cubicBezTo>
                  <a:pt x="3154585" y="227330"/>
                  <a:pt x="3155855" y="228600"/>
                  <a:pt x="3157125" y="228600"/>
                </a:cubicBezTo>
                <a:cubicBezTo>
                  <a:pt x="3157125" y="228600"/>
                  <a:pt x="3158395" y="229870"/>
                  <a:pt x="3158395" y="229870"/>
                </a:cubicBezTo>
                <a:cubicBezTo>
                  <a:pt x="3159665" y="229870"/>
                  <a:pt x="3160935" y="231140"/>
                  <a:pt x="3162205" y="231140"/>
                </a:cubicBezTo>
                <a:cubicBezTo>
                  <a:pt x="3162205" y="232410"/>
                  <a:pt x="3160935" y="232410"/>
                  <a:pt x="3160935" y="232410"/>
                </a:cubicBezTo>
                <a:cubicBezTo>
                  <a:pt x="3159665" y="233680"/>
                  <a:pt x="3158395" y="233680"/>
                  <a:pt x="3157125" y="233680"/>
                </a:cubicBezTo>
                <a:cubicBezTo>
                  <a:pt x="3155855" y="234950"/>
                  <a:pt x="3154585" y="236220"/>
                  <a:pt x="3153315" y="237490"/>
                </a:cubicBezTo>
                <a:cubicBezTo>
                  <a:pt x="3153315" y="237490"/>
                  <a:pt x="3152045" y="238760"/>
                  <a:pt x="3154585" y="238760"/>
                </a:cubicBezTo>
                <a:cubicBezTo>
                  <a:pt x="3153315" y="241300"/>
                  <a:pt x="3153315" y="242570"/>
                  <a:pt x="3152045" y="243841"/>
                </a:cubicBezTo>
                <a:cubicBezTo>
                  <a:pt x="3152045" y="243841"/>
                  <a:pt x="3150775" y="243841"/>
                  <a:pt x="3149505" y="243841"/>
                </a:cubicBezTo>
                <a:cubicBezTo>
                  <a:pt x="3148235" y="243841"/>
                  <a:pt x="3146965" y="245111"/>
                  <a:pt x="3145695" y="245111"/>
                </a:cubicBezTo>
                <a:cubicBezTo>
                  <a:pt x="3144425" y="245111"/>
                  <a:pt x="3144425" y="246381"/>
                  <a:pt x="3143155" y="246381"/>
                </a:cubicBezTo>
                <a:cubicBezTo>
                  <a:pt x="3143155" y="247651"/>
                  <a:pt x="3143155" y="247651"/>
                  <a:pt x="3143155" y="248921"/>
                </a:cubicBezTo>
                <a:cubicBezTo>
                  <a:pt x="3143155" y="248921"/>
                  <a:pt x="3141885" y="250191"/>
                  <a:pt x="3140615" y="250191"/>
                </a:cubicBezTo>
                <a:cubicBezTo>
                  <a:pt x="3139345" y="250191"/>
                  <a:pt x="3139345" y="250191"/>
                  <a:pt x="3138075" y="250191"/>
                </a:cubicBezTo>
                <a:cubicBezTo>
                  <a:pt x="3138075" y="248921"/>
                  <a:pt x="3136805" y="248921"/>
                  <a:pt x="3136805" y="247651"/>
                </a:cubicBezTo>
                <a:cubicBezTo>
                  <a:pt x="3138075" y="247651"/>
                  <a:pt x="3138075" y="246381"/>
                  <a:pt x="3139345" y="246381"/>
                </a:cubicBezTo>
                <a:cubicBezTo>
                  <a:pt x="3138075" y="245111"/>
                  <a:pt x="3138075" y="245111"/>
                  <a:pt x="3138075" y="243841"/>
                </a:cubicBezTo>
                <a:cubicBezTo>
                  <a:pt x="3138075" y="242570"/>
                  <a:pt x="3139345" y="241300"/>
                  <a:pt x="3139345" y="240030"/>
                </a:cubicBezTo>
                <a:cubicBezTo>
                  <a:pt x="3139345" y="238760"/>
                  <a:pt x="3139345" y="238760"/>
                  <a:pt x="3139345" y="237490"/>
                </a:cubicBezTo>
                <a:cubicBezTo>
                  <a:pt x="3139345" y="238760"/>
                  <a:pt x="3138075" y="238760"/>
                  <a:pt x="3138075" y="238760"/>
                </a:cubicBezTo>
                <a:cubicBezTo>
                  <a:pt x="3136805" y="238760"/>
                  <a:pt x="3136805" y="238760"/>
                  <a:pt x="3135535" y="238760"/>
                </a:cubicBezTo>
                <a:cubicBezTo>
                  <a:pt x="3134265" y="240030"/>
                  <a:pt x="3134265" y="240030"/>
                  <a:pt x="3132995" y="240030"/>
                </a:cubicBezTo>
                <a:cubicBezTo>
                  <a:pt x="3131725" y="241300"/>
                  <a:pt x="3131725" y="241300"/>
                  <a:pt x="3130455" y="242570"/>
                </a:cubicBezTo>
                <a:cubicBezTo>
                  <a:pt x="3129185" y="242570"/>
                  <a:pt x="3129185" y="243841"/>
                  <a:pt x="3127915" y="243841"/>
                </a:cubicBezTo>
                <a:cubicBezTo>
                  <a:pt x="3126645" y="243841"/>
                  <a:pt x="3126645" y="243841"/>
                  <a:pt x="3125375" y="243841"/>
                </a:cubicBezTo>
                <a:cubicBezTo>
                  <a:pt x="3124105" y="245111"/>
                  <a:pt x="3122835" y="245111"/>
                  <a:pt x="3121565" y="246381"/>
                </a:cubicBezTo>
                <a:cubicBezTo>
                  <a:pt x="3120295" y="246381"/>
                  <a:pt x="3119025" y="246381"/>
                  <a:pt x="3117755" y="246381"/>
                </a:cubicBezTo>
                <a:cubicBezTo>
                  <a:pt x="3116485" y="246381"/>
                  <a:pt x="3115215" y="247651"/>
                  <a:pt x="3113945" y="247651"/>
                </a:cubicBezTo>
                <a:cubicBezTo>
                  <a:pt x="3113945" y="247651"/>
                  <a:pt x="3112675" y="247651"/>
                  <a:pt x="3112675" y="247651"/>
                </a:cubicBezTo>
                <a:cubicBezTo>
                  <a:pt x="3112675" y="247651"/>
                  <a:pt x="3112675" y="246381"/>
                  <a:pt x="3112675" y="246381"/>
                </a:cubicBezTo>
                <a:cubicBezTo>
                  <a:pt x="3112675" y="246381"/>
                  <a:pt x="3113945" y="245111"/>
                  <a:pt x="3113945" y="245111"/>
                </a:cubicBezTo>
                <a:cubicBezTo>
                  <a:pt x="3113945" y="243841"/>
                  <a:pt x="3113945" y="243841"/>
                  <a:pt x="3113945" y="242570"/>
                </a:cubicBezTo>
                <a:cubicBezTo>
                  <a:pt x="3115215" y="242570"/>
                  <a:pt x="3115215" y="241300"/>
                  <a:pt x="3116485" y="241300"/>
                </a:cubicBezTo>
                <a:cubicBezTo>
                  <a:pt x="3117755" y="240030"/>
                  <a:pt x="3117755" y="238760"/>
                  <a:pt x="3117755" y="237490"/>
                </a:cubicBezTo>
                <a:cubicBezTo>
                  <a:pt x="3117755" y="237490"/>
                  <a:pt x="3119025" y="236220"/>
                  <a:pt x="3120295" y="234950"/>
                </a:cubicBezTo>
                <a:cubicBezTo>
                  <a:pt x="3120295" y="233680"/>
                  <a:pt x="3120295" y="233680"/>
                  <a:pt x="3120295" y="232410"/>
                </a:cubicBezTo>
                <a:cubicBezTo>
                  <a:pt x="3121565" y="232410"/>
                  <a:pt x="3121565" y="231140"/>
                  <a:pt x="3121565" y="231140"/>
                </a:cubicBezTo>
                <a:cubicBezTo>
                  <a:pt x="3120295" y="231140"/>
                  <a:pt x="3120295" y="229870"/>
                  <a:pt x="3120295" y="229870"/>
                </a:cubicBezTo>
                <a:cubicBezTo>
                  <a:pt x="3119025" y="229870"/>
                  <a:pt x="3117755" y="229870"/>
                  <a:pt x="3116485" y="229870"/>
                </a:cubicBezTo>
                <a:cubicBezTo>
                  <a:pt x="3116485" y="228600"/>
                  <a:pt x="3115215" y="228600"/>
                  <a:pt x="3113945" y="227330"/>
                </a:cubicBezTo>
                <a:cubicBezTo>
                  <a:pt x="3113945" y="227330"/>
                  <a:pt x="3112675" y="226059"/>
                  <a:pt x="3111405" y="226059"/>
                </a:cubicBezTo>
                <a:cubicBezTo>
                  <a:pt x="3111405" y="224789"/>
                  <a:pt x="3112675" y="224789"/>
                  <a:pt x="3112675" y="223519"/>
                </a:cubicBezTo>
                <a:cubicBezTo>
                  <a:pt x="3113945" y="223519"/>
                  <a:pt x="3115215" y="222249"/>
                  <a:pt x="3116485" y="222249"/>
                </a:cubicBezTo>
                <a:cubicBezTo>
                  <a:pt x="3119025" y="220979"/>
                  <a:pt x="3121565" y="220979"/>
                  <a:pt x="3124105" y="220979"/>
                </a:cubicBezTo>
                <a:cubicBezTo>
                  <a:pt x="3125375" y="220979"/>
                  <a:pt x="3126645" y="220979"/>
                  <a:pt x="3127915" y="220979"/>
                </a:cubicBezTo>
                <a:cubicBezTo>
                  <a:pt x="3129185" y="219709"/>
                  <a:pt x="3131725" y="219709"/>
                  <a:pt x="3132995" y="218439"/>
                </a:cubicBezTo>
                <a:cubicBezTo>
                  <a:pt x="3134265" y="217169"/>
                  <a:pt x="3136805" y="217169"/>
                  <a:pt x="3138075" y="215899"/>
                </a:cubicBezTo>
                <a:close/>
                <a:moveTo>
                  <a:pt x="1796972" y="210822"/>
                </a:moveTo>
                <a:cubicBezTo>
                  <a:pt x="1795691" y="210822"/>
                  <a:pt x="1795691" y="212094"/>
                  <a:pt x="1794433" y="212094"/>
                </a:cubicBezTo>
                <a:cubicBezTo>
                  <a:pt x="1794433" y="213366"/>
                  <a:pt x="1794433" y="213366"/>
                  <a:pt x="1794433" y="214637"/>
                </a:cubicBezTo>
                <a:cubicBezTo>
                  <a:pt x="1793152" y="215896"/>
                  <a:pt x="1791894" y="215896"/>
                  <a:pt x="1790614" y="217168"/>
                </a:cubicBezTo>
                <a:lnTo>
                  <a:pt x="1789090" y="218694"/>
                </a:lnTo>
                <a:lnTo>
                  <a:pt x="1782997" y="219712"/>
                </a:lnTo>
                <a:lnTo>
                  <a:pt x="1780458" y="219712"/>
                </a:lnTo>
                <a:cubicBezTo>
                  <a:pt x="1777920" y="219712"/>
                  <a:pt x="1776639" y="220984"/>
                  <a:pt x="1774100" y="220984"/>
                </a:cubicBezTo>
                <a:cubicBezTo>
                  <a:pt x="1772842" y="220984"/>
                  <a:pt x="1772842" y="219712"/>
                  <a:pt x="1771561" y="219712"/>
                </a:cubicBezTo>
                <a:cubicBezTo>
                  <a:pt x="1771561" y="219712"/>
                  <a:pt x="1770303" y="219712"/>
                  <a:pt x="1769023" y="219712"/>
                </a:cubicBezTo>
                <a:cubicBezTo>
                  <a:pt x="1767764" y="219712"/>
                  <a:pt x="1765225" y="220984"/>
                  <a:pt x="1763945" y="220984"/>
                </a:cubicBezTo>
                <a:lnTo>
                  <a:pt x="1758871" y="217171"/>
                </a:lnTo>
                <a:lnTo>
                  <a:pt x="1757603" y="219712"/>
                </a:lnTo>
                <a:lnTo>
                  <a:pt x="1757600" y="219713"/>
                </a:lnTo>
                <a:lnTo>
                  <a:pt x="1760149" y="220984"/>
                </a:lnTo>
                <a:cubicBezTo>
                  <a:pt x="1761407" y="220984"/>
                  <a:pt x="1761407" y="220984"/>
                  <a:pt x="1762687" y="220984"/>
                </a:cubicBezTo>
                <a:cubicBezTo>
                  <a:pt x="1765225" y="220984"/>
                  <a:pt x="1769023" y="222255"/>
                  <a:pt x="1771561" y="222255"/>
                </a:cubicBezTo>
                <a:cubicBezTo>
                  <a:pt x="1771561" y="222255"/>
                  <a:pt x="1772842" y="223527"/>
                  <a:pt x="1772842" y="223527"/>
                </a:cubicBezTo>
                <a:cubicBezTo>
                  <a:pt x="1774100" y="223527"/>
                  <a:pt x="1774100" y="224786"/>
                  <a:pt x="1775380" y="224786"/>
                </a:cubicBezTo>
                <a:cubicBezTo>
                  <a:pt x="1776639" y="224786"/>
                  <a:pt x="1776639" y="224786"/>
                  <a:pt x="1777920" y="224786"/>
                </a:cubicBezTo>
                <a:cubicBezTo>
                  <a:pt x="1780458" y="226058"/>
                  <a:pt x="1781739" y="227330"/>
                  <a:pt x="1784278" y="228602"/>
                </a:cubicBezTo>
                <a:cubicBezTo>
                  <a:pt x="1782997" y="227330"/>
                  <a:pt x="1782997" y="226058"/>
                  <a:pt x="1782997" y="224786"/>
                </a:cubicBezTo>
                <a:cubicBezTo>
                  <a:pt x="1784278" y="223527"/>
                  <a:pt x="1785536" y="223527"/>
                  <a:pt x="1786818" y="223527"/>
                </a:cubicBezTo>
                <a:cubicBezTo>
                  <a:pt x="1786818" y="223527"/>
                  <a:pt x="1785536" y="222255"/>
                  <a:pt x="1785536" y="222255"/>
                </a:cubicBezTo>
                <a:cubicBezTo>
                  <a:pt x="1782997" y="222255"/>
                  <a:pt x="1781739" y="222255"/>
                  <a:pt x="1780458" y="222255"/>
                </a:cubicBezTo>
                <a:cubicBezTo>
                  <a:pt x="1780458" y="222255"/>
                  <a:pt x="1779178" y="222255"/>
                  <a:pt x="1779178" y="222255"/>
                </a:cubicBezTo>
                <a:cubicBezTo>
                  <a:pt x="1779178" y="222255"/>
                  <a:pt x="1779178" y="222255"/>
                  <a:pt x="1779178" y="220984"/>
                </a:cubicBezTo>
                <a:cubicBezTo>
                  <a:pt x="1780458" y="220984"/>
                  <a:pt x="1781739" y="219712"/>
                  <a:pt x="1782997" y="219712"/>
                </a:cubicBezTo>
                <a:lnTo>
                  <a:pt x="1788075" y="219712"/>
                </a:lnTo>
                <a:lnTo>
                  <a:pt x="1789090" y="218694"/>
                </a:lnTo>
                <a:lnTo>
                  <a:pt x="1790614" y="218440"/>
                </a:lnTo>
                <a:cubicBezTo>
                  <a:pt x="1791894" y="218440"/>
                  <a:pt x="1793152" y="218440"/>
                  <a:pt x="1794433" y="218440"/>
                </a:cubicBezTo>
                <a:cubicBezTo>
                  <a:pt x="1794433" y="218440"/>
                  <a:pt x="1795691" y="217168"/>
                  <a:pt x="1795691" y="217168"/>
                </a:cubicBezTo>
                <a:cubicBezTo>
                  <a:pt x="1795691" y="215896"/>
                  <a:pt x="1795691" y="215896"/>
                  <a:pt x="1795691" y="214637"/>
                </a:cubicBezTo>
                <a:cubicBezTo>
                  <a:pt x="1795691" y="213366"/>
                  <a:pt x="1796972" y="213366"/>
                  <a:pt x="1796972" y="212094"/>
                </a:cubicBezTo>
                <a:cubicBezTo>
                  <a:pt x="1796972" y="212094"/>
                  <a:pt x="1796972" y="210822"/>
                  <a:pt x="1796972" y="210822"/>
                </a:cubicBezTo>
                <a:close/>
                <a:moveTo>
                  <a:pt x="4218845" y="203200"/>
                </a:moveTo>
                <a:lnTo>
                  <a:pt x="4221748" y="203926"/>
                </a:lnTo>
                <a:lnTo>
                  <a:pt x="4223925" y="203200"/>
                </a:lnTo>
                <a:cubicBezTo>
                  <a:pt x="4223925" y="203200"/>
                  <a:pt x="4225195" y="203200"/>
                  <a:pt x="4226465" y="203200"/>
                </a:cubicBezTo>
                <a:cubicBezTo>
                  <a:pt x="4227735" y="204470"/>
                  <a:pt x="4229005" y="204470"/>
                  <a:pt x="4230275" y="204470"/>
                </a:cubicBezTo>
                <a:cubicBezTo>
                  <a:pt x="4230275" y="204470"/>
                  <a:pt x="4231545" y="204470"/>
                  <a:pt x="4231545" y="204470"/>
                </a:cubicBezTo>
                <a:cubicBezTo>
                  <a:pt x="4232815" y="205740"/>
                  <a:pt x="4232815" y="205740"/>
                  <a:pt x="4234085" y="205740"/>
                </a:cubicBezTo>
                <a:cubicBezTo>
                  <a:pt x="4234085" y="205740"/>
                  <a:pt x="4235355" y="207010"/>
                  <a:pt x="4235355" y="208280"/>
                </a:cubicBezTo>
                <a:cubicBezTo>
                  <a:pt x="4234085" y="208280"/>
                  <a:pt x="4234085" y="209550"/>
                  <a:pt x="4232815" y="209550"/>
                </a:cubicBezTo>
                <a:cubicBezTo>
                  <a:pt x="4231545" y="208280"/>
                  <a:pt x="4231545" y="207010"/>
                  <a:pt x="4230275" y="207010"/>
                </a:cubicBezTo>
                <a:cubicBezTo>
                  <a:pt x="4229005" y="207010"/>
                  <a:pt x="4229005" y="208280"/>
                  <a:pt x="4227735" y="208280"/>
                </a:cubicBezTo>
                <a:lnTo>
                  <a:pt x="4225194" y="208280"/>
                </a:lnTo>
                <a:lnTo>
                  <a:pt x="4221385" y="209550"/>
                </a:lnTo>
                <a:cubicBezTo>
                  <a:pt x="4220115" y="209550"/>
                  <a:pt x="4218845" y="209550"/>
                  <a:pt x="4217575" y="208280"/>
                </a:cubicBezTo>
                <a:cubicBezTo>
                  <a:pt x="4217575" y="208280"/>
                  <a:pt x="4216305" y="207010"/>
                  <a:pt x="4216305" y="207010"/>
                </a:cubicBezTo>
                <a:lnTo>
                  <a:pt x="4217152" y="206163"/>
                </a:lnTo>
                <a:lnTo>
                  <a:pt x="4216305" y="204470"/>
                </a:lnTo>
                <a:cubicBezTo>
                  <a:pt x="4217575" y="204470"/>
                  <a:pt x="4217575" y="203200"/>
                  <a:pt x="4218845" y="203200"/>
                </a:cubicBezTo>
                <a:close/>
                <a:moveTo>
                  <a:pt x="3177445" y="203200"/>
                </a:moveTo>
                <a:cubicBezTo>
                  <a:pt x="3177445" y="203200"/>
                  <a:pt x="3178716" y="203200"/>
                  <a:pt x="3178716" y="203200"/>
                </a:cubicBezTo>
                <a:cubicBezTo>
                  <a:pt x="3179986" y="204470"/>
                  <a:pt x="3179986" y="204470"/>
                  <a:pt x="3179986" y="205740"/>
                </a:cubicBezTo>
                <a:cubicBezTo>
                  <a:pt x="3181256" y="205740"/>
                  <a:pt x="3181256" y="207010"/>
                  <a:pt x="3182526" y="207010"/>
                </a:cubicBezTo>
                <a:cubicBezTo>
                  <a:pt x="3182526" y="207010"/>
                  <a:pt x="3182526" y="208280"/>
                  <a:pt x="3182526" y="208280"/>
                </a:cubicBezTo>
                <a:cubicBezTo>
                  <a:pt x="3181256" y="208280"/>
                  <a:pt x="3181256" y="209550"/>
                  <a:pt x="3179986" y="209550"/>
                </a:cubicBezTo>
                <a:cubicBezTo>
                  <a:pt x="3179986" y="209550"/>
                  <a:pt x="3178716" y="209550"/>
                  <a:pt x="3178716" y="209550"/>
                </a:cubicBezTo>
                <a:cubicBezTo>
                  <a:pt x="3178716" y="208280"/>
                  <a:pt x="3178716" y="208280"/>
                  <a:pt x="3176175" y="209550"/>
                </a:cubicBezTo>
                <a:cubicBezTo>
                  <a:pt x="3176175" y="208280"/>
                  <a:pt x="3174905" y="208280"/>
                  <a:pt x="3174905" y="207010"/>
                </a:cubicBezTo>
                <a:cubicBezTo>
                  <a:pt x="3174905" y="205740"/>
                  <a:pt x="3174905" y="205740"/>
                  <a:pt x="3174905" y="204470"/>
                </a:cubicBezTo>
                <a:cubicBezTo>
                  <a:pt x="3174905" y="204470"/>
                  <a:pt x="3176175" y="204470"/>
                  <a:pt x="3176175" y="204470"/>
                </a:cubicBezTo>
                <a:cubicBezTo>
                  <a:pt x="3176175" y="203200"/>
                  <a:pt x="3177445" y="203200"/>
                  <a:pt x="3177445" y="203200"/>
                </a:cubicBezTo>
                <a:close/>
                <a:moveTo>
                  <a:pt x="3117756" y="203200"/>
                </a:moveTo>
                <a:cubicBezTo>
                  <a:pt x="3117756" y="203200"/>
                  <a:pt x="3119026" y="203200"/>
                  <a:pt x="3119026" y="203200"/>
                </a:cubicBezTo>
                <a:cubicBezTo>
                  <a:pt x="3119026" y="203200"/>
                  <a:pt x="3120296" y="204470"/>
                  <a:pt x="3120296" y="204470"/>
                </a:cubicBezTo>
                <a:cubicBezTo>
                  <a:pt x="3120296" y="204470"/>
                  <a:pt x="3121566" y="204470"/>
                  <a:pt x="3122836" y="204470"/>
                </a:cubicBezTo>
                <a:cubicBezTo>
                  <a:pt x="3122836" y="204470"/>
                  <a:pt x="3124107" y="205740"/>
                  <a:pt x="3124107" y="205740"/>
                </a:cubicBezTo>
                <a:cubicBezTo>
                  <a:pt x="3124107" y="205740"/>
                  <a:pt x="3122836" y="207011"/>
                  <a:pt x="3122836" y="207011"/>
                </a:cubicBezTo>
                <a:cubicBezTo>
                  <a:pt x="3121566" y="208280"/>
                  <a:pt x="3120296" y="208280"/>
                  <a:pt x="3125377" y="212091"/>
                </a:cubicBezTo>
                <a:cubicBezTo>
                  <a:pt x="3125377" y="212091"/>
                  <a:pt x="3125377" y="213361"/>
                  <a:pt x="3125377" y="214631"/>
                </a:cubicBezTo>
                <a:cubicBezTo>
                  <a:pt x="3125377" y="214631"/>
                  <a:pt x="3125377" y="215901"/>
                  <a:pt x="3125377" y="215901"/>
                </a:cubicBezTo>
                <a:cubicBezTo>
                  <a:pt x="3124107" y="215901"/>
                  <a:pt x="3124107" y="217172"/>
                  <a:pt x="3122837" y="217172"/>
                </a:cubicBezTo>
                <a:cubicBezTo>
                  <a:pt x="3121566" y="217172"/>
                  <a:pt x="3121566" y="217172"/>
                  <a:pt x="3120297" y="217172"/>
                </a:cubicBezTo>
                <a:cubicBezTo>
                  <a:pt x="3119026" y="217172"/>
                  <a:pt x="3116486" y="218441"/>
                  <a:pt x="3115217" y="218441"/>
                </a:cubicBezTo>
                <a:cubicBezTo>
                  <a:pt x="3115217" y="219712"/>
                  <a:pt x="3113946" y="219712"/>
                  <a:pt x="3113946" y="219712"/>
                </a:cubicBezTo>
                <a:cubicBezTo>
                  <a:pt x="3112676" y="219712"/>
                  <a:pt x="3112676" y="219712"/>
                  <a:pt x="3111406" y="219712"/>
                </a:cubicBezTo>
                <a:cubicBezTo>
                  <a:pt x="3110136" y="219712"/>
                  <a:pt x="3110136" y="219712"/>
                  <a:pt x="3108865" y="219712"/>
                </a:cubicBezTo>
                <a:cubicBezTo>
                  <a:pt x="3108865" y="219712"/>
                  <a:pt x="3110136" y="218441"/>
                  <a:pt x="3110136" y="218441"/>
                </a:cubicBezTo>
                <a:cubicBezTo>
                  <a:pt x="3110136" y="217172"/>
                  <a:pt x="3108865" y="217172"/>
                  <a:pt x="3108865" y="217172"/>
                </a:cubicBezTo>
                <a:cubicBezTo>
                  <a:pt x="3108865" y="217172"/>
                  <a:pt x="3108865" y="215901"/>
                  <a:pt x="3108865" y="215901"/>
                </a:cubicBezTo>
                <a:cubicBezTo>
                  <a:pt x="3108865" y="215901"/>
                  <a:pt x="3107596" y="214631"/>
                  <a:pt x="3107596" y="214631"/>
                </a:cubicBezTo>
                <a:cubicBezTo>
                  <a:pt x="3107596" y="213361"/>
                  <a:pt x="3106325" y="213361"/>
                  <a:pt x="3106325" y="212091"/>
                </a:cubicBezTo>
                <a:cubicBezTo>
                  <a:pt x="3105056" y="212091"/>
                  <a:pt x="3103785" y="212091"/>
                  <a:pt x="3102516" y="212091"/>
                </a:cubicBezTo>
                <a:cubicBezTo>
                  <a:pt x="3101245" y="212091"/>
                  <a:pt x="3099976" y="210821"/>
                  <a:pt x="3098705" y="210821"/>
                </a:cubicBezTo>
                <a:cubicBezTo>
                  <a:pt x="3099975" y="210821"/>
                  <a:pt x="3099975" y="209551"/>
                  <a:pt x="3101245" y="209551"/>
                </a:cubicBezTo>
                <a:cubicBezTo>
                  <a:pt x="3102515" y="209551"/>
                  <a:pt x="3102515" y="208280"/>
                  <a:pt x="3103785" y="208280"/>
                </a:cubicBezTo>
                <a:cubicBezTo>
                  <a:pt x="3103785" y="208280"/>
                  <a:pt x="3105056" y="208280"/>
                  <a:pt x="3106325" y="208280"/>
                </a:cubicBezTo>
                <a:cubicBezTo>
                  <a:pt x="3106325" y="207011"/>
                  <a:pt x="3107596" y="207011"/>
                  <a:pt x="3107596" y="207011"/>
                </a:cubicBezTo>
                <a:cubicBezTo>
                  <a:pt x="3107596" y="207011"/>
                  <a:pt x="3107596" y="205740"/>
                  <a:pt x="3107596" y="205740"/>
                </a:cubicBezTo>
                <a:cubicBezTo>
                  <a:pt x="3108865" y="205740"/>
                  <a:pt x="3108865" y="204470"/>
                  <a:pt x="3110136" y="204470"/>
                </a:cubicBezTo>
                <a:cubicBezTo>
                  <a:pt x="3110136" y="204470"/>
                  <a:pt x="3111405" y="204470"/>
                  <a:pt x="3111405" y="204470"/>
                </a:cubicBezTo>
                <a:cubicBezTo>
                  <a:pt x="3111405" y="204470"/>
                  <a:pt x="3111405" y="205740"/>
                  <a:pt x="3111405" y="205740"/>
                </a:cubicBezTo>
                <a:cubicBezTo>
                  <a:pt x="3112676" y="205740"/>
                  <a:pt x="3115216" y="204470"/>
                  <a:pt x="3116485" y="204470"/>
                </a:cubicBezTo>
                <a:cubicBezTo>
                  <a:pt x="3116485" y="204470"/>
                  <a:pt x="3117756" y="203200"/>
                  <a:pt x="3117756" y="203200"/>
                </a:cubicBezTo>
                <a:close/>
                <a:moveTo>
                  <a:pt x="2622460" y="203200"/>
                </a:moveTo>
                <a:cubicBezTo>
                  <a:pt x="2622460" y="203200"/>
                  <a:pt x="2623730" y="203200"/>
                  <a:pt x="2625000" y="207010"/>
                </a:cubicBezTo>
                <a:cubicBezTo>
                  <a:pt x="2623730" y="207010"/>
                  <a:pt x="2623730" y="208280"/>
                  <a:pt x="2623730" y="208280"/>
                </a:cubicBezTo>
                <a:cubicBezTo>
                  <a:pt x="2623730" y="209550"/>
                  <a:pt x="2623730" y="209550"/>
                  <a:pt x="2623730" y="210820"/>
                </a:cubicBezTo>
                <a:cubicBezTo>
                  <a:pt x="2623730" y="210820"/>
                  <a:pt x="2622460" y="212090"/>
                  <a:pt x="2622460" y="213360"/>
                </a:cubicBezTo>
                <a:cubicBezTo>
                  <a:pt x="2621189" y="213360"/>
                  <a:pt x="2619920" y="214630"/>
                  <a:pt x="2618649" y="214630"/>
                </a:cubicBezTo>
                <a:cubicBezTo>
                  <a:pt x="2618649" y="214630"/>
                  <a:pt x="2618649" y="213360"/>
                  <a:pt x="2618649" y="213360"/>
                </a:cubicBezTo>
                <a:cubicBezTo>
                  <a:pt x="2617380" y="212090"/>
                  <a:pt x="2617380" y="212090"/>
                  <a:pt x="2616109" y="210820"/>
                </a:cubicBezTo>
                <a:cubicBezTo>
                  <a:pt x="2617379" y="209550"/>
                  <a:pt x="2617379" y="208280"/>
                  <a:pt x="2618649" y="207010"/>
                </a:cubicBezTo>
                <a:cubicBezTo>
                  <a:pt x="2619920" y="205740"/>
                  <a:pt x="2619920" y="205740"/>
                  <a:pt x="2619920" y="204470"/>
                </a:cubicBezTo>
                <a:cubicBezTo>
                  <a:pt x="2621189" y="204470"/>
                  <a:pt x="2621189" y="203200"/>
                  <a:pt x="2622460" y="203200"/>
                </a:cubicBezTo>
                <a:close/>
                <a:moveTo>
                  <a:pt x="2972975" y="203199"/>
                </a:moveTo>
                <a:cubicBezTo>
                  <a:pt x="2972975" y="203199"/>
                  <a:pt x="2974245" y="203199"/>
                  <a:pt x="2974245" y="203199"/>
                </a:cubicBezTo>
                <a:cubicBezTo>
                  <a:pt x="2975515" y="204468"/>
                  <a:pt x="2976785" y="204468"/>
                  <a:pt x="2978055" y="205739"/>
                </a:cubicBezTo>
                <a:cubicBezTo>
                  <a:pt x="2978055" y="207009"/>
                  <a:pt x="2978055" y="207009"/>
                  <a:pt x="2978055" y="208279"/>
                </a:cubicBezTo>
                <a:cubicBezTo>
                  <a:pt x="2978055" y="209550"/>
                  <a:pt x="2978055" y="209550"/>
                  <a:pt x="2978055" y="210819"/>
                </a:cubicBezTo>
                <a:cubicBezTo>
                  <a:pt x="2978055" y="212090"/>
                  <a:pt x="2979325" y="212090"/>
                  <a:pt x="2980595" y="213360"/>
                </a:cubicBezTo>
                <a:cubicBezTo>
                  <a:pt x="2981865" y="213360"/>
                  <a:pt x="2981865" y="214630"/>
                  <a:pt x="2983135" y="214630"/>
                </a:cubicBezTo>
                <a:cubicBezTo>
                  <a:pt x="2983135" y="214630"/>
                  <a:pt x="2984405" y="214630"/>
                  <a:pt x="2984405" y="214630"/>
                </a:cubicBezTo>
                <a:cubicBezTo>
                  <a:pt x="2984405" y="215900"/>
                  <a:pt x="2984405" y="215900"/>
                  <a:pt x="2984405" y="215900"/>
                </a:cubicBezTo>
                <a:cubicBezTo>
                  <a:pt x="2984405" y="215900"/>
                  <a:pt x="2985675" y="215900"/>
                  <a:pt x="2985675" y="215900"/>
                </a:cubicBezTo>
                <a:cubicBezTo>
                  <a:pt x="2985675" y="217170"/>
                  <a:pt x="2986945" y="217170"/>
                  <a:pt x="2986945" y="218440"/>
                </a:cubicBezTo>
                <a:cubicBezTo>
                  <a:pt x="2986945" y="218440"/>
                  <a:pt x="2988215" y="219711"/>
                  <a:pt x="2989485" y="220980"/>
                </a:cubicBezTo>
                <a:cubicBezTo>
                  <a:pt x="2989485" y="222251"/>
                  <a:pt x="2990755" y="222251"/>
                  <a:pt x="2990755" y="223520"/>
                </a:cubicBezTo>
                <a:cubicBezTo>
                  <a:pt x="2990755" y="223520"/>
                  <a:pt x="2990755" y="224791"/>
                  <a:pt x="2990755" y="224791"/>
                </a:cubicBezTo>
                <a:cubicBezTo>
                  <a:pt x="2990755" y="224791"/>
                  <a:pt x="2989485" y="224791"/>
                  <a:pt x="2989485" y="224791"/>
                </a:cubicBezTo>
                <a:cubicBezTo>
                  <a:pt x="2989485" y="224791"/>
                  <a:pt x="2988215" y="224791"/>
                  <a:pt x="2988215" y="224791"/>
                </a:cubicBezTo>
                <a:cubicBezTo>
                  <a:pt x="2988215" y="224791"/>
                  <a:pt x="2988215" y="223521"/>
                  <a:pt x="2986945" y="222251"/>
                </a:cubicBezTo>
                <a:cubicBezTo>
                  <a:pt x="2986945" y="222251"/>
                  <a:pt x="2985675" y="222251"/>
                  <a:pt x="2985675" y="222251"/>
                </a:cubicBezTo>
                <a:cubicBezTo>
                  <a:pt x="2985675" y="220980"/>
                  <a:pt x="2984405" y="220980"/>
                  <a:pt x="2983135" y="217171"/>
                </a:cubicBezTo>
                <a:cubicBezTo>
                  <a:pt x="2981865" y="217171"/>
                  <a:pt x="2980595" y="215900"/>
                  <a:pt x="2979325" y="215900"/>
                </a:cubicBezTo>
                <a:cubicBezTo>
                  <a:pt x="2979325" y="215900"/>
                  <a:pt x="2978055" y="215900"/>
                  <a:pt x="2976785" y="215900"/>
                </a:cubicBezTo>
                <a:cubicBezTo>
                  <a:pt x="2976785" y="215900"/>
                  <a:pt x="2976785" y="214630"/>
                  <a:pt x="2975515" y="214630"/>
                </a:cubicBezTo>
                <a:cubicBezTo>
                  <a:pt x="2975515" y="213360"/>
                  <a:pt x="2975515" y="212090"/>
                  <a:pt x="2975515" y="210820"/>
                </a:cubicBezTo>
                <a:cubicBezTo>
                  <a:pt x="2975515" y="209550"/>
                  <a:pt x="2974245" y="209550"/>
                  <a:pt x="2974245" y="208279"/>
                </a:cubicBezTo>
                <a:cubicBezTo>
                  <a:pt x="2972975" y="208279"/>
                  <a:pt x="2972975" y="207009"/>
                  <a:pt x="2971705" y="207009"/>
                </a:cubicBezTo>
                <a:cubicBezTo>
                  <a:pt x="2971705" y="207009"/>
                  <a:pt x="2971705" y="205739"/>
                  <a:pt x="2971705" y="204469"/>
                </a:cubicBezTo>
                <a:cubicBezTo>
                  <a:pt x="2971705" y="204469"/>
                  <a:pt x="2972975" y="203199"/>
                  <a:pt x="2972975" y="203199"/>
                </a:cubicBezTo>
                <a:close/>
                <a:moveTo>
                  <a:pt x="3028851" y="200657"/>
                </a:moveTo>
                <a:lnTo>
                  <a:pt x="3028858" y="200657"/>
                </a:lnTo>
                <a:lnTo>
                  <a:pt x="3028858" y="201931"/>
                </a:lnTo>
                <a:lnTo>
                  <a:pt x="3031396" y="203621"/>
                </a:lnTo>
                <a:lnTo>
                  <a:pt x="3031396" y="204468"/>
                </a:lnTo>
                <a:lnTo>
                  <a:pt x="3032032" y="205105"/>
                </a:lnTo>
                <a:lnTo>
                  <a:pt x="3031396" y="205741"/>
                </a:lnTo>
                <a:cubicBezTo>
                  <a:pt x="3030124" y="205741"/>
                  <a:pt x="3030124" y="205741"/>
                  <a:pt x="3028858" y="205741"/>
                </a:cubicBezTo>
                <a:lnTo>
                  <a:pt x="3028850" y="205734"/>
                </a:lnTo>
                <a:lnTo>
                  <a:pt x="3027585" y="201925"/>
                </a:lnTo>
                <a:cubicBezTo>
                  <a:pt x="3027585" y="201925"/>
                  <a:pt x="3028851" y="200657"/>
                  <a:pt x="3028851" y="200657"/>
                </a:cubicBezTo>
                <a:close/>
                <a:moveTo>
                  <a:pt x="3199035" y="190500"/>
                </a:moveTo>
                <a:cubicBezTo>
                  <a:pt x="3199035" y="190500"/>
                  <a:pt x="3200305" y="191770"/>
                  <a:pt x="3200305" y="191770"/>
                </a:cubicBezTo>
                <a:cubicBezTo>
                  <a:pt x="3201576" y="191770"/>
                  <a:pt x="3204116" y="191770"/>
                  <a:pt x="3205386" y="191770"/>
                </a:cubicBezTo>
                <a:cubicBezTo>
                  <a:pt x="3206656" y="191770"/>
                  <a:pt x="3206656" y="191770"/>
                  <a:pt x="3207926" y="191770"/>
                </a:cubicBezTo>
                <a:cubicBezTo>
                  <a:pt x="3207926" y="191770"/>
                  <a:pt x="3206656" y="193040"/>
                  <a:pt x="3206656" y="193040"/>
                </a:cubicBezTo>
                <a:cubicBezTo>
                  <a:pt x="3205386" y="193040"/>
                  <a:pt x="3204116" y="194310"/>
                  <a:pt x="3202846" y="194310"/>
                </a:cubicBezTo>
                <a:cubicBezTo>
                  <a:pt x="3200306" y="194310"/>
                  <a:pt x="3199035" y="193040"/>
                  <a:pt x="3197765" y="193040"/>
                </a:cubicBezTo>
                <a:cubicBezTo>
                  <a:pt x="3196495" y="193040"/>
                  <a:pt x="3196495" y="193040"/>
                  <a:pt x="3195225" y="193040"/>
                </a:cubicBezTo>
                <a:cubicBezTo>
                  <a:pt x="3193955" y="194310"/>
                  <a:pt x="3193955" y="194310"/>
                  <a:pt x="3192685" y="194310"/>
                </a:cubicBezTo>
                <a:cubicBezTo>
                  <a:pt x="3191415" y="194310"/>
                  <a:pt x="3191415" y="194310"/>
                  <a:pt x="3190144" y="194310"/>
                </a:cubicBezTo>
                <a:cubicBezTo>
                  <a:pt x="3188874" y="194310"/>
                  <a:pt x="3187604" y="195580"/>
                  <a:pt x="3188874" y="196850"/>
                </a:cubicBezTo>
                <a:cubicBezTo>
                  <a:pt x="3188874" y="196850"/>
                  <a:pt x="3187604" y="196850"/>
                  <a:pt x="3187604" y="196850"/>
                </a:cubicBezTo>
                <a:cubicBezTo>
                  <a:pt x="3187604" y="195580"/>
                  <a:pt x="3188874" y="194310"/>
                  <a:pt x="3190144" y="193040"/>
                </a:cubicBezTo>
                <a:cubicBezTo>
                  <a:pt x="3191415" y="193040"/>
                  <a:pt x="3192685" y="191770"/>
                  <a:pt x="3193955" y="191770"/>
                </a:cubicBezTo>
                <a:cubicBezTo>
                  <a:pt x="3195225" y="191770"/>
                  <a:pt x="3195225" y="191770"/>
                  <a:pt x="3196495" y="191770"/>
                </a:cubicBezTo>
                <a:cubicBezTo>
                  <a:pt x="3197765" y="190500"/>
                  <a:pt x="3197765" y="190500"/>
                  <a:pt x="3199035" y="190500"/>
                </a:cubicBezTo>
                <a:close/>
                <a:moveTo>
                  <a:pt x="3086958" y="190499"/>
                </a:moveTo>
                <a:cubicBezTo>
                  <a:pt x="3089498" y="191769"/>
                  <a:pt x="3092038" y="191769"/>
                  <a:pt x="3094578" y="191769"/>
                </a:cubicBezTo>
                <a:cubicBezTo>
                  <a:pt x="3095848" y="191769"/>
                  <a:pt x="3095848" y="193040"/>
                  <a:pt x="3097118" y="193040"/>
                </a:cubicBezTo>
                <a:cubicBezTo>
                  <a:pt x="3097118" y="194310"/>
                  <a:pt x="3097118" y="194310"/>
                  <a:pt x="3097118" y="195581"/>
                </a:cubicBezTo>
                <a:cubicBezTo>
                  <a:pt x="3095848" y="195581"/>
                  <a:pt x="3094578" y="195581"/>
                  <a:pt x="3093308" y="195581"/>
                </a:cubicBezTo>
                <a:cubicBezTo>
                  <a:pt x="3092038" y="195581"/>
                  <a:pt x="3090768" y="195581"/>
                  <a:pt x="3089498" y="195581"/>
                </a:cubicBezTo>
                <a:cubicBezTo>
                  <a:pt x="3088228" y="195581"/>
                  <a:pt x="3088228" y="194310"/>
                  <a:pt x="3086958" y="194310"/>
                </a:cubicBezTo>
                <a:cubicBezTo>
                  <a:pt x="3086958" y="193040"/>
                  <a:pt x="3085688" y="191769"/>
                  <a:pt x="3086958" y="190499"/>
                </a:cubicBezTo>
                <a:close/>
                <a:moveTo>
                  <a:pt x="2964083" y="187960"/>
                </a:moveTo>
                <a:lnTo>
                  <a:pt x="2964104" y="187960"/>
                </a:lnTo>
                <a:lnTo>
                  <a:pt x="2960278" y="194309"/>
                </a:lnTo>
                <a:cubicBezTo>
                  <a:pt x="2960278" y="194309"/>
                  <a:pt x="2959005" y="193040"/>
                  <a:pt x="2959005" y="191771"/>
                </a:cubicBezTo>
                <a:cubicBezTo>
                  <a:pt x="2959005" y="190498"/>
                  <a:pt x="2959005" y="190498"/>
                  <a:pt x="2959005" y="189229"/>
                </a:cubicBezTo>
                <a:cubicBezTo>
                  <a:pt x="2960278" y="189229"/>
                  <a:pt x="2960278" y="189229"/>
                  <a:pt x="2961544" y="189229"/>
                </a:cubicBezTo>
                <a:cubicBezTo>
                  <a:pt x="2961544" y="189229"/>
                  <a:pt x="2962817" y="187960"/>
                  <a:pt x="2964083" y="187960"/>
                </a:cubicBezTo>
                <a:close/>
                <a:moveTo>
                  <a:pt x="2965355" y="185885"/>
                </a:moveTo>
                <a:lnTo>
                  <a:pt x="2965355" y="187960"/>
                </a:lnTo>
                <a:lnTo>
                  <a:pt x="2964104" y="187960"/>
                </a:lnTo>
                <a:close/>
                <a:moveTo>
                  <a:pt x="1819821" y="185424"/>
                </a:moveTo>
                <a:cubicBezTo>
                  <a:pt x="1821102" y="185424"/>
                  <a:pt x="1822360" y="186696"/>
                  <a:pt x="1823640" y="186696"/>
                </a:cubicBezTo>
                <a:cubicBezTo>
                  <a:pt x="1823640" y="187955"/>
                  <a:pt x="1824899" y="187955"/>
                  <a:pt x="1824899" y="189227"/>
                </a:cubicBezTo>
                <a:cubicBezTo>
                  <a:pt x="1826179" y="189227"/>
                  <a:pt x="1826179" y="187955"/>
                  <a:pt x="1826179" y="187955"/>
                </a:cubicBezTo>
                <a:cubicBezTo>
                  <a:pt x="1827460" y="187955"/>
                  <a:pt x="1827460" y="186696"/>
                  <a:pt x="1828719" y="186696"/>
                </a:cubicBezTo>
                <a:cubicBezTo>
                  <a:pt x="1827460" y="186696"/>
                  <a:pt x="1824921" y="186696"/>
                  <a:pt x="1823640" y="186696"/>
                </a:cubicBezTo>
                <a:cubicBezTo>
                  <a:pt x="1823640" y="186696"/>
                  <a:pt x="1822360" y="185424"/>
                  <a:pt x="1821102" y="185424"/>
                </a:cubicBezTo>
                <a:close/>
                <a:moveTo>
                  <a:pt x="2967894" y="179070"/>
                </a:moveTo>
                <a:cubicBezTo>
                  <a:pt x="2969167" y="179070"/>
                  <a:pt x="2969167" y="179070"/>
                  <a:pt x="2970433" y="179070"/>
                </a:cubicBezTo>
                <a:cubicBezTo>
                  <a:pt x="2971706" y="179070"/>
                  <a:pt x="2971706" y="180339"/>
                  <a:pt x="2972978" y="181607"/>
                </a:cubicBezTo>
                <a:cubicBezTo>
                  <a:pt x="2972978" y="182881"/>
                  <a:pt x="2974244" y="182881"/>
                  <a:pt x="2974244" y="184150"/>
                </a:cubicBezTo>
                <a:cubicBezTo>
                  <a:pt x="2974244" y="185418"/>
                  <a:pt x="2974244" y="185418"/>
                  <a:pt x="2974244" y="186687"/>
                </a:cubicBezTo>
                <a:cubicBezTo>
                  <a:pt x="2974244" y="187955"/>
                  <a:pt x="2974244" y="187955"/>
                  <a:pt x="2974244" y="189229"/>
                </a:cubicBezTo>
                <a:cubicBezTo>
                  <a:pt x="2974244" y="189229"/>
                  <a:pt x="2974244" y="190498"/>
                  <a:pt x="2972972" y="190498"/>
                </a:cubicBezTo>
                <a:cubicBezTo>
                  <a:pt x="2971706" y="191766"/>
                  <a:pt x="2971706" y="191766"/>
                  <a:pt x="2970433" y="191766"/>
                </a:cubicBezTo>
                <a:cubicBezTo>
                  <a:pt x="2970433" y="190498"/>
                  <a:pt x="2970433" y="190498"/>
                  <a:pt x="2970433" y="189229"/>
                </a:cubicBezTo>
                <a:cubicBezTo>
                  <a:pt x="2969167" y="187955"/>
                  <a:pt x="2967894" y="186687"/>
                  <a:pt x="2966621" y="185418"/>
                </a:cubicBezTo>
                <a:cubicBezTo>
                  <a:pt x="2966621" y="184784"/>
                  <a:pt x="2966621" y="184148"/>
                  <a:pt x="2965828" y="185100"/>
                </a:cubicBezTo>
                <a:lnTo>
                  <a:pt x="2965355" y="185885"/>
                </a:lnTo>
                <a:lnTo>
                  <a:pt x="2965355" y="185418"/>
                </a:lnTo>
                <a:cubicBezTo>
                  <a:pt x="2965355" y="185418"/>
                  <a:pt x="2964083" y="184150"/>
                  <a:pt x="2964083" y="184150"/>
                </a:cubicBezTo>
                <a:cubicBezTo>
                  <a:pt x="2964083" y="182881"/>
                  <a:pt x="2964083" y="182881"/>
                  <a:pt x="2964083" y="181607"/>
                </a:cubicBezTo>
                <a:cubicBezTo>
                  <a:pt x="2965355" y="180339"/>
                  <a:pt x="2966628" y="180339"/>
                  <a:pt x="2967894" y="179070"/>
                </a:cubicBezTo>
                <a:close/>
                <a:moveTo>
                  <a:pt x="1611551" y="177799"/>
                </a:moveTo>
                <a:cubicBezTo>
                  <a:pt x="1611551" y="177799"/>
                  <a:pt x="1612823" y="177799"/>
                  <a:pt x="1612823" y="177799"/>
                </a:cubicBezTo>
                <a:cubicBezTo>
                  <a:pt x="1612823" y="179069"/>
                  <a:pt x="1611551" y="179069"/>
                  <a:pt x="1611551" y="180339"/>
                </a:cubicBezTo>
                <a:cubicBezTo>
                  <a:pt x="1611551" y="180339"/>
                  <a:pt x="1612823" y="180339"/>
                  <a:pt x="1614092" y="180339"/>
                </a:cubicBezTo>
                <a:cubicBezTo>
                  <a:pt x="1616631" y="179069"/>
                  <a:pt x="1617901" y="179069"/>
                  <a:pt x="1619172" y="179069"/>
                </a:cubicBezTo>
                <a:cubicBezTo>
                  <a:pt x="1619172" y="179069"/>
                  <a:pt x="1620442" y="180339"/>
                  <a:pt x="1620442" y="180339"/>
                </a:cubicBezTo>
                <a:cubicBezTo>
                  <a:pt x="1620442" y="181610"/>
                  <a:pt x="1619172" y="182879"/>
                  <a:pt x="1619172" y="184149"/>
                </a:cubicBezTo>
                <a:cubicBezTo>
                  <a:pt x="1617901" y="184149"/>
                  <a:pt x="1616631" y="185420"/>
                  <a:pt x="1615362" y="186690"/>
                </a:cubicBezTo>
                <a:cubicBezTo>
                  <a:pt x="1615362" y="186690"/>
                  <a:pt x="1615362" y="187960"/>
                  <a:pt x="1615362" y="187960"/>
                </a:cubicBezTo>
                <a:cubicBezTo>
                  <a:pt x="1615362" y="189230"/>
                  <a:pt x="1614092" y="190500"/>
                  <a:pt x="1614092" y="191770"/>
                </a:cubicBezTo>
                <a:cubicBezTo>
                  <a:pt x="1612823" y="193040"/>
                  <a:pt x="1611551" y="194311"/>
                  <a:pt x="1610285" y="195581"/>
                </a:cubicBezTo>
                <a:cubicBezTo>
                  <a:pt x="1610285" y="195581"/>
                  <a:pt x="1609012" y="194311"/>
                  <a:pt x="1609012" y="194311"/>
                </a:cubicBezTo>
                <a:cubicBezTo>
                  <a:pt x="1607743" y="193040"/>
                  <a:pt x="1607743" y="193040"/>
                  <a:pt x="1606472" y="193040"/>
                </a:cubicBezTo>
                <a:cubicBezTo>
                  <a:pt x="1606472" y="193040"/>
                  <a:pt x="1606472" y="191770"/>
                  <a:pt x="1606472" y="191770"/>
                </a:cubicBezTo>
                <a:cubicBezTo>
                  <a:pt x="1606472" y="190500"/>
                  <a:pt x="1607743" y="190500"/>
                  <a:pt x="1609012" y="189230"/>
                </a:cubicBezTo>
                <a:cubicBezTo>
                  <a:pt x="1609012" y="187960"/>
                  <a:pt x="1609012" y="187960"/>
                  <a:pt x="1609012" y="186690"/>
                </a:cubicBezTo>
                <a:cubicBezTo>
                  <a:pt x="1607743" y="186690"/>
                  <a:pt x="1606472" y="187960"/>
                  <a:pt x="1605202" y="187960"/>
                </a:cubicBezTo>
                <a:cubicBezTo>
                  <a:pt x="1603933" y="187960"/>
                  <a:pt x="1601390" y="187960"/>
                  <a:pt x="1600122" y="189230"/>
                </a:cubicBezTo>
                <a:cubicBezTo>
                  <a:pt x="1600122" y="189230"/>
                  <a:pt x="1600122" y="187960"/>
                  <a:pt x="1600122" y="187960"/>
                </a:cubicBezTo>
                <a:cubicBezTo>
                  <a:pt x="1601392" y="187960"/>
                  <a:pt x="1601392" y="186690"/>
                  <a:pt x="1602663" y="186690"/>
                </a:cubicBezTo>
                <a:cubicBezTo>
                  <a:pt x="1602663" y="185420"/>
                  <a:pt x="1602663" y="185420"/>
                  <a:pt x="1602663" y="184149"/>
                </a:cubicBezTo>
                <a:cubicBezTo>
                  <a:pt x="1603933" y="182880"/>
                  <a:pt x="1606472" y="182880"/>
                  <a:pt x="1607743" y="181610"/>
                </a:cubicBezTo>
                <a:cubicBezTo>
                  <a:pt x="1609012" y="180339"/>
                  <a:pt x="1610285" y="179069"/>
                  <a:pt x="1611551" y="177799"/>
                </a:cubicBezTo>
                <a:close/>
                <a:moveTo>
                  <a:pt x="2989484" y="176528"/>
                </a:moveTo>
                <a:cubicBezTo>
                  <a:pt x="2990756" y="176528"/>
                  <a:pt x="2992022" y="176528"/>
                  <a:pt x="2993295" y="176528"/>
                </a:cubicBezTo>
                <a:cubicBezTo>
                  <a:pt x="2994568" y="176528"/>
                  <a:pt x="2994568" y="177801"/>
                  <a:pt x="2995834" y="177801"/>
                </a:cubicBezTo>
                <a:cubicBezTo>
                  <a:pt x="2997106" y="179070"/>
                  <a:pt x="2997106" y="179070"/>
                  <a:pt x="2998373" y="180339"/>
                </a:cubicBezTo>
                <a:cubicBezTo>
                  <a:pt x="2997106" y="180339"/>
                  <a:pt x="2997106" y="181607"/>
                  <a:pt x="2997106" y="181607"/>
                </a:cubicBezTo>
                <a:cubicBezTo>
                  <a:pt x="2995834" y="181607"/>
                  <a:pt x="2995834" y="182881"/>
                  <a:pt x="2994568" y="182881"/>
                </a:cubicBezTo>
                <a:cubicBezTo>
                  <a:pt x="2993295" y="182881"/>
                  <a:pt x="2993295" y="182881"/>
                  <a:pt x="2992022" y="182881"/>
                </a:cubicBezTo>
                <a:cubicBezTo>
                  <a:pt x="2992022" y="182881"/>
                  <a:pt x="2990756" y="182881"/>
                  <a:pt x="2990756" y="182881"/>
                </a:cubicBezTo>
                <a:cubicBezTo>
                  <a:pt x="2990756" y="182881"/>
                  <a:pt x="2989484" y="182881"/>
                  <a:pt x="2989484" y="182881"/>
                </a:cubicBezTo>
                <a:cubicBezTo>
                  <a:pt x="2988217" y="184150"/>
                  <a:pt x="2986945" y="184150"/>
                  <a:pt x="2985672" y="185418"/>
                </a:cubicBezTo>
                <a:cubicBezTo>
                  <a:pt x="2985672" y="185418"/>
                  <a:pt x="2985672" y="186692"/>
                  <a:pt x="2985672" y="186692"/>
                </a:cubicBezTo>
                <a:cubicBezTo>
                  <a:pt x="2985672" y="186692"/>
                  <a:pt x="2984406" y="186692"/>
                  <a:pt x="2984406" y="186692"/>
                </a:cubicBezTo>
                <a:cubicBezTo>
                  <a:pt x="2983133" y="186692"/>
                  <a:pt x="2983133" y="187960"/>
                  <a:pt x="2983133" y="187960"/>
                </a:cubicBezTo>
                <a:cubicBezTo>
                  <a:pt x="2984406" y="189229"/>
                  <a:pt x="2984406" y="189229"/>
                  <a:pt x="2985672" y="189229"/>
                </a:cubicBezTo>
                <a:cubicBezTo>
                  <a:pt x="2985672" y="189229"/>
                  <a:pt x="2986945" y="187960"/>
                  <a:pt x="2988217" y="187960"/>
                </a:cubicBezTo>
                <a:cubicBezTo>
                  <a:pt x="2990756" y="187960"/>
                  <a:pt x="2992022" y="186692"/>
                  <a:pt x="2993295" y="186692"/>
                </a:cubicBezTo>
                <a:cubicBezTo>
                  <a:pt x="2993295" y="186692"/>
                  <a:pt x="2994568" y="186692"/>
                  <a:pt x="2994568" y="186692"/>
                </a:cubicBezTo>
                <a:cubicBezTo>
                  <a:pt x="2994568" y="187960"/>
                  <a:pt x="2994568" y="187960"/>
                  <a:pt x="2994568" y="187960"/>
                </a:cubicBezTo>
                <a:cubicBezTo>
                  <a:pt x="2993295" y="187960"/>
                  <a:pt x="2992022" y="189229"/>
                  <a:pt x="2990756" y="189229"/>
                </a:cubicBezTo>
                <a:cubicBezTo>
                  <a:pt x="2990756" y="189229"/>
                  <a:pt x="2990756" y="190498"/>
                  <a:pt x="2990756" y="190498"/>
                </a:cubicBezTo>
                <a:cubicBezTo>
                  <a:pt x="2992022" y="190498"/>
                  <a:pt x="2992022" y="190498"/>
                  <a:pt x="2993295" y="190498"/>
                </a:cubicBezTo>
                <a:cubicBezTo>
                  <a:pt x="2993295" y="189229"/>
                  <a:pt x="2994568" y="189229"/>
                  <a:pt x="2994568" y="189229"/>
                </a:cubicBezTo>
                <a:cubicBezTo>
                  <a:pt x="2994568" y="189229"/>
                  <a:pt x="2995834" y="189229"/>
                  <a:pt x="2995834" y="189229"/>
                </a:cubicBezTo>
                <a:cubicBezTo>
                  <a:pt x="2995834" y="189229"/>
                  <a:pt x="2997106" y="190498"/>
                  <a:pt x="2997106" y="190498"/>
                </a:cubicBezTo>
                <a:cubicBezTo>
                  <a:pt x="2997106" y="191771"/>
                  <a:pt x="2998373" y="191771"/>
                  <a:pt x="2998373" y="191771"/>
                </a:cubicBezTo>
                <a:cubicBezTo>
                  <a:pt x="2998373" y="191771"/>
                  <a:pt x="2998373" y="193040"/>
                  <a:pt x="2998373" y="193040"/>
                </a:cubicBezTo>
                <a:cubicBezTo>
                  <a:pt x="2999645" y="194309"/>
                  <a:pt x="2999645" y="194309"/>
                  <a:pt x="2999645" y="195582"/>
                </a:cubicBezTo>
                <a:cubicBezTo>
                  <a:pt x="3000918" y="195582"/>
                  <a:pt x="3000918" y="196851"/>
                  <a:pt x="3002184" y="196851"/>
                </a:cubicBezTo>
                <a:cubicBezTo>
                  <a:pt x="3002184" y="196851"/>
                  <a:pt x="3003457" y="196851"/>
                  <a:pt x="3003457" y="196851"/>
                </a:cubicBezTo>
                <a:cubicBezTo>
                  <a:pt x="3002184" y="195582"/>
                  <a:pt x="3002184" y="194309"/>
                  <a:pt x="3002184" y="193040"/>
                </a:cubicBezTo>
                <a:cubicBezTo>
                  <a:pt x="3000918" y="191771"/>
                  <a:pt x="3000918" y="191771"/>
                  <a:pt x="2999645" y="190498"/>
                </a:cubicBezTo>
                <a:cubicBezTo>
                  <a:pt x="2999645" y="189229"/>
                  <a:pt x="2999645" y="189229"/>
                  <a:pt x="2999645" y="187960"/>
                </a:cubicBezTo>
                <a:cubicBezTo>
                  <a:pt x="2999645" y="186692"/>
                  <a:pt x="3000918" y="186692"/>
                  <a:pt x="3000918" y="185418"/>
                </a:cubicBezTo>
                <a:cubicBezTo>
                  <a:pt x="3002184" y="184150"/>
                  <a:pt x="3003457" y="182881"/>
                  <a:pt x="3004723" y="181612"/>
                </a:cubicBezTo>
                <a:cubicBezTo>
                  <a:pt x="3005995" y="180339"/>
                  <a:pt x="3005995" y="180339"/>
                  <a:pt x="3005995" y="179070"/>
                </a:cubicBezTo>
                <a:cubicBezTo>
                  <a:pt x="3005995" y="179070"/>
                  <a:pt x="3007268" y="177801"/>
                  <a:pt x="3007268" y="177801"/>
                </a:cubicBezTo>
                <a:cubicBezTo>
                  <a:pt x="3008534" y="177801"/>
                  <a:pt x="3009807" y="177801"/>
                  <a:pt x="3009807" y="177801"/>
                </a:cubicBezTo>
                <a:cubicBezTo>
                  <a:pt x="3011073" y="179070"/>
                  <a:pt x="3012346" y="179070"/>
                  <a:pt x="3013618" y="180339"/>
                </a:cubicBezTo>
                <a:cubicBezTo>
                  <a:pt x="3014884" y="180339"/>
                  <a:pt x="3016157" y="181612"/>
                  <a:pt x="3017423" y="181612"/>
                </a:cubicBezTo>
                <a:cubicBezTo>
                  <a:pt x="3017423" y="181612"/>
                  <a:pt x="3017423" y="182881"/>
                  <a:pt x="3017423" y="182881"/>
                </a:cubicBezTo>
                <a:cubicBezTo>
                  <a:pt x="3017423" y="185418"/>
                  <a:pt x="3017423" y="186692"/>
                  <a:pt x="3017423" y="187960"/>
                </a:cubicBezTo>
                <a:cubicBezTo>
                  <a:pt x="3017423" y="189229"/>
                  <a:pt x="3018696" y="191771"/>
                  <a:pt x="3019969" y="193040"/>
                </a:cubicBezTo>
                <a:cubicBezTo>
                  <a:pt x="3019969" y="194309"/>
                  <a:pt x="3019969" y="194309"/>
                  <a:pt x="3019969" y="195582"/>
                </a:cubicBezTo>
                <a:cubicBezTo>
                  <a:pt x="3018696" y="195582"/>
                  <a:pt x="3018696" y="196851"/>
                  <a:pt x="3018696" y="196851"/>
                </a:cubicBezTo>
                <a:cubicBezTo>
                  <a:pt x="3017423" y="196851"/>
                  <a:pt x="3017423" y="198120"/>
                  <a:pt x="3016157" y="198120"/>
                </a:cubicBezTo>
                <a:cubicBezTo>
                  <a:pt x="3016157" y="199388"/>
                  <a:pt x="3016157" y="199388"/>
                  <a:pt x="3016157" y="199388"/>
                </a:cubicBezTo>
                <a:cubicBezTo>
                  <a:pt x="3016157" y="199388"/>
                  <a:pt x="3017423" y="199388"/>
                  <a:pt x="3017423" y="199388"/>
                </a:cubicBezTo>
                <a:cubicBezTo>
                  <a:pt x="3018696" y="199388"/>
                  <a:pt x="3018696" y="198120"/>
                  <a:pt x="3019969" y="198120"/>
                </a:cubicBezTo>
                <a:cubicBezTo>
                  <a:pt x="3021235" y="198120"/>
                  <a:pt x="3021235" y="198120"/>
                  <a:pt x="3022507" y="198120"/>
                </a:cubicBezTo>
                <a:cubicBezTo>
                  <a:pt x="3023773" y="199388"/>
                  <a:pt x="3023773" y="199388"/>
                  <a:pt x="3025046" y="200662"/>
                </a:cubicBezTo>
                <a:cubicBezTo>
                  <a:pt x="3026319" y="201931"/>
                  <a:pt x="3026319" y="203199"/>
                  <a:pt x="3027585" y="204468"/>
                </a:cubicBezTo>
                <a:lnTo>
                  <a:pt x="3028850" y="205734"/>
                </a:lnTo>
                <a:lnTo>
                  <a:pt x="3028851" y="205736"/>
                </a:lnTo>
                <a:cubicBezTo>
                  <a:pt x="3027585" y="205736"/>
                  <a:pt x="3027585" y="207010"/>
                  <a:pt x="3027585" y="207010"/>
                </a:cubicBezTo>
                <a:cubicBezTo>
                  <a:pt x="3026312" y="207010"/>
                  <a:pt x="3026312" y="208279"/>
                  <a:pt x="3025046" y="208279"/>
                </a:cubicBezTo>
                <a:cubicBezTo>
                  <a:pt x="3025046" y="208279"/>
                  <a:pt x="3025046" y="207010"/>
                  <a:pt x="3025046" y="207010"/>
                </a:cubicBezTo>
                <a:cubicBezTo>
                  <a:pt x="3025046" y="205736"/>
                  <a:pt x="3025046" y="205736"/>
                  <a:pt x="3025046" y="205736"/>
                </a:cubicBezTo>
                <a:cubicBezTo>
                  <a:pt x="3025046" y="204468"/>
                  <a:pt x="3023773" y="204468"/>
                  <a:pt x="3023773" y="203199"/>
                </a:cubicBezTo>
                <a:cubicBezTo>
                  <a:pt x="3023773" y="203199"/>
                  <a:pt x="3022501" y="203199"/>
                  <a:pt x="3022501" y="203199"/>
                </a:cubicBezTo>
                <a:cubicBezTo>
                  <a:pt x="3022501" y="203199"/>
                  <a:pt x="3021235" y="203199"/>
                  <a:pt x="3021235" y="203199"/>
                </a:cubicBezTo>
                <a:cubicBezTo>
                  <a:pt x="3021235" y="203199"/>
                  <a:pt x="3021235" y="204468"/>
                  <a:pt x="3021235" y="204468"/>
                </a:cubicBezTo>
                <a:cubicBezTo>
                  <a:pt x="3022501" y="204468"/>
                  <a:pt x="3022501" y="205736"/>
                  <a:pt x="3022501" y="205736"/>
                </a:cubicBezTo>
                <a:cubicBezTo>
                  <a:pt x="3022501" y="207010"/>
                  <a:pt x="3022501" y="207010"/>
                  <a:pt x="3022501" y="208279"/>
                </a:cubicBezTo>
                <a:cubicBezTo>
                  <a:pt x="3022501" y="209547"/>
                  <a:pt x="3023773" y="209547"/>
                  <a:pt x="3023773" y="210816"/>
                </a:cubicBezTo>
                <a:cubicBezTo>
                  <a:pt x="3023773" y="212090"/>
                  <a:pt x="3025046" y="212090"/>
                  <a:pt x="3025046" y="213358"/>
                </a:cubicBezTo>
                <a:cubicBezTo>
                  <a:pt x="3025046" y="213358"/>
                  <a:pt x="3025046" y="214627"/>
                  <a:pt x="3025046" y="214627"/>
                </a:cubicBezTo>
                <a:cubicBezTo>
                  <a:pt x="3023773" y="214627"/>
                  <a:pt x="3023773" y="214627"/>
                  <a:pt x="3022507" y="214627"/>
                </a:cubicBezTo>
                <a:cubicBezTo>
                  <a:pt x="3021235" y="214627"/>
                  <a:pt x="3021235" y="214627"/>
                  <a:pt x="3019962" y="214627"/>
                </a:cubicBezTo>
                <a:cubicBezTo>
                  <a:pt x="3019962" y="215901"/>
                  <a:pt x="3018696" y="215901"/>
                  <a:pt x="3018696" y="217169"/>
                </a:cubicBezTo>
                <a:cubicBezTo>
                  <a:pt x="3018696" y="217169"/>
                  <a:pt x="3018696" y="218438"/>
                  <a:pt x="3018696" y="218438"/>
                </a:cubicBezTo>
                <a:cubicBezTo>
                  <a:pt x="3017423" y="218438"/>
                  <a:pt x="3017423" y="219706"/>
                  <a:pt x="3016157" y="219706"/>
                </a:cubicBezTo>
                <a:cubicBezTo>
                  <a:pt x="3013612" y="219706"/>
                  <a:pt x="3011073" y="219706"/>
                  <a:pt x="3008534" y="219706"/>
                </a:cubicBezTo>
                <a:cubicBezTo>
                  <a:pt x="3007262" y="219706"/>
                  <a:pt x="3005995" y="219706"/>
                  <a:pt x="3004723" y="219706"/>
                </a:cubicBezTo>
                <a:cubicBezTo>
                  <a:pt x="3004723" y="219706"/>
                  <a:pt x="3004723" y="218438"/>
                  <a:pt x="3004723" y="218438"/>
                </a:cubicBezTo>
                <a:cubicBezTo>
                  <a:pt x="3004723" y="218438"/>
                  <a:pt x="3005995" y="217169"/>
                  <a:pt x="3005995" y="217169"/>
                </a:cubicBezTo>
                <a:cubicBezTo>
                  <a:pt x="3005995" y="217169"/>
                  <a:pt x="3004723" y="215901"/>
                  <a:pt x="3004723" y="215901"/>
                </a:cubicBezTo>
                <a:cubicBezTo>
                  <a:pt x="3002184" y="214627"/>
                  <a:pt x="3000911" y="214627"/>
                  <a:pt x="2999645" y="213358"/>
                </a:cubicBezTo>
                <a:cubicBezTo>
                  <a:pt x="2998373" y="213358"/>
                  <a:pt x="2998373" y="213358"/>
                  <a:pt x="2997106" y="213358"/>
                </a:cubicBezTo>
                <a:cubicBezTo>
                  <a:pt x="2997106" y="213358"/>
                  <a:pt x="2995834" y="213358"/>
                  <a:pt x="2995834" y="213358"/>
                </a:cubicBezTo>
                <a:cubicBezTo>
                  <a:pt x="2994561" y="212090"/>
                  <a:pt x="2994561" y="212090"/>
                  <a:pt x="2993295" y="210816"/>
                </a:cubicBezTo>
                <a:cubicBezTo>
                  <a:pt x="2993295" y="209547"/>
                  <a:pt x="2993295" y="209547"/>
                  <a:pt x="2993295" y="208279"/>
                </a:cubicBezTo>
                <a:cubicBezTo>
                  <a:pt x="2994561" y="208279"/>
                  <a:pt x="2995834" y="208279"/>
                  <a:pt x="2997106" y="208279"/>
                </a:cubicBezTo>
                <a:cubicBezTo>
                  <a:pt x="2998373" y="208279"/>
                  <a:pt x="2998373" y="207010"/>
                  <a:pt x="2999645" y="207010"/>
                </a:cubicBezTo>
                <a:cubicBezTo>
                  <a:pt x="2998373" y="205736"/>
                  <a:pt x="2998373" y="205736"/>
                  <a:pt x="2998373" y="205736"/>
                </a:cubicBezTo>
                <a:cubicBezTo>
                  <a:pt x="2998373" y="205736"/>
                  <a:pt x="2997106" y="205736"/>
                  <a:pt x="2995834" y="205736"/>
                </a:cubicBezTo>
                <a:cubicBezTo>
                  <a:pt x="2995834" y="205736"/>
                  <a:pt x="2994561" y="205736"/>
                  <a:pt x="2994561" y="205736"/>
                </a:cubicBezTo>
                <a:cubicBezTo>
                  <a:pt x="2993295" y="204468"/>
                  <a:pt x="2993295" y="204468"/>
                  <a:pt x="2992022" y="204468"/>
                </a:cubicBezTo>
                <a:cubicBezTo>
                  <a:pt x="2992022" y="204468"/>
                  <a:pt x="2990756" y="203199"/>
                  <a:pt x="2990756" y="203199"/>
                </a:cubicBezTo>
                <a:cubicBezTo>
                  <a:pt x="2989484" y="203199"/>
                  <a:pt x="2989484" y="201925"/>
                  <a:pt x="2988211" y="201925"/>
                </a:cubicBezTo>
                <a:cubicBezTo>
                  <a:pt x="2986945" y="201925"/>
                  <a:pt x="2985672" y="200657"/>
                  <a:pt x="2984406" y="200657"/>
                </a:cubicBezTo>
                <a:cubicBezTo>
                  <a:pt x="2983133" y="200657"/>
                  <a:pt x="2983133" y="199388"/>
                  <a:pt x="2981861" y="199388"/>
                </a:cubicBezTo>
                <a:cubicBezTo>
                  <a:pt x="2981861" y="199388"/>
                  <a:pt x="2983133" y="198120"/>
                  <a:pt x="2983133" y="198120"/>
                </a:cubicBezTo>
                <a:cubicBezTo>
                  <a:pt x="2981861" y="198120"/>
                  <a:pt x="2981861" y="196846"/>
                  <a:pt x="2980595" y="196846"/>
                </a:cubicBezTo>
                <a:cubicBezTo>
                  <a:pt x="2979322" y="195577"/>
                  <a:pt x="2979322" y="195577"/>
                  <a:pt x="2978056" y="195577"/>
                </a:cubicBezTo>
                <a:cubicBezTo>
                  <a:pt x="2976783" y="194309"/>
                  <a:pt x="2976783" y="194309"/>
                  <a:pt x="2975517" y="193035"/>
                </a:cubicBezTo>
                <a:cubicBezTo>
                  <a:pt x="2975517" y="193035"/>
                  <a:pt x="2975517" y="191766"/>
                  <a:pt x="2975517" y="191766"/>
                </a:cubicBezTo>
                <a:cubicBezTo>
                  <a:pt x="2975517" y="191766"/>
                  <a:pt x="2976783" y="191766"/>
                  <a:pt x="2976783" y="191766"/>
                </a:cubicBezTo>
                <a:cubicBezTo>
                  <a:pt x="2979322" y="193035"/>
                  <a:pt x="2980595" y="193035"/>
                  <a:pt x="2981861" y="194309"/>
                </a:cubicBezTo>
                <a:cubicBezTo>
                  <a:pt x="2981861" y="194309"/>
                  <a:pt x="2983133" y="195577"/>
                  <a:pt x="2983133" y="195577"/>
                </a:cubicBezTo>
                <a:cubicBezTo>
                  <a:pt x="2983133" y="196846"/>
                  <a:pt x="2983133" y="196846"/>
                  <a:pt x="2983133" y="196846"/>
                </a:cubicBezTo>
                <a:cubicBezTo>
                  <a:pt x="2983133" y="196846"/>
                  <a:pt x="2984406" y="196846"/>
                  <a:pt x="2984406" y="196846"/>
                </a:cubicBezTo>
                <a:cubicBezTo>
                  <a:pt x="2984406" y="196846"/>
                  <a:pt x="2985672" y="195577"/>
                  <a:pt x="2986945" y="195577"/>
                </a:cubicBezTo>
                <a:cubicBezTo>
                  <a:pt x="2986945" y="194309"/>
                  <a:pt x="2986945" y="194309"/>
                  <a:pt x="2986945" y="193035"/>
                </a:cubicBezTo>
                <a:cubicBezTo>
                  <a:pt x="2986945" y="193035"/>
                  <a:pt x="2985672" y="193035"/>
                  <a:pt x="2985672" y="193035"/>
                </a:cubicBezTo>
                <a:cubicBezTo>
                  <a:pt x="2984406" y="193035"/>
                  <a:pt x="2984406" y="193035"/>
                  <a:pt x="2983133" y="193035"/>
                </a:cubicBezTo>
                <a:cubicBezTo>
                  <a:pt x="2983133" y="193035"/>
                  <a:pt x="2981861" y="193035"/>
                  <a:pt x="2981861" y="193035"/>
                </a:cubicBezTo>
                <a:cubicBezTo>
                  <a:pt x="2981861" y="191766"/>
                  <a:pt x="2981861" y="191766"/>
                  <a:pt x="2981861" y="191766"/>
                </a:cubicBezTo>
                <a:cubicBezTo>
                  <a:pt x="2980595" y="191766"/>
                  <a:pt x="2979322" y="190498"/>
                  <a:pt x="2978056" y="190498"/>
                </a:cubicBezTo>
                <a:cubicBezTo>
                  <a:pt x="2978056" y="190498"/>
                  <a:pt x="2978056" y="189229"/>
                  <a:pt x="2978056" y="189229"/>
                </a:cubicBezTo>
                <a:cubicBezTo>
                  <a:pt x="2979322" y="189229"/>
                  <a:pt x="2979322" y="189229"/>
                  <a:pt x="2979322" y="189229"/>
                </a:cubicBezTo>
                <a:cubicBezTo>
                  <a:pt x="2979322" y="189229"/>
                  <a:pt x="2980595" y="187955"/>
                  <a:pt x="2980595" y="186687"/>
                </a:cubicBezTo>
                <a:cubicBezTo>
                  <a:pt x="2980595" y="185418"/>
                  <a:pt x="2980595" y="185418"/>
                  <a:pt x="2981867" y="184150"/>
                </a:cubicBezTo>
                <a:cubicBezTo>
                  <a:pt x="2980595" y="184150"/>
                  <a:pt x="2980595" y="184150"/>
                  <a:pt x="2980595" y="184150"/>
                </a:cubicBezTo>
                <a:cubicBezTo>
                  <a:pt x="2979322" y="185418"/>
                  <a:pt x="2979322" y="185418"/>
                  <a:pt x="2978056" y="185418"/>
                </a:cubicBezTo>
                <a:cubicBezTo>
                  <a:pt x="2976783" y="185418"/>
                  <a:pt x="2976783" y="184150"/>
                  <a:pt x="2975517" y="184150"/>
                </a:cubicBezTo>
                <a:lnTo>
                  <a:pt x="2976783" y="184150"/>
                </a:lnTo>
                <a:cubicBezTo>
                  <a:pt x="2978056" y="184150"/>
                  <a:pt x="2978056" y="182881"/>
                  <a:pt x="2978056" y="182881"/>
                </a:cubicBezTo>
                <a:cubicBezTo>
                  <a:pt x="2976783" y="182881"/>
                  <a:pt x="2975517" y="181607"/>
                  <a:pt x="2974244" y="180339"/>
                </a:cubicBezTo>
                <a:cubicBezTo>
                  <a:pt x="2974244" y="179070"/>
                  <a:pt x="2974244" y="179070"/>
                  <a:pt x="2974244" y="177801"/>
                </a:cubicBezTo>
                <a:cubicBezTo>
                  <a:pt x="2974244" y="177801"/>
                  <a:pt x="2975517" y="177801"/>
                  <a:pt x="2975517" y="177801"/>
                </a:cubicBezTo>
                <a:cubicBezTo>
                  <a:pt x="2976783" y="179070"/>
                  <a:pt x="2976783" y="179070"/>
                  <a:pt x="2978056" y="179070"/>
                </a:cubicBezTo>
                <a:cubicBezTo>
                  <a:pt x="2978056" y="179070"/>
                  <a:pt x="2978056" y="180339"/>
                  <a:pt x="2978056" y="180339"/>
                </a:cubicBezTo>
                <a:cubicBezTo>
                  <a:pt x="2978056" y="181607"/>
                  <a:pt x="2979328" y="181607"/>
                  <a:pt x="2979328" y="181607"/>
                </a:cubicBezTo>
                <a:cubicBezTo>
                  <a:pt x="2979328" y="180339"/>
                  <a:pt x="2980595" y="180339"/>
                  <a:pt x="2981867" y="180339"/>
                </a:cubicBezTo>
                <a:cubicBezTo>
                  <a:pt x="2984406" y="179070"/>
                  <a:pt x="2986945" y="177801"/>
                  <a:pt x="2989484" y="176528"/>
                </a:cubicBezTo>
                <a:close/>
                <a:moveTo>
                  <a:pt x="4128677" y="171452"/>
                </a:moveTo>
                <a:lnTo>
                  <a:pt x="4128677" y="171452"/>
                </a:lnTo>
                <a:lnTo>
                  <a:pt x="4128677" y="172719"/>
                </a:lnTo>
                <a:close/>
                <a:moveTo>
                  <a:pt x="3070772" y="167643"/>
                </a:moveTo>
                <a:lnTo>
                  <a:pt x="3073311" y="168910"/>
                </a:lnTo>
                <a:lnTo>
                  <a:pt x="3075844" y="169754"/>
                </a:lnTo>
                <a:lnTo>
                  <a:pt x="3075844" y="170178"/>
                </a:lnTo>
                <a:cubicBezTo>
                  <a:pt x="3075844" y="170178"/>
                  <a:pt x="3074577" y="171449"/>
                  <a:pt x="3074577" y="171449"/>
                </a:cubicBezTo>
                <a:cubicBezTo>
                  <a:pt x="3074577" y="171449"/>
                  <a:pt x="3073306" y="171449"/>
                  <a:pt x="3073306" y="171449"/>
                </a:cubicBezTo>
                <a:cubicBezTo>
                  <a:pt x="3073306" y="170178"/>
                  <a:pt x="3072034" y="170178"/>
                  <a:pt x="3072034" y="168908"/>
                </a:cubicBezTo>
                <a:close/>
                <a:moveTo>
                  <a:pt x="3108869" y="167641"/>
                </a:moveTo>
                <a:cubicBezTo>
                  <a:pt x="3110141" y="167641"/>
                  <a:pt x="3110141" y="167641"/>
                  <a:pt x="3111407" y="167641"/>
                </a:cubicBezTo>
                <a:lnTo>
                  <a:pt x="3111407" y="168910"/>
                </a:lnTo>
                <a:lnTo>
                  <a:pt x="3112423" y="170435"/>
                </a:lnTo>
                <a:lnTo>
                  <a:pt x="3111407" y="171449"/>
                </a:lnTo>
                <a:lnTo>
                  <a:pt x="3110136" y="172720"/>
                </a:lnTo>
                <a:lnTo>
                  <a:pt x="3110136" y="172719"/>
                </a:lnTo>
                <a:cubicBezTo>
                  <a:pt x="3108864" y="172719"/>
                  <a:pt x="3107598" y="171449"/>
                  <a:pt x="3106326" y="171449"/>
                </a:cubicBezTo>
                <a:cubicBezTo>
                  <a:pt x="3105054" y="171449"/>
                  <a:pt x="3103788" y="170180"/>
                  <a:pt x="3102516" y="170180"/>
                </a:cubicBezTo>
                <a:lnTo>
                  <a:pt x="3102516" y="168910"/>
                </a:lnTo>
                <a:lnTo>
                  <a:pt x="3106326" y="168910"/>
                </a:lnTo>
                <a:cubicBezTo>
                  <a:pt x="3107598" y="168910"/>
                  <a:pt x="3108869" y="167641"/>
                  <a:pt x="3108869" y="167641"/>
                </a:cubicBezTo>
                <a:close/>
                <a:moveTo>
                  <a:pt x="3070766" y="167639"/>
                </a:moveTo>
                <a:lnTo>
                  <a:pt x="3070768" y="167639"/>
                </a:lnTo>
                <a:lnTo>
                  <a:pt x="3070772" y="167643"/>
                </a:lnTo>
                <a:lnTo>
                  <a:pt x="3070768" y="167641"/>
                </a:lnTo>
                <a:close/>
                <a:moveTo>
                  <a:pt x="4128674" y="166845"/>
                </a:moveTo>
                <a:lnTo>
                  <a:pt x="4128677" y="171452"/>
                </a:lnTo>
                <a:lnTo>
                  <a:pt x="4128674" y="171450"/>
                </a:lnTo>
                <a:cubicBezTo>
                  <a:pt x="4128674" y="171450"/>
                  <a:pt x="4127405" y="170178"/>
                  <a:pt x="4127405" y="170178"/>
                </a:cubicBezTo>
                <a:cubicBezTo>
                  <a:pt x="4127405" y="170178"/>
                  <a:pt x="4127405" y="168909"/>
                  <a:pt x="4128674" y="167640"/>
                </a:cubicBezTo>
                <a:cubicBezTo>
                  <a:pt x="4128674" y="167004"/>
                  <a:pt x="4128674" y="166369"/>
                  <a:pt x="4128674" y="166845"/>
                </a:cubicBezTo>
                <a:close/>
                <a:moveTo>
                  <a:pt x="3061877" y="166369"/>
                </a:moveTo>
                <a:lnTo>
                  <a:pt x="3062097" y="166480"/>
                </a:lnTo>
                <a:lnTo>
                  <a:pt x="3061877" y="170178"/>
                </a:lnTo>
                <a:cubicBezTo>
                  <a:pt x="3061877" y="168908"/>
                  <a:pt x="3060605" y="168908"/>
                  <a:pt x="3060605" y="167639"/>
                </a:cubicBezTo>
                <a:cubicBezTo>
                  <a:pt x="3060605" y="167639"/>
                  <a:pt x="3061877" y="166369"/>
                  <a:pt x="3061877" y="166369"/>
                </a:cubicBezTo>
                <a:close/>
                <a:moveTo>
                  <a:pt x="3027585" y="165100"/>
                </a:moveTo>
                <a:cubicBezTo>
                  <a:pt x="3028858" y="165100"/>
                  <a:pt x="3028858" y="165100"/>
                  <a:pt x="3030124" y="165100"/>
                </a:cubicBezTo>
                <a:cubicBezTo>
                  <a:pt x="3030124" y="165100"/>
                  <a:pt x="3031396" y="165100"/>
                  <a:pt x="3031396" y="165100"/>
                </a:cubicBezTo>
                <a:cubicBezTo>
                  <a:pt x="3032669" y="165100"/>
                  <a:pt x="3033935" y="166368"/>
                  <a:pt x="3035208" y="167642"/>
                </a:cubicBezTo>
                <a:cubicBezTo>
                  <a:pt x="3036474" y="168911"/>
                  <a:pt x="3036474" y="168911"/>
                  <a:pt x="3036474" y="170179"/>
                </a:cubicBezTo>
                <a:cubicBezTo>
                  <a:pt x="3036474" y="171448"/>
                  <a:pt x="3037747" y="171448"/>
                  <a:pt x="3037747" y="171448"/>
                </a:cubicBezTo>
                <a:cubicBezTo>
                  <a:pt x="3037747" y="171448"/>
                  <a:pt x="3039019" y="170179"/>
                  <a:pt x="3039019" y="170179"/>
                </a:cubicBezTo>
                <a:cubicBezTo>
                  <a:pt x="3040285" y="170179"/>
                  <a:pt x="3040285" y="168911"/>
                  <a:pt x="3041558" y="168911"/>
                </a:cubicBezTo>
                <a:cubicBezTo>
                  <a:pt x="3041558" y="168911"/>
                  <a:pt x="3042824" y="170179"/>
                  <a:pt x="3044097" y="170179"/>
                </a:cubicBezTo>
                <a:cubicBezTo>
                  <a:pt x="3045363" y="171448"/>
                  <a:pt x="3046636" y="172722"/>
                  <a:pt x="3047908" y="173990"/>
                </a:cubicBezTo>
                <a:cubicBezTo>
                  <a:pt x="3047908" y="175259"/>
                  <a:pt x="3049174" y="175259"/>
                  <a:pt x="3049174" y="176528"/>
                </a:cubicBezTo>
                <a:cubicBezTo>
                  <a:pt x="3049174" y="177801"/>
                  <a:pt x="3049174" y="177801"/>
                  <a:pt x="3049174" y="179070"/>
                </a:cubicBezTo>
                <a:cubicBezTo>
                  <a:pt x="3049174" y="179070"/>
                  <a:pt x="3047908" y="180339"/>
                  <a:pt x="3047908" y="180339"/>
                </a:cubicBezTo>
                <a:cubicBezTo>
                  <a:pt x="3047908" y="181612"/>
                  <a:pt x="3047908" y="184150"/>
                  <a:pt x="3047908" y="185418"/>
                </a:cubicBezTo>
                <a:cubicBezTo>
                  <a:pt x="3047908" y="185418"/>
                  <a:pt x="3047908" y="186692"/>
                  <a:pt x="3047908" y="187960"/>
                </a:cubicBezTo>
                <a:cubicBezTo>
                  <a:pt x="3047908" y="187960"/>
                  <a:pt x="3047908" y="189229"/>
                  <a:pt x="3047908" y="189229"/>
                </a:cubicBezTo>
                <a:cubicBezTo>
                  <a:pt x="3047908" y="189229"/>
                  <a:pt x="3049174" y="189229"/>
                  <a:pt x="3049174" y="189229"/>
                </a:cubicBezTo>
                <a:cubicBezTo>
                  <a:pt x="3050447" y="189229"/>
                  <a:pt x="3050447" y="187960"/>
                  <a:pt x="3051713" y="187960"/>
                </a:cubicBezTo>
                <a:cubicBezTo>
                  <a:pt x="3051713" y="187960"/>
                  <a:pt x="3051713" y="186692"/>
                  <a:pt x="3051713" y="185418"/>
                </a:cubicBezTo>
                <a:cubicBezTo>
                  <a:pt x="3050447" y="184150"/>
                  <a:pt x="3050447" y="182881"/>
                  <a:pt x="3050447" y="181612"/>
                </a:cubicBezTo>
                <a:cubicBezTo>
                  <a:pt x="3050447" y="180339"/>
                  <a:pt x="3051713" y="180339"/>
                  <a:pt x="3051713" y="179070"/>
                </a:cubicBezTo>
                <a:cubicBezTo>
                  <a:pt x="3052986" y="179070"/>
                  <a:pt x="3052986" y="177801"/>
                  <a:pt x="3054258" y="177801"/>
                </a:cubicBezTo>
                <a:cubicBezTo>
                  <a:pt x="3055525" y="179070"/>
                  <a:pt x="3058063" y="179070"/>
                  <a:pt x="3059336" y="180339"/>
                </a:cubicBezTo>
                <a:cubicBezTo>
                  <a:pt x="3059336" y="181612"/>
                  <a:pt x="3060609" y="182881"/>
                  <a:pt x="3061875" y="184150"/>
                </a:cubicBezTo>
                <a:cubicBezTo>
                  <a:pt x="3063147" y="185418"/>
                  <a:pt x="3063147" y="187960"/>
                  <a:pt x="3064414" y="189229"/>
                </a:cubicBezTo>
                <a:cubicBezTo>
                  <a:pt x="3064414" y="189229"/>
                  <a:pt x="3064414" y="190498"/>
                  <a:pt x="3064414" y="190498"/>
                </a:cubicBezTo>
                <a:cubicBezTo>
                  <a:pt x="3065686" y="190498"/>
                  <a:pt x="3065686" y="191771"/>
                  <a:pt x="3066959" y="191771"/>
                </a:cubicBezTo>
                <a:cubicBezTo>
                  <a:pt x="3068225" y="191771"/>
                  <a:pt x="3069498" y="191771"/>
                  <a:pt x="3070764" y="191771"/>
                </a:cubicBezTo>
                <a:cubicBezTo>
                  <a:pt x="3070764" y="191771"/>
                  <a:pt x="3072036" y="191771"/>
                  <a:pt x="3072036" y="191771"/>
                </a:cubicBezTo>
                <a:cubicBezTo>
                  <a:pt x="3074575" y="193040"/>
                  <a:pt x="3075848" y="194309"/>
                  <a:pt x="3077114" y="195582"/>
                </a:cubicBezTo>
                <a:cubicBezTo>
                  <a:pt x="3078387" y="195582"/>
                  <a:pt x="3078387" y="196851"/>
                  <a:pt x="3079659" y="196851"/>
                </a:cubicBezTo>
                <a:cubicBezTo>
                  <a:pt x="3080925" y="198120"/>
                  <a:pt x="3083464" y="199388"/>
                  <a:pt x="3084737" y="200662"/>
                </a:cubicBezTo>
                <a:cubicBezTo>
                  <a:pt x="3086003" y="200662"/>
                  <a:pt x="3087276" y="201931"/>
                  <a:pt x="3088548" y="201931"/>
                </a:cubicBezTo>
                <a:cubicBezTo>
                  <a:pt x="3092353" y="201931"/>
                  <a:pt x="3094899" y="203199"/>
                  <a:pt x="3097437" y="203199"/>
                </a:cubicBezTo>
                <a:cubicBezTo>
                  <a:pt x="3098703" y="203199"/>
                  <a:pt x="3098703" y="203199"/>
                  <a:pt x="3099976" y="203199"/>
                </a:cubicBezTo>
                <a:cubicBezTo>
                  <a:pt x="3099976" y="204468"/>
                  <a:pt x="3099976" y="204468"/>
                  <a:pt x="3099976" y="205741"/>
                </a:cubicBezTo>
                <a:cubicBezTo>
                  <a:pt x="3099976" y="205741"/>
                  <a:pt x="3098703" y="207010"/>
                  <a:pt x="3098703" y="207010"/>
                </a:cubicBezTo>
                <a:cubicBezTo>
                  <a:pt x="3097437" y="207010"/>
                  <a:pt x="3097437" y="208279"/>
                  <a:pt x="3097437" y="208279"/>
                </a:cubicBezTo>
                <a:cubicBezTo>
                  <a:pt x="3097437" y="208279"/>
                  <a:pt x="3096165" y="208279"/>
                  <a:pt x="3096165" y="208279"/>
                </a:cubicBezTo>
                <a:cubicBezTo>
                  <a:pt x="3094899" y="207010"/>
                  <a:pt x="3094899" y="207010"/>
                  <a:pt x="3093626" y="205741"/>
                </a:cubicBezTo>
                <a:cubicBezTo>
                  <a:pt x="3092353" y="205741"/>
                  <a:pt x="3091087" y="207010"/>
                  <a:pt x="3089814" y="207010"/>
                </a:cubicBezTo>
                <a:cubicBezTo>
                  <a:pt x="3088548" y="207010"/>
                  <a:pt x="3088548" y="207010"/>
                  <a:pt x="3087276" y="207010"/>
                </a:cubicBezTo>
                <a:cubicBezTo>
                  <a:pt x="3086003" y="208279"/>
                  <a:pt x="3083464" y="208279"/>
                  <a:pt x="3082198" y="209552"/>
                </a:cubicBezTo>
                <a:cubicBezTo>
                  <a:pt x="3080925" y="209552"/>
                  <a:pt x="3079653" y="209552"/>
                  <a:pt x="3078387" y="209552"/>
                </a:cubicBezTo>
                <a:cubicBezTo>
                  <a:pt x="3077114" y="210821"/>
                  <a:pt x="3077114" y="210821"/>
                  <a:pt x="3077114" y="210821"/>
                </a:cubicBezTo>
                <a:cubicBezTo>
                  <a:pt x="3077114" y="210821"/>
                  <a:pt x="3078387" y="212090"/>
                  <a:pt x="3078387" y="212090"/>
                </a:cubicBezTo>
                <a:cubicBezTo>
                  <a:pt x="3078387" y="212090"/>
                  <a:pt x="3078387" y="213363"/>
                  <a:pt x="3078387" y="213363"/>
                </a:cubicBezTo>
                <a:cubicBezTo>
                  <a:pt x="3077114" y="214632"/>
                  <a:pt x="3075848" y="214632"/>
                  <a:pt x="3074575" y="215901"/>
                </a:cubicBezTo>
                <a:cubicBezTo>
                  <a:pt x="3073303" y="215901"/>
                  <a:pt x="3073303" y="217169"/>
                  <a:pt x="3073303" y="217169"/>
                </a:cubicBezTo>
                <a:cubicBezTo>
                  <a:pt x="3074575" y="218443"/>
                  <a:pt x="3074575" y="218443"/>
                  <a:pt x="3074575" y="219712"/>
                </a:cubicBezTo>
                <a:cubicBezTo>
                  <a:pt x="3074575" y="220980"/>
                  <a:pt x="3074575" y="222249"/>
                  <a:pt x="3074575" y="223523"/>
                </a:cubicBezTo>
                <a:cubicBezTo>
                  <a:pt x="3073303" y="223523"/>
                  <a:pt x="3073303" y="224791"/>
                  <a:pt x="3073303" y="224791"/>
                </a:cubicBezTo>
                <a:cubicBezTo>
                  <a:pt x="3073303" y="226060"/>
                  <a:pt x="3073303" y="226060"/>
                  <a:pt x="3073303" y="227333"/>
                </a:cubicBezTo>
                <a:cubicBezTo>
                  <a:pt x="3074575" y="228602"/>
                  <a:pt x="3074575" y="228602"/>
                  <a:pt x="3074575" y="228602"/>
                </a:cubicBezTo>
                <a:cubicBezTo>
                  <a:pt x="3074575" y="228602"/>
                  <a:pt x="3073303" y="229871"/>
                  <a:pt x="3073303" y="229871"/>
                </a:cubicBezTo>
                <a:cubicBezTo>
                  <a:pt x="3072036" y="229871"/>
                  <a:pt x="3070764" y="228602"/>
                  <a:pt x="3069498" y="228602"/>
                </a:cubicBezTo>
                <a:cubicBezTo>
                  <a:pt x="3069498" y="229871"/>
                  <a:pt x="3068225" y="229871"/>
                  <a:pt x="3068225" y="229871"/>
                </a:cubicBezTo>
                <a:cubicBezTo>
                  <a:pt x="3068225" y="231139"/>
                  <a:pt x="3068225" y="231139"/>
                  <a:pt x="3068225" y="232413"/>
                </a:cubicBezTo>
                <a:cubicBezTo>
                  <a:pt x="3069498" y="232413"/>
                  <a:pt x="3069498" y="233682"/>
                  <a:pt x="3070764" y="234950"/>
                </a:cubicBezTo>
                <a:cubicBezTo>
                  <a:pt x="3070764" y="236219"/>
                  <a:pt x="3070764" y="236219"/>
                  <a:pt x="3070764" y="237493"/>
                </a:cubicBezTo>
                <a:cubicBezTo>
                  <a:pt x="3070764" y="238761"/>
                  <a:pt x="3069498" y="238761"/>
                  <a:pt x="3069498" y="240030"/>
                </a:cubicBezTo>
                <a:cubicBezTo>
                  <a:pt x="3069498" y="240030"/>
                  <a:pt x="3069498" y="241304"/>
                  <a:pt x="3069498" y="242572"/>
                </a:cubicBezTo>
                <a:cubicBezTo>
                  <a:pt x="3069498" y="243841"/>
                  <a:pt x="3069498" y="243841"/>
                  <a:pt x="3069498" y="245109"/>
                </a:cubicBezTo>
                <a:cubicBezTo>
                  <a:pt x="3069498" y="245109"/>
                  <a:pt x="3068225" y="245109"/>
                  <a:pt x="3068225" y="245109"/>
                </a:cubicBezTo>
                <a:cubicBezTo>
                  <a:pt x="3066952" y="245109"/>
                  <a:pt x="3065686" y="245109"/>
                  <a:pt x="3064414" y="245109"/>
                </a:cubicBezTo>
                <a:cubicBezTo>
                  <a:pt x="3064414" y="245109"/>
                  <a:pt x="3063147" y="246383"/>
                  <a:pt x="3061875" y="246383"/>
                </a:cubicBezTo>
                <a:cubicBezTo>
                  <a:pt x="3063147" y="246383"/>
                  <a:pt x="3064414" y="247652"/>
                  <a:pt x="3065686" y="247652"/>
                </a:cubicBezTo>
                <a:cubicBezTo>
                  <a:pt x="3064414" y="248920"/>
                  <a:pt x="3064414" y="248920"/>
                  <a:pt x="3064414" y="248920"/>
                </a:cubicBezTo>
                <a:cubicBezTo>
                  <a:pt x="3063147" y="248920"/>
                  <a:pt x="3063147" y="250189"/>
                  <a:pt x="3061875" y="250189"/>
                </a:cubicBezTo>
                <a:cubicBezTo>
                  <a:pt x="3061875" y="250189"/>
                  <a:pt x="3061875" y="251463"/>
                  <a:pt x="3061875" y="251463"/>
                </a:cubicBezTo>
                <a:cubicBezTo>
                  <a:pt x="3061875" y="252731"/>
                  <a:pt x="3061875" y="252731"/>
                  <a:pt x="3061875" y="254000"/>
                </a:cubicBezTo>
                <a:cubicBezTo>
                  <a:pt x="3061875" y="256542"/>
                  <a:pt x="3061875" y="259079"/>
                  <a:pt x="3061875" y="261622"/>
                </a:cubicBezTo>
                <a:cubicBezTo>
                  <a:pt x="3061875" y="261622"/>
                  <a:pt x="3060602" y="261622"/>
                  <a:pt x="3060602" y="262890"/>
                </a:cubicBezTo>
                <a:cubicBezTo>
                  <a:pt x="3060602" y="262890"/>
                  <a:pt x="3059336" y="264164"/>
                  <a:pt x="3059336" y="264164"/>
                </a:cubicBezTo>
                <a:cubicBezTo>
                  <a:pt x="3059336" y="265433"/>
                  <a:pt x="3059336" y="265433"/>
                  <a:pt x="3059336" y="266701"/>
                </a:cubicBezTo>
                <a:cubicBezTo>
                  <a:pt x="3059336" y="266701"/>
                  <a:pt x="3060602" y="267970"/>
                  <a:pt x="3060602" y="269244"/>
                </a:cubicBezTo>
                <a:cubicBezTo>
                  <a:pt x="3060602" y="269244"/>
                  <a:pt x="3060602" y="270512"/>
                  <a:pt x="3060602" y="270512"/>
                </a:cubicBezTo>
                <a:cubicBezTo>
                  <a:pt x="3060602" y="270512"/>
                  <a:pt x="3059336" y="270512"/>
                  <a:pt x="3059336" y="270512"/>
                </a:cubicBezTo>
                <a:cubicBezTo>
                  <a:pt x="3059336" y="271781"/>
                  <a:pt x="3059336" y="271781"/>
                  <a:pt x="3059336" y="273050"/>
                </a:cubicBezTo>
                <a:cubicBezTo>
                  <a:pt x="3058063" y="274323"/>
                  <a:pt x="3058063" y="274323"/>
                  <a:pt x="3056797" y="275592"/>
                </a:cubicBezTo>
                <a:cubicBezTo>
                  <a:pt x="3056797" y="275592"/>
                  <a:pt x="3055525" y="275592"/>
                  <a:pt x="3054252" y="275592"/>
                </a:cubicBezTo>
                <a:cubicBezTo>
                  <a:pt x="3052986" y="275592"/>
                  <a:pt x="3052986" y="274323"/>
                  <a:pt x="3051713" y="274323"/>
                </a:cubicBezTo>
                <a:cubicBezTo>
                  <a:pt x="3051713" y="274323"/>
                  <a:pt x="3050447" y="274323"/>
                  <a:pt x="3050447" y="274323"/>
                </a:cubicBezTo>
                <a:cubicBezTo>
                  <a:pt x="3050447" y="274323"/>
                  <a:pt x="3049174" y="275592"/>
                  <a:pt x="3049174" y="275592"/>
                </a:cubicBezTo>
                <a:cubicBezTo>
                  <a:pt x="3049174" y="275592"/>
                  <a:pt x="3047902" y="275592"/>
                  <a:pt x="3047902" y="275592"/>
                </a:cubicBezTo>
                <a:cubicBezTo>
                  <a:pt x="3047902" y="275592"/>
                  <a:pt x="3047902" y="274323"/>
                  <a:pt x="3047902" y="274323"/>
                </a:cubicBezTo>
                <a:cubicBezTo>
                  <a:pt x="3047902" y="274323"/>
                  <a:pt x="3047902" y="273050"/>
                  <a:pt x="3047902" y="271781"/>
                </a:cubicBezTo>
                <a:cubicBezTo>
                  <a:pt x="3047902" y="271781"/>
                  <a:pt x="3046636" y="270512"/>
                  <a:pt x="3046636" y="270512"/>
                </a:cubicBezTo>
                <a:cubicBezTo>
                  <a:pt x="3046636" y="270512"/>
                  <a:pt x="3045363" y="270512"/>
                  <a:pt x="3045363" y="270512"/>
                </a:cubicBezTo>
                <a:cubicBezTo>
                  <a:pt x="3042824" y="269244"/>
                  <a:pt x="3041551" y="267970"/>
                  <a:pt x="3039013" y="266701"/>
                </a:cubicBezTo>
                <a:cubicBezTo>
                  <a:pt x="3039013" y="266701"/>
                  <a:pt x="3039013" y="265433"/>
                  <a:pt x="3039013" y="265433"/>
                </a:cubicBezTo>
                <a:cubicBezTo>
                  <a:pt x="3040285" y="265433"/>
                  <a:pt x="3041551" y="264159"/>
                  <a:pt x="3042824" y="264159"/>
                </a:cubicBezTo>
                <a:cubicBezTo>
                  <a:pt x="3042824" y="264159"/>
                  <a:pt x="3044097" y="264159"/>
                  <a:pt x="3044097" y="264159"/>
                </a:cubicBezTo>
                <a:cubicBezTo>
                  <a:pt x="3044097" y="262890"/>
                  <a:pt x="3045363" y="262890"/>
                  <a:pt x="3045363" y="262890"/>
                </a:cubicBezTo>
                <a:cubicBezTo>
                  <a:pt x="3045363" y="262890"/>
                  <a:pt x="3045363" y="261622"/>
                  <a:pt x="3045363" y="261622"/>
                </a:cubicBezTo>
                <a:cubicBezTo>
                  <a:pt x="3045363" y="261622"/>
                  <a:pt x="3044097" y="261622"/>
                  <a:pt x="3044097" y="261622"/>
                </a:cubicBezTo>
                <a:cubicBezTo>
                  <a:pt x="3042824" y="261622"/>
                  <a:pt x="3042824" y="261622"/>
                  <a:pt x="3041558" y="261622"/>
                </a:cubicBezTo>
                <a:cubicBezTo>
                  <a:pt x="3041558" y="260353"/>
                  <a:pt x="3040285" y="260353"/>
                  <a:pt x="3040285" y="260353"/>
                </a:cubicBezTo>
                <a:cubicBezTo>
                  <a:pt x="3040285" y="260353"/>
                  <a:pt x="3039013" y="260353"/>
                  <a:pt x="3039013" y="260353"/>
                </a:cubicBezTo>
                <a:cubicBezTo>
                  <a:pt x="3039013" y="260353"/>
                  <a:pt x="3037747" y="261622"/>
                  <a:pt x="3037747" y="261622"/>
                </a:cubicBezTo>
                <a:cubicBezTo>
                  <a:pt x="3036474" y="262890"/>
                  <a:pt x="3035208" y="262890"/>
                  <a:pt x="3033935" y="262890"/>
                </a:cubicBezTo>
                <a:cubicBezTo>
                  <a:pt x="3032662" y="261622"/>
                  <a:pt x="3031396" y="261622"/>
                  <a:pt x="3030124" y="260353"/>
                </a:cubicBezTo>
                <a:cubicBezTo>
                  <a:pt x="3030124" y="260353"/>
                  <a:pt x="3030124" y="259079"/>
                  <a:pt x="3030124" y="259079"/>
                </a:cubicBezTo>
                <a:cubicBezTo>
                  <a:pt x="3030124" y="259079"/>
                  <a:pt x="3028858" y="259079"/>
                  <a:pt x="3028858" y="259079"/>
                </a:cubicBezTo>
                <a:cubicBezTo>
                  <a:pt x="3027585" y="259079"/>
                  <a:pt x="3027585" y="257811"/>
                  <a:pt x="3026312" y="257811"/>
                </a:cubicBezTo>
                <a:cubicBezTo>
                  <a:pt x="3025046" y="257811"/>
                  <a:pt x="3025046" y="257811"/>
                  <a:pt x="3023773" y="257811"/>
                </a:cubicBezTo>
                <a:cubicBezTo>
                  <a:pt x="3023773" y="257811"/>
                  <a:pt x="3022507" y="257811"/>
                  <a:pt x="3022507" y="257811"/>
                </a:cubicBezTo>
                <a:cubicBezTo>
                  <a:pt x="3022507" y="257811"/>
                  <a:pt x="3021235" y="256542"/>
                  <a:pt x="3021235" y="256542"/>
                </a:cubicBezTo>
                <a:cubicBezTo>
                  <a:pt x="3021235" y="256542"/>
                  <a:pt x="3021235" y="255269"/>
                  <a:pt x="3021235" y="255269"/>
                </a:cubicBezTo>
                <a:cubicBezTo>
                  <a:pt x="3019962" y="255269"/>
                  <a:pt x="3019962" y="254000"/>
                  <a:pt x="3018696" y="254000"/>
                </a:cubicBezTo>
                <a:cubicBezTo>
                  <a:pt x="3018696" y="254000"/>
                  <a:pt x="3017423" y="254000"/>
                  <a:pt x="3017423" y="254000"/>
                </a:cubicBezTo>
                <a:cubicBezTo>
                  <a:pt x="3017423" y="252731"/>
                  <a:pt x="3017423" y="252731"/>
                  <a:pt x="3017423" y="252731"/>
                </a:cubicBezTo>
                <a:cubicBezTo>
                  <a:pt x="3017423" y="252731"/>
                  <a:pt x="3017423" y="251463"/>
                  <a:pt x="3017423" y="251463"/>
                </a:cubicBezTo>
                <a:cubicBezTo>
                  <a:pt x="3016157" y="251463"/>
                  <a:pt x="3016157" y="250189"/>
                  <a:pt x="3014884" y="250189"/>
                </a:cubicBezTo>
                <a:cubicBezTo>
                  <a:pt x="3014884" y="248920"/>
                  <a:pt x="3014884" y="248920"/>
                  <a:pt x="3014884" y="248920"/>
                </a:cubicBezTo>
                <a:cubicBezTo>
                  <a:pt x="3014884" y="247652"/>
                  <a:pt x="3014884" y="247652"/>
                  <a:pt x="3014884" y="247652"/>
                </a:cubicBezTo>
                <a:cubicBezTo>
                  <a:pt x="3013612" y="247652"/>
                  <a:pt x="3013612" y="247652"/>
                  <a:pt x="3013612" y="247652"/>
                </a:cubicBezTo>
                <a:cubicBezTo>
                  <a:pt x="3014884" y="247652"/>
                  <a:pt x="3014884" y="246378"/>
                  <a:pt x="3014884" y="246378"/>
                </a:cubicBezTo>
                <a:cubicBezTo>
                  <a:pt x="3014884" y="246378"/>
                  <a:pt x="3014884" y="245109"/>
                  <a:pt x="3014884" y="245109"/>
                </a:cubicBezTo>
                <a:cubicBezTo>
                  <a:pt x="3013612" y="245109"/>
                  <a:pt x="3013612" y="243841"/>
                  <a:pt x="3012346" y="243841"/>
                </a:cubicBezTo>
                <a:cubicBezTo>
                  <a:pt x="3012346" y="242572"/>
                  <a:pt x="3012346" y="242572"/>
                  <a:pt x="3012346" y="242572"/>
                </a:cubicBezTo>
                <a:cubicBezTo>
                  <a:pt x="3014884" y="242572"/>
                  <a:pt x="3016157" y="241298"/>
                  <a:pt x="3017423" y="241298"/>
                </a:cubicBezTo>
                <a:cubicBezTo>
                  <a:pt x="3018696" y="241298"/>
                  <a:pt x="3018696" y="241298"/>
                  <a:pt x="3019962" y="241298"/>
                </a:cubicBezTo>
                <a:cubicBezTo>
                  <a:pt x="3021235" y="242572"/>
                  <a:pt x="3021235" y="243841"/>
                  <a:pt x="3022507" y="243841"/>
                </a:cubicBezTo>
                <a:cubicBezTo>
                  <a:pt x="3022507" y="245109"/>
                  <a:pt x="3023773" y="245109"/>
                  <a:pt x="3023773" y="245109"/>
                </a:cubicBezTo>
                <a:cubicBezTo>
                  <a:pt x="3023773" y="245109"/>
                  <a:pt x="3025046" y="245109"/>
                  <a:pt x="3025046" y="245109"/>
                </a:cubicBezTo>
                <a:cubicBezTo>
                  <a:pt x="3025046" y="245109"/>
                  <a:pt x="3026312" y="243841"/>
                  <a:pt x="3026312" y="243841"/>
                </a:cubicBezTo>
                <a:cubicBezTo>
                  <a:pt x="3027585" y="243841"/>
                  <a:pt x="3028858" y="243841"/>
                  <a:pt x="3030124" y="243841"/>
                </a:cubicBezTo>
                <a:cubicBezTo>
                  <a:pt x="3030124" y="243841"/>
                  <a:pt x="3031396" y="243841"/>
                  <a:pt x="3031396" y="243841"/>
                </a:cubicBezTo>
                <a:cubicBezTo>
                  <a:pt x="3031396" y="243841"/>
                  <a:pt x="3032662" y="243841"/>
                  <a:pt x="3033935" y="243841"/>
                </a:cubicBezTo>
                <a:cubicBezTo>
                  <a:pt x="3036474" y="243841"/>
                  <a:pt x="3037747" y="243841"/>
                  <a:pt x="3040285" y="243841"/>
                </a:cubicBezTo>
                <a:cubicBezTo>
                  <a:pt x="3040285" y="243841"/>
                  <a:pt x="3040285" y="242572"/>
                  <a:pt x="3040285" y="242572"/>
                </a:cubicBezTo>
                <a:cubicBezTo>
                  <a:pt x="3039013" y="242572"/>
                  <a:pt x="3037747" y="241298"/>
                  <a:pt x="3036474" y="241298"/>
                </a:cubicBezTo>
                <a:cubicBezTo>
                  <a:pt x="3036474" y="241298"/>
                  <a:pt x="3035208" y="241298"/>
                  <a:pt x="3033935" y="241298"/>
                </a:cubicBezTo>
                <a:cubicBezTo>
                  <a:pt x="3032662" y="241298"/>
                  <a:pt x="3030124" y="241298"/>
                  <a:pt x="3028858" y="241298"/>
                </a:cubicBezTo>
                <a:cubicBezTo>
                  <a:pt x="3027585" y="241298"/>
                  <a:pt x="3026312" y="240030"/>
                  <a:pt x="3025046" y="240030"/>
                </a:cubicBezTo>
                <a:cubicBezTo>
                  <a:pt x="3025046" y="238761"/>
                  <a:pt x="3025046" y="238761"/>
                  <a:pt x="3025046" y="238761"/>
                </a:cubicBezTo>
                <a:cubicBezTo>
                  <a:pt x="3025046" y="238761"/>
                  <a:pt x="3026312" y="238761"/>
                  <a:pt x="3027585" y="238761"/>
                </a:cubicBezTo>
                <a:cubicBezTo>
                  <a:pt x="3028858" y="238761"/>
                  <a:pt x="3028858" y="238761"/>
                  <a:pt x="3030124" y="238761"/>
                </a:cubicBezTo>
                <a:cubicBezTo>
                  <a:pt x="3032662" y="238761"/>
                  <a:pt x="3033935" y="237487"/>
                  <a:pt x="3036474" y="237487"/>
                </a:cubicBezTo>
                <a:cubicBezTo>
                  <a:pt x="3036474" y="237487"/>
                  <a:pt x="3037747" y="236219"/>
                  <a:pt x="3039013" y="236219"/>
                </a:cubicBezTo>
                <a:cubicBezTo>
                  <a:pt x="3040285" y="236219"/>
                  <a:pt x="3042824" y="236219"/>
                  <a:pt x="3044097" y="236219"/>
                </a:cubicBezTo>
                <a:cubicBezTo>
                  <a:pt x="3045363" y="234950"/>
                  <a:pt x="3045363" y="234950"/>
                  <a:pt x="3046636" y="234950"/>
                </a:cubicBezTo>
                <a:cubicBezTo>
                  <a:pt x="3046636" y="234950"/>
                  <a:pt x="3047902" y="234950"/>
                  <a:pt x="3047902" y="234950"/>
                </a:cubicBezTo>
                <a:cubicBezTo>
                  <a:pt x="3049174" y="234950"/>
                  <a:pt x="3049174" y="234950"/>
                  <a:pt x="3049174" y="234950"/>
                </a:cubicBezTo>
                <a:cubicBezTo>
                  <a:pt x="3049174" y="234950"/>
                  <a:pt x="3049174" y="233682"/>
                  <a:pt x="3049174" y="233682"/>
                </a:cubicBezTo>
                <a:cubicBezTo>
                  <a:pt x="3049174" y="232408"/>
                  <a:pt x="3049174" y="232408"/>
                  <a:pt x="3050447" y="232408"/>
                </a:cubicBezTo>
                <a:cubicBezTo>
                  <a:pt x="3050447" y="232408"/>
                  <a:pt x="3050447" y="231139"/>
                  <a:pt x="3050447" y="231139"/>
                </a:cubicBezTo>
                <a:cubicBezTo>
                  <a:pt x="3050447" y="231139"/>
                  <a:pt x="3049174" y="231139"/>
                  <a:pt x="3049174" y="231139"/>
                </a:cubicBezTo>
                <a:cubicBezTo>
                  <a:pt x="3047902" y="231139"/>
                  <a:pt x="3047902" y="232408"/>
                  <a:pt x="3046636" y="232408"/>
                </a:cubicBezTo>
                <a:cubicBezTo>
                  <a:pt x="3045363" y="232408"/>
                  <a:pt x="3045363" y="233682"/>
                  <a:pt x="3044097" y="233682"/>
                </a:cubicBezTo>
                <a:cubicBezTo>
                  <a:pt x="3041551" y="233682"/>
                  <a:pt x="3039013" y="233682"/>
                  <a:pt x="3036474" y="233682"/>
                </a:cubicBezTo>
                <a:cubicBezTo>
                  <a:pt x="3035208" y="233682"/>
                  <a:pt x="3035208" y="233682"/>
                  <a:pt x="3033935" y="233682"/>
                </a:cubicBezTo>
                <a:cubicBezTo>
                  <a:pt x="3032662" y="232408"/>
                  <a:pt x="3032662" y="232408"/>
                  <a:pt x="3032662" y="232408"/>
                </a:cubicBezTo>
                <a:cubicBezTo>
                  <a:pt x="3032662" y="232408"/>
                  <a:pt x="3031396" y="232408"/>
                  <a:pt x="3030124" y="232408"/>
                </a:cubicBezTo>
                <a:cubicBezTo>
                  <a:pt x="3030124" y="232408"/>
                  <a:pt x="3028858" y="232408"/>
                  <a:pt x="3028858" y="232408"/>
                </a:cubicBezTo>
                <a:cubicBezTo>
                  <a:pt x="3028858" y="232408"/>
                  <a:pt x="3027585" y="232408"/>
                  <a:pt x="3027585" y="232408"/>
                </a:cubicBezTo>
                <a:cubicBezTo>
                  <a:pt x="3026312" y="233682"/>
                  <a:pt x="3026312" y="233682"/>
                  <a:pt x="3025046" y="234950"/>
                </a:cubicBezTo>
                <a:cubicBezTo>
                  <a:pt x="3025046" y="234950"/>
                  <a:pt x="3023773" y="234950"/>
                  <a:pt x="3022507" y="234950"/>
                </a:cubicBezTo>
                <a:cubicBezTo>
                  <a:pt x="3021235" y="234950"/>
                  <a:pt x="3021235" y="234950"/>
                  <a:pt x="3019962" y="234950"/>
                </a:cubicBezTo>
                <a:cubicBezTo>
                  <a:pt x="3019962" y="236219"/>
                  <a:pt x="3018696" y="236219"/>
                  <a:pt x="3018696" y="236219"/>
                </a:cubicBezTo>
                <a:cubicBezTo>
                  <a:pt x="3017423" y="236219"/>
                  <a:pt x="3016157" y="236219"/>
                  <a:pt x="3014884" y="236219"/>
                </a:cubicBezTo>
                <a:cubicBezTo>
                  <a:pt x="3013612" y="237487"/>
                  <a:pt x="3013612" y="237487"/>
                  <a:pt x="3012346" y="237487"/>
                </a:cubicBezTo>
                <a:cubicBezTo>
                  <a:pt x="3011073" y="237487"/>
                  <a:pt x="3011073" y="237487"/>
                  <a:pt x="3009807" y="237487"/>
                </a:cubicBezTo>
                <a:cubicBezTo>
                  <a:pt x="3009807" y="237487"/>
                  <a:pt x="3008534" y="237487"/>
                  <a:pt x="3008534" y="237487"/>
                </a:cubicBezTo>
                <a:cubicBezTo>
                  <a:pt x="3008534" y="237487"/>
                  <a:pt x="3008534" y="236219"/>
                  <a:pt x="3008534" y="234950"/>
                </a:cubicBezTo>
                <a:cubicBezTo>
                  <a:pt x="3008534" y="233682"/>
                  <a:pt x="3007262" y="232408"/>
                  <a:pt x="3007262" y="231139"/>
                </a:cubicBezTo>
                <a:cubicBezTo>
                  <a:pt x="3007262" y="231139"/>
                  <a:pt x="3007262" y="229871"/>
                  <a:pt x="3007262" y="229871"/>
                </a:cubicBezTo>
                <a:cubicBezTo>
                  <a:pt x="3007262" y="229871"/>
                  <a:pt x="3007262" y="228597"/>
                  <a:pt x="3007262" y="228597"/>
                </a:cubicBezTo>
                <a:cubicBezTo>
                  <a:pt x="3008534" y="227328"/>
                  <a:pt x="3008534" y="227328"/>
                  <a:pt x="3009807" y="227328"/>
                </a:cubicBezTo>
                <a:cubicBezTo>
                  <a:pt x="3011073" y="226060"/>
                  <a:pt x="3011073" y="226060"/>
                  <a:pt x="3012346" y="226060"/>
                </a:cubicBezTo>
                <a:cubicBezTo>
                  <a:pt x="3012346" y="227328"/>
                  <a:pt x="3013612" y="227328"/>
                  <a:pt x="3013612" y="227328"/>
                </a:cubicBezTo>
                <a:cubicBezTo>
                  <a:pt x="3014884" y="227328"/>
                  <a:pt x="3014884" y="228597"/>
                  <a:pt x="3014884" y="228597"/>
                </a:cubicBezTo>
                <a:cubicBezTo>
                  <a:pt x="3014884" y="228597"/>
                  <a:pt x="3016157" y="228597"/>
                  <a:pt x="3016157" y="228597"/>
                </a:cubicBezTo>
                <a:cubicBezTo>
                  <a:pt x="3017423" y="227328"/>
                  <a:pt x="3017423" y="227328"/>
                  <a:pt x="3017423" y="226060"/>
                </a:cubicBezTo>
                <a:cubicBezTo>
                  <a:pt x="3018696" y="226060"/>
                  <a:pt x="3019962" y="224791"/>
                  <a:pt x="3021235" y="224791"/>
                </a:cubicBezTo>
                <a:cubicBezTo>
                  <a:pt x="3021235" y="224791"/>
                  <a:pt x="3022507" y="224791"/>
                  <a:pt x="3022507" y="224791"/>
                </a:cubicBezTo>
                <a:cubicBezTo>
                  <a:pt x="3023773" y="224791"/>
                  <a:pt x="3023773" y="224791"/>
                  <a:pt x="3025046" y="223517"/>
                </a:cubicBezTo>
                <a:cubicBezTo>
                  <a:pt x="3026312" y="222249"/>
                  <a:pt x="3027585" y="222249"/>
                  <a:pt x="3028858" y="220980"/>
                </a:cubicBezTo>
                <a:cubicBezTo>
                  <a:pt x="3030124" y="219706"/>
                  <a:pt x="3031396" y="219706"/>
                  <a:pt x="3032662" y="219706"/>
                </a:cubicBezTo>
                <a:cubicBezTo>
                  <a:pt x="3032662" y="219706"/>
                  <a:pt x="3032662" y="218438"/>
                  <a:pt x="3032662" y="218438"/>
                </a:cubicBezTo>
                <a:cubicBezTo>
                  <a:pt x="3032662" y="218438"/>
                  <a:pt x="3033935" y="217169"/>
                  <a:pt x="3033935" y="217169"/>
                </a:cubicBezTo>
                <a:cubicBezTo>
                  <a:pt x="3035208" y="217169"/>
                  <a:pt x="3037747" y="215901"/>
                  <a:pt x="3039013" y="215901"/>
                </a:cubicBezTo>
                <a:cubicBezTo>
                  <a:pt x="3041551" y="215901"/>
                  <a:pt x="3042824" y="215901"/>
                  <a:pt x="3045363" y="215901"/>
                </a:cubicBezTo>
                <a:cubicBezTo>
                  <a:pt x="3045363" y="215901"/>
                  <a:pt x="3046636" y="214627"/>
                  <a:pt x="3047902" y="214627"/>
                </a:cubicBezTo>
                <a:cubicBezTo>
                  <a:pt x="3049174" y="213358"/>
                  <a:pt x="3050447" y="213358"/>
                  <a:pt x="3051713" y="213358"/>
                </a:cubicBezTo>
                <a:cubicBezTo>
                  <a:pt x="3052986" y="213358"/>
                  <a:pt x="3052986" y="212090"/>
                  <a:pt x="3054252" y="212090"/>
                </a:cubicBezTo>
                <a:cubicBezTo>
                  <a:pt x="3054252" y="212090"/>
                  <a:pt x="3054252" y="210816"/>
                  <a:pt x="3054252" y="210816"/>
                </a:cubicBezTo>
                <a:cubicBezTo>
                  <a:pt x="3052986" y="210816"/>
                  <a:pt x="3052986" y="210816"/>
                  <a:pt x="3051713" y="210816"/>
                </a:cubicBezTo>
                <a:cubicBezTo>
                  <a:pt x="3050447" y="210816"/>
                  <a:pt x="3050447" y="212090"/>
                  <a:pt x="3049174" y="212090"/>
                </a:cubicBezTo>
                <a:cubicBezTo>
                  <a:pt x="3049174" y="212090"/>
                  <a:pt x="3047902" y="212090"/>
                  <a:pt x="3046636" y="212090"/>
                </a:cubicBezTo>
                <a:cubicBezTo>
                  <a:pt x="3045363" y="210816"/>
                  <a:pt x="3045363" y="210816"/>
                  <a:pt x="3044097" y="210816"/>
                </a:cubicBezTo>
                <a:cubicBezTo>
                  <a:pt x="3044097" y="210816"/>
                  <a:pt x="3044097" y="209547"/>
                  <a:pt x="3044097" y="209547"/>
                </a:cubicBezTo>
                <a:cubicBezTo>
                  <a:pt x="3044097" y="208279"/>
                  <a:pt x="3045363" y="208279"/>
                  <a:pt x="3045363" y="207010"/>
                </a:cubicBezTo>
                <a:cubicBezTo>
                  <a:pt x="3045363" y="205736"/>
                  <a:pt x="3045363" y="205736"/>
                  <a:pt x="3045363" y="204468"/>
                </a:cubicBezTo>
                <a:cubicBezTo>
                  <a:pt x="3045363" y="204468"/>
                  <a:pt x="3044097" y="203199"/>
                  <a:pt x="3044097" y="203199"/>
                </a:cubicBezTo>
                <a:cubicBezTo>
                  <a:pt x="3044097" y="203199"/>
                  <a:pt x="3042824" y="203199"/>
                  <a:pt x="3042824" y="203199"/>
                </a:cubicBezTo>
                <a:cubicBezTo>
                  <a:pt x="3042824" y="203199"/>
                  <a:pt x="3041551" y="204468"/>
                  <a:pt x="3041551" y="204468"/>
                </a:cubicBezTo>
                <a:cubicBezTo>
                  <a:pt x="3041551" y="205736"/>
                  <a:pt x="3041551" y="205736"/>
                  <a:pt x="3041551" y="207010"/>
                </a:cubicBezTo>
                <a:cubicBezTo>
                  <a:pt x="3041551" y="208279"/>
                  <a:pt x="3040285" y="208279"/>
                  <a:pt x="3040285" y="209547"/>
                </a:cubicBezTo>
                <a:cubicBezTo>
                  <a:pt x="3039013" y="210816"/>
                  <a:pt x="3036474" y="212090"/>
                  <a:pt x="3035208" y="213358"/>
                </a:cubicBezTo>
                <a:cubicBezTo>
                  <a:pt x="3035208" y="213358"/>
                  <a:pt x="3033935" y="213358"/>
                  <a:pt x="3032662" y="213358"/>
                </a:cubicBezTo>
                <a:cubicBezTo>
                  <a:pt x="3032662" y="212090"/>
                  <a:pt x="3031396" y="212090"/>
                  <a:pt x="3031396" y="212090"/>
                </a:cubicBezTo>
                <a:cubicBezTo>
                  <a:pt x="3030124" y="212090"/>
                  <a:pt x="3030124" y="210816"/>
                  <a:pt x="3030124" y="209547"/>
                </a:cubicBezTo>
                <a:cubicBezTo>
                  <a:pt x="3030124" y="209547"/>
                  <a:pt x="3030124" y="208279"/>
                  <a:pt x="3030124" y="208279"/>
                </a:cubicBezTo>
                <a:cubicBezTo>
                  <a:pt x="3031396" y="208279"/>
                  <a:pt x="3031396" y="207010"/>
                  <a:pt x="3032662" y="207010"/>
                </a:cubicBezTo>
                <a:cubicBezTo>
                  <a:pt x="3032662" y="207010"/>
                  <a:pt x="3032662" y="205736"/>
                  <a:pt x="3032662" y="205736"/>
                </a:cubicBezTo>
                <a:lnTo>
                  <a:pt x="3032032" y="205105"/>
                </a:lnTo>
                <a:lnTo>
                  <a:pt x="3032669" y="204468"/>
                </a:lnTo>
                <a:lnTo>
                  <a:pt x="3031396" y="203621"/>
                </a:lnTo>
                <a:lnTo>
                  <a:pt x="3031396" y="201925"/>
                </a:lnTo>
                <a:cubicBezTo>
                  <a:pt x="3031396" y="201925"/>
                  <a:pt x="3030124" y="200657"/>
                  <a:pt x="3030124" y="200657"/>
                </a:cubicBezTo>
                <a:lnTo>
                  <a:pt x="3028858" y="200657"/>
                </a:lnTo>
                <a:lnTo>
                  <a:pt x="3028858" y="199388"/>
                </a:lnTo>
                <a:cubicBezTo>
                  <a:pt x="3028858" y="198120"/>
                  <a:pt x="3027585" y="196851"/>
                  <a:pt x="3026319" y="195582"/>
                </a:cubicBezTo>
                <a:cubicBezTo>
                  <a:pt x="3026319" y="194309"/>
                  <a:pt x="3025046" y="194309"/>
                  <a:pt x="3025046" y="193040"/>
                </a:cubicBezTo>
                <a:cubicBezTo>
                  <a:pt x="3025046" y="191771"/>
                  <a:pt x="3025046" y="190503"/>
                  <a:pt x="3025046" y="189229"/>
                </a:cubicBezTo>
                <a:cubicBezTo>
                  <a:pt x="3025046" y="186692"/>
                  <a:pt x="3025046" y="184150"/>
                  <a:pt x="3025046" y="181612"/>
                </a:cubicBezTo>
                <a:cubicBezTo>
                  <a:pt x="3025046" y="181612"/>
                  <a:pt x="3023773" y="180339"/>
                  <a:pt x="3023773" y="180339"/>
                </a:cubicBezTo>
                <a:cubicBezTo>
                  <a:pt x="3023773" y="179070"/>
                  <a:pt x="3022507" y="179070"/>
                  <a:pt x="3022507" y="179070"/>
                </a:cubicBezTo>
                <a:cubicBezTo>
                  <a:pt x="3023773" y="177801"/>
                  <a:pt x="3023773" y="177801"/>
                  <a:pt x="3023773" y="176528"/>
                </a:cubicBezTo>
                <a:cubicBezTo>
                  <a:pt x="3023773" y="175259"/>
                  <a:pt x="3023773" y="175259"/>
                  <a:pt x="3023773" y="173990"/>
                </a:cubicBezTo>
                <a:cubicBezTo>
                  <a:pt x="3023773" y="172722"/>
                  <a:pt x="3025046" y="172722"/>
                  <a:pt x="3025046" y="171448"/>
                </a:cubicBezTo>
                <a:cubicBezTo>
                  <a:pt x="3025046" y="170179"/>
                  <a:pt x="3025046" y="168911"/>
                  <a:pt x="3025046" y="167642"/>
                </a:cubicBezTo>
                <a:cubicBezTo>
                  <a:pt x="3026319" y="166368"/>
                  <a:pt x="3026319" y="166368"/>
                  <a:pt x="3027585" y="165100"/>
                </a:cubicBezTo>
                <a:close/>
                <a:moveTo>
                  <a:pt x="4133755" y="165099"/>
                </a:moveTo>
                <a:cubicBezTo>
                  <a:pt x="4135027" y="165099"/>
                  <a:pt x="4135027" y="165099"/>
                  <a:pt x="4136296" y="165099"/>
                </a:cubicBezTo>
                <a:cubicBezTo>
                  <a:pt x="4137568" y="166368"/>
                  <a:pt x="4140105" y="166368"/>
                  <a:pt x="4141377" y="167640"/>
                </a:cubicBezTo>
                <a:cubicBezTo>
                  <a:pt x="4142646" y="167640"/>
                  <a:pt x="4143918" y="168909"/>
                  <a:pt x="4145186" y="168909"/>
                </a:cubicBezTo>
                <a:cubicBezTo>
                  <a:pt x="4146455" y="168909"/>
                  <a:pt x="4147727" y="170178"/>
                  <a:pt x="4148996" y="170178"/>
                </a:cubicBezTo>
                <a:cubicBezTo>
                  <a:pt x="4147727" y="172719"/>
                  <a:pt x="4147727" y="175260"/>
                  <a:pt x="4147727" y="177799"/>
                </a:cubicBezTo>
                <a:cubicBezTo>
                  <a:pt x="4147727" y="177799"/>
                  <a:pt x="4148996" y="179071"/>
                  <a:pt x="4148996" y="179071"/>
                </a:cubicBezTo>
                <a:cubicBezTo>
                  <a:pt x="4150268" y="179071"/>
                  <a:pt x="4150268" y="179071"/>
                  <a:pt x="4151536" y="179071"/>
                </a:cubicBezTo>
                <a:cubicBezTo>
                  <a:pt x="4151536" y="177799"/>
                  <a:pt x="4151536" y="177799"/>
                  <a:pt x="4151536" y="176530"/>
                </a:cubicBezTo>
                <a:cubicBezTo>
                  <a:pt x="4151536" y="175260"/>
                  <a:pt x="4152805" y="175260"/>
                  <a:pt x="4154077" y="175260"/>
                </a:cubicBezTo>
                <a:cubicBezTo>
                  <a:pt x="4154077" y="175260"/>
                  <a:pt x="4154077" y="173989"/>
                  <a:pt x="4154077" y="173989"/>
                </a:cubicBezTo>
                <a:cubicBezTo>
                  <a:pt x="4152805" y="172719"/>
                  <a:pt x="4152805" y="172719"/>
                  <a:pt x="4151536" y="171450"/>
                </a:cubicBezTo>
                <a:cubicBezTo>
                  <a:pt x="4151536" y="171450"/>
                  <a:pt x="4151536" y="170178"/>
                  <a:pt x="4151536" y="170178"/>
                </a:cubicBezTo>
                <a:cubicBezTo>
                  <a:pt x="4152805" y="170178"/>
                  <a:pt x="4152805" y="171450"/>
                  <a:pt x="4154077" y="171450"/>
                </a:cubicBezTo>
                <a:cubicBezTo>
                  <a:pt x="4155346" y="172719"/>
                  <a:pt x="4156618" y="173989"/>
                  <a:pt x="4157886" y="175260"/>
                </a:cubicBezTo>
                <a:cubicBezTo>
                  <a:pt x="4157886" y="175260"/>
                  <a:pt x="4159155" y="175260"/>
                  <a:pt x="4159155" y="175260"/>
                </a:cubicBezTo>
                <a:cubicBezTo>
                  <a:pt x="4159155" y="173989"/>
                  <a:pt x="4160427" y="173989"/>
                  <a:pt x="4160427" y="172719"/>
                </a:cubicBezTo>
                <a:cubicBezTo>
                  <a:pt x="4161696" y="172719"/>
                  <a:pt x="4161696" y="172719"/>
                  <a:pt x="4162968" y="172719"/>
                </a:cubicBezTo>
                <a:cubicBezTo>
                  <a:pt x="4164236" y="173989"/>
                  <a:pt x="4164236" y="173989"/>
                  <a:pt x="4165508" y="175260"/>
                </a:cubicBezTo>
                <a:cubicBezTo>
                  <a:pt x="4166777" y="175260"/>
                  <a:pt x="4166777" y="176530"/>
                  <a:pt x="4166777" y="176530"/>
                </a:cubicBezTo>
                <a:cubicBezTo>
                  <a:pt x="4168046" y="176530"/>
                  <a:pt x="4168046" y="177799"/>
                  <a:pt x="4169318" y="177799"/>
                </a:cubicBezTo>
                <a:cubicBezTo>
                  <a:pt x="4169318" y="176530"/>
                  <a:pt x="4170586" y="176530"/>
                  <a:pt x="4170586" y="176530"/>
                </a:cubicBezTo>
                <a:cubicBezTo>
                  <a:pt x="4171858" y="177799"/>
                  <a:pt x="4171858" y="177799"/>
                  <a:pt x="4173127" y="177799"/>
                </a:cubicBezTo>
                <a:cubicBezTo>
                  <a:pt x="4174395" y="179071"/>
                  <a:pt x="4175667" y="180340"/>
                  <a:pt x="4176936" y="181609"/>
                </a:cubicBezTo>
                <a:cubicBezTo>
                  <a:pt x="4178208" y="182881"/>
                  <a:pt x="4179477" y="184150"/>
                  <a:pt x="4180749" y="184150"/>
                </a:cubicBezTo>
                <a:cubicBezTo>
                  <a:pt x="4182017" y="184150"/>
                  <a:pt x="4182017" y="185419"/>
                  <a:pt x="4183286" y="185419"/>
                </a:cubicBezTo>
                <a:cubicBezTo>
                  <a:pt x="4183286" y="185419"/>
                  <a:pt x="4184558" y="185419"/>
                  <a:pt x="4184558" y="185419"/>
                </a:cubicBezTo>
                <a:cubicBezTo>
                  <a:pt x="4185827" y="186691"/>
                  <a:pt x="4187099" y="186691"/>
                  <a:pt x="4188367" y="186691"/>
                </a:cubicBezTo>
                <a:cubicBezTo>
                  <a:pt x="4190908" y="187960"/>
                  <a:pt x="4192177" y="189230"/>
                  <a:pt x="4194717" y="190502"/>
                </a:cubicBezTo>
                <a:cubicBezTo>
                  <a:pt x="4194717" y="191771"/>
                  <a:pt x="4194717" y="191771"/>
                  <a:pt x="4194717" y="193040"/>
                </a:cubicBezTo>
                <a:cubicBezTo>
                  <a:pt x="4194717" y="193040"/>
                  <a:pt x="4195986" y="194309"/>
                  <a:pt x="4195986" y="195581"/>
                </a:cubicBezTo>
                <a:cubicBezTo>
                  <a:pt x="4197258" y="198120"/>
                  <a:pt x="4198527" y="199391"/>
                  <a:pt x="4199799" y="200661"/>
                </a:cubicBezTo>
                <a:cubicBezTo>
                  <a:pt x="4201067" y="201930"/>
                  <a:pt x="4201067" y="201930"/>
                  <a:pt x="4201067" y="203202"/>
                </a:cubicBezTo>
                <a:cubicBezTo>
                  <a:pt x="4199799" y="204471"/>
                  <a:pt x="4198527" y="205740"/>
                  <a:pt x="4197258" y="207012"/>
                </a:cubicBezTo>
                <a:cubicBezTo>
                  <a:pt x="4197258" y="207012"/>
                  <a:pt x="4195986" y="207012"/>
                  <a:pt x="4194717" y="207012"/>
                </a:cubicBezTo>
                <a:cubicBezTo>
                  <a:pt x="4194717" y="207012"/>
                  <a:pt x="4193449" y="208281"/>
                  <a:pt x="4193449" y="208281"/>
                </a:cubicBezTo>
                <a:cubicBezTo>
                  <a:pt x="4192177" y="208281"/>
                  <a:pt x="4189636" y="209550"/>
                  <a:pt x="4187099" y="209550"/>
                </a:cubicBezTo>
                <a:cubicBezTo>
                  <a:pt x="4184558" y="209550"/>
                  <a:pt x="4183286" y="209550"/>
                  <a:pt x="4182017" y="209550"/>
                </a:cubicBezTo>
                <a:cubicBezTo>
                  <a:pt x="4180749" y="209550"/>
                  <a:pt x="4180749" y="210822"/>
                  <a:pt x="4179477" y="210822"/>
                </a:cubicBezTo>
                <a:cubicBezTo>
                  <a:pt x="4178208" y="210822"/>
                  <a:pt x="4178208" y="212091"/>
                  <a:pt x="4176936" y="212091"/>
                </a:cubicBezTo>
                <a:cubicBezTo>
                  <a:pt x="4175667" y="212091"/>
                  <a:pt x="4175667" y="212091"/>
                  <a:pt x="4174395" y="212091"/>
                </a:cubicBezTo>
                <a:cubicBezTo>
                  <a:pt x="4173127" y="212091"/>
                  <a:pt x="4173127" y="210822"/>
                  <a:pt x="4171858" y="210822"/>
                </a:cubicBezTo>
                <a:cubicBezTo>
                  <a:pt x="4170586" y="210822"/>
                  <a:pt x="4169318" y="210822"/>
                  <a:pt x="4168046" y="210822"/>
                </a:cubicBezTo>
                <a:cubicBezTo>
                  <a:pt x="4165505" y="210822"/>
                  <a:pt x="4161696" y="212091"/>
                  <a:pt x="4159155" y="212091"/>
                </a:cubicBezTo>
                <a:cubicBezTo>
                  <a:pt x="4157886" y="212091"/>
                  <a:pt x="4157886" y="213361"/>
                  <a:pt x="4157886" y="213361"/>
                </a:cubicBezTo>
                <a:cubicBezTo>
                  <a:pt x="4157886" y="213361"/>
                  <a:pt x="4157886" y="214632"/>
                  <a:pt x="4157886" y="214632"/>
                </a:cubicBezTo>
                <a:cubicBezTo>
                  <a:pt x="4157886" y="214632"/>
                  <a:pt x="4156618" y="214632"/>
                  <a:pt x="4155346" y="214632"/>
                </a:cubicBezTo>
                <a:cubicBezTo>
                  <a:pt x="4154077" y="215902"/>
                  <a:pt x="4151536" y="215902"/>
                  <a:pt x="4150268" y="217171"/>
                </a:cubicBezTo>
                <a:cubicBezTo>
                  <a:pt x="4150268" y="218443"/>
                  <a:pt x="4148996" y="218443"/>
                  <a:pt x="4147727" y="219712"/>
                </a:cubicBezTo>
                <a:cubicBezTo>
                  <a:pt x="4147727" y="219712"/>
                  <a:pt x="4142646" y="219712"/>
                  <a:pt x="4142646" y="219712"/>
                </a:cubicBezTo>
                <a:cubicBezTo>
                  <a:pt x="4141377" y="219712"/>
                  <a:pt x="4141377" y="218443"/>
                  <a:pt x="4140105" y="218443"/>
                </a:cubicBezTo>
                <a:cubicBezTo>
                  <a:pt x="4140105" y="217171"/>
                  <a:pt x="4140105" y="217171"/>
                  <a:pt x="4140105" y="215902"/>
                </a:cubicBezTo>
                <a:cubicBezTo>
                  <a:pt x="4140105" y="214632"/>
                  <a:pt x="4138837" y="214632"/>
                  <a:pt x="4137564" y="213361"/>
                </a:cubicBezTo>
                <a:cubicBezTo>
                  <a:pt x="4137564" y="212091"/>
                  <a:pt x="4136296" y="210822"/>
                  <a:pt x="4136296" y="209550"/>
                </a:cubicBezTo>
                <a:cubicBezTo>
                  <a:pt x="4136296" y="208281"/>
                  <a:pt x="4135027" y="207012"/>
                  <a:pt x="4135027" y="205740"/>
                </a:cubicBezTo>
                <a:cubicBezTo>
                  <a:pt x="4135027" y="205740"/>
                  <a:pt x="4136296" y="204471"/>
                  <a:pt x="4136296" y="204471"/>
                </a:cubicBezTo>
                <a:cubicBezTo>
                  <a:pt x="4136296" y="203202"/>
                  <a:pt x="4136296" y="203202"/>
                  <a:pt x="4136296" y="201932"/>
                </a:cubicBezTo>
                <a:cubicBezTo>
                  <a:pt x="4135027" y="201932"/>
                  <a:pt x="4135027" y="200661"/>
                  <a:pt x="4133755" y="200661"/>
                </a:cubicBezTo>
                <a:cubicBezTo>
                  <a:pt x="4135027" y="199391"/>
                  <a:pt x="4135027" y="199391"/>
                  <a:pt x="4135027" y="198122"/>
                </a:cubicBezTo>
                <a:cubicBezTo>
                  <a:pt x="4133755" y="196850"/>
                  <a:pt x="4133755" y="195581"/>
                  <a:pt x="4133755" y="194312"/>
                </a:cubicBezTo>
                <a:cubicBezTo>
                  <a:pt x="4132487" y="191771"/>
                  <a:pt x="4132487" y="190502"/>
                  <a:pt x="4131215" y="189230"/>
                </a:cubicBezTo>
                <a:cubicBezTo>
                  <a:pt x="4132487" y="187960"/>
                  <a:pt x="4132487" y="186691"/>
                  <a:pt x="4133755" y="185419"/>
                </a:cubicBezTo>
                <a:cubicBezTo>
                  <a:pt x="4135024" y="185419"/>
                  <a:pt x="4136296" y="185419"/>
                  <a:pt x="4137564" y="185419"/>
                </a:cubicBezTo>
                <a:cubicBezTo>
                  <a:pt x="4138837" y="184150"/>
                  <a:pt x="4138837" y="184150"/>
                  <a:pt x="4140105" y="184150"/>
                </a:cubicBezTo>
                <a:cubicBezTo>
                  <a:pt x="4138837" y="184150"/>
                  <a:pt x="4137564" y="184150"/>
                  <a:pt x="4136296" y="184150"/>
                </a:cubicBezTo>
                <a:cubicBezTo>
                  <a:pt x="4135027" y="182881"/>
                  <a:pt x="4135027" y="182881"/>
                  <a:pt x="4133755" y="181609"/>
                </a:cubicBezTo>
                <a:cubicBezTo>
                  <a:pt x="4133755" y="179071"/>
                  <a:pt x="4132487" y="177799"/>
                  <a:pt x="4131215" y="175260"/>
                </a:cubicBezTo>
                <a:cubicBezTo>
                  <a:pt x="4131215" y="175260"/>
                  <a:pt x="4132487" y="173989"/>
                  <a:pt x="4132487" y="173989"/>
                </a:cubicBezTo>
                <a:cubicBezTo>
                  <a:pt x="4132487" y="173989"/>
                  <a:pt x="4131215" y="172719"/>
                  <a:pt x="4131215" y="172719"/>
                </a:cubicBezTo>
                <a:lnTo>
                  <a:pt x="4128677" y="171452"/>
                </a:lnTo>
                <a:lnTo>
                  <a:pt x="4128677" y="171450"/>
                </a:lnTo>
                <a:cubicBezTo>
                  <a:pt x="4128677" y="171450"/>
                  <a:pt x="4129946" y="171450"/>
                  <a:pt x="4129946" y="171450"/>
                </a:cubicBezTo>
                <a:cubicBezTo>
                  <a:pt x="4131215" y="171450"/>
                  <a:pt x="4131215" y="172719"/>
                  <a:pt x="4132487" y="172719"/>
                </a:cubicBezTo>
                <a:cubicBezTo>
                  <a:pt x="4132487" y="172719"/>
                  <a:pt x="4133755" y="173989"/>
                  <a:pt x="4133755" y="173989"/>
                </a:cubicBezTo>
                <a:cubicBezTo>
                  <a:pt x="4133755" y="175260"/>
                  <a:pt x="4135027" y="175260"/>
                  <a:pt x="4136296" y="175260"/>
                </a:cubicBezTo>
                <a:cubicBezTo>
                  <a:pt x="4136296" y="173989"/>
                  <a:pt x="4137568" y="173989"/>
                  <a:pt x="4137568" y="173989"/>
                </a:cubicBezTo>
                <a:cubicBezTo>
                  <a:pt x="4136296" y="172719"/>
                  <a:pt x="4136296" y="172719"/>
                  <a:pt x="4135027" y="171450"/>
                </a:cubicBezTo>
                <a:cubicBezTo>
                  <a:pt x="4133755" y="170178"/>
                  <a:pt x="4132487" y="170178"/>
                  <a:pt x="4131218" y="168909"/>
                </a:cubicBezTo>
                <a:cubicBezTo>
                  <a:pt x="4131218" y="167640"/>
                  <a:pt x="4131218" y="167640"/>
                  <a:pt x="4131218" y="166368"/>
                </a:cubicBezTo>
                <a:cubicBezTo>
                  <a:pt x="4132487" y="166368"/>
                  <a:pt x="4132487" y="165099"/>
                  <a:pt x="4133755" y="165099"/>
                </a:cubicBezTo>
                <a:close/>
                <a:moveTo>
                  <a:pt x="3785776" y="165099"/>
                </a:moveTo>
                <a:cubicBezTo>
                  <a:pt x="3787045" y="165099"/>
                  <a:pt x="3787045" y="165099"/>
                  <a:pt x="3788316" y="165099"/>
                </a:cubicBezTo>
                <a:cubicBezTo>
                  <a:pt x="3789585" y="165099"/>
                  <a:pt x="3789585" y="166369"/>
                  <a:pt x="3790856" y="166369"/>
                </a:cubicBezTo>
                <a:cubicBezTo>
                  <a:pt x="3790856" y="166369"/>
                  <a:pt x="3792126" y="166369"/>
                  <a:pt x="3793396" y="166369"/>
                </a:cubicBezTo>
                <a:cubicBezTo>
                  <a:pt x="3794666" y="166369"/>
                  <a:pt x="3797206" y="166369"/>
                  <a:pt x="3798476" y="166369"/>
                </a:cubicBezTo>
                <a:cubicBezTo>
                  <a:pt x="3799746" y="167640"/>
                  <a:pt x="3799746" y="167640"/>
                  <a:pt x="3801016" y="167640"/>
                </a:cubicBezTo>
                <a:cubicBezTo>
                  <a:pt x="3799746" y="167640"/>
                  <a:pt x="3799746" y="168910"/>
                  <a:pt x="3799746" y="168910"/>
                </a:cubicBezTo>
                <a:cubicBezTo>
                  <a:pt x="3798476" y="170181"/>
                  <a:pt x="3795936" y="170181"/>
                  <a:pt x="3794666" y="170181"/>
                </a:cubicBezTo>
                <a:cubicBezTo>
                  <a:pt x="3793396" y="170181"/>
                  <a:pt x="3793396" y="170181"/>
                  <a:pt x="3792125" y="170181"/>
                </a:cubicBezTo>
                <a:cubicBezTo>
                  <a:pt x="3790856" y="170181"/>
                  <a:pt x="3790856" y="168910"/>
                  <a:pt x="3789585" y="168910"/>
                </a:cubicBezTo>
                <a:cubicBezTo>
                  <a:pt x="3788316" y="167640"/>
                  <a:pt x="3787045" y="167640"/>
                  <a:pt x="3785776" y="167640"/>
                </a:cubicBezTo>
                <a:cubicBezTo>
                  <a:pt x="3784505" y="166369"/>
                  <a:pt x="3784505" y="166369"/>
                  <a:pt x="3784505" y="166369"/>
                </a:cubicBezTo>
                <a:cubicBezTo>
                  <a:pt x="3785776" y="166369"/>
                  <a:pt x="3785776" y="165099"/>
                  <a:pt x="3785776" y="165099"/>
                </a:cubicBezTo>
                <a:close/>
                <a:moveTo>
                  <a:pt x="1677592" y="165099"/>
                </a:moveTo>
                <a:cubicBezTo>
                  <a:pt x="1678861" y="165099"/>
                  <a:pt x="1678861" y="165099"/>
                  <a:pt x="1680132" y="165099"/>
                </a:cubicBezTo>
                <a:cubicBezTo>
                  <a:pt x="1680132" y="165099"/>
                  <a:pt x="1681402" y="165099"/>
                  <a:pt x="1681402" y="165099"/>
                </a:cubicBezTo>
                <a:cubicBezTo>
                  <a:pt x="1681402" y="165099"/>
                  <a:pt x="1682672" y="165099"/>
                  <a:pt x="1683943" y="165099"/>
                </a:cubicBezTo>
                <a:cubicBezTo>
                  <a:pt x="1685213" y="165099"/>
                  <a:pt x="1685213" y="166370"/>
                  <a:pt x="1685213" y="166370"/>
                </a:cubicBezTo>
                <a:cubicBezTo>
                  <a:pt x="1683943" y="166370"/>
                  <a:pt x="1683943" y="166370"/>
                  <a:pt x="1682673" y="166370"/>
                </a:cubicBezTo>
                <a:cubicBezTo>
                  <a:pt x="1682673" y="166370"/>
                  <a:pt x="1681402" y="166370"/>
                  <a:pt x="1681402" y="166370"/>
                </a:cubicBezTo>
                <a:cubicBezTo>
                  <a:pt x="1680132" y="166370"/>
                  <a:pt x="1678862" y="166370"/>
                  <a:pt x="1677592" y="167641"/>
                </a:cubicBezTo>
                <a:cubicBezTo>
                  <a:pt x="1677592" y="166370"/>
                  <a:pt x="1676321" y="166370"/>
                  <a:pt x="1676321" y="166370"/>
                </a:cubicBezTo>
                <a:cubicBezTo>
                  <a:pt x="1676321" y="165099"/>
                  <a:pt x="1677592" y="165099"/>
                  <a:pt x="1677592" y="165099"/>
                </a:cubicBezTo>
                <a:close/>
                <a:moveTo>
                  <a:pt x="3075844" y="154938"/>
                </a:moveTo>
                <a:cubicBezTo>
                  <a:pt x="3075844" y="154938"/>
                  <a:pt x="3077115" y="154938"/>
                  <a:pt x="3077115" y="154938"/>
                </a:cubicBezTo>
                <a:cubicBezTo>
                  <a:pt x="3077115" y="156207"/>
                  <a:pt x="3078387" y="156207"/>
                  <a:pt x="3078387" y="157479"/>
                </a:cubicBezTo>
                <a:cubicBezTo>
                  <a:pt x="3077115" y="157479"/>
                  <a:pt x="3077115" y="158748"/>
                  <a:pt x="3077115" y="158748"/>
                </a:cubicBezTo>
                <a:cubicBezTo>
                  <a:pt x="3078387" y="158748"/>
                  <a:pt x="3078387" y="160018"/>
                  <a:pt x="3079653" y="160018"/>
                </a:cubicBezTo>
                <a:cubicBezTo>
                  <a:pt x="3079653" y="160018"/>
                  <a:pt x="3080925" y="160018"/>
                  <a:pt x="3080925" y="160018"/>
                </a:cubicBezTo>
                <a:cubicBezTo>
                  <a:pt x="3082197" y="161289"/>
                  <a:pt x="3082197" y="161289"/>
                  <a:pt x="3083468" y="161289"/>
                </a:cubicBezTo>
                <a:cubicBezTo>
                  <a:pt x="3083468" y="162559"/>
                  <a:pt x="3084735" y="162559"/>
                  <a:pt x="3084735" y="163828"/>
                </a:cubicBezTo>
                <a:cubicBezTo>
                  <a:pt x="3086006" y="163828"/>
                  <a:pt x="3086006" y="165100"/>
                  <a:pt x="3087278" y="165100"/>
                </a:cubicBezTo>
                <a:cubicBezTo>
                  <a:pt x="3088544" y="165100"/>
                  <a:pt x="3088544" y="165100"/>
                  <a:pt x="3089816" y="165100"/>
                </a:cubicBezTo>
                <a:cubicBezTo>
                  <a:pt x="3089816" y="165100"/>
                  <a:pt x="3089816" y="166369"/>
                  <a:pt x="3089816" y="166369"/>
                </a:cubicBezTo>
                <a:cubicBezTo>
                  <a:pt x="3089816" y="166369"/>
                  <a:pt x="3089816" y="167639"/>
                  <a:pt x="3089816" y="167639"/>
                </a:cubicBezTo>
                <a:cubicBezTo>
                  <a:pt x="3091087" y="168908"/>
                  <a:pt x="3091087" y="168908"/>
                  <a:pt x="3092354" y="168908"/>
                </a:cubicBezTo>
                <a:cubicBezTo>
                  <a:pt x="3092354" y="168908"/>
                  <a:pt x="3093625" y="167639"/>
                  <a:pt x="3094897" y="167639"/>
                </a:cubicBezTo>
                <a:cubicBezTo>
                  <a:pt x="3094897" y="166369"/>
                  <a:pt x="3096163" y="166369"/>
                  <a:pt x="3096163" y="166369"/>
                </a:cubicBezTo>
                <a:cubicBezTo>
                  <a:pt x="3096163" y="166369"/>
                  <a:pt x="3097435" y="166369"/>
                  <a:pt x="3097435" y="166369"/>
                </a:cubicBezTo>
                <a:cubicBezTo>
                  <a:pt x="3098707" y="166369"/>
                  <a:pt x="3099978" y="165100"/>
                  <a:pt x="3101245" y="165100"/>
                </a:cubicBezTo>
                <a:cubicBezTo>
                  <a:pt x="3102516" y="166369"/>
                  <a:pt x="3102516" y="166369"/>
                  <a:pt x="3103788" y="166369"/>
                </a:cubicBezTo>
                <a:cubicBezTo>
                  <a:pt x="3103788" y="166369"/>
                  <a:pt x="3103788" y="167639"/>
                  <a:pt x="3103788" y="167639"/>
                </a:cubicBezTo>
                <a:cubicBezTo>
                  <a:pt x="3103788" y="167639"/>
                  <a:pt x="3102516" y="168908"/>
                  <a:pt x="3102516" y="168908"/>
                </a:cubicBezTo>
                <a:lnTo>
                  <a:pt x="3102516" y="168910"/>
                </a:lnTo>
                <a:lnTo>
                  <a:pt x="3101250" y="168910"/>
                </a:lnTo>
                <a:cubicBezTo>
                  <a:pt x="3099978" y="168910"/>
                  <a:pt x="3097440" y="168910"/>
                  <a:pt x="3094897" y="168910"/>
                </a:cubicBezTo>
                <a:cubicBezTo>
                  <a:pt x="3093631" y="168910"/>
                  <a:pt x="3093631" y="168910"/>
                  <a:pt x="3092359" y="168910"/>
                </a:cubicBezTo>
                <a:cubicBezTo>
                  <a:pt x="3091087" y="168910"/>
                  <a:pt x="3089816" y="170180"/>
                  <a:pt x="3088549" y="170180"/>
                </a:cubicBezTo>
                <a:cubicBezTo>
                  <a:pt x="3088549" y="170180"/>
                  <a:pt x="3087278" y="170180"/>
                  <a:pt x="3087278" y="170180"/>
                </a:cubicBezTo>
                <a:cubicBezTo>
                  <a:pt x="3086006" y="170180"/>
                  <a:pt x="3086006" y="168910"/>
                  <a:pt x="3084740" y="168910"/>
                </a:cubicBezTo>
                <a:cubicBezTo>
                  <a:pt x="3084740" y="170180"/>
                  <a:pt x="3083468" y="170180"/>
                  <a:pt x="3082197" y="170180"/>
                </a:cubicBezTo>
                <a:cubicBezTo>
                  <a:pt x="3079659" y="170180"/>
                  <a:pt x="3078387" y="170180"/>
                  <a:pt x="3077121" y="170180"/>
                </a:cubicBezTo>
                <a:lnTo>
                  <a:pt x="3075844" y="169754"/>
                </a:lnTo>
                <a:lnTo>
                  <a:pt x="3075844" y="168908"/>
                </a:lnTo>
                <a:cubicBezTo>
                  <a:pt x="3074577" y="168908"/>
                  <a:pt x="3074577" y="167639"/>
                  <a:pt x="3073306" y="167639"/>
                </a:cubicBezTo>
                <a:cubicBezTo>
                  <a:pt x="3072034" y="166369"/>
                  <a:pt x="3072034" y="166369"/>
                  <a:pt x="3072034" y="165098"/>
                </a:cubicBezTo>
                <a:cubicBezTo>
                  <a:pt x="3072034" y="163828"/>
                  <a:pt x="3072034" y="163828"/>
                  <a:pt x="3072034" y="162559"/>
                </a:cubicBezTo>
                <a:cubicBezTo>
                  <a:pt x="3072034" y="163828"/>
                  <a:pt x="3073306" y="163828"/>
                  <a:pt x="3073306" y="163828"/>
                </a:cubicBezTo>
                <a:cubicBezTo>
                  <a:pt x="3073306" y="165098"/>
                  <a:pt x="3074577" y="165098"/>
                  <a:pt x="3074577" y="166369"/>
                </a:cubicBezTo>
                <a:cubicBezTo>
                  <a:pt x="3075844" y="166369"/>
                  <a:pt x="3075844" y="167639"/>
                  <a:pt x="3077115" y="167639"/>
                </a:cubicBezTo>
                <a:cubicBezTo>
                  <a:pt x="3077115" y="167639"/>
                  <a:pt x="3078387" y="167639"/>
                  <a:pt x="3078387" y="167639"/>
                </a:cubicBezTo>
                <a:cubicBezTo>
                  <a:pt x="3078387" y="167639"/>
                  <a:pt x="3077115" y="166369"/>
                  <a:pt x="3077115" y="165098"/>
                </a:cubicBezTo>
                <a:cubicBezTo>
                  <a:pt x="3075844" y="163828"/>
                  <a:pt x="3075844" y="163828"/>
                  <a:pt x="3074577" y="162559"/>
                </a:cubicBezTo>
                <a:cubicBezTo>
                  <a:pt x="3073306" y="161289"/>
                  <a:pt x="3073306" y="161289"/>
                  <a:pt x="3073306" y="160018"/>
                </a:cubicBezTo>
                <a:cubicBezTo>
                  <a:pt x="3073306" y="158748"/>
                  <a:pt x="3073306" y="157479"/>
                  <a:pt x="3073306" y="156209"/>
                </a:cubicBezTo>
                <a:cubicBezTo>
                  <a:pt x="3074577" y="156209"/>
                  <a:pt x="3074577" y="154938"/>
                  <a:pt x="3075844" y="154938"/>
                </a:cubicBezTo>
                <a:close/>
                <a:moveTo>
                  <a:pt x="3555905" y="152400"/>
                </a:moveTo>
                <a:lnTo>
                  <a:pt x="3557598" y="153247"/>
                </a:lnTo>
                <a:lnTo>
                  <a:pt x="3560985" y="152400"/>
                </a:lnTo>
                <a:cubicBezTo>
                  <a:pt x="3562256" y="152400"/>
                  <a:pt x="3564796" y="152400"/>
                  <a:pt x="3566066" y="152400"/>
                </a:cubicBezTo>
                <a:cubicBezTo>
                  <a:pt x="3567336" y="152400"/>
                  <a:pt x="3568606" y="153670"/>
                  <a:pt x="3569876" y="153670"/>
                </a:cubicBezTo>
                <a:cubicBezTo>
                  <a:pt x="3569876" y="154940"/>
                  <a:pt x="3571146" y="156210"/>
                  <a:pt x="3571146" y="157481"/>
                </a:cubicBezTo>
                <a:cubicBezTo>
                  <a:pt x="3569876" y="157481"/>
                  <a:pt x="3568606" y="158751"/>
                  <a:pt x="3567336" y="160021"/>
                </a:cubicBezTo>
                <a:cubicBezTo>
                  <a:pt x="3564796" y="160021"/>
                  <a:pt x="3563526" y="160021"/>
                  <a:pt x="3562256" y="158751"/>
                </a:cubicBezTo>
                <a:cubicBezTo>
                  <a:pt x="3562256" y="157481"/>
                  <a:pt x="3560985" y="157481"/>
                  <a:pt x="3559715" y="156211"/>
                </a:cubicBezTo>
                <a:cubicBezTo>
                  <a:pt x="3558445" y="156211"/>
                  <a:pt x="3557175" y="154940"/>
                  <a:pt x="3555905" y="154940"/>
                </a:cubicBezTo>
                <a:cubicBezTo>
                  <a:pt x="3555905" y="154940"/>
                  <a:pt x="3555905" y="153670"/>
                  <a:pt x="3555905" y="153670"/>
                </a:cubicBezTo>
                <a:cubicBezTo>
                  <a:pt x="3555905" y="153670"/>
                  <a:pt x="3555905" y="152400"/>
                  <a:pt x="3555905" y="152400"/>
                </a:cubicBezTo>
                <a:close/>
                <a:moveTo>
                  <a:pt x="3464465" y="152400"/>
                </a:moveTo>
                <a:cubicBezTo>
                  <a:pt x="3465735" y="153670"/>
                  <a:pt x="3467005" y="154940"/>
                  <a:pt x="3468275" y="156210"/>
                </a:cubicBezTo>
                <a:cubicBezTo>
                  <a:pt x="3468275" y="157480"/>
                  <a:pt x="3468275" y="157480"/>
                  <a:pt x="3468275" y="158750"/>
                </a:cubicBezTo>
                <a:cubicBezTo>
                  <a:pt x="3469545" y="160020"/>
                  <a:pt x="3470815" y="160020"/>
                  <a:pt x="3472085" y="160020"/>
                </a:cubicBezTo>
                <a:cubicBezTo>
                  <a:pt x="3473355" y="160020"/>
                  <a:pt x="3473355" y="161290"/>
                  <a:pt x="3473355" y="161290"/>
                </a:cubicBezTo>
                <a:cubicBezTo>
                  <a:pt x="3473355" y="161290"/>
                  <a:pt x="3472085" y="162560"/>
                  <a:pt x="3472085" y="162560"/>
                </a:cubicBezTo>
                <a:cubicBezTo>
                  <a:pt x="3469545" y="162560"/>
                  <a:pt x="3468275" y="162560"/>
                  <a:pt x="3465735" y="162560"/>
                </a:cubicBezTo>
                <a:cubicBezTo>
                  <a:pt x="3465735" y="163830"/>
                  <a:pt x="3464465" y="163830"/>
                  <a:pt x="3463195" y="163830"/>
                </a:cubicBezTo>
                <a:cubicBezTo>
                  <a:pt x="3463195" y="163830"/>
                  <a:pt x="3459385" y="163830"/>
                  <a:pt x="3459385" y="163830"/>
                </a:cubicBezTo>
                <a:cubicBezTo>
                  <a:pt x="3458115" y="162560"/>
                  <a:pt x="3458115" y="162560"/>
                  <a:pt x="3458115" y="161290"/>
                </a:cubicBezTo>
                <a:cubicBezTo>
                  <a:pt x="3456845" y="160020"/>
                  <a:pt x="3455575" y="160020"/>
                  <a:pt x="3454305" y="158750"/>
                </a:cubicBezTo>
                <a:cubicBezTo>
                  <a:pt x="3455575" y="158750"/>
                  <a:pt x="3455575" y="158750"/>
                  <a:pt x="3456845" y="158750"/>
                </a:cubicBezTo>
                <a:cubicBezTo>
                  <a:pt x="3459385" y="158750"/>
                  <a:pt x="3460655" y="158750"/>
                  <a:pt x="3461925" y="158750"/>
                </a:cubicBezTo>
                <a:cubicBezTo>
                  <a:pt x="3461925" y="158750"/>
                  <a:pt x="3463195" y="157480"/>
                  <a:pt x="3463195" y="157480"/>
                </a:cubicBezTo>
                <a:cubicBezTo>
                  <a:pt x="3463195" y="156210"/>
                  <a:pt x="3463195" y="154940"/>
                  <a:pt x="3463195" y="153670"/>
                </a:cubicBezTo>
                <a:cubicBezTo>
                  <a:pt x="3463195" y="153670"/>
                  <a:pt x="3464465" y="152400"/>
                  <a:pt x="3464465" y="152400"/>
                </a:cubicBezTo>
                <a:close/>
                <a:moveTo>
                  <a:pt x="3174904" y="152400"/>
                </a:moveTo>
                <a:cubicBezTo>
                  <a:pt x="3174904" y="152400"/>
                  <a:pt x="3176175" y="152400"/>
                  <a:pt x="3176175" y="152400"/>
                </a:cubicBezTo>
                <a:cubicBezTo>
                  <a:pt x="3177445" y="152400"/>
                  <a:pt x="3177445" y="153670"/>
                  <a:pt x="3178716" y="153670"/>
                </a:cubicBezTo>
                <a:cubicBezTo>
                  <a:pt x="3178716" y="153670"/>
                  <a:pt x="3179986" y="154941"/>
                  <a:pt x="3179986" y="154941"/>
                </a:cubicBezTo>
                <a:cubicBezTo>
                  <a:pt x="3179986" y="154941"/>
                  <a:pt x="3178716" y="156211"/>
                  <a:pt x="3178716" y="156211"/>
                </a:cubicBezTo>
                <a:cubicBezTo>
                  <a:pt x="3177445" y="156211"/>
                  <a:pt x="3177445" y="156211"/>
                  <a:pt x="3177445" y="156211"/>
                </a:cubicBezTo>
                <a:cubicBezTo>
                  <a:pt x="3176175" y="154941"/>
                  <a:pt x="3176175" y="154941"/>
                  <a:pt x="3174904" y="153670"/>
                </a:cubicBezTo>
                <a:cubicBezTo>
                  <a:pt x="3174904" y="153670"/>
                  <a:pt x="3174904" y="152400"/>
                  <a:pt x="3174904" y="152400"/>
                </a:cubicBezTo>
                <a:close/>
                <a:moveTo>
                  <a:pt x="3242216" y="152399"/>
                </a:moveTo>
                <a:cubicBezTo>
                  <a:pt x="3243486" y="152399"/>
                  <a:pt x="3244756" y="152399"/>
                  <a:pt x="3246026" y="152399"/>
                </a:cubicBezTo>
                <a:cubicBezTo>
                  <a:pt x="3246026" y="153669"/>
                  <a:pt x="3247296" y="153669"/>
                  <a:pt x="3247296" y="153669"/>
                </a:cubicBezTo>
                <a:cubicBezTo>
                  <a:pt x="3247296" y="153669"/>
                  <a:pt x="3247296" y="154940"/>
                  <a:pt x="3247296" y="154940"/>
                </a:cubicBezTo>
                <a:cubicBezTo>
                  <a:pt x="3246026" y="156210"/>
                  <a:pt x="3243486" y="156210"/>
                  <a:pt x="3242216" y="157480"/>
                </a:cubicBezTo>
                <a:cubicBezTo>
                  <a:pt x="3242216" y="158750"/>
                  <a:pt x="3240945" y="158750"/>
                  <a:pt x="3239675" y="158750"/>
                </a:cubicBezTo>
                <a:cubicBezTo>
                  <a:pt x="3238405" y="160020"/>
                  <a:pt x="3235865" y="160020"/>
                  <a:pt x="3234595" y="161291"/>
                </a:cubicBezTo>
                <a:cubicBezTo>
                  <a:pt x="3233325" y="161291"/>
                  <a:pt x="3232055" y="161291"/>
                  <a:pt x="3230784" y="161291"/>
                </a:cubicBezTo>
                <a:cubicBezTo>
                  <a:pt x="3229515" y="161291"/>
                  <a:pt x="3229515" y="161291"/>
                  <a:pt x="3226975" y="160021"/>
                </a:cubicBezTo>
                <a:cubicBezTo>
                  <a:pt x="3225704" y="160021"/>
                  <a:pt x="3225704" y="158750"/>
                  <a:pt x="3225704" y="158750"/>
                </a:cubicBezTo>
                <a:cubicBezTo>
                  <a:pt x="3226975" y="158750"/>
                  <a:pt x="3228244" y="157480"/>
                  <a:pt x="3228244" y="157480"/>
                </a:cubicBezTo>
                <a:cubicBezTo>
                  <a:pt x="3229515" y="157480"/>
                  <a:pt x="3230784" y="157480"/>
                  <a:pt x="3232055" y="157480"/>
                </a:cubicBezTo>
                <a:cubicBezTo>
                  <a:pt x="3232055" y="157480"/>
                  <a:pt x="3233325" y="156210"/>
                  <a:pt x="3234595" y="156210"/>
                </a:cubicBezTo>
                <a:cubicBezTo>
                  <a:pt x="3235865" y="154940"/>
                  <a:pt x="3237135" y="154940"/>
                  <a:pt x="3238405" y="153669"/>
                </a:cubicBezTo>
                <a:cubicBezTo>
                  <a:pt x="3239675" y="153669"/>
                  <a:pt x="3240945" y="152399"/>
                  <a:pt x="3242216" y="152399"/>
                </a:cubicBezTo>
                <a:close/>
                <a:moveTo>
                  <a:pt x="3112679" y="152399"/>
                </a:moveTo>
                <a:cubicBezTo>
                  <a:pt x="3112679" y="152399"/>
                  <a:pt x="3113945" y="152399"/>
                  <a:pt x="3113945" y="152399"/>
                </a:cubicBezTo>
                <a:cubicBezTo>
                  <a:pt x="3113945" y="152399"/>
                  <a:pt x="3115217" y="153668"/>
                  <a:pt x="3115217" y="153668"/>
                </a:cubicBezTo>
                <a:cubicBezTo>
                  <a:pt x="3116488" y="153668"/>
                  <a:pt x="3117755" y="154940"/>
                  <a:pt x="3119026" y="154940"/>
                </a:cubicBezTo>
                <a:cubicBezTo>
                  <a:pt x="3120298" y="154940"/>
                  <a:pt x="3120298" y="156209"/>
                  <a:pt x="3120298" y="156209"/>
                </a:cubicBezTo>
                <a:cubicBezTo>
                  <a:pt x="3120298" y="157479"/>
                  <a:pt x="3120298" y="158748"/>
                  <a:pt x="3120298" y="160020"/>
                </a:cubicBezTo>
                <a:cubicBezTo>
                  <a:pt x="3120298" y="161289"/>
                  <a:pt x="3119026" y="161289"/>
                  <a:pt x="3119026" y="162559"/>
                </a:cubicBezTo>
                <a:cubicBezTo>
                  <a:pt x="3119026" y="162559"/>
                  <a:pt x="3119026" y="163830"/>
                  <a:pt x="3119026" y="163830"/>
                </a:cubicBezTo>
                <a:cubicBezTo>
                  <a:pt x="3119026" y="163830"/>
                  <a:pt x="3120298" y="165100"/>
                  <a:pt x="3120298" y="165100"/>
                </a:cubicBezTo>
                <a:cubicBezTo>
                  <a:pt x="3121564" y="165100"/>
                  <a:pt x="3121564" y="163830"/>
                  <a:pt x="3121564" y="163830"/>
                </a:cubicBezTo>
                <a:cubicBezTo>
                  <a:pt x="3121564" y="163830"/>
                  <a:pt x="3121564" y="162559"/>
                  <a:pt x="3121564" y="162559"/>
                </a:cubicBezTo>
                <a:cubicBezTo>
                  <a:pt x="3121564" y="162559"/>
                  <a:pt x="3122836" y="162559"/>
                  <a:pt x="3122836" y="162559"/>
                </a:cubicBezTo>
                <a:cubicBezTo>
                  <a:pt x="3122836" y="162559"/>
                  <a:pt x="3124108" y="163830"/>
                  <a:pt x="3124108" y="163830"/>
                </a:cubicBezTo>
                <a:cubicBezTo>
                  <a:pt x="3125379" y="165100"/>
                  <a:pt x="3125379" y="165100"/>
                  <a:pt x="3126646" y="165100"/>
                </a:cubicBezTo>
                <a:cubicBezTo>
                  <a:pt x="3127917" y="165100"/>
                  <a:pt x="3127917" y="163830"/>
                  <a:pt x="3127917" y="163830"/>
                </a:cubicBezTo>
                <a:cubicBezTo>
                  <a:pt x="3127917" y="162559"/>
                  <a:pt x="3127917" y="162559"/>
                  <a:pt x="3127917" y="161289"/>
                </a:cubicBezTo>
                <a:cubicBezTo>
                  <a:pt x="3129189" y="161289"/>
                  <a:pt x="3129189" y="160020"/>
                  <a:pt x="3130455" y="160020"/>
                </a:cubicBezTo>
                <a:cubicBezTo>
                  <a:pt x="3131727" y="160020"/>
                  <a:pt x="3131727" y="158748"/>
                  <a:pt x="3131727" y="158748"/>
                </a:cubicBezTo>
                <a:cubicBezTo>
                  <a:pt x="3130455" y="157479"/>
                  <a:pt x="3130455" y="157479"/>
                  <a:pt x="3130455" y="157479"/>
                </a:cubicBezTo>
                <a:cubicBezTo>
                  <a:pt x="3130455" y="157479"/>
                  <a:pt x="3131727" y="156209"/>
                  <a:pt x="3131727" y="156209"/>
                </a:cubicBezTo>
                <a:cubicBezTo>
                  <a:pt x="3132999" y="156209"/>
                  <a:pt x="3132999" y="156209"/>
                  <a:pt x="3132999" y="156209"/>
                </a:cubicBezTo>
                <a:cubicBezTo>
                  <a:pt x="3132999" y="157479"/>
                  <a:pt x="3132999" y="157479"/>
                  <a:pt x="3132999" y="158748"/>
                </a:cubicBezTo>
                <a:cubicBezTo>
                  <a:pt x="3132999" y="158748"/>
                  <a:pt x="3134265" y="158748"/>
                  <a:pt x="3134265" y="158748"/>
                </a:cubicBezTo>
                <a:cubicBezTo>
                  <a:pt x="3134265" y="157479"/>
                  <a:pt x="3135537" y="157479"/>
                  <a:pt x="3135537" y="156209"/>
                </a:cubicBezTo>
                <a:cubicBezTo>
                  <a:pt x="3136808" y="154940"/>
                  <a:pt x="3136808" y="154940"/>
                  <a:pt x="3138080" y="154940"/>
                </a:cubicBezTo>
                <a:cubicBezTo>
                  <a:pt x="3138080" y="154940"/>
                  <a:pt x="3138080" y="156209"/>
                  <a:pt x="3138080" y="156209"/>
                </a:cubicBezTo>
                <a:cubicBezTo>
                  <a:pt x="3138080" y="156209"/>
                  <a:pt x="3138080" y="157479"/>
                  <a:pt x="3138080" y="157479"/>
                </a:cubicBezTo>
                <a:cubicBezTo>
                  <a:pt x="3138080" y="157479"/>
                  <a:pt x="3138080" y="158748"/>
                  <a:pt x="3138080" y="158748"/>
                </a:cubicBezTo>
                <a:cubicBezTo>
                  <a:pt x="3139346" y="158748"/>
                  <a:pt x="3140618" y="157479"/>
                  <a:pt x="3141889" y="157479"/>
                </a:cubicBezTo>
                <a:cubicBezTo>
                  <a:pt x="3141889" y="158748"/>
                  <a:pt x="3143156" y="158748"/>
                  <a:pt x="3143156" y="158748"/>
                </a:cubicBezTo>
                <a:cubicBezTo>
                  <a:pt x="3143156" y="158748"/>
                  <a:pt x="3143156" y="160020"/>
                  <a:pt x="3143156" y="160020"/>
                </a:cubicBezTo>
                <a:cubicBezTo>
                  <a:pt x="3144427" y="160020"/>
                  <a:pt x="3144427" y="161289"/>
                  <a:pt x="3145699" y="161289"/>
                </a:cubicBezTo>
                <a:cubicBezTo>
                  <a:pt x="3146965" y="161289"/>
                  <a:pt x="3148237" y="161289"/>
                  <a:pt x="3149509" y="161289"/>
                </a:cubicBezTo>
                <a:cubicBezTo>
                  <a:pt x="3150780" y="161289"/>
                  <a:pt x="3150780" y="162559"/>
                  <a:pt x="3152047" y="162559"/>
                </a:cubicBezTo>
                <a:cubicBezTo>
                  <a:pt x="3153318" y="162559"/>
                  <a:pt x="3154590" y="162559"/>
                  <a:pt x="3155856" y="162559"/>
                </a:cubicBezTo>
                <a:cubicBezTo>
                  <a:pt x="3158400" y="162559"/>
                  <a:pt x="3159666" y="162559"/>
                  <a:pt x="3162209" y="162559"/>
                </a:cubicBezTo>
                <a:cubicBezTo>
                  <a:pt x="3163476" y="162559"/>
                  <a:pt x="3163476" y="162559"/>
                  <a:pt x="3164747" y="162559"/>
                </a:cubicBezTo>
                <a:cubicBezTo>
                  <a:pt x="3164747" y="162559"/>
                  <a:pt x="3166019" y="163830"/>
                  <a:pt x="3167290" y="163830"/>
                </a:cubicBezTo>
                <a:cubicBezTo>
                  <a:pt x="3168557" y="163830"/>
                  <a:pt x="3171100" y="163830"/>
                  <a:pt x="3172367" y="163830"/>
                </a:cubicBezTo>
                <a:cubicBezTo>
                  <a:pt x="3172367" y="163830"/>
                  <a:pt x="3173638" y="163830"/>
                  <a:pt x="3173638" y="163830"/>
                </a:cubicBezTo>
                <a:cubicBezTo>
                  <a:pt x="3173638" y="163830"/>
                  <a:pt x="3173638" y="165100"/>
                  <a:pt x="3173638" y="165100"/>
                </a:cubicBezTo>
                <a:cubicBezTo>
                  <a:pt x="3173638" y="165100"/>
                  <a:pt x="3172367" y="166369"/>
                  <a:pt x="3172367" y="166369"/>
                </a:cubicBezTo>
                <a:cubicBezTo>
                  <a:pt x="3172367" y="166369"/>
                  <a:pt x="3172367" y="167641"/>
                  <a:pt x="3172367" y="167641"/>
                </a:cubicBezTo>
                <a:cubicBezTo>
                  <a:pt x="3172367" y="168910"/>
                  <a:pt x="3173638" y="168910"/>
                  <a:pt x="3173638" y="170180"/>
                </a:cubicBezTo>
                <a:cubicBezTo>
                  <a:pt x="3173638" y="170180"/>
                  <a:pt x="3173638" y="171449"/>
                  <a:pt x="3173638" y="171449"/>
                </a:cubicBezTo>
                <a:cubicBezTo>
                  <a:pt x="3173638" y="171449"/>
                  <a:pt x="3172367" y="172721"/>
                  <a:pt x="3172367" y="172721"/>
                </a:cubicBezTo>
                <a:cubicBezTo>
                  <a:pt x="3171100" y="173990"/>
                  <a:pt x="3169828" y="173990"/>
                  <a:pt x="3168557" y="175260"/>
                </a:cubicBezTo>
                <a:cubicBezTo>
                  <a:pt x="3167290" y="175260"/>
                  <a:pt x="3167290" y="176531"/>
                  <a:pt x="3166019" y="176531"/>
                </a:cubicBezTo>
                <a:cubicBezTo>
                  <a:pt x="3166019" y="177801"/>
                  <a:pt x="3164747" y="179070"/>
                  <a:pt x="3163476" y="180340"/>
                </a:cubicBezTo>
                <a:cubicBezTo>
                  <a:pt x="3162209" y="180340"/>
                  <a:pt x="3162209" y="181611"/>
                  <a:pt x="3160938" y="181611"/>
                </a:cubicBezTo>
                <a:cubicBezTo>
                  <a:pt x="3159666" y="181611"/>
                  <a:pt x="3159666" y="182881"/>
                  <a:pt x="3158400" y="182881"/>
                </a:cubicBezTo>
                <a:cubicBezTo>
                  <a:pt x="3159666" y="182881"/>
                  <a:pt x="3159666" y="184150"/>
                  <a:pt x="3159666" y="184150"/>
                </a:cubicBezTo>
                <a:cubicBezTo>
                  <a:pt x="3160938" y="184150"/>
                  <a:pt x="3160938" y="185422"/>
                  <a:pt x="3160938" y="186691"/>
                </a:cubicBezTo>
                <a:cubicBezTo>
                  <a:pt x="3160938" y="186691"/>
                  <a:pt x="3159666" y="187961"/>
                  <a:pt x="3159666" y="187961"/>
                </a:cubicBezTo>
                <a:cubicBezTo>
                  <a:pt x="3158400" y="187961"/>
                  <a:pt x="3157128" y="189232"/>
                  <a:pt x="3155856" y="189232"/>
                </a:cubicBezTo>
                <a:cubicBezTo>
                  <a:pt x="3154590" y="189232"/>
                  <a:pt x="3153318" y="189232"/>
                  <a:pt x="3152047" y="189232"/>
                </a:cubicBezTo>
                <a:cubicBezTo>
                  <a:pt x="3152047" y="189232"/>
                  <a:pt x="3150780" y="187961"/>
                  <a:pt x="3149509" y="187961"/>
                </a:cubicBezTo>
                <a:cubicBezTo>
                  <a:pt x="3148237" y="187961"/>
                  <a:pt x="3148237" y="186691"/>
                  <a:pt x="3146965" y="186691"/>
                </a:cubicBezTo>
                <a:cubicBezTo>
                  <a:pt x="3145699" y="186691"/>
                  <a:pt x="3145699" y="186691"/>
                  <a:pt x="3144427" y="186691"/>
                </a:cubicBezTo>
                <a:cubicBezTo>
                  <a:pt x="3143156" y="187961"/>
                  <a:pt x="3141889" y="187961"/>
                  <a:pt x="3140618" y="189230"/>
                </a:cubicBezTo>
                <a:cubicBezTo>
                  <a:pt x="3140618" y="189230"/>
                  <a:pt x="3139346" y="190502"/>
                  <a:pt x="3139346" y="190502"/>
                </a:cubicBezTo>
                <a:cubicBezTo>
                  <a:pt x="3139346" y="190502"/>
                  <a:pt x="3139346" y="191771"/>
                  <a:pt x="3139346" y="191771"/>
                </a:cubicBezTo>
                <a:cubicBezTo>
                  <a:pt x="3139346" y="191771"/>
                  <a:pt x="3139346" y="193041"/>
                  <a:pt x="3139346" y="193041"/>
                </a:cubicBezTo>
                <a:cubicBezTo>
                  <a:pt x="3139346" y="193041"/>
                  <a:pt x="3138080" y="194312"/>
                  <a:pt x="3138080" y="194312"/>
                </a:cubicBezTo>
                <a:cubicBezTo>
                  <a:pt x="3135537" y="195582"/>
                  <a:pt x="3134265" y="195582"/>
                  <a:pt x="3131727" y="195582"/>
                </a:cubicBezTo>
                <a:cubicBezTo>
                  <a:pt x="3130455" y="195582"/>
                  <a:pt x="3129189" y="195582"/>
                  <a:pt x="3127917" y="195582"/>
                </a:cubicBezTo>
                <a:cubicBezTo>
                  <a:pt x="3126646" y="195582"/>
                  <a:pt x="3125379" y="194312"/>
                  <a:pt x="3124108" y="194312"/>
                </a:cubicBezTo>
                <a:cubicBezTo>
                  <a:pt x="3122836" y="193041"/>
                  <a:pt x="3122836" y="193041"/>
                  <a:pt x="3122836" y="191771"/>
                </a:cubicBezTo>
                <a:cubicBezTo>
                  <a:pt x="3124108" y="190502"/>
                  <a:pt x="3124108" y="190502"/>
                  <a:pt x="3124108" y="189232"/>
                </a:cubicBezTo>
                <a:cubicBezTo>
                  <a:pt x="3124108" y="189232"/>
                  <a:pt x="3124108" y="187961"/>
                  <a:pt x="3124108" y="187961"/>
                </a:cubicBezTo>
                <a:cubicBezTo>
                  <a:pt x="3122836" y="187961"/>
                  <a:pt x="3120298" y="187961"/>
                  <a:pt x="3119026" y="187961"/>
                </a:cubicBezTo>
                <a:cubicBezTo>
                  <a:pt x="3117760" y="187961"/>
                  <a:pt x="3116488" y="187961"/>
                  <a:pt x="3115217" y="187961"/>
                </a:cubicBezTo>
                <a:cubicBezTo>
                  <a:pt x="3113950" y="187961"/>
                  <a:pt x="3111407" y="189232"/>
                  <a:pt x="3110136" y="189232"/>
                </a:cubicBezTo>
                <a:cubicBezTo>
                  <a:pt x="3108869" y="189232"/>
                  <a:pt x="3106326" y="189232"/>
                  <a:pt x="3105060" y="189232"/>
                </a:cubicBezTo>
                <a:cubicBezTo>
                  <a:pt x="3103788" y="189232"/>
                  <a:pt x="3102516" y="189232"/>
                  <a:pt x="3101250" y="189232"/>
                </a:cubicBezTo>
                <a:cubicBezTo>
                  <a:pt x="3099978" y="189232"/>
                  <a:pt x="3099978" y="189232"/>
                  <a:pt x="3098707" y="189232"/>
                </a:cubicBezTo>
                <a:cubicBezTo>
                  <a:pt x="3098707" y="189232"/>
                  <a:pt x="3098707" y="187961"/>
                  <a:pt x="3098707" y="187961"/>
                </a:cubicBezTo>
                <a:cubicBezTo>
                  <a:pt x="3098707" y="186691"/>
                  <a:pt x="3097440" y="186691"/>
                  <a:pt x="3097440" y="185422"/>
                </a:cubicBezTo>
                <a:cubicBezTo>
                  <a:pt x="3096169" y="185422"/>
                  <a:pt x="3096169" y="185422"/>
                  <a:pt x="3094897" y="185422"/>
                </a:cubicBezTo>
                <a:cubicBezTo>
                  <a:pt x="3094897" y="185422"/>
                  <a:pt x="3093625" y="186691"/>
                  <a:pt x="3092359" y="186691"/>
                </a:cubicBezTo>
                <a:cubicBezTo>
                  <a:pt x="3091087" y="186691"/>
                  <a:pt x="3091087" y="186691"/>
                  <a:pt x="3089816" y="186691"/>
                </a:cubicBezTo>
                <a:cubicBezTo>
                  <a:pt x="3088549" y="185422"/>
                  <a:pt x="3086006" y="184152"/>
                  <a:pt x="3083468" y="182881"/>
                </a:cubicBezTo>
                <a:cubicBezTo>
                  <a:pt x="3082197" y="181611"/>
                  <a:pt x="3082197" y="181611"/>
                  <a:pt x="3080930" y="181611"/>
                </a:cubicBezTo>
                <a:cubicBezTo>
                  <a:pt x="3080930" y="181611"/>
                  <a:pt x="3080930" y="180342"/>
                  <a:pt x="3080930" y="180342"/>
                </a:cubicBezTo>
                <a:cubicBezTo>
                  <a:pt x="3082197" y="179070"/>
                  <a:pt x="3084740" y="179070"/>
                  <a:pt x="3086006" y="179070"/>
                </a:cubicBezTo>
                <a:cubicBezTo>
                  <a:pt x="3087278" y="179070"/>
                  <a:pt x="3088549" y="179070"/>
                  <a:pt x="3089816" y="179070"/>
                </a:cubicBezTo>
                <a:cubicBezTo>
                  <a:pt x="3091087" y="179070"/>
                  <a:pt x="3092359" y="180342"/>
                  <a:pt x="3093625" y="180342"/>
                </a:cubicBezTo>
                <a:cubicBezTo>
                  <a:pt x="3094897" y="180342"/>
                  <a:pt x="3094897" y="180342"/>
                  <a:pt x="3096169" y="180342"/>
                </a:cubicBezTo>
                <a:cubicBezTo>
                  <a:pt x="3096169" y="179070"/>
                  <a:pt x="3097440" y="179070"/>
                  <a:pt x="3097440" y="179070"/>
                </a:cubicBezTo>
                <a:cubicBezTo>
                  <a:pt x="3098707" y="179070"/>
                  <a:pt x="3099978" y="180342"/>
                  <a:pt x="3101250" y="180342"/>
                </a:cubicBezTo>
                <a:cubicBezTo>
                  <a:pt x="3102516" y="180342"/>
                  <a:pt x="3102516" y="180342"/>
                  <a:pt x="3103788" y="180342"/>
                </a:cubicBezTo>
                <a:cubicBezTo>
                  <a:pt x="3103788" y="180342"/>
                  <a:pt x="3103788" y="179070"/>
                  <a:pt x="3103788" y="179070"/>
                </a:cubicBezTo>
                <a:cubicBezTo>
                  <a:pt x="3102516" y="177801"/>
                  <a:pt x="3102516" y="177801"/>
                  <a:pt x="3101250" y="177801"/>
                </a:cubicBezTo>
                <a:cubicBezTo>
                  <a:pt x="3098707" y="177801"/>
                  <a:pt x="3097440" y="176531"/>
                  <a:pt x="3094897" y="176531"/>
                </a:cubicBezTo>
                <a:cubicBezTo>
                  <a:pt x="3094897" y="175260"/>
                  <a:pt x="3093625" y="175260"/>
                  <a:pt x="3093625" y="175260"/>
                </a:cubicBezTo>
                <a:cubicBezTo>
                  <a:pt x="3094897" y="173990"/>
                  <a:pt x="3094897" y="173990"/>
                  <a:pt x="3094897" y="173990"/>
                </a:cubicBezTo>
                <a:cubicBezTo>
                  <a:pt x="3096169" y="173990"/>
                  <a:pt x="3097440" y="173990"/>
                  <a:pt x="3098707" y="173990"/>
                </a:cubicBezTo>
                <a:cubicBezTo>
                  <a:pt x="3101250" y="173990"/>
                  <a:pt x="3102516" y="173990"/>
                  <a:pt x="3103788" y="173990"/>
                </a:cubicBezTo>
                <a:cubicBezTo>
                  <a:pt x="3105060" y="173990"/>
                  <a:pt x="3106326" y="173990"/>
                  <a:pt x="3107598" y="173990"/>
                </a:cubicBezTo>
                <a:cubicBezTo>
                  <a:pt x="3108869" y="172721"/>
                  <a:pt x="3108869" y="172721"/>
                  <a:pt x="3110136" y="172721"/>
                </a:cubicBezTo>
                <a:lnTo>
                  <a:pt x="3110136" y="172720"/>
                </a:lnTo>
                <a:lnTo>
                  <a:pt x="3111407" y="175260"/>
                </a:lnTo>
                <a:cubicBezTo>
                  <a:pt x="3111407" y="175260"/>
                  <a:pt x="3112674" y="175260"/>
                  <a:pt x="3112674" y="175260"/>
                </a:cubicBezTo>
                <a:cubicBezTo>
                  <a:pt x="3112674" y="173990"/>
                  <a:pt x="3113945" y="172719"/>
                  <a:pt x="3113945" y="172719"/>
                </a:cubicBezTo>
                <a:lnTo>
                  <a:pt x="3112423" y="170435"/>
                </a:lnTo>
                <a:lnTo>
                  <a:pt x="3112679" y="170180"/>
                </a:lnTo>
                <a:cubicBezTo>
                  <a:pt x="3112679" y="170180"/>
                  <a:pt x="3112679" y="168910"/>
                  <a:pt x="3112679" y="168910"/>
                </a:cubicBezTo>
                <a:cubicBezTo>
                  <a:pt x="3112679" y="167641"/>
                  <a:pt x="3111407" y="167641"/>
                  <a:pt x="3111407" y="167641"/>
                </a:cubicBezTo>
                <a:lnTo>
                  <a:pt x="3111407" y="166369"/>
                </a:lnTo>
                <a:cubicBezTo>
                  <a:pt x="3112674" y="165100"/>
                  <a:pt x="3112674" y="165100"/>
                  <a:pt x="3112674" y="163830"/>
                </a:cubicBezTo>
                <a:cubicBezTo>
                  <a:pt x="3112674" y="162559"/>
                  <a:pt x="3112674" y="162559"/>
                  <a:pt x="3112674" y="161289"/>
                </a:cubicBezTo>
                <a:cubicBezTo>
                  <a:pt x="3111407" y="160020"/>
                  <a:pt x="3111407" y="158748"/>
                  <a:pt x="3110136" y="158748"/>
                </a:cubicBezTo>
                <a:cubicBezTo>
                  <a:pt x="3110136" y="157479"/>
                  <a:pt x="3110136" y="157479"/>
                  <a:pt x="3110136" y="156209"/>
                </a:cubicBezTo>
                <a:cubicBezTo>
                  <a:pt x="3110136" y="154940"/>
                  <a:pt x="3111407" y="154940"/>
                  <a:pt x="3111407" y="154940"/>
                </a:cubicBezTo>
                <a:cubicBezTo>
                  <a:pt x="3111407" y="154940"/>
                  <a:pt x="3112679" y="156209"/>
                  <a:pt x="3112679" y="156209"/>
                </a:cubicBezTo>
                <a:cubicBezTo>
                  <a:pt x="3113945" y="156209"/>
                  <a:pt x="3113945" y="156209"/>
                  <a:pt x="3115217" y="156209"/>
                </a:cubicBezTo>
                <a:cubicBezTo>
                  <a:pt x="3115217" y="156209"/>
                  <a:pt x="3113945" y="154940"/>
                  <a:pt x="3113945" y="154940"/>
                </a:cubicBezTo>
                <a:cubicBezTo>
                  <a:pt x="3112679" y="154940"/>
                  <a:pt x="3112679" y="153668"/>
                  <a:pt x="3111407" y="153668"/>
                </a:cubicBezTo>
                <a:cubicBezTo>
                  <a:pt x="3112679" y="153668"/>
                  <a:pt x="3112679" y="152399"/>
                  <a:pt x="3112679" y="152399"/>
                </a:cubicBezTo>
                <a:close/>
                <a:moveTo>
                  <a:pt x="3063145" y="152399"/>
                </a:moveTo>
                <a:cubicBezTo>
                  <a:pt x="3064415" y="152399"/>
                  <a:pt x="3064415" y="152399"/>
                  <a:pt x="3065685" y="152399"/>
                </a:cubicBezTo>
                <a:cubicBezTo>
                  <a:pt x="3065685" y="153669"/>
                  <a:pt x="3066955" y="154940"/>
                  <a:pt x="3066955" y="154940"/>
                </a:cubicBezTo>
                <a:lnTo>
                  <a:pt x="3066955" y="156208"/>
                </a:lnTo>
                <a:lnTo>
                  <a:pt x="3066958" y="156209"/>
                </a:lnTo>
                <a:cubicBezTo>
                  <a:pt x="3066958" y="156209"/>
                  <a:pt x="3065686" y="157479"/>
                  <a:pt x="3065686" y="157479"/>
                </a:cubicBezTo>
                <a:cubicBezTo>
                  <a:pt x="3065686" y="157479"/>
                  <a:pt x="3065686" y="157479"/>
                  <a:pt x="3066958" y="158750"/>
                </a:cubicBezTo>
                <a:cubicBezTo>
                  <a:pt x="3068230" y="158750"/>
                  <a:pt x="3069496" y="158750"/>
                  <a:pt x="3070768" y="158750"/>
                </a:cubicBezTo>
                <a:cubicBezTo>
                  <a:pt x="3070768" y="158750"/>
                  <a:pt x="3072039" y="158750"/>
                  <a:pt x="3072039" y="160020"/>
                </a:cubicBezTo>
                <a:cubicBezTo>
                  <a:pt x="3070768" y="161289"/>
                  <a:pt x="3068230" y="161289"/>
                  <a:pt x="3066958" y="162559"/>
                </a:cubicBezTo>
                <a:cubicBezTo>
                  <a:pt x="3066958" y="162559"/>
                  <a:pt x="3066958" y="163830"/>
                  <a:pt x="3066958" y="163830"/>
                </a:cubicBezTo>
                <a:lnTo>
                  <a:pt x="3070766" y="167639"/>
                </a:lnTo>
                <a:lnTo>
                  <a:pt x="3064415" y="167639"/>
                </a:lnTo>
                <a:lnTo>
                  <a:pt x="3062097" y="166480"/>
                </a:lnTo>
                <a:lnTo>
                  <a:pt x="3062668" y="156898"/>
                </a:lnTo>
                <a:lnTo>
                  <a:pt x="3060605" y="156211"/>
                </a:lnTo>
                <a:cubicBezTo>
                  <a:pt x="3060605" y="156211"/>
                  <a:pt x="3060605" y="154940"/>
                  <a:pt x="3060605" y="154940"/>
                </a:cubicBezTo>
                <a:cubicBezTo>
                  <a:pt x="3060605" y="154940"/>
                  <a:pt x="3060605" y="153669"/>
                  <a:pt x="3060605" y="153669"/>
                </a:cubicBezTo>
                <a:cubicBezTo>
                  <a:pt x="3061875" y="153669"/>
                  <a:pt x="3061875" y="152399"/>
                  <a:pt x="3063145" y="152399"/>
                </a:cubicBezTo>
                <a:close/>
                <a:moveTo>
                  <a:pt x="3962304" y="139700"/>
                </a:moveTo>
                <a:cubicBezTo>
                  <a:pt x="3962304" y="139700"/>
                  <a:pt x="3963574" y="139700"/>
                  <a:pt x="3963574" y="139700"/>
                </a:cubicBezTo>
                <a:cubicBezTo>
                  <a:pt x="3964844" y="140970"/>
                  <a:pt x="3967384" y="140970"/>
                  <a:pt x="3968654" y="140970"/>
                </a:cubicBezTo>
                <a:cubicBezTo>
                  <a:pt x="3969925" y="140970"/>
                  <a:pt x="3971195" y="139700"/>
                  <a:pt x="3972465" y="139700"/>
                </a:cubicBezTo>
                <a:cubicBezTo>
                  <a:pt x="3973735" y="139700"/>
                  <a:pt x="3973735" y="139700"/>
                  <a:pt x="3975005" y="139700"/>
                </a:cubicBezTo>
                <a:cubicBezTo>
                  <a:pt x="3976275" y="139700"/>
                  <a:pt x="3977545" y="140970"/>
                  <a:pt x="3978815" y="140970"/>
                </a:cubicBezTo>
                <a:cubicBezTo>
                  <a:pt x="3980085" y="140970"/>
                  <a:pt x="3981355" y="140970"/>
                  <a:pt x="3982625" y="140970"/>
                </a:cubicBezTo>
                <a:cubicBezTo>
                  <a:pt x="3985165" y="140970"/>
                  <a:pt x="3986435" y="140970"/>
                  <a:pt x="3988975" y="140970"/>
                </a:cubicBezTo>
                <a:cubicBezTo>
                  <a:pt x="3990246" y="140970"/>
                  <a:pt x="3992786" y="142240"/>
                  <a:pt x="3995326" y="142240"/>
                </a:cubicBezTo>
                <a:cubicBezTo>
                  <a:pt x="3997866" y="143510"/>
                  <a:pt x="4000406" y="144780"/>
                  <a:pt x="4002946" y="146050"/>
                </a:cubicBezTo>
                <a:cubicBezTo>
                  <a:pt x="4002946" y="146050"/>
                  <a:pt x="4002946" y="147320"/>
                  <a:pt x="4002946" y="147320"/>
                </a:cubicBezTo>
                <a:cubicBezTo>
                  <a:pt x="4001676" y="147320"/>
                  <a:pt x="4001676" y="148590"/>
                  <a:pt x="4000406" y="149861"/>
                </a:cubicBezTo>
                <a:cubicBezTo>
                  <a:pt x="3999136" y="149861"/>
                  <a:pt x="3999136" y="151131"/>
                  <a:pt x="3997866" y="152401"/>
                </a:cubicBezTo>
                <a:cubicBezTo>
                  <a:pt x="3997866" y="152401"/>
                  <a:pt x="3996596" y="152401"/>
                  <a:pt x="3995326" y="152401"/>
                </a:cubicBezTo>
                <a:cubicBezTo>
                  <a:pt x="3994056" y="152401"/>
                  <a:pt x="3991516" y="153671"/>
                  <a:pt x="3990246" y="153671"/>
                </a:cubicBezTo>
                <a:cubicBezTo>
                  <a:pt x="3988975" y="153671"/>
                  <a:pt x="3987705" y="154941"/>
                  <a:pt x="3986435" y="154941"/>
                </a:cubicBezTo>
                <a:cubicBezTo>
                  <a:pt x="3985165" y="153671"/>
                  <a:pt x="3983895" y="153671"/>
                  <a:pt x="3982625" y="153671"/>
                </a:cubicBezTo>
                <a:cubicBezTo>
                  <a:pt x="3981355" y="153671"/>
                  <a:pt x="3980085" y="152401"/>
                  <a:pt x="3978815" y="152401"/>
                </a:cubicBezTo>
                <a:cubicBezTo>
                  <a:pt x="3978815" y="152401"/>
                  <a:pt x="3978815" y="151131"/>
                  <a:pt x="3978815" y="151131"/>
                </a:cubicBezTo>
                <a:cubicBezTo>
                  <a:pt x="3981355" y="152401"/>
                  <a:pt x="3982625" y="152401"/>
                  <a:pt x="3983895" y="152401"/>
                </a:cubicBezTo>
                <a:cubicBezTo>
                  <a:pt x="3985165" y="152401"/>
                  <a:pt x="3987705" y="152401"/>
                  <a:pt x="3988975" y="152401"/>
                </a:cubicBezTo>
                <a:cubicBezTo>
                  <a:pt x="3988975" y="152401"/>
                  <a:pt x="3990246" y="152401"/>
                  <a:pt x="3990246" y="152401"/>
                </a:cubicBezTo>
                <a:cubicBezTo>
                  <a:pt x="3988975" y="151131"/>
                  <a:pt x="3988975" y="151131"/>
                  <a:pt x="3987705" y="151131"/>
                </a:cubicBezTo>
                <a:cubicBezTo>
                  <a:pt x="3985165" y="149861"/>
                  <a:pt x="3982625" y="149861"/>
                  <a:pt x="3980085" y="149861"/>
                </a:cubicBezTo>
                <a:cubicBezTo>
                  <a:pt x="3978815" y="149861"/>
                  <a:pt x="3977545" y="148590"/>
                  <a:pt x="3976275" y="148590"/>
                </a:cubicBezTo>
                <a:cubicBezTo>
                  <a:pt x="3975005" y="147320"/>
                  <a:pt x="3975005" y="147320"/>
                  <a:pt x="3973735" y="146050"/>
                </a:cubicBezTo>
                <a:cubicBezTo>
                  <a:pt x="3972465" y="146050"/>
                  <a:pt x="3971195" y="144780"/>
                  <a:pt x="3969925" y="144780"/>
                </a:cubicBezTo>
                <a:cubicBezTo>
                  <a:pt x="3969925" y="143510"/>
                  <a:pt x="3968654" y="143510"/>
                  <a:pt x="3968654" y="142240"/>
                </a:cubicBezTo>
                <a:cubicBezTo>
                  <a:pt x="3967384" y="142240"/>
                  <a:pt x="3964844" y="140970"/>
                  <a:pt x="3963574" y="140970"/>
                </a:cubicBezTo>
                <a:cubicBezTo>
                  <a:pt x="3963574" y="140970"/>
                  <a:pt x="3962304" y="139700"/>
                  <a:pt x="3962304" y="139700"/>
                </a:cubicBezTo>
                <a:close/>
                <a:moveTo>
                  <a:pt x="3505104" y="139699"/>
                </a:moveTo>
                <a:lnTo>
                  <a:pt x="3507645" y="139699"/>
                </a:lnTo>
                <a:lnTo>
                  <a:pt x="3507646" y="139699"/>
                </a:lnTo>
                <a:lnTo>
                  <a:pt x="3507646" y="139699"/>
                </a:lnTo>
                <a:lnTo>
                  <a:pt x="3508916" y="140334"/>
                </a:lnTo>
                <a:lnTo>
                  <a:pt x="3510185" y="139700"/>
                </a:lnTo>
                <a:cubicBezTo>
                  <a:pt x="3511456" y="139700"/>
                  <a:pt x="3511456" y="139700"/>
                  <a:pt x="3512726" y="139700"/>
                </a:cubicBezTo>
                <a:cubicBezTo>
                  <a:pt x="3512726" y="139700"/>
                  <a:pt x="3513996" y="140970"/>
                  <a:pt x="3513996" y="140970"/>
                </a:cubicBezTo>
                <a:cubicBezTo>
                  <a:pt x="3513996" y="140970"/>
                  <a:pt x="3513996" y="142241"/>
                  <a:pt x="3513996" y="142241"/>
                </a:cubicBezTo>
                <a:cubicBezTo>
                  <a:pt x="3513996" y="142241"/>
                  <a:pt x="3512726" y="143511"/>
                  <a:pt x="3512726" y="143511"/>
                </a:cubicBezTo>
                <a:cubicBezTo>
                  <a:pt x="3512726" y="143511"/>
                  <a:pt x="3511456" y="143511"/>
                  <a:pt x="3510185" y="143511"/>
                </a:cubicBezTo>
                <a:lnTo>
                  <a:pt x="3509641" y="143330"/>
                </a:lnTo>
                <a:lnTo>
                  <a:pt x="3508916" y="144780"/>
                </a:lnTo>
                <a:lnTo>
                  <a:pt x="3508916" y="146050"/>
                </a:lnTo>
                <a:cubicBezTo>
                  <a:pt x="3507646" y="144780"/>
                  <a:pt x="3507646" y="144780"/>
                  <a:pt x="3506375" y="144780"/>
                </a:cubicBezTo>
                <a:lnTo>
                  <a:pt x="3505953" y="143935"/>
                </a:lnTo>
                <a:lnTo>
                  <a:pt x="3505104" y="143510"/>
                </a:lnTo>
                <a:lnTo>
                  <a:pt x="3505528" y="143086"/>
                </a:lnTo>
                <a:lnTo>
                  <a:pt x="3505106" y="142241"/>
                </a:lnTo>
                <a:lnTo>
                  <a:pt x="3505104" y="142241"/>
                </a:lnTo>
                <a:lnTo>
                  <a:pt x="3505104" y="140970"/>
                </a:lnTo>
                <a:close/>
                <a:moveTo>
                  <a:pt x="3484785" y="139699"/>
                </a:moveTo>
                <a:cubicBezTo>
                  <a:pt x="3486055" y="139699"/>
                  <a:pt x="3486055" y="139699"/>
                  <a:pt x="3487326" y="139699"/>
                </a:cubicBezTo>
                <a:cubicBezTo>
                  <a:pt x="3487326" y="140969"/>
                  <a:pt x="3488595" y="140969"/>
                  <a:pt x="3489866" y="142239"/>
                </a:cubicBezTo>
                <a:cubicBezTo>
                  <a:pt x="3491136" y="142239"/>
                  <a:pt x="3491136" y="142239"/>
                  <a:pt x="3492406" y="142239"/>
                </a:cubicBezTo>
                <a:cubicBezTo>
                  <a:pt x="3493676" y="143510"/>
                  <a:pt x="3493676" y="143510"/>
                  <a:pt x="3493676" y="144780"/>
                </a:cubicBezTo>
                <a:cubicBezTo>
                  <a:pt x="3492406" y="146050"/>
                  <a:pt x="3492406" y="146050"/>
                  <a:pt x="3491136" y="147320"/>
                </a:cubicBezTo>
                <a:cubicBezTo>
                  <a:pt x="3489866" y="147320"/>
                  <a:pt x="3488596" y="148591"/>
                  <a:pt x="3487326" y="148591"/>
                </a:cubicBezTo>
                <a:cubicBezTo>
                  <a:pt x="3486056" y="148591"/>
                  <a:pt x="3483516" y="147320"/>
                  <a:pt x="3480975" y="147321"/>
                </a:cubicBezTo>
                <a:cubicBezTo>
                  <a:pt x="3480975" y="147321"/>
                  <a:pt x="3479705" y="146050"/>
                  <a:pt x="3479705" y="146050"/>
                </a:cubicBezTo>
                <a:cubicBezTo>
                  <a:pt x="3480975" y="146050"/>
                  <a:pt x="3482245" y="144780"/>
                  <a:pt x="3483515" y="144780"/>
                </a:cubicBezTo>
                <a:cubicBezTo>
                  <a:pt x="3483515" y="144780"/>
                  <a:pt x="3483515" y="143510"/>
                  <a:pt x="3483515" y="143510"/>
                </a:cubicBezTo>
                <a:cubicBezTo>
                  <a:pt x="3483515" y="142240"/>
                  <a:pt x="3482245" y="142240"/>
                  <a:pt x="3482245" y="140969"/>
                </a:cubicBezTo>
                <a:cubicBezTo>
                  <a:pt x="3482245" y="139699"/>
                  <a:pt x="3483515" y="139699"/>
                  <a:pt x="3484785" y="139699"/>
                </a:cubicBezTo>
                <a:close/>
                <a:moveTo>
                  <a:pt x="3492405" y="127000"/>
                </a:moveTo>
                <a:cubicBezTo>
                  <a:pt x="3493675" y="127000"/>
                  <a:pt x="3493675" y="127000"/>
                  <a:pt x="3494945" y="127000"/>
                </a:cubicBezTo>
                <a:cubicBezTo>
                  <a:pt x="3494945" y="127000"/>
                  <a:pt x="3496215" y="128270"/>
                  <a:pt x="3497485" y="129540"/>
                </a:cubicBezTo>
                <a:cubicBezTo>
                  <a:pt x="3497485" y="130810"/>
                  <a:pt x="3498755" y="130810"/>
                  <a:pt x="3498755" y="132080"/>
                </a:cubicBezTo>
                <a:cubicBezTo>
                  <a:pt x="3498755" y="132080"/>
                  <a:pt x="3497485" y="133350"/>
                  <a:pt x="3497485" y="133350"/>
                </a:cubicBezTo>
                <a:cubicBezTo>
                  <a:pt x="3497485" y="133350"/>
                  <a:pt x="3496215" y="133350"/>
                  <a:pt x="3496215" y="133350"/>
                </a:cubicBezTo>
                <a:cubicBezTo>
                  <a:pt x="3494945" y="132080"/>
                  <a:pt x="3493675" y="130810"/>
                  <a:pt x="3492405" y="129540"/>
                </a:cubicBezTo>
                <a:cubicBezTo>
                  <a:pt x="3492405" y="128270"/>
                  <a:pt x="3492405" y="128270"/>
                  <a:pt x="3492405" y="127000"/>
                </a:cubicBezTo>
                <a:close/>
                <a:moveTo>
                  <a:pt x="3506375" y="126999"/>
                </a:moveTo>
                <a:lnTo>
                  <a:pt x="3508069" y="127564"/>
                </a:lnTo>
                <a:lnTo>
                  <a:pt x="3508915" y="127000"/>
                </a:lnTo>
                <a:cubicBezTo>
                  <a:pt x="3511455" y="127000"/>
                  <a:pt x="3512725" y="127000"/>
                  <a:pt x="3513996" y="127000"/>
                </a:cubicBezTo>
                <a:cubicBezTo>
                  <a:pt x="3513996" y="128270"/>
                  <a:pt x="3515266" y="128270"/>
                  <a:pt x="3516536" y="128270"/>
                </a:cubicBezTo>
                <a:cubicBezTo>
                  <a:pt x="3516536" y="128270"/>
                  <a:pt x="3517806" y="129540"/>
                  <a:pt x="3517806" y="129540"/>
                </a:cubicBezTo>
                <a:cubicBezTo>
                  <a:pt x="3519076" y="129540"/>
                  <a:pt x="3520346" y="130810"/>
                  <a:pt x="3521616" y="130810"/>
                </a:cubicBezTo>
                <a:cubicBezTo>
                  <a:pt x="3521616" y="130810"/>
                  <a:pt x="3521616" y="132080"/>
                  <a:pt x="3521616" y="132080"/>
                </a:cubicBezTo>
                <a:cubicBezTo>
                  <a:pt x="3520346" y="133350"/>
                  <a:pt x="3520346" y="133350"/>
                  <a:pt x="3519076" y="133350"/>
                </a:cubicBezTo>
                <a:cubicBezTo>
                  <a:pt x="3517806" y="133350"/>
                  <a:pt x="3516536" y="133350"/>
                  <a:pt x="3515266" y="133350"/>
                </a:cubicBezTo>
                <a:cubicBezTo>
                  <a:pt x="3513996" y="132080"/>
                  <a:pt x="3513996" y="132080"/>
                  <a:pt x="3512725" y="132080"/>
                </a:cubicBezTo>
                <a:cubicBezTo>
                  <a:pt x="3511455" y="132080"/>
                  <a:pt x="3510185" y="133350"/>
                  <a:pt x="3510186" y="133350"/>
                </a:cubicBezTo>
                <a:cubicBezTo>
                  <a:pt x="3510186" y="133350"/>
                  <a:pt x="3508916" y="133350"/>
                  <a:pt x="3507645" y="133350"/>
                </a:cubicBezTo>
                <a:cubicBezTo>
                  <a:pt x="3506376" y="133350"/>
                  <a:pt x="3506376" y="132080"/>
                  <a:pt x="3505105" y="132080"/>
                </a:cubicBezTo>
                <a:cubicBezTo>
                  <a:pt x="3505105" y="130810"/>
                  <a:pt x="3505105" y="130810"/>
                  <a:pt x="3505105" y="129540"/>
                </a:cubicBezTo>
                <a:lnTo>
                  <a:pt x="3505867" y="129032"/>
                </a:lnTo>
                <a:lnTo>
                  <a:pt x="3505105" y="128269"/>
                </a:lnTo>
                <a:cubicBezTo>
                  <a:pt x="3505105" y="126999"/>
                  <a:pt x="3506375" y="126999"/>
                  <a:pt x="3506375" y="126999"/>
                </a:cubicBezTo>
                <a:close/>
                <a:moveTo>
                  <a:pt x="3482245" y="126999"/>
                </a:moveTo>
                <a:cubicBezTo>
                  <a:pt x="3483516" y="128269"/>
                  <a:pt x="3483516" y="128269"/>
                  <a:pt x="3484786" y="128269"/>
                </a:cubicBezTo>
                <a:cubicBezTo>
                  <a:pt x="3484786" y="129540"/>
                  <a:pt x="3484786" y="130810"/>
                  <a:pt x="3484786" y="132080"/>
                </a:cubicBezTo>
                <a:cubicBezTo>
                  <a:pt x="3486056" y="133350"/>
                  <a:pt x="3486056" y="133350"/>
                  <a:pt x="3487326" y="134620"/>
                </a:cubicBezTo>
                <a:cubicBezTo>
                  <a:pt x="3487326" y="135891"/>
                  <a:pt x="3486056" y="135891"/>
                  <a:pt x="3486056" y="135891"/>
                </a:cubicBezTo>
                <a:cubicBezTo>
                  <a:pt x="3484786" y="135891"/>
                  <a:pt x="3483516" y="135891"/>
                  <a:pt x="3480975" y="133350"/>
                </a:cubicBezTo>
                <a:cubicBezTo>
                  <a:pt x="3480975" y="133350"/>
                  <a:pt x="3479705" y="132080"/>
                  <a:pt x="3479705" y="132080"/>
                </a:cubicBezTo>
                <a:cubicBezTo>
                  <a:pt x="3479705" y="130810"/>
                  <a:pt x="3480975" y="130810"/>
                  <a:pt x="3480975" y="130810"/>
                </a:cubicBezTo>
                <a:cubicBezTo>
                  <a:pt x="3480975" y="129539"/>
                  <a:pt x="3482245" y="128269"/>
                  <a:pt x="3482245" y="126999"/>
                </a:cubicBezTo>
                <a:close/>
                <a:moveTo>
                  <a:pt x="3087275" y="126999"/>
                </a:moveTo>
                <a:cubicBezTo>
                  <a:pt x="3087275" y="126999"/>
                  <a:pt x="3088545" y="126999"/>
                  <a:pt x="3089815" y="126999"/>
                </a:cubicBezTo>
                <a:cubicBezTo>
                  <a:pt x="3091085" y="126999"/>
                  <a:pt x="3092355" y="128269"/>
                  <a:pt x="3093625" y="128269"/>
                </a:cubicBezTo>
                <a:cubicBezTo>
                  <a:pt x="3094895" y="128269"/>
                  <a:pt x="3096165" y="128269"/>
                  <a:pt x="3097435" y="128269"/>
                </a:cubicBezTo>
                <a:cubicBezTo>
                  <a:pt x="3097435" y="129540"/>
                  <a:pt x="3098705" y="129540"/>
                  <a:pt x="3098705" y="129540"/>
                </a:cubicBezTo>
                <a:cubicBezTo>
                  <a:pt x="3098705" y="129540"/>
                  <a:pt x="3097435" y="130810"/>
                  <a:pt x="3097435" y="130810"/>
                </a:cubicBezTo>
                <a:cubicBezTo>
                  <a:pt x="3097435" y="132081"/>
                  <a:pt x="3096165" y="132081"/>
                  <a:pt x="3096165" y="132081"/>
                </a:cubicBezTo>
                <a:cubicBezTo>
                  <a:pt x="3094895" y="132081"/>
                  <a:pt x="3094895" y="132081"/>
                  <a:pt x="3093625" y="132081"/>
                </a:cubicBezTo>
                <a:cubicBezTo>
                  <a:pt x="3092355" y="130811"/>
                  <a:pt x="3089815" y="130811"/>
                  <a:pt x="3087275" y="129540"/>
                </a:cubicBezTo>
                <a:cubicBezTo>
                  <a:pt x="3087275" y="128269"/>
                  <a:pt x="3086005" y="128269"/>
                  <a:pt x="3086005" y="128269"/>
                </a:cubicBezTo>
                <a:cubicBezTo>
                  <a:pt x="3087275" y="126999"/>
                  <a:pt x="3087275" y="126999"/>
                  <a:pt x="3087275" y="126999"/>
                </a:cubicBezTo>
                <a:close/>
                <a:moveTo>
                  <a:pt x="2597081" y="123203"/>
                </a:moveTo>
                <a:cubicBezTo>
                  <a:pt x="2595808" y="124452"/>
                  <a:pt x="2594535" y="124452"/>
                  <a:pt x="2593261" y="124452"/>
                </a:cubicBezTo>
                <a:cubicBezTo>
                  <a:pt x="2593261" y="124452"/>
                  <a:pt x="2591987" y="125732"/>
                  <a:pt x="2590714" y="125732"/>
                </a:cubicBezTo>
                <a:cubicBezTo>
                  <a:pt x="2593261" y="124452"/>
                  <a:pt x="2595808" y="124452"/>
                  <a:pt x="2598316" y="124452"/>
                </a:cubicBezTo>
                <a:cubicBezTo>
                  <a:pt x="2599590" y="123203"/>
                  <a:pt x="2599590" y="123203"/>
                  <a:pt x="2600864" y="123203"/>
                </a:cubicBezTo>
                <a:lnTo>
                  <a:pt x="2599590" y="123203"/>
                </a:lnTo>
                <a:cubicBezTo>
                  <a:pt x="2599590" y="123203"/>
                  <a:pt x="2598316" y="123203"/>
                  <a:pt x="2597081" y="123203"/>
                </a:cubicBezTo>
                <a:close/>
                <a:moveTo>
                  <a:pt x="1819821" y="123195"/>
                </a:moveTo>
                <a:cubicBezTo>
                  <a:pt x="1818563" y="124454"/>
                  <a:pt x="1818563" y="124454"/>
                  <a:pt x="1817282" y="124454"/>
                </a:cubicBezTo>
                <a:cubicBezTo>
                  <a:pt x="1816025" y="125726"/>
                  <a:pt x="1816025" y="125726"/>
                  <a:pt x="1814744" y="125726"/>
                </a:cubicBezTo>
                <a:cubicBezTo>
                  <a:pt x="1813486" y="125726"/>
                  <a:pt x="1813486" y="126998"/>
                  <a:pt x="1812205" y="126998"/>
                </a:cubicBezTo>
                <a:cubicBezTo>
                  <a:pt x="1809666" y="126998"/>
                  <a:pt x="1808408" y="128269"/>
                  <a:pt x="1807128" y="128269"/>
                </a:cubicBezTo>
                <a:cubicBezTo>
                  <a:pt x="1804589" y="128269"/>
                  <a:pt x="1802050" y="129541"/>
                  <a:pt x="1799511" y="129541"/>
                </a:cubicBezTo>
                <a:cubicBezTo>
                  <a:pt x="1798230" y="130813"/>
                  <a:pt x="1795691" y="132085"/>
                  <a:pt x="1794433" y="133344"/>
                </a:cubicBezTo>
                <a:cubicBezTo>
                  <a:pt x="1793152" y="134616"/>
                  <a:pt x="1793152" y="134616"/>
                  <a:pt x="1791894" y="134616"/>
                </a:cubicBezTo>
                <a:lnTo>
                  <a:pt x="1795691" y="134616"/>
                </a:lnTo>
                <a:cubicBezTo>
                  <a:pt x="1795691" y="133344"/>
                  <a:pt x="1796972" y="133344"/>
                  <a:pt x="1796972" y="133344"/>
                </a:cubicBezTo>
                <a:cubicBezTo>
                  <a:pt x="1798230" y="133344"/>
                  <a:pt x="1799511" y="132085"/>
                  <a:pt x="1800792" y="132085"/>
                </a:cubicBezTo>
                <a:cubicBezTo>
                  <a:pt x="1802050" y="132085"/>
                  <a:pt x="1802050" y="130813"/>
                  <a:pt x="1803331" y="130813"/>
                </a:cubicBezTo>
                <a:cubicBezTo>
                  <a:pt x="1805870" y="129541"/>
                  <a:pt x="1808408" y="129541"/>
                  <a:pt x="1810947" y="128269"/>
                </a:cubicBezTo>
                <a:cubicBezTo>
                  <a:pt x="1813486" y="126998"/>
                  <a:pt x="1816025" y="126998"/>
                  <a:pt x="1818563" y="125726"/>
                </a:cubicBezTo>
                <a:cubicBezTo>
                  <a:pt x="1819821" y="125726"/>
                  <a:pt x="1819821" y="124454"/>
                  <a:pt x="1819821" y="124454"/>
                </a:cubicBezTo>
                <a:cubicBezTo>
                  <a:pt x="1819821" y="124454"/>
                  <a:pt x="1819821" y="123195"/>
                  <a:pt x="1819821" y="123195"/>
                </a:cubicBezTo>
                <a:close/>
                <a:moveTo>
                  <a:pt x="2056027" y="119637"/>
                </a:moveTo>
                <a:lnTo>
                  <a:pt x="2055300" y="119928"/>
                </a:lnTo>
                <a:lnTo>
                  <a:pt x="2056027" y="120643"/>
                </a:lnTo>
                <a:cubicBezTo>
                  <a:pt x="2056027" y="120643"/>
                  <a:pt x="2056027" y="121923"/>
                  <a:pt x="2056027" y="123203"/>
                </a:cubicBezTo>
                <a:cubicBezTo>
                  <a:pt x="2056027" y="125732"/>
                  <a:pt x="2056027" y="127012"/>
                  <a:pt x="2056027" y="128261"/>
                </a:cubicBezTo>
                <a:cubicBezTo>
                  <a:pt x="2056027" y="128261"/>
                  <a:pt x="2057302" y="128261"/>
                  <a:pt x="2057302" y="128261"/>
                </a:cubicBezTo>
                <a:cubicBezTo>
                  <a:pt x="2057302" y="128261"/>
                  <a:pt x="2058574" y="127012"/>
                  <a:pt x="2058574" y="127012"/>
                </a:cubicBezTo>
                <a:cubicBezTo>
                  <a:pt x="2058574" y="125732"/>
                  <a:pt x="2058574" y="124452"/>
                  <a:pt x="2058574" y="123203"/>
                </a:cubicBezTo>
                <a:cubicBezTo>
                  <a:pt x="2057302" y="123203"/>
                  <a:pt x="2057302" y="121923"/>
                  <a:pt x="2056027" y="120643"/>
                </a:cubicBezTo>
                <a:close/>
                <a:moveTo>
                  <a:pt x="3582574" y="114300"/>
                </a:moveTo>
                <a:cubicBezTo>
                  <a:pt x="3582574" y="114300"/>
                  <a:pt x="3582574" y="115570"/>
                  <a:pt x="3583844" y="116840"/>
                </a:cubicBezTo>
                <a:cubicBezTo>
                  <a:pt x="3585114" y="116840"/>
                  <a:pt x="3586384" y="118109"/>
                  <a:pt x="3587654" y="118109"/>
                </a:cubicBezTo>
                <a:cubicBezTo>
                  <a:pt x="3587654" y="119379"/>
                  <a:pt x="3588924" y="119379"/>
                  <a:pt x="3590194" y="120650"/>
                </a:cubicBezTo>
                <a:cubicBezTo>
                  <a:pt x="3590194" y="120650"/>
                  <a:pt x="3590194" y="121920"/>
                  <a:pt x="3590194" y="121920"/>
                </a:cubicBezTo>
                <a:cubicBezTo>
                  <a:pt x="3588924" y="123190"/>
                  <a:pt x="3587654" y="123190"/>
                  <a:pt x="3586384" y="123190"/>
                </a:cubicBezTo>
                <a:cubicBezTo>
                  <a:pt x="3583844" y="123190"/>
                  <a:pt x="3582574" y="123190"/>
                  <a:pt x="3581304" y="123190"/>
                </a:cubicBezTo>
                <a:cubicBezTo>
                  <a:pt x="3580034" y="123190"/>
                  <a:pt x="3578764" y="124460"/>
                  <a:pt x="3577494" y="124460"/>
                </a:cubicBezTo>
                <a:cubicBezTo>
                  <a:pt x="3577494" y="124460"/>
                  <a:pt x="3577494" y="125730"/>
                  <a:pt x="3577494" y="125730"/>
                </a:cubicBezTo>
                <a:cubicBezTo>
                  <a:pt x="3578764" y="125730"/>
                  <a:pt x="3578764" y="126999"/>
                  <a:pt x="3580034" y="128270"/>
                </a:cubicBezTo>
                <a:cubicBezTo>
                  <a:pt x="3581304" y="128270"/>
                  <a:pt x="3582574" y="129540"/>
                  <a:pt x="3583844" y="129540"/>
                </a:cubicBezTo>
                <a:cubicBezTo>
                  <a:pt x="3585114" y="130810"/>
                  <a:pt x="3585114" y="130810"/>
                  <a:pt x="3586384" y="132080"/>
                </a:cubicBezTo>
                <a:cubicBezTo>
                  <a:pt x="3586384" y="133349"/>
                  <a:pt x="3587654" y="133349"/>
                  <a:pt x="3588924" y="134619"/>
                </a:cubicBezTo>
                <a:cubicBezTo>
                  <a:pt x="3588924" y="134619"/>
                  <a:pt x="3588924" y="135890"/>
                  <a:pt x="3588924" y="135890"/>
                </a:cubicBezTo>
                <a:cubicBezTo>
                  <a:pt x="3586384" y="135890"/>
                  <a:pt x="3585114" y="135890"/>
                  <a:pt x="3582574" y="135890"/>
                </a:cubicBezTo>
                <a:cubicBezTo>
                  <a:pt x="3581304" y="135890"/>
                  <a:pt x="3580034" y="137160"/>
                  <a:pt x="3578764" y="137160"/>
                </a:cubicBezTo>
                <a:cubicBezTo>
                  <a:pt x="3577494" y="137160"/>
                  <a:pt x="3574954" y="137160"/>
                  <a:pt x="3573684" y="137160"/>
                </a:cubicBezTo>
                <a:cubicBezTo>
                  <a:pt x="3571144" y="138430"/>
                  <a:pt x="3569874" y="138430"/>
                  <a:pt x="3567334" y="138430"/>
                </a:cubicBezTo>
                <a:cubicBezTo>
                  <a:pt x="3566064" y="138430"/>
                  <a:pt x="3564794" y="138430"/>
                  <a:pt x="3563524" y="138430"/>
                </a:cubicBezTo>
                <a:cubicBezTo>
                  <a:pt x="3560984" y="137160"/>
                  <a:pt x="3559714" y="135890"/>
                  <a:pt x="3558444" y="134620"/>
                </a:cubicBezTo>
                <a:cubicBezTo>
                  <a:pt x="3557174" y="133350"/>
                  <a:pt x="3557174" y="132080"/>
                  <a:pt x="3555904" y="130810"/>
                </a:cubicBezTo>
                <a:cubicBezTo>
                  <a:pt x="3557174" y="128270"/>
                  <a:pt x="3557174" y="127001"/>
                  <a:pt x="3557174" y="124460"/>
                </a:cubicBezTo>
                <a:cubicBezTo>
                  <a:pt x="3557174" y="123190"/>
                  <a:pt x="3555904" y="123190"/>
                  <a:pt x="3555904" y="121920"/>
                </a:cubicBezTo>
                <a:cubicBezTo>
                  <a:pt x="3555904" y="120651"/>
                  <a:pt x="3555904" y="120651"/>
                  <a:pt x="3555904" y="119381"/>
                </a:cubicBezTo>
                <a:cubicBezTo>
                  <a:pt x="3557174" y="119381"/>
                  <a:pt x="3557174" y="119381"/>
                  <a:pt x="3558444" y="119381"/>
                </a:cubicBezTo>
                <a:cubicBezTo>
                  <a:pt x="3559714" y="119381"/>
                  <a:pt x="3559714" y="120651"/>
                  <a:pt x="3560984" y="120651"/>
                </a:cubicBezTo>
                <a:cubicBezTo>
                  <a:pt x="3562254" y="120651"/>
                  <a:pt x="3563524" y="120651"/>
                  <a:pt x="3564794" y="120651"/>
                </a:cubicBezTo>
                <a:cubicBezTo>
                  <a:pt x="3566064" y="119381"/>
                  <a:pt x="3568604" y="119381"/>
                  <a:pt x="3569874" y="118110"/>
                </a:cubicBezTo>
                <a:cubicBezTo>
                  <a:pt x="3571144" y="118110"/>
                  <a:pt x="3571144" y="118110"/>
                  <a:pt x="3572414" y="118110"/>
                </a:cubicBezTo>
                <a:cubicBezTo>
                  <a:pt x="3573686" y="118110"/>
                  <a:pt x="3574954" y="116840"/>
                  <a:pt x="3581304" y="118109"/>
                </a:cubicBezTo>
                <a:cubicBezTo>
                  <a:pt x="3581304" y="116840"/>
                  <a:pt x="3581304" y="116840"/>
                  <a:pt x="3581304" y="115570"/>
                </a:cubicBezTo>
                <a:cubicBezTo>
                  <a:pt x="3581304" y="115570"/>
                  <a:pt x="3582574" y="114300"/>
                  <a:pt x="3582574" y="114300"/>
                </a:cubicBezTo>
                <a:close/>
                <a:moveTo>
                  <a:pt x="3538126" y="114300"/>
                </a:moveTo>
                <a:cubicBezTo>
                  <a:pt x="3538126" y="114300"/>
                  <a:pt x="3539396" y="114300"/>
                  <a:pt x="3539396" y="114300"/>
                </a:cubicBezTo>
                <a:cubicBezTo>
                  <a:pt x="3539396" y="115570"/>
                  <a:pt x="3540666" y="115570"/>
                  <a:pt x="3540666" y="116840"/>
                </a:cubicBezTo>
                <a:cubicBezTo>
                  <a:pt x="3540666" y="116840"/>
                  <a:pt x="3540666" y="118110"/>
                  <a:pt x="3540666" y="118110"/>
                </a:cubicBezTo>
                <a:cubicBezTo>
                  <a:pt x="3540666" y="118110"/>
                  <a:pt x="3539396" y="118110"/>
                  <a:pt x="3539396" y="118110"/>
                </a:cubicBezTo>
                <a:cubicBezTo>
                  <a:pt x="3538126" y="118110"/>
                  <a:pt x="3538126" y="119380"/>
                  <a:pt x="3538126" y="119380"/>
                </a:cubicBezTo>
                <a:cubicBezTo>
                  <a:pt x="3536855" y="120650"/>
                  <a:pt x="3536855" y="120650"/>
                  <a:pt x="3535585" y="120650"/>
                </a:cubicBezTo>
                <a:cubicBezTo>
                  <a:pt x="3534315" y="120650"/>
                  <a:pt x="3533045" y="120650"/>
                  <a:pt x="3531774" y="120650"/>
                </a:cubicBezTo>
                <a:cubicBezTo>
                  <a:pt x="3531774" y="119380"/>
                  <a:pt x="3530504" y="119380"/>
                  <a:pt x="3530504" y="119380"/>
                </a:cubicBezTo>
                <a:cubicBezTo>
                  <a:pt x="3530504" y="119380"/>
                  <a:pt x="3530504" y="118110"/>
                  <a:pt x="3530504" y="118110"/>
                </a:cubicBezTo>
                <a:cubicBezTo>
                  <a:pt x="3530504" y="116840"/>
                  <a:pt x="3531774" y="116840"/>
                  <a:pt x="3531774" y="116840"/>
                </a:cubicBezTo>
                <a:cubicBezTo>
                  <a:pt x="3533045" y="116840"/>
                  <a:pt x="3533045" y="115570"/>
                  <a:pt x="3535585" y="115570"/>
                </a:cubicBezTo>
                <a:cubicBezTo>
                  <a:pt x="3536855" y="114300"/>
                  <a:pt x="3536855" y="114300"/>
                  <a:pt x="3538126" y="114300"/>
                </a:cubicBezTo>
                <a:close/>
                <a:moveTo>
                  <a:pt x="3492405" y="114300"/>
                </a:moveTo>
                <a:lnTo>
                  <a:pt x="3494944" y="114300"/>
                </a:lnTo>
                <a:lnTo>
                  <a:pt x="3496216" y="114300"/>
                </a:lnTo>
                <a:lnTo>
                  <a:pt x="3498755" y="114300"/>
                </a:lnTo>
                <a:lnTo>
                  <a:pt x="3502139" y="115146"/>
                </a:lnTo>
                <a:lnTo>
                  <a:pt x="3505107" y="115570"/>
                </a:lnTo>
                <a:cubicBezTo>
                  <a:pt x="3505107" y="115570"/>
                  <a:pt x="3506377" y="116840"/>
                  <a:pt x="3507646" y="116840"/>
                </a:cubicBezTo>
                <a:cubicBezTo>
                  <a:pt x="3508916" y="116840"/>
                  <a:pt x="3511456" y="116840"/>
                  <a:pt x="3512725" y="116840"/>
                </a:cubicBezTo>
                <a:cubicBezTo>
                  <a:pt x="3513997" y="116840"/>
                  <a:pt x="3513997" y="118110"/>
                  <a:pt x="3515267" y="118110"/>
                </a:cubicBezTo>
                <a:cubicBezTo>
                  <a:pt x="3516537" y="118110"/>
                  <a:pt x="3516537" y="118110"/>
                  <a:pt x="3517807" y="118110"/>
                </a:cubicBezTo>
                <a:cubicBezTo>
                  <a:pt x="3520346" y="118110"/>
                  <a:pt x="3521616" y="119381"/>
                  <a:pt x="3524157" y="120650"/>
                </a:cubicBezTo>
                <a:cubicBezTo>
                  <a:pt x="3526697" y="120650"/>
                  <a:pt x="3527967" y="121921"/>
                  <a:pt x="3530506" y="121921"/>
                </a:cubicBezTo>
                <a:cubicBezTo>
                  <a:pt x="3531776" y="121921"/>
                  <a:pt x="3533046" y="121921"/>
                  <a:pt x="3534318" y="121921"/>
                </a:cubicBezTo>
                <a:cubicBezTo>
                  <a:pt x="3535587" y="123190"/>
                  <a:pt x="3535587" y="123190"/>
                  <a:pt x="3536857" y="124461"/>
                </a:cubicBezTo>
                <a:lnTo>
                  <a:pt x="3536011" y="127000"/>
                </a:lnTo>
                <a:lnTo>
                  <a:pt x="3536856" y="127000"/>
                </a:lnTo>
                <a:lnTo>
                  <a:pt x="3537279" y="127423"/>
                </a:lnTo>
                <a:lnTo>
                  <a:pt x="3538125" y="127000"/>
                </a:lnTo>
                <a:cubicBezTo>
                  <a:pt x="3539396" y="128270"/>
                  <a:pt x="3540665" y="128270"/>
                  <a:pt x="3541935" y="129540"/>
                </a:cubicBezTo>
                <a:cubicBezTo>
                  <a:pt x="3544475" y="130810"/>
                  <a:pt x="3547016" y="132080"/>
                  <a:pt x="3549555" y="133350"/>
                </a:cubicBezTo>
                <a:cubicBezTo>
                  <a:pt x="3549555" y="133350"/>
                  <a:pt x="3550825" y="133350"/>
                  <a:pt x="3552096" y="133350"/>
                </a:cubicBezTo>
                <a:cubicBezTo>
                  <a:pt x="3552096" y="134620"/>
                  <a:pt x="3553366" y="134620"/>
                  <a:pt x="3554636" y="134620"/>
                </a:cubicBezTo>
                <a:cubicBezTo>
                  <a:pt x="3554636" y="135890"/>
                  <a:pt x="3553366" y="135890"/>
                  <a:pt x="3553366" y="135890"/>
                </a:cubicBezTo>
                <a:cubicBezTo>
                  <a:pt x="3552096" y="135890"/>
                  <a:pt x="3552096" y="135890"/>
                  <a:pt x="3550825" y="135890"/>
                </a:cubicBezTo>
                <a:cubicBezTo>
                  <a:pt x="3549555" y="135890"/>
                  <a:pt x="3547016" y="137160"/>
                  <a:pt x="3545746" y="137160"/>
                </a:cubicBezTo>
                <a:cubicBezTo>
                  <a:pt x="3544475" y="137160"/>
                  <a:pt x="3544475" y="138430"/>
                  <a:pt x="3544475" y="138430"/>
                </a:cubicBezTo>
                <a:cubicBezTo>
                  <a:pt x="3544475" y="139700"/>
                  <a:pt x="3543205" y="139700"/>
                  <a:pt x="3543205" y="140970"/>
                </a:cubicBezTo>
                <a:cubicBezTo>
                  <a:pt x="3543205" y="142240"/>
                  <a:pt x="3541935" y="142240"/>
                  <a:pt x="3540665" y="142240"/>
                </a:cubicBezTo>
                <a:cubicBezTo>
                  <a:pt x="3540665" y="142240"/>
                  <a:pt x="3540665" y="143510"/>
                  <a:pt x="3540665" y="143510"/>
                </a:cubicBezTo>
                <a:cubicBezTo>
                  <a:pt x="3541935" y="143510"/>
                  <a:pt x="3541935" y="144780"/>
                  <a:pt x="3543205" y="144780"/>
                </a:cubicBezTo>
                <a:cubicBezTo>
                  <a:pt x="3543205" y="144780"/>
                  <a:pt x="3543205" y="146050"/>
                  <a:pt x="3543205" y="146050"/>
                </a:cubicBezTo>
                <a:cubicBezTo>
                  <a:pt x="3543205" y="146050"/>
                  <a:pt x="3541935" y="146050"/>
                  <a:pt x="3540665" y="146050"/>
                </a:cubicBezTo>
                <a:lnTo>
                  <a:pt x="3536856" y="144780"/>
                </a:lnTo>
                <a:lnTo>
                  <a:pt x="3536856" y="144781"/>
                </a:lnTo>
                <a:cubicBezTo>
                  <a:pt x="3535586" y="144781"/>
                  <a:pt x="3535586" y="146050"/>
                  <a:pt x="3535586" y="146050"/>
                </a:cubicBezTo>
                <a:cubicBezTo>
                  <a:pt x="3535586" y="147321"/>
                  <a:pt x="3535586" y="147321"/>
                  <a:pt x="3535586" y="148590"/>
                </a:cubicBezTo>
                <a:cubicBezTo>
                  <a:pt x="3536856" y="149861"/>
                  <a:pt x="3536856" y="149861"/>
                  <a:pt x="3538126" y="151131"/>
                </a:cubicBezTo>
                <a:cubicBezTo>
                  <a:pt x="3538126" y="151131"/>
                  <a:pt x="3538126" y="152401"/>
                  <a:pt x="3538126" y="152401"/>
                </a:cubicBezTo>
                <a:cubicBezTo>
                  <a:pt x="3535586" y="152401"/>
                  <a:pt x="3534316" y="152401"/>
                  <a:pt x="3533046" y="152401"/>
                </a:cubicBezTo>
                <a:cubicBezTo>
                  <a:pt x="3530505" y="153671"/>
                  <a:pt x="3529235" y="153671"/>
                  <a:pt x="3526695" y="153671"/>
                </a:cubicBezTo>
                <a:cubicBezTo>
                  <a:pt x="3525425" y="152401"/>
                  <a:pt x="3525425" y="152401"/>
                  <a:pt x="3524155" y="152401"/>
                </a:cubicBezTo>
                <a:cubicBezTo>
                  <a:pt x="3522885" y="152401"/>
                  <a:pt x="3522885" y="151131"/>
                  <a:pt x="3521615" y="151131"/>
                </a:cubicBezTo>
                <a:cubicBezTo>
                  <a:pt x="3520344" y="149861"/>
                  <a:pt x="3520344" y="148590"/>
                  <a:pt x="3520344" y="146050"/>
                </a:cubicBezTo>
                <a:cubicBezTo>
                  <a:pt x="3520344" y="146050"/>
                  <a:pt x="3519074" y="144781"/>
                  <a:pt x="3517804" y="143510"/>
                </a:cubicBezTo>
                <a:lnTo>
                  <a:pt x="3519073" y="142241"/>
                </a:lnTo>
                <a:lnTo>
                  <a:pt x="3517805" y="142241"/>
                </a:lnTo>
                <a:cubicBezTo>
                  <a:pt x="3517805" y="140970"/>
                  <a:pt x="3517805" y="140970"/>
                  <a:pt x="3517805" y="140970"/>
                </a:cubicBezTo>
                <a:cubicBezTo>
                  <a:pt x="3519075" y="140970"/>
                  <a:pt x="3519075" y="140970"/>
                  <a:pt x="3520345" y="140970"/>
                </a:cubicBezTo>
                <a:cubicBezTo>
                  <a:pt x="3521616" y="139700"/>
                  <a:pt x="3521616" y="139700"/>
                  <a:pt x="3521616" y="139700"/>
                </a:cubicBezTo>
                <a:cubicBezTo>
                  <a:pt x="3522886" y="139700"/>
                  <a:pt x="3522886" y="139700"/>
                  <a:pt x="3524156" y="139700"/>
                </a:cubicBezTo>
                <a:cubicBezTo>
                  <a:pt x="3524156" y="139700"/>
                  <a:pt x="3525426" y="140970"/>
                  <a:pt x="3525426" y="140970"/>
                </a:cubicBezTo>
                <a:lnTo>
                  <a:pt x="3529235" y="140970"/>
                </a:lnTo>
                <a:cubicBezTo>
                  <a:pt x="3530505" y="139700"/>
                  <a:pt x="3530505" y="139700"/>
                  <a:pt x="3531776" y="139700"/>
                </a:cubicBezTo>
                <a:lnTo>
                  <a:pt x="3534315" y="140970"/>
                </a:lnTo>
                <a:lnTo>
                  <a:pt x="3534315" y="137160"/>
                </a:lnTo>
                <a:cubicBezTo>
                  <a:pt x="3533046" y="135890"/>
                  <a:pt x="3531775" y="133350"/>
                  <a:pt x="3530505" y="132080"/>
                </a:cubicBezTo>
                <a:cubicBezTo>
                  <a:pt x="3530505" y="130811"/>
                  <a:pt x="3530505" y="130811"/>
                  <a:pt x="3530505" y="129541"/>
                </a:cubicBezTo>
                <a:lnTo>
                  <a:pt x="3531521" y="129287"/>
                </a:lnTo>
                <a:lnTo>
                  <a:pt x="3530505" y="128270"/>
                </a:lnTo>
                <a:cubicBezTo>
                  <a:pt x="3530505" y="128270"/>
                  <a:pt x="3531775" y="128270"/>
                  <a:pt x="3533045" y="128270"/>
                </a:cubicBezTo>
                <a:lnTo>
                  <a:pt x="3533554" y="128016"/>
                </a:lnTo>
                <a:lnTo>
                  <a:pt x="3530506" y="127001"/>
                </a:lnTo>
                <a:cubicBezTo>
                  <a:pt x="3529236" y="127001"/>
                  <a:pt x="3526697" y="125731"/>
                  <a:pt x="3525427" y="125731"/>
                </a:cubicBezTo>
                <a:cubicBezTo>
                  <a:pt x="3522888" y="125731"/>
                  <a:pt x="3521618" y="125731"/>
                  <a:pt x="3520346" y="125731"/>
                </a:cubicBezTo>
                <a:cubicBezTo>
                  <a:pt x="3517807" y="125731"/>
                  <a:pt x="3516537" y="124461"/>
                  <a:pt x="3515267" y="124461"/>
                </a:cubicBezTo>
                <a:cubicBezTo>
                  <a:pt x="3513997" y="123190"/>
                  <a:pt x="3513997" y="123190"/>
                  <a:pt x="3512728" y="121921"/>
                </a:cubicBezTo>
                <a:cubicBezTo>
                  <a:pt x="3511456" y="121921"/>
                  <a:pt x="3511456" y="121921"/>
                  <a:pt x="3510186" y="121921"/>
                </a:cubicBezTo>
                <a:cubicBezTo>
                  <a:pt x="3508916" y="121921"/>
                  <a:pt x="3508916" y="121921"/>
                  <a:pt x="3507646" y="121921"/>
                </a:cubicBezTo>
                <a:lnTo>
                  <a:pt x="3507223" y="121074"/>
                </a:lnTo>
                <a:lnTo>
                  <a:pt x="3503835" y="121921"/>
                </a:lnTo>
                <a:cubicBezTo>
                  <a:pt x="3503835" y="121921"/>
                  <a:pt x="3501295" y="120651"/>
                  <a:pt x="3501295" y="120651"/>
                </a:cubicBezTo>
                <a:cubicBezTo>
                  <a:pt x="3500024" y="120651"/>
                  <a:pt x="3500024" y="119381"/>
                  <a:pt x="3498755" y="119381"/>
                </a:cubicBezTo>
                <a:cubicBezTo>
                  <a:pt x="3497485" y="119381"/>
                  <a:pt x="3496215" y="119381"/>
                  <a:pt x="3494944" y="119381"/>
                </a:cubicBezTo>
                <a:cubicBezTo>
                  <a:pt x="3493675" y="118110"/>
                  <a:pt x="3493675" y="118110"/>
                  <a:pt x="3492404" y="116840"/>
                </a:cubicBezTo>
                <a:cubicBezTo>
                  <a:pt x="3492404" y="116840"/>
                  <a:pt x="3492404" y="115570"/>
                  <a:pt x="3492404" y="115570"/>
                </a:cubicBezTo>
                <a:lnTo>
                  <a:pt x="3492405" y="115570"/>
                </a:lnTo>
                <a:close/>
                <a:moveTo>
                  <a:pt x="3397155" y="114299"/>
                </a:moveTo>
                <a:cubicBezTo>
                  <a:pt x="3398425" y="114299"/>
                  <a:pt x="3400965" y="114299"/>
                  <a:pt x="3402235" y="114299"/>
                </a:cubicBezTo>
                <a:cubicBezTo>
                  <a:pt x="3406045" y="114299"/>
                  <a:pt x="3408585" y="115569"/>
                  <a:pt x="3411125" y="115569"/>
                </a:cubicBezTo>
                <a:cubicBezTo>
                  <a:pt x="3414935" y="116839"/>
                  <a:pt x="3417475" y="118109"/>
                  <a:pt x="3421285" y="119379"/>
                </a:cubicBezTo>
                <a:cubicBezTo>
                  <a:pt x="3423825" y="120650"/>
                  <a:pt x="3425095" y="120650"/>
                  <a:pt x="3426365" y="120650"/>
                </a:cubicBezTo>
                <a:cubicBezTo>
                  <a:pt x="3427635" y="120650"/>
                  <a:pt x="3427635" y="121920"/>
                  <a:pt x="3428905" y="121920"/>
                </a:cubicBezTo>
                <a:cubicBezTo>
                  <a:pt x="3427635" y="121920"/>
                  <a:pt x="3427635" y="121920"/>
                  <a:pt x="3426365" y="121920"/>
                </a:cubicBezTo>
                <a:cubicBezTo>
                  <a:pt x="3425095" y="123190"/>
                  <a:pt x="3425095" y="123190"/>
                  <a:pt x="3425095" y="123190"/>
                </a:cubicBezTo>
                <a:cubicBezTo>
                  <a:pt x="3423825" y="123190"/>
                  <a:pt x="3422555" y="123190"/>
                  <a:pt x="3421285" y="123190"/>
                </a:cubicBezTo>
                <a:cubicBezTo>
                  <a:pt x="3420015" y="123190"/>
                  <a:pt x="3418745" y="121920"/>
                  <a:pt x="3417475" y="121920"/>
                </a:cubicBezTo>
                <a:cubicBezTo>
                  <a:pt x="3416205" y="120650"/>
                  <a:pt x="3416205" y="120650"/>
                  <a:pt x="3414935" y="119380"/>
                </a:cubicBezTo>
                <a:cubicBezTo>
                  <a:pt x="3413665" y="118109"/>
                  <a:pt x="3413665" y="118109"/>
                  <a:pt x="3412395" y="118109"/>
                </a:cubicBezTo>
                <a:cubicBezTo>
                  <a:pt x="3411125" y="118109"/>
                  <a:pt x="3411125" y="119380"/>
                  <a:pt x="3409855" y="119380"/>
                </a:cubicBezTo>
                <a:cubicBezTo>
                  <a:pt x="3408585" y="119380"/>
                  <a:pt x="3406045" y="119380"/>
                  <a:pt x="3404775" y="119380"/>
                </a:cubicBezTo>
                <a:cubicBezTo>
                  <a:pt x="3403505" y="120650"/>
                  <a:pt x="3402235" y="120650"/>
                  <a:pt x="3400965" y="121920"/>
                </a:cubicBezTo>
                <a:cubicBezTo>
                  <a:pt x="3399695" y="123190"/>
                  <a:pt x="3398425" y="123190"/>
                  <a:pt x="3397155" y="124460"/>
                </a:cubicBezTo>
                <a:cubicBezTo>
                  <a:pt x="3397155" y="125730"/>
                  <a:pt x="3398425" y="125730"/>
                  <a:pt x="3398425" y="127000"/>
                </a:cubicBezTo>
                <a:cubicBezTo>
                  <a:pt x="3399695" y="127000"/>
                  <a:pt x="3399695" y="127000"/>
                  <a:pt x="3400965" y="127000"/>
                </a:cubicBezTo>
                <a:cubicBezTo>
                  <a:pt x="3402235" y="127000"/>
                  <a:pt x="3402235" y="128271"/>
                  <a:pt x="3403505" y="128271"/>
                </a:cubicBezTo>
                <a:cubicBezTo>
                  <a:pt x="3403505" y="129540"/>
                  <a:pt x="3403505" y="130811"/>
                  <a:pt x="3403505" y="132080"/>
                </a:cubicBezTo>
                <a:lnTo>
                  <a:pt x="3405622" y="134197"/>
                </a:lnTo>
                <a:lnTo>
                  <a:pt x="3407316" y="133350"/>
                </a:lnTo>
                <a:cubicBezTo>
                  <a:pt x="3408585" y="133350"/>
                  <a:pt x="3408585" y="134620"/>
                  <a:pt x="3409857" y="134620"/>
                </a:cubicBezTo>
                <a:cubicBezTo>
                  <a:pt x="3411126" y="134620"/>
                  <a:pt x="3412395" y="135892"/>
                  <a:pt x="3413665" y="135892"/>
                </a:cubicBezTo>
                <a:cubicBezTo>
                  <a:pt x="3413665" y="135892"/>
                  <a:pt x="3414937" y="135892"/>
                  <a:pt x="3416206" y="135892"/>
                </a:cubicBezTo>
                <a:cubicBezTo>
                  <a:pt x="3417475" y="135892"/>
                  <a:pt x="3418745" y="137162"/>
                  <a:pt x="3420016" y="137162"/>
                </a:cubicBezTo>
                <a:cubicBezTo>
                  <a:pt x="3421286" y="137162"/>
                  <a:pt x="3421286" y="137162"/>
                  <a:pt x="3425096" y="130811"/>
                </a:cubicBezTo>
                <a:cubicBezTo>
                  <a:pt x="3425096" y="129541"/>
                  <a:pt x="3426366" y="129541"/>
                  <a:pt x="3427635" y="128271"/>
                </a:cubicBezTo>
                <a:cubicBezTo>
                  <a:pt x="3428907" y="128271"/>
                  <a:pt x="3428907" y="128271"/>
                  <a:pt x="3430176" y="128271"/>
                </a:cubicBezTo>
                <a:cubicBezTo>
                  <a:pt x="3430176" y="128271"/>
                  <a:pt x="3431445" y="127000"/>
                  <a:pt x="3431445" y="127000"/>
                </a:cubicBezTo>
                <a:cubicBezTo>
                  <a:pt x="3431445" y="125730"/>
                  <a:pt x="3431445" y="125730"/>
                  <a:pt x="3431445" y="124460"/>
                </a:cubicBezTo>
                <a:cubicBezTo>
                  <a:pt x="3431445" y="124460"/>
                  <a:pt x="3432717" y="123190"/>
                  <a:pt x="3433987" y="123190"/>
                </a:cubicBezTo>
                <a:cubicBezTo>
                  <a:pt x="3433987" y="123190"/>
                  <a:pt x="3435256" y="123190"/>
                  <a:pt x="3436528" y="123190"/>
                </a:cubicBezTo>
                <a:cubicBezTo>
                  <a:pt x="3436528" y="123190"/>
                  <a:pt x="3436528" y="121921"/>
                  <a:pt x="3436528" y="121921"/>
                </a:cubicBezTo>
                <a:cubicBezTo>
                  <a:pt x="3436528" y="121921"/>
                  <a:pt x="3435256" y="121921"/>
                  <a:pt x="3435256" y="121921"/>
                </a:cubicBezTo>
                <a:cubicBezTo>
                  <a:pt x="3435256" y="121921"/>
                  <a:pt x="3433987" y="121921"/>
                  <a:pt x="3432717" y="121921"/>
                </a:cubicBezTo>
                <a:cubicBezTo>
                  <a:pt x="3432717" y="120651"/>
                  <a:pt x="3431445" y="120651"/>
                  <a:pt x="3431445" y="120651"/>
                </a:cubicBezTo>
                <a:cubicBezTo>
                  <a:pt x="3431445" y="119381"/>
                  <a:pt x="3431445" y="119381"/>
                  <a:pt x="3431445" y="118109"/>
                </a:cubicBezTo>
                <a:cubicBezTo>
                  <a:pt x="3431445" y="118109"/>
                  <a:pt x="3432717" y="118109"/>
                  <a:pt x="3433987" y="118109"/>
                </a:cubicBezTo>
                <a:cubicBezTo>
                  <a:pt x="3435256" y="116839"/>
                  <a:pt x="3435256" y="116839"/>
                  <a:pt x="3436528" y="115570"/>
                </a:cubicBezTo>
                <a:cubicBezTo>
                  <a:pt x="3436528" y="114300"/>
                  <a:pt x="3437797" y="114300"/>
                  <a:pt x="3437797" y="114300"/>
                </a:cubicBezTo>
                <a:cubicBezTo>
                  <a:pt x="3439066" y="114300"/>
                  <a:pt x="3439066" y="115570"/>
                  <a:pt x="3439066" y="115570"/>
                </a:cubicBezTo>
                <a:cubicBezTo>
                  <a:pt x="3437797" y="116839"/>
                  <a:pt x="3437797" y="116839"/>
                  <a:pt x="3437797" y="118109"/>
                </a:cubicBezTo>
                <a:cubicBezTo>
                  <a:pt x="3437797" y="118109"/>
                  <a:pt x="3437797" y="119381"/>
                  <a:pt x="3437797" y="119381"/>
                </a:cubicBezTo>
                <a:cubicBezTo>
                  <a:pt x="3437797" y="119381"/>
                  <a:pt x="3439066" y="119381"/>
                  <a:pt x="3439066" y="119381"/>
                </a:cubicBezTo>
                <a:cubicBezTo>
                  <a:pt x="3440338" y="119381"/>
                  <a:pt x="3440338" y="118109"/>
                  <a:pt x="3441608" y="116839"/>
                </a:cubicBezTo>
                <a:cubicBezTo>
                  <a:pt x="3444146" y="115570"/>
                  <a:pt x="3445418" y="115570"/>
                  <a:pt x="3446687" y="114300"/>
                </a:cubicBezTo>
                <a:cubicBezTo>
                  <a:pt x="3446687" y="115570"/>
                  <a:pt x="3446687" y="115570"/>
                  <a:pt x="3446687" y="115570"/>
                </a:cubicBezTo>
                <a:cubicBezTo>
                  <a:pt x="3445418" y="116839"/>
                  <a:pt x="3445418" y="116839"/>
                  <a:pt x="3445418" y="118109"/>
                </a:cubicBezTo>
                <a:cubicBezTo>
                  <a:pt x="3444146" y="119381"/>
                  <a:pt x="3444146" y="119381"/>
                  <a:pt x="3442877" y="120651"/>
                </a:cubicBezTo>
                <a:cubicBezTo>
                  <a:pt x="3442877" y="120651"/>
                  <a:pt x="3441608" y="121921"/>
                  <a:pt x="3440336" y="121921"/>
                </a:cubicBezTo>
                <a:cubicBezTo>
                  <a:pt x="3440336" y="123190"/>
                  <a:pt x="3439066" y="123190"/>
                  <a:pt x="3439066" y="124460"/>
                </a:cubicBezTo>
                <a:cubicBezTo>
                  <a:pt x="3439066" y="124460"/>
                  <a:pt x="3439066" y="125730"/>
                  <a:pt x="3439066" y="125730"/>
                </a:cubicBezTo>
                <a:cubicBezTo>
                  <a:pt x="3440336" y="125730"/>
                  <a:pt x="3440336" y="125730"/>
                  <a:pt x="3441608" y="125730"/>
                </a:cubicBezTo>
                <a:cubicBezTo>
                  <a:pt x="3442877" y="124460"/>
                  <a:pt x="3442877" y="124460"/>
                  <a:pt x="3444146" y="123190"/>
                </a:cubicBezTo>
                <a:cubicBezTo>
                  <a:pt x="3445416" y="123190"/>
                  <a:pt x="3446687" y="121921"/>
                  <a:pt x="3447957" y="121921"/>
                </a:cubicBezTo>
                <a:cubicBezTo>
                  <a:pt x="3447957" y="121921"/>
                  <a:pt x="3449226" y="121921"/>
                  <a:pt x="3449226" y="121921"/>
                </a:cubicBezTo>
                <a:cubicBezTo>
                  <a:pt x="3450498" y="123190"/>
                  <a:pt x="3450498" y="123190"/>
                  <a:pt x="3450498" y="124460"/>
                </a:cubicBezTo>
                <a:cubicBezTo>
                  <a:pt x="3451767" y="124460"/>
                  <a:pt x="3453037" y="125730"/>
                  <a:pt x="3454306" y="125730"/>
                </a:cubicBezTo>
                <a:cubicBezTo>
                  <a:pt x="3454306" y="125730"/>
                  <a:pt x="3454306" y="127000"/>
                  <a:pt x="3454306" y="127000"/>
                </a:cubicBezTo>
                <a:cubicBezTo>
                  <a:pt x="3455578" y="128271"/>
                  <a:pt x="3455578" y="128271"/>
                  <a:pt x="3456847" y="129541"/>
                </a:cubicBezTo>
                <a:cubicBezTo>
                  <a:pt x="3456847" y="130811"/>
                  <a:pt x="3456847" y="130811"/>
                  <a:pt x="3456847" y="130811"/>
                </a:cubicBezTo>
                <a:cubicBezTo>
                  <a:pt x="3455578" y="132081"/>
                  <a:pt x="3455578" y="132081"/>
                  <a:pt x="3454306" y="132081"/>
                </a:cubicBezTo>
                <a:cubicBezTo>
                  <a:pt x="3453037" y="133350"/>
                  <a:pt x="3451767" y="133350"/>
                  <a:pt x="3450498" y="134620"/>
                </a:cubicBezTo>
                <a:cubicBezTo>
                  <a:pt x="3449226" y="134620"/>
                  <a:pt x="3449226" y="134620"/>
                  <a:pt x="3447957" y="134620"/>
                </a:cubicBezTo>
                <a:cubicBezTo>
                  <a:pt x="3446687" y="134620"/>
                  <a:pt x="3446687" y="134620"/>
                  <a:pt x="3445416" y="134620"/>
                </a:cubicBezTo>
                <a:cubicBezTo>
                  <a:pt x="3445416" y="133350"/>
                  <a:pt x="3445416" y="133350"/>
                  <a:pt x="3445416" y="133350"/>
                </a:cubicBezTo>
                <a:cubicBezTo>
                  <a:pt x="3444146" y="133350"/>
                  <a:pt x="3444146" y="133350"/>
                  <a:pt x="3442877" y="133350"/>
                </a:cubicBezTo>
                <a:cubicBezTo>
                  <a:pt x="3442877" y="134620"/>
                  <a:pt x="3441608" y="134620"/>
                  <a:pt x="3441608" y="134620"/>
                </a:cubicBezTo>
                <a:cubicBezTo>
                  <a:pt x="3441608" y="135890"/>
                  <a:pt x="3441608" y="135890"/>
                  <a:pt x="3441608" y="137160"/>
                </a:cubicBezTo>
                <a:cubicBezTo>
                  <a:pt x="3442877" y="138432"/>
                  <a:pt x="3442877" y="138432"/>
                  <a:pt x="3442877" y="138432"/>
                </a:cubicBezTo>
                <a:cubicBezTo>
                  <a:pt x="3444146" y="138432"/>
                  <a:pt x="3444146" y="138432"/>
                  <a:pt x="3445416" y="138432"/>
                </a:cubicBezTo>
                <a:cubicBezTo>
                  <a:pt x="3445416" y="138432"/>
                  <a:pt x="3446687" y="139701"/>
                  <a:pt x="3446687" y="139701"/>
                </a:cubicBezTo>
                <a:lnTo>
                  <a:pt x="3447955" y="140969"/>
                </a:lnTo>
                <a:lnTo>
                  <a:pt x="3447955" y="140969"/>
                </a:lnTo>
                <a:cubicBezTo>
                  <a:pt x="3449225" y="140969"/>
                  <a:pt x="3450495" y="142240"/>
                  <a:pt x="3451766" y="142240"/>
                </a:cubicBezTo>
                <a:cubicBezTo>
                  <a:pt x="3451766" y="143510"/>
                  <a:pt x="3451766" y="143510"/>
                  <a:pt x="3451766" y="144780"/>
                </a:cubicBezTo>
                <a:cubicBezTo>
                  <a:pt x="3450496" y="144780"/>
                  <a:pt x="3450496" y="146050"/>
                  <a:pt x="3449226" y="146050"/>
                </a:cubicBezTo>
                <a:cubicBezTo>
                  <a:pt x="3449226" y="147320"/>
                  <a:pt x="3447955" y="147320"/>
                  <a:pt x="3447955" y="148591"/>
                </a:cubicBezTo>
                <a:cubicBezTo>
                  <a:pt x="3446685" y="147321"/>
                  <a:pt x="3444145" y="147321"/>
                  <a:pt x="3442874" y="146050"/>
                </a:cubicBezTo>
                <a:cubicBezTo>
                  <a:pt x="3442874" y="144780"/>
                  <a:pt x="3441604" y="144780"/>
                  <a:pt x="3441604" y="143510"/>
                </a:cubicBezTo>
                <a:lnTo>
                  <a:pt x="3442873" y="142241"/>
                </a:lnTo>
                <a:lnTo>
                  <a:pt x="3440336" y="142241"/>
                </a:lnTo>
                <a:cubicBezTo>
                  <a:pt x="3439066" y="142241"/>
                  <a:pt x="3437797" y="142241"/>
                  <a:pt x="3436528" y="142241"/>
                </a:cubicBezTo>
                <a:cubicBezTo>
                  <a:pt x="3435256" y="143511"/>
                  <a:pt x="3433987" y="143511"/>
                  <a:pt x="3432717" y="143511"/>
                </a:cubicBezTo>
                <a:cubicBezTo>
                  <a:pt x="3432717" y="143511"/>
                  <a:pt x="3432717" y="144780"/>
                  <a:pt x="3432717" y="144780"/>
                </a:cubicBezTo>
                <a:cubicBezTo>
                  <a:pt x="3432717" y="146052"/>
                  <a:pt x="3433987" y="146052"/>
                  <a:pt x="3435256" y="147322"/>
                </a:cubicBezTo>
                <a:cubicBezTo>
                  <a:pt x="3435256" y="148592"/>
                  <a:pt x="3435256" y="149861"/>
                  <a:pt x="3435256" y="151131"/>
                </a:cubicBezTo>
                <a:cubicBezTo>
                  <a:pt x="3435256" y="151131"/>
                  <a:pt x="3433987" y="152401"/>
                  <a:pt x="3433987" y="153671"/>
                </a:cubicBezTo>
                <a:cubicBezTo>
                  <a:pt x="3432717" y="154943"/>
                  <a:pt x="3432717" y="154943"/>
                  <a:pt x="3431448" y="154943"/>
                </a:cubicBezTo>
                <a:cubicBezTo>
                  <a:pt x="3431448" y="153671"/>
                  <a:pt x="3430176" y="153671"/>
                  <a:pt x="3430176" y="153671"/>
                </a:cubicBezTo>
                <a:cubicBezTo>
                  <a:pt x="3428907" y="153671"/>
                  <a:pt x="3428907" y="154943"/>
                  <a:pt x="3428907" y="154943"/>
                </a:cubicBezTo>
                <a:cubicBezTo>
                  <a:pt x="3428907" y="154943"/>
                  <a:pt x="3428907" y="156212"/>
                  <a:pt x="3428907" y="156212"/>
                </a:cubicBezTo>
                <a:cubicBezTo>
                  <a:pt x="3427637" y="156212"/>
                  <a:pt x="3427637" y="157482"/>
                  <a:pt x="3426366" y="157482"/>
                </a:cubicBezTo>
                <a:cubicBezTo>
                  <a:pt x="3425096" y="158752"/>
                  <a:pt x="3425096" y="158752"/>
                  <a:pt x="3423827" y="158752"/>
                </a:cubicBezTo>
                <a:cubicBezTo>
                  <a:pt x="3423827" y="158752"/>
                  <a:pt x="3422555" y="158752"/>
                  <a:pt x="3422555" y="158752"/>
                </a:cubicBezTo>
                <a:cubicBezTo>
                  <a:pt x="3422555" y="157482"/>
                  <a:pt x="3422555" y="156212"/>
                  <a:pt x="3422555" y="154943"/>
                </a:cubicBezTo>
                <a:cubicBezTo>
                  <a:pt x="3421286" y="153673"/>
                  <a:pt x="3421286" y="153673"/>
                  <a:pt x="3420016" y="152401"/>
                </a:cubicBezTo>
                <a:cubicBezTo>
                  <a:pt x="3418745" y="152401"/>
                  <a:pt x="3418745" y="152401"/>
                  <a:pt x="3417475" y="152401"/>
                </a:cubicBezTo>
                <a:cubicBezTo>
                  <a:pt x="3417475" y="153671"/>
                  <a:pt x="3417475" y="153671"/>
                  <a:pt x="3417475" y="154943"/>
                </a:cubicBezTo>
                <a:cubicBezTo>
                  <a:pt x="3417475" y="154943"/>
                  <a:pt x="3416206" y="156212"/>
                  <a:pt x="3416206" y="156212"/>
                </a:cubicBezTo>
                <a:cubicBezTo>
                  <a:pt x="3414937" y="156212"/>
                  <a:pt x="3413665" y="156212"/>
                  <a:pt x="3412395" y="156212"/>
                </a:cubicBezTo>
                <a:cubicBezTo>
                  <a:pt x="3411126" y="156212"/>
                  <a:pt x="3411126" y="156212"/>
                  <a:pt x="3409857" y="156212"/>
                </a:cubicBezTo>
                <a:cubicBezTo>
                  <a:pt x="3408585" y="156212"/>
                  <a:pt x="3408585" y="154943"/>
                  <a:pt x="3408585" y="154943"/>
                </a:cubicBezTo>
                <a:cubicBezTo>
                  <a:pt x="3409857" y="154943"/>
                  <a:pt x="3409857" y="153671"/>
                  <a:pt x="3409857" y="153671"/>
                </a:cubicBezTo>
                <a:cubicBezTo>
                  <a:pt x="3409857" y="152401"/>
                  <a:pt x="3408585" y="152401"/>
                  <a:pt x="3408585" y="151131"/>
                </a:cubicBezTo>
                <a:cubicBezTo>
                  <a:pt x="3408585" y="148592"/>
                  <a:pt x="3407316" y="147322"/>
                  <a:pt x="3407316" y="144782"/>
                </a:cubicBezTo>
                <a:cubicBezTo>
                  <a:pt x="3408585" y="144782"/>
                  <a:pt x="3409854" y="143511"/>
                  <a:pt x="3411126" y="143511"/>
                </a:cubicBezTo>
                <a:cubicBezTo>
                  <a:pt x="3413665" y="143511"/>
                  <a:pt x="3414934" y="143511"/>
                  <a:pt x="3416206" y="143511"/>
                </a:cubicBezTo>
                <a:cubicBezTo>
                  <a:pt x="3417475" y="143511"/>
                  <a:pt x="3417475" y="143511"/>
                  <a:pt x="3418745" y="143511"/>
                </a:cubicBezTo>
                <a:cubicBezTo>
                  <a:pt x="3418745" y="142241"/>
                  <a:pt x="3417475" y="142241"/>
                  <a:pt x="3417475" y="142241"/>
                </a:cubicBezTo>
                <a:cubicBezTo>
                  <a:pt x="3416206" y="142241"/>
                  <a:pt x="3414937" y="142241"/>
                  <a:pt x="3413665" y="142241"/>
                </a:cubicBezTo>
                <a:cubicBezTo>
                  <a:pt x="3412395" y="140971"/>
                  <a:pt x="3412395" y="140971"/>
                  <a:pt x="3412395" y="139701"/>
                </a:cubicBezTo>
                <a:cubicBezTo>
                  <a:pt x="3412395" y="139701"/>
                  <a:pt x="3411126" y="138432"/>
                  <a:pt x="3409854" y="138432"/>
                </a:cubicBezTo>
                <a:cubicBezTo>
                  <a:pt x="3408585" y="138432"/>
                  <a:pt x="3408585" y="139701"/>
                  <a:pt x="3407316" y="139701"/>
                </a:cubicBezTo>
                <a:cubicBezTo>
                  <a:pt x="3406046" y="139701"/>
                  <a:pt x="3404774" y="139701"/>
                  <a:pt x="3403505" y="139701"/>
                </a:cubicBezTo>
                <a:cubicBezTo>
                  <a:pt x="3403505" y="138432"/>
                  <a:pt x="3403505" y="138432"/>
                  <a:pt x="3403505" y="137162"/>
                </a:cubicBezTo>
                <a:cubicBezTo>
                  <a:pt x="3404774" y="137162"/>
                  <a:pt x="3404774" y="135892"/>
                  <a:pt x="3404774" y="135892"/>
                </a:cubicBezTo>
                <a:lnTo>
                  <a:pt x="3404774" y="135891"/>
                </a:lnTo>
                <a:lnTo>
                  <a:pt x="3402235" y="134620"/>
                </a:lnTo>
                <a:cubicBezTo>
                  <a:pt x="3402235" y="133351"/>
                  <a:pt x="3400965" y="132080"/>
                  <a:pt x="3400965" y="130811"/>
                </a:cubicBezTo>
                <a:cubicBezTo>
                  <a:pt x="3399695" y="130811"/>
                  <a:pt x="3399695" y="129540"/>
                  <a:pt x="3398425" y="129540"/>
                </a:cubicBezTo>
                <a:cubicBezTo>
                  <a:pt x="3397155" y="129540"/>
                  <a:pt x="3397155" y="130811"/>
                  <a:pt x="3395885" y="130811"/>
                </a:cubicBezTo>
                <a:cubicBezTo>
                  <a:pt x="3395885" y="130811"/>
                  <a:pt x="3395885" y="132080"/>
                  <a:pt x="3395885" y="132080"/>
                </a:cubicBezTo>
                <a:cubicBezTo>
                  <a:pt x="3395885" y="132080"/>
                  <a:pt x="3394615" y="133351"/>
                  <a:pt x="3394615" y="133351"/>
                </a:cubicBezTo>
                <a:cubicBezTo>
                  <a:pt x="3393345" y="132080"/>
                  <a:pt x="3393345" y="132080"/>
                  <a:pt x="3392075" y="132080"/>
                </a:cubicBezTo>
                <a:cubicBezTo>
                  <a:pt x="3392075" y="132080"/>
                  <a:pt x="3390805" y="130811"/>
                  <a:pt x="3390805" y="130811"/>
                </a:cubicBezTo>
                <a:cubicBezTo>
                  <a:pt x="3389535" y="130811"/>
                  <a:pt x="3388265" y="129540"/>
                  <a:pt x="3386995" y="129540"/>
                </a:cubicBezTo>
                <a:cubicBezTo>
                  <a:pt x="3385725" y="129540"/>
                  <a:pt x="3383185" y="130811"/>
                  <a:pt x="3381915" y="130811"/>
                </a:cubicBezTo>
                <a:cubicBezTo>
                  <a:pt x="3380645" y="129540"/>
                  <a:pt x="3379375" y="129540"/>
                  <a:pt x="3378105" y="129540"/>
                </a:cubicBezTo>
                <a:cubicBezTo>
                  <a:pt x="3378105" y="127000"/>
                  <a:pt x="3378105" y="125730"/>
                  <a:pt x="3378105" y="123190"/>
                </a:cubicBezTo>
                <a:cubicBezTo>
                  <a:pt x="3379375" y="121919"/>
                  <a:pt x="3381915" y="121919"/>
                  <a:pt x="3383185" y="120650"/>
                </a:cubicBezTo>
                <a:cubicBezTo>
                  <a:pt x="3384455" y="120650"/>
                  <a:pt x="3385725" y="120650"/>
                  <a:pt x="3386995" y="120650"/>
                </a:cubicBezTo>
                <a:cubicBezTo>
                  <a:pt x="3386995" y="120650"/>
                  <a:pt x="3388265" y="119379"/>
                  <a:pt x="3389535" y="118109"/>
                </a:cubicBezTo>
                <a:cubicBezTo>
                  <a:pt x="3392075" y="116839"/>
                  <a:pt x="3394615" y="115569"/>
                  <a:pt x="3397155" y="114299"/>
                </a:cubicBezTo>
                <a:close/>
                <a:moveTo>
                  <a:pt x="3562255" y="101600"/>
                </a:moveTo>
                <a:cubicBezTo>
                  <a:pt x="3563525" y="101600"/>
                  <a:pt x="3566065" y="101600"/>
                  <a:pt x="3567335" y="101600"/>
                </a:cubicBezTo>
                <a:cubicBezTo>
                  <a:pt x="3568605" y="101600"/>
                  <a:pt x="3569875" y="101600"/>
                  <a:pt x="3571145" y="101600"/>
                </a:cubicBezTo>
                <a:cubicBezTo>
                  <a:pt x="3571145" y="101600"/>
                  <a:pt x="3572415" y="102870"/>
                  <a:pt x="3572415" y="102870"/>
                </a:cubicBezTo>
                <a:cubicBezTo>
                  <a:pt x="3573685" y="102870"/>
                  <a:pt x="3573685" y="104140"/>
                  <a:pt x="3574955" y="104140"/>
                </a:cubicBezTo>
                <a:cubicBezTo>
                  <a:pt x="3574955" y="104140"/>
                  <a:pt x="3574955" y="105410"/>
                  <a:pt x="3574955" y="105410"/>
                </a:cubicBezTo>
                <a:cubicBezTo>
                  <a:pt x="3573685" y="106681"/>
                  <a:pt x="3573685" y="106681"/>
                  <a:pt x="3572415" y="106681"/>
                </a:cubicBezTo>
                <a:cubicBezTo>
                  <a:pt x="3571145" y="107951"/>
                  <a:pt x="3571145" y="107951"/>
                  <a:pt x="3569875" y="109221"/>
                </a:cubicBezTo>
                <a:cubicBezTo>
                  <a:pt x="3568605" y="109221"/>
                  <a:pt x="3567335" y="109221"/>
                  <a:pt x="3566065" y="109221"/>
                </a:cubicBezTo>
                <a:cubicBezTo>
                  <a:pt x="3564795" y="107951"/>
                  <a:pt x="3563525" y="107951"/>
                  <a:pt x="3562255" y="107951"/>
                </a:cubicBezTo>
                <a:cubicBezTo>
                  <a:pt x="3559715" y="106681"/>
                  <a:pt x="3558445" y="105410"/>
                  <a:pt x="3555905" y="105410"/>
                </a:cubicBezTo>
                <a:cubicBezTo>
                  <a:pt x="3555905" y="105410"/>
                  <a:pt x="3555905" y="104140"/>
                  <a:pt x="3555905" y="104140"/>
                </a:cubicBezTo>
                <a:cubicBezTo>
                  <a:pt x="3555905" y="104140"/>
                  <a:pt x="3557175" y="102870"/>
                  <a:pt x="3557175" y="102870"/>
                </a:cubicBezTo>
                <a:cubicBezTo>
                  <a:pt x="3558445" y="102870"/>
                  <a:pt x="3560985" y="101600"/>
                  <a:pt x="3562255" y="101600"/>
                </a:cubicBezTo>
                <a:close/>
                <a:moveTo>
                  <a:pt x="3531775" y="101600"/>
                </a:moveTo>
                <a:cubicBezTo>
                  <a:pt x="3531775" y="101600"/>
                  <a:pt x="3533045" y="101600"/>
                  <a:pt x="3533045" y="101600"/>
                </a:cubicBezTo>
                <a:cubicBezTo>
                  <a:pt x="3533045" y="101600"/>
                  <a:pt x="3533045" y="102870"/>
                  <a:pt x="3535585" y="104140"/>
                </a:cubicBezTo>
                <a:cubicBezTo>
                  <a:pt x="3536855" y="104140"/>
                  <a:pt x="3538125" y="104140"/>
                  <a:pt x="3539395" y="104140"/>
                </a:cubicBezTo>
                <a:cubicBezTo>
                  <a:pt x="3540665" y="104140"/>
                  <a:pt x="3540665" y="105410"/>
                  <a:pt x="3541935" y="105410"/>
                </a:cubicBezTo>
                <a:cubicBezTo>
                  <a:pt x="3541935" y="106680"/>
                  <a:pt x="3541935" y="106680"/>
                  <a:pt x="3541935" y="107950"/>
                </a:cubicBezTo>
                <a:cubicBezTo>
                  <a:pt x="3540666" y="107950"/>
                  <a:pt x="3539395" y="107950"/>
                  <a:pt x="3538125" y="107950"/>
                </a:cubicBezTo>
                <a:cubicBezTo>
                  <a:pt x="3535585" y="106680"/>
                  <a:pt x="3534315" y="106680"/>
                  <a:pt x="3531775" y="105410"/>
                </a:cubicBezTo>
                <a:cubicBezTo>
                  <a:pt x="3531775" y="104140"/>
                  <a:pt x="3530505" y="104140"/>
                  <a:pt x="3530505" y="102870"/>
                </a:cubicBezTo>
                <a:cubicBezTo>
                  <a:pt x="3530505" y="102870"/>
                  <a:pt x="3531775" y="101600"/>
                  <a:pt x="3531775" y="101600"/>
                </a:cubicBezTo>
                <a:close/>
                <a:moveTo>
                  <a:pt x="3506374" y="101600"/>
                </a:moveTo>
                <a:cubicBezTo>
                  <a:pt x="3507643" y="101600"/>
                  <a:pt x="3508914" y="101600"/>
                  <a:pt x="3510184" y="101600"/>
                </a:cubicBezTo>
                <a:cubicBezTo>
                  <a:pt x="3511454" y="101600"/>
                  <a:pt x="3513995" y="101600"/>
                  <a:pt x="3515264" y="101600"/>
                </a:cubicBezTo>
                <a:cubicBezTo>
                  <a:pt x="3517804" y="102870"/>
                  <a:pt x="3519075" y="102870"/>
                  <a:pt x="3521614" y="104140"/>
                </a:cubicBezTo>
                <a:lnTo>
                  <a:pt x="3523569" y="105606"/>
                </a:lnTo>
                <a:lnTo>
                  <a:pt x="3524155" y="105410"/>
                </a:lnTo>
                <a:cubicBezTo>
                  <a:pt x="3524155" y="104140"/>
                  <a:pt x="3525425" y="104140"/>
                  <a:pt x="3526695" y="101600"/>
                </a:cubicBezTo>
                <a:cubicBezTo>
                  <a:pt x="3526695" y="102870"/>
                  <a:pt x="3527965" y="102870"/>
                  <a:pt x="3529235" y="104140"/>
                </a:cubicBezTo>
                <a:cubicBezTo>
                  <a:pt x="3529235" y="104140"/>
                  <a:pt x="3527965" y="105410"/>
                  <a:pt x="3527965" y="105410"/>
                </a:cubicBezTo>
                <a:lnTo>
                  <a:pt x="3526695" y="107950"/>
                </a:lnTo>
                <a:lnTo>
                  <a:pt x="3529234" y="107950"/>
                </a:lnTo>
                <a:cubicBezTo>
                  <a:pt x="3530505" y="107950"/>
                  <a:pt x="3530505" y="106680"/>
                  <a:pt x="3531775" y="106680"/>
                </a:cubicBezTo>
                <a:cubicBezTo>
                  <a:pt x="3533045" y="109220"/>
                  <a:pt x="3531775" y="109220"/>
                  <a:pt x="3531775" y="110490"/>
                </a:cubicBezTo>
                <a:cubicBezTo>
                  <a:pt x="3531775" y="111760"/>
                  <a:pt x="3530506" y="111760"/>
                  <a:pt x="3530506" y="113030"/>
                </a:cubicBezTo>
                <a:cubicBezTo>
                  <a:pt x="3530506" y="113030"/>
                  <a:pt x="3529236" y="113030"/>
                  <a:pt x="3527965" y="113030"/>
                </a:cubicBezTo>
                <a:cubicBezTo>
                  <a:pt x="3526695" y="111760"/>
                  <a:pt x="3526695" y="111760"/>
                  <a:pt x="3525425" y="110490"/>
                </a:cubicBezTo>
                <a:lnTo>
                  <a:pt x="3521616" y="108585"/>
                </a:lnTo>
                <a:lnTo>
                  <a:pt x="3520345" y="109221"/>
                </a:lnTo>
                <a:cubicBezTo>
                  <a:pt x="3519075" y="109221"/>
                  <a:pt x="3519075" y="107951"/>
                  <a:pt x="3517805" y="107951"/>
                </a:cubicBezTo>
                <a:lnTo>
                  <a:pt x="3519076" y="107315"/>
                </a:lnTo>
                <a:lnTo>
                  <a:pt x="3517804" y="106680"/>
                </a:lnTo>
                <a:cubicBezTo>
                  <a:pt x="3515264" y="105410"/>
                  <a:pt x="3513995" y="105410"/>
                  <a:pt x="3511454" y="104140"/>
                </a:cubicBezTo>
                <a:cubicBezTo>
                  <a:pt x="3510184" y="104140"/>
                  <a:pt x="3508915" y="104140"/>
                  <a:pt x="3507645" y="104140"/>
                </a:cubicBezTo>
                <a:cubicBezTo>
                  <a:pt x="3506374" y="104140"/>
                  <a:pt x="3506374" y="102870"/>
                  <a:pt x="3505104" y="102870"/>
                </a:cubicBezTo>
                <a:cubicBezTo>
                  <a:pt x="3505104" y="101600"/>
                  <a:pt x="3506374" y="101600"/>
                  <a:pt x="3506374" y="101600"/>
                </a:cubicBezTo>
                <a:close/>
                <a:moveTo>
                  <a:pt x="3789585" y="101599"/>
                </a:moveTo>
                <a:cubicBezTo>
                  <a:pt x="3792126" y="101599"/>
                  <a:pt x="3793395" y="101599"/>
                  <a:pt x="3795936" y="101599"/>
                </a:cubicBezTo>
                <a:cubicBezTo>
                  <a:pt x="3797206" y="101599"/>
                  <a:pt x="3799746" y="102869"/>
                  <a:pt x="3801016" y="102869"/>
                </a:cubicBezTo>
                <a:cubicBezTo>
                  <a:pt x="3801016" y="104140"/>
                  <a:pt x="3802286" y="104140"/>
                  <a:pt x="3802286" y="105410"/>
                </a:cubicBezTo>
                <a:cubicBezTo>
                  <a:pt x="3801016" y="105410"/>
                  <a:pt x="3801016" y="106681"/>
                  <a:pt x="3799746" y="106681"/>
                </a:cubicBezTo>
                <a:cubicBezTo>
                  <a:pt x="3798475" y="106681"/>
                  <a:pt x="3795936" y="106681"/>
                  <a:pt x="3794665" y="106681"/>
                </a:cubicBezTo>
                <a:cubicBezTo>
                  <a:pt x="3792125" y="105410"/>
                  <a:pt x="3789585" y="105410"/>
                  <a:pt x="3787045" y="105410"/>
                </a:cubicBezTo>
                <a:cubicBezTo>
                  <a:pt x="3787045" y="105410"/>
                  <a:pt x="3784504" y="104140"/>
                  <a:pt x="3785774" y="105411"/>
                </a:cubicBezTo>
                <a:cubicBezTo>
                  <a:pt x="3785774" y="105411"/>
                  <a:pt x="3784504" y="104140"/>
                  <a:pt x="3784504" y="104140"/>
                </a:cubicBezTo>
                <a:cubicBezTo>
                  <a:pt x="3784504" y="104140"/>
                  <a:pt x="3784504" y="102869"/>
                  <a:pt x="3784504" y="102869"/>
                </a:cubicBezTo>
                <a:cubicBezTo>
                  <a:pt x="3785774" y="102869"/>
                  <a:pt x="3788315" y="101599"/>
                  <a:pt x="3789585" y="101599"/>
                </a:cubicBezTo>
                <a:close/>
                <a:moveTo>
                  <a:pt x="3446544" y="101599"/>
                </a:moveTo>
                <a:cubicBezTo>
                  <a:pt x="3446544" y="101599"/>
                  <a:pt x="3447814" y="101599"/>
                  <a:pt x="3447814" y="101599"/>
                </a:cubicBezTo>
                <a:cubicBezTo>
                  <a:pt x="3447814" y="102869"/>
                  <a:pt x="3447814" y="102869"/>
                  <a:pt x="3447814" y="104140"/>
                </a:cubicBezTo>
                <a:cubicBezTo>
                  <a:pt x="3447814" y="104140"/>
                  <a:pt x="3449084" y="105410"/>
                  <a:pt x="3449084" y="105410"/>
                </a:cubicBezTo>
                <a:cubicBezTo>
                  <a:pt x="3447814" y="105410"/>
                  <a:pt x="3447814" y="106681"/>
                  <a:pt x="3447814" y="106681"/>
                </a:cubicBezTo>
                <a:cubicBezTo>
                  <a:pt x="3446544" y="106681"/>
                  <a:pt x="3444004" y="106681"/>
                  <a:pt x="3442734" y="106681"/>
                </a:cubicBezTo>
                <a:cubicBezTo>
                  <a:pt x="3442734" y="106681"/>
                  <a:pt x="3440194" y="106681"/>
                  <a:pt x="3442734" y="105410"/>
                </a:cubicBezTo>
                <a:cubicBezTo>
                  <a:pt x="3444004" y="104140"/>
                  <a:pt x="3444004" y="104140"/>
                  <a:pt x="3444004" y="102869"/>
                </a:cubicBezTo>
                <a:cubicBezTo>
                  <a:pt x="3445274" y="102869"/>
                  <a:pt x="3445274" y="101599"/>
                  <a:pt x="3446544" y="101599"/>
                </a:cubicBezTo>
                <a:close/>
                <a:moveTo>
                  <a:pt x="2095428" y="98618"/>
                </a:moveTo>
                <a:lnTo>
                  <a:pt x="2092877" y="100328"/>
                </a:lnTo>
                <a:cubicBezTo>
                  <a:pt x="2091597" y="100328"/>
                  <a:pt x="2090339" y="101600"/>
                  <a:pt x="2089057" y="101600"/>
                </a:cubicBezTo>
                <a:cubicBezTo>
                  <a:pt x="2087799" y="102872"/>
                  <a:pt x="2085260" y="102872"/>
                  <a:pt x="2083980" y="104144"/>
                </a:cubicBezTo>
                <a:cubicBezTo>
                  <a:pt x="2082699" y="105415"/>
                  <a:pt x="2080160" y="105415"/>
                  <a:pt x="2078902" y="105415"/>
                </a:cubicBezTo>
                <a:cubicBezTo>
                  <a:pt x="2078902" y="105415"/>
                  <a:pt x="2077620" y="104144"/>
                  <a:pt x="2076362" y="104144"/>
                </a:cubicBezTo>
                <a:cubicBezTo>
                  <a:pt x="2076362" y="105415"/>
                  <a:pt x="2075081" y="105415"/>
                  <a:pt x="2075081" y="106687"/>
                </a:cubicBezTo>
                <a:cubicBezTo>
                  <a:pt x="2073823" y="107946"/>
                  <a:pt x="2073823" y="107946"/>
                  <a:pt x="2072542" y="107946"/>
                </a:cubicBezTo>
                <a:cubicBezTo>
                  <a:pt x="2070003" y="107946"/>
                  <a:pt x="2068746" y="106687"/>
                  <a:pt x="2067465" y="106687"/>
                </a:cubicBezTo>
                <a:cubicBezTo>
                  <a:pt x="2064927" y="106687"/>
                  <a:pt x="2063669" y="106687"/>
                  <a:pt x="2062388" y="106687"/>
                </a:cubicBezTo>
                <a:cubicBezTo>
                  <a:pt x="2059849" y="106687"/>
                  <a:pt x="2058569" y="106687"/>
                  <a:pt x="2056032" y="106687"/>
                </a:cubicBezTo>
                <a:cubicBezTo>
                  <a:pt x="2056032" y="106687"/>
                  <a:pt x="2056032" y="107946"/>
                  <a:pt x="2056032" y="107946"/>
                </a:cubicBezTo>
                <a:cubicBezTo>
                  <a:pt x="2057313" y="107946"/>
                  <a:pt x="2059849" y="107946"/>
                  <a:pt x="2061108" y="107946"/>
                </a:cubicBezTo>
                <a:cubicBezTo>
                  <a:pt x="2062388" y="107946"/>
                  <a:pt x="2062388" y="107946"/>
                  <a:pt x="2063669" y="107946"/>
                </a:cubicBezTo>
                <a:cubicBezTo>
                  <a:pt x="2063669" y="107946"/>
                  <a:pt x="2062388" y="109218"/>
                  <a:pt x="2061108" y="109218"/>
                </a:cubicBezTo>
                <a:cubicBezTo>
                  <a:pt x="2059849" y="109218"/>
                  <a:pt x="2057313" y="109218"/>
                  <a:pt x="2056032" y="109218"/>
                </a:cubicBezTo>
                <a:cubicBezTo>
                  <a:pt x="2054773" y="109218"/>
                  <a:pt x="2054773" y="109218"/>
                  <a:pt x="2053493" y="109218"/>
                </a:cubicBezTo>
                <a:cubicBezTo>
                  <a:pt x="2052234" y="107946"/>
                  <a:pt x="2052234" y="107946"/>
                  <a:pt x="2050953" y="107946"/>
                </a:cubicBezTo>
                <a:cubicBezTo>
                  <a:pt x="2048414" y="109218"/>
                  <a:pt x="2045875" y="109218"/>
                  <a:pt x="2043335" y="109218"/>
                </a:cubicBezTo>
                <a:cubicBezTo>
                  <a:pt x="2042080" y="109218"/>
                  <a:pt x="2042080" y="107946"/>
                  <a:pt x="2040796" y="107946"/>
                </a:cubicBezTo>
                <a:cubicBezTo>
                  <a:pt x="2039540" y="107946"/>
                  <a:pt x="2039540" y="109218"/>
                  <a:pt x="2038257" y="109218"/>
                </a:cubicBezTo>
                <a:cubicBezTo>
                  <a:pt x="2036976" y="109218"/>
                  <a:pt x="2036976" y="109218"/>
                  <a:pt x="2035720" y="109218"/>
                </a:cubicBezTo>
                <a:cubicBezTo>
                  <a:pt x="2033181" y="107946"/>
                  <a:pt x="2031900" y="106687"/>
                  <a:pt x="2029364" y="105415"/>
                </a:cubicBezTo>
                <a:cubicBezTo>
                  <a:pt x="2028106" y="105415"/>
                  <a:pt x="2026827" y="104144"/>
                  <a:pt x="2025570" y="104144"/>
                </a:cubicBezTo>
                <a:cubicBezTo>
                  <a:pt x="2025570" y="105415"/>
                  <a:pt x="2026827" y="105415"/>
                  <a:pt x="2026827" y="106687"/>
                </a:cubicBezTo>
                <a:cubicBezTo>
                  <a:pt x="2029364" y="106687"/>
                  <a:pt x="2030644" y="107946"/>
                  <a:pt x="2031900" y="107946"/>
                </a:cubicBezTo>
                <a:cubicBezTo>
                  <a:pt x="2033181" y="107946"/>
                  <a:pt x="2033181" y="109218"/>
                  <a:pt x="2033181" y="109218"/>
                </a:cubicBezTo>
                <a:cubicBezTo>
                  <a:pt x="2031900" y="110490"/>
                  <a:pt x="2030644" y="110490"/>
                  <a:pt x="2029364" y="110490"/>
                </a:cubicBezTo>
                <a:cubicBezTo>
                  <a:pt x="2026827" y="110490"/>
                  <a:pt x="2025570" y="110490"/>
                  <a:pt x="2023032" y="110490"/>
                </a:cubicBezTo>
                <a:cubicBezTo>
                  <a:pt x="2024290" y="110490"/>
                  <a:pt x="2024290" y="111762"/>
                  <a:pt x="2025570" y="111762"/>
                </a:cubicBezTo>
                <a:cubicBezTo>
                  <a:pt x="2029364" y="110490"/>
                  <a:pt x="2034439" y="110490"/>
                  <a:pt x="2038257" y="110490"/>
                </a:cubicBezTo>
                <a:cubicBezTo>
                  <a:pt x="2040796" y="110490"/>
                  <a:pt x="2043335" y="110490"/>
                  <a:pt x="2045875" y="110490"/>
                </a:cubicBezTo>
                <a:cubicBezTo>
                  <a:pt x="2047155" y="110490"/>
                  <a:pt x="2047155" y="111762"/>
                  <a:pt x="2048414" y="111762"/>
                </a:cubicBezTo>
                <a:cubicBezTo>
                  <a:pt x="2047155" y="111762"/>
                  <a:pt x="2047155" y="113033"/>
                  <a:pt x="2045875" y="113033"/>
                </a:cubicBezTo>
                <a:cubicBezTo>
                  <a:pt x="2040796" y="115577"/>
                  <a:pt x="2034439" y="116836"/>
                  <a:pt x="2029364" y="119380"/>
                </a:cubicBezTo>
                <a:cubicBezTo>
                  <a:pt x="2026827" y="120651"/>
                  <a:pt x="2023032" y="120651"/>
                  <a:pt x="2019212" y="121923"/>
                </a:cubicBezTo>
                <a:cubicBezTo>
                  <a:pt x="2016672" y="121923"/>
                  <a:pt x="2015412" y="121923"/>
                  <a:pt x="2014131" y="121923"/>
                </a:cubicBezTo>
                <a:cubicBezTo>
                  <a:pt x="2011591" y="121923"/>
                  <a:pt x="2010308" y="123195"/>
                  <a:pt x="2007773" y="123195"/>
                </a:cubicBezTo>
                <a:cubicBezTo>
                  <a:pt x="2006514" y="123195"/>
                  <a:pt x="2003974" y="123195"/>
                  <a:pt x="2002693" y="123195"/>
                </a:cubicBezTo>
                <a:cubicBezTo>
                  <a:pt x="2002693" y="123195"/>
                  <a:pt x="2001436" y="121923"/>
                  <a:pt x="2001436" y="121923"/>
                </a:cubicBezTo>
                <a:cubicBezTo>
                  <a:pt x="2000156" y="121923"/>
                  <a:pt x="1998899" y="123195"/>
                  <a:pt x="1997618" y="123195"/>
                </a:cubicBezTo>
                <a:cubicBezTo>
                  <a:pt x="1997618" y="123195"/>
                  <a:pt x="1996360" y="123195"/>
                  <a:pt x="1995081" y="123195"/>
                </a:cubicBezTo>
                <a:cubicBezTo>
                  <a:pt x="1993821" y="123195"/>
                  <a:pt x="1992540" y="124467"/>
                  <a:pt x="1991282" y="124467"/>
                </a:cubicBezTo>
                <a:cubicBezTo>
                  <a:pt x="1991282" y="125726"/>
                  <a:pt x="1990000" y="125726"/>
                  <a:pt x="1990000" y="126998"/>
                </a:cubicBezTo>
                <a:cubicBezTo>
                  <a:pt x="1991282" y="125726"/>
                  <a:pt x="1992540" y="125726"/>
                  <a:pt x="1993821" y="125726"/>
                </a:cubicBezTo>
                <a:cubicBezTo>
                  <a:pt x="1993821" y="126998"/>
                  <a:pt x="1995081" y="126998"/>
                  <a:pt x="1995081" y="128269"/>
                </a:cubicBezTo>
                <a:cubicBezTo>
                  <a:pt x="1996360" y="126998"/>
                  <a:pt x="1998899" y="126998"/>
                  <a:pt x="2000156" y="125726"/>
                </a:cubicBezTo>
                <a:cubicBezTo>
                  <a:pt x="2003974" y="125726"/>
                  <a:pt x="2007773" y="124467"/>
                  <a:pt x="2011591" y="124467"/>
                </a:cubicBezTo>
                <a:cubicBezTo>
                  <a:pt x="2012848" y="124467"/>
                  <a:pt x="2015412" y="124467"/>
                  <a:pt x="2016672" y="124467"/>
                </a:cubicBezTo>
                <a:cubicBezTo>
                  <a:pt x="2020495" y="123195"/>
                  <a:pt x="2025570" y="123195"/>
                  <a:pt x="2030644" y="121923"/>
                </a:cubicBezTo>
                <a:cubicBezTo>
                  <a:pt x="2034439" y="120651"/>
                  <a:pt x="2036976" y="120651"/>
                  <a:pt x="2040796" y="119380"/>
                </a:cubicBezTo>
                <a:cubicBezTo>
                  <a:pt x="2042080" y="116836"/>
                  <a:pt x="2044616" y="115577"/>
                  <a:pt x="2045875" y="114305"/>
                </a:cubicBezTo>
                <a:cubicBezTo>
                  <a:pt x="2047155" y="113033"/>
                  <a:pt x="2048414" y="113033"/>
                  <a:pt x="2049695" y="113033"/>
                </a:cubicBezTo>
                <a:lnTo>
                  <a:pt x="2052237" y="113033"/>
                </a:lnTo>
                <a:lnTo>
                  <a:pt x="2052245" y="113024"/>
                </a:lnTo>
                <a:cubicBezTo>
                  <a:pt x="2052245" y="113024"/>
                  <a:pt x="2053518" y="113024"/>
                  <a:pt x="2053518" y="113024"/>
                </a:cubicBezTo>
                <a:lnTo>
                  <a:pt x="2053520" y="113026"/>
                </a:lnTo>
                <a:lnTo>
                  <a:pt x="2058569" y="111762"/>
                </a:lnTo>
                <a:lnTo>
                  <a:pt x="2061773" y="111121"/>
                </a:lnTo>
                <a:lnTo>
                  <a:pt x="2062394" y="110495"/>
                </a:lnTo>
                <a:cubicBezTo>
                  <a:pt x="2062394" y="110495"/>
                  <a:pt x="2063668" y="110495"/>
                  <a:pt x="2063668" y="110495"/>
                </a:cubicBezTo>
                <a:lnTo>
                  <a:pt x="2063872" y="110701"/>
                </a:lnTo>
                <a:lnTo>
                  <a:pt x="2064927" y="110490"/>
                </a:lnTo>
                <a:lnTo>
                  <a:pt x="2064420" y="111252"/>
                </a:lnTo>
                <a:lnTo>
                  <a:pt x="2064941" y="111776"/>
                </a:lnTo>
                <a:cubicBezTo>
                  <a:pt x="2064941" y="113024"/>
                  <a:pt x="2066213" y="113024"/>
                  <a:pt x="2066213" y="113024"/>
                </a:cubicBezTo>
                <a:cubicBezTo>
                  <a:pt x="2066213" y="113024"/>
                  <a:pt x="2067486" y="113024"/>
                  <a:pt x="2067486" y="113024"/>
                </a:cubicBezTo>
                <a:cubicBezTo>
                  <a:pt x="2067486" y="113024"/>
                  <a:pt x="2068721" y="113024"/>
                  <a:pt x="2068721" y="113024"/>
                </a:cubicBezTo>
                <a:cubicBezTo>
                  <a:pt x="2068721" y="113024"/>
                  <a:pt x="2068721" y="114305"/>
                  <a:pt x="2068721" y="114305"/>
                </a:cubicBezTo>
                <a:cubicBezTo>
                  <a:pt x="2068721" y="114305"/>
                  <a:pt x="2069993" y="115585"/>
                  <a:pt x="2069993" y="115585"/>
                </a:cubicBezTo>
                <a:cubicBezTo>
                  <a:pt x="2071267" y="115585"/>
                  <a:pt x="2072541" y="115585"/>
                  <a:pt x="2073814" y="115585"/>
                </a:cubicBezTo>
                <a:cubicBezTo>
                  <a:pt x="2075087" y="115585"/>
                  <a:pt x="2077635" y="114305"/>
                  <a:pt x="2078909" y="114305"/>
                </a:cubicBezTo>
                <a:cubicBezTo>
                  <a:pt x="2078909" y="113024"/>
                  <a:pt x="2080184" y="113024"/>
                  <a:pt x="2080184" y="113024"/>
                </a:cubicBezTo>
                <a:cubicBezTo>
                  <a:pt x="2080184" y="113024"/>
                  <a:pt x="2081458" y="113024"/>
                  <a:pt x="2082694" y="113024"/>
                </a:cubicBezTo>
                <a:cubicBezTo>
                  <a:pt x="2082694" y="113024"/>
                  <a:pt x="2082694" y="111776"/>
                  <a:pt x="2082694" y="111776"/>
                </a:cubicBezTo>
                <a:cubicBezTo>
                  <a:pt x="2082694" y="111776"/>
                  <a:pt x="2081458" y="110495"/>
                  <a:pt x="2081458" y="110495"/>
                </a:cubicBezTo>
                <a:cubicBezTo>
                  <a:pt x="2082694" y="110495"/>
                  <a:pt x="2082694" y="109215"/>
                  <a:pt x="2082694" y="109215"/>
                </a:cubicBezTo>
                <a:cubicBezTo>
                  <a:pt x="2082694" y="109215"/>
                  <a:pt x="2083967" y="107966"/>
                  <a:pt x="2083967" y="107966"/>
                </a:cubicBezTo>
                <a:cubicBezTo>
                  <a:pt x="2083967" y="106686"/>
                  <a:pt x="2083967" y="106686"/>
                  <a:pt x="2083967" y="105406"/>
                </a:cubicBezTo>
                <a:cubicBezTo>
                  <a:pt x="2085241" y="104157"/>
                  <a:pt x="2085241" y="104157"/>
                  <a:pt x="2085241" y="104157"/>
                </a:cubicBezTo>
                <a:cubicBezTo>
                  <a:pt x="2086515" y="104157"/>
                  <a:pt x="2087787" y="104157"/>
                  <a:pt x="2089060" y="104157"/>
                </a:cubicBezTo>
                <a:cubicBezTo>
                  <a:pt x="2090336" y="102877"/>
                  <a:pt x="2092884" y="102877"/>
                  <a:pt x="2094155" y="101597"/>
                </a:cubicBezTo>
                <a:cubicBezTo>
                  <a:pt x="2094155" y="100317"/>
                  <a:pt x="2095428" y="100317"/>
                  <a:pt x="2095428" y="99068"/>
                </a:cubicBezTo>
                <a:close/>
                <a:moveTo>
                  <a:pt x="3591465" y="88900"/>
                </a:moveTo>
                <a:cubicBezTo>
                  <a:pt x="3592736" y="88900"/>
                  <a:pt x="3592736" y="88900"/>
                  <a:pt x="3594006" y="88900"/>
                </a:cubicBezTo>
                <a:cubicBezTo>
                  <a:pt x="3595276" y="88900"/>
                  <a:pt x="3595276" y="90170"/>
                  <a:pt x="3596546" y="90170"/>
                </a:cubicBezTo>
                <a:cubicBezTo>
                  <a:pt x="3597816" y="91440"/>
                  <a:pt x="3599086" y="91440"/>
                  <a:pt x="3600356" y="91440"/>
                </a:cubicBezTo>
                <a:cubicBezTo>
                  <a:pt x="3600356" y="92709"/>
                  <a:pt x="3601626" y="92709"/>
                  <a:pt x="3601626" y="93980"/>
                </a:cubicBezTo>
                <a:cubicBezTo>
                  <a:pt x="3600356" y="95250"/>
                  <a:pt x="3600356" y="96520"/>
                  <a:pt x="3600356" y="97791"/>
                </a:cubicBezTo>
                <a:cubicBezTo>
                  <a:pt x="3600356" y="97791"/>
                  <a:pt x="3601626" y="99061"/>
                  <a:pt x="3601626" y="99061"/>
                </a:cubicBezTo>
                <a:cubicBezTo>
                  <a:pt x="3602896" y="99061"/>
                  <a:pt x="3604166" y="100330"/>
                  <a:pt x="3605436" y="100330"/>
                </a:cubicBezTo>
                <a:cubicBezTo>
                  <a:pt x="3606706" y="101600"/>
                  <a:pt x="3607976" y="102870"/>
                  <a:pt x="3609246" y="104141"/>
                </a:cubicBezTo>
                <a:cubicBezTo>
                  <a:pt x="3610516" y="104141"/>
                  <a:pt x="3610516" y="104141"/>
                  <a:pt x="3611786" y="104141"/>
                </a:cubicBezTo>
                <a:cubicBezTo>
                  <a:pt x="3611786" y="104141"/>
                  <a:pt x="3611786" y="105411"/>
                  <a:pt x="3611786" y="105411"/>
                </a:cubicBezTo>
                <a:cubicBezTo>
                  <a:pt x="3609246" y="105411"/>
                  <a:pt x="3607976" y="106681"/>
                  <a:pt x="3605436" y="106681"/>
                </a:cubicBezTo>
                <a:cubicBezTo>
                  <a:pt x="3602896" y="106681"/>
                  <a:pt x="3601626" y="107950"/>
                  <a:pt x="3599086" y="107950"/>
                </a:cubicBezTo>
                <a:cubicBezTo>
                  <a:pt x="3599086" y="107950"/>
                  <a:pt x="3597816" y="109220"/>
                  <a:pt x="3597816" y="109220"/>
                </a:cubicBezTo>
                <a:cubicBezTo>
                  <a:pt x="3599086" y="110491"/>
                  <a:pt x="3599086" y="110491"/>
                  <a:pt x="3599086" y="111761"/>
                </a:cubicBezTo>
                <a:cubicBezTo>
                  <a:pt x="3597816" y="113031"/>
                  <a:pt x="3597816" y="113031"/>
                  <a:pt x="3597816" y="114300"/>
                </a:cubicBezTo>
                <a:cubicBezTo>
                  <a:pt x="3597816" y="115571"/>
                  <a:pt x="3596546" y="115571"/>
                  <a:pt x="3595276" y="116841"/>
                </a:cubicBezTo>
                <a:cubicBezTo>
                  <a:pt x="3595276" y="116841"/>
                  <a:pt x="3594006" y="115571"/>
                  <a:pt x="3592736" y="115571"/>
                </a:cubicBezTo>
                <a:cubicBezTo>
                  <a:pt x="3592736" y="115571"/>
                  <a:pt x="3592736" y="114300"/>
                  <a:pt x="3592736" y="114300"/>
                </a:cubicBezTo>
                <a:cubicBezTo>
                  <a:pt x="3591465" y="114300"/>
                  <a:pt x="3591465" y="113030"/>
                  <a:pt x="3590195" y="113030"/>
                </a:cubicBezTo>
                <a:cubicBezTo>
                  <a:pt x="3588925" y="113030"/>
                  <a:pt x="3587655" y="113030"/>
                  <a:pt x="3586385" y="113030"/>
                </a:cubicBezTo>
                <a:cubicBezTo>
                  <a:pt x="3586385" y="111761"/>
                  <a:pt x="3585115" y="111761"/>
                  <a:pt x="3583845" y="110491"/>
                </a:cubicBezTo>
                <a:cubicBezTo>
                  <a:pt x="3583845" y="110491"/>
                  <a:pt x="3583845" y="109220"/>
                  <a:pt x="3583845" y="109220"/>
                </a:cubicBezTo>
                <a:cubicBezTo>
                  <a:pt x="3583845" y="109220"/>
                  <a:pt x="3585115" y="107950"/>
                  <a:pt x="3585115" y="107950"/>
                </a:cubicBezTo>
                <a:cubicBezTo>
                  <a:pt x="3585115" y="107950"/>
                  <a:pt x="3583845" y="106680"/>
                  <a:pt x="3582575" y="100330"/>
                </a:cubicBezTo>
                <a:cubicBezTo>
                  <a:pt x="3581305" y="100330"/>
                  <a:pt x="3581305" y="99061"/>
                  <a:pt x="3581305" y="97791"/>
                </a:cubicBezTo>
                <a:cubicBezTo>
                  <a:pt x="3581305" y="97791"/>
                  <a:pt x="3582575" y="96520"/>
                  <a:pt x="3582575" y="95250"/>
                </a:cubicBezTo>
                <a:cubicBezTo>
                  <a:pt x="3583845" y="95250"/>
                  <a:pt x="3585115" y="93980"/>
                  <a:pt x="3586385" y="93980"/>
                </a:cubicBezTo>
                <a:cubicBezTo>
                  <a:pt x="3587655" y="92711"/>
                  <a:pt x="3588925" y="92711"/>
                  <a:pt x="3590195" y="91440"/>
                </a:cubicBezTo>
                <a:cubicBezTo>
                  <a:pt x="3590195" y="91440"/>
                  <a:pt x="3590195" y="90170"/>
                  <a:pt x="3590195" y="90170"/>
                </a:cubicBezTo>
                <a:cubicBezTo>
                  <a:pt x="3590195" y="90170"/>
                  <a:pt x="3591465" y="88900"/>
                  <a:pt x="3591465" y="88900"/>
                </a:cubicBezTo>
                <a:close/>
                <a:moveTo>
                  <a:pt x="3533045" y="88900"/>
                </a:moveTo>
                <a:cubicBezTo>
                  <a:pt x="3534315" y="88900"/>
                  <a:pt x="3534315" y="88900"/>
                  <a:pt x="3535585" y="88900"/>
                </a:cubicBezTo>
                <a:cubicBezTo>
                  <a:pt x="3536856" y="88900"/>
                  <a:pt x="3536856" y="90170"/>
                  <a:pt x="3538126" y="90170"/>
                </a:cubicBezTo>
                <a:cubicBezTo>
                  <a:pt x="3539396" y="90170"/>
                  <a:pt x="3539396" y="91441"/>
                  <a:pt x="3539396" y="91441"/>
                </a:cubicBezTo>
                <a:cubicBezTo>
                  <a:pt x="3538126" y="91441"/>
                  <a:pt x="3538126" y="92711"/>
                  <a:pt x="3538126" y="92711"/>
                </a:cubicBezTo>
                <a:cubicBezTo>
                  <a:pt x="3536856" y="92711"/>
                  <a:pt x="3536856" y="92711"/>
                  <a:pt x="3535585" y="92711"/>
                </a:cubicBezTo>
                <a:cubicBezTo>
                  <a:pt x="3534315" y="91441"/>
                  <a:pt x="3533045" y="91441"/>
                  <a:pt x="3530504" y="92711"/>
                </a:cubicBezTo>
                <a:cubicBezTo>
                  <a:pt x="3530504" y="91441"/>
                  <a:pt x="3530504" y="91441"/>
                  <a:pt x="3530504" y="90170"/>
                </a:cubicBezTo>
                <a:cubicBezTo>
                  <a:pt x="3531775" y="90170"/>
                  <a:pt x="3531775" y="88900"/>
                  <a:pt x="3533045" y="88900"/>
                </a:cubicBezTo>
                <a:close/>
                <a:moveTo>
                  <a:pt x="3502565" y="88900"/>
                </a:moveTo>
                <a:cubicBezTo>
                  <a:pt x="3505105" y="88900"/>
                  <a:pt x="3506374" y="88900"/>
                  <a:pt x="3507645" y="88900"/>
                </a:cubicBezTo>
                <a:lnTo>
                  <a:pt x="3510185" y="89747"/>
                </a:lnTo>
                <a:lnTo>
                  <a:pt x="3512725" y="88900"/>
                </a:lnTo>
                <a:cubicBezTo>
                  <a:pt x="3512725" y="88900"/>
                  <a:pt x="3513995" y="88900"/>
                  <a:pt x="3515265" y="88900"/>
                </a:cubicBezTo>
                <a:lnTo>
                  <a:pt x="3515688" y="89112"/>
                </a:lnTo>
                <a:lnTo>
                  <a:pt x="3516535" y="88900"/>
                </a:lnTo>
                <a:cubicBezTo>
                  <a:pt x="3516535" y="88900"/>
                  <a:pt x="3517805" y="90170"/>
                  <a:pt x="3519075" y="90170"/>
                </a:cubicBezTo>
                <a:lnTo>
                  <a:pt x="3519075" y="90170"/>
                </a:lnTo>
                <a:lnTo>
                  <a:pt x="3521615" y="90170"/>
                </a:lnTo>
                <a:cubicBezTo>
                  <a:pt x="3521615" y="90170"/>
                  <a:pt x="3522885" y="90170"/>
                  <a:pt x="3522885" y="90170"/>
                </a:cubicBezTo>
                <a:cubicBezTo>
                  <a:pt x="3522885" y="90170"/>
                  <a:pt x="3524155" y="91440"/>
                  <a:pt x="3524155" y="91440"/>
                </a:cubicBezTo>
                <a:cubicBezTo>
                  <a:pt x="3524155" y="91440"/>
                  <a:pt x="3522885" y="92710"/>
                  <a:pt x="3522885" y="92710"/>
                </a:cubicBezTo>
                <a:cubicBezTo>
                  <a:pt x="3521615" y="93981"/>
                  <a:pt x="3521615" y="93981"/>
                  <a:pt x="3520345" y="93981"/>
                </a:cubicBezTo>
                <a:cubicBezTo>
                  <a:pt x="3519075" y="93981"/>
                  <a:pt x="3519075" y="95251"/>
                  <a:pt x="3517805" y="95251"/>
                </a:cubicBezTo>
                <a:cubicBezTo>
                  <a:pt x="3516535" y="95251"/>
                  <a:pt x="3516535" y="96521"/>
                  <a:pt x="3515265" y="96521"/>
                </a:cubicBezTo>
                <a:cubicBezTo>
                  <a:pt x="3513995" y="96521"/>
                  <a:pt x="3513995" y="96521"/>
                  <a:pt x="3512724" y="96521"/>
                </a:cubicBezTo>
                <a:lnTo>
                  <a:pt x="3512089" y="95886"/>
                </a:lnTo>
                <a:lnTo>
                  <a:pt x="3508914" y="99060"/>
                </a:lnTo>
                <a:cubicBezTo>
                  <a:pt x="3508914" y="99060"/>
                  <a:pt x="3503834" y="99060"/>
                  <a:pt x="3503834" y="99060"/>
                </a:cubicBezTo>
                <a:cubicBezTo>
                  <a:pt x="3502565" y="99060"/>
                  <a:pt x="3501294" y="100330"/>
                  <a:pt x="3500025" y="100330"/>
                </a:cubicBezTo>
                <a:cubicBezTo>
                  <a:pt x="3497485" y="100330"/>
                  <a:pt x="3496215" y="100330"/>
                  <a:pt x="3493675" y="99060"/>
                </a:cubicBezTo>
                <a:cubicBezTo>
                  <a:pt x="3493675" y="99060"/>
                  <a:pt x="3492404" y="97790"/>
                  <a:pt x="3492404" y="97790"/>
                </a:cubicBezTo>
                <a:cubicBezTo>
                  <a:pt x="3492404" y="97790"/>
                  <a:pt x="3493675" y="96520"/>
                  <a:pt x="3493675" y="96520"/>
                </a:cubicBezTo>
                <a:cubicBezTo>
                  <a:pt x="3496215" y="96520"/>
                  <a:pt x="3497484" y="95250"/>
                  <a:pt x="3500025" y="95250"/>
                </a:cubicBezTo>
                <a:cubicBezTo>
                  <a:pt x="3502565" y="95250"/>
                  <a:pt x="3503834" y="95250"/>
                  <a:pt x="3505105" y="95250"/>
                </a:cubicBezTo>
                <a:cubicBezTo>
                  <a:pt x="3503834" y="93980"/>
                  <a:pt x="3503834" y="93980"/>
                  <a:pt x="3503834" y="93980"/>
                </a:cubicBezTo>
                <a:cubicBezTo>
                  <a:pt x="3503834" y="93980"/>
                  <a:pt x="3502565" y="92710"/>
                  <a:pt x="3502565" y="91440"/>
                </a:cubicBezTo>
                <a:cubicBezTo>
                  <a:pt x="3502565" y="91440"/>
                  <a:pt x="3501294" y="91440"/>
                  <a:pt x="3500024" y="91440"/>
                </a:cubicBezTo>
                <a:cubicBezTo>
                  <a:pt x="3500024" y="91440"/>
                  <a:pt x="3498755" y="91440"/>
                  <a:pt x="3498755" y="91440"/>
                </a:cubicBezTo>
                <a:cubicBezTo>
                  <a:pt x="3500024" y="91440"/>
                  <a:pt x="3500024" y="90170"/>
                  <a:pt x="3501294" y="90170"/>
                </a:cubicBezTo>
                <a:cubicBezTo>
                  <a:pt x="3501294" y="90170"/>
                  <a:pt x="3502565" y="88900"/>
                  <a:pt x="3502565" y="88900"/>
                </a:cubicBezTo>
                <a:close/>
                <a:moveTo>
                  <a:pt x="3917855" y="88899"/>
                </a:moveTo>
                <a:cubicBezTo>
                  <a:pt x="3920395" y="88899"/>
                  <a:pt x="3921665" y="88899"/>
                  <a:pt x="3924206" y="88899"/>
                </a:cubicBezTo>
                <a:cubicBezTo>
                  <a:pt x="3926746" y="88899"/>
                  <a:pt x="3928016" y="90169"/>
                  <a:pt x="3929286" y="90169"/>
                </a:cubicBezTo>
                <a:cubicBezTo>
                  <a:pt x="3929286" y="90169"/>
                  <a:pt x="3928016" y="91440"/>
                  <a:pt x="3928016" y="91440"/>
                </a:cubicBezTo>
                <a:cubicBezTo>
                  <a:pt x="3926746" y="91440"/>
                  <a:pt x="3926746" y="92710"/>
                  <a:pt x="3926746" y="92710"/>
                </a:cubicBezTo>
                <a:cubicBezTo>
                  <a:pt x="3925476" y="92710"/>
                  <a:pt x="3924206" y="93981"/>
                  <a:pt x="3922936" y="93981"/>
                </a:cubicBezTo>
                <a:cubicBezTo>
                  <a:pt x="3921665" y="93981"/>
                  <a:pt x="3919125" y="93981"/>
                  <a:pt x="3917855" y="93981"/>
                </a:cubicBezTo>
                <a:cubicBezTo>
                  <a:pt x="3916584" y="93981"/>
                  <a:pt x="3915315" y="93981"/>
                  <a:pt x="3914045" y="92710"/>
                </a:cubicBezTo>
                <a:cubicBezTo>
                  <a:pt x="3912774" y="92710"/>
                  <a:pt x="3912774" y="91440"/>
                  <a:pt x="3911504" y="91440"/>
                </a:cubicBezTo>
                <a:cubicBezTo>
                  <a:pt x="3912774" y="91440"/>
                  <a:pt x="3914044" y="90169"/>
                  <a:pt x="3915314" y="90169"/>
                </a:cubicBezTo>
                <a:cubicBezTo>
                  <a:pt x="3916584" y="90169"/>
                  <a:pt x="3916584" y="88899"/>
                  <a:pt x="3917855" y="88899"/>
                </a:cubicBezTo>
                <a:close/>
                <a:moveTo>
                  <a:pt x="2121583" y="86614"/>
                </a:moveTo>
                <a:lnTo>
                  <a:pt x="2119546" y="87636"/>
                </a:lnTo>
                <a:cubicBezTo>
                  <a:pt x="2119546" y="87636"/>
                  <a:pt x="2118265" y="88894"/>
                  <a:pt x="2118265" y="88894"/>
                </a:cubicBezTo>
                <a:lnTo>
                  <a:pt x="2117004" y="88894"/>
                </a:lnTo>
                <a:lnTo>
                  <a:pt x="2117004" y="90170"/>
                </a:lnTo>
                <a:cubicBezTo>
                  <a:pt x="2117004" y="91450"/>
                  <a:pt x="2117004" y="92699"/>
                  <a:pt x="2117004" y="93979"/>
                </a:cubicBezTo>
                <a:cubicBezTo>
                  <a:pt x="2118275" y="93979"/>
                  <a:pt x="2118275" y="93979"/>
                  <a:pt x="2119549" y="93979"/>
                </a:cubicBezTo>
                <a:cubicBezTo>
                  <a:pt x="2120821" y="95259"/>
                  <a:pt x="2123367" y="95259"/>
                  <a:pt x="2124600" y="96508"/>
                </a:cubicBezTo>
                <a:cubicBezTo>
                  <a:pt x="2125874" y="96508"/>
                  <a:pt x="2125874" y="97788"/>
                  <a:pt x="2127149" y="97788"/>
                </a:cubicBezTo>
                <a:cubicBezTo>
                  <a:pt x="2127149" y="99068"/>
                  <a:pt x="2127149" y="99068"/>
                  <a:pt x="2128423" y="99068"/>
                </a:cubicBezTo>
                <a:cubicBezTo>
                  <a:pt x="2128423" y="97788"/>
                  <a:pt x="2128423" y="97788"/>
                  <a:pt x="2128423" y="97788"/>
                </a:cubicBezTo>
                <a:cubicBezTo>
                  <a:pt x="2128423" y="96508"/>
                  <a:pt x="2127149" y="95259"/>
                  <a:pt x="2127149" y="93979"/>
                </a:cubicBezTo>
                <a:cubicBezTo>
                  <a:pt x="2127149" y="92699"/>
                  <a:pt x="2127149" y="92699"/>
                  <a:pt x="2127149" y="91450"/>
                </a:cubicBezTo>
                <a:cubicBezTo>
                  <a:pt x="2125874" y="90170"/>
                  <a:pt x="2123367" y="88890"/>
                  <a:pt x="2122094" y="87641"/>
                </a:cubicBezTo>
                <a:close/>
                <a:moveTo>
                  <a:pt x="3980086" y="76200"/>
                </a:moveTo>
                <a:cubicBezTo>
                  <a:pt x="3981355" y="76200"/>
                  <a:pt x="3981355" y="76200"/>
                  <a:pt x="3982627" y="76200"/>
                </a:cubicBezTo>
                <a:cubicBezTo>
                  <a:pt x="3985168" y="76200"/>
                  <a:pt x="3986436" y="77470"/>
                  <a:pt x="3988977" y="78740"/>
                </a:cubicBezTo>
                <a:cubicBezTo>
                  <a:pt x="3990246" y="80011"/>
                  <a:pt x="3992786" y="81281"/>
                  <a:pt x="3994058" y="82551"/>
                </a:cubicBezTo>
                <a:cubicBezTo>
                  <a:pt x="3996595" y="83819"/>
                  <a:pt x="3999136" y="86359"/>
                  <a:pt x="4001677" y="88900"/>
                </a:cubicBezTo>
                <a:cubicBezTo>
                  <a:pt x="4004217" y="88900"/>
                  <a:pt x="4005486" y="90170"/>
                  <a:pt x="4006758" y="91440"/>
                </a:cubicBezTo>
                <a:cubicBezTo>
                  <a:pt x="4009299" y="92711"/>
                  <a:pt x="4011836" y="92711"/>
                  <a:pt x="4014377" y="93981"/>
                </a:cubicBezTo>
                <a:cubicBezTo>
                  <a:pt x="4018186" y="93981"/>
                  <a:pt x="4020727" y="95251"/>
                  <a:pt x="4024536" y="95251"/>
                </a:cubicBezTo>
                <a:cubicBezTo>
                  <a:pt x="4024536" y="96521"/>
                  <a:pt x="4025808" y="96521"/>
                  <a:pt x="4025808" y="96521"/>
                </a:cubicBezTo>
                <a:cubicBezTo>
                  <a:pt x="4025808" y="97789"/>
                  <a:pt x="4025808" y="99059"/>
                  <a:pt x="4025808" y="99059"/>
                </a:cubicBezTo>
                <a:cubicBezTo>
                  <a:pt x="4024536" y="100330"/>
                  <a:pt x="4024536" y="100330"/>
                  <a:pt x="4023267" y="101600"/>
                </a:cubicBezTo>
                <a:cubicBezTo>
                  <a:pt x="4021995" y="102870"/>
                  <a:pt x="4021995" y="102870"/>
                  <a:pt x="4021995" y="104140"/>
                </a:cubicBezTo>
                <a:cubicBezTo>
                  <a:pt x="4021995" y="105411"/>
                  <a:pt x="4023267" y="106681"/>
                  <a:pt x="4024536" y="107951"/>
                </a:cubicBezTo>
                <a:cubicBezTo>
                  <a:pt x="4025808" y="109221"/>
                  <a:pt x="4028349" y="110492"/>
                  <a:pt x="4029617" y="111759"/>
                </a:cubicBezTo>
                <a:cubicBezTo>
                  <a:pt x="4032158" y="113030"/>
                  <a:pt x="4033426" y="114300"/>
                  <a:pt x="4035967" y="115570"/>
                </a:cubicBezTo>
                <a:cubicBezTo>
                  <a:pt x="4035967" y="116840"/>
                  <a:pt x="4035967" y="116840"/>
                  <a:pt x="4035967" y="118111"/>
                </a:cubicBezTo>
                <a:cubicBezTo>
                  <a:pt x="4034699" y="118111"/>
                  <a:pt x="4034699" y="119381"/>
                  <a:pt x="4033426" y="119381"/>
                </a:cubicBezTo>
                <a:cubicBezTo>
                  <a:pt x="4032158" y="119381"/>
                  <a:pt x="4029617" y="120651"/>
                  <a:pt x="4028349" y="120651"/>
                </a:cubicBezTo>
                <a:cubicBezTo>
                  <a:pt x="4025808" y="121921"/>
                  <a:pt x="4023267" y="121921"/>
                  <a:pt x="4020727" y="123192"/>
                </a:cubicBezTo>
                <a:cubicBezTo>
                  <a:pt x="4019458" y="124462"/>
                  <a:pt x="4016917" y="124462"/>
                  <a:pt x="4015645" y="125730"/>
                </a:cubicBezTo>
                <a:cubicBezTo>
                  <a:pt x="4014377" y="127000"/>
                  <a:pt x="4014377" y="127000"/>
                  <a:pt x="4014377" y="128270"/>
                </a:cubicBezTo>
                <a:lnTo>
                  <a:pt x="4013108" y="129539"/>
                </a:lnTo>
                <a:lnTo>
                  <a:pt x="4016914" y="129539"/>
                </a:lnTo>
                <a:cubicBezTo>
                  <a:pt x="4018183" y="129539"/>
                  <a:pt x="4018183" y="128269"/>
                  <a:pt x="4018183" y="128269"/>
                </a:cubicBezTo>
                <a:cubicBezTo>
                  <a:pt x="4019457" y="128269"/>
                  <a:pt x="4019457" y="126999"/>
                  <a:pt x="4020726" y="126999"/>
                </a:cubicBezTo>
                <a:cubicBezTo>
                  <a:pt x="4021995" y="126999"/>
                  <a:pt x="4024537" y="126999"/>
                  <a:pt x="4024532" y="130809"/>
                </a:cubicBezTo>
                <a:cubicBezTo>
                  <a:pt x="4025806" y="130809"/>
                  <a:pt x="4028344" y="129539"/>
                  <a:pt x="4030886" y="129539"/>
                </a:cubicBezTo>
                <a:cubicBezTo>
                  <a:pt x="4032155" y="128269"/>
                  <a:pt x="4032155" y="128269"/>
                  <a:pt x="4033424" y="126999"/>
                </a:cubicBezTo>
                <a:cubicBezTo>
                  <a:pt x="4033424" y="126999"/>
                  <a:pt x="4034693" y="126999"/>
                  <a:pt x="4034693" y="126999"/>
                </a:cubicBezTo>
                <a:cubicBezTo>
                  <a:pt x="4037235" y="126999"/>
                  <a:pt x="4039773" y="128269"/>
                  <a:pt x="4042315" y="128269"/>
                </a:cubicBezTo>
                <a:cubicBezTo>
                  <a:pt x="4043584" y="128269"/>
                  <a:pt x="4046127" y="129539"/>
                  <a:pt x="4047396" y="130809"/>
                </a:cubicBezTo>
                <a:cubicBezTo>
                  <a:pt x="4049933" y="133349"/>
                  <a:pt x="4051207" y="134619"/>
                  <a:pt x="4053745" y="137159"/>
                </a:cubicBezTo>
                <a:cubicBezTo>
                  <a:pt x="4053745" y="138429"/>
                  <a:pt x="4055013" y="138429"/>
                  <a:pt x="4055013" y="139699"/>
                </a:cubicBezTo>
                <a:cubicBezTo>
                  <a:pt x="4053745" y="140969"/>
                  <a:pt x="4053745" y="142239"/>
                  <a:pt x="4052476" y="143509"/>
                </a:cubicBezTo>
                <a:cubicBezTo>
                  <a:pt x="4052476" y="143509"/>
                  <a:pt x="4053745" y="144779"/>
                  <a:pt x="4053745" y="144779"/>
                </a:cubicBezTo>
                <a:cubicBezTo>
                  <a:pt x="4053745" y="146049"/>
                  <a:pt x="4052476" y="147319"/>
                  <a:pt x="4052476" y="147319"/>
                </a:cubicBezTo>
                <a:cubicBezTo>
                  <a:pt x="4051207" y="147319"/>
                  <a:pt x="4051207" y="148589"/>
                  <a:pt x="4049933" y="148589"/>
                </a:cubicBezTo>
                <a:cubicBezTo>
                  <a:pt x="4049933" y="148589"/>
                  <a:pt x="4049933" y="149859"/>
                  <a:pt x="4049933" y="149859"/>
                </a:cubicBezTo>
                <a:cubicBezTo>
                  <a:pt x="4051207" y="149859"/>
                  <a:pt x="4051207" y="149859"/>
                  <a:pt x="4052476" y="149859"/>
                </a:cubicBezTo>
                <a:cubicBezTo>
                  <a:pt x="4052476" y="148589"/>
                  <a:pt x="4053745" y="148589"/>
                  <a:pt x="4055013" y="147319"/>
                </a:cubicBezTo>
                <a:cubicBezTo>
                  <a:pt x="4055013" y="146049"/>
                  <a:pt x="4056287" y="146049"/>
                  <a:pt x="4056287" y="144779"/>
                </a:cubicBezTo>
                <a:cubicBezTo>
                  <a:pt x="4056287" y="143509"/>
                  <a:pt x="4056287" y="143509"/>
                  <a:pt x="4056287" y="142239"/>
                </a:cubicBezTo>
                <a:cubicBezTo>
                  <a:pt x="4056287" y="142239"/>
                  <a:pt x="4057556" y="140969"/>
                  <a:pt x="4057556" y="140969"/>
                </a:cubicBezTo>
                <a:cubicBezTo>
                  <a:pt x="4057556" y="140969"/>
                  <a:pt x="4057556" y="139699"/>
                  <a:pt x="4057556" y="139699"/>
                </a:cubicBezTo>
                <a:cubicBezTo>
                  <a:pt x="4055013" y="138429"/>
                  <a:pt x="4053745" y="137159"/>
                  <a:pt x="4052476" y="135889"/>
                </a:cubicBezTo>
                <a:cubicBezTo>
                  <a:pt x="4052476" y="135889"/>
                  <a:pt x="4052476" y="134619"/>
                  <a:pt x="4052476" y="134619"/>
                </a:cubicBezTo>
                <a:cubicBezTo>
                  <a:pt x="4052476" y="134619"/>
                  <a:pt x="4053745" y="133349"/>
                  <a:pt x="4053745" y="133349"/>
                </a:cubicBezTo>
                <a:cubicBezTo>
                  <a:pt x="4055013" y="133349"/>
                  <a:pt x="4057556" y="133349"/>
                  <a:pt x="4060094" y="133349"/>
                </a:cubicBezTo>
                <a:cubicBezTo>
                  <a:pt x="4062636" y="133349"/>
                  <a:pt x="4065174" y="134619"/>
                  <a:pt x="4067716" y="134619"/>
                </a:cubicBezTo>
                <a:cubicBezTo>
                  <a:pt x="4071528" y="137159"/>
                  <a:pt x="4075334" y="139699"/>
                  <a:pt x="4079146" y="142239"/>
                </a:cubicBezTo>
                <a:cubicBezTo>
                  <a:pt x="4080414" y="142239"/>
                  <a:pt x="4080414" y="142239"/>
                  <a:pt x="4081688" y="142239"/>
                </a:cubicBezTo>
                <a:cubicBezTo>
                  <a:pt x="4082957" y="142239"/>
                  <a:pt x="4082957" y="143509"/>
                  <a:pt x="4084226" y="143509"/>
                </a:cubicBezTo>
                <a:cubicBezTo>
                  <a:pt x="4084226" y="144779"/>
                  <a:pt x="4084226" y="144779"/>
                  <a:pt x="4084226" y="146049"/>
                </a:cubicBezTo>
                <a:cubicBezTo>
                  <a:pt x="4084226" y="146049"/>
                  <a:pt x="4085495" y="147319"/>
                  <a:pt x="4086768" y="147319"/>
                </a:cubicBezTo>
                <a:cubicBezTo>
                  <a:pt x="4086768" y="148589"/>
                  <a:pt x="4086768" y="149859"/>
                  <a:pt x="4086768" y="151129"/>
                </a:cubicBezTo>
                <a:cubicBezTo>
                  <a:pt x="4086768" y="151129"/>
                  <a:pt x="4086768" y="152399"/>
                  <a:pt x="4086768" y="153669"/>
                </a:cubicBezTo>
                <a:cubicBezTo>
                  <a:pt x="4088037" y="156209"/>
                  <a:pt x="4090575" y="157479"/>
                  <a:pt x="4091844" y="158749"/>
                </a:cubicBezTo>
                <a:cubicBezTo>
                  <a:pt x="4093117" y="160019"/>
                  <a:pt x="4094386" y="161289"/>
                  <a:pt x="4095655" y="162559"/>
                </a:cubicBezTo>
                <a:cubicBezTo>
                  <a:pt x="4095655" y="162559"/>
                  <a:pt x="4095655" y="163830"/>
                  <a:pt x="4095655" y="163830"/>
                </a:cubicBezTo>
                <a:cubicBezTo>
                  <a:pt x="4094386" y="163830"/>
                  <a:pt x="4093117" y="163830"/>
                  <a:pt x="4091844" y="163830"/>
                </a:cubicBezTo>
                <a:cubicBezTo>
                  <a:pt x="4090575" y="163830"/>
                  <a:pt x="4090575" y="162559"/>
                  <a:pt x="4089306" y="162559"/>
                </a:cubicBezTo>
                <a:cubicBezTo>
                  <a:pt x="4088037" y="162559"/>
                  <a:pt x="4088037" y="162559"/>
                  <a:pt x="4086763" y="162559"/>
                </a:cubicBezTo>
                <a:cubicBezTo>
                  <a:pt x="4086763" y="163830"/>
                  <a:pt x="4086763" y="163830"/>
                  <a:pt x="4086763" y="165100"/>
                </a:cubicBezTo>
                <a:cubicBezTo>
                  <a:pt x="4088037" y="166370"/>
                  <a:pt x="4089306" y="166370"/>
                  <a:pt x="4090575" y="167640"/>
                </a:cubicBezTo>
                <a:cubicBezTo>
                  <a:pt x="4091844" y="167640"/>
                  <a:pt x="4094386" y="168910"/>
                  <a:pt x="4095655" y="168910"/>
                </a:cubicBezTo>
                <a:cubicBezTo>
                  <a:pt x="4096924" y="170180"/>
                  <a:pt x="4098197" y="171450"/>
                  <a:pt x="4099466" y="172720"/>
                </a:cubicBezTo>
                <a:cubicBezTo>
                  <a:pt x="4100735" y="172720"/>
                  <a:pt x="4100735" y="173990"/>
                  <a:pt x="4102004" y="173990"/>
                </a:cubicBezTo>
                <a:cubicBezTo>
                  <a:pt x="4103273" y="175260"/>
                  <a:pt x="4104546" y="176530"/>
                  <a:pt x="4105815" y="177800"/>
                </a:cubicBezTo>
                <a:cubicBezTo>
                  <a:pt x="4105815" y="177800"/>
                  <a:pt x="4105815" y="179070"/>
                  <a:pt x="4105815" y="179070"/>
                </a:cubicBezTo>
                <a:cubicBezTo>
                  <a:pt x="4104546" y="179070"/>
                  <a:pt x="4102004" y="180340"/>
                  <a:pt x="4100735" y="181610"/>
                </a:cubicBezTo>
                <a:cubicBezTo>
                  <a:pt x="4098197" y="181610"/>
                  <a:pt x="4096924" y="181610"/>
                  <a:pt x="4094386" y="181610"/>
                </a:cubicBezTo>
                <a:cubicBezTo>
                  <a:pt x="4093117" y="181610"/>
                  <a:pt x="4090575" y="182880"/>
                  <a:pt x="4089306" y="182880"/>
                </a:cubicBezTo>
                <a:cubicBezTo>
                  <a:pt x="4088037" y="182880"/>
                  <a:pt x="4086763" y="184150"/>
                  <a:pt x="4085495" y="184150"/>
                </a:cubicBezTo>
                <a:cubicBezTo>
                  <a:pt x="4084226" y="184150"/>
                  <a:pt x="4082957" y="184150"/>
                  <a:pt x="4081688" y="184150"/>
                </a:cubicBezTo>
                <a:cubicBezTo>
                  <a:pt x="4080414" y="182880"/>
                  <a:pt x="4079146" y="182880"/>
                  <a:pt x="4077877" y="181610"/>
                </a:cubicBezTo>
                <a:cubicBezTo>
                  <a:pt x="4076608" y="181610"/>
                  <a:pt x="4076608" y="180340"/>
                  <a:pt x="4075334" y="180340"/>
                </a:cubicBezTo>
                <a:cubicBezTo>
                  <a:pt x="4074065" y="180340"/>
                  <a:pt x="4072797" y="180340"/>
                  <a:pt x="4071528" y="180340"/>
                </a:cubicBezTo>
                <a:cubicBezTo>
                  <a:pt x="4071528" y="180340"/>
                  <a:pt x="4070254" y="179070"/>
                  <a:pt x="4068985" y="179070"/>
                </a:cubicBezTo>
                <a:cubicBezTo>
                  <a:pt x="4067716" y="179070"/>
                  <a:pt x="4066448" y="179070"/>
                  <a:pt x="4065174" y="179070"/>
                </a:cubicBezTo>
                <a:cubicBezTo>
                  <a:pt x="4062636" y="177800"/>
                  <a:pt x="4058825" y="177800"/>
                  <a:pt x="4056287" y="176530"/>
                </a:cubicBezTo>
                <a:cubicBezTo>
                  <a:pt x="4053745" y="175260"/>
                  <a:pt x="4052476" y="175260"/>
                  <a:pt x="4051207" y="173990"/>
                </a:cubicBezTo>
                <a:cubicBezTo>
                  <a:pt x="4049933" y="173990"/>
                  <a:pt x="4049933" y="172720"/>
                  <a:pt x="4048664" y="172720"/>
                </a:cubicBezTo>
                <a:cubicBezTo>
                  <a:pt x="4047396" y="172720"/>
                  <a:pt x="4044858" y="172720"/>
                  <a:pt x="4043584" y="172720"/>
                </a:cubicBezTo>
                <a:cubicBezTo>
                  <a:pt x="4042315" y="173990"/>
                  <a:pt x="4039778" y="173990"/>
                  <a:pt x="4038504" y="173990"/>
                </a:cubicBezTo>
                <a:cubicBezTo>
                  <a:pt x="4037235" y="173990"/>
                  <a:pt x="4035966" y="172720"/>
                  <a:pt x="4034698" y="172720"/>
                </a:cubicBezTo>
                <a:cubicBezTo>
                  <a:pt x="4033424" y="171450"/>
                  <a:pt x="4032155" y="171450"/>
                  <a:pt x="4030886" y="170180"/>
                </a:cubicBezTo>
                <a:cubicBezTo>
                  <a:pt x="4028349" y="170180"/>
                  <a:pt x="4027075" y="168910"/>
                  <a:pt x="4025806" y="168910"/>
                </a:cubicBezTo>
                <a:cubicBezTo>
                  <a:pt x="4024537" y="167640"/>
                  <a:pt x="4024537" y="167640"/>
                  <a:pt x="4023263" y="166370"/>
                </a:cubicBezTo>
                <a:cubicBezTo>
                  <a:pt x="4023263" y="165100"/>
                  <a:pt x="4021995" y="162559"/>
                  <a:pt x="4021995" y="161289"/>
                </a:cubicBezTo>
                <a:cubicBezTo>
                  <a:pt x="4020726" y="160019"/>
                  <a:pt x="4020726" y="160019"/>
                  <a:pt x="4019457" y="158749"/>
                </a:cubicBezTo>
                <a:cubicBezTo>
                  <a:pt x="4018183" y="157479"/>
                  <a:pt x="4018183" y="157479"/>
                  <a:pt x="4016914" y="157479"/>
                </a:cubicBezTo>
                <a:cubicBezTo>
                  <a:pt x="4015646" y="157479"/>
                  <a:pt x="4014377" y="157479"/>
                  <a:pt x="4013103" y="157479"/>
                </a:cubicBezTo>
                <a:cubicBezTo>
                  <a:pt x="4013103" y="156209"/>
                  <a:pt x="4011834" y="156209"/>
                  <a:pt x="4010565" y="154939"/>
                </a:cubicBezTo>
                <a:cubicBezTo>
                  <a:pt x="4010565" y="154939"/>
                  <a:pt x="4009297" y="153669"/>
                  <a:pt x="4008023" y="153669"/>
                </a:cubicBezTo>
                <a:cubicBezTo>
                  <a:pt x="4008023" y="153669"/>
                  <a:pt x="4006754" y="154939"/>
                  <a:pt x="4006754" y="154939"/>
                </a:cubicBezTo>
                <a:cubicBezTo>
                  <a:pt x="4008023" y="154939"/>
                  <a:pt x="4008023" y="156209"/>
                  <a:pt x="4008023" y="156209"/>
                </a:cubicBezTo>
                <a:cubicBezTo>
                  <a:pt x="4006754" y="156209"/>
                  <a:pt x="4006754" y="156209"/>
                  <a:pt x="4005485" y="156209"/>
                </a:cubicBezTo>
                <a:cubicBezTo>
                  <a:pt x="4005485" y="156209"/>
                  <a:pt x="4004216" y="154939"/>
                  <a:pt x="4004216" y="154939"/>
                </a:cubicBezTo>
                <a:cubicBezTo>
                  <a:pt x="4002948" y="153669"/>
                  <a:pt x="4001674" y="153669"/>
                  <a:pt x="4000405" y="152399"/>
                </a:cubicBezTo>
                <a:cubicBezTo>
                  <a:pt x="4001674" y="152399"/>
                  <a:pt x="4001674" y="151129"/>
                  <a:pt x="4001674" y="151129"/>
                </a:cubicBezTo>
                <a:cubicBezTo>
                  <a:pt x="4004216" y="151129"/>
                  <a:pt x="4005485" y="149859"/>
                  <a:pt x="4006754" y="149859"/>
                </a:cubicBezTo>
                <a:cubicBezTo>
                  <a:pt x="4006754" y="149859"/>
                  <a:pt x="4008023" y="148589"/>
                  <a:pt x="4008023" y="148589"/>
                </a:cubicBezTo>
                <a:cubicBezTo>
                  <a:pt x="4008023" y="147319"/>
                  <a:pt x="4006754" y="146049"/>
                  <a:pt x="4006754" y="144779"/>
                </a:cubicBezTo>
                <a:cubicBezTo>
                  <a:pt x="4006754" y="143509"/>
                  <a:pt x="4008023" y="143509"/>
                  <a:pt x="4008023" y="142239"/>
                </a:cubicBezTo>
                <a:cubicBezTo>
                  <a:pt x="4009297" y="142239"/>
                  <a:pt x="4011834" y="140969"/>
                  <a:pt x="4013103" y="140969"/>
                </a:cubicBezTo>
                <a:cubicBezTo>
                  <a:pt x="4013103" y="140969"/>
                  <a:pt x="4011834" y="139699"/>
                  <a:pt x="4011834" y="139699"/>
                </a:cubicBezTo>
                <a:cubicBezTo>
                  <a:pt x="4010565" y="139699"/>
                  <a:pt x="4010565" y="139699"/>
                  <a:pt x="4009297" y="139699"/>
                </a:cubicBezTo>
                <a:cubicBezTo>
                  <a:pt x="4008023" y="138429"/>
                  <a:pt x="4006754" y="138429"/>
                  <a:pt x="4005485" y="137159"/>
                </a:cubicBezTo>
                <a:cubicBezTo>
                  <a:pt x="4005485" y="135889"/>
                  <a:pt x="4005485" y="135889"/>
                  <a:pt x="4005485" y="134619"/>
                </a:cubicBezTo>
                <a:lnTo>
                  <a:pt x="4007545" y="131526"/>
                </a:lnTo>
                <a:lnTo>
                  <a:pt x="4004217" y="132081"/>
                </a:lnTo>
                <a:cubicBezTo>
                  <a:pt x="4001677" y="132081"/>
                  <a:pt x="4000405" y="132081"/>
                  <a:pt x="3999136" y="132081"/>
                </a:cubicBezTo>
                <a:cubicBezTo>
                  <a:pt x="3997868" y="132081"/>
                  <a:pt x="3995327" y="130811"/>
                  <a:pt x="3994055" y="130811"/>
                </a:cubicBezTo>
                <a:cubicBezTo>
                  <a:pt x="3992786" y="129540"/>
                  <a:pt x="3990246" y="129540"/>
                  <a:pt x="3988977" y="128270"/>
                </a:cubicBezTo>
                <a:cubicBezTo>
                  <a:pt x="3988977" y="127000"/>
                  <a:pt x="3987705" y="127000"/>
                  <a:pt x="3986436" y="127000"/>
                </a:cubicBezTo>
                <a:cubicBezTo>
                  <a:pt x="3985168" y="128270"/>
                  <a:pt x="3985168" y="128270"/>
                  <a:pt x="3983896" y="128270"/>
                </a:cubicBezTo>
                <a:cubicBezTo>
                  <a:pt x="3983896" y="128270"/>
                  <a:pt x="3982627" y="128270"/>
                  <a:pt x="3981355" y="128270"/>
                </a:cubicBezTo>
                <a:cubicBezTo>
                  <a:pt x="3980086" y="127000"/>
                  <a:pt x="3977546" y="125730"/>
                  <a:pt x="3976277" y="124462"/>
                </a:cubicBezTo>
                <a:cubicBezTo>
                  <a:pt x="3975005" y="123192"/>
                  <a:pt x="3975005" y="123192"/>
                  <a:pt x="3975005" y="121921"/>
                </a:cubicBezTo>
                <a:cubicBezTo>
                  <a:pt x="3975005" y="121921"/>
                  <a:pt x="3973736" y="120651"/>
                  <a:pt x="3973736" y="120651"/>
                </a:cubicBezTo>
                <a:cubicBezTo>
                  <a:pt x="3972464" y="120651"/>
                  <a:pt x="3969927" y="120651"/>
                  <a:pt x="3968655" y="120651"/>
                </a:cubicBezTo>
                <a:cubicBezTo>
                  <a:pt x="3967386" y="121921"/>
                  <a:pt x="3967386" y="121921"/>
                  <a:pt x="3966114" y="123192"/>
                </a:cubicBezTo>
                <a:cubicBezTo>
                  <a:pt x="3964846" y="123192"/>
                  <a:pt x="3964846" y="123192"/>
                  <a:pt x="3963574" y="123192"/>
                </a:cubicBezTo>
                <a:cubicBezTo>
                  <a:pt x="3962305" y="123192"/>
                  <a:pt x="3962305" y="121921"/>
                  <a:pt x="3962305" y="121921"/>
                </a:cubicBezTo>
                <a:cubicBezTo>
                  <a:pt x="3962305" y="121921"/>
                  <a:pt x="3963574" y="120651"/>
                  <a:pt x="3963574" y="120651"/>
                </a:cubicBezTo>
                <a:cubicBezTo>
                  <a:pt x="3964846" y="119381"/>
                  <a:pt x="3964846" y="119381"/>
                  <a:pt x="3966114" y="118111"/>
                </a:cubicBezTo>
                <a:cubicBezTo>
                  <a:pt x="3967386" y="115570"/>
                  <a:pt x="3967386" y="114300"/>
                  <a:pt x="3968655" y="111759"/>
                </a:cubicBezTo>
                <a:cubicBezTo>
                  <a:pt x="3968655" y="110492"/>
                  <a:pt x="3968655" y="110492"/>
                  <a:pt x="3968655" y="109221"/>
                </a:cubicBezTo>
                <a:cubicBezTo>
                  <a:pt x="3967386" y="109221"/>
                  <a:pt x="3966114" y="107951"/>
                  <a:pt x="3964846" y="107951"/>
                </a:cubicBezTo>
                <a:cubicBezTo>
                  <a:pt x="3964846" y="107951"/>
                  <a:pt x="3963577" y="106681"/>
                  <a:pt x="3962305" y="101600"/>
                </a:cubicBezTo>
                <a:cubicBezTo>
                  <a:pt x="3963577" y="99059"/>
                  <a:pt x="3963577" y="95251"/>
                  <a:pt x="3963577" y="92711"/>
                </a:cubicBezTo>
                <a:cubicBezTo>
                  <a:pt x="3963577" y="91440"/>
                  <a:pt x="3964846" y="91440"/>
                  <a:pt x="3964846" y="90170"/>
                </a:cubicBezTo>
                <a:cubicBezTo>
                  <a:pt x="3967386" y="88900"/>
                  <a:pt x="3968655" y="88900"/>
                  <a:pt x="3969927" y="87630"/>
                </a:cubicBezTo>
                <a:cubicBezTo>
                  <a:pt x="3971196" y="87630"/>
                  <a:pt x="3972468" y="86359"/>
                  <a:pt x="3973736" y="85089"/>
                </a:cubicBezTo>
                <a:cubicBezTo>
                  <a:pt x="3975005" y="83821"/>
                  <a:pt x="3976277" y="83821"/>
                  <a:pt x="3977546" y="82551"/>
                </a:cubicBezTo>
                <a:cubicBezTo>
                  <a:pt x="3977546" y="82551"/>
                  <a:pt x="3977546" y="81281"/>
                  <a:pt x="3977546" y="80011"/>
                </a:cubicBezTo>
                <a:cubicBezTo>
                  <a:pt x="3977546" y="80011"/>
                  <a:pt x="3977546" y="80011"/>
                  <a:pt x="3977546" y="78740"/>
                </a:cubicBezTo>
                <a:cubicBezTo>
                  <a:pt x="3977546" y="78740"/>
                  <a:pt x="3978818" y="77470"/>
                  <a:pt x="3978818" y="77470"/>
                </a:cubicBezTo>
                <a:cubicBezTo>
                  <a:pt x="3978818" y="76200"/>
                  <a:pt x="3980086" y="76200"/>
                  <a:pt x="3980086" y="76200"/>
                </a:cubicBezTo>
                <a:close/>
                <a:moveTo>
                  <a:pt x="3577496" y="76200"/>
                </a:moveTo>
                <a:cubicBezTo>
                  <a:pt x="3578766" y="76200"/>
                  <a:pt x="3578766" y="76200"/>
                  <a:pt x="3580036" y="76200"/>
                </a:cubicBezTo>
                <a:cubicBezTo>
                  <a:pt x="3580036" y="76200"/>
                  <a:pt x="3581306" y="77470"/>
                  <a:pt x="3581306" y="77470"/>
                </a:cubicBezTo>
                <a:cubicBezTo>
                  <a:pt x="3582576" y="77470"/>
                  <a:pt x="3583846" y="77470"/>
                  <a:pt x="3585116" y="77470"/>
                </a:cubicBezTo>
                <a:cubicBezTo>
                  <a:pt x="3585116" y="77470"/>
                  <a:pt x="3585116" y="78741"/>
                  <a:pt x="3585116" y="78741"/>
                </a:cubicBezTo>
                <a:cubicBezTo>
                  <a:pt x="3583846" y="78741"/>
                  <a:pt x="3582576" y="80011"/>
                  <a:pt x="3581306" y="80011"/>
                </a:cubicBezTo>
                <a:cubicBezTo>
                  <a:pt x="3580036" y="80011"/>
                  <a:pt x="3580036" y="80011"/>
                  <a:pt x="3578766" y="80011"/>
                </a:cubicBezTo>
                <a:cubicBezTo>
                  <a:pt x="3577496" y="80011"/>
                  <a:pt x="3577496" y="78741"/>
                  <a:pt x="3576225" y="78741"/>
                </a:cubicBezTo>
                <a:cubicBezTo>
                  <a:pt x="3573685" y="78741"/>
                  <a:pt x="3572416" y="78741"/>
                  <a:pt x="3569876" y="78741"/>
                </a:cubicBezTo>
                <a:cubicBezTo>
                  <a:pt x="3569876" y="78741"/>
                  <a:pt x="3568605" y="77470"/>
                  <a:pt x="3568605" y="77470"/>
                </a:cubicBezTo>
                <a:cubicBezTo>
                  <a:pt x="3569876" y="77470"/>
                  <a:pt x="3569876" y="77470"/>
                  <a:pt x="3571145" y="77470"/>
                </a:cubicBezTo>
                <a:cubicBezTo>
                  <a:pt x="3572416" y="77470"/>
                  <a:pt x="3572416" y="77470"/>
                  <a:pt x="3573685" y="77470"/>
                </a:cubicBezTo>
                <a:cubicBezTo>
                  <a:pt x="3574956" y="77470"/>
                  <a:pt x="3576225" y="76200"/>
                  <a:pt x="3577496" y="76200"/>
                </a:cubicBezTo>
                <a:close/>
                <a:moveTo>
                  <a:pt x="3519075" y="76199"/>
                </a:moveTo>
                <a:cubicBezTo>
                  <a:pt x="3520346" y="76199"/>
                  <a:pt x="3520346" y="77470"/>
                  <a:pt x="3520346" y="77470"/>
                </a:cubicBezTo>
                <a:lnTo>
                  <a:pt x="3519330" y="77978"/>
                </a:lnTo>
                <a:lnTo>
                  <a:pt x="3520346" y="80010"/>
                </a:lnTo>
                <a:cubicBezTo>
                  <a:pt x="3520346" y="80010"/>
                  <a:pt x="3521616" y="81281"/>
                  <a:pt x="3521616" y="81281"/>
                </a:cubicBezTo>
                <a:cubicBezTo>
                  <a:pt x="3521616" y="81281"/>
                  <a:pt x="3520346" y="81281"/>
                  <a:pt x="3520346" y="81281"/>
                </a:cubicBezTo>
                <a:cubicBezTo>
                  <a:pt x="3520346" y="82551"/>
                  <a:pt x="3519076" y="82551"/>
                  <a:pt x="3519076" y="82551"/>
                </a:cubicBezTo>
                <a:cubicBezTo>
                  <a:pt x="3517806" y="82551"/>
                  <a:pt x="3516536" y="82551"/>
                  <a:pt x="3515266" y="82551"/>
                </a:cubicBezTo>
                <a:cubicBezTo>
                  <a:pt x="3513996" y="82551"/>
                  <a:pt x="3512726" y="83821"/>
                  <a:pt x="3511456" y="83821"/>
                </a:cubicBezTo>
                <a:cubicBezTo>
                  <a:pt x="3510185" y="83821"/>
                  <a:pt x="3508916" y="82551"/>
                  <a:pt x="3508916" y="82551"/>
                </a:cubicBezTo>
                <a:cubicBezTo>
                  <a:pt x="3508916" y="82551"/>
                  <a:pt x="3508916" y="81281"/>
                  <a:pt x="3507645" y="81281"/>
                </a:cubicBezTo>
                <a:cubicBezTo>
                  <a:pt x="3506376" y="81281"/>
                  <a:pt x="3506376" y="80010"/>
                  <a:pt x="3505105" y="80010"/>
                </a:cubicBezTo>
                <a:cubicBezTo>
                  <a:pt x="3505105" y="78740"/>
                  <a:pt x="3505105" y="78740"/>
                  <a:pt x="3505105" y="78740"/>
                </a:cubicBezTo>
                <a:cubicBezTo>
                  <a:pt x="3506375" y="77470"/>
                  <a:pt x="3507645" y="77470"/>
                  <a:pt x="3508915" y="77470"/>
                </a:cubicBezTo>
                <a:cubicBezTo>
                  <a:pt x="3510185" y="77470"/>
                  <a:pt x="3512725" y="77470"/>
                  <a:pt x="3513995" y="77470"/>
                </a:cubicBezTo>
                <a:cubicBezTo>
                  <a:pt x="3515266" y="76200"/>
                  <a:pt x="3515266" y="76200"/>
                  <a:pt x="3516536" y="76200"/>
                </a:cubicBezTo>
                <a:lnTo>
                  <a:pt x="3518228" y="77046"/>
                </a:lnTo>
                <a:close/>
                <a:moveTo>
                  <a:pt x="2007779" y="38099"/>
                </a:moveTo>
                <a:cubicBezTo>
                  <a:pt x="2009046" y="38099"/>
                  <a:pt x="2009046" y="38099"/>
                  <a:pt x="2010317" y="38099"/>
                </a:cubicBezTo>
                <a:cubicBezTo>
                  <a:pt x="2011588" y="38099"/>
                  <a:pt x="2011588" y="39370"/>
                  <a:pt x="2012860" y="39370"/>
                </a:cubicBezTo>
                <a:cubicBezTo>
                  <a:pt x="2011588" y="40641"/>
                  <a:pt x="2010317" y="40641"/>
                  <a:pt x="2009046" y="40641"/>
                </a:cubicBezTo>
                <a:cubicBezTo>
                  <a:pt x="2007779" y="40641"/>
                  <a:pt x="2007779" y="40641"/>
                  <a:pt x="2006507" y="40641"/>
                </a:cubicBezTo>
                <a:cubicBezTo>
                  <a:pt x="2006507" y="39370"/>
                  <a:pt x="2007779" y="39370"/>
                  <a:pt x="2007779" y="38099"/>
                </a:cubicBezTo>
                <a:close/>
                <a:moveTo>
                  <a:pt x="2435770" y="0"/>
                </a:moveTo>
                <a:cubicBezTo>
                  <a:pt x="2435770" y="1280"/>
                  <a:pt x="2437040" y="1280"/>
                  <a:pt x="2438313" y="1280"/>
                </a:cubicBezTo>
                <a:cubicBezTo>
                  <a:pt x="2439584" y="2529"/>
                  <a:pt x="2439584" y="2529"/>
                  <a:pt x="2439584" y="2529"/>
                </a:cubicBezTo>
                <a:cubicBezTo>
                  <a:pt x="2439584" y="2529"/>
                  <a:pt x="2440858" y="2529"/>
                  <a:pt x="2440858" y="2529"/>
                </a:cubicBezTo>
                <a:cubicBezTo>
                  <a:pt x="2442132" y="2529"/>
                  <a:pt x="2442132" y="1280"/>
                  <a:pt x="2443406" y="1280"/>
                </a:cubicBezTo>
                <a:cubicBezTo>
                  <a:pt x="2444642" y="1280"/>
                  <a:pt x="2445916" y="1280"/>
                  <a:pt x="2447190" y="1280"/>
                </a:cubicBezTo>
                <a:cubicBezTo>
                  <a:pt x="2449737" y="1280"/>
                  <a:pt x="2452284" y="1280"/>
                  <a:pt x="2454832" y="1280"/>
                </a:cubicBezTo>
                <a:cubicBezTo>
                  <a:pt x="2456105" y="2529"/>
                  <a:pt x="2456105" y="2529"/>
                  <a:pt x="2457378" y="2529"/>
                </a:cubicBezTo>
                <a:cubicBezTo>
                  <a:pt x="2458612" y="2529"/>
                  <a:pt x="2458612" y="2529"/>
                  <a:pt x="2459887" y="2529"/>
                </a:cubicBezTo>
                <a:cubicBezTo>
                  <a:pt x="2461162" y="1280"/>
                  <a:pt x="2461162" y="1280"/>
                  <a:pt x="2462434" y="1280"/>
                </a:cubicBezTo>
                <a:cubicBezTo>
                  <a:pt x="2463707" y="2529"/>
                  <a:pt x="2463707" y="2529"/>
                  <a:pt x="2464981" y="2529"/>
                </a:cubicBezTo>
                <a:cubicBezTo>
                  <a:pt x="2464981" y="2529"/>
                  <a:pt x="2466253" y="3809"/>
                  <a:pt x="2466253" y="3809"/>
                </a:cubicBezTo>
                <a:cubicBezTo>
                  <a:pt x="2467528" y="3809"/>
                  <a:pt x="2470076" y="5089"/>
                  <a:pt x="2471349" y="5089"/>
                </a:cubicBezTo>
                <a:cubicBezTo>
                  <a:pt x="2472585" y="3809"/>
                  <a:pt x="2472585" y="3809"/>
                  <a:pt x="2473858" y="3809"/>
                </a:cubicBezTo>
                <a:cubicBezTo>
                  <a:pt x="2473858" y="2529"/>
                  <a:pt x="2473858" y="2529"/>
                  <a:pt x="2473858" y="2529"/>
                </a:cubicBezTo>
                <a:cubicBezTo>
                  <a:pt x="2475131" y="2529"/>
                  <a:pt x="2475131" y="2529"/>
                  <a:pt x="2476406" y="2529"/>
                </a:cubicBezTo>
                <a:cubicBezTo>
                  <a:pt x="2478951" y="2529"/>
                  <a:pt x="2480226" y="3809"/>
                  <a:pt x="2482771" y="3809"/>
                </a:cubicBezTo>
                <a:cubicBezTo>
                  <a:pt x="2484042" y="3809"/>
                  <a:pt x="2484042" y="3809"/>
                  <a:pt x="2485318" y="3809"/>
                </a:cubicBezTo>
                <a:cubicBezTo>
                  <a:pt x="2486554" y="5089"/>
                  <a:pt x="2487826" y="5089"/>
                  <a:pt x="2489101" y="6338"/>
                </a:cubicBezTo>
                <a:cubicBezTo>
                  <a:pt x="2491648" y="6338"/>
                  <a:pt x="2494194" y="6338"/>
                  <a:pt x="2496741" y="6338"/>
                </a:cubicBezTo>
                <a:cubicBezTo>
                  <a:pt x="2498014" y="6338"/>
                  <a:pt x="2498014" y="6338"/>
                  <a:pt x="2499287" y="6338"/>
                </a:cubicBezTo>
                <a:cubicBezTo>
                  <a:pt x="2500523" y="5089"/>
                  <a:pt x="2501795" y="5089"/>
                  <a:pt x="2503069" y="5089"/>
                </a:cubicBezTo>
                <a:cubicBezTo>
                  <a:pt x="2503069" y="6338"/>
                  <a:pt x="2504344" y="6338"/>
                  <a:pt x="2504344" y="6338"/>
                </a:cubicBezTo>
                <a:cubicBezTo>
                  <a:pt x="2504344" y="6338"/>
                  <a:pt x="2505621" y="7618"/>
                  <a:pt x="2505621" y="7618"/>
                </a:cubicBezTo>
                <a:cubicBezTo>
                  <a:pt x="2506895" y="7618"/>
                  <a:pt x="2508168" y="6338"/>
                  <a:pt x="2509441" y="6338"/>
                </a:cubicBezTo>
                <a:cubicBezTo>
                  <a:pt x="2510713" y="6338"/>
                  <a:pt x="2511986" y="6338"/>
                  <a:pt x="2513260" y="6338"/>
                </a:cubicBezTo>
                <a:cubicBezTo>
                  <a:pt x="2513260" y="6338"/>
                  <a:pt x="2514495" y="7618"/>
                  <a:pt x="2515767" y="7618"/>
                </a:cubicBezTo>
                <a:cubicBezTo>
                  <a:pt x="2518314" y="7618"/>
                  <a:pt x="2519589" y="7618"/>
                  <a:pt x="2522136" y="7618"/>
                </a:cubicBezTo>
                <a:cubicBezTo>
                  <a:pt x="2523410" y="7618"/>
                  <a:pt x="2524683" y="8898"/>
                  <a:pt x="2525956" y="8898"/>
                </a:cubicBezTo>
                <a:cubicBezTo>
                  <a:pt x="2525956" y="10147"/>
                  <a:pt x="2527229" y="10147"/>
                  <a:pt x="2527229" y="11427"/>
                </a:cubicBezTo>
                <a:cubicBezTo>
                  <a:pt x="2527229" y="12707"/>
                  <a:pt x="2528465" y="12707"/>
                  <a:pt x="2529738" y="12707"/>
                </a:cubicBezTo>
                <a:cubicBezTo>
                  <a:pt x="2531011" y="12707"/>
                  <a:pt x="2533558" y="13956"/>
                  <a:pt x="2534833" y="13956"/>
                </a:cubicBezTo>
                <a:cubicBezTo>
                  <a:pt x="2534833" y="13956"/>
                  <a:pt x="2534833" y="15236"/>
                  <a:pt x="2534833" y="15236"/>
                </a:cubicBezTo>
                <a:cubicBezTo>
                  <a:pt x="2533558" y="16516"/>
                  <a:pt x="2533558" y="16516"/>
                  <a:pt x="2532284" y="17765"/>
                </a:cubicBezTo>
                <a:cubicBezTo>
                  <a:pt x="2531011" y="17765"/>
                  <a:pt x="2529738" y="17765"/>
                  <a:pt x="2528465" y="17765"/>
                </a:cubicBezTo>
                <a:cubicBezTo>
                  <a:pt x="2527229" y="17765"/>
                  <a:pt x="2525956" y="17765"/>
                  <a:pt x="2524683" y="17765"/>
                </a:cubicBezTo>
                <a:cubicBezTo>
                  <a:pt x="2523410" y="17765"/>
                  <a:pt x="2523410" y="19045"/>
                  <a:pt x="2522136" y="19045"/>
                </a:cubicBezTo>
                <a:cubicBezTo>
                  <a:pt x="2520863" y="19045"/>
                  <a:pt x="2520863" y="20326"/>
                  <a:pt x="2519589" y="20326"/>
                </a:cubicBezTo>
                <a:cubicBezTo>
                  <a:pt x="2518314" y="20326"/>
                  <a:pt x="2517042" y="20326"/>
                  <a:pt x="2515767" y="20326"/>
                </a:cubicBezTo>
                <a:cubicBezTo>
                  <a:pt x="2515767" y="20326"/>
                  <a:pt x="2514495" y="20326"/>
                  <a:pt x="2514495" y="20326"/>
                </a:cubicBezTo>
                <a:cubicBezTo>
                  <a:pt x="2513260" y="21606"/>
                  <a:pt x="2511986" y="21606"/>
                  <a:pt x="2510713" y="21606"/>
                </a:cubicBezTo>
                <a:cubicBezTo>
                  <a:pt x="2509441" y="21606"/>
                  <a:pt x="2508168" y="21606"/>
                  <a:pt x="2506895" y="21606"/>
                </a:cubicBezTo>
                <a:cubicBezTo>
                  <a:pt x="2504344" y="21606"/>
                  <a:pt x="2501795" y="20326"/>
                  <a:pt x="2499287" y="20326"/>
                </a:cubicBezTo>
                <a:cubicBezTo>
                  <a:pt x="2498014" y="20326"/>
                  <a:pt x="2496741" y="20326"/>
                  <a:pt x="2495467" y="20326"/>
                </a:cubicBezTo>
                <a:cubicBezTo>
                  <a:pt x="2494194" y="20326"/>
                  <a:pt x="2494194" y="20326"/>
                  <a:pt x="2492923" y="20326"/>
                </a:cubicBezTo>
                <a:cubicBezTo>
                  <a:pt x="2491648" y="20326"/>
                  <a:pt x="2490374" y="20326"/>
                  <a:pt x="2489101" y="20326"/>
                </a:cubicBezTo>
                <a:cubicBezTo>
                  <a:pt x="2487826" y="20326"/>
                  <a:pt x="2486554" y="20326"/>
                  <a:pt x="2485318" y="20326"/>
                </a:cubicBezTo>
                <a:cubicBezTo>
                  <a:pt x="2485318" y="20326"/>
                  <a:pt x="2484042" y="21606"/>
                  <a:pt x="2484042" y="21606"/>
                </a:cubicBezTo>
                <a:cubicBezTo>
                  <a:pt x="2482771" y="21606"/>
                  <a:pt x="2482771" y="21606"/>
                  <a:pt x="2481496" y="21606"/>
                </a:cubicBezTo>
                <a:cubicBezTo>
                  <a:pt x="2481496" y="20326"/>
                  <a:pt x="2480226" y="20326"/>
                  <a:pt x="2480226" y="20326"/>
                </a:cubicBezTo>
                <a:cubicBezTo>
                  <a:pt x="2478951" y="20326"/>
                  <a:pt x="2477679" y="20326"/>
                  <a:pt x="2476406" y="20326"/>
                </a:cubicBezTo>
                <a:cubicBezTo>
                  <a:pt x="2473858" y="21606"/>
                  <a:pt x="2472585" y="21606"/>
                  <a:pt x="2470076" y="22855"/>
                </a:cubicBezTo>
                <a:cubicBezTo>
                  <a:pt x="2468802" y="24135"/>
                  <a:pt x="2468802" y="24135"/>
                  <a:pt x="2467528" y="24135"/>
                </a:cubicBezTo>
                <a:cubicBezTo>
                  <a:pt x="2466253" y="24135"/>
                  <a:pt x="2464981" y="24135"/>
                  <a:pt x="2463707" y="24135"/>
                </a:cubicBezTo>
                <a:cubicBezTo>
                  <a:pt x="2463707" y="24135"/>
                  <a:pt x="2462434" y="24135"/>
                  <a:pt x="2461162" y="24135"/>
                </a:cubicBezTo>
                <a:cubicBezTo>
                  <a:pt x="2458612" y="24135"/>
                  <a:pt x="2457378" y="25415"/>
                  <a:pt x="2456105" y="25415"/>
                </a:cubicBezTo>
                <a:cubicBezTo>
                  <a:pt x="2454832" y="25415"/>
                  <a:pt x="2452284" y="25415"/>
                  <a:pt x="2451010" y="25415"/>
                </a:cubicBezTo>
                <a:cubicBezTo>
                  <a:pt x="2449737" y="25415"/>
                  <a:pt x="2449737" y="24135"/>
                  <a:pt x="2448462" y="24135"/>
                </a:cubicBezTo>
                <a:cubicBezTo>
                  <a:pt x="2448462" y="22855"/>
                  <a:pt x="2448462" y="22855"/>
                  <a:pt x="2448462" y="21606"/>
                </a:cubicBezTo>
                <a:cubicBezTo>
                  <a:pt x="2449737" y="20326"/>
                  <a:pt x="2449737" y="20326"/>
                  <a:pt x="2451010" y="20326"/>
                </a:cubicBezTo>
                <a:cubicBezTo>
                  <a:pt x="2452284" y="20326"/>
                  <a:pt x="2452284" y="20326"/>
                  <a:pt x="2453558" y="20326"/>
                </a:cubicBezTo>
                <a:cubicBezTo>
                  <a:pt x="2453558" y="20326"/>
                  <a:pt x="2453558" y="19045"/>
                  <a:pt x="2453558" y="19045"/>
                </a:cubicBezTo>
                <a:cubicBezTo>
                  <a:pt x="2453558" y="17765"/>
                  <a:pt x="2452284" y="17765"/>
                  <a:pt x="2452284" y="17765"/>
                </a:cubicBezTo>
                <a:cubicBezTo>
                  <a:pt x="2452284" y="17765"/>
                  <a:pt x="2451010" y="17765"/>
                  <a:pt x="2449737" y="17765"/>
                </a:cubicBezTo>
                <a:cubicBezTo>
                  <a:pt x="2449737" y="19045"/>
                  <a:pt x="2448462" y="19045"/>
                  <a:pt x="2447190" y="19045"/>
                </a:cubicBezTo>
                <a:cubicBezTo>
                  <a:pt x="2445916" y="20326"/>
                  <a:pt x="2444642" y="20326"/>
                  <a:pt x="2443406" y="21606"/>
                </a:cubicBezTo>
                <a:cubicBezTo>
                  <a:pt x="2443406" y="22855"/>
                  <a:pt x="2443406" y="22855"/>
                  <a:pt x="2443406" y="24135"/>
                </a:cubicBezTo>
                <a:cubicBezTo>
                  <a:pt x="2444642" y="24135"/>
                  <a:pt x="2444642" y="25415"/>
                  <a:pt x="2445916" y="25415"/>
                </a:cubicBezTo>
                <a:cubicBezTo>
                  <a:pt x="2447190" y="25415"/>
                  <a:pt x="2447190" y="25415"/>
                  <a:pt x="2448462" y="25415"/>
                </a:cubicBezTo>
                <a:cubicBezTo>
                  <a:pt x="2447190" y="25415"/>
                  <a:pt x="2447190" y="26664"/>
                  <a:pt x="2447190" y="26664"/>
                </a:cubicBezTo>
                <a:cubicBezTo>
                  <a:pt x="2445916" y="26664"/>
                  <a:pt x="2445916" y="27944"/>
                  <a:pt x="2444642" y="27944"/>
                </a:cubicBezTo>
                <a:cubicBezTo>
                  <a:pt x="2443406" y="27944"/>
                  <a:pt x="2443406" y="27944"/>
                  <a:pt x="2442132" y="27944"/>
                </a:cubicBezTo>
                <a:cubicBezTo>
                  <a:pt x="2442132" y="27944"/>
                  <a:pt x="2440858" y="27944"/>
                  <a:pt x="2439584" y="27944"/>
                </a:cubicBezTo>
                <a:cubicBezTo>
                  <a:pt x="2438313" y="27944"/>
                  <a:pt x="2437040" y="27944"/>
                  <a:pt x="2435770" y="27944"/>
                </a:cubicBezTo>
                <a:cubicBezTo>
                  <a:pt x="2435770" y="29224"/>
                  <a:pt x="2434499" y="29224"/>
                  <a:pt x="2434499" y="29224"/>
                </a:cubicBezTo>
                <a:cubicBezTo>
                  <a:pt x="2433226" y="29224"/>
                  <a:pt x="2431955" y="29224"/>
                  <a:pt x="2430679" y="29224"/>
                </a:cubicBezTo>
                <a:cubicBezTo>
                  <a:pt x="2429442" y="29224"/>
                  <a:pt x="2428165" y="29224"/>
                  <a:pt x="2426892" y="29224"/>
                </a:cubicBezTo>
                <a:cubicBezTo>
                  <a:pt x="2425618" y="29224"/>
                  <a:pt x="2423072" y="29224"/>
                  <a:pt x="2421797" y="29224"/>
                </a:cubicBezTo>
                <a:cubicBezTo>
                  <a:pt x="2420525" y="29224"/>
                  <a:pt x="2417977" y="30473"/>
                  <a:pt x="2416704" y="30473"/>
                </a:cubicBezTo>
                <a:cubicBezTo>
                  <a:pt x="2414195" y="31753"/>
                  <a:pt x="2411647" y="33033"/>
                  <a:pt x="2409101" y="34282"/>
                </a:cubicBezTo>
                <a:cubicBezTo>
                  <a:pt x="2409101" y="34282"/>
                  <a:pt x="2409101" y="35562"/>
                  <a:pt x="2409101" y="35562"/>
                </a:cubicBezTo>
                <a:cubicBezTo>
                  <a:pt x="2409101" y="35562"/>
                  <a:pt x="2409101" y="36842"/>
                  <a:pt x="2409101" y="38091"/>
                </a:cubicBezTo>
                <a:cubicBezTo>
                  <a:pt x="2409101" y="39371"/>
                  <a:pt x="2407829" y="40651"/>
                  <a:pt x="2407829" y="40651"/>
                </a:cubicBezTo>
                <a:cubicBezTo>
                  <a:pt x="2407829" y="40651"/>
                  <a:pt x="2407829" y="41900"/>
                  <a:pt x="2407829" y="41900"/>
                </a:cubicBezTo>
                <a:cubicBezTo>
                  <a:pt x="2407829" y="43180"/>
                  <a:pt x="2409101" y="43180"/>
                  <a:pt x="2409101" y="43180"/>
                </a:cubicBezTo>
                <a:cubicBezTo>
                  <a:pt x="2409101" y="41900"/>
                  <a:pt x="2410374" y="41900"/>
                  <a:pt x="2411647" y="41900"/>
                </a:cubicBezTo>
                <a:cubicBezTo>
                  <a:pt x="2411647" y="40651"/>
                  <a:pt x="2411647" y="40651"/>
                  <a:pt x="2411647" y="39371"/>
                </a:cubicBezTo>
                <a:cubicBezTo>
                  <a:pt x="2412922" y="39371"/>
                  <a:pt x="2412922" y="38091"/>
                  <a:pt x="2412922" y="38091"/>
                </a:cubicBezTo>
                <a:cubicBezTo>
                  <a:pt x="2412922" y="36842"/>
                  <a:pt x="2412922" y="36842"/>
                  <a:pt x="2412922" y="36842"/>
                </a:cubicBezTo>
                <a:cubicBezTo>
                  <a:pt x="2414195" y="36842"/>
                  <a:pt x="2414195" y="35562"/>
                  <a:pt x="2415469" y="35562"/>
                </a:cubicBezTo>
                <a:cubicBezTo>
                  <a:pt x="2416704" y="35562"/>
                  <a:pt x="2417977" y="35562"/>
                  <a:pt x="2419250" y="35562"/>
                </a:cubicBezTo>
                <a:cubicBezTo>
                  <a:pt x="2420525" y="35562"/>
                  <a:pt x="2420525" y="35562"/>
                  <a:pt x="2421797" y="35562"/>
                </a:cubicBezTo>
                <a:cubicBezTo>
                  <a:pt x="2423072" y="36842"/>
                  <a:pt x="2423072" y="36842"/>
                  <a:pt x="2423072" y="36842"/>
                </a:cubicBezTo>
                <a:cubicBezTo>
                  <a:pt x="2421797" y="36842"/>
                  <a:pt x="2421797" y="38091"/>
                  <a:pt x="2421797" y="38091"/>
                </a:cubicBezTo>
                <a:cubicBezTo>
                  <a:pt x="2421797" y="39371"/>
                  <a:pt x="2420525" y="39371"/>
                  <a:pt x="2420525" y="40651"/>
                </a:cubicBezTo>
                <a:cubicBezTo>
                  <a:pt x="2420525" y="41900"/>
                  <a:pt x="2420525" y="41900"/>
                  <a:pt x="2420525" y="41900"/>
                </a:cubicBezTo>
                <a:cubicBezTo>
                  <a:pt x="2420525" y="41900"/>
                  <a:pt x="2421797" y="41900"/>
                  <a:pt x="2421797" y="41900"/>
                </a:cubicBezTo>
                <a:cubicBezTo>
                  <a:pt x="2421797" y="41900"/>
                  <a:pt x="2423072" y="40651"/>
                  <a:pt x="2423072" y="40651"/>
                </a:cubicBezTo>
                <a:cubicBezTo>
                  <a:pt x="2423072" y="39371"/>
                  <a:pt x="2424345" y="38091"/>
                  <a:pt x="2424345" y="36842"/>
                </a:cubicBezTo>
                <a:cubicBezTo>
                  <a:pt x="2424345" y="36842"/>
                  <a:pt x="2426892" y="34282"/>
                  <a:pt x="2426892" y="34282"/>
                </a:cubicBezTo>
                <a:cubicBezTo>
                  <a:pt x="2426892" y="34282"/>
                  <a:pt x="2430679" y="33033"/>
                  <a:pt x="2430679" y="33033"/>
                </a:cubicBezTo>
                <a:cubicBezTo>
                  <a:pt x="2431955" y="33033"/>
                  <a:pt x="2431955" y="33033"/>
                  <a:pt x="2433226" y="33033"/>
                </a:cubicBezTo>
                <a:cubicBezTo>
                  <a:pt x="2434499" y="31753"/>
                  <a:pt x="2437040" y="31753"/>
                  <a:pt x="2438313" y="31753"/>
                </a:cubicBezTo>
                <a:cubicBezTo>
                  <a:pt x="2439584" y="31753"/>
                  <a:pt x="2440858" y="31753"/>
                  <a:pt x="2442132" y="31753"/>
                </a:cubicBezTo>
                <a:cubicBezTo>
                  <a:pt x="2443406" y="30473"/>
                  <a:pt x="2443406" y="30473"/>
                  <a:pt x="2444642" y="30473"/>
                </a:cubicBezTo>
                <a:cubicBezTo>
                  <a:pt x="2444642" y="30473"/>
                  <a:pt x="2445916" y="30473"/>
                  <a:pt x="2445916" y="30473"/>
                </a:cubicBezTo>
                <a:cubicBezTo>
                  <a:pt x="2445916" y="30473"/>
                  <a:pt x="2447190" y="31753"/>
                  <a:pt x="2447190" y="31753"/>
                </a:cubicBezTo>
                <a:cubicBezTo>
                  <a:pt x="2448462" y="33033"/>
                  <a:pt x="2448462" y="33033"/>
                  <a:pt x="2449737" y="34282"/>
                </a:cubicBezTo>
                <a:cubicBezTo>
                  <a:pt x="2449737" y="34282"/>
                  <a:pt x="2451010" y="34282"/>
                  <a:pt x="2451010" y="34282"/>
                </a:cubicBezTo>
                <a:cubicBezTo>
                  <a:pt x="2451010" y="34282"/>
                  <a:pt x="2452284" y="34282"/>
                  <a:pt x="2452284" y="34282"/>
                </a:cubicBezTo>
                <a:cubicBezTo>
                  <a:pt x="2452284" y="34282"/>
                  <a:pt x="2452284" y="33033"/>
                  <a:pt x="2452284" y="33033"/>
                </a:cubicBezTo>
                <a:cubicBezTo>
                  <a:pt x="2452284" y="31753"/>
                  <a:pt x="2451010" y="31753"/>
                  <a:pt x="2451010" y="30473"/>
                </a:cubicBezTo>
                <a:cubicBezTo>
                  <a:pt x="2451010" y="29224"/>
                  <a:pt x="2452284" y="29224"/>
                  <a:pt x="2452284" y="29224"/>
                </a:cubicBezTo>
                <a:cubicBezTo>
                  <a:pt x="2453558" y="27944"/>
                  <a:pt x="2454832" y="27944"/>
                  <a:pt x="2456105" y="27944"/>
                </a:cubicBezTo>
                <a:cubicBezTo>
                  <a:pt x="2457378" y="27944"/>
                  <a:pt x="2458612" y="27944"/>
                  <a:pt x="2459887" y="27944"/>
                </a:cubicBezTo>
                <a:cubicBezTo>
                  <a:pt x="2462434" y="26664"/>
                  <a:pt x="2463707" y="26664"/>
                  <a:pt x="2464981" y="26664"/>
                </a:cubicBezTo>
                <a:cubicBezTo>
                  <a:pt x="2466253" y="25415"/>
                  <a:pt x="2468802" y="25415"/>
                  <a:pt x="2470076" y="25415"/>
                </a:cubicBezTo>
                <a:cubicBezTo>
                  <a:pt x="2471349" y="25415"/>
                  <a:pt x="2473858" y="24135"/>
                  <a:pt x="2475131" y="24135"/>
                </a:cubicBezTo>
                <a:cubicBezTo>
                  <a:pt x="2476406" y="24135"/>
                  <a:pt x="2477679" y="22855"/>
                  <a:pt x="2478951" y="22855"/>
                </a:cubicBezTo>
                <a:cubicBezTo>
                  <a:pt x="2480226" y="21574"/>
                  <a:pt x="2482771" y="21574"/>
                  <a:pt x="2485318" y="21574"/>
                </a:cubicBezTo>
                <a:cubicBezTo>
                  <a:pt x="2486554" y="21574"/>
                  <a:pt x="2489101" y="21574"/>
                  <a:pt x="2490374" y="21574"/>
                </a:cubicBezTo>
                <a:cubicBezTo>
                  <a:pt x="2491648" y="21574"/>
                  <a:pt x="2492923" y="22855"/>
                  <a:pt x="2494194" y="22855"/>
                </a:cubicBezTo>
                <a:cubicBezTo>
                  <a:pt x="2495467" y="22855"/>
                  <a:pt x="2496741" y="22855"/>
                  <a:pt x="2498014" y="22855"/>
                </a:cubicBezTo>
                <a:cubicBezTo>
                  <a:pt x="2499287" y="24135"/>
                  <a:pt x="2499287" y="24135"/>
                  <a:pt x="2500523" y="24135"/>
                </a:cubicBezTo>
                <a:cubicBezTo>
                  <a:pt x="2501795" y="24135"/>
                  <a:pt x="2503069" y="24135"/>
                  <a:pt x="2504344" y="24135"/>
                </a:cubicBezTo>
                <a:cubicBezTo>
                  <a:pt x="2504344" y="24135"/>
                  <a:pt x="2505621" y="25415"/>
                  <a:pt x="2506895" y="25415"/>
                </a:cubicBezTo>
                <a:cubicBezTo>
                  <a:pt x="2508168" y="25415"/>
                  <a:pt x="2508168" y="25415"/>
                  <a:pt x="2509441" y="25415"/>
                </a:cubicBezTo>
                <a:cubicBezTo>
                  <a:pt x="2510713" y="24135"/>
                  <a:pt x="2510713" y="24135"/>
                  <a:pt x="2511986" y="24135"/>
                </a:cubicBezTo>
                <a:cubicBezTo>
                  <a:pt x="2511986" y="24135"/>
                  <a:pt x="2513260" y="24135"/>
                  <a:pt x="2514495" y="24135"/>
                </a:cubicBezTo>
                <a:cubicBezTo>
                  <a:pt x="2514495" y="24135"/>
                  <a:pt x="2515767" y="24135"/>
                  <a:pt x="2515767" y="24135"/>
                </a:cubicBezTo>
                <a:cubicBezTo>
                  <a:pt x="2515767" y="24135"/>
                  <a:pt x="2517042" y="25415"/>
                  <a:pt x="2517042" y="25415"/>
                </a:cubicBezTo>
                <a:cubicBezTo>
                  <a:pt x="2517042" y="25415"/>
                  <a:pt x="2517042" y="25415"/>
                  <a:pt x="2518314" y="25415"/>
                </a:cubicBezTo>
                <a:cubicBezTo>
                  <a:pt x="2519589" y="24135"/>
                  <a:pt x="2520863" y="24135"/>
                  <a:pt x="2522136" y="22855"/>
                </a:cubicBezTo>
                <a:cubicBezTo>
                  <a:pt x="2523410" y="22855"/>
                  <a:pt x="2523410" y="22855"/>
                  <a:pt x="2524683" y="22855"/>
                </a:cubicBezTo>
                <a:cubicBezTo>
                  <a:pt x="2525956" y="22855"/>
                  <a:pt x="2527229" y="22855"/>
                  <a:pt x="2528465" y="22855"/>
                </a:cubicBezTo>
                <a:cubicBezTo>
                  <a:pt x="2529738" y="21606"/>
                  <a:pt x="2532284" y="21606"/>
                  <a:pt x="2533558" y="20326"/>
                </a:cubicBezTo>
                <a:cubicBezTo>
                  <a:pt x="2534833" y="19045"/>
                  <a:pt x="2534833" y="19045"/>
                  <a:pt x="2536104" y="17765"/>
                </a:cubicBezTo>
                <a:cubicBezTo>
                  <a:pt x="2537378" y="17765"/>
                  <a:pt x="2537378" y="17765"/>
                  <a:pt x="2538650" y="17765"/>
                </a:cubicBezTo>
                <a:cubicBezTo>
                  <a:pt x="2538650" y="17765"/>
                  <a:pt x="2539924" y="17765"/>
                  <a:pt x="2539924" y="17765"/>
                </a:cubicBezTo>
                <a:cubicBezTo>
                  <a:pt x="2541198" y="17765"/>
                  <a:pt x="2541198" y="19045"/>
                  <a:pt x="2542433" y="19045"/>
                </a:cubicBezTo>
                <a:cubicBezTo>
                  <a:pt x="2543707" y="19045"/>
                  <a:pt x="2544979" y="20326"/>
                  <a:pt x="2546251" y="20326"/>
                </a:cubicBezTo>
                <a:cubicBezTo>
                  <a:pt x="2546251" y="21606"/>
                  <a:pt x="2546251" y="21606"/>
                  <a:pt x="2546251" y="21606"/>
                </a:cubicBezTo>
                <a:cubicBezTo>
                  <a:pt x="2546251" y="21606"/>
                  <a:pt x="2544979" y="22855"/>
                  <a:pt x="2544979" y="22855"/>
                </a:cubicBezTo>
                <a:cubicBezTo>
                  <a:pt x="2544979" y="22855"/>
                  <a:pt x="2544979" y="24135"/>
                  <a:pt x="2544979" y="24135"/>
                </a:cubicBezTo>
                <a:cubicBezTo>
                  <a:pt x="2546251" y="25415"/>
                  <a:pt x="2546251" y="25415"/>
                  <a:pt x="2547524" y="25415"/>
                </a:cubicBezTo>
                <a:cubicBezTo>
                  <a:pt x="2548799" y="26664"/>
                  <a:pt x="2548799" y="26664"/>
                  <a:pt x="2548799" y="26664"/>
                </a:cubicBezTo>
                <a:cubicBezTo>
                  <a:pt x="2548799" y="26664"/>
                  <a:pt x="2548799" y="27944"/>
                  <a:pt x="2548799" y="27944"/>
                </a:cubicBezTo>
                <a:cubicBezTo>
                  <a:pt x="2547524" y="27944"/>
                  <a:pt x="2544979" y="29224"/>
                  <a:pt x="2543707" y="30473"/>
                </a:cubicBezTo>
                <a:cubicBezTo>
                  <a:pt x="2541198" y="30473"/>
                  <a:pt x="2538650" y="31753"/>
                  <a:pt x="2537378" y="31753"/>
                </a:cubicBezTo>
                <a:cubicBezTo>
                  <a:pt x="2537378" y="31753"/>
                  <a:pt x="2536104" y="31753"/>
                  <a:pt x="2534833" y="31753"/>
                </a:cubicBezTo>
                <a:cubicBezTo>
                  <a:pt x="2533558" y="30473"/>
                  <a:pt x="2532284" y="30473"/>
                  <a:pt x="2531011" y="30473"/>
                </a:cubicBezTo>
                <a:cubicBezTo>
                  <a:pt x="2529738" y="30473"/>
                  <a:pt x="2529738" y="29224"/>
                  <a:pt x="2528465" y="29224"/>
                </a:cubicBezTo>
                <a:cubicBezTo>
                  <a:pt x="2528465" y="30473"/>
                  <a:pt x="2527229" y="30473"/>
                  <a:pt x="2527229" y="30473"/>
                </a:cubicBezTo>
                <a:cubicBezTo>
                  <a:pt x="2527229" y="30473"/>
                  <a:pt x="2527229" y="31753"/>
                  <a:pt x="2527229" y="31753"/>
                </a:cubicBezTo>
                <a:cubicBezTo>
                  <a:pt x="2528465" y="31753"/>
                  <a:pt x="2529738" y="33033"/>
                  <a:pt x="2531011" y="33033"/>
                </a:cubicBezTo>
                <a:cubicBezTo>
                  <a:pt x="2531011" y="34282"/>
                  <a:pt x="2531011" y="34282"/>
                  <a:pt x="2531011" y="34282"/>
                </a:cubicBezTo>
                <a:cubicBezTo>
                  <a:pt x="2529738" y="34282"/>
                  <a:pt x="2528465" y="34282"/>
                  <a:pt x="2527229" y="34282"/>
                </a:cubicBezTo>
                <a:cubicBezTo>
                  <a:pt x="2525956" y="34282"/>
                  <a:pt x="2525956" y="33033"/>
                  <a:pt x="2524683" y="33033"/>
                </a:cubicBezTo>
                <a:cubicBezTo>
                  <a:pt x="2523410" y="33033"/>
                  <a:pt x="2523410" y="33033"/>
                  <a:pt x="2522136" y="33033"/>
                </a:cubicBezTo>
                <a:cubicBezTo>
                  <a:pt x="2522136" y="33033"/>
                  <a:pt x="2522136" y="34282"/>
                  <a:pt x="2522136" y="34282"/>
                </a:cubicBezTo>
                <a:cubicBezTo>
                  <a:pt x="2522136" y="34282"/>
                  <a:pt x="2523410" y="35562"/>
                  <a:pt x="2523410" y="35562"/>
                </a:cubicBezTo>
                <a:cubicBezTo>
                  <a:pt x="2523410" y="35562"/>
                  <a:pt x="2524683" y="35562"/>
                  <a:pt x="2525956" y="35562"/>
                </a:cubicBezTo>
                <a:cubicBezTo>
                  <a:pt x="2527229" y="35562"/>
                  <a:pt x="2528465" y="35562"/>
                  <a:pt x="2529738" y="35562"/>
                </a:cubicBezTo>
                <a:cubicBezTo>
                  <a:pt x="2531011" y="36842"/>
                  <a:pt x="2532284" y="36842"/>
                  <a:pt x="2533558" y="36842"/>
                </a:cubicBezTo>
                <a:cubicBezTo>
                  <a:pt x="2533558" y="36842"/>
                  <a:pt x="2534833" y="36842"/>
                  <a:pt x="2536104" y="36842"/>
                </a:cubicBezTo>
                <a:cubicBezTo>
                  <a:pt x="2537378" y="35562"/>
                  <a:pt x="2539924" y="35562"/>
                  <a:pt x="2541198" y="34282"/>
                </a:cubicBezTo>
                <a:cubicBezTo>
                  <a:pt x="2542433" y="34282"/>
                  <a:pt x="2542433" y="34282"/>
                  <a:pt x="2543707" y="34282"/>
                </a:cubicBezTo>
                <a:cubicBezTo>
                  <a:pt x="2543707" y="35562"/>
                  <a:pt x="2544979" y="35562"/>
                  <a:pt x="2544979" y="35562"/>
                </a:cubicBezTo>
                <a:cubicBezTo>
                  <a:pt x="2544979" y="34282"/>
                  <a:pt x="2544979" y="34282"/>
                  <a:pt x="2544979" y="34282"/>
                </a:cubicBezTo>
                <a:cubicBezTo>
                  <a:pt x="2544979" y="34282"/>
                  <a:pt x="2544979" y="33033"/>
                  <a:pt x="2544979" y="33033"/>
                </a:cubicBezTo>
                <a:cubicBezTo>
                  <a:pt x="2544979" y="33033"/>
                  <a:pt x="2546251" y="33033"/>
                  <a:pt x="2547524" y="33033"/>
                </a:cubicBezTo>
                <a:cubicBezTo>
                  <a:pt x="2550073" y="33033"/>
                  <a:pt x="2552619" y="33033"/>
                  <a:pt x="2555168" y="33033"/>
                </a:cubicBezTo>
                <a:cubicBezTo>
                  <a:pt x="2556406" y="34282"/>
                  <a:pt x="2556406" y="34282"/>
                  <a:pt x="2557677" y="34282"/>
                </a:cubicBezTo>
                <a:cubicBezTo>
                  <a:pt x="2558951" y="34282"/>
                  <a:pt x="2558951" y="35562"/>
                  <a:pt x="2558951" y="35562"/>
                </a:cubicBezTo>
                <a:cubicBezTo>
                  <a:pt x="2558951" y="35562"/>
                  <a:pt x="2560222" y="35562"/>
                  <a:pt x="2560222" y="35562"/>
                </a:cubicBezTo>
                <a:cubicBezTo>
                  <a:pt x="2561497" y="35562"/>
                  <a:pt x="2561497" y="35562"/>
                  <a:pt x="2562769" y="35562"/>
                </a:cubicBezTo>
                <a:cubicBezTo>
                  <a:pt x="2562769" y="34282"/>
                  <a:pt x="2564044" y="34282"/>
                  <a:pt x="2564044" y="34282"/>
                </a:cubicBezTo>
                <a:cubicBezTo>
                  <a:pt x="2564044" y="34282"/>
                  <a:pt x="2565317" y="34282"/>
                  <a:pt x="2565317" y="34282"/>
                </a:cubicBezTo>
                <a:cubicBezTo>
                  <a:pt x="2565317" y="34282"/>
                  <a:pt x="2566589" y="35562"/>
                  <a:pt x="2566589" y="35562"/>
                </a:cubicBezTo>
                <a:cubicBezTo>
                  <a:pt x="2567864" y="35562"/>
                  <a:pt x="2567864" y="36842"/>
                  <a:pt x="2569139" y="36842"/>
                </a:cubicBezTo>
                <a:cubicBezTo>
                  <a:pt x="2570373" y="36842"/>
                  <a:pt x="2572921" y="36842"/>
                  <a:pt x="2574194" y="36842"/>
                </a:cubicBezTo>
                <a:cubicBezTo>
                  <a:pt x="2575468" y="36842"/>
                  <a:pt x="2575468" y="38091"/>
                  <a:pt x="2576741" y="38091"/>
                </a:cubicBezTo>
                <a:cubicBezTo>
                  <a:pt x="2576741" y="38091"/>
                  <a:pt x="2576741" y="39371"/>
                  <a:pt x="2576741" y="39371"/>
                </a:cubicBezTo>
                <a:cubicBezTo>
                  <a:pt x="2578012" y="39371"/>
                  <a:pt x="2579288" y="40651"/>
                  <a:pt x="2580562" y="40651"/>
                </a:cubicBezTo>
                <a:cubicBezTo>
                  <a:pt x="2583110" y="41900"/>
                  <a:pt x="2584345" y="41900"/>
                  <a:pt x="2585619" y="41900"/>
                </a:cubicBezTo>
                <a:cubicBezTo>
                  <a:pt x="2586893" y="41900"/>
                  <a:pt x="2588166" y="43180"/>
                  <a:pt x="2589440" y="43180"/>
                </a:cubicBezTo>
                <a:cubicBezTo>
                  <a:pt x="2590714" y="43180"/>
                  <a:pt x="2590714" y="44460"/>
                  <a:pt x="2590714" y="44460"/>
                </a:cubicBezTo>
                <a:cubicBezTo>
                  <a:pt x="2590714" y="45709"/>
                  <a:pt x="2590714" y="45709"/>
                  <a:pt x="2590714" y="46989"/>
                </a:cubicBezTo>
                <a:cubicBezTo>
                  <a:pt x="2590714" y="48270"/>
                  <a:pt x="2589440" y="48270"/>
                  <a:pt x="2589440" y="48270"/>
                </a:cubicBezTo>
                <a:cubicBezTo>
                  <a:pt x="2589440" y="48270"/>
                  <a:pt x="2589440" y="49518"/>
                  <a:pt x="2589440" y="49518"/>
                </a:cubicBezTo>
                <a:cubicBezTo>
                  <a:pt x="2589440" y="49518"/>
                  <a:pt x="2589440" y="50799"/>
                  <a:pt x="2589440" y="50799"/>
                </a:cubicBezTo>
                <a:cubicBezTo>
                  <a:pt x="2588166" y="52079"/>
                  <a:pt x="2588166" y="52079"/>
                  <a:pt x="2586893" y="52079"/>
                </a:cubicBezTo>
                <a:cubicBezTo>
                  <a:pt x="2585619" y="52079"/>
                  <a:pt x="2584345" y="53328"/>
                  <a:pt x="2583110" y="53328"/>
                </a:cubicBezTo>
                <a:cubicBezTo>
                  <a:pt x="2581836" y="53328"/>
                  <a:pt x="2581836" y="53328"/>
                  <a:pt x="2580562" y="53328"/>
                </a:cubicBezTo>
                <a:cubicBezTo>
                  <a:pt x="2580562" y="53328"/>
                  <a:pt x="2579288" y="53328"/>
                  <a:pt x="2579288" y="53328"/>
                </a:cubicBezTo>
                <a:cubicBezTo>
                  <a:pt x="2579288" y="53328"/>
                  <a:pt x="2578012" y="53328"/>
                  <a:pt x="2578012" y="53328"/>
                </a:cubicBezTo>
                <a:cubicBezTo>
                  <a:pt x="2578012" y="53328"/>
                  <a:pt x="2578012" y="54608"/>
                  <a:pt x="2578012" y="54608"/>
                </a:cubicBezTo>
                <a:cubicBezTo>
                  <a:pt x="2578012" y="55888"/>
                  <a:pt x="2576741" y="55888"/>
                  <a:pt x="2576741" y="55888"/>
                </a:cubicBezTo>
                <a:cubicBezTo>
                  <a:pt x="2575468" y="55888"/>
                  <a:pt x="2574194" y="57168"/>
                  <a:pt x="2572921" y="57168"/>
                </a:cubicBezTo>
                <a:cubicBezTo>
                  <a:pt x="2571647" y="58417"/>
                  <a:pt x="2569139" y="58417"/>
                  <a:pt x="2566589" y="59697"/>
                </a:cubicBezTo>
                <a:cubicBezTo>
                  <a:pt x="2565317" y="59697"/>
                  <a:pt x="2562769" y="59697"/>
                  <a:pt x="2561497" y="59697"/>
                </a:cubicBezTo>
                <a:cubicBezTo>
                  <a:pt x="2561497" y="59697"/>
                  <a:pt x="2560222" y="59697"/>
                  <a:pt x="2560222" y="59697"/>
                </a:cubicBezTo>
                <a:cubicBezTo>
                  <a:pt x="2560222" y="59697"/>
                  <a:pt x="2558951" y="59697"/>
                  <a:pt x="2557677" y="59697"/>
                </a:cubicBezTo>
                <a:cubicBezTo>
                  <a:pt x="2556406" y="59697"/>
                  <a:pt x="2556406" y="58417"/>
                  <a:pt x="2555168" y="58417"/>
                </a:cubicBezTo>
                <a:cubicBezTo>
                  <a:pt x="2555168" y="57168"/>
                  <a:pt x="2553891" y="57168"/>
                  <a:pt x="2553891" y="57168"/>
                </a:cubicBezTo>
                <a:cubicBezTo>
                  <a:pt x="2553891" y="57168"/>
                  <a:pt x="2552619" y="57168"/>
                  <a:pt x="2552619" y="57168"/>
                </a:cubicBezTo>
                <a:cubicBezTo>
                  <a:pt x="2552619" y="57168"/>
                  <a:pt x="2552619" y="58417"/>
                  <a:pt x="2552619" y="58417"/>
                </a:cubicBezTo>
                <a:cubicBezTo>
                  <a:pt x="2553891" y="58417"/>
                  <a:pt x="2553891" y="58417"/>
                  <a:pt x="2555168" y="58417"/>
                </a:cubicBezTo>
                <a:cubicBezTo>
                  <a:pt x="2555168" y="59697"/>
                  <a:pt x="2555168" y="59697"/>
                  <a:pt x="2555168" y="59697"/>
                </a:cubicBezTo>
                <a:cubicBezTo>
                  <a:pt x="2553891" y="59697"/>
                  <a:pt x="2552619" y="59697"/>
                  <a:pt x="2551347" y="59697"/>
                </a:cubicBezTo>
                <a:cubicBezTo>
                  <a:pt x="2550073" y="59697"/>
                  <a:pt x="2548799" y="59697"/>
                  <a:pt x="2547524" y="59697"/>
                </a:cubicBezTo>
                <a:cubicBezTo>
                  <a:pt x="2547524" y="59697"/>
                  <a:pt x="2546251" y="60977"/>
                  <a:pt x="2544979" y="60977"/>
                </a:cubicBezTo>
                <a:cubicBezTo>
                  <a:pt x="2544979" y="60977"/>
                  <a:pt x="2543707" y="60977"/>
                  <a:pt x="2543707" y="60977"/>
                </a:cubicBezTo>
                <a:cubicBezTo>
                  <a:pt x="2542433" y="59697"/>
                  <a:pt x="2542433" y="59697"/>
                  <a:pt x="2541198" y="59697"/>
                </a:cubicBezTo>
                <a:cubicBezTo>
                  <a:pt x="2539924" y="59697"/>
                  <a:pt x="2538650" y="59697"/>
                  <a:pt x="2537378" y="59697"/>
                </a:cubicBezTo>
                <a:cubicBezTo>
                  <a:pt x="2536104" y="59697"/>
                  <a:pt x="2536104" y="60977"/>
                  <a:pt x="2534833" y="60977"/>
                </a:cubicBezTo>
                <a:cubicBezTo>
                  <a:pt x="2533558" y="60977"/>
                  <a:pt x="2531011" y="62226"/>
                  <a:pt x="2529738" y="62226"/>
                </a:cubicBezTo>
                <a:cubicBezTo>
                  <a:pt x="2529738" y="62226"/>
                  <a:pt x="2528465" y="62226"/>
                  <a:pt x="2527229" y="62226"/>
                </a:cubicBezTo>
                <a:cubicBezTo>
                  <a:pt x="2527229" y="60977"/>
                  <a:pt x="2525956" y="60977"/>
                  <a:pt x="2525956" y="60977"/>
                </a:cubicBezTo>
                <a:cubicBezTo>
                  <a:pt x="2525956" y="60977"/>
                  <a:pt x="2524683" y="60977"/>
                  <a:pt x="2523410" y="60977"/>
                </a:cubicBezTo>
                <a:cubicBezTo>
                  <a:pt x="2522136" y="60977"/>
                  <a:pt x="2520863" y="60977"/>
                  <a:pt x="2519589" y="60977"/>
                </a:cubicBezTo>
                <a:cubicBezTo>
                  <a:pt x="2518314" y="60977"/>
                  <a:pt x="2518314" y="60977"/>
                  <a:pt x="2517042" y="60977"/>
                </a:cubicBezTo>
                <a:cubicBezTo>
                  <a:pt x="2517042" y="62226"/>
                  <a:pt x="2515767" y="62226"/>
                  <a:pt x="2515767" y="62226"/>
                </a:cubicBezTo>
                <a:cubicBezTo>
                  <a:pt x="2514495" y="63506"/>
                  <a:pt x="2513260" y="63506"/>
                  <a:pt x="2511986" y="63506"/>
                </a:cubicBezTo>
                <a:cubicBezTo>
                  <a:pt x="2510713" y="63506"/>
                  <a:pt x="2510713" y="63506"/>
                  <a:pt x="2509441" y="63506"/>
                </a:cubicBezTo>
                <a:cubicBezTo>
                  <a:pt x="2508168" y="63506"/>
                  <a:pt x="2505621" y="62226"/>
                  <a:pt x="2504344" y="62226"/>
                </a:cubicBezTo>
                <a:cubicBezTo>
                  <a:pt x="2504344" y="62226"/>
                  <a:pt x="2503069" y="62226"/>
                  <a:pt x="2503069" y="62226"/>
                </a:cubicBezTo>
                <a:cubicBezTo>
                  <a:pt x="2503069" y="62226"/>
                  <a:pt x="2501795" y="62226"/>
                  <a:pt x="2501795" y="62226"/>
                </a:cubicBezTo>
                <a:cubicBezTo>
                  <a:pt x="2500523" y="62226"/>
                  <a:pt x="2498014" y="62226"/>
                  <a:pt x="2496741" y="62226"/>
                </a:cubicBezTo>
                <a:cubicBezTo>
                  <a:pt x="2496741" y="62226"/>
                  <a:pt x="2495467" y="62226"/>
                  <a:pt x="2494194" y="62226"/>
                </a:cubicBezTo>
                <a:cubicBezTo>
                  <a:pt x="2492923" y="62226"/>
                  <a:pt x="2492923" y="62226"/>
                  <a:pt x="2491648" y="62226"/>
                </a:cubicBezTo>
                <a:cubicBezTo>
                  <a:pt x="2490374" y="63506"/>
                  <a:pt x="2489101" y="63506"/>
                  <a:pt x="2487826" y="63506"/>
                </a:cubicBezTo>
                <a:cubicBezTo>
                  <a:pt x="2486554" y="63506"/>
                  <a:pt x="2485318" y="63506"/>
                  <a:pt x="2484042" y="63506"/>
                </a:cubicBezTo>
                <a:cubicBezTo>
                  <a:pt x="2482771" y="63506"/>
                  <a:pt x="2481496" y="63506"/>
                  <a:pt x="2480226" y="63506"/>
                </a:cubicBezTo>
                <a:cubicBezTo>
                  <a:pt x="2478951" y="63506"/>
                  <a:pt x="2478951" y="63506"/>
                  <a:pt x="2477679" y="63506"/>
                </a:cubicBezTo>
                <a:cubicBezTo>
                  <a:pt x="2476406" y="63506"/>
                  <a:pt x="2476406" y="64786"/>
                  <a:pt x="2475131" y="64786"/>
                </a:cubicBezTo>
                <a:cubicBezTo>
                  <a:pt x="2475131" y="66035"/>
                  <a:pt x="2473858" y="66035"/>
                  <a:pt x="2472585" y="66035"/>
                </a:cubicBezTo>
                <a:cubicBezTo>
                  <a:pt x="2471349" y="66035"/>
                  <a:pt x="2470076" y="66035"/>
                  <a:pt x="2468802" y="66035"/>
                </a:cubicBezTo>
                <a:cubicBezTo>
                  <a:pt x="2467528" y="66035"/>
                  <a:pt x="2466253" y="67315"/>
                  <a:pt x="2464981" y="67315"/>
                </a:cubicBezTo>
                <a:cubicBezTo>
                  <a:pt x="2464981" y="68595"/>
                  <a:pt x="2464981" y="68595"/>
                  <a:pt x="2464981" y="68595"/>
                </a:cubicBezTo>
                <a:cubicBezTo>
                  <a:pt x="2464981" y="68595"/>
                  <a:pt x="2463707" y="68595"/>
                  <a:pt x="2463707" y="68595"/>
                </a:cubicBezTo>
                <a:cubicBezTo>
                  <a:pt x="2462434" y="67315"/>
                  <a:pt x="2462434" y="67315"/>
                  <a:pt x="2462434" y="66035"/>
                </a:cubicBezTo>
                <a:cubicBezTo>
                  <a:pt x="2461162" y="66035"/>
                  <a:pt x="2461162" y="66035"/>
                  <a:pt x="2459887" y="66035"/>
                </a:cubicBezTo>
                <a:cubicBezTo>
                  <a:pt x="2459887" y="66035"/>
                  <a:pt x="2458612" y="66035"/>
                  <a:pt x="2457378" y="66035"/>
                </a:cubicBezTo>
                <a:cubicBezTo>
                  <a:pt x="2457378" y="66035"/>
                  <a:pt x="2456105" y="66035"/>
                  <a:pt x="2456105" y="66035"/>
                </a:cubicBezTo>
                <a:cubicBezTo>
                  <a:pt x="2454832" y="66035"/>
                  <a:pt x="2454832" y="66035"/>
                  <a:pt x="2453558" y="66035"/>
                </a:cubicBezTo>
                <a:cubicBezTo>
                  <a:pt x="2453558" y="67315"/>
                  <a:pt x="2453558" y="67315"/>
                  <a:pt x="2453558" y="67315"/>
                </a:cubicBezTo>
                <a:cubicBezTo>
                  <a:pt x="2453558" y="67315"/>
                  <a:pt x="2454832" y="67315"/>
                  <a:pt x="2454832" y="67315"/>
                </a:cubicBezTo>
                <a:cubicBezTo>
                  <a:pt x="2456105" y="67315"/>
                  <a:pt x="2457378" y="67315"/>
                  <a:pt x="2458612" y="67315"/>
                </a:cubicBezTo>
                <a:cubicBezTo>
                  <a:pt x="2458612" y="68595"/>
                  <a:pt x="2459887" y="68595"/>
                  <a:pt x="2459887" y="68595"/>
                </a:cubicBezTo>
                <a:cubicBezTo>
                  <a:pt x="2459887" y="68595"/>
                  <a:pt x="2461162" y="69844"/>
                  <a:pt x="2461162" y="69844"/>
                </a:cubicBezTo>
                <a:cubicBezTo>
                  <a:pt x="2459887" y="69844"/>
                  <a:pt x="2459887" y="71124"/>
                  <a:pt x="2459887" y="71124"/>
                </a:cubicBezTo>
                <a:cubicBezTo>
                  <a:pt x="2458612" y="71124"/>
                  <a:pt x="2458612" y="72404"/>
                  <a:pt x="2457378" y="72404"/>
                </a:cubicBezTo>
                <a:cubicBezTo>
                  <a:pt x="2457378" y="72404"/>
                  <a:pt x="2456105" y="72404"/>
                  <a:pt x="2456105" y="72404"/>
                </a:cubicBezTo>
                <a:cubicBezTo>
                  <a:pt x="2456105" y="72404"/>
                  <a:pt x="2454832" y="72404"/>
                  <a:pt x="2453558" y="72404"/>
                </a:cubicBezTo>
                <a:cubicBezTo>
                  <a:pt x="2453558" y="72404"/>
                  <a:pt x="2452284" y="73653"/>
                  <a:pt x="2451010" y="73653"/>
                </a:cubicBezTo>
                <a:cubicBezTo>
                  <a:pt x="2449737" y="73653"/>
                  <a:pt x="2448462" y="74933"/>
                  <a:pt x="2447190" y="74933"/>
                </a:cubicBezTo>
                <a:cubicBezTo>
                  <a:pt x="2445916" y="76213"/>
                  <a:pt x="2443406" y="76213"/>
                  <a:pt x="2442132" y="76213"/>
                </a:cubicBezTo>
                <a:cubicBezTo>
                  <a:pt x="2440858" y="76213"/>
                  <a:pt x="2440858" y="77462"/>
                  <a:pt x="2439584" y="77462"/>
                </a:cubicBezTo>
                <a:cubicBezTo>
                  <a:pt x="2439584" y="77462"/>
                  <a:pt x="2438313" y="78742"/>
                  <a:pt x="2438313" y="78742"/>
                </a:cubicBezTo>
                <a:cubicBezTo>
                  <a:pt x="2437040" y="78742"/>
                  <a:pt x="2437040" y="78742"/>
                  <a:pt x="2435770" y="78742"/>
                </a:cubicBezTo>
                <a:cubicBezTo>
                  <a:pt x="2434499" y="78742"/>
                  <a:pt x="2433226" y="78742"/>
                  <a:pt x="2431955" y="78742"/>
                </a:cubicBezTo>
                <a:cubicBezTo>
                  <a:pt x="2430679" y="78742"/>
                  <a:pt x="2429442" y="80023"/>
                  <a:pt x="2428165" y="80023"/>
                </a:cubicBezTo>
                <a:cubicBezTo>
                  <a:pt x="2426892" y="80023"/>
                  <a:pt x="2426892" y="80023"/>
                  <a:pt x="2425618" y="80023"/>
                </a:cubicBezTo>
                <a:cubicBezTo>
                  <a:pt x="2425618" y="80023"/>
                  <a:pt x="2424345" y="81271"/>
                  <a:pt x="2424345" y="81271"/>
                </a:cubicBezTo>
                <a:cubicBezTo>
                  <a:pt x="2424345" y="81271"/>
                  <a:pt x="2424345" y="82552"/>
                  <a:pt x="2424345" y="82552"/>
                </a:cubicBezTo>
                <a:cubicBezTo>
                  <a:pt x="2425618" y="82552"/>
                  <a:pt x="2425618" y="83832"/>
                  <a:pt x="2426892" y="83832"/>
                </a:cubicBezTo>
                <a:cubicBezTo>
                  <a:pt x="2428165" y="83832"/>
                  <a:pt x="2428165" y="85081"/>
                  <a:pt x="2428165" y="85081"/>
                </a:cubicBezTo>
                <a:cubicBezTo>
                  <a:pt x="2428165" y="85081"/>
                  <a:pt x="2428165" y="86361"/>
                  <a:pt x="2428165" y="86361"/>
                </a:cubicBezTo>
                <a:cubicBezTo>
                  <a:pt x="2428165" y="86361"/>
                  <a:pt x="2429442" y="87641"/>
                  <a:pt x="2429442" y="87641"/>
                </a:cubicBezTo>
                <a:cubicBezTo>
                  <a:pt x="2430679" y="87641"/>
                  <a:pt x="2430679" y="87641"/>
                  <a:pt x="2431955" y="87641"/>
                </a:cubicBezTo>
                <a:cubicBezTo>
                  <a:pt x="2431955" y="87641"/>
                  <a:pt x="2433226" y="86361"/>
                  <a:pt x="2433226" y="86361"/>
                </a:cubicBezTo>
                <a:cubicBezTo>
                  <a:pt x="2433226" y="86361"/>
                  <a:pt x="2433226" y="85081"/>
                  <a:pt x="2433226" y="85081"/>
                </a:cubicBezTo>
                <a:cubicBezTo>
                  <a:pt x="2434499" y="85081"/>
                  <a:pt x="2434499" y="83832"/>
                  <a:pt x="2435770" y="83832"/>
                </a:cubicBezTo>
                <a:cubicBezTo>
                  <a:pt x="2437040" y="82552"/>
                  <a:pt x="2438313" y="82552"/>
                  <a:pt x="2439584" y="82552"/>
                </a:cubicBezTo>
                <a:cubicBezTo>
                  <a:pt x="2440858" y="82552"/>
                  <a:pt x="2440858" y="81271"/>
                  <a:pt x="2442132" y="81271"/>
                </a:cubicBezTo>
                <a:cubicBezTo>
                  <a:pt x="2443406" y="81271"/>
                  <a:pt x="2444642" y="81271"/>
                  <a:pt x="2445916" y="81271"/>
                </a:cubicBezTo>
                <a:cubicBezTo>
                  <a:pt x="2447190" y="81271"/>
                  <a:pt x="2448462" y="81271"/>
                  <a:pt x="2449737" y="81271"/>
                </a:cubicBezTo>
                <a:cubicBezTo>
                  <a:pt x="2449737" y="81271"/>
                  <a:pt x="2451010" y="80023"/>
                  <a:pt x="2451010" y="80023"/>
                </a:cubicBezTo>
                <a:cubicBezTo>
                  <a:pt x="2452284" y="80023"/>
                  <a:pt x="2452284" y="78742"/>
                  <a:pt x="2453558" y="78742"/>
                </a:cubicBezTo>
                <a:cubicBezTo>
                  <a:pt x="2454832" y="78742"/>
                  <a:pt x="2457378" y="77462"/>
                  <a:pt x="2458612" y="77462"/>
                </a:cubicBezTo>
                <a:cubicBezTo>
                  <a:pt x="2461162" y="76213"/>
                  <a:pt x="2463707" y="76213"/>
                  <a:pt x="2466253" y="74933"/>
                </a:cubicBezTo>
                <a:cubicBezTo>
                  <a:pt x="2467528" y="74933"/>
                  <a:pt x="2467528" y="74933"/>
                  <a:pt x="2468802" y="74933"/>
                </a:cubicBezTo>
                <a:cubicBezTo>
                  <a:pt x="2468802" y="74933"/>
                  <a:pt x="2468802" y="76213"/>
                  <a:pt x="2468802" y="76213"/>
                </a:cubicBezTo>
                <a:cubicBezTo>
                  <a:pt x="2468802" y="76213"/>
                  <a:pt x="2470076" y="76213"/>
                  <a:pt x="2470076" y="76213"/>
                </a:cubicBezTo>
                <a:cubicBezTo>
                  <a:pt x="2471349" y="76213"/>
                  <a:pt x="2471349" y="74933"/>
                  <a:pt x="2472585" y="74933"/>
                </a:cubicBezTo>
                <a:cubicBezTo>
                  <a:pt x="2472585" y="74933"/>
                  <a:pt x="2472585" y="73653"/>
                  <a:pt x="2472585" y="73653"/>
                </a:cubicBezTo>
                <a:cubicBezTo>
                  <a:pt x="2473858" y="72404"/>
                  <a:pt x="2473858" y="72404"/>
                  <a:pt x="2475131" y="71124"/>
                </a:cubicBezTo>
                <a:cubicBezTo>
                  <a:pt x="2476406" y="71124"/>
                  <a:pt x="2476406" y="71124"/>
                  <a:pt x="2477679" y="71124"/>
                </a:cubicBezTo>
                <a:cubicBezTo>
                  <a:pt x="2478951" y="71124"/>
                  <a:pt x="2480226" y="71124"/>
                  <a:pt x="2481496" y="71124"/>
                </a:cubicBezTo>
                <a:cubicBezTo>
                  <a:pt x="2482771" y="71124"/>
                  <a:pt x="2482771" y="71124"/>
                  <a:pt x="2484042" y="71124"/>
                </a:cubicBezTo>
                <a:cubicBezTo>
                  <a:pt x="2485318" y="69844"/>
                  <a:pt x="2486554" y="69844"/>
                  <a:pt x="2487826" y="69844"/>
                </a:cubicBezTo>
                <a:cubicBezTo>
                  <a:pt x="2489101" y="69844"/>
                  <a:pt x="2491648" y="69844"/>
                  <a:pt x="2492923" y="69844"/>
                </a:cubicBezTo>
                <a:cubicBezTo>
                  <a:pt x="2494194" y="71124"/>
                  <a:pt x="2495467" y="71124"/>
                  <a:pt x="2496741" y="71124"/>
                </a:cubicBezTo>
                <a:cubicBezTo>
                  <a:pt x="2498014" y="71124"/>
                  <a:pt x="2499287" y="71124"/>
                  <a:pt x="2500523" y="71124"/>
                </a:cubicBezTo>
                <a:cubicBezTo>
                  <a:pt x="2503069" y="71124"/>
                  <a:pt x="2506895" y="69844"/>
                  <a:pt x="2509441" y="69844"/>
                </a:cubicBezTo>
                <a:cubicBezTo>
                  <a:pt x="2509441" y="69844"/>
                  <a:pt x="2510713" y="69844"/>
                  <a:pt x="2511986" y="69844"/>
                </a:cubicBezTo>
                <a:cubicBezTo>
                  <a:pt x="2513260" y="71124"/>
                  <a:pt x="2514495" y="71124"/>
                  <a:pt x="2515767" y="71124"/>
                </a:cubicBezTo>
                <a:cubicBezTo>
                  <a:pt x="2518314" y="71124"/>
                  <a:pt x="2519589" y="71124"/>
                  <a:pt x="2522136" y="71124"/>
                </a:cubicBezTo>
                <a:cubicBezTo>
                  <a:pt x="2524683" y="71124"/>
                  <a:pt x="2527229" y="71124"/>
                  <a:pt x="2529738" y="71124"/>
                </a:cubicBezTo>
                <a:cubicBezTo>
                  <a:pt x="2531011" y="71124"/>
                  <a:pt x="2532284" y="71124"/>
                  <a:pt x="2533558" y="71124"/>
                </a:cubicBezTo>
                <a:cubicBezTo>
                  <a:pt x="2533558" y="71124"/>
                  <a:pt x="2533558" y="72404"/>
                  <a:pt x="2533558" y="72404"/>
                </a:cubicBezTo>
                <a:cubicBezTo>
                  <a:pt x="2533558" y="73653"/>
                  <a:pt x="2534833" y="73653"/>
                  <a:pt x="2534833" y="73653"/>
                </a:cubicBezTo>
                <a:cubicBezTo>
                  <a:pt x="2534833" y="73653"/>
                  <a:pt x="2534833" y="74933"/>
                  <a:pt x="2534833" y="74933"/>
                </a:cubicBezTo>
                <a:cubicBezTo>
                  <a:pt x="2533558" y="74933"/>
                  <a:pt x="2533558" y="76213"/>
                  <a:pt x="2532284" y="76213"/>
                </a:cubicBezTo>
                <a:cubicBezTo>
                  <a:pt x="2532284" y="76213"/>
                  <a:pt x="2532284" y="77462"/>
                  <a:pt x="2532284" y="77462"/>
                </a:cubicBezTo>
                <a:cubicBezTo>
                  <a:pt x="2531011" y="78742"/>
                  <a:pt x="2531011" y="78742"/>
                  <a:pt x="2529738" y="80023"/>
                </a:cubicBezTo>
                <a:cubicBezTo>
                  <a:pt x="2528465" y="81271"/>
                  <a:pt x="2528465" y="81271"/>
                  <a:pt x="2527229" y="81271"/>
                </a:cubicBezTo>
                <a:cubicBezTo>
                  <a:pt x="2524683" y="81271"/>
                  <a:pt x="2520863" y="82552"/>
                  <a:pt x="2518314" y="82552"/>
                </a:cubicBezTo>
                <a:cubicBezTo>
                  <a:pt x="2517042" y="82552"/>
                  <a:pt x="2515767" y="83832"/>
                  <a:pt x="2514495" y="83832"/>
                </a:cubicBezTo>
                <a:cubicBezTo>
                  <a:pt x="2514495" y="83832"/>
                  <a:pt x="2513260" y="83832"/>
                  <a:pt x="2513260" y="83832"/>
                </a:cubicBezTo>
                <a:cubicBezTo>
                  <a:pt x="2513260" y="83832"/>
                  <a:pt x="2511986" y="83832"/>
                  <a:pt x="2511986" y="83832"/>
                </a:cubicBezTo>
                <a:cubicBezTo>
                  <a:pt x="2510713" y="83832"/>
                  <a:pt x="2510713" y="83832"/>
                  <a:pt x="2510713" y="83832"/>
                </a:cubicBezTo>
                <a:cubicBezTo>
                  <a:pt x="2509441" y="83832"/>
                  <a:pt x="2509441" y="85081"/>
                  <a:pt x="2509441" y="85081"/>
                </a:cubicBezTo>
                <a:cubicBezTo>
                  <a:pt x="2509441" y="85081"/>
                  <a:pt x="2509441" y="86361"/>
                  <a:pt x="2509441" y="86361"/>
                </a:cubicBezTo>
                <a:cubicBezTo>
                  <a:pt x="2508168" y="86361"/>
                  <a:pt x="2508168" y="87641"/>
                  <a:pt x="2508168" y="87641"/>
                </a:cubicBezTo>
                <a:cubicBezTo>
                  <a:pt x="2508168" y="87641"/>
                  <a:pt x="2508168" y="88890"/>
                  <a:pt x="2508168" y="88890"/>
                </a:cubicBezTo>
                <a:cubicBezTo>
                  <a:pt x="2508168" y="88890"/>
                  <a:pt x="2509441" y="88890"/>
                  <a:pt x="2509441" y="88890"/>
                </a:cubicBezTo>
                <a:cubicBezTo>
                  <a:pt x="2510713" y="88890"/>
                  <a:pt x="2511986" y="87641"/>
                  <a:pt x="2513260" y="87641"/>
                </a:cubicBezTo>
                <a:cubicBezTo>
                  <a:pt x="2514495" y="87641"/>
                  <a:pt x="2517042" y="86361"/>
                  <a:pt x="2518314" y="86361"/>
                </a:cubicBezTo>
                <a:cubicBezTo>
                  <a:pt x="2519589" y="86361"/>
                  <a:pt x="2520863" y="85081"/>
                  <a:pt x="2522136" y="85081"/>
                </a:cubicBezTo>
                <a:cubicBezTo>
                  <a:pt x="2522136" y="85081"/>
                  <a:pt x="2528465" y="85081"/>
                  <a:pt x="2528465" y="85081"/>
                </a:cubicBezTo>
                <a:cubicBezTo>
                  <a:pt x="2528465" y="85081"/>
                  <a:pt x="2534833" y="86361"/>
                  <a:pt x="2534833" y="86361"/>
                </a:cubicBezTo>
                <a:cubicBezTo>
                  <a:pt x="2536104" y="86361"/>
                  <a:pt x="2536104" y="86361"/>
                  <a:pt x="2537378" y="86361"/>
                </a:cubicBezTo>
                <a:cubicBezTo>
                  <a:pt x="2537378" y="87641"/>
                  <a:pt x="2538650" y="87641"/>
                  <a:pt x="2539924" y="87641"/>
                </a:cubicBezTo>
                <a:cubicBezTo>
                  <a:pt x="2539924" y="86361"/>
                  <a:pt x="2541198" y="86361"/>
                  <a:pt x="2541198" y="86361"/>
                </a:cubicBezTo>
                <a:cubicBezTo>
                  <a:pt x="2541198" y="86361"/>
                  <a:pt x="2542433" y="85081"/>
                  <a:pt x="2542433" y="85081"/>
                </a:cubicBezTo>
                <a:cubicBezTo>
                  <a:pt x="2542433" y="85081"/>
                  <a:pt x="2543707" y="85081"/>
                  <a:pt x="2543707" y="85081"/>
                </a:cubicBezTo>
                <a:cubicBezTo>
                  <a:pt x="2544979" y="85081"/>
                  <a:pt x="2544979" y="85081"/>
                  <a:pt x="2546251" y="85081"/>
                </a:cubicBezTo>
                <a:cubicBezTo>
                  <a:pt x="2547524" y="86361"/>
                  <a:pt x="2547524" y="86361"/>
                  <a:pt x="2548799" y="86361"/>
                </a:cubicBezTo>
                <a:cubicBezTo>
                  <a:pt x="2550073" y="85081"/>
                  <a:pt x="2551347" y="85081"/>
                  <a:pt x="2552619" y="83832"/>
                </a:cubicBezTo>
                <a:cubicBezTo>
                  <a:pt x="2552619" y="82552"/>
                  <a:pt x="2553891" y="81271"/>
                  <a:pt x="2553891" y="80023"/>
                </a:cubicBezTo>
                <a:cubicBezTo>
                  <a:pt x="2553891" y="78742"/>
                  <a:pt x="2553891" y="77462"/>
                  <a:pt x="2553891" y="76213"/>
                </a:cubicBezTo>
                <a:cubicBezTo>
                  <a:pt x="2553891" y="76213"/>
                  <a:pt x="2555168" y="74933"/>
                  <a:pt x="2555168" y="74933"/>
                </a:cubicBezTo>
                <a:cubicBezTo>
                  <a:pt x="2553891" y="73653"/>
                  <a:pt x="2553891" y="73653"/>
                  <a:pt x="2553891" y="73653"/>
                </a:cubicBezTo>
                <a:cubicBezTo>
                  <a:pt x="2553891" y="73653"/>
                  <a:pt x="2553891" y="72404"/>
                  <a:pt x="2553891" y="72404"/>
                </a:cubicBezTo>
                <a:cubicBezTo>
                  <a:pt x="2555168" y="72404"/>
                  <a:pt x="2555168" y="71124"/>
                  <a:pt x="2556406" y="71124"/>
                </a:cubicBezTo>
                <a:cubicBezTo>
                  <a:pt x="2557677" y="71124"/>
                  <a:pt x="2558951" y="71124"/>
                  <a:pt x="2560222" y="71124"/>
                </a:cubicBezTo>
                <a:cubicBezTo>
                  <a:pt x="2562769" y="71124"/>
                  <a:pt x="2564044" y="71124"/>
                  <a:pt x="2565317" y="71124"/>
                </a:cubicBezTo>
                <a:cubicBezTo>
                  <a:pt x="2566589" y="71124"/>
                  <a:pt x="2569139" y="71124"/>
                  <a:pt x="2570373" y="71124"/>
                </a:cubicBezTo>
                <a:cubicBezTo>
                  <a:pt x="2571647" y="69844"/>
                  <a:pt x="2572921" y="69844"/>
                  <a:pt x="2574194" y="69844"/>
                </a:cubicBezTo>
                <a:cubicBezTo>
                  <a:pt x="2575468" y="69844"/>
                  <a:pt x="2575468" y="69844"/>
                  <a:pt x="2576741" y="69844"/>
                </a:cubicBezTo>
                <a:cubicBezTo>
                  <a:pt x="2578012" y="71124"/>
                  <a:pt x="2578012" y="71124"/>
                  <a:pt x="2578012" y="72404"/>
                </a:cubicBezTo>
                <a:cubicBezTo>
                  <a:pt x="2578012" y="73653"/>
                  <a:pt x="2578012" y="74933"/>
                  <a:pt x="2578012" y="76213"/>
                </a:cubicBezTo>
                <a:cubicBezTo>
                  <a:pt x="2578012" y="77462"/>
                  <a:pt x="2578012" y="77462"/>
                  <a:pt x="2578012" y="78742"/>
                </a:cubicBezTo>
                <a:cubicBezTo>
                  <a:pt x="2576741" y="80023"/>
                  <a:pt x="2575468" y="80023"/>
                  <a:pt x="2574194" y="81271"/>
                </a:cubicBezTo>
                <a:cubicBezTo>
                  <a:pt x="2572921" y="82552"/>
                  <a:pt x="2572921" y="83832"/>
                  <a:pt x="2571647" y="85081"/>
                </a:cubicBezTo>
                <a:cubicBezTo>
                  <a:pt x="2571647" y="86361"/>
                  <a:pt x="2571647" y="86361"/>
                  <a:pt x="2571647" y="87641"/>
                </a:cubicBezTo>
                <a:cubicBezTo>
                  <a:pt x="2571647" y="88890"/>
                  <a:pt x="2570373" y="88890"/>
                  <a:pt x="2570373" y="90170"/>
                </a:cubicBezTo>
                <a:cubicBezTo>
                  <a:pt x="2567864" y="92699"/>
                  <a:pt x="2564044" y="93979"/>
                  <a:pt x="2560222" y="96539"/>
                </a:cubicBezTo>
                <a:cubicBezTo>
                  <a:pt x="2558951" y="96539"/>
                  <a:pt x="2558951" y="96539"/>
                  <a:pt x="2557677" y="96539"/>
                </a:cubicBezTo>
                <a:cubicBezTo>
                  <a:pt x="2557677" y="96539"/>
                  <a:pt x="2556406" y="96539"/>
                  <a:pt x="2556406" y="96539"/>
                </a:cubicBezTo>
                <a:cubicBezTo>
                  <a:pt x="2556406" y="97788"/>
                  <a:pt x="2555168" y="97788"/>
                  <a:pt x="2553891" y="97788"/>
                </a:cubicBezTo>
                <a:cubicBezTo>
                  <a:pt x="2552619" y="97788"/>
                  <a:pt x="2552619" y="99068"/>
                  <a:pt x="2551347" y="99068"/>
                </a:cubicBezTo>
                <a:cubicBezTo>
                  <a:pt x="2550073" y="99068"/>
                  <a:pt x="2550073" y="99068"/>
                  <a:pt x="2548799" y="99068"/>
                </a:cubicBezTo>
                <a:cubicBezTo>
                  <a:pt x="2548799" y="99068"/>
                  <a:pt x="2547524" y="99068"/>
                  <a:pt x="2547524" y="99068"/>
                </a:cubicBezTo>
                <a:cubicBezTo>
                  <a:pt x="2546251" y="100348"/>
                  <a:pt x="2546251" y="100348"/>
                  <a:pt x="2544979" y="101597"/>
                </a:cubicBezTo>
                <a:cubicBezTo>
                  <a:pt x="2544979" y="101597"/>
                  <a:pt x="2544979" y="102877"/>
                  <a:pt x="2544979" y="102877"/>
                </a:cubicBezTo>
                <a:cubicBezTo>
                  <a:pt x="2544979" y="102877"/>
                  <a:pt x="2543707" y="104157"/>
                  <a:pt x="2542433" y="104157"/>
                </a:cubicBezTo>
                <a:cubicBezTo>
                  <a:pt x="2541198" y="104157"/>
                  <a:pt x="2541198" y="105406"/>
                  <a:pt x="2539924" y="105406"/>
                </a:cubicBezTo>
                <a:cubicBezTo>
                  <a:pt x="2538650" y="105406"/>
                  <a:pt x="2538650" y="105406"/>
                  <a:pt x="2537378" y="105406"/>
                </a:cubicBezTo>
                <a:cubicBezTo>
                  <a:pt x="2536104" y="104157"/>
                  <a:pt x="2536104" y="104157"/>
                  <a:pt x="2536104" y="104157"/>
                </a:cubicBezTo>
                <a:cubicBezTo>
                  <a:pt x="2536104" y="104157"/>
                  <a:pt x="2534833" y="105406"/>
                  <a:pt x="2534833" y="105406"/>
                </a:cubicBezTo>
                <a:cubicBezTo>
                  <a:pt x="2536104" y="105406"/>
                  <a:pt x="2536104" y="106686"/>
                  <a:pt x="2536104" y="106686"/>
                </a:cubicBezTo>
                <a:cubicBezTo>
                  <a:pt x="2536104" y="106686"/>
                  <a:pt x="2534833" y="107966"/>
                  <a:pt x="2534833" y="107966"/>
                </a:cubicBezTo>
                <a:cubicBezTo>
                  <a:pt x="2534833" y="109215"/>
                  <a:pt x="2533558" y="110495"/>
                  <a:pt x="2532284" y="111776"/>
                </a:cubicBezTo>
                <a:cubicBezTo>
                  <a:pt x="2531011" y="111776"/>
                  <a:pt x="2529738" y="113024"/>
                  <a:pt x="2528465" y="113024"/>
                </a:cubicBezTo>
                <a:cubicBezTo>
                  <a:pt x="2528465" y="113024"/>
                  <a:pt x="2527229" y="114305"/>
                  <a:pt x="2527229" y="114305"/>
                </a:cubicBezTo>
                <a:cubicBezTo>
                  <a:pt x="2525956" y="114305"/>
                  <a:pt x="2523410" y="115585"/>
                  <a:pt x="2522136" y="116834"/>
                </a:cubicBezTo>
                <a:cubicBezTo>
                  <a:pt x="2520863" y="118114"/>
                  <a:pt x="2519589" y="118114"/>
                  <a:pt x="2518314" y="119394"/>
                </a:cubicBezTo>
                <a:cubicBezTo>
                  <a:pt x="2517042" y="119394"/>
                  <a:pt x="2517042" y="119394"/>
                  <a:pt x="2515767" y="119394"/>
                </a:cubicBezTo>
                <a:cubicBezTo>
                  <a:pt x="2513260" y="120643"/>
                  <a:pt x="2511986" y="120643"/>
                  <a:pt x="2510713" y="121923"/>
                </a:cubicBezTo>
                <a:cubicBezTo>
                  <a:pt x="2509441" y="121923"/>
                  <a:pt x="2509441" y="123203"/>
                  <a:pt x="2509441" y="123203"/>
                </a:cubicBezTo>
                <a:cubicBezTo>
                  <a:pt x="2509441" y="123203"/>
                  <a:pt x="2508168" y="123203"/>
                  <a:pt x="2506895" y="123203"/>
                </a:cubicBezTo>
                <a:cubicBezTo>
                  <a:pt x="2506895" y="124452"/>
                  <a:pt x="2506895" y="124452"/>
                  <a:pt x="2506895" y="125732"/>
                </a:cubicBezTo>
                <a:cubicBezTo>
                  <a:pt x="2506895" y="127012"/>
                  <a:pt x="2506895" y="127012"/>
                  <a:pt x="2506895" y="128261"/>
                </a:cubicBezTo>
                <a:cubicBezTo>
                  <a:pt x="2506895" y="129541"/>
                  <a:pt x="2505621" y="129541"/>
                  <a:pt x="2505621" y="130821"/>
                </a:cubicBezTo>
                <a:cubicBezTo>
                  <a:pt x="2506895" y="130821"/>
                  <a:pt x="2506895" y="132070"/>
                  <a:pt x="2506895" y="132070"/>
                </a:cubicBezTo>
                <a:cubicBezTo>
                  <a:pt x="2506895" y="132070"/>
                  <a:pt x="2508168" y="130821"/>
                  <a:pt x="2508168" y="130821"/>
                </a:cubicBezTo>
                <a:cubicBezTo>
                  <a:pt x="2508168" y="130821"/>
                  <a:pt x="2508168" y="129541"/>
                  <a:pt x="2508168" y="129541"/>
                </a:cubicBezTo>
                <a:cubicBezTo>
                  <a:pt x="2509441" y="128261"/>
                  <a:pt x="2510713" y="128261"/>
                  <a:pt x="2511986" y="127012"/>
                </a:cubicBezTo>
                <a:cubicBezTo>
                  <a:pt x="2513260" y="125732"/>
                  <a:pt x="2513260" y="125732"/>
                  <a:pt x="2514495" y="124452"/>
                </a:cubicBezTo>
                <a:cubicBezTo>
                  <a:pt x="2515767" y="124452"/>
                  <a:pt x="2517042" y="123203"/>
                  <a:pt x="2518314" y="123203"/>
                </a:cubicBezTo>
                <a:cubicBezTo>
                  <a:pt x="2518314" y="123203"/>
                  <a:pt x="2519589" y="123203"/>
                  <a:pt x="2519589" y="123203"/>
                </a:cubicBezTo>
                <a:cubicBezTo>
                  <a:pt x="2519589" y="124452"/>
                  <a:pt x="2520863" y="124452"/>
                  <a:pt x="2520863" y="124452"/>
                </a:cubicBezTo>
                <a:cubicBezTo>
                  <a:pt x="2520863" y="123203"/>
                  <a:pt x="2522136" y="123203"/>
                  <a:pt x="2523410" y="121923"/>
                </a:cubicBezTo>
                <a:cubicBezTo>
                  <a:pt x="2525956" y="120643"/>
                  <a:pt x="2527229" y="119394"/>
                  <a:pt x="2529738" y="118114"/>
                </a:cubicBezTo>
                <a:cubicBezTo>
                  <a:pt x="2531011" y="118114"/>
                  <a:pt x="2531011" y="118114"/>
                  <a:pt x="2532284" y="118114"/>
                </a:cubicBezTo>
                <a:cubicBezTo>
                  <a:pt x="2532284" y="116834"/>
                  <a:pt x="2532284" y="116834"/>
                  <a:pt x="2532284" y="115585"/>
                </a:cubicBezTo>
                <a:cubicBezTo>
                  <a:pt x="2534833" y="114305"/>
                  <a:pt x="2536104" y="113024"/>
                  <a:pt x="2538650" y="111776"/>
                </a:cubicBezTo>
                <a:cubicBezTo>
                  <a:pt x="2539924" y="111776"/>
                  <a:pt x="2541198" y="110495"/>
                  <a:pt x="2542433" y="109215"/>
                </a:cubicBezTo>
                <a:cubicBezTo>
                  <a:pt x="2543707" y="109215"/>
                  <a:pt x="2543707" y="107966"/>
                  <a:pt x="2544979" y="107966"/>
                </a:cubicBezTo>
                <a:cubicBezTo>
                  <a:pt x="2546251" y="107966"/>
                  <a:pt x="2546251" y="107966"/>
                  <a:pt x="2547524" y="107966"/>
                </a:cubicBezTo>
                <a:cubicBezTo>
                  <a:pt x="2548799" y="107966"/>
                  <a:pt x="2550073" y="107966"/>
                  <a:pt x="2551347" y="107966"/>
                </a:cubicBezTo>
                <a:cubicBezTo>
                  <a:pt x="2552619" y="107966"/>
                  <a:pt x="2552619" y="106686"/>
                  <a:pt x="2553891" y="106686"/>
                </a:cubicBezTo>
                <a:cubicBezTo>
                  <a:pt x="2553891" y="106686"/>
                  <a:pt x="2553891" y="105406"/>
                  <a:pt x="2553891" y="105406"/>
                </a:cubicBezTo>
                <a:cubicBezTo>
                  <a:pt x="2555168" y="105406"/>
                  <a:pt x="2556406" y="105406"/>
                  <a:pt x="2557677" y="105406"/>
                </a:cubicBezTo>
                <a:cubicBezTo>
                  <a:pt x="2558951" y="105406"/>
                  <a:pt x="2561497" y="105406"/>
                  <a:pt x="2562769" y="105406"/>
                </a:cubicBezTo>
                <a:cubicBezTo>
                  <a:pt x="2564044" y="104157"/>
                  <a:pt x="2566589" y="104157"/>
                  <a:pt x="2567864" y="102877"/>
                </a:cubicBezTo>
                <a:cubicBezTo>
                  <a:pt x="2569139" y="101597"/>
                  <a:pt x="2570373" y="101597"/>
                  <a:pt x="2571647" y="100348"/>
                </a:cubicBezTo>
                <a:cubicBezTo>
                  <a:pt x="2572921" y="100348"/>
                  <a:pt x="2574194" y="100348"/>
                  <a:pt x="2575468" y="100348"/>
                </a:cubicBezTo>
                <a:cubicBezTo>
                  <a:pt x="2575468" y="100348"/>
                  <a:pt x="2576741" y="99068"/>
                  <a:pt x="2578012" y="99068"/>
                </a:cubicBezTo>
                <a:cubicBezTo>
                  <a:pt x="2579288" y="99068"/>
                  <a:pt x="2579288" y="97788"/>
                  <a:pt x="2580562" y="97788"/>
                </a:cubicBezTo>
                <a:cubicBezTo>
                  <a:pt x="2581836" y="97788"/>
                  <a:pt x="2581836" y="97788"/>
                  <a:pt x="2583110" y="97788"/>
                </a:cubicBezTo>
                <a:cubicBezTo>
                  <a:pt x="2584345" y="97788"/>
                  <a:pt x="2584345" y="96539"/>
                  <a:pt x="2585619" y="96539"/>
                </a:cubicBezTo>
                <a:cubicBezTo>
                  <a:pt x="2586893" y="95259"/>
                  <a:pt x="2589440" y="93979"/>
                  <a:pt x="2590714" y="92699"/>
                </a:cubicBezTo>
                <a:cubicBezTo>
                  <a:pt x="2590714" y="91450"/>
                  <a:pt x="2591987" y="91450"/>
                  <a:pt x="2591987" y="90170"/>
                </a:cubicBezTo>
                <a:cubicBezTo>
                  <a:pt x="2591987" y="90170"/>
                  <a:pt x="2591987" y="88890"/>
                  <a:pt x="2591987" y="88890"/>
                </a:cubicBezTo>
                <a:cubicBezTo>
                  <a:pt x="2593261" y="88890"/>
                  <a:pt x="2593261" y="87641"/>
                  <a:pt x="2594535" y="87641"/>
                </a:cubicBezTo>
                <a:cubicBezTo>
                  <a:pt x="2594535" y="87641"/>
                  <a:pt x="2595808" y="86361"/>
                  <a:pt x="2595808" y="86361"/>
                </a:cubicBezTo>
                <a:cubicBezTo>
                  <a:pt x="2597081" y="85081"/>
                  <a:pt x="2597081" y="85081"/>
                  <a:pt x="2598316" y="85081"/>
                </a:cubicBezTo>
                <a:cubicBezTo>
                  <a:pt x="2598316" y="85081"/>
                  <a:pt x="2598316" y="86361"/>
                  <a:pt x="2598316" y="86361"/>
                </a:cubicBezTo>
                <a:cubicBezTo>
                  <a:pt x="2598316" y="86361"/>
                  <a:pt x="2599590" y="87641"/>
                  <a:pt x="2599590" y="87641"/>
                </a:cubicBezTo>
                <a:cubicBezTo>
                  <a:pt x="2599590" y="87641"/>
                  <a:pt x="2599590" y="88890"/>
                  <a:pt x="2599590" y="88890"/>
                </a:cubicBezTo>
                <a:cubicBezTo>
                  <a:pt x="2598316" y="88890"/>
                  <a:pt x="2598316" y="90170"/>
                  <a:pt x="2598316" y="90170"/>
                </a:cubicBezTo>
                <a:cubicBezTo>
                  <a:pt x="2598316" y="90170"/>
                  <a:pt x="2599590" y="91450"/>
                  <a:pt x="2599590" y="91450"/>
                </a:cubicBezTo>
                <a:cubicBezTo>
                  <a:pt x="2600864" y="92699"/>
                  <a:pt x="2600864" y="92699"/>
                  <a:pt x="2600864" y="93979"/>
                </a:cubicBezTo>
                <a:cubicBezTo>
                  <a:pt x="2599590" y="93979"/>
                  <a:pt x="2599590" y="95259"/>
                  <a:pt x="2599590" y="95259"/>
                </a:cubicBezTo>
                <a:cubicBezTo>
                  <a:pt x="2599590" y="95259"/>
                  <a:pt x="2599590" y="96539"/>
                  <a:pt x="2599590" y="96539"/>
                </a:cubicBezTo>
                <a:cubicBezTo>
                  <a:pt x="2599590" y="96539"/>
                  <a:pt x="2600864" y="95259"/>
                  <a:pt x="2600864" y="95259"/>
                </a:cubicBezTo>
                <a:cubicBezTo>
                  <a:pt x="2600864" y="93979"/>
                  <a:pt x="2602138" y="93979"/>
                  <a:pt x="2602138" y="92730"/>
                </a:cubicBezTo>
                <a:cubicBezTo>
                  <a:pt x="2602138" y="92730"/>
                  <a:pt x="2603411" y="91450"/>
                  <a:pt x="2603411" y="91450"/>
                </a:cubicBezTo>
                <a:cubicBezTo>
                  <a:pt x="2602138" y="90170"/>
                  <a:pt x="2602138" y="90170"/>
                  <a:pt x="2602138" y="90170"/>
                </a:cubicBezTo>
                <a:cubicBezTo>
                  <a:pt x="2602138" y="88890"/>
                  <a:pt x="2602138" y="88890"/>
                  <a:pt x="2602138" y="87641"/>
                </a:cubicBezTo>
                <a:cubicBezTo>
                  <a:pt x="2602138" y="87641"/>
                  <a:pt x="2603411" y="86361"/>
                  <a:pt x="2603411" y="86361"/>
                </a:cubicBezTo>
                <a:cubicBezTo>
                  <a:pt x="2603411" y="86361"/>
                  <a:pt x="2604684" y="86361"/>
                  <a:pt x="2604684" y="86361"/>
                </a:cubicBezTo>
                <a:cubicBezTo>
                  <a:pt x="2604684" y="86361"/>
                  <a:pt x="2604684" y="87641"/>
                  <a:pt x="2604684" y="87641"/>
                </a:cubicBezTo>
                <a:cubicBezTo>
                  <a:pt x="2605957" y="87641"/>
                  <a:pt x="2605957" y="88890"/>
                  <a:pt x="2607230" y="88890"/>
                </a:cubicBezTo>
                <a:cubicBezTo>
                  <a:pt x="2608504" y="88890"/>
                  <a:pt x="2609777" y="88890"/>
                  <a:pt x="2611051" y="88890"/>
                </a:cubicBezTo>
                <a:cubicBezTo>
                  <a:pt x="2612287" y="88890"/>
                  <a:pt x="2613560" y="87641"/>
                  <a:pt x="2614834" y="87641"/>
                </a:cubicBezTo>
                <a:cubicBezTo>
                  <a:pt x="2616106" y="87641"/>
                  <a:pt x="2616106" y="86361"/>
                  <a:pt x="2616106" y="86361"/>
                </a:cubicBezTo>
                <a:cubicBezTo>
                  <a:pt x="2616106" y="85081"/>
                  <a:pt x="2614834" y="85081"/>
                  <a:pt x="2614834" y="85081"/>
                </a:cubicBezTo>
                <a:cubicBezTo>
                  <a:pt x="2614834" y="85081"/>
                  <a:pt x="2614834" y="83832"/>
                  <a:pt x="2614834" y="83832"/>
                </a:cubicBezTo>
                <a:cubicBezTo>
                  <a:pt x="2616106" y="83832"/>
                  <a:pt x="2616106" y="83832"/>
                  <a:pt x="2617380" y="83832"/>
                </a:cubicBezTo>
                <a:cubicBezTo>
                  <a:pt x="2617380" y="83832"/>
                  <a:pt x="2618653" y="82552"/>
                  <a:pt x="2618653" y="82552"/>
                </a:cubicBezTo>
                <a:cubicBezTo>
                  <a:pt x="2618653" y="81271"/>
                  <a:pt x="2618653" y="81271"/>
                  <a:pt x="2618653" y="80023"/>
                </a:cubicBezTo>
                <a:cubicBezTo>
                  <a:pt x="2617380" y="80023"/>
                  <a:pt x="2617380" y="78742"/>
                  <a:pt x="2617380" y="78742"/>
                </a:cubicBezTo>
                <a:cubicBezTo>
                  <a:pt x="2617380" y="78742"/>
                  <a:pt x="2618653" y="77462"/>
                  <a:pt x="2618653" y="77462"/>
                </a:cubicBezTo>
                <a:cubicBezTo>
                  <a:pt x="2619926" y="77462"/>
                  <a:pt x="2619926" y="77462"/>
                  <a:pt x="2621200" y="77462"/>
                </a:cubicBezTo>
                <a:cubicBezTo>
                  <a:pt x="2621200" y="78742"/>
                  <a:pt x="2622473" y="78742"/>
                  <a:pt x="2622473" y="78742"/>
                </a:cubicBezTo>
                <a:cubicBezTo>
                  <a:pt x="2623746" y="80023"/>
                  <a:pt x="2625019" y="80023"/>
                  <a:pt x="2626255" y="80023"/>
                </a:cubicBezTo>
                <a:cubicBezTo>
                  <a:pt x="2627529" y="80023"/>
                  <a:pt x="2628802" y="78742"/>
                  <a:pt x="2630075" y="78742"/>
                </a:cubicBezTo>
                <a:cubicBezTo>
                  <a:pt x="2630075" y="78742"/>
                  <a:pt x="2631348" y="77462"/>
                  <a:pt x="2631348" y="77462"/>
                </a:cubicBezTo>
                <a:cubicBezTo>
                  <a:pt x="2632621" y="77462"/>
                  <a:pt x="2635168" y="76213"/>
                  <a:pt x="2636441" y="76213"/>
                </a:cubicBezTo>
                <a:cubicBezTo>
                  <a:pt x="2638988" y="76213"/>
                  <a:pt x="2640224" y="76213"/>
                  <a:pt x="2641497" y="76213"/>
                </a:cubicBezTo>
                <a:cubicBezTo>
                  <a:pt x="2642770" y="76213"/>
                  <a:pt x="2642770" y="76213"/>
                  <a:pt x="2644043" y="76213"/>
                </a:cubicBezTo>
                <a:cubicBezTo>
                  <a:pt x="2646591" y="76213"/>
                  <a:pt x="2647863" y="76213"/>
                  <a:pt x="2649137" y="76213"/>
                </a:cubicBezTo>
                <a:cubicBezTo>
                  <a:pt x="2650411" y="76213"/>
                  <a:pt x="2652958" y="77462"/>
                  <a:pt x="2654195" y="77462"/>
                </a:cubicBezTo>
                <a:cubicBezTo>
                  <a:pt x="2655466" y="78742"/>
                  <a:pt x="2658011" y="78742"/>
                  <a:pt x="2659286" y="78742"/>
                </a:cubicBezTo>
                <a:cubicBezTo>
                  <a:pt x="2660559" y="78742"/>
                  <a:pt x="2661834" y="78742"/>
                  <a:pt x="2663106" y="78742"/>
                </a:cubicBezTo>
                <a:cubicBezTo>
                  <a:pt x="2664380" y="80023"/>
                  <a:pt x="2665653" y="80023"/>
                  <a:pt x="2666927" y="80023"/>
                </a:cubicBezTo>
                <a:cubicBezTo>
                  <a:pt x="2668163" y="80023"/>
                  <a:pt x="2668163" y="81271"/>
                  <a:pt x="2669437" y="81271"/>
                </a:cubicBezTo>
                <a:cubicBezTo>
                  <a:pt x="2670710" y="81271"/>
                  <a:pt x="2670710" y="81271"/>
                  <a:pt x="2671984" y="81271"/>
                </a:cubicBezTo>
                <a:cubicBezTo>
                  <a:pt x="2673257" y="82552"/>
                  <a:pt x="2674531" y="82552"/>
                  <a:pt x="2675804" y="82552"/>
                </a:cubicBezTo>
                <a:cubicBezTo>
                  <a:pt x="2675804" y="82552"/>
                  <a:pt x="2677078" y="83832"/>
                  <a:pt x="2677078" y="83832"/>
                </a:cubicBezTo>
                <a:cubicBezTo>
                  <a:pt x="2677078" y="83832"/>
                  <a:pt x="2677078" y="85081"/>
                  <a:pt x="2677078" y="85081"/>
                </a:cubicBezTo>
                <a:cubicBezTo>
                  <a:pt x="2679626" y="86361"/>
                  <a:pt x="2680899" y="86361"/>
                  <a:pt x="2683409" y="87641"/>
                </a:cubicBezTo>
                <a:cubicBezTo>
                  <a:pt x="2683409" y="87641"/>
                  <a:pt x="2684682" y="88890"/>
                  <a:pt x="2684682" y="88890"/>
                </a:cubicBezTo>
                <a:cubicBezTo>
                  <a:pt x="2685956" y="88890"/>
                  <a:pt x="2685956" y="90170"/>
                  <a:pt x="2687229" y="90170"/>
                </a:cubicBezTo>
                <a:cubicBezTo>
                  <a:pt x="2687229" y="91450"/>
                  <a:pt x="2688502" y="92730"/>
                  <a:pt x="2688502" y="93979"/>
                </a:cubicBezTo>
                <a:cubicBezTo>
                  <a:pt x="2688502" y="95259"/>
                  <a:pt x="2688502" y="95259"/>
                  <a:pt x="2688502" y="96539"/>
                </a:cubicBezTo>
                <a:cubicBezTo>
                  <a:pt x="2688502" y="96539"/>
                  <a:pt x="2687229" y="97788"/>
                  <a:pt x="2687229" y="97788"/>
                </a:cubicBezTo>
                <a:cubicBezTo>
                  <a:pt x="2685956" y="97788"/>
                  <a:pt x="2684682" y="99068"/>
                  <a:pt x="2683409" y="99068"/>
                </a:cubicBezTo>
                <a:cubicBezTo>
                  <a:pt x="2683409" y="99068"/>
                  <a:pt x="2682135" y="100348"/>
                  <a:pt x="2680899" y="100348"/>
                </a:cubicBezTo>
                <a:cubicBezTo>
                  <a:pt x="2680899" y="100348"/>
                  <a:pt x="2679626" y="101597"/>
                  <a:pt x="2679626" y="101597"/>
                </a:cubicBezTo>
                <a:cubicBezTo>
                  <a:pt x="2678352" y="101597"/>
                  <a:pt x="2678352" y="101597"/>
                  <a:pt x="2677078" y="101597"/>
                </a:cubicBezTo>
                <a:cubicBezTo>
                  <a:pt x="2675804" y="101597"/>
                  <a:pt x="2674531" y="102877"/>
                  <a:pt x="2673257" y="102877"/>
                </a:cubicBezTo>
                <a:cubicBezTo>
                  <a:pt x="2671984" y="104157"/>
                  <a:pt x="2670710" y="105406"/>
                  <a:pt x="2669437" y="106686"/>
                </a:cubicBezTo>
                <a:cubicBezTo>
                  <a:pt x="2669437" y="106686"/>
                  <a:pt x="2668163" y="107966"/>
                  <a:pt x="2668163" y="107966"/>
                </a:cubicBezTo>
                <a:cubicBezTo>
                  <a:pt x="2668163" y="107966"/>
                  <a:pt x="2666927" y="107966"/>
                  <a:pt x="2666927" y="107966"/>
                </a:cubicBezTo>
                <a:cubicBezTo>
                  <a:pt x="2665653" y="107966"/>
                  <a:pt x="2665653" y="107966"/>
                  <a:pt x="2664380" y="107966"/>
                </a:cubicBezTo>
                <a:cubicBezTo>
                  <a:pt x="2663106" y="107966"/>
                  <a:pt x="2660559" y="106686"/>
                  <a:pt x="2659286" y="106686"/>
                </a:cubicBezTo>
                <a:cubicBezTo>
                  <a:pt x="2658011" y="106686"/>
                  <a:pt x="2658011" y="106686"/>
                  <a:pt x="2656739" y="106686"/>
                </a:cubicBezTo>
                <a:cubicBezTo>
                  <a:pt x="2655466" y="106686"/>
                  <a:pt x="2655466" y="107966"/>
                  <a:pt x="2654195" y="107966"/>
                </a:cubicBezTo>
                <a:cubicBezTo>
                  <a:pt x="2654195" y="109215"/>
                  <a:pt x="2652958" y="109215"/>
                  <a:pt x="2652958" y="110495"/>
                </a:cubicBezTo>
                <a:cubicBezTo>
                  <a:pt x="2652958" y="111776"/>
                  <a:pt x="2652958" y="111776"/>
                  <a:pt x="2652958" y="111776"/>
                </a:cubicBezTo>
                <a:cubicBezTo>
                  <a:pt x="2652958" y="111776"/>
                  <a:pt x="2654195" y="111776"/>
                  <a:pt x="2654195" y="111776"/>
                </a:cubicBezTo>
                <a:cubicBezTo>
                  <a:pt x="2654195" y="111776"/>
                  <a:pt x="2654195" y="113024"/>
                  <a:pt x="2654195" y="113024"/>
                </a:cubicBezTo>
                <a:cubicBezTo>
                  <a:pt x="2655466" y="113024"/>
                  <a:pt x="2655466" y="114305"/>
                  <a:pt x="2656739" y="114305"/>
                </a:cubicBezTo>
                <a:cubicBezTo>
                  <a:pt x="2656739" y="114305"/>
                  <a:pt x="2658011" y="114305"/>
                  <a:pt x="2658011" y="114305"/>
                </a:cubicBezTo>
                <a:cubicBezTo>
                  <a:pt x="2658011" y="114305"/>
                  <a:pt x="2658011" y="115585"/>
                  <a:pt x="2658011" y="115585"/>
                </a:cubicBezTo>
                <a:cubicBezTo>
                  <a:pt x="2658011" y="115585"/>
                  <a:pt x="2656739" y="116834"/>
                  <a:pt x="2656739" y="116834"/>
                </a:cubicBezTo>
                <a:cubicBezTo>
                  <a:pt x="2655466" y="116834"/>
                  <a:pt x="2655466" y="116834"/>
                  <a:pt x="2654195" y="116834"/>
                </a:cubicBezTo>
                <a:cubicBezTo>
                  <a:pt x="2652958" y="116834"/>
                  <a:pt x="2652958" y="116834"/>
                  <a:pt x="2651685" y="116834"/>
                </a:cubicBezTo>
                <a:cubicBezTo>
                  <a:pt x="2649137" y="118114"/>
                  <a:pt x="2646591" y="118114"/>
                  <a:pt x="2645317" y="119394"/>
                </a:cubicBezTo>
                <a:cubicBezTo>
                  <a:pt x="2644043" y="119394"/>
                  <a:pt x="2642770" y="120643"/>
                  <a:pt x="2641497" y="120643"/>
                </a:cubicBezTo>
                <a:cubicBezTo>
                  <a:pt x="2640224" y="120643"/>
                  <a:pt x="2638988" y="120643"/>
                  <a:pt x="2637714" y="120643"/>
                </a:cubicBezTo>
                <a:cubicBezTo>
                  <a:pt x="2636441" y="120643"/>
                  <a:pt x="2636441" y="120643"/>
                  <a:pt x="2635168" y="120643"/>
                </a:cubicBezTo>
                <a:cubicBezTo>
                  <a:pt x="2633894" y="119394"/>
                  <a:pt x="2633894" y="119394"/>
                  <a:pt x="2632621" y="119394"/>
                </a:cubicBezTo>
                <a:cubicBezTo>
                  <a:pt x="2632621" y="119394"/>
                  <a:pt x="2631348" y="119394"/>
                  <a:pt x="2630075" y="119394"/>
                </a:cubicBezTo>
                <a:cubicBezTo>
                  <a:pt x="2628802" y="119394"/>
                  <a:pt x="2627529" y="119394"/>
                  <a:pt x="2626255" y="119394"/>
                </a:cubicBezTo>
                <a:cubicBezTo>
                  <a:pt x="2626255" y="119394"/>
                  <a:pt x="2625019" y="119394"/>
                  <a:pt x="2625019" y="119394"/>
                </a:cubicBezTo>
                <a:cubicBezTo>
                  <a:pt x="2623746" y="119394"/>
                  <a:pt x="2623746" y="119394"/>
                  <a:pt x="2622473" y="119394"/>
                </a:cubicBezTo>
                <a:cubicBezTo>
                  <a:pt x="2622473" y="119394"/>
                  <a:pt x="2621200" y="119394"/>
                  <a:pt x="2621200" y="119394"/>
                </a:cubicBezTo>
                <a:cubicBezTo>
                  <a:pt x="2621200" y="119394"/>
                  <a:pt x="2619926" y="119394"/>
                  <a:pt x="2619926" y="119394"/>
                </a:cubicBezTo>
                <a:cubicBezTo>
                  <a:pt x="2618653" y="119394"/>
                  <a:pt x="2618653" y="120643"/>
                  <a:pt x="2618653" y="120643"/>
                </a:cubicBezTo>
                <a:cubicBezTo>
                  <a:pt x="2618653" y="120643"/>
                  <a:pt x="2617380" y="120643"/>
                  <a:pt x="2617380" y="120643"/>
                </a:cubicBezTo>
                <a:cubicBezTo>
                  <a:pt x="2616106" y="120643"/>
                  <a:pt x="2616106" y="120643"/>
                  <a:pt x="2614834" y="120643"/>
                </a:cubicBezTo>
                <a:cubicBezTo>
                  <a:pt x="2614834" y="120643"/>
                  <a:pt x="2613560" y="120643"/>
                  <a:pt x="2613560" y="120643"/>
                </a:cubicBezTo>
                <a:cubicBezTo>
                  <a:pt x="2613560" y="120643"/>
                  <a:pt x="2612287" y="121923"/>
                  <a:pt x="2612287" y="121923"/>
                </a:cubicBezTo>
                <a:cubicBezTo>
                  <a:pt x="2611051" y="121923"/>
                  <a:pt x="2611051" y="121923"/>
                  <a:pt x="2609777" y="121923"/>
                </a:cubicBezTo>
                <a:cubicBezTo>
                  <a:pt x="2608504" y="121923"/>
                  <a:pt x="2608504" y="121923"/>
                  <a:pt x="2607230" y="121923"/>
                </a:cubicBezTo>
                <a:cubicBezTo>
                  <a:pt x="2607230" y="123203"/>
                  <a:pt x="2605957" y="123203"/>
                  <a:pt x="2605957" y="123203"/>
                </a:cubicBezTo>
                <a:cubicBezTo>
                  <a:pt x="2604684" y="123203"/>
                  <a:pt x="2604684" y="123203"/>
                  <a:pt x="2603411" y="123203"/>
                </a:cubicBezTo>
                <a:cubicBezTo>
                  <a:pt x="2604684" y="124452"/>
                  <a:pt x="2605957" y="124452"/>
                  <a:pt x="2607230" y="124452"/>
                </a:cubicBezTo>
                <a:cubicBezTo>
                  <a:pt x="2608504" y="124452"/>
                  <a:pt x="2609777" y="124452"/>
                  <a:pt x="2611051" y="124452"/>
                </a:cubicBezTo>
                <a:cubicBezTo>
                  <a:pt x="2613560" y="124452"/>
                  <a:pt x="2616106" y="124452"/>
                  <a:pt x="2618653" y="124452"/>
                </a:cubicBezTo>
                <a:cubicBezTo>
                  <a:pt x="2619926" y="124452"/>
                  <a:pt x="2619926" y="125732"/>
                  <a:pt x="2621200" y="125732"/>
                </a:cubicBezTo>
                <a:cubicBezTo>
                  <a:pt x="2621200" y="125732"/>
                  <a:pt x="2622473" y="125732"/>
                  <a:pt x="2622473" y="125732"/>
                </a:cubicBezTo>
                <a:cubicBezTo>
                  <a:pt x="2623746" y="125732"/>
                  <a:pt x="2623746" y="124452"/>
                  <a:pt x="2625019" y="124452"/>
                </a:cubicBezTo>
                <a:cubicBezTo>
                  <a:pt x="2625019" y="124452"/>
                  <a:pt x="2626255" y="124452"/>
                  <a:pt x="2627529" y="124452"/>
                </a:cubicBezTo>
                <a:cubicBezTo>
                  <a:pt x="2628802" y="124452"/>
                  <a:pt x="2628802" y="124452"/>
                  <a:pt x="2630075" y="124452"/>
                </a:cubicBezTo>
                <a:cubicBezTo>
                  <a:pt x="2630075" y="124452"/>
                  <a:pt x="2631348" y="125732"/>
                  <a:pt x="2631348" y="125732"/>
                </a:cubicBezTo>
                <a:cubicBezTo>
                  <a:pt x="2632621" y="125732"/>
                  <a:pt x="2633894" y="125732"/>
                  <a:pt x="2635168" y="125732"/>
                </a:cubicBezTo>
                <a:cubicBezTo>
                  <a:pt x="2636441" y="125732"/>
                  <a:pt x="2636441" y="127012"/>
                  <a:pt x="2637714" y="127012"/>
                </a:cubicBezTo>
                <a:cubicBezTo>
                  <a:pt x="2637714" y="127012"/>
                  <a:pt x="2637714" y="128261"/>
                  <a:pt x="2637714" y="128261"/>
                </a:cubicBezTo>
                <a:cubicBezTo>
                  <a:pt x="2636441" y="128261"/>
                  <a:pt x="2636441" y="129541"/>
                  <a:pt x="2635168" y="129541"/>
                </a:cubicBezTo>
                <a:cubicBezTo>
                  <a:pt x="2635168" y="129541"/>
                  <a:pt x="2633894" y="129541"/>
                  <a:pt x="2632621" y="129541"/>
                </a:cubicBezTo>
                <a:cubicBezTo>
                  <a:pt x="2632621" y="129541"/>
                  <a:pt x="2631348" y="129541"/>
                  <a:pt x="2631348" y="129541"/>
                </a:cubicBezTo>
                <a:cubicBezTo>
                  <a:pt x="2632621" y="129541"/>
                  <a:pt x="2632621" y="130821"/>
                  <a:pt x="2632621" y="130821"/>
                </a:cubicBezTo>
                <a:cubicBezTo>
                  <a:pt x="2632621" y="130821"/>
                  <a:pt x="2632621" y="132101"/>
                  <a:pt x="2632621" y="132101"/>
                </a:cubicBezTo>
                <a:cubicBezTo>
                  <a:pt x="2632621" y="132101"/>
                  <a:pt x="2631348" y="133350"/>
                  <a:pt x="2630075" y="133350"/>
                </a:cubicBezTo>
                <a:cubicBezTo>
                  <a:pt x="2628802" y="133350"/>
                  <a:pt x="2626255" y="134630"/>
                  <a:pt x="2623746" y="134630"/>
                </a:cubicBezTo>
                <a:cubicBezTo>
                  <a:pt x="2622473" y="134630"/>
                  <a:pt x="2621200" y="134630"/>
                  <a:pt x="2619926" y="134630"/>
                </a:cubicBezTo>
                <a:cubicBezTo>
                  <a:pt x="2618653" y="135910"/>
                  <a:pt x="2617380" y="135910"/>
                  <a:pt x="2616106" y="135910"/>
                </a:cubicBezTo>
                <a:cubicBezTo>
                  <a:pt x="2614834" y="135910"/>
                  <a:pt x="2612287" y="135910"/>
                  <a:pt x="2609777" y="135910"/>
                </a:cubicBezTo>
                <a:cubicBezTo>
                  <a:pt x="2608504" y="135910"/>
                  <a:pt x="2608504" y="134630"/>
                  <a:pt x="2607230" y="134630"/>
                </a:cubicBezTo>
                <a:cubicBezTo>
                  <a:pt x="2604684" y="134630"/>
                  <a:pt x="2602138" y="133350"/>
                  <a:pt x="2599590" y="132101"/>
                </a:cubicBezTo>
                <a:cubicBezTo>
                  <a:pt x="2598316" y="132101"/>
                  <a:pt x="2595808" y="132101"/>
                  <a:pt x="2594535" y="132101"/>
                </a:cubicBezTo>
                <a:cubicBezTo>
                  <a:pt x="2593261" y="132101"/>
                  <a:pt x="2593261" y="132101"/>
                  <a:pt x="2591987" y="132101"/>
                </a:cubicBezTo>
                <a:cubicBezTo>
                  <a:pt x="2591987" y="132101"/>
                  <a:pt x="2590714" y="133350"/>
                  <a:pt x="2589440" y="133350"/>
                </a:cubicBezTo>
                <a:cubicBezTo>
                  <a:pt x="2588166" y="133350"/>
                  <a:pt x="2588166" y="134630"/>
                  <a:pt x="2586893" y="135910"/>
                </a:cubicBezTo>
                <a:cubicBezTo>
                  <a:pt x="2585619" y="135910"/>
                  <a:pt x="2584345" y="137159"/>
                  <a:pt x="2583110" y="137159"/>
                </a:cubicBezTo>
                <a:cubicBezTo>
                  <a:pt x="2583110" y="137159"/>
                  <a:pt x="2581836" y="138439"/>
                  <a:pt x="2581836" y="138439"/>
                </a:cubicBezTo>
                <a:cubicBezTo>
                  <a:pt x="2583110" y="138439"/>
                  <a:pt x="2583110" y="138439"/>
                  <a:pt x="2584345" y="138439"/>
                </a:cubicBezTo>
                <a:cubicBezTo>
                  <a:pt x="2585619" y="138439"/>
                  <a:pt x="2585619" y="139720"/>
                  <a:pt x="2585619" y="139720"/>
                </a:cubicBezTo>
                <a:cubicBezTo>
                  <a:pt x="2585619" y="139720"/>
                  <a:pt x="2585619" y="140968"/>
                  <a:pt x="2585619" y="140968"/>
                </a:cubicBezTo>
                <a:cubicBezTo>
                  <a:pt x="2585619" y="142249"/>
                  <a:pt x="2584345" y="142249"/>
                  <a:pt x="2584345" y="142249"/>
                </a:cubicBezTo>
                <a:cubicBezTo>
                  <a:pt x="2583110" y="142249"/>
                  <a:pt x="2583110" y="142249"/>
                  <a:pt x="2581836" y="142249"/>
                </a:cubicBezTo>
                <a:cubicBezTo>
                  <a:pt x="2581836" y="142249"/>
                  <a:pt x="2581836" y="143529"/>
                  <a:pt x="2581836" y="143529"/>
                </a:cubicBezTo>
                <a:cubicBezTo>
                  <a:pt x="2581836" y="143529"/>
                  <a:pt x="2583110" y="144778"/>
                  <a:pt x="2583110" y="144778"/>
                </a:cubicBezTo>
                <a:cubicBezTo>
                  <a:pt x="2584345" y="146058"/>
                  <a:pt x="2585619" y="146058"/>
                  <a:pt x="2586893" y="146058"/>
                </a:cubicBezTo>
                <a:cubicBezTo>
                  <a:pt x="2588166" y="146058"/>
                  <a:pt x="2588166" y="146058"/>
                  <a:pt x="2589440" y="146058"/>
                </a:cubicBezTo>
                <a:cubicBezTo>
                  <a:pt x="2590714" y="146058"/>
                  <a:pt x="2590714" y="144778"/>
                  <a:pt x="2590714" y="144778"/>
                </a:cubicBezTo>
                <a:cubicBezTo>
                  <a:pt x="2591987" y="144778"/>
                  <a:pt x="2593261" y="143529"/>
                  <a:pt x="2594535" y="143529"/>
                </a:cubicBezTo>
                <a:cubicBezTo>
                  <a:pt x="2595808" y="142249"/>
                  <a:pt x="2595808" y="142249"/>
                  <a:pt x="2597081" y="140968"/>
                </a:cubicBezTo>
                <a:cubicBezTo>
                  <a:pt x="2598316" y="140968"/>
                  <a:pt x="2599590" y="139720"/>
                  <a:pt x="2600864" y="139720"/>
                </a:cubicBezTo>
                <a:cubicBezTo>
                  <a:pt x="2602138" y="139720"/>
                  <a:pt x="2604684" y="138439"/>
                  <a:pt x="2605957" y="138439"/>
                </a:cubicBezTo>
                <a:cubicBezTo>
                  <a:pt x="2607230" y="138439"/>
                  <a:pt x="2609777" y="137159"/>
                  <a:pt x="2611051" y="137159"/>
                </a:cubicBezTo>
                <a:cubicBezTo>
                  <a:pt x="2611051" y="137159"/>
                  <a:pt x="2612287" y="137159"/>
                  <a:pt x="2613560" y="137159"/>
                </a:cubicBezTo>
                <a:cubicBezTo>
                  <a:pt x="2613560" y="138439"/>
                  <a:pt x="2614834" y="138439"/>
                  <a:pt x="2614834" y="138439"/>
                </a:cubicBezTo>
                <a:cubicBezTo>
                  <a:pt x="2614834" y="139720"/>
                  <a:pt x="2616106" y="139720"/>
                  <a:pt x="2616106" y="139720"/>
                </a:cubicBezTo>
                <a:cubicBezTo>
                  <a:pt x="2617380" y="139720"/>
                  <a:pt x="2618653" y="139720"/>
                  <a:pt x="2619926" y="139720"/>
                </a:cubicBezTo>
                <a:cubicBezTo>
                  <a:pt x="2621200" y="139720"/>
                  <a:pt x="2621200" y="140968"/>
                  <a:pt x="2622473" y="140968"/>
                </a:cubicBezTo>
                <a:cubicBezTo>
                  <a:pt x="2622473" y="142249"/>
                  <a:pt x="2622473" y="142249"/>
                  <a:pt x="2622473" y="142249"/>
                </a:cubicBezTo>
                <a:cubicBezTo>
                  <a:pt x="2622473" y="143529"/>
                  <a:pt x="2621200" y="143529"/>
                  <a:pt x="2621200" y="143529"/>
                </a:cubicBezTo>
                <a:cubicBezTo>
                  <a:pt x="2619926" y="144778"/>
                  <a:pt x="2618653" y="144778"/>
                  <a:pt x="2617380" y="146058"/>
                </a:cubicBezTo>
                <a:cubicBezTo>
                  <a:pt x="2616106" y="147338"/>
                  <a:pt x="2616106" y="147338"/>
                  <a:pt x="2614834" y="148587"/>
                </a:cubicBezTo>
                <a:cubicBezTo>
                  <a:pt x="2613560" y="149867"/>
                  <a:pt x="2613560" y="149867"/>
                  <a:pt x="2612287" y="151147"/>
                </a:cubicBezTo>
                <a:cubicBezTo>
                  <a:pt x="2612287" y="152396"/>
                  <a:pt x="2611051" y="152396"/>
                  <a:pt x="2611051" y="153676"/>
                </a:cubicBezTo>
                <a:cubicBezTo>
                  <a:pt x="2609777" y="154956"/>
                  <a:pt x="2607230" y="154956"/>
                  <a:pt x="2605957" y="156205"/>
                </a:cubicBezTo>
                <a:cubicBezTo>
                  <a:pt x="2605957" y="157485"/>
                  <a:pt x="2604684" y="158765"/>
                  <a:pt x="2603411" y="160014"/>
                </a:cubicBezTo>
                <a:cubicBezTo>
                  <a:pt x="2600864" y="161294"/>
                  <a:pt x="2599590" y="163823"/>
                  <a:pt x="2597081" y="165103"/>
                </a:cubicBezTo>
                <a:lnTo>
                  <a:pt x="2596768" y="165412"/>
                </a:lnTo>
                <a:lnTo>
                  <a:pt x="2598330" y="165100"/>
                </a:lnTo>
                <a:cubicBezTo>
                  <a:pt x="2599600" y="165100"/>
                  <a:pt x="2599600" y="166370"/>
                  <a:pt x="2600871" y="166370"/>
                </a:cubicBezTo>
                <a:cubicBezTo>
                  <a:pt x="2600871" y="167640"/>
                  <a:pt x="2600871" y="167640"/>
                  <a:pt x="2600871" y="168910"/>
                </a:cubicBezTo>
                <a:cubicBezTo>
                  <a:pt x="2599600" y="170181"/>
                  <a:pt x="2599600" y="170181"/>
                  <a:pt x="2598330" y="171451"/>
                </a:cubicBezTo>
                <a:cubicBezTo>
                  <a:pt x="2595792" y="171451"/>
                  <a:pt x="2594521" y="171451"/>
                  <a:pt x="2593250" y="171451"/>
                </a:cubicBezTo>
                <a:cubicBezTo>
                  <a:pt x="2593250" y="171451"/>
                  <a:pt x="2591980" y="172721"/>
                  <a:pt x="2591980" y="172721"/>
                </a:cubicBezTo>
                <a:lnTo>
                  <a:pt x="2591351" y="172721"/>
                </a:lnTo>
                <a:lnTo>
                  <a:pt x="2590714" y="174002"/>
                </a:lnTo>
                <a:cubicBezTo>
                  <a:pt x="2590714" y="174002"/>
                  <a:pt x="2590714" y="175282"/>
                  <a:pt x="2590714" y="175282"/>
                </a:cubicBezTo>
                <a:cubicBezTo>
                  <a:pt x="2589440" y="175282"/>
                  <a:pt x="2589440" y="176531"/>
                  <a:pt x="2588166" y="176531"/>
                </a:cubicBezTo>
                <a:cubicBezTo>
                  <a:pt x="2588166" y="176531"/>
                  <a:pt x="2588166" y="177811"/>
                  <a:pt x="2588166" y="179091"/>
                </a:cubicBezTo>
                <a:cubicBezTo>
                  <a:pt x="2588166" y="180340"/>
                  <a:pt x="2586893" y="181620"/>
                  <a:pt x="2586893" y="182900"/>
                </a:cubicBezTo>
                <a:cubicBezTo>
                  <a:pt x="2586893" y="184149"/>
                  <a:pt x="2585619" y="185429"/>
                  <a:pt x="2585619" y="186709"/>
                </a:cubicBezTo>
                <a:cubicBezTo>
                  <a:pt x="2585619" y="186709"/>
                  <a:pt x="2586893" y="187958"/>
                  <a:pt x="2586893" y="187958"/>
                </a:cubicBezTo>
                <a:cubicBezTo>
                  <a:pt x="2588166" y="189238"/>
                  <a:pt x="2588166" y="189238"/>
                  <a:pt x="2588166" y="190518"/>
                </a:cubicBezTo>
                <a:cubicBezTo>
                  <a:pt x="2586893" y="191767"/>
                  <a:pt x="2586893" y="193047"/>
                  <a:pt x="2586893" y="194327"/>
                </a:cubicBezTo>
                <a:cubicBezTo>
                  <a:pt x="2585619" y="194327"/>
                  <a:pt x="2585619" y="195576"/>
                  <a:pt x="2584345" y="195576"/>
                </a:cubicBezTo>
                <a:cubicBezTo>
                  <a:pt x="2583110" y="195576"/>
                  <a:pt x="2583110" y="196856"/>
                  <a:pt x="2581836" y="196856"/>
                </a:cubicBezTo>
                <a:cubicBezTo>
                  <a:pt x="2581836" y="198136"/>
                  <a:pt x="2583110" y="198136"/>
                  <a:pt x="2583110" y="199385"/>
                </a:cubicBezTo>
                <a:cubicBezTo>
                  <a:pt x="2583110" y="199385"/>
                  <a:pt x="2583110" y="200665"/>
                  <a:pt x="2583110" y="200665"/>
                </a:cubicBezTo>
                <a:cubicBezTo>
                  <a:pt x="2583110" y="200665"/>
                  <a:pt x="2581836" y="201945"/>
                  <a:pt x="2581836" y="201945"/>
                </a:cubicBezTo>
                <a:cubicBezTo>
                  <a:pt x="2581836" y="203194"/>
                  <a:pt x="2581836" y="203194"/>
                  <a:pt x="2581836" y="204475"/>
                </a:cubicBezTo>
                <a:cubicBezTo>
                  <a:pt x="2581836" y="205755"/>
                  <a:pt x="2580562" y="205755"/>
                  <a:pt x="2580562" y="207004"/>
                </a:cubicBezTo>
                <a:cubicBezTo>
                  <a:pt x="2580562" y="208284"/>
                  <a:pt x="2579288" y="209564"/>
                  <a:pt x="2578012" y="209564"/>
                </a:cubicBezTo>
                <a:cubicBezTo>
                  <a:pt x="2576741" y="209564"/>
                  <a:pt x="2576741" y="209564"/>
                  <a:pt x="2575468" y="209564"/>
                </a:cubicBezTo>
                <a:cubicBezTo>
                  <a:pt x="2574194" y="209564"/>
                  <a:pt x="2574194" y="208284"/>
                  <a:pt x="2574194" y="208284"/>
                </a:cubicBezTo>
                <a:cubicBezTo>
                  <a:pt x="2574194" y="208284"/>
                  <a:pt x="2574194" y="207004"/>
                  <a:pt x="2574194" y="207004"/>
                </a:cubicBezTo>
                <a:cubicBezTo>
                  <a:pt x="2572921" y="205755"/>
                  <a:pt x="2572921" y="205755"/>
                  <a:pt x="2571647" y="205755"/>
                </a:cubicBezTo>
                <a:cubicBezTo>
                  <a:pt x="2571647" y="205755"/>
                  <a:pt x="2570373" y="205755"/>
                  <a:pt x="2570373" y="205755"/>
                </a:cubicBezTo>
                <a:cubicBezTo>
                  <a:pt x="2571647" y="205755"/>
                  <a:pt x="2571647" y="204475"/>
                  <a:pt x="2572921" y="204475"/>
                </a:cubicBezTo>
                <a:cubicBezTo>
                  <a:pt x="2572921" y="203194"/>
                  <a:pt x="2571647" y="203194"/>
                  <a:pt x="2571647" y="203194"/>
                </a:cubicBezTo>
                <a:cubicBezTo>
                  <a:pt x="2570373" y="203194"/>
                  <a:pt x="2570373" y="203194"/>
                  <a:pt x="2569139" y="203194"/>
                </a:cubicBezTo>
                <a:cubicBezTo>
                  <a:pt x="2569139" y="204475"/>
                  <a:pt x="2567864" y="204475"/>
                  <a:pt x="2567864" y="204475"/>
                </a:cubicBezTo>
                <a:cubicBezTo>
                  <a:pt x="2566589" y="204475"/>
                  <a:pt x="2566589" y="204475"/>
                  <a:pt x="2565317" y="204475"/>
                </a:cubicBezTo>
                <a:cubicBezTo>
                  <a:pt x="2565317" y="204475"/>
                  <a:pt x="2564044" y="205755"/>
                  <a:pt x="2564044" y="205755"/>
                </a:cubicBezTo>
                <a:cubicBezTo>
                  <a:pt x="2564044" y="207004"/>
                  <a:pt x="2564044" y="207004"/>
                  <a:pt x="2564044" y="207004"/>
                </a:cubicBezTo>
                <a:cubicBezTo>
                  <a:pt x="2564044" y="207004"/>
                  <a:pt x="2565317" y="207004"/>
                  <a:pt x="2565317" y="207004"/>
                </a:cubicBezTo>
                <a:cubicBezTo>
                  <a:pt x="2565317" y="207004"/>
                  <a:pt x="2565317" y="208284"/>
                  <a:pt x="2565317" y="208284"/>
                </a:cubicBezTo>
                <a:cubicBezTo>
                  <a:pt x="2565317" y="209564"/>
                  <a:pt x="2564044" y="209564"/>
                  <a:pt x="2564044" y="209564"/>
                </a:cubicBezTo>
                <a:cubicBezTo>
                  <a:pt x="2564044" y="209564"/>
                  <a:pt x="2564044" y="210813"/>
                  <a:pt x="2564044" y="210813"/>
                </a:cubicBezTo>
                <a:cubicBezTo>
                  <a:pt x="2565317" y="210813"/>
                  <a:pt x="2565317" y="212093"/>
                  <a:pt x="2566589" y="212093"/>
                </a:cubicBezTo>
                <a:cubicBezTo>
                  <a:pt x="2567864" y="212093"/>
                  <a:pt x="2567864" y="212093"/>
                  <a:pt x="2569139" y="212093"/>
                </a:cubicBezTo>
                <a:cubicBezTo>
                  <a:pt x="2570373" y="212093"/>
                  <a:pt x="2570373" y="213373"/>
                  <a:pt x="2571647" y="213373"/>
                </a:cubicBezTo>
                <a:cubicBezTo>
                  <a:pt x="2572921" y="213373"/>
                  <a:pt x="2572921" y="214653"/>
                  <a:pt x="2574194" y="214653"/>
                </a:cubicBezTo>
                <a:cubicBezTo>
                  <a:pt x="2574194" y="215902"/>
                  <a:pt x="2575468" y="215902"/>
                  <a:pt x="2575468" y="217182"/>
                </a:cubicBezTo>
                <a:cubicBezTo>
                  <a:pt x="2576741" y="217182"/>
                  <a:pt x="2578012" y="217182"/>
                  <a:pt x="2579288" y="217182"/>
                </a:cubicBezTo>
                <a:cubicBezTo>
                  <a:pt x="2579288" y="218462"/>
                  <a:pt x="2580562" y="218462"/>
                  <a:pt x="2581836" y="218462"/>
                </a:cubicBezTo>
                <a:cubicBezTo>
                  <a:pt x="2583110" y="219711"/>
                  <a:pt x="2584345" y="219711"/>
                  <a:pt x="2585619" y="220991"/>
                </a:cubicBezTo>
                <a:cubicBezTo>
                  <a:pt x="2586893" y="222271"/>
                  <a:pt x="2586893" y="222271"/>
                  <a:pt x="2588166" y="223520"/>
                </a:cubicBezTo>
                <a:cubicBezTo>
                  <a:pt x="2588166" y="223520"/>
                  <a:pt x="2586893" y="224800"/>
                  <a:pt x="2586893" y="224800"/>
                </a:cubicBezTo>
                <a:cubicBezTo>
                  <a:pt x="2585619" y="224800"/>
                  <a:pt x="2585619" y="224800"/>
                  <a:pt x="2584345" y="224800"/>
                </a:cubicBezTo>
                <a:cubicBezTo>
                  <a:pt x="2584345" y="224800"/>
                  <a:pt x="2583110" y="223520"/>
                  <a:pt x="2581836" y="223520"/>
                </a:cubicBezTo>
                <a:cubicBezTo>
                  <a:pt x="2580562" y="222271"/>
                  <a:pt x="2579288" y="222271"/>
                  <a:pt x="2578012" y="220991"/>
                </a:cubicBezTo>
                <a:cubicBezTo>
                  <a:pt x="2578012" y="220991"/>
                  <a:pt x="2578012" y="219711"/>
                  <a:pt x="2578012" y="219711"/>
                </a:cubicBezTo>
                <a:cubicBezTo>
                  <a:pt x="2576741" y="219711"/>
                  <a:pt x="2576741" y="219711"/>
                  <a:pt x="2575468" y="219711"/>
                </a:cubicBezTo>
                <a:cubicBezTo>
                  <a:pt x="2575468" y="219711"/>
                  <a:pt x="2574194" y="219711"/>
                  <a:pt x="2574194" y="219711"/>
                </a:cubicBezTo>
                <a:cubicBezTo>
                  <a:pt x="2574194" y="220991"/>
                  <a:pt x="2572921" y="220991"/>
                  <a:pt x="2572921" y="220991"/>
                </a:cubicBezTo>
                <a:cubicBezTo>
                  <a:pt x="2572921" y="222271"/>
                  <a:pt x="2572921" y="222271"/>
                  <a:pt x="2572921" y="222271"/>
                </a:cubicBezTo>
                <a:cubicBezTo>
                  <a:pt x="2574194" y="222271"/>
                  <a:pt x="2574194" y="223520"/>
                  <a:pt x="2574194" y="223520"/>
                </a:cubicBezTo>
                <a:cubicBezTo>
                  <a:pt x="2574194" y="223520"/>
                  <a:pt x="2575468" y="224800"/>
                  <a:pt x="2575468" y="224800"/>
                </a:cubicBezTo>
                <a:cubicBezTo>
                  <a:pt x="2575468" y="224800"/>
                  <a:pt x="2575468" y="226080"/>
                  <a:pt x="2575468" y="226080"/>
                </a:cubicBezTo>
                <a:cubicBezTo>
                  <a:pt x="2574194" y="226080"/>
                  <a:pt x="2574194" y="226080"/>
                  <a:pt x="2572921" y="226080"/>
                </a:cubicBezTo>
                <a:cubicBezTo>
                  <a:pt x="2571647" y="226080"/>
                  <a:pt x="2571647" y="226080"/>
                  <a:pt x="2571647" y="226080"/>
                </a:cubicBezTo>
                <a:cubicBezTo>
                  <a:pt x="2570373" y="227329"/>
                  <a:pt x="2570373" y="227329"/>
                  <a:pt x="2570373" y="227329"/>
                </a:cubicBezTo>
                <a:cubicBezTo>
                  <a:pt x="2570373" y="228609"/>
                  <a:pt x="2571647" y="228609"/>
                  <a:pt x="2571647" y="228609"/>
                </a:cubicBezTo>
                <a:cubicBezTo>
                  <a:pt x="2572921" y="229889"/>
                  <a:pt x="2572921" y="229889"/>
                  <a:pt x="2574194" y="229889"/>
                </a:cubicBezTo>
                <a:cubicBezTo>
                  <a:pt x="2574194" y="231138"/>
                  <a:pt x="2574194" y="231138"/>
                  <a:pt x="2574194" y="231138"/>
                </a:cubicBezTo>
                <a:cubicBezTo>
                  <a:pt x="2574194" y="231138"/>
                  <a:pt x="2572921" y="231138"/>
                  <a:pt x="2572921" y="231138"/>
                </a:cubicBezTo>
                <a:cubicBezTo>
                  <a:pt x="2572921" y="232418"/>
                  <a:pt x="2574194" y="232418"/>
                  <a:pt x="2574194" y="232418"/>
                </a:cubicBezTo>
                <a:cubicBezTo>
                  <a:pt x="2575468" y="232418"/>
                  <a:pt x="2575468" y="232418"/>
                  <a:pt x="2576741" y="232418"/>
                </a:cubicBezTo>
                <a:cubicBezTo>
                  <a:pt x="2578012" y="232418"/>
                  <a:pt x="2579288" y="232418"/>
                  <a:pt x="2580562" y="232418"/>
                </a:cubicBezTo>
                <a:cubicBezTo>
                  <a:pt x="2580562" y="233699"/>
                  <a:pt x="2581836" y="233699"/>
                  <a:pt x="2581836" y="233699"/>
                </a:cubicBezTo>
                <a:cubicBezTo>
                  <a:pt x="2581836" y="233699"/>
                  <a:pt x="2581836" y="234947"/>
                  <a:pt x="2581836" y="234947"/>
                </a:cubicBezTo>
                <a:cubicBezTo>
                  <a:pt x="2581836" y="236228"/>
                  <a:pt x="2581836" y="236228"/>
                  <a:pt x="2581836" y="236228"/>
                </a:cubicBezTo>
                <a:cubicBezTo>
                  <a:pt x="2581836" y="237508"/>
                  <a:pt x="2583110" y="237508"/>
                  <a:pt x="2583110" y="237508"/>
                </a:cubicBezTo>
                <a:cubicBezTo>
                  <a:pt x="2584345" y="236228"/>
                  <a:pt x="2584345" y="236228"/>
                  <a:pt x="2585619" y="236228"/>
                </a:cubicBezTo>
                <a:cubicBezTo>
                  <a:pt x="2586893" y="234947"/>
                  <a:pt x="2588166" y="234947"/>
                  <a:pt x="2589440" y="233699"/>
                </a:cubicBezTo>
                <a:cubicBezTo>
                  <a:pt x="2589440" y="233699"/>
                  <a:pt x="2590714" y="232418"/>
                  <a:pt x="2590714" y="232418"/>
                </a:cubicBezTo>
                <a:cubicBezTo>
                  <a:pt x="2590714" y="232418"/>
                  <a:pt x="2591987" y="232418"/>
                  <a:pt x="2591987" y="232418"/>
                </a:cubicBezTo>
                <a:cubicBezTo>
                  <a:pt x="2591987" y="233699"/>
                  <a:pt x="2591987" y="233699"/>
                  <a:pt x="2591987" y="233699"/>
                </a:cubicBezTo>
                <a:cubicBezTo>
                  <a:pt x="2591987" y="234947"/>
                  <a:pt x="2593261" y="234947"/>
                  <a:pt x="2593261" y="234947"/>
                </a:cubicBezTo>
                <a:cubicBezTo>
                  <a:pt x="2593261" y="234947"/>
                  <a:pt x="2594535" y="234947"/>
                  <a:pt x="2594535" y="234947"/>
                </a:cubicBezTo>
                <a:cubicBezTo>
                  <a:pt x="2595808" y="234947"/>
                  <a:pt x="2595808" y="236228"/>
                  <a:pt x="2597081" y="236228"/>
                </a:cubicBezTo>
                <a:cubicBezTo>
                  <a:pt x="2597081" y="237508"/>
                  <a:pt x="2598316" y="237508"/>
                  <a:pt x="2599590" y="237508"/>
                </a:cubicBezTo>
                <a:cubicBezTo>
                  <a:pt x="2599590" y="237508"/>
                  <a:pt x="2600864" y="238757"/>
                  <a:pt x="2600864" y="238757"/>
                </a:cubicBezTo>
                <a:cubicBezTo>
                  <a:pt x="2600864" y="238757"/>
                  <a:pt x="2600864" y="240037"/>
                  <a:pt x="2600864" y="240037"/>
                </a:cubicBezTo>
                <a:cubicBezTo>
                  <a:pt x="2600864" y="240037"/>
                  <a:pt x="2599590" y="241317"/>
                  <a:pt x="2599590" y="241317"/>
                </a:cubicBezTo>
                <a:cubicBezTo>
                  <a:pt x="2599590" y="241317"/>
                  <a:pt x="2599590" y="242566"/>
                  <a:pt x="2599590" y="243846"/>
                </a:cubicBezTo>
                <a:cubicBezTo>
                  <a:pt x="2598316" y="245126"/>
                  <a:pt x="2598316" y="245126"/>
                  <a:pt x="2598316" y="246375"/>
                </a:cubicBezTo>
                <a:cubicBezTo>
                  <a:pt x="2598316" y="246375"/>
                  <a:pt x="2598316" y="247655"/>
                  <a:pt x="2598316" y="247655"/>
                </a:cubicBezTo>
                <a:cubicBezTo>
                  <a:pt x="2598316" y="247655"/>
                  <a:pt x="2597081" y="248935"/>
                  <a:pt x="2597081" y="250184"/>
                </a:cubicBezTo>
                <a:cubicBezTo>
                  <a:pt x="2597081" y="250184"/>
                  <a:pt x="2595808" y="251464"/>
                  <a:pt x="2595808" y="251464"/>
                </a:cubicBezTo>
                <a:cubicBezTo>
                  <a:pt x="2595808" y="252744"/>
                  <a:pt x="2595808" y="252744"/>
                  <a:pt x="2595808" y="254024"/>
                </a:cubicBezTo>
                <a:cubicBezTo>
                  <a:pt x="2594535" y="254024"/>
                  <a:pt x="2594535" y="255273"/>
                  <a:pt x="2594535" y="255273"/>
                </a:cubicBezTo>
                <a:cubicBezTo>
                  <a:pt x="2594535" y="255273"/>
                  <a:pt x="2593261" y="255273"/>
                  <a:pt x="2593261" y="255273"/>
                </a:cubicBezTo>
                <a:cubicBezTo>
                  <a:pt x="2593261" y="255273"/>
                  <a:pt x="2591987" y="254024"/>
                  <a:pt x="2591987" y="254024"/>
                </a:cubicBezTo>
                <a:cubicBezTo>
                  <a:pt x="2590714" y="254024"/>
                  <a:pt x="2589440" y="254024"/>
                  <a:pt x="2588166" y="254024"/>
                </a:cubicBezTo>
                <a:cubicBezTo>
                  <a:pt x="2588166" y="254024"/>
                  <a:pt x="2586893" y="252744"/>
                  <a:pt x="2586893" y="252744"/>
                </a:cubicBezTo>
                <a:cubicBezTo>
                  <a:pt x="2586893" y="252744"/>
                  <a:pt x="2585619" y="252744"/>
                  <a:pt x="2585619" y="252744"/>
                </a:cubicBezTo>
                <a:cubicBezTo>
                  <a:pt x="2585619" y="252744"/>
                  <a:pt x="2584345" y="252744"/>
                  <a:pt x="2584345" y="252744"/>
                </a:cubicBezTo>
                <a:cubicBezTo>
                  <a:pt x="2584345" y="252744"/>
                  <a:pt x="2583110" y="252744"/>
                  <a:pt x="2581836" y="252744"/>
                </a:cubicBezTo>
                <a:cubicBezTo>
                  <a:pt x="2580562" y="251464"/>
                  <a:pt x="2580562" y="251464"/>
                  <a:pt x="2580562" y="251464"/>
                </a:cubicBezTo>
                <a:cubicBezTo>
                  <a:pt x="2580562" y="251464"/>
                  <a:pt x="2580562" y="250184"/>
                  <a:pt x="2580562" y="250184"/>
                </a:cubicBezTo>
                <a:cubicBezTo>
                  <a:pt x="2579288" y="250184"/>
                  <a:pt x="2579288" y="248935"/>
                  <a:pt x="2578012" y="248935"/>
                </a:cubicBezTo>
                <a:cubicBezTo>
                  <a:pt x="2578012" y="248935"/>
                  <a:pt x="2576741" y="248935"/>
                  <a:pt x="2576741" y="248935"/>
                </a:cubicBezTo>
                <a:cubicBezTo>
                  <a:pt x="2576741" y="248935"/>
                  <a:pt x="2575468" y="248935"/>
                  <a:pt x="2575468" y="248935"/>
                </a:cubicBezTo>
                <a:cubicBezTo>
                  <a:pt x="2575468" y="248935"/>
                  <a:pt x="2574194" y="248935"/>
                  <a:pt x="2574194" y="248935"/>
                </a:cubicBezTo>
                <a:cubicBezTo>
                  <a:pt x="2572921" y="248935"/>
                  <a:pt x="2572921" y="247655"/>
                  <a:pt x="2571647" y="247655"/>
                </a:cubicBezTo>
                <a:cubicBezTo>
                  <a:pt x="2570373" y="247655"/>
                  <a:pt x="2569139" y="247655"/>
                  <a:pt x="2567864" y="247655"/>
                </a:cubicBezTo>
                <a:cubicBezTo>
                  <a:pt x="2566589" y="248935"/>
                  <a:pt x="2566589" y="248935"/>
                  <a:pt x="2565317" y="248935"/>
                </a:cubicBezTo>
                <a:cubicBezTo>
                  <a:pt x="2565317" y="250184"/>
                  <a:pt x="2566589" y="250184"/>
                  <a:pt x="2566589" y="250184"/>
                </a:cubicBezTo>
                <a:cubicBezTo>
                  <a:pt x="2566589" y="250184"/>
                  <a:pt x="2566589" y="251464"/>
                  <a:pt x="2566589" y="251464"/>
                </a:cubicBezTo>
                <a:cubicBezTo>
                  <a:pt x="2566589" y="251464"/>
                  <a:pt x="2565317" y="251464"/>
                  <a:pt x="2565317" y="251464"/>
                </a:cubicBezTo>
                <a:cubicBezTo>
                  <a:pt x="2565317" y="251464"/>
                  <a:pt x="2564044" y="251464"/>
                  <a:pt x="2564044" y="251464"/>
                </a:cubicBezTo>
                <a:cubicBezTo>
                  <a:pt x="2562769" y="251464"/>
                  <a:pt x="2561497" y="251464"/>
                  <a:pt x="2560222" y="251464"/>
                </a:cubicBezTo>
                <a:cubicBezTo>
                  <a:pt x="2558951" y="252744"/>
                  <a:pt x="2558951" y="252744"/>
                  <a:pt x="2557677" y="252744"/>
                </a:cubicBezTo>
                <a:cubicBezTo>
                  <a:pt x="2558951" y="252744"/>
                  <a:pt x="2558951" y="252744"/>
                  <a:pt x="2558951" y="252744"/>
                </a:cubicBezTo>
                <a:cubicBezTo>
                  <a:pt x="2560222" y="252744"/>
                  <a:pt x="2560222" y="252744"/>
                  <a:pt x="2561497" y="252744"/>
                </a:cubicBezTo>
                <a:cubicBezTo>
                  <a:pt x="2562769" y="252744"/>
                  <a:pt x="2564044" y="252744"/>
                  <a:pt x="2565317" y="252744"/>
                </a:cubicBezTo>
                <a:cubicBezTo>
                  <a:pt x="2565317" y="252744"/>
                  <a:pt x="2566589" y="252744"/>
                  <a:pt x="2566589" y="252744"/>
                </a:cubicBezTo>
                <a:cubicBezTo>
                  <a:pt x="2566589" y="254024"/>
                  <a:pt x="2566589" y="254024"/>
                  <a:pt x="2566589" y="254024"/>
                </a:cubicBezTo>
                <a:cubicBezTo>
                  <a:pt x="2565317" y="254024"/>
                  <a:pt x="2565317" y="254024"/>
                  <a:pt x="2564044" y="254024"/>
                </a:cubicBezTo>
                <a:cubicBezTo>
                  <a:pt x="2562769" y="255273"/>
                  <a:pt x="2561497" y="255273"/>
                  <a:pt x="2560222" y="256553"/>
                </a:cubicBezTo>
                <a:cubicBezTo>
                  <a:pt x="2558951" y="256553"/>
                  <a:pt x="2558951" y="257833"/>
                  <a:pt x="2557677" y="257833"/>
                </a:cubicBezTo>
                <a:cubicBezTo>
                  <a:pt x="2556406" y="257833"/>
                  <a:pt x="2556406" y="257833"/>
                  <a:pt x="2555168" y="257833"/>
                </a:cubicBezTo>
                <a:cubicBezTo>
                  <a:pt x="2555168" y="257833"/>
                  <a:pt x="2553891" y="256553"/>
                  <a:pt x="2553891" y="256553"/>
                </a:cubicBezTo>
                <a:cubicBezTo>
                  <a:pt x="2553891" y="256553"/>
                  <a:pt x="2553891" y="255273"/>
                  <a:pt x="2553891" y="255273"/>
                </a:cubicBezTo>
                <a:cubicBezTo>
                  <a:pt x="2552619" y="255273"/>
                  <a:pt x="2552619" y="255273"/>
                  <a:pt x="2552619" y="255273"/>
                </a:cubicBezTo>
                <a:cubicBezTo>
                  <a:pt x="2551347" y="256553"/>
                  <a:pt x="2551347" y="256553"/>
                  <a:pt x="2550073" y="256553"/>
                </a:cubicBezTo>
                <a:cubicBezTo>
                  <a:pt x="2550073" y="256553"/>
                  <a:pt x="2550073" y="257833"/>
                  <a:pt x="2550073" y="257833"/>
                </a:cubicBezTo>
                <a:cubicBezTo>
                  <a:pt x="2551347" y="257833"/>
                  <a:pt x="2551347" y="259082"/>
                  <a:pt x="2551347" y="259082"/>
                </a:cubicBezTo>
                <a:cubicBezTo>
                  <a:pt x="2551347" y="259082"/>
                  <a:pt x="2550073" y="260362"/>
                  <a:pt x="2550073" y="260362"/>
                </a:cubicBezTo>
                <a:cubicBezTo>
                  <a:pt x="2550073" y="260362"/>
                  <a:pt x="2551347" y="261642"/>
                  <a:pt x="2551347" y="261642"/>
                </a:cubicBezTo>
                <a:cubicBezTo>
                  <a:pt x="2551347" y="261642"/>
                  <a:pt x="2551347" y="262891"/>
                  <a:pt x="2551347" y="262891"/>
                </a:cubicBezTo>
                <a:cubicBezTo>
                  <a:pt x="2551347" y="262891"/>
                  <a:pt x="2550073" y="264171"/>
                  <a:pt x="2550073" y="264171"/>
                </a:cubicBezTo>
                <a:cubicBezTo>
                  <a:pt x="2550073" y="264171"/>
                  <a:pt x="2551347" y="264171"/>
                  <a:pt x="2551347" y="264171"/>
                </a:cubicBezTo>
                <a:cubicBezTo>
                  <a:pt x="2551347" y="264171"/>
                  <a:pt x="2551347" y="265452"/>
                  <a:pt x="2551347" y="265452"/>
                </a:cubicBezTo>
                <a:cubicBezTo>
                  <a:pt x="2551347" y="265452"/>
                  <a:pt x="2550073" y="265452"/>
                  <a:pt x="2550073" y="265452"/>
                </a:cubicBezTo>
                <a:cubicBezTo>
                  <a:pt x="2548799" y="265452"/>
                  <a:pt x="2547524" y="265452"/>
                  <a:pt x="2546251" y="265452"/>
                </a:cubicBezTo>
                <a:cubicBezTo>
                  <a:pt x="2544979" y="265452"/>
                  <a:pt x="2544979" y="265452"/>
                  <a:pt x="2543707" y="265452"/>
                </a:cubicBezTo>
                <a:cubicBezTo>
                  <a:pt x="2542433" y="265452"/>
                  <a:pt x="2542433" y="266700"/>
                  <a:pt x="2542433" y="266700"/>
                </a:cubicBezTo>
                <a:cubicBezTo>
                  <a:pt x="2543707" y="267981"/>
                  <a:pt x="2543707" y="267981"/>
                  <a:pt x="2544979" y="267981"/>
                </a:cubicBezTo>
                <a:cubicBezTo>
                  <a:pt x="2546251" y="267981"/>
                  <a:pt x="2546251" y="267981"/>
                  <a:pt x="2547524" y="267981"/>
                </a:cubicBezTo>
                <a:cubicBezTo>
                  <a:pt x="2550073" y="267981"/>
                  <a:pt x="2551347" y="267981"/>
                  <a:pt x="2552619" y="267981"/>
                </a:cubicBezTo>
                <a:cubicBezTo>
                  <a:pt x="2553891" y="269261"/>
                  <a:pt x="2553891" y="269261"/>
                  <a:pt x="2553891" y="269261"/>
                </a:cubicBezTo>
                <a:cubicBezTo>
                  <a:pt x="2553891" y="269261"/>
                  <a:pt x="2553891" y="270510"/>
                  <a:pt x="2553891" y="270510"/>
                </a:cubicBezTo>
                <a:cubicBezTo>
                  <a:pt x="2553891" y="271790"/>
                  <a:pt x="2553891" y="271790"/>
                  <a:pt x="2553891" y="273070"/>
                </a:cubicBezTo>
                <a:cubicBezTo>
                  <a:pt x="2553891" y="273070"/>
                  <a:pt x="2555168" y="273070"/>
                  <a:pt x="2555168" y="273070"/>
                </a:cubicBezTo>
                <a:cubicBezTo>
                  <a:pt x="2555168" y="273070"/>
                  <a:pt x="2556406" y="271790"/>
                  <a:pt x="2556406" y="271790"/>
                </a:cubicBezTo>
                <a:cubicBezTo>
                  <a:pt x="2557677" y="270510"/>
                  <a:pt x="2558951" y="270510"/>
                  <a:pt x="2560222" y="270510"/>
                </a:cubicBezTo>
                <a:cubicBezTo>
                  <a:pt x="2561497" y="270510"/>
                  <a:pt x="2562769" y="270510"/>
                  <a:pt x="2564044" y="270510"/>
                </a:cubicBezTo>
                <a:cubicBezTo>
                  <a:pt x="2564044" y="271790"/>
                  <a:pt x="2565317" y="271790"/>
                  <a:pt x="2565317" y="271790"/>
                </a:cubicBezTo>
                <a:cubicBezTo>
                  <a:pt x="2566589" y="271790"/>
                  <a:pt x="2567864" y="271790"/>
                  <a:pt x="2569139" y="271790"/>
                </a:cubicBezTo>
                <a:cubicBezTo>
                  <a:pt x="2570373" y="271790"/>
                  <a:pt x="2570373" y="271790"/>
                  <a:pt x="2571647" y="271790"/>
                </a:cubicBezTo>
                <a:cubicBezTo>
                  <a:pt x="2572921" y="271790"/>
                  <a:pt x="2572921" y="271790"/>
                  <a:pt x="2574194" y="271790"/>
                </a:cubicBezTo>
                <a:cubicBezTo>
                  <a:pt x="2574194" y="270510"/>
                  <a:pt x="2575468" y="270510"/>
                  <a:pt x="2575468" y="270510"/>
                </a:cubicBezTo>
                <a:cubicBezTo>
                  <a:pt x="2575468" y="270510"/>
                  <a:pt x="2576741" y="270510"/>
                  <a:pt x="2576741" y="270510"/>
                </a:cubicBezTo>
                <a:cubicBezTo>
                  <a:pt x="2576741" y="270510"/>
                  <a:pt x="2576741" y="271790"/>
                  <a:pt x="2576741" y="271790"/>
                </a:cubicBezTo>
                <a:cubicBezTo>
                  <a:pt x="2576741" y="273070"/>
                  <a:pt x="2576741" y="273070"/>
                  <a:pt x="2576741" y="274319"/>
                </a:cubicBezTo>
                <a:cubicBezTo>
                  <a:pt x="2576741" y="274319"/>
                  <a:pt x="2576741" y="275599"/>
                  <a:pt x="2576741" y="275599"/>
                </a:cubicBezTo>
                <a:cubicBezTo>
                  <a:pt x="2575468" y="276879"/>
                  <a:pt x="2575468" y="276879"/>
                  <a:pt x="2575468" y="276879"/>
                </a:cubicBezTo>
                <a:cubicBezTo>
                  <a:pt x="2574194" y="278128"/>
                  <a:pt x="2574194" y="278128"/>
                  <a:pt x="2572921" y="278128"/>
                </a:cubicBezTo>
                <a:cubicBezTo>
                  <a:pt x="2572921" y="278128"/>
                  <a:pt x="2571647" y="278128"/>
                  <a:pt x="2571647" y="278128"/>
                </a:cubicBezTo>
                <a:cubicBezTo>
                  <a:pt x="2570373" y="278128"/>
                  <a:pt x="2570373" y="278128"/>
                  <a:pt x="2569139" y="278128"/>
                </a:cubicBezTo>
                <a:lnTo>
                  <a:pt x="2566608" y="279399"/>
                </a:lnTo>
                <a:lnTo>
                  <a:pt x="2568413" y="279399"/>
                </a:lnTo>
                <a:cubicBezTo>
                  <a:pt x="2568413" y="279399"/>
                  <a:pt x="2569683" y="280670"/>
                  <a:pt x="2569683" y="280670"/>
                </a:cubicBezTo>
                <a:cubicBezTo>
                  <a:pt x="2568413" y="281941"/>
                  <a:pt x="2568413" y="281941"/>
                  <a:pt x="2567143" y="281941"/>
                </a:cubicBezTo>
                <a:lnTo>
                  <a:pt x="2565877" y="279408"/>
                </a:lnTo>
                <a:lnTo>
                  <a:pt x="2564044" y="279408"/>
                </a:lnTo>
                <a:cubicBezTo>
                  <a:pt x="2564044" y="278128"/>
                  <a:pt x="2562769" y="278128"/>
                  <a:pt x="2562769" y="278128"/>
                </a:cubicBezTo>
                <a:cubicBezTo>
                  <a:pt x="2561497" y="279408"/>
                  <a:pt x="2558951" y="279408"/>
                  <a:pt x="2557677" y="279408"/>
                </a:cubicBezTo>
                <a:cubicBezTo>
                  <a:pt x="2556406" y="280688"/>
                  <a:pt x="2555168" y="280688"/>
                  <a:pt x="2553891" y="280688"/>
                </a:cubicBezTo>
                <a:cubicBezTo>
                  <a:pt x="2552619" y="280688"/>
                  <a:pt x="2552619" y="280688"/>
                  <a:pt x="2551347" y="280688"/>
                </a:cubicBezTo>
                <a:cubicBezTo>
                  <a:pt x="2550073" y="279408"/>
                  <a:pt x="2550073" y="279408"/>
                  <a:pt x="2550073" y="279408"/>
                </a:cubicBezTo>
                <a:cubicBezTo>
                  <a:pt x="2550073" y="279408"/>
                  <a:pt x="2550073" y="280688"/>
                  <a:pt x="2550073" y="280688"/>
                </a:cubicBezTo>
                <a:cubicBezTo>
                  <a:pt x="2551347" y="280688"/>
                  <a:pt x="2551347" y="280688"/>
                  <a:pt x="2551347" y="280688"/>
                </a:cubicBezTo>
                <a:cubicBezTo>
                  <a:pt x="2552619" y="281937"/>
                  <a:pt x="2552619" y="281937"/>
                  <a:pt x="2552619" y="281937"/>
                </a:cubicBezTo>
                <a:cubicBezTo>
                  <a:pt x="2553891" y="281937"/>
                  <a:pt x="2553891" y="281937"/>
                  <a:pt x="2555168" y="281937"/>
                </a:cubicBezTo>
                <a:cubicBezTo>
                  <a:pt x="2556406" y="280688"/>
                  <a:pt x="2556406" y="280688"/>
                  <a:pt x="2557677" y="280688"/>
                </a:cubicBezTo>
                <a:cubicBezTo>
                  <a:pt x="2560222" y="280688"/>
                  <a:pt x="2561497" y="280688"/>
                  <a:pt x="2564044" y="280688"/>
                </a:cubicBezTo>
                <a:cubicBezTo>
                  <a:pt x="2565317" y="281937"/>
                  <a:pt x="2565317" y="281937"/>
                  <a:pt x="2566589" y="281937"/>
                </a:cubicBezTo>
                <a:cubicBezTo>
                  <a:pt x="2567864" y="281937"/>
                  <a:pt x="2567864" y="283217"/>
                  <a:pt x="2569139" y="283217"/>
                </a:cubicBezTo>
                <a:cubicBezTo>
                  <a:pt x="2570373" y="283217"/>
                  <a:pt x="2570373" y="283217"/>
                  <a:pt x="2571647" y="283217"/>
                </a:cubicBezTo>
                <a:cubicBezTo>
                  <a:pt x="2572921" y="283217"/>
                  <a:pt x="2572921" y="283217"/>
                  <a:pt x="2574194" y="283217"/>
                </a:cubicBezTo>
                <a:cubicBezTo>
                  <a:pt x="2575468" y="283217"/>
                  <a:pt x="2575468" y="284497"/>
                  <a:pt x="2576741" y="284497"/>
                </a:cubicBezTo>
                <a:cubicBezTo>
                  <a:pt x="2578012" y="284497"/>
                  <a:pt x="2578012" y="285746"/>
                  <a:pt x="2579288" y="285746"/>
                </a:cubicBezTo>
                <a:cubicBezTo>
                  <a:pt x="2579288" y="285746"/>
                  <a:pt x="2580562" y="287026"/>
                  <a:pt x="2581836" y="287026"/>
                </a:cubicBezTo>
                <a:cubicBezTo>
                  <a:pt x="2583110" y="287026"/>
                  <a:pt x="2583110" y="288306"/>
                  <a:pt x="2583110" y="288306"/>
                </a:cubicBezTo>
                <a:cubicBezTo>
                  <a:pt x="2581836" y="288306"/>
                  <a:pt x="2581836" y="288306"/>
                  <a:pt x="2581836" y="288306"/>
                </a:cubicBezTo>
                <a:cubicBezTo>
                  <a:pt x="2580562" y="288306"/>
                  <a:pt x="2580562" y="288306"/>
                  <a:pt x="2579288" y="288306"/>
                </a:cubicBezTo>
                <a:cubicBezTo>
                  <a:pt x="2579288" y="288306"/>
                  <a:pt x="2578012" y="288306"/>
                  <a:pt x="2578012" y="288306"/>
                </a:cubicBezTo>
                <a:cubicBezTo>
                  <a:pt x="2578012" y="289555"/>
                  <a:pt x="2578012" y="289555"/>
                  <a:pt x="2578012" y="289555"/>
                </a:cubicBezTo>
                <a:cubicBezTo>
                  <a:pt x="2578012" y="289555"/>
                  <a:pt x="2578012" y="290835"/>
                  <a:pt x="2578012" y="290835"/>
                </a:cubicBezTo>
                <a:cubicBezTo>
                  <a:pt x="2578012" y="290835"/>
                  <a:pt x="2579288" y="292115"/>
                  <a:pt x="2579288" y="292115"/>
                </a:cubicBezTo>
                <a:cubicBezTo>
                  <a:pt x="2579288" y="293396"/>
                  <a:pt x="2579288" y="293396"/>
                  <a:pt x="2579288" y="294644"/>
                </a:cubicBezTo>
                <a:cubicBezTo>
                  <a:pt x="2579288" y="294644"/>
                  <a:pt x="2579288" y="295925"/>
                  <a:pt x="2579288" y="295925"/>
                </a:cubicBezTo>
                <a:cubicBezTo>
                  <a:pt x="2580562" y="297205"/>
                  <a:pt x="2580562" y="297205"/>
                  <a:pt x="2580562" y="298454"/>
                </a:cubicBezTo>
                <a:cubicBezTo>
                  <a:pt x="2580562" y="298454"/>
                  <a:pt x="2580562" y="299734"/>
                  <a:pt x="2580562" y="299734"/>
                </a:cubicBezTo>
                <a:cubicBezTo>
                  <a:pt x="2580562" y="299734"/>
                  <a:pt x="2579288" y="301014"/>
                  <a:pt x="2579288" y="301014"/>
                </a:cubicBezTo>
                <a:cubicBezTo>
                  <a:pt x="2579288" y="302263"/>
                  <a:pt x="2578012" y="303543"/>
                  <a:pt x="2578012" y="304823"/>
                </a:cubicBezTo>
                <a:cubicBezTo>
                  <a:pt x="2576741" y="304823"/>
                  <a:pt x="2576741" y="306072"/>
                  <a:pt x="2575468" y="306072"/>
                </a:cubicBezTo>
                <a:cubicBezTo>
                  <a:pt x="2574194" y="306072"/>
                  <a:pt x="2574194" y="306072"/>
                  <a:pt x="2572921" y="306072"/>
                </a:cubicBezTo>
                <a:cubicBezTo>
                  <a:pt x="2572921" y="304823"/>
                  <a:pt x="2571647" y="304823"/>
                  <a:pt x="2571647" y="304823"/>
                </a:cubicBezTo>
                <a:cubicBezTo>
                  <a:pt x="2571647" y="304823"/>
                  <a:pt x="2570373" y="303543"/>
                  <a:pt x="2570373" y="303543"/>
                </a:cubicBezTo>
                <a:cubicBezTo>
                  <a:pt x="2571647" y="303543"/>
                  <a:pt x="2571647" y="302263"/>
                  <a:pt x="2572921" y="302263"/>
                </a:cubicBezTo>
                <a:cubicBezTo>
                  <a:pt x="2571647" y="302263"/>
                  <a:pt x="2571647" y="301014"/>
                  <a:pt x="2571647" y="301014"/>
                </a:cubicBezTo>
                <a:cubicBezTo>
                  <a:pt x="2570373" y="301014"/>
                  <a:pt x="2570373" y="301014"/>
                  <a:pt x="2569139" y="301014"/>
                </a:cubicBezTo>
                <a:cubicBezTo>
                  <a:pt x="2569139" y="301014"/>
                  <a:pt x="2567864" y="301014"/>
                  <a:pt x="2567864" y="301014"/>
                </a:cubicBezTo>
                <a:cubicBezTo>
                  <a:pt x="2566589" y="301014"/>
                  <a:pt x="2566589" y="301014"/>
                  <a:pt x="2565317" y="301014"/>
                </a:cubicBezTo>
                <a:cubicBezTo>
                  <a:pt x="2562769" y="299734"/>
                  <a:pt x="2561497" y="299734"/>
                  <a:pt x="2560222" y="298454"/>
                </a:cubicBezTo>
                <a:cubicBezTo>
                  <a:pt x="2558951" y="298454"/>
                  <a:pt x="2557677" y="297205"/>
                  <a:pt x="2556406" y="297205"/>
                </a:cubicBezTo>
                <a:cubicBezTo>
                  <a:pt x="2555168" y="297205"/>
                  <a:pt x="2553891" y="295925"/>
                  <a:pt x="2552619" y="295925"/>
                </a:cubicBezTo>
                <a:cubicBezTo>
                  <a:pt x="2552619" y="295925"/>
                  <a:pt x="2552619" y="294644"/>
                  <a:pt x="2552619" y="294644"/>
                </a:cubicBezTo>
                <a:cubicBezTo>
                  <a:pt x="2552619" y="294644"/>
                  <a:pt x="2551347" y="293396"/>
                  <a:pt x="2551347" y="293396"/>
                </a:cubicBezTo>
                <a:cubicBezTo>
                  <a:pt x="2548799" y="292115"/>
                  <a:pt x="2547524" y="292115"/>
                  <a:pt x="2546251" y="290835"/>
                </a:cubicBezTo>
                <a:cubicBezTo>
                  <a:pt x="2546251" y="290835"/>
                  <a:pt x="2544979" y="290835"/>
                  <a:pt x="2544979" y="290835"/>
                </a:cubicBezTo>
                <a:cubicBezTo>
                  <a:pt x="2543707" y="290835"/>
                  <a:pt x="2543707" y="290835"/>
                  <a:pt x="2543707" y="290835"/>
                </a:cubicBezTo>
                <a:cubicBezTo>
                  <a:pt x="2543707" y="292115"/>
                  <a:pt x="2543707" y="292115"/>
                  <a:pt x="2543707" y="292115"/>
                </a:cubicBezTo>
                <a:cubicBezTo>
                  <a:pt x="2544979" y="293396"/>
                  <a:pt x="2544979" y="293396"/>
                  <a:pt x="2544979" y="293396"/>
                </a:cubicBezTo>
                <a:cubicBezTo>
                  <a:pt x="2546251" y="294644"/>
                  <a:pt x="2547524" y="294644"/>
                  <a:pt x="2548799" y="295925"/>
                </a:cubicBezTo>
                <a:cubicBezTo>
                  <a:pt x="2548799" y="295925"/>
                  <a:pt x="2548799" y="297205"/>
                  <a:pt x="2548799" y="297205"/>
                </a:cubicBezTo>
                <a:cubicBezTo>
                  <a:pt x="2547524" y="298454"/>
                  <a:pt x="2547524" y="298454"/>
                  <a:pt x="2547524" y="298454"/>
                </a:cubicBezTo>
                <a:cubicBezTo>
                  <a:pt x="2546251" y="298454"/>
                  <a:pt x="2544979" y="298454"/>
                  <a:pt x="2543707" y="298454"/>
                </a:cubicBezTo>
                <a:cubicBezTo>
                  <a:pt x="2542433" y="298454"/>
                  <a:pt x="2542433" y="297205"/>
                  <a:pt x="2541198" y="297205"/>
                </a:cubicBezTo>
                <a:cubicBezTo>
                  <a:pt x="2539924" y="295925"/>
                  <a:pt x="2539924" y="294644"/>
                  <a:pt x="2538650" y="294644"/>
                </a:cubicBezTo>
                <a:cubicBezTo>
                  <a:pt x="2538650" y="294644"/>
                  <a:pt x="2537378" y="293396"/>
                  <a:pt x="2537378" y="293396"/>
                </a:cubicBezTo>
                <a:cubicBezTo>
                  <a:pt x="2537378" y="293396"/>
                  <a:pt x="2537378" y="294644"/>
                  <a:pt x="2537378" y="294644"/>
                </a:cubicBezTo>
                <a:cubicBezTo>
                  <a:pt x="2537378" y="294644"/>
                  <a:pt x="2537378" y="295925"/>
                  <a:pt x="2537378" y="295925"/>
                </a:cubicBezTo>
                <a:cubicBezTo>
                  <a:pt x="2537378" y="297205"/>
                  <a:pt x="2538650" y="297205"/>
                  <a:pt x="2539924" y="298454"/>
                </a:cubicBezTo>
                <a:cubicBezTo>
                  <a:pt x="2541198" y="298454"/>
                  <a:pt x="2543707" y="299734"/>
                  <a:pt x="2544979" y="299734"/>
                </a:cubicBezTo>
                <a:cubicBezTo>
                  <a:pt x="2546251" y="299734"/>
                  <a:pt x="2548799" y="299734"/>
                  <a:pt x="2550073" y="299734"/>
                </a:cubicBezTo>
                <a:cubicBezTo>
                  <a:pt x="2551347" y="301014"/>
                  <a:pt x="2553891" y="301014"/>
                  <a:pt x="2555168" y="302263"/>
                </a:cubicBezTo>
                <a:cubicBezTo>
                  <a:pt x="2557677" y="303543"/>
                  <a:pt x="2560222" y="304823"/>
                  <a:pt x="2562769" y="306072"/>
                </a:cubicBezTo>
                <a:cubicBezTo>
                  <a:pt x="2564044" y="306072"/>
                  <a:pt x="2564044" y="307352"/>
                  <a:pt x="2564044" y="307352"/>
                </a:cubicBezTo>
                <a:cubicBezTo>
                  <a:pt x="2564044" y="307352"/>
                  <a:pt x="2562769" y="308632"/>
                  <a:pt x="2562769" y="308632"/>
                </a:cubicBezTo>
                <a:cubicBezTo>
                  <a:pt x="2562769" y="308632"/>
                  <a:pt x="2561497" y="308632"/>
                  <a:pt x="2561497" y="308632"/>
                </a:cubicBezTo>
                <a:cubicBezTo>
                  <a:pt x="2560222" y="307352"/>
                  <a:pt x="2560222" y="307352"/>
                  <a:pt x="2558951" y="307352"/>
                </a:cubicBezTo>
                <a:cubicBezTo>
                  <a:pt x="2557677" y="307352"/>
                  <a:pt x="2556406" y="307352"/>
                  <a:pt x="2555168" y="307352"/>
                </a:cubicBezTo>
                <a:cubicBezTo>
                  <a:pt x="2553891" y="308632"/>
                  <a:pt x="2553891" y="308632"/>
                  <a:pt x="2552619" y="308632"/>
                </a:cubicBezTo>
                <a:cubicBezTo>
                  <a:pt x="2551347" y="309881"/>
                  <a:pt x="2550073" y="309881"/>
                  <a:pt x="2548799" y="311161"/>
                </a:cubicBezTo>
                <a:cubicBezTo>
                  <a:pt x="2547524" y="311161"/>
                  <a:pt x="2547524" y="311161"/>
                  <a:pt x="2546251" y="311161"/>
                </a:cubicBezTo>
                <a:cubicBezTo>
                  <a:pt x="2546251" y="311161"/>
                  <a:pt x="2544979" y="311161"/>
                  <a:pt x="2543707" y="311161"/>
                </a:cubicBezTo>
                <a:cubicBezTo>
                  <a:pt x="2543707" y="311161"/>
                  <a:pt x="2542433" y="309881"/>
                  <a:pt x="2542433" y="309881"/>
                </a:cubicBezTo>
                <a:cubicBezTo>
                  <a:pt x="2542433" y="308632"/>
                  <a:pt x="2542433" y="308632"/>
                  <a:pt x="2542433" y="308632"/>
                </a:cubicBezTo>
                <a:cubicBezTo>
                  <a:pt x="2541198" y="307352"/>
                  <a:pt x="2541198" y="307352"/>
                  <a:pt x="2541198" y="307352"/>
                </a:cubicBezTo>
                <a:cubicBezTo>
                  <a:pt x="2539924" y="306072"/>
                  <a:pt x="2539924" y="306072"/>
                  <a:pt x="2538650" y="306072"/>
                </a:cubicBezTo>
                <a:cubicBezTo>
                  <a:pt x="2538650" y="306072"/>
                  <a:pt x="2538650" y="307352"/>
                  <a:pt x="2538650" y="307352"/>
                </a:cubicBezTo>
                <a:cubicBezTo>
                  <a:pt x="2538650" y="307352"/>
                  <a:pt x="2539924" y="308632"/>
                  <a:pt x="2539924" y="308632"/>
                </a:cubicBezTo>
                <a:cubicBezTo>
                  <a:pt x="2541198" y="309881"/>
                  <a:pt x="2541198" y="309881"/>
                  <a:pt x="2541198" y="311161"/>
                </a:cubicBezTo>
                <a:cubicBezTo>
                  <a:pt x="2541198" y="311161"/>
                  <a:pt x="2542433" y="312441"/>
                  <a:pt x="2542433" y="312441"/>
                </a:cubicBezTo>
                <a:cubicBezTo>
                  <a:pt x="2543707" y="312441"/>
                  <a:pt x="2544979" y="312441"/>
                  <a:pt x="2546251" y="312441"/>
                </a:cubicBezTo>
                <a:cubicBezTo>
                  <a:pt x="2547524" y="311161"/>
                  <a:pt x="2548799" y="311161"/>
                  <a:pt x="2550073" y="311161"/>
                </a:cubicBezTo>
                <a:cubicBezTo>
                  <a:pt x="2550073" y="309881"/>
                  <a:pt x="2551347" y="309881"/>
                  <a:pt x="2552619" y="308632"/>
                </a:cubicBezTo>
                <a:cubicBezTo>
                  <a:pt x="2553891" y="308632"/>
                  <a:pt x="2553891" y="308632"/>
                  <a:pt x="2555168" y="308632"/>
                </a:cubicBezTo>
                <a:cubicBezTo>
                  <a:pt x="2557677" y="308632"/>
                  <a:pt x="2558951" y="309881"/>
                  <a:pt x="2560222" y="309881"/>
                </a:cubicBezTo>
                <a:cubicBezTo>
                  <a:pt x="2560222" y="309881"/>
                  <a:pt x="2560222" y="311161"/>
                  <a:pt x="2560222" y="311161"/>
                </a:cubicBezTo>
                <a:cubicBezTo>
                  <a:pt x="2558951" y="312441"/>
                  <a:pt x="2558951" y="312441"/>
                  <a:pt x="2558951" y="312441"/>
                </a:cubicBezTo>
                <a:cubicBezTo>
                  <a:pt x="2558951" y="313690"/>
                  <a:pt x="2558951" y="314970"/>
                  <a:pt x="2558951" y="316250"/>
                </a:cubicBezTo>
                <a:cubicBezTo>
                  <a:pt x="2558951" y="316250"/>
                  <a:pt x="2557677" y="317499"/>
                  <a:pt x="2557677" y="317499"/>
                </a:cubicBezTo>
                <a:cubicBezTo>
                  <a:pt x="2557677" y="317499"/>
                  <a:pt x="2556406" y="317499"/>
                  <a:pt x="2556406" y="317499"/>
                </a:cubicBezTo>
                <a:cubicBezTo>
                  <a:pt x="2556406" y="318779"/>
                  <a:pt x="2556406" y="318779"/>
                  <a:pt x="2556406" y="318779"/>
                </a:cubicBezTo>
                <a:cubicBezTo>
                  <a:pt x="2556406" y="320059"/>
                  <a:pt x="2557677" y="320059"/>
                  <a:pt x="2557677" y="320059"/>
                </a:cubicBezTo>
                <a:cubicBezTo>
                  <a:pt x="2557677" y="318779"/>
                  <a:pt x="2558951" y="318779"/>
                  <a:pt x="2558951" y="318779"/>
                </a:cubicBezTo>
                <a:cubicBezTo>
                  <a:pt x="2560222" y="318779"/>
                  <a:pt x="2561497" y="318779"/>
                  <a:pt x="2562769" y="318779"/>
                </a:cubicBezTo>
                <a:cubicBezTo>
                  <a:pt x="2562769" y="318779"/>
                  <a:pt x="2564044" y="318779"/>
                  <a:pt x="2565317" y="320059"/>
                </a:cubicBezTo>
                <a:cubicBezTo>
                  <a:pt x="2566589" y="320059"/>
                  <a:pt x="2567864" y="321308"/>
                  <a:pt x="2569139" y="321308"/>
                </a:cubicBezTo>
                <a:cubicBezTo>
                  <a:pt x="2569139" y="320059"/>
                  <a:pt x="2570373" y="320059"/>
                  <a:pt x="2570373" y="320059"/>
                </a:cubicBezTo>
                <a:cubicBezTo>
                  <a:pt x="2571647" y="320059"/>
                  <a:pt x="2571647" y="318779"/>
                  <a:pt x="2572921" y="318779"/>
                </a:cubicBezTo>
                <a:cubicBezTo>
                  <a:pt x="2574194" y="318779"/>
                  <a:pt x="2575468" y="318779"/>
                  <a:pt x="2576741" y="318779"/>
                </a:cubicBezTo>
                <a:cubicBezTo>
                  <a:pt x="2576741" y="320059"/>
                  <a:pt x="2576741" y="320059"/>
                  <a:pt x="2576741" y="320059"/>
                </a:cubicBezTo>
                <a:cubicBezTo>
                  <a:pt x="2576741" y="320059"/>
                  <a:pt x="2575468" y="321308"/>
                  <a:pt x="2575468" y="321308"/>
                </a:cubicBezTo>
                <a:cubicBezTo>
                  <a:pt x="2575468" y="321308"/>
                  <a:pt x="2575468" y="322588"/>
                  <a:pt x="2575468" y="322588"/>
                </a:cubicBezTo>
                <a:cubicBezTo>
                  <a:pt x="2575468" y="322588"/>
                  <a:pt x="2576741" y="323868"/>
                  <a:pt x="2576741" y="323868"/>
                </a:cubicBezTo>
                <a:cubicBezTo>
                  <a:pt x="2576741" y="325117"/>
                  <a:pt x="2575468" y="325117"/>
                  <a:pt x="2575468" y="326397"/>
                </a:cubicBezTo>
                <a:cubicBezTo>
                  <a:pt x="2575468" y="327678"/>
                  <a:pt x="2574194" y="328926"/>
                  <a:pt x="2572921" y="330207"/>
                </a:cubicBezTo>
                <a:lnTo>
                  <a:pt x="2570414" y="331055"/>
                </a:lnTo>
                <a:lnTo>
                  <a:pt x="2571659" y="331469"/>
                </a:lnTo>
                <a:cubicBezTo>
                  <a:pt x="2571659" y="332739"/>
                  <a:pt x="2571659" y="332739"/>
                  <a:pt x="2571659" y="334010"/>
                </a:cubicBezTo>
                <a:cubicBezTo>
                  <a:pt x="2571659" y="334010"/>
                  <a:pt x="2570389" y="335280"/>
                  <a:pt x="2570389" y="335280"/>
                </a:cubicBezTo>
                <a:cubicBezTo>
                  <a:pt x="2570389" y="336550"/>
                  <a:pt x="2570389" y="336550"/>
                  <a:pt x="2570389" y="337820"/>
                </a:cubicBezTo>
                <a:cubicBezTo>
                  <a:pt x="2570389" y="339091"/>
                  <a:pt x="2569119" y="339091"/>
                  <a:pt x="2569119" y="339091"/>
                </a:cubicBezTo>
                <a:cubicBezTo>
                  <a:pt x="2569119" y="339091"/>
                  <a:pt x="2567848" y="337820"/>
                  <a:pt x="2566577" y="337820"/>
                </a:cubicBezTo>
                <a:cubicBezTo>
                  <a:pt x="2566577" y="337820"/>
                  <a:pt x="2565308" y="336550"/>
                  <a:pt x="2565308" y="336550"/>
                </a:cubicBezTo>
                <a:cubicBezTo>
                  <a:pt x="2565308" y="336550"/>
                  <a:pt x="2565308" y="335280"/>
                  <a:pt x="2565308" y="334010"/>
                </a:cubicBezTo>
                <a:cubicBezTo>
                  <a:pt x="2565308" y="334010"/>
                  <a:pt x="2566577" y="332739"/>
                  <a:pt x="2566577" y="332739"/>
                </a:cubicBezTo>
                <a:lnTo>
                  <a:pt x="2567426" y="331045"/>
                </a:lnTo>
                <a:lnTo>
                  <a:pt x="2566589" y="330207"/>
                </a:lnTo>
                <a:cubicBezTo>
                  <a:pt x="2565317" y="328926"/>
                  <a:pt x="2565317" y="328926"/>
                  <a:pt x="2564044" y="328926"/>
                </a:cubicBezTo>
                <a:cubicBezTo>
                  <a:pt x="2564044" y="328926"/>
                  <a:pt x="2562769" y="327678"/>
                  <a:pt x="2562769" y="327678"/>
                </a:cubicBezTo>
                <a:cubicBezTo>
                  <a:pt x="2562769" y="327678"/>
                  <a:pt x="2562769" y="326397"/>
                  <a:pt x="2562769" y="326397"/>
                </a:cubicBezTo>
                <a:cubicBezTo>
                  <a:pt x="2561497" y="326397"/>
                  <a:pt x="2560222" y="325117"/>
                  <a:pt x="2558951" y="325117"/>
                </a:cubicBezTo>
                <a:cubicBezTo>
                  <a:pt x="2558951" y="325117"/>
                  <a:pt x="2557677" y="325117"/>
                  <a:pt x="2556406" y="325117"/>
                </a:cubicBezTo>
                <a:cubicBezTo>
                  <a:pt x="2556406" y="325117"/>
                  <a:pt x="2555168" y="323868"/>
                  <a:pt x="2553891" y="323868"/>
                </a:cubicBezTo>
                <a:cubicBezTo>
                  <a:pt x="2552619" y="323868"/>
                  <a:pt x="2552619" y="323868"/>
                  <a:pt x="2551347" y="323868"/>
                </a:cubicBezTo>
                <a:cubicBezTo>
                  <a:pt x="2550073" y="323868"/>
                  <a:pt x="2550073" y="325117"/>
                  <a:pt x="2548799" y="325117"/>
                </a:cubicBezTo>
                <a:cubicBezTo>
                  <a:pt x="2547524" y="325117"/>
                  <a:pt x="2547524" y="325117"/>
                  <a:pt x="2546251" y="325117"/>
                </a:cubicBezTo>
                <a:cubicBezTo>
                  <a:pt x="2546251" y="325117"/>
                  <a:pt x="2544979" y="325117"/>
                  <a:pt x="2544979" y="325117"/>
                </a:cubicBezTo>
                <a:cubicBezTo>
                  <a:pt x="2544979" y="325117"/>
                  <a:pt x="2543707" y="323868"/>
                  <a:pt x="2543707" y="323868"/>
                </a:cubicBezTo>
                <a:cubicBezTo>
                  <a:pt x="2542433" y="323868"/>
                  <a:pt x="2542433" y="322588"/>
                  <a:pt x="2541198" y="322588"/>
                </a:cubicBezTo>
                <a:cubicBezTo>
                  <a:pt x="2541198" y="322588"/>
                  <a:pt x="2539924" y="322588"/>
                  <a:pt x="2539924" y="322588"/>
                </a:cubicBezTo>
                <a:cubicBezTo>
                  <a:pt x="2539924" y="323868"/>
                  <a:pt x="2539924" y="323868"/>
                  <a:pt x="2539924" y="323868"/>
                </a:cubicBezTo>
                <a:cubicBezTo>
                  <a:pt x="2539924" y="323868"/>
                  <a:pt x="2541198" y="325117"/>
                  <a:pt x="2541198" y="325117"/>
                </a:cubicBezTo>
                <a:cubicBezTo>
                  <a:pt x="2541198" y="326397"/>
                  <a:pt x="2541198" y="326397"/>
                  <a:pt x="2541198" y="327678"/>
                </a:cubicBezTo>
                <a:cubicBezTo>
                  <a:pt x="2541198" y="327678"/>
                  <a:pt x="2539924" y="328926"/>
                  <a:pt x="2539924" y="328926"/>
                </a:cubicBezTo>
                <a:cubicBezTo>
                  <a:pt x="2538650" y="330207"/>
                  <a:pt x="2538650" y="330207"/>
                  <a:pt x="2537378" y="330207"/>
                </a:cubicBezTo>
                <a:cubicBezTo>
                  <a:pt x="2536104" y="330207"/>
                  <a:pt x="2536104" y="330207"/>
                  <a:pt x="2534833" y="330207"/>
                </a:cubicBezTo>
                <a:cubicBezTo>
                  <a:pt x="2534833" y="331487"/>
                  <a:pt x="2533558" y="331487"/>
                  <a:pt x="2533558" y="331487"/>
                </a:cubicBezTo>
                <a:cubicBezTo>
                  <a:pt x="2534833" y="331487"/>
                  <a:pt x="2534833" y="331487"/>
                  <a:pt x="2536104" y="331487"/>
                </a:cubicBezTo>
                <a:cubicBezTo>
                  <a:pt x="2536104" y="332767"/>
                  <a:pt x="2537378" y="332767"/>
                  <a:pt x="2537378" y="332767"/>
                </a:cubicBezTo>
                <a:cubicBezTo>
                  <a:pt x="2537378" y="332767"/>
                  <a:pt x="2537378" y="334016"/>
                  <a:pt x="2537378" y="334016"/>
                </a:cubicBezTo>
                <a:cubicBezTo>
                  <a:pt x="2536104" y="335296"/>
                  <a:pt x="2536104" y="335296"/>
                  <a:pt x="2534833" y="336576"/>
                </a:cubicBezTo>
                <a:cubicBezTo>
                  <a:pt x="2534833" y="337825"/>
                  <a:pt x="2533558" y="337825"/>
                  <a:pt x="2533558" y="337825"/>
                </a:cubicBezTo>
                <a:cubicBezTo>
                  <a:pt x="2533558" y="339105"/>
                  <a:pt x="2533558" y="339105"/>
                  <a:pt x="2533558" y="339105"/>
                </a:cubicBezTo>
                <a:cubicBezTo>
                  <a:pt x="2534833" y="340385"/>
                  <a:pt x="2534833" y="340385"/>
                  <a:pt x="2534833" y="340385"/>
                </a:cubicBezTo>
                <a:cubicBezTo>
                  <a:pt x="2534833" y="340385"/>
                  <a:pt x="2536104" y="340385"/>
                  <a:pt x="2536104" y="340385"/>
                </a:cubicBezTo>
                <a:cubicBezTo>
                  <a:pt x="2536104" y="341634"/>
                  <a:pt x="2537378" y="341634"/>
                  <a:pt x="2537378" y="342914"/>
                </a:cubicBezTo>
                <a:cubicBezTo>
                  <a:pt x="2538650" y="342914"/>
                  <a:pt x="2538650" y="342914"/>
                  <a:pt x="2539924" y="342914"/>
                </a:cubicBezTo>
                <a:cubicBezTo>
                  <a:pt x="2541198" y="344194"/>
                  <a:pt x="2541198" y="344194"/>
                  <a:pt x="2541198" y="345443"/>
                </a:cubicBezTo>
                <a:lnTo>
                  <a:pt x="2540018" y="347817"/>
                </a:lnTo>
                <a:lnTo>
                  <a:pt x="2542431" y="344194"/>
                </a:lnTo>
                <a:lnTo>
                  <a:pt x="2541198" y="344194"/>
                </a:lnTo>
                <a:cubicBezTo>
                  <a:pt x="2541198" y="342914"/>
                  <a:pt x="2541198" y="342914"/>
                  <a:pt x="2541198" y="341634"/>
                </a:cubicBezTo>
                <a:cubicBezTo>
                  <a:pt x="2541198" y="341634"/>
                  <a:pt x="2542433" y="340385"/>
                  <a:pt x="2542433" y="340385"/>
                </a:cubicBezTo>
                <a:cubicBezTo>
                  <a:pt x="2542433" y="340385"/>
                  <a:pt x="2543707" y="340385"/>
                  <a:pt x="2543707" y="340385"/>
                </a:cubicBezTo>
                <a:cubicBezTo>
                  <a:pt x="2543707" y="340385"/>
                  <a:pt x="2544979" y="341634"/>
                  <a:pt x="2544979" y="341634"/>
                </a:cubicBezTo>
                <a:cubicBezTo>
                  <a:pt x="2544979" y="342914"/>
                  <a:pt x="2546251" y="342914"/>
                  <a:pt x="2546251" y="342914"/>
                </a:cubicBezTo>
                <a:lnTo>
                  <a:pt x="2546492" y="343157"/>
                </a:lnTo>
                <a:lnTo>
                  <a:pt x="2547526" y="342899"/>
                </a:lnTo>
                <a:cubicBezTo>
                  <a:pt x="2548796" y="342899"/>
                  <a:pt x="2551338" y="342899"/>
                  <a:pt x="2551338" y="342899"/>
                </a:cubicBezTo>
                <a:lnTo>
                  <a:pt x="2555189" y="344183"/>
                </a:lnTo>
                <a:lnTo>
                  <a:pt x="2557677" y="342914"/>
                </a:lnTo>
                <a:cubicBezTo>
                  <a:pt x="2558951" y="342914"/>
                  <a:pt x="2558951" y="342914"/>
                  <a:pt x="2560222" y="342914"/>
                </a:cubicBezTo>
                <a:cubicBezTo>
                  <a:pt x="2560222" y="344194"/>
                  <a:pt x="2561497" y="344194"/>
                  <a:pt x="2561497" y="344194"/>
                </a:cubicBezTo>
                <a:cubicBezTo>
                  <a:pt x="2561497" y="344194"/>
                  <a:pt x="2561497" y="345443"/>
                  <a:pt x="2561497" y="345443"/>
                </a:cubicBezTo>
                <a:cubicBezTo>
                  <a:pt x="2560222" y="345443"/>
                  <a:pt x="2560222" y="346723"/>
                  <a:pt x="2558951" y="348003"/>
                </a:cubicBezTo>
                <a:lnTo>
                  <a:pt x="2558148" y="348793"/>
                </a:lnTo>
                <a:lnTo>
                  <a:pt x="2557690" y="349250"/>
                </a:lnTo>
                <a:cubicBezTo>
                  <a:pt x="2557690" y="350520"/>
                  <a:pt x="2557690" y="350520"/>
                  <a:pt x="2557690" y="351791"/>
                </a:cubicBezTo>
                <a:lnTo>
                  <a:pt x="2557677" y="351796"/>
                </a:lnTo>
                <a:lnTo>
                  <a:pt x="2557677" y="351812"/>
                </a:lnTo>
                <a:cubicBezTo>
                  <a:pt x="2557677" y="353061"/>
                  <a:pt x="2557677" y="353061"/>
                  <a:pt x="2557677" y="354341"/>
                </a:cubicBezTo>
                <a:cubicBezTo>
                  <a:pt x="2556406" y="355621"/>
                  <a:pt x="2556406" y="355621"/>
                  <a:pt x="2556406" y="355621"/>
                </a:cubicBezTo>
                <a:cubicBezTo>
                  <a:pt x="2555168" y="355621"/>
                  <a:pt x="2553891" y="355621"/>
                  <a:pt x="2552619" y="355621"/>
                </a:cubicBezTo>
                <a:cubicBezTo>
                  <a:pt x="2551347" y="356870"/>
                  <a:pt x="2550073" y="356870"/>
                  <a:pt x="2548799" y="356870"/>
                </a:cubicBezTo>
                <a:cubicBezTo>
                  <a:pt x="2547524" y="356870"/>
                  <a:pt x="2547524" y="356870"/>
                  <a:pt x="2546251" y="356870"/>
                </a:cubicBezTo>
                <a:cubicBezTo>
                  <a:pt x="2544979" y="356870"/>
                  <a:pt x="2544979" y="356870"/>
                  <a:pt x="2543707" y="356870"/>
                </a:cubicBezTo>
                <a:cubicBezTo>
                  <a:pt x="2542433" y="356870"/>
                  <a:pt x="2542433" y="356870"/>
                  <a:pt x="2541198" y="356870"/>
                </a:cubicBezTo>
                <a:cubicBezTo>
                  <a:pt x="2539924" y="356870"/>
                  <a:pt x="2539924" y="358151"/>
                  <a:pt x="2538650" y="358151"/>
                </a:cubicBezTo>
                <a:cubicBezTo>
                  <a:pt x="2538650" y="358151"/>
                  <a:pt x="2538650" y="359431"/>
                  <a:pt x="2538650" y="359431"/>
                </a:cubicBezTo>
                <a:cubicBezTo>
                  <a:pt x="2538650" y="359431"/>
                  <a:pt x="2537378" y="360680"/>
                  <a:pt x="2537378" y="360680"/>
                </a:cubicBezTo>
                <a:cubicBezTo>
                  <a:pt x="2536104" y="360680"/>
                  <a:pt x="2536104" y="360680"/>
                  <a:pt x="2534833" y="360680"/>
                </a:cubicBezTo>
                <a:cubicBezTo>
                  <a:pt x="2534833" y="360680"/>
                  <a:pt x="2533558" y="360680"/>
                  <a:pt x="2533558" y="360680"/>
                </a:cubicBezTo>
                <a:cubicBezTo>
                  <a:pt x="2533558" y="360680"/>
                  <a:pt x="2532284" y="361960"/>
                  <a:pt x="2532284" y="361960"/>
                </a:cubicBezTo>
                <a:cubicBezTo>
                  <a:pt x="2532284" y="361960"/>
                  <a:pt x="2532284" y="363240"/>
                  <a:pt x="2532284" y="363240"/>
                </a:cubicBezTo>
                <a:cubicBezTo>
                  <a:pt x="2531011" y="363240"/>
                  <a:pt x="2531011" y="363240"/>
                  <a:pt x="2529738" y="363240"/>
                </a:cubicBezTo>
                <a:cubicBezTo>
                  <a:pt x="2528465" y="363240"/>
                  <a:pt x="2528465" y="363240"/>
                  <a:pt x="2527229" y="363240"/>
                </a:cubicBezTo>
                <a:cubicBezTo>
                  <a:pt x="2527229" y="363240"/>
                  <a:pt x="2525956" y="361960"/>
                  <a:pt x="2524683" y="361960"/>
                </a:cubicBezTo>
                <a:cubicBezTo>
                  <a:pt x="2523410" y="361960"/>
                  <a:pt x="2520863" y="360680"/>
                  <a:pt x="2519589" y="360680"/>
                </a:cubicBezTo>
                <a:cubicBezTo>
                  <a:pt x="2518314" y="360680"/>
                  <a:pt x="2517042" y="359431"/>
                  <a:pt x="2515767" y="359431"/>
                </a:cubicBezTo>
                <a:cubicBezTo>
                  <a:pt x="2513260" y="358151"/>
                  <a:pt x="2510713" y="356870"/>
                  <a:pt x="2508168" y="355621"/>
                </a:cubicBezTo>
                <a:cubicBezTo>
                  <a:pt x="2508168" y="355621"/>
                  <a:pt x="2506895" y="354341"/>
                  <a:pt x="2506895" y="354341"/>
                </a:cubicBezTo>
                <a:cubicBezTo>
                  <a:pt x="2506895" y="354341"/>
                  <a:pt x="2506895" y="353061"/>
                  <a:pt x="2506895" y="353061"/>
                </a:cubicBezTo>
                <a:cubicBezTo>
                  <a:pt x="2506895" y="351812"/>
                  <a:pt x="2508168" y="351812"/>
                  <a:pt x="2508168" y="351812"/>
                </a:cubicBezTo>
                <a:cubicBezTo>
                  <a:pt x="2509441" y="351812"/>
                  <a:pt x="2509441" y="351812"/>
                  <a:pt x="2510713" y="351812"/>
                </a:cubicBezTo>
                <a:cubicBezTo>
                  <a:pt x="2511986" y="351812"/>
                  <a:pt x="2511986" y="351812"/>
                  <a:pt x="2511986" y="351812"/>
                </a:cubicBezTo>
                <a:cubicBezTo>
                  <a:pt x="2513260" y="351812"/>
                  <a:pt x="2513260" y="351812"/>
                  <a:pt x="2514495" y="351812"/>
                </a:cubicBezTo>
                <a:cubicBezTo>
                  <a:pt x="2517042" y="351812"/>
                  <a:pt x="2518314" y="353061"/>
                  <a:pt x="2520863" y="353061"/>
                </a:cubicBezTo>
                <a:cubicBezTo>
                  <a:pt x="2522136" y="353061"/>
                  <a:pt x="2523410" y="354341"/>
                  <a:pt x="2524683" y="354341"/>
                </a:cubicBezTo>
                <a:cubicBezTo>
                  <a:pt x="2524683" y="354341"/>
                  <a:pt x="2525956" y="354341"/>
                  <a:pt x="2525956" y="354341"/>
                </a:cubicBezTo>
                <a:cubicBezTo>
                  <a:pt x="2527229" y="353061"/>
                  <a:pt x="2529738" y="353061"/>
                  <a:pt x="2531011" y="353061"/>
                </a:cubicBezTo>
                <a:cubicBezTo>
                  <a:pt x="2531011" y="353061"/>
                  <a:pt x="2531011" y="351812"/>
                  <a:pt x="2531011" y="351812"/>
                </a:cubicBezTo>
                <a:cubicBezTo>
                  <a:pt x="2531011" y="350532"/>
                  <a:pt x="2529738" y="350532"/>
                  <a:pt x="2529738" y="350532"/>
                </a:cubicBezTo>
                <a:cubicBezTo>
                  <a:pt x="2529738" y="350532"/>
                  <a:pt x="2528465" y="350532"/>
                  <a:pt x="2528465" y="350532"/>
                </a:cubicBezTo>
                <a:cubicBezTo>
                  <a:pt x="2528465" y="351812"/>
                  <a:pt x="2527229" y="351812"/>
                  <a:pt x="2527229" y="351812"/>
                </a:cubicBezTo>
                <a:cubicBezTo>
                  <a:pt x="2527229" y="351812"/>
                  <a:pt x="2525956" y="351812"/>
                  <a:pt x="2524683" y="351812"/>
                </a:cubicBezTo>
                <a:cubicBezTo>
                  <a:pt x="2523410" y="350532"/>
                  <a:pt x="2520863" y="350532"/>
                  <a:pt x="2519589" y="349252"/>
                </a:cubicBezTo>
                <a:cubicBezTo>
                  <a:pt x="2517042" y="349252"/>
                  <a:pt x="2515767" y="348003"/>
                  <a:pt x="2513260" y="348003"/>
                </a:cubicBezTo>
                <a:cubicBezTo>
                  <a:pt x="2511986" y="348003"/>
                  <a:pt x="2511986" y="348003"/>
                  <a:pt x="2510713" y="348003"/>
                </a:cubicBezTo>
                <a:cubicBezTo>
                  <a:pt x="2509441" y="346723"/>
                  <a:pt x="2509441" y="346723"/>
                  <a:pt x="2509441" y="346723"/>
                </a:cubicBezTo>
                <a:cubicBezTo>
                  <a:pt x="2509441" y="346723"/>
                  <a:pt x="2509441" y="345443"/>
                  <a:pt x="2509441" y="345443"/>
                </a:cubicBezTo>
                <a:cubicBezTo>
                  <a:pt x="2509441" y="345443"/>
                  <a:pt x="2508168" y="345443"/>
                  <a:pt x="2508168" y="345443"/>
                </a:cubicBezTo>
                <a:cubicBezTo>
                  <a:pt x="2508168" y="345443"/>
                  <a:pt x="2506895" y="345443"/>
                  <a:pt x="2506895" y="345443"/>
                </a:cubicBezTo>
                <a:cubicBezTo>
                  <a:pt x="2506895" y="345443"/>
                  <a:pt x="2505621" y="346723"/>
                  <a:pt x="2505621" y="346723"/>
                </a:cubicBezTo>
                <a:cubicBezTo>
                  <a:pt x="2505621" y="348003"/>
                  <a:pt x="2505621" y="348003"/>
                  <a:pt x="2505621" y="349252"/>
                </a:cubicBezTo>
                <a:cubicBezTo>
                  <a:pt x="2505621" y="350532"/>
                  <a:pt x="2505621" y="351812"/>
                  <a:pt x="2505621" y="353061"/>
                </a:cubicBezTo>
                <a:cubicBezTo>
                  <a:pt x="2505621" y="353061"/>
                  <a:pt x="2505621" y="354341"/>
                  <a:pt x="2505621" y="354341"/>
                </a:cubicBezTo>
                <a:cubicBezTo>
                  <a:pt x="2505621" y="355621"/>
                  <a:pt x="2505621" y="355621"/>
                  <a:pt x="2505621" y="355621"/>
                </a:cubicBezTo>
                <a:cubicBezTo>
                  <a:pt x="2504344" y="355621"/>
                  <a:pt x="2504344" y="355621"/>
                  <a:pt x="2504344" y="355621"/>
                </a:cubicBezTo>
                <a:cubicBezTo>
                  <a:pt x="2501795" y="354341"/>
                  <a:pt x="2500523" y="353061"/>
                  <a:pt x="2498014" y="351812"/>
                </a:cubicBezTo>
                <a:lnTo>
                  <a:pt x="2496741" y="350543"/>
                </a:lnTo>
                <a:lnTo>
                  <a:pt x="2496741" y="350532"/>
                </a:lnTo>
                <a:cubicBezTo>
                  <a:pt x="2495467" y="349252"/>
                  <a:pt x="2494194" y="348003"/>
                  <a:pt x="2492923" y="346723"/>
                </a:cubicBezTo>
                <a:cubicBezTo>
                  <a:pt x="2492923" y="346723"/>
                  <a:pt x="2492923" y="345443"/>
                  <a:pt x="2492923" y="345443"/>
                </a:cubicBezTo>
                <a:cubicBezTo>
                  <a:pt x="2492923" y="344194"/>
                  <a:pt x="2491648" y="344194"/>
                  <a:pt x="2491648" y="344194"/>
                </a:cubicBezTo>
                <a:cubicBezTo>
                  <a:pt x="2491648" y="344194"/>
                  <a:pt x="2490374" y="344194"/>
                  <a:pt x="2490374" y="344194"/>
                </a:cubicBezTo>
                <a:cubicBezTo>
                  <a:pt x="2490374" y="344194"/>
                  <a:pt x="2490374" y="345443"/>
                  <a:pt x="2490374" y="345443"/>
                </a:cubicBezTo>
                <a:cubicBezTo>
                  <a:pt x="2490374" y="346723"/>
                  <a:pt x="2491648" y="346723"/>
                  <a:pt x="2492923" y="346723"/>
                </a:cubicBezTo>
                <a:cubicBezTo>
                  <a:pt x="2492923" y="346723"/>
                  <a:pt x="2494194" y="348003"/>
                  <a:pt x="2494194" y="348003"/>
                </a:cubicBezTo>
                <a:lnTo>
                  <a:pt x="2496741" y="350543"/>
                </a:lnTo>
                <a:lnTo>
                  <a:pt x="2496741" y="351812"/>
                </a:lnTo>
                <a:cubicBezTo>
                  <a:pt x="2498014" y="351812"/>
                  <a:pt x="2498014" y="353061"/>
                  <a:pt x="2499287" y="353061"/>
                </a:cubicBezTo>
                <a:cubicBezTo>
                  <a:pt x="2500523" y="353061"/>
                  <a:pt x="2500523" y="354341"/>
                  <a:pt x="2500523" y="354341"/>
                </a:cubicBezTo>
                <a:cubicBezTo>
                  <a:pt x="2500523" y="354341"/>
                  <a:pt x="2500523" y="355621"/>
                  <a:pt x="2500523" y="355621"/>
                </a:cubicBezTo>
                <a:cubicBezTo>
                  <a:pt x="2500523" y="355621"/>
                  <a:pt x="2499287" y="355621"/>
                  <a:pt x="2499287" y="355621"/>
                </a:cubicBezTo>
                <a:cubicBezTo>
                  <a:pt x="2498014" y="355621"/>
                  <a:pt x="2498014" y="356870"/>
                  <a:pt x="2496741" y="356870"/>
                </a:cubicBezTo>
                <a:cubicBezTo>
                  <a:pt x="2495467" y="356870"/>
                  <a:pt x="2495467" y="358151"/>
                  <a:pt x="2494194" y="358151"/>
                </a:cubicBezTo>
                <a:cubicBezTo>
                  <a:pt x="2494194" y="358151"/>
                  <a:pt x="2492923" y="359431"/>
                  <a:pt x="2492923" y="359431"/>
                </a:cubicBezTo>
                <a:cubicBezTo>
                  <a:pt x="2491648" y="360680"/>
                  <a:pt x="2491648" y="360680"/>
                  <a:pt x="2490374" y="360680"/>
                </a:cubicBezTo>
                <a:cubicBezTo>
                  <a:pt x="2489101" y="360680"/>
                  <a:pt x="2489101" y="361960"/>
                  <a:pt x="2487826" y="361960"/>
                </a:cubicBezTo>
                <a:cubicBezTo>
                  <a:pt x="2487826" y="363240"/>
                  <a:pt x="2486554" y="363240"/>
                  <a:pt x="2485318" y="363240"/>
                </a:cubicBezTo>
                <a:cubicBezTo>
                  <a:pt x="2484042" y="363240"/>
                  <a:pt x="2484042" y="363240"/>
                  <a:pt x="2482771" y="363240"/>
                </a:cubicBezTo>
                <a:cubicBezTo>
                  <a:pt x="2481496" y="363240"/>
                  <a:pt x="2481496" y="361960"/>
                  <a:pt x="2480226" y="361960"/>
                </a:cubicBezTo>
                <a:cubicBezTo>
                  <a:pt x="2480226" y="361960"/>
                  <a:pt x="2478951" y="361960"/>
                  <a:pt x="2478951" y="361960"/>
                </a:cubicBezTo>
                <a:cubicBezTo>
                  <a:pt x="2477679" y="361960"/>
                  <a:pt x="2477679" y="361960"/>
                  <a:pt x="2476406" y="361960"/>
                </a:cubicBezTo>
                <a:cubicBezTo>
                  <a:pt x="2475131" y="360680"/>
                  <a:pt x="2475131" y="360680"/>
                  <a:pt x="2475131" y="360680"/>
                </a:cubicBezTo>
                <a:cubicBezTo>
                  <a:pt x="2473858" y="360680"/>
                  <a:pt x="2472585" y="359431"/>
                  <a:pt x="2471349" y="359431"/>
                </a:cubicBezTo>
                <a:cubicBezTo>
                  <a:pt x="2470076" y="358151"/>
                  <a:pt x="2470076" y="358151"/>
                  <a:pt x="2468802" y="358151"/>
                </a:cubicBezTo>
                <a:cubicBezTo>
                  <a:pt x="2468802" y="358151"/>
                  <a:pt x="2468802" y="356870"/>
                  <a:pt x="2468802" y="356870"/>
                </a:cubicBezTo>
                <a:cubicBezTo>
                  <a:pt x="2467528" y="356870"/>
                  <a:pt x="2467528" y="355621"/>
                  <a:pt x="2467528" y="355621"/>
                </a:cubicBezTo>
                <a:cubicBezTo>
                  <a:pt x="2467528" y="355621"/>
                  <a:pt x="2466253" y="355621"/>
                  <a:pt x="2466253" y="355621"/>
                </a:cubicBezTo>
                <a:cubicBezTo>
                  <a:pt x="2466253" y="355621"/>
                  <a:pt x="2466253" y="356870"/>
                  <a:pt x="2466253" y="356870"/>
                </a:cubicBezTo>
                <a:cubicBezTo>
                  <a:pt x="2466253" y="356870"/>
                  <a:pt x="2467528" y="358151"/>
                  <a:pt x="2467528" y="358151"/>
                </a:cubicBezTo>
                <a:cubicBezTo>
                  <a:pt x="2467528" y="359431"/>
                  <a:pt x="2468802" y="359431"/>
                  <a:pt x="2470076" y="359431"/>
                </a:cubicBezTo>
                <a:cubicBezTo>
                  <a:pt x="2471349" y="359431"/>
                  <a:pt x="2472585" y="360680"/>
                  <a:pt x="2473858" y="360680"/>
                </a:cubicBezTo>
                <a:cubicBezTo>
                  <a:pt x="2475131" y="360680"/>
                  <a:pt x="2475131" y="361960"/>
                  <a:pt x="2476406" y="361960"/>
                </a:cubicBezTo>
                <a:cubicBezTo>
                  <a:pt x="2476406" y="361960"/>
                  <a:pt x="2476406" y="363240"/>
                  <a:pt x="2476406" y="363240"/>
                </a:cubicBezTo>
                <a:cubicBezTo>
                  <a:pt x="2476406" y="363240"/>
                  <a:pt x="2476406" y="364489"/>
                  <a:pt x="2475131" y="364489"/>
                </a:cubicBezTo>
                <a:cubicBezTo>
                  <a:pt x="2473858" y="364489"/>
                  <a:pt x="2471349" y="364489"/>
                  <a:pt x="2470076" y="364489"/>
                </a:cubicBezTo>
                <a:cubicBezTo>
                  <a:pt x="2468802" y="364489"/>
                  <a:pt x="2467528" y="364489"/>
                  <a:pt x="2466253" y="364489"/>
                </a:cubicBezTo>
                <a:cubicBezTo>
                  <a:pt x="2466253" y="365769"/>
                  <a:pt x="2464981" y="365769"/>
                  <a:pt x="2463707" y="365769"/>
                </a:cubicBezTo>
                <a:cubicBezTo>
                  <a:pt x="2462434" y="365769"/>
                  <a:pt x="2462434" y="367049"/>
                  <a:pt x="2461162" y="367049"/>
                </a:cubicBezTo>
                <a:cubicBezTo>
                  <a:pt x="2462434" y="368298"/>
                  <a:pt x="2462434" y="368298"/>
                  <a:pt x="2462434" y="368298"/>
                </a:cubicBezTo>
                <a:cubicBezTo>
                  <a:pt x="2462434" y="368298"/>
                  <a:pt x="2463707" y="368298"/>
                  <a:pt x="2463707" y="368298"/>
                </a:cubicBezTo>
                <a:cubicBezTo>
                  <a:pt x="2463707" y="368298"/>
                  <a:pt x="2464981" y="369578"/>
                  <a:pt x="2464981" y="369578"/>
                </a:cubicBezTo>
                <a:cubicBezTo>
                  <a:pt x="2464981" y="369578"/>
                  <a:pt x="2466253" y="369578"/>
                  <a:pt x="2466253" y="369578"/>
                </a:cubicBezTo>
                <a:cubicBezTo>
                  <a:pt x="2467528" y="369578"/>
                  <a:pt x="2467528" y="368298"/>
                  <a:pt x="2467528" y="368298"/>
                </a:cubicBezTo>
                <a:cubicBezTo>
                  <a:pt x="2467528" y="368298"/>
                  <a:pt x="2467528" y="367049"/>
                  <a:pt x="2467528" y="367049"/>
                </a:cubicBezTo>
                <a:cubicBezTo>
                  <a:pt x="2468802" y="367049"/>
                  <a:pt x="2470076" y="367049"/>
                  <a:pt x="2471349" y="367049"/>
                </a:cubicBezTo>
                <a:cubicBezTo>
                  <a:pt x="2471349" y="367049"/>
                  <a:pt x="2473858" y="367049"/>
                  <a:pt x="2473858" y="367049"/>
                </a:cubicBezTo>
                <a:cubicBezTo>
                  <a:pt x="2473858" y="367049"/>
                  <a:pt x="2476406" y="367049"/>
                  <a:pt x="2476406" y="367049"/>
                </a:cubicBezTo>
                <a:cubicBezTo>
                  <a:pt x="2477679" y="367049"/>
                  <a:pt x="2477679" y="365769"/>
                  <a:pt x="2478951" y="365769"/>
                </a:cubicBezTo>
                <a:cubicBezTo>
                  <a:pt x="2478951" y="365769"/>
                  <a:pt x="2478951" y="364489"/>
                  <a:pt x="2478951" y="364489"/>
                </a:cubicBezTo>
                <a:cubicBezTo>
                  <a:pt x="2480226" y="364489"/>
                  <a:pt x="2480226" y="364489"/>
                  <a:pt x="2481496" y="364489"/>
                </a:cubicBezTo>
                <a:cubicBezTo>
                  <a:pt x="2482771" y="364489"/>
                  <a:pt x="2484042" y="364489"/>
                  <a:pt x="2485318" y="364489"/>
                </a:cubicBezTo>
                <a:cubicBezTo>
                  <a:pt x="2486554" y="364489"/>
                  <a:pt x="2487826" y="364489"/>
                  <a:pt x="2489101" y="364489"/>
                </a:cubicBezTo>
                <a:cubicBezTo>
                  <a:pt x="2489101" y="365769"/>
                  <a:pt x="2490374" y="365769"/>
                  <a:pt x="2490374" y="365769"/>
                </a:cubicBezTo>
                <a:cubicBezTo>
                  <a:pt x="2491648" y="367049"/>
                  <a:pt x="2491648" y="367049"/>
                  <a:pt x="2492923" y="367049"/>
                </a:cubicBezTo>
                <a:cubicBezTo>
                  <a:pt x="2494194" y="367049"/>
                  <a:pt x="2495467" y="367049"/>
                  <a:pt x="2496741" y="367049"/>
                </a:cubicBezTo>
                <a:cubicBezTo>
                  <a:pt x="2498014" y="368298"/>
                  <a:pt x="2498014" y="368298"/>
                  <a:pt x="2499287" y="368298"/>
                </a:cubicBezTo>
                <a:cubicBezTo>
                  <a:pt x="2500523" y="368298"/>
                  <a:pt x="2500523" y="369578"/>
                  <a:pt x="2500523" y="369578"/>
                </a:cubicBezTo>
                <a:cubicBezTo>
                  <a:pt x="2499287" y="369578"/>
                  <a:pt x="2499287" y="370858"/>
                  <a:pt x="2499287" y="370858"/>
                </a:cubicBezTo>
                <a:cubicBezTo>
                  <a:pt x="2499287" y="370858"/>
                  <a:pt x="2498014" y="370858"/>
                  <a:pt x="2498014" y="370858"/>
                </a:cubicBezTo>
                <a:cubicBezTo>
                  <a:pt x="2498014" y="370858"/>
                  <a:pt x="2496741" y="372138"/>
                  <a:pt x="2496741" y="372138"/>
                </a:cubicBezTo>
                <a:cubicBezTo>
                  <a:pt x="2496741" y="372138"/>
                  <a:pt x="2495467" y="372138"/>
                  <a:pt x="2494194" y="372138"/>
                </a:cubicBezTo>
                <a:cubicBezTo>
                  <a:pt x="2492923" y="372138"/>
                  <a:pt x="2492923" y="372138"/>
                  <a:pt x="2491648" y="372138"/>
                </a:cubicBezTo>
                <a:cubicBezTo>
                  <a:pt x="2491648" y="372138"/>
                  <a:pt x="2490374" y="373387"/>
                  <a:pt x="2489101" y="373387"/>
                </a:cubicBezTo>
                <a:cubicBezTo>
                  <a:pt x="2487826" y="374667"/>
                  <a:pt x="2487826" y="374667"/>
                  <a:pt x="2486554" y="374667"/>
                </a:cubicBezTo>
                <a:cubicBezTo>
                  <a:pt x="2485318" y="374667"/>
                  <a:pt x="2485318" y="374667"/>
                  <a:pt x="2484042" y="374667"/>
                </a:cubicBezTo>
                <a:cubicBezTo>
                  <a:pt x="2482771" y="374667"/>
                  <a:pt x="2481496" y="373387"/>
                  <a:pt x="2480226" y="373387"/>
                </a:cubicBezTo>
                <a:cubicBezTo>
                  <a:pt x="2478951" y="373387"/>
                  <a:pt x="2478951" y="373387"/>
                  <a:pt x="2477679" y="373387"/>
                </a:cubicBezTo>
                <a:cubicBezTo>
                  <a:pt x="2477679" y="373387"/>
                  <a:pt x="2476406" y="373387"/>
                  <a:pt x="2476406" y="373387"/>
                </a:cubicBezTo>
                <a:cubicBezTo>
                  <a:pt x="2476406" y="373387"/>
                  <a:pt x="2475131" y="374667"/>
                  <a:pt x="2475131" y="374667"/>
                </a:cubicBezTo>
                <a:cubicBezTo>
                  <a:pt x="2473858" y="374667"/>
                  <a:pt x="2473858" y="374667"/>
                  <a:pt x="2472585" y="374667"/>
                </a:cubicBezTo>
                <a:cubicBezTo>
                  <a:pt x="2472585" y="374667"/>
                  <a:pt x="2471349" y="374667"/>
                  <a:pt x="2471349" y="374667"/>
                </a:cubicBezTo>
                <a:cubicBezTo>
                  <a:pt x="2471349" y="374667"/>
                  <a:pt x="2470076" y="374667"/>
                  <a:pt x="2470076" y="374667"/>
                </a:cubicBezTo>
                <a:cubicBezTo>
                  <a:pt x="2470076" y="375947"/>
                  <a:pt x="2470076" y="375947"/>
                  <a:pt x="2470076" y="375947"/>
                </a:cubicBezTo>
                <a:cubicBezTo>
                  <a:pt x="2471349" y="375947"/>
                  <a:pt x="2471349" y="375947"/>
                  <a:pt x="2472585" y="375947"/>
                </a:cubicBezTo>
                <a:cubicBezTo>
                  <a:pt x="2473858" y="375947"/>
                  <a:pt x="2475131" y="375947"/>
                  <a:pt x="2476406" y="375947"/>
                </a:cubicBezTo>
                <a:cubicBezTo>
                  <a:pt x="2476406" y="374667"/>
                  <a:pt x="2477679" y="374667"/>
                  <a:pt x="2477679" y="374667"/>
                </a:cubicBezTo>
                <a:cubicBezTo>
                  <a:pt x="2478951" y="374667"/>
                  <a:pt x="2478951" y="374667"/>
                  <a:pt x="2480226" y="374667"/>
                </a:cubicBezTo>
                <a:cubicBezTo>
                  <a:pt x="2480226" y="375947"/>
                  <a:pt x="2481496" y="375947"/>
                  <a:pt x="2481496" y="375947"/>
                </a:cubicBezTo>
                <a:cubicBezTo>
                  <a:pt x="2480226" y="375947"/>
                  <a:pt x="2480226" y="377196"/>
                  <a:pt x="2480226" y="377196"/>
                </a:cubicBezTo>
                <a:cubicBezTo>
                  <a:pt x="2478951" y="378476"/>
                  <a:pt x="2477679" y="378476"/>
                  <a:pt x="2476406" y="378476"/>
                </a:cubicBezTo>
                <a:cubicBezTo>
                  <a:pt x="2475131" y="378476"/>
                  <a:pt x="2473858" y="379756"/>
                  <a:pt x="2472585" y="379756"/>
                </a:cubicBezTo>
                <a:cubicBezTo>
                  <a:pt x="2472585" y="381005"/>
                  <a:pt x="2472585" y="381005"/>
                  <a:pt x="2472585" y="381005"/>
                </a:cubicBezTo>
                <a:cubicBezTo>
                  <a:pt x="2472585" y="381005"/>
                  <a:pt x="2473858" y="381005"/>
                  <a:pt x="2473858" y="381005"/>
                </a:cubicBezTo>
                <a:cubicBezTo>
                  <a:pt x="2473858" y="379756"/>
                  <a:pt x="2475131" y="379756"/>
                  <a:pt x="2475131" y="379756"/>
                </a:cubicBezTo>
                <a:cubicBezTo>
                  <a:pt x="2476406" y="378476"/>
                  <a:pt x="2477679" y="378476"/>
                  <a:pt x="2478951" y="378476"/>
                </a:cubicBezTo>
                <a:cubicBezTo>
                  <a:pt x="2478951" y="378476"/>
                  <a:pt x="2480226" y="378476"/>
                  <a:pt x="2480226" y="378476"/>
                </a:cubicBezTo>
                <a:cubicBezTo>
                  <a:pt x="2480226" y="379756"/>
                  <a:pt x="2481496" y="379756"/>
                  <a:pt x="2481496" y="379756"/>
                </a:cubicBezTo>
                <a:cubicBezTo>
                  <a:pt x="2481496" y="379756"/>
                  <a:pt x="2481496" y="381005"/>
                  <a:pt x="2481496" y="381005"/>
                </a:cubicBezTo>
                <a:cubicBezTo>
                  <a:pt x="2482771" y="381005"/>
                  <a:pt x="2482771" y="381005"/>
                  <a:pt x="2482771" y="381005"/>
                </a:cubicBezTo>
                <a:cubicBezTo>
                  <a:pt x="2482771" y="379756"/>
                  <a:pt x="2484042" y="379756"/>
                  <a:pt x="2484042" y="378476"/>
                </a:cubicBezTo>
                <a:cubicBezTo>
                  <a:pt x="2485318" y="378476"/>
                  <a:pt x="2485318" y="378476"/>
                  <a:pt x="2486554" y="378476"/>
                </a:cubicBezTo>
                <a:cubicBezTo>
                  <a:pt x="2486554" y="378476"/>
                  <a:pt x="2487826" y="378476"/>
                  <a:pt x="2487826" y="378476"/>
                </a:cubicBezTo>
                <a:cubicBezTo>
                  <a:pt x="2487826" y="377196"/>
                  <a:pt x="2489101" y="377196"/>
                  <a:pt x="2490374" y="375947"/>
                </a:cubicBezTo>
                <a:cubicBezTo>
                  <a:pt x="2490374" y="375947"/>
                  <a:pt x="2491648" y="375947"/>
                  <a:pt x="2491648" y="375947"/>
                </a:cubicBezTo>
                <a:cubicBezTo>
                  <a:pt x="2491648" y="375947"/>
                  <a:pt x="2492923" y="375947"/>
                  <a:pt x="2492923" y="375947"/>
                </a:cubicBezTo>
                <a:cubicBezTo>
                  <a:pt x="2495467" y="375947"/>
                  <a:pt x="2496741" y="377196"/>
                  <a:pt x="2498014" y="377196"/>
                </a:cubicBezTo>
                <a:cubicBezTo>
                  <a:pt x="2498014" y="377196"/>
                  <a:pt x="2499287" y="377196"/>
                  <a:pt x="2499287" y="377196"/>
                </a:cubicBezTo>
                <a:cubicBezTo>
                  <a:pt x="2499287" y="377196"/>
                  <a:pt x="2500523" y="377196"/>
                  <a:pt x="2500523" y="377196"/>
                </a:cubicBezTo>
                <a:cubicBezTo>
                  <a:pt x="2501795" y="377196"/>
                  <a:pt x="2501795" y="378476"/>
                  <a:pt x="2501795" y="378476"/>
                </a:cubicBezTo>
                <a:lnTo>
                  <a:pt x="2501795" y="380999"/>
                </a:lnTo>
                <a:lnTo>
                  <a:pt x="2510701" y="380999"/>
                </a:lnTo>
                <a:lnTo>
                  <a:pt x="2510715" y="381004"/>
                </a:lnTo>
                <a:lnTo>
                  <a:pt x="2515775" y="382269"/>
                </a:lnTo>
                <a:lnTo>
                  <a:pt x="2515779" y="382269"/>
                </a:lnTo>
                <a:cubicBezTo>
                  <a:pt x="2518319" y="382269"/>
                  <a:pt x="2519590" y="380999"/>
                  <a:pt x="2522130" y="380999"/>
                </a:cubicBezTo>
                <a:cubicBezTo>
                  <a:pt x="2523400" y="380999"/>
                  <a:pt x="2524671" y="380999"/>
                  <a:pt x="2525940" y="380999"/>
                </a:cubicBezTo>
                <a:cubicBezTo>
                  <a:pt x="2527210" y="380999"/>
                  <a:pt x="2529749" y="382269"/>
                  <a:pt x="2531019" y="382269"/>
                </a:cubicBezTo>
                <a:cubicBezTo>
                  <a:pt x="2531019" y="382269"/>
                  <a:pt x="2532289" y="382269"/>
                  <a:pt x="2533560" y="382269"/>
                </a:cubicBezTo>
                <a:cubicBezTo>
                  <a:pt x="2536098" y="382269"/>
                  <a:pt x="2537370" y="383539"/>
                  <a:pt x="2538638" y="383539"/>
                </a:cubicBezTo>
                <a:cubicBezTo>
                  <a:pt x="2538638" y="383539"/>
                  <a:pt x="2537370" y="383539"/>
                  <a:pt x="2538638" y="387350"/>
                </a:cubicBezTo>
                <a:cubicBezTo>
                  <a:pt x="2537370" y="387350"/>
                  <a:pt x="2537370" y="388620"/>
                  <a:pt x="2537370" y="388620"/>
                </a:cubicBezTo>
                <a:cubicBezTo>
                  <a:pt x="2537370" y="388620"/>
                  <a:pt x="2538638" y="389891"/>
                  <a:pt x="2538638" y="389891"/>
                </a:cubicBezTo>
                <a:cubicBezTo>
                  <a:pt x="2538638" y="389891"/>
                  <a:pt x="2538638" y="391161"/>
                  <a:pt x="2538638" y="391161"/>
                </a:cubicBezTo>
                <a:cubicBezTo>
                  <a:pt x="2537370" y="391161"/>
                  <a:pt x="2537370" y="391161"/>
                  <a:pt x="2536098" y="391161"/>
                </a:cubicBezTo>
                <a:cubicBezTo>
                  <a:pt x="2534830" y="391161"/>
                  <a:pt x="2534830" y="391161"/>
                  <a:pt x="2533560" y="391161"/>
                </a:cubicBezTo>
                <a:lnTo>
                  <a:pt x="2532289" y="391161"/>
                </a:lnTo>
                <a:lnTo>
                  <a:pt x="2532289" y="391161"/>
                </a:lnTo>
                <a:cubicBezTo>
                  <a:pt x="2532289" y="391161"/>
                  <a:pt x="2531019" y="391161"/>
                  <a:pt x="2531019" y="391161"/>
                </a:cubicBezTo>
                <a:cubicBezTo>
                  <a:pt x="2529750" y="391161"/>
                  <a:pt x="2528480" y="391161"/>
                  <a:pt x="2527210" y="391161"/>
                </a:cubicBezTo>
                <a:cubicBezTo>
                  <a:pt x="2527210" y="391161"/>
                  <a:pt x="2525940" y="389891"/>
                  <a:pt x="2524671" y="389891"/>
                </a:cubicBezTo>
                <a:lnTo>
                  <a:pt x="2523400" y="389891"/>
                </a:lnTo>
                <a:cubicBezTo>
                  <a:pt x="2524671" y="389891"/>
                  <a:pt x="2524671" y="391161"/>
                  <a:pt x="2525940" y="391161"/>
                </a:cubicBezTo>
                <a:cubicBezTo>
                  <a:pt x="2525940" y="391161"/>
                  <a:pt x="2527210" y="391161"/>
                  <a:pt x="2527210" y="391161"/>
                </a:cubicBezTo>
                <a:cubicBezTo>
                  <a:pt x="2528480" y="392431"/>
                  <a:pt x="2529750" y="392431"/>
                  <a:pt x="2531019" y="392431"/>
                </a:cubicBezTo>
                <a:cubicBezTo>
                  <a:pt x="2532289" y="393702"/>
                  <a:pt x="2532289" y="393702"/>
                  <a:pt x="2533560" y="394971"/>
                </a:cubicBezTo>
                <a:cubicBezTo>
                  <a:pt x="2532289" y="394971"/>
                  <a:pt x="2532289" y="396241"/>
                  <a:pt x="2531019" y="396241"/>
                </a:cubicBezTo>
                <a:lnTo>
                  <a:pt x="2531019" y="396242"/>
                </a:lnTo>
                <a:lnTo>
                  <a:pt x="2532284" y="396242"/>
                </a:lnTo>
                <a:cubicBezTo>
                  <a:pt x="2532284" y="396242"/>
                  <a:pt x="2533558" y="397522"/>
                  <a:pt x="2533558" y="397522"/>
                </a:cubicBezTo>
                <a:cubicBezTo>
                  <a:pt x="2533558" y="398802"/>
                  <a:pt x="2534833" y="398802"/>
                  <a:pt x="2534833" y="398802"/>
                </a:cubicBezTo>
                <a:cubicBezTo>
                  <a:pt x="2534833" y="400051"/>
                  <a:pt x="2534833" y="400051"/>
                  <a:pt x="2534833" y="400051"/>
                </a:cubicBezTo>
                <a:cubicBezTo>
                  <a:pt x="2534833" y="401331"/>
                  <a:pt x="2533558" y="401331"/>
                  <a:pt x="2533558" y="402611"/>
                </a:cubicBezTo>
                <a:cubicBezTo>
                  <a:pt x="2532284" y="403860"/>
                  <a:pt x="2532284" y="403860"/>
                  <a:pt x="2531011" y="403860"/>
                </a:cubicBezTo>
                <a:cubicBezTo>
                  <a:pt x="2531011" y="403860"/>
                  <a:pt x="2529738" y="405140"/>
                  <a:pt x="2529738" y="405140"/>
                </a:cubicBezTo>
                <a:cubicBezTo>
                  <a:pt x="2529738" y="405140"/>
                  <a:pt x="2529738" y="406420"/>
                  <a:pt x="2529738" y="406420"/>
                </a:cubicBezTo>
                <a:cubicBezTo>
                  <a:pt x="2531011" y="406420"/>
                  <a:pt x="2531011" y="405140"/>
                  <a:pt x="2532284" y="405140"/>
                </a:cubicBezTo>
                <a:cubicBezTo>
                  <a:pt x="2532284" y="405140"/>
                  <a:pt x="2533558" y="403860"/>
                  <a:pt x="2534833" y="403860"/>
                </a:cubicBezTo>
                <a:cubicBezTo>
                  <a:pt x="2534833" y="402611"/>
                  <a:pt x="2536104" y="402611"/>
                  <a:pt x="2536104" y="402611"/>
                </a:cubicBezTo>
                <a:cubicBezTo>
                  <a:pt x="2536104" y="402611"/>
                  <a:pt x="2537378" y="402611"/>
                  <a:pt x="2537378" y="402611"/>
                </a:cubicBezTo>
                <a:cubicBezTo>
                  <a:pt x="2537378" y="402611"/>
                  <a:pt x="2536104" y="403860"/>
                  <a:pt x="2536104" y="403860"/>
                </a:cubicBezTo>
                <a:cubicBezTo>
                  <a:pt x="2536104" y="405140"/>
                  <a:pt x="2534833" y="405140"/>
                  <a:pt x="2534833" y="406420"/>
                </a:cubicBezTo>
                <a:cubicBezTo>
                  <a:pt x="2534833" y="405140"/>
                  <a:pt x="2536104" y="405140"/>
                  <a:pt x="2536104" y="405140"/>
                </a:cubicBezTo>
                <a:cubicBezTo>
                  <a:pt x="2537378" y="405140"/>
                  <a:pt x="2537378" y="403860"/>
                  <a:pt x="2537378" y="403860"/>
                </a:cubicBezTo>
                <a:cubicBezTo>
                  <a:pt x="2537378" y="403860"/>
                  <a:pt x="2538650" y="402611"/>
                  <a:pt x="2538650" y="402611"/>
                </a:cubicBezTo>
                <a:cubicBezTo>
                  <a:pt x="2539924" y="402611"/>
                  <a:pt x="2539924" y="402611"/>
                  <a:pt x="2541198" y="402611"/>
                </a:cubicBezTo>
                <a:cubicBezTo>
                  <a:pt x="2541198" y="402611"/>
                  <a:pt x="2542433" y="403860"/>
                  <a:pt x="2542433" y="403860"/>
                </a:cubicBezTo>
                <a:cubicBezTo>
                  <a:pt x="2542433" y="403860"/>
                  <a:pt x="2541198" y="405140"/>
                  <a:pt x="2541198" y="405140"/>
                </a:cubicBezTo>
                <a:cubicBezTo>
                  <a:pt x="2539924" y="405140"/>
                  <a:pt x="2539924" y="406420"/>
                  <a:pt x="2538650" y="406420"/>
                </a:cubicBezTo>
                <a:cubicBezTo>
                  <a:pt x="2537378" y="406420"/>
                  <a:pt x="2537378" y="407700"/>
                  <a:pt x="2536104" y="407700"/>
                </a:cubicBezTo>
                <a:cubicBezTo>
                  <a:pt x="2534833" y="407700"/>
                  <a:pt x="2534833" y="408949"/>
                  <a:pt x="2534833" y="408949"/>
                </a:cubicBezTo>
                <a:cubicBezTo>
                  <a:pt x="2534833" y="408949"/>
                  <a:pt x="2534833" y="410229"/>
                  <a:pt x="2534833" y="410229"/>
                </a:cubicBezTo>
                <a:cubicBezTo>
                  <a:pt x="2536104" y="411509"/>
                  <a:pt x="2536104" y="411509"/>
                  <a:pt x="2536104" y="411509"/>
                </a:cubicBezTo>
                <a:cubicBezTo>
                  <a:pt x="2536104" y="411509"/>
                  <a:pt x="2536104" y="412758"/>
                  <a:pt x="2536104" y="412758"/>
                </a:cubicBezTo>
                <a:cubicBezTo>
                  <a:pt x="2534833" y="414038"/>
                  <a:pt x="2534833" y="414038"/>
                  <a:pt x="2534833" y="415318"/>
                </a:cubicBezTo>
                <a:cubicBezTo>
                  <a:pt x="2534833" y="416567"/>
                  <a:pt x="2534833" y="416567"/>
                  <a:pt x="2534833" y="416567"/>
                </a:cubicBezTo>
                <a:cubicBezTo>
                  <a:pt x="2534833" y="416567"/>
                  <a:pt x="2536104" y="416567"/>
                  <a:pt x="2536104" y="416567"/>
                </a:cubicBezTo>
                <a:cubicBezTo>
                  <a:pt x="2536104" y="416567"/>
                  <a:pt x="2536104" y="415318"/>
                  <a:pt x="2536104" y="414038"/>
                </a:cubicBezTo>
                <a:cubicBezTo>
                  <a:pt x="2537378" y="412758"/>
                  <a:pt x="2537378" y="412758"/>
                  <a:pt x="2538650" y="411509"/>
                </a:cubicBezTo>
                <a:cubicBezTo>
                  <a:pt x="2539924" y="411509"/>
                  <a:pt x="2539924" y="410229"/>
                  <a:pt x="2541198" y="410229"/>
                </a:cubicBezTo>
                <a:cubicBezTo>
                  <a:pt x="2541198" y="410229"/>
                  <a:pt x="2542433" y="410229"/>
                  <a:pt x="2542433" y="410229"/>
                </a:cubicBezTo>
                <a:cubicBezTo>
                  <a:pt x="2542433" y="411509"/>
                  <a:pt x="2542433" y="411509"/>
                  <a:pt x="2542433" y="411509"/>
                </a:cubicBezTo>
                <a:cubicBezTo>
                  <a:pt x="2542433" y="412758"/>
                  <a:pt x="2541198" y="412758"/>
                  <a:pt x="2541198" y="414038"/>
                </a:cubicBezTo>
                <a:cubicBezTo>
                  <a:pt x="2541198" y="414038"/>
                  <a:pt x="2539924" y="415318"/>
                  <a:pt x="2539924" y="415318"/>
                </a:cubicBezTo>
                <a:cubicBezTo>
                  <a:pt x="2539924" y="416567"/>
                  <a:pt x="2539924" y="416567"/>
                  <a:pt x="2539924" y="416567"/>
                </a:cubicBezTo>
                <a:cubicBezTo>
                  <a:pt x="2539924" y="415318"/>
                  <a:pt x="2541198" y="415318"/>
                  <a:pt x="2541198" y="415318"/>
                </a:cubicBezTo>
                <a:cubicBezTo>
                  <a:pt x="2541198" y="416567"/>
                  <a:pt x="2542433" y="416567"/>
                  <a:pt x="2542433" y="416567"/>
                </a:cubicBezTo>
                <a:cubicBezTo>
                  <a:pt x="2542433" y="417847"/>
                  <a:pt x="2542433" y="417847"/>
                  <a:pt x="2542433" y="419128"/>
                </a:cubicBezTo>
                <a:cubicBezTo>
                  <a:pt x="2542433" y="419128"/>
                  <a:pt x="2541198" y="420376"/>
                  <a:pt x="2541198" y="420376"/>
                </a:cubicBezTo>
                <a:cubicBezTo>
                  <a:pt x="2539924" y="420376"/>
                  <a:pt x="2538650" y="420376"/>
                  <a:pt x="2537378" y="420376"/>
                </a:cubicBezTo>
                <a:cubicBezTo>
                  <a:pt x="2536104" y="420376"/>
                  <a:pt x="2536104" y="421657"/>
                  <a:pt x="2536104" y="421657"/>
                </a:cubicBezTo>
                <a:cubicBezTo>
                  <a:pt x="2536104" y="421657"/>
                  <a:pt x="2536104" y="422937"/>
                  <a:pt x="2536104" y="422937"/>
                </a:cubicBezTo>
                <a:cubicBezTo>
                  <a:pt x="2537378" y="422937"/>
                  <a:pt x="2538650" y="421657"/>
                  <a:pt x="2539924" y="421657"/>
                </a:cubicBezTo>
                <a:cubicBezTo>
                  <a:pt x="2541198" y="421657"/>
                  <a:pt x="2541198" y="421657"/>
                  <a:pt x="2541198" y="421657"/>
                </a:cubicBezTo>
                <a:cubicBezTo>
                  <a:pt x="2541198" y="421657"/>
                  <a:pt x="2541198" y="422937"/>
                  <a:pt x="2541198" y="422937"/>
                </a:cubicBezTo>
                <a:cubicBezTo>
                  <a:pt x="2539924" y="422937"/>
                  <a:pt x="2539924" y="424186"/>
                  <a:pt x="2539924" y="424186"/>
                </a:cubicBezTo>
                <a:cubicBezTo>
                  <a:pt x="2539924" y="424186"/>
                  <a:pt x="2541198" y="424186"/>
                  <a:pt x="2541198" y="424186"/>
                </a:cubicBezTo>
                <a:cubicBezTo>
                  <a:pt x="2541198" y="424186"/>
                  <a:pt x="2542433" y="425466"/>
                  <a:pt x="2542433" y="425466"/>
                </a:cubicBezTo>
                <a:cubicBezTo>
                  <a:pt x="2542433" y="426746"/>
                  <a:pt x="2542433" y="426746"/>
                  <a:pt x="2542433" y="426746"/>
                </a:cubicBezTo>
                <a:cubicBezTo>
                  <a:pt x="2542433" y="427995"/>
                  <a:pt x="2542433" y="427995"/>
                  <a:pt x="2542433" y="429275"/>
                </a:cubicBezTo>
                <a:cubicBezTo>
                  <a:pt x="2541198" y="429275"/>
                  <a:pt x="2541198" y="430555"/>
                  <a:pt x="2541198" y="430555"/>
                </a:cubicBezTo>
                <a:cubicBezTo>
                  <a:pt x="2541198" y="431804"/>
                  <a:pt x="2541198" y="433084"/>
                  <a:pt x="2541198" y="434364"/>
                </a:cubicBezTo>
                <a:cubicBezTo>
                  <a:pt x="2541198" y="434364"/>
                  <a:pt x="2541198" y="435613"/>
                  <a:pt x="2541198" y="435613"/>
                </a:cubicBezTo>
                <a:cubicBezTo>
                  <a:pt x="2541198" y="435613"/>
                  <a:pt x="2541198" y="436893"/>
                  <a:pt x="2541198" y="436893"/>
                </a:cubicBezTo>
                <a:cubicBezTo>
                  <a:pt x="2541198" y="438173"/>
                  <a:pt x="2539924" y="438173"/>
                  <a:pt x="2539924" y="438173"/>
                </a:cubicBezTo>
                <a:cubicBezTo>
                  <a:pt x="2538650" y="438173"/>
                  <a:pt x="2538650" y="438173"/>
                  <a:pt x="2537378" y="438173"/>
                </a:cubicBezTo>
                <a:cubicBezTo>
                  <a:pt x="2537378" y="438173"/>
                  <a:pt x="2536104" y="438173"/>
                  <a:pt x="2536104" y="438173"/>
                </a:cubicBezTo>
                <a:cubicBezTo>
                  <a:pt x="2534833" y="438173"/>
                  <a:pt x="2534833" y="438173"/>
                  <a:pt x="2534833" y="438173"/>
                </a:cubicBezTo>
                <a:cubicBezTo>
                  <a:pt x="2536104" y="438173"/>
                  <a:pt x="2536104" y="436893"/>
                  <a:pt x="2536104" y="436893"/>
                </a:cubicBezTo>
                <a:cubicBezTo>
                  <a:pt x="2536104" y="436893"/>
                  <a:pt x="2534833" y="435613"/>
                  <a:pt x="2534833" y="435613"/>
                </a:cubicBezTo>
                <a:cubicBezTo>
                  <a:pt x="2534833" y="435613"/>
                  <a:pt x="2533558" y="435613"/>
                  <a:pt x="2533558" y="435613"/>
                </a:cubicBezTo>
                <a:cubicBezTo>
                  <a:pt x="2532284" y="436893"/>
                  <a:pt x="2532284" y="436893"/>
                  <a:pt x="2531011" y="436893"/>
                </a:cubicBezTo>
                <a:cubicBezTo>
                  <a:pt x="2531011" y="438173"/>
                  <a:pt x="2529738" y="438173"/>
                  <a:pt x="2529738" y="438173"/>
                </a:cubicBezTo>
                <a:cubicBezTo>
                  <a:pt x="2529738" y="438173"/>
                  <a:pt x="2528465" y="438173"/>
                  <a:pt x="2528465" y="438173"/>
                </a:cubicBezTo>
                <a:cubicBezTo>
                  <a:pt x="2528465" y="438173"/>
                  <a:pt x="2528465" y="436893"/>
                  <a:pt x="2528465" y="436893"/>
                </a:cubicBezTo>
                <a:cubicBezTo>
                  <a:pt x="2528465" y="435613"/>
                  <a:pt x="2529738" y="435613"/>
                  <a:pt x="2529738" y="434364"/>
                </a:cubicBezTo>
                <a:cubicBezTo>
                  <a:pt x="2529738" y="433084"/>
                  <a:pt x="2528465" y="433084"/>
                  <a:pt x="2528465" y="431804"/>
                </a:cubicBezTo>
                <a:cubicBezTo>
                  <a:pt x="2528465" y="431804"/>
                  <a:pt x="2528465" y="430555"/>
                  <a:pt x="2528465" y="430555"/>
                </a:cubicBezTo>
                <a:cubicBezTo>
                  <a:pt x="2529738" y="430555"/>
                  <a:pt x="2529738" y="429275"/>
                  <a:pt x="2529738" y="429275"/>
                </a:cubicBezTo>
                <a:cubicBezTo>
                  <a:pt x="2529738" y="427995"/>
                  <a:pt x="2528465" y="427995"/>
                  <a:pt x="2528465" y="427995"/>
                </a:cubicBezTo>
                <a:cubicBezTo>
                  <a:pt x="2528465" y="427995"/>
                  <a:pt x="2527229" y="427995"/>
                  <a:pt x="2527229" y="427995"/>
                </a:cubicBezTo>
                <a:cubicBezTo>
                  <a:pt x="2525956" y="427995"/>
                  <a:pt x="2525956" y="429275"/>
                  <a:pt x="2525956" y="429275"/>
                </a:cubicBezTo>
                <a:cubicBezTo>
                  <a:pt x="2525956" y="430555"/>
                  <a:pt x="2525956" y="430555"/>
                  <a:pt x="2525956" y="431804"/>
                </a:cubicBezTo>
                <a:cubicBezTo>
                  <a:pt x="2525956" y="431804"/>
                  <a:pt x="2525956" y="433084"/>
                  <a:pt x="2525956" y="434364"/>
                </a:cubicBezTo>
                <a:cubicBezTo>
                  <a:pt x="2525956" y="435613"/>
                  <a:pt x="2525956" y="435613"/>
                  <a:pt x="2525956" y="436893"/>
                </a:cubicBezTo>
                <a:cubicBezTo>
                  <a:pt x="2525956" y="436893"/>
                  <a:pt x="2525956" y="438173"/>
                  <a:pt x="2525956" y="438173"/>
                </a:cubicBezTo>
                <a:cubicBezTo>
                  <a:pt x="2525956" y="439422"/>
                  <a:pt x="2524683" y="439422"/>
                  <a:pt x="2524683" y="439422"/>
                </a:cubicBezTo>
                <a:cubicBezTo>
                  <a:pt x="2523410" y="439422"/>
                  <a:pt x="2523410" y="439422"/>
                  <a:pt x="2522136" y="439422"/>
                </a:cubicBezTo>
                <a:cubicBezTo>
                  <a:pt x="2520863" y="439422"/>
                  <a:pt x="2520863" y="439422"/>
                  <a:pt x="2519589" y="439422"/>
                </a:cubicBezTo>
                <a:cubicBezTo>
                  <a:pt x="2518314" y="440702"/>
                  <a:pt x="2518314" y="440702"/>
                  <a:pt x="2517042" y="440702"/>
                </a:cubicBezTo>
                <a:cubicBezTo>
                  <a:pt x="2515767" y="440702"/>
                  <a:pt x="2515767" y="439422"/>
                  <a:pt x="2514495" y="439422"/>
                </a:cubicBezTo>
                <a:cubicBezTo>
                  <a:pt x="2511986" y="439422"/>
                  <a:pt x="2510713" y="438173"/>
                  <a:pt x="2509441" y="438173"/>
                </a:cubicBezTo>
                <a:cubicBezTo>
                  <a:pt x="2508168" y="436893"/>
                  <a:pt x="2506895" y="435613"/>
                  <a:pt x="2505621" y="434364"/>
                </a:cubicBezTo>
                <a:cubicBezTo>
                  <a:pt x="2504344" y="434364"/>
                  <a:pt x="2504344" y="433084"/>
                  <a:pt x="2503069" y="433084"/>
                </a:cubicBezTo>
                <a:cubicBezTo>
                  <a:pt x="2503069" y="433084"/>
                  <a:pt x="2501795" y="431804"/>
                  <a:pt x="2501795" y="431804"/>
                </a:cubicBezTo>
                <a:cubicBezTo>
                  <a:pt x="2501795" y="430555"/>
                  <a:pt x="2500523" y="429275"/>
                  <a:pt x="2500523" y="427995"/>
                </a:cubicBezTo>
                <a:cubicBezTo>
                  <a:pt x="2500523" y="427995"/>
                  <a:pt x="2499287" y="426746"/>
                  <a:pt x="2499287" y="426746"/>
                </a:cubicBezTo>
                <a:cubicBezTo>
                  <a:pt x="2498014" y="426746"/>
                  <a:pt x="2498014" y="425466"/>
                  <a:pt x="2496741" y="425466"/>
                </a:cubicBezTo>
                <a:cubicBezTo>
                  <a:pt x="2495467" y="424186"/>
                  <a:pt x="2495467" y="424186"/>
                  <a:pt x="2495467" y="422937"/>
                </a:cubicBezTo>
                <a:cubicBezTo>
                  <a:pt x="2495467" y="421657"/>
                  <a:pt x="2495467" y="421657"/>
                  <a:pt x="2495467" y="420376"/>
                </a:cubicBezTo>
                <a:cubicBezTo>
                  <a:pt x="2495467" y="420376"/>
                  <a:pt x="2496741" y="419128"/>
                  <a:pt x="2496741" y="419128"/>
                </a:cubicBezTo>
                <a:cubicBezTo>
                  <a:pt x="2496741" y="419128"/>
                  <a:pt x="2495467" y="417847"/>
                  <a:pt x="2495467" y="417847"/>
                </a:cubicBezTo>
                <a:cubicBezTo>
                  <a:pt x="2495467" y="417847"/>
                  <a:pt x="2494194" y="417847"/>
                  <a:pt x="2494194" y="417847"/>
                </a:cubicBezTo>
                <a:cubicBezTo>
                  <a:pt x="2492923" y="419128"/>
                  <a:pt x="2491648" y="419128"/>
                  <a:pt x="2490374" y="419128"/>
                </a:cubicBezTo>
                <a:cubicBezTo>
                  <a:pt x="2490374" y="419128"/>
                  <a:pt x="2489101" y="420376"/>
                  <a:pt x="2489101" y="420376"/>
                </a:cubicBezTo>
                <a:cubicBezTo>
                  <a:pt x="2487826" y="420376"/>
                  <a:pt x="2487826" y="419128"/>
                  <a:pt x="2486554" y="419128"/>
                </a:cubicBezTo>
                <a:cubicBezTo>
                  <a:pt x="2484042" y="416567"/>
                  <a:pt x="2482771" y="415318"/>
                  <a:pt x="2480226" y="414038"/>
                </a:cubicBezTo>
                <a:cubicBezTo>
                  <a:pt x="2480226" y="414038"/>
                  <a:pt x="2480226" y="412758"/>
                  <a:pt x="2480226" y="412758"/>
                </a:cubicBezTo>
                <a:cubicBezTo>
                  <a:pt x="2480226" y="411509"/>
                  <a:pt x="2478951" y="411509"/>
                  <a:pt x="2478951" y="411509"/>
                </a:cubicBezTo>
                <a:cubicBezTo>
                  <a:pt x="2477679" y="412758"/>
                  <a:pt x="2477679" y="412758"/>
                  <a:pt x="2476406" y="412758"/>
                </a:cubicBezTo>
                <a:cubicBezTo>
                  <a:pt x="2475131" y="412758"/>
                  <a:pt x="2473858" y="412758"/>
                  <a:pt x="2472585" y="412758"/>
                </a:cubicBezTo>
                <a:cubicBezTo>
                  <a:pt x="2472585" y="412758"/>
                  <a:pt x="2471349" y="412758"/>
                  <a:pt x="2470076" y="412758"/>
                </a:cubicBezTo>
                <a:cubicBezTo>
                  <a:pt x="2470076" y="412758"/>
                  <a:pt x="2468802" y="412758"/>
                  <a:pt x="2468802" y="412758"/>
                </a:cubicBezTo>
                <a:cubicBezTo>
                  <a:pt x="2467528" y="414038"/>
                  <a:pt x="2467528" y="414038"/>
                  <a:pt x="2466253" y="414038"/>
                </a:cubicBezTo>
                <a:cubicBezTo>
                  <a:pt x="2466253" y="414038"/>
                  <a:pt x="2464981" y="414038"/>
                  <a:pt x="2464981" y="414038"/>
                </a:cubicBezTo>
                <a:cubicBezTo>
                  <a:pt x="2463707" y="414038"/>
                  <a:pt x="2463707" y="412758"/>
                  <a:pt x="2462434" y="412758"/>
                </a:cubicBezTo>
                <a:cubicBezTo>
                  <a:pt x="2462434" y="412758"/>
                  <a:pt x="2462434" y="411509"/>
                  <a:pt x="2462434" y="411509"/>
                </a:cubicBezTo>
                <a:cubicBezTo>
                  <a:pt x="2459887" y="410229"/>
                  <a:pt x="2458612" y="410229"/>
                  <a:pt x="2457378" y="408949"/>
                </a:cubicBezTo>
                <a:cubicBezTo>
                  <a:pt x="2457378" y="408949"/>
                  <a:pt x="2457378" y="407700"/>
                  <a:pt x="2457378" y="407700"/>
                </a:cubicBezTo>
                <a:cubicBezTo>
                  <a:pt x="2457378" y="407700"/>
                  <a:pt x="2456105" y="406420"/>
                  <a:pt x="2456105" y="406420"/>
                </a:cubicBezTo>
                <a:cubicBezTo>
                  <a:pt x="2456105" y="405140"/>
                  <a:pt x="2454832" y="405140"/>
                  <a:pt x="2454832" y="403891"/>
                </a:cubicBezTo>
                <a:cubicBezTo>
                  <a:pt x="2454832" y="403891"/>
                  <a:pt x="2453558" y="402611"/>
                  <a:pt x="2453558" y="402611"/>
                </a:cubicBezTo>
                <a:cubicBezTo>
                  <a:pt x="2453558" y="402611"/>
                  <a:pt x="2452284" y="403891"/>
                  <a:pt x="2452284" y="403891"/>
                </a:cubicBezTo>
                <a:cubicBezTo>
                  <a:pt x="2452284" y="405140"/>
                  <a:pt x="2452284" y="406420"/>
                  <a:pt x="2452284" y="406420"/>
                </a:cubicBezTo>
                <a:cubicBezTo>
                  <a:pt x="2452284" y="407700"/>
                  <a:pt x="2452284" y="407700"/>
                  <a:pt x="2452284" y="407700"/>
                </a:cubicBezTo>
                <a:cubicBezTo>
                  <a:pt x="2451010" y="407700"/>
                  <a:pt x="2449737" y="408949"/>
                  <a:pt x="2448462" y="408949"/>
                </a:cubicBezTo>
                <a:cubicBezTo>
                  <a:pt x="2448462" y="410229"/>
                  <a:pt x="2447190" y="410229"/>
                  <a:pt x="2447190" y="410229"/>
                </a:cubicBezTo>
                <a:cubicBezTo>
                  <a:pt x="2448462" y="410229"/>
                  <a:pt x="2449737" y="410229"/>
                  <a:pt x="2451010" y="410229"/>
                </a:cubicBezTo>
                <a:cubicBezTo>
                  <a:pt x="2452284" y="410229"/>
                  <a:pt x="2452284" y="410229"/>
                  <a:pt x="2453558" y="410229"/>
                </a:cubicBezTo>
                <a:cubicBezTo>
                  <a:pt x="2454832" y="411509"/>
                  <a:pt x="2454832" y="412758"/>
                  <a:pt x="2456105" y="412758"/>
                </a:cubicBezTo>
                <a:cubicBezTo>
                  <a:pt x="2457378" y="412758"/>
                  <a:pt x="2457378" y="414038"/>
                  <a:pt x="2458612" y="414038"/>
                </a:cubicBezTo>
                <a:cubicBezTo>
                  <a:pt x="2457378" y="414038"/>
                  <a:pt x="2457378" y="415318"/>
                  <a:pt x="2457378" y="415318"/>
                </a:cubicBezTo>
                <a:cubicBezTo>
                  <a:pt x="2456105" y="415318"/>
                  <a:pt x="2454832" y="415318"/>
                  <a:pt x="2453558" y="415318"/>
                </a:cubicBezTo>
                <a:cubicBezTo>
                  <a:pt x="2453558" y="415318"/>
                  <a:pt x="2452284" y="416567"/>
                  <a:pt x="2452284" y="416567"/>
                </a:cubicBezTo>
                <a:cubicBezTo>
                  <a:pt x="2451010" y="416567"/>
                  <a:pt x="2451010" y="417847"/>
                  <a:pt x="2449737" y="417847"/>
                </a:cubicBezTo>
                <a:cubicBezTo>
                  <a:pt x="2448462" y="417847"/>
                  <a:pt x="2448462" y="416567"/>
                  <a:pt x="2447190" y="416567"/>
                </a:cubicBezTo>
                <a:cubicBezTo>
                  <a:pt x="2447190" y="416567"/>
                  <a:pt x="2447190" y="417847"/>
                  <a:pt x="2447190" y="417847"/>
                </a:cubicBezTo>
                <a:cubicBezTo>
                  <a:pt x="2448462" y="419128"/>
                  <a:pt x="2448462" y="419128"/>
                  <a:pt x="2449737" y="419128"/>
                </a:cubicBezTo>
                <a:cubicBezTo>
                  <a:pt x="2451010" y="419128"/>
                  <a:pt x="2451010" y="419128"/>
                  <a:pt x="2452284" y="419128"/>
                </a:cubicBezTo>
                <a:cubicBezTo>
                  <a:pt x="2453558" y="417847"/>
                  <a:pt x="2454832" y="417847"/>
                  <a:pt x="2456105" y="416567"/>
                </a:cubicBezTo>
                <a:cubicBezTo>
                  <a:pt x="2457378" y="416567"/>
                  <a:pt x="2457378" y="416567"/>
                  <a:pt x="2458612" y="416567"/>
                </a:cubicBezTo>
                <a:cubicBezTo>
                  <a:pt x="2459887" y="416567"/>
                  <a:pt x="2461162" y="415318"/>
                  <a:pt x="2462434" y="415318"/>
                </a:cubicBezTo>
                <a:cubicBezTo>
                  <a:pt x="2462434" y="416567"/>
                  <a:pt x="2463707" y="416567"/>
                  <a:pt x="2463707" y="416567"/>
                </a:cubicBezTo>
                <a:cubicBezTo>
                  <a:pt x="2463707" y="416567"/>
                  <a:pt x="2463707" y="417847"/>
                  <a:pt x="2463707" y="417847"/>
                </a:cubicBezTo>
                <a:cubicBezTo>
                  <a:pt x="2463707" y="419128"/>
                  <a:pt x="2464981" y="419128"/>
                  <a:pt x="2464981" y="419128"/>
                </a:cubicBezTo>
                <a:cubicBezTo>
                  <a:pt x="2466253" y="419128"/>
                  <a:pt x="2467528" y="417847"/>
                  <a:pt x="2468802" y="417847"/>
                </a:cubicBezTo>
                <a:cubicBezTo>
                  <a:pt x="2468802" y="417847"/>
                  <a:pt x="2470076" y="417847"/>
                  <a:pt x="2470076" y="417847"/>
                </a:cubicBezTo>
                <a:cubicBezTo>
                  <a:pt x="2473858" y="419128"/>
                  <a:pt x="2476406" y="419128"/>
                  <a:pt x="2478951" y="419128"/>
                </a:cubicBezTo>
                <a:cubicBezTo>
                  <a:pt x="2480226" y="420376"/>
                  <a:pt x="2481496" y="420376"/>
                  <a:pt x="2482771" y="420376"/>
                </a:cubicBezTo>
                <a:cubicBezTo>
                  <a:pt x="2482771" y="420376"/>
                  <a:pt x="2484042" y="420376"/>
                  <a:pt x="2484042" y="420376"/>
                </a:cubicBezTo>
                <a:cubicBezTo>
                  <a:pt x="2484042" y="420376"/>
                  <a:pt x="2485318" y="421657"/>
                  <a:pt x="2485318" y="421657"/>
                </a:cubicBezTo>
                <a:cubicBezTo>
                  <a:pt x="2486554" y="422937"/>
                  <a:pt x="2486554" y="422937"/>
                  <a:pt x="2487826" y="424186"/>
                </a:cubicBezTo>
                <a:cubicBezTo>
                  <a:pt x="2487826" y="425466"/>
                  <a:pt x="2486554" y="425466"/>
                  <a:pt x="2486554" y="426746"/>
                </a:cubicBezTo>
                <a:cubicBezTo>
                  <a:pt x="2485318" y="427995"/>
                  <a:pt x="2485318" y="427995"/>
                  <a:pt x="2484042" y="427995"/>
                </a:cubicBezTo>
                <a:cubicBezTo>
                  <a:pt x="2484042" y="427995"/>
                  <a:pt x="2482771" y="429275"/>
                  <a:pt x="2482771" y="429275"/>
                </a:cubicBezTo>
                <a:cubicBezTo>
                  <a:pt x="2481496" y="430555"/>
                  <a:pt x="2481496" y="430555"/>
                  <a:pt x="2480226" y="430555"/>
                </a:cubicBezTo>
                <a:cubicBezTo>
                  <a:pt x="2478951" y="430555"/>
                  <a:pt x="2478951" y="430555"/>
                  <a:pt x="2477679" y="430555"/>
                </a:cubicBezTo>
                <a:cubicBezTo>
                  <a:pt x="2475131" y="431804"/>
                  <a:pt x="2471349" y="433084"/>
                  <a:pt x="2468802" y="434364"/>
                </a:cubicBezTo>
                <a:cubicBezTo>
                  <a:pt x="2466253" y="434364"/>
                  <a:pt x="2464981" y="434364"/>
                  <a:pt x="2463707" y="434364"/>
                </a:cubicBezTo>
                <a:cubicBezTo>
                  <a:pt x="2463707" y="434364"/>
                  <a:pt x="2462434" y="435613"/>
                  <a:pt x="2461162" y="435613"/>
                </a:cubicBezTo>
                <a:cubicBezTo>
                  <a:pt x="2459887" y="434364"/>
                  <a:pt x="2459887" y="434364"/>
                  <a:pt x="2458612" y="434364"/>
                </a:cubicBezTo>
                <a:cubicBezTo>
                  <a:pt x="2457378" y="433084"/>
                  <a:pt x="2457378" y="433084"/>
                  <a:pt x="2456105" y="431804"/>
                </a:cubicBezTo>
                <a:cubicBezTo>
                  <a:pt x="2456105" y="431804"/>
                  <a:pt x="2456105" y="430555"/>
                  <a:pt x="2456105" y="430555"/>
                </a:cubicBezTo>
                <a:cubicBezTo>
                  <a:pt x="2456105" y="429275"/>
                  <a:pt x="2454832" y="429275"/>
                  <a:pt x="2454832" y="429275"/>
                </a:cubicBezTo>
                <a:cubicBezTo>
                  <a:pt x="2453558" y="429275"/>
                  <a:pt x="2453558" y="429275"/>
                  <a:pt x="2452284" y="429275"/>
                </a:cubicBezTo>
                <a:cubicBezTo>
                  <a:pt x="2452284" y="430555"/>
                  <a:pt x="2452284" y="430555"/>
                  <a:pt x="2452284" y="431804"/>
                </a:cubicBezTo>
                <a:cubicBezTo>
                  <a:pt x="2452284" y="433084"/>
                  <a:pt x="2453558" y="433084"/>
                  <a:pt x="2453558" y="433084"/>
                </a:cubicBezTo>
                <a:cubicBezTo>
                  <a:pt x="2454832" y="433084"/>
                  <a:pt x="2454832" y="434364"/>
                  <a:pt x="2454832" y="434364"/>
                </a:cubicBezTo>
                <a:cubicBezTo>
                  <a:pt x="2454832" y="435613"/>
                  <a:pt x="2453558" y="435613"/>
                  <a:pt x="2453558" y="435613"/>
                </a:cubicBezTo>
                <a:cubicBezTo>
                  <a:pt x="2452284" y="435613"/>
                  <a:pt x="2452284" y="435613"/>
                  <a:pt x="2451010" y="435613"/>
                </a:cubicBezTo>
                <a:cubicBezTo>
                  <a:pt x="2451010" y="435613"/>
                  <a:pt x="2449737" y="435613"/>
                  <a:pt x="2449737" y="435613"/>
                </a:cubicBezTo>
                <a:cubicBezTo>
                  <a:pt x="2448462" y="435613"/>
                  <a:pt x="2448462" y="436893"/>
                  <a:pt x="2447190" y="436893"/>
                </a:cubicBezTo>
                <a:cubicBezTo>
                  <a:pt x="2448462" y="438173"/>
                  <a:pt x="2448462" y="438173"/>
                  <a:pt x="2448462" y="438173"/>
                </a:cubicBezTo>
                <a:cubicBezTo>
                  <a:pt x="2448462" y="438173"/>
                  <a:pt x="2449737" y="438173"/>
                  <a:pt x="2451010" y="438173"/>
                </a:cubicBezTo>
                <a:cubicBezTo>
                  <a:pt x="2451010" y="439422"/>
                  <a:pt x="2452284" y="439422"/>
                  <a:pt x="2452284" y="439422"/>
                </a:cubicBezTo>
                <a:cubicBezTo>
                  <a:pt x="2452284" y="439422"/>
                  <a:pt x="2452284" y="440702"/>
                  <a:pt x="2452284" y="440702"/>
                </a:cubicBezTo>
                <a:cubicBezTo>
                  <a:pt x="2452284" y="440702"/>
                  <a:pt x="2451010" y="441982"/>
                  <a:pt x="2451010" y="441982"/>
                </a:cubicBezTo>
                <a:cubicBezTo>
                  <a:pt x="2451010" y="443262"/>
                  <a:pt x="2449737" y="443262"/>
                  <a:pt x="2449737" y="443262"/>
                </a:cubicBezTo>
                <a:cubicBezTo>
                  <a:pt x="2448462" y="443262"/>
                  <a:pt x="2448462" y="443262"/>
                  <a:pt x="2447190" y="443262"/>
                </a:cubicBezTo>
                <a:cubicBezTo>
                  <a:pt x="2445916" y="443262"/>
                  <a:pt x="2445916" y="444511"/>
                  <a:pt x="2445916" y="444511"/>
                </a:cubicBezTo>
                <a:cubicBezTo>
                  <a:pt x="2445916" y="444511"/>
                  <a:pt x="2445916" y="445791"/>
                  <a:pt x="2445916" y="445791"/>
                </a:cubicBezTo>
                <a:cubicBezTo>
                  <a:pt x="2444642" y="445791"/>
                  <a:pt x="2444642" y="447072"/>
                  <a:pt x="2443406" y="447072"/>
                </a:cubicBezTo>
                <a:cubicBezTo>
                  <a:pt x="2440858" y="448320"/>
                  <a:pt x="2439584" y="448320"/>
                  <a:pt x="2437040" y="449601"/>
                </a:cubicBezTo>
                <a:cubicBezTo>
                  <a:pt x="2435770" y="449601"/>
                  <a:pt x="2434499" y="449601"/>
                  <a:pt x="2433226" y="449601"/>
                </a:cubicBezTo>
                <a:cubicBezTo>
                  <a:pt x="2431955" y="449601"/>
                  <a:pt x="2431955" y="449601"/>
                  <a:pt x="2430679" y="449601"/>
                </a:cubicBezTo>
                <a:cubicBezTo>
                  <a:pt x="2429442" y="450881"/>
                  <a:pt x="2429442" y="450881"/>
                  <a:pt x="2428165" y="452130"/>
                </a:cubicBezTo>
                <a:cubicBezTo>
                  <a:pt x="2428165" y="452130"/>
                  <a:pt x="2426892" y="453410"/>
                  <a:pt x="2426892" y="453410"/>
                </a:cubicBezTo>
                <a:cubicBezTo>
                  <a:pt x="2428165" y="453410"/>
                  <a:pt x="2428165" y="453410"/>
                  <a:pt x="2428165" y="453410"/>
                </a:cubicBezTo>
                <a:cubicBezTo>
                  <a:pt x="2430679" y="452130"/>
                  <a:pt x="2431955" y="452130"/>
                  <a:pt x="2434499" y="450881"/>
                </a:cubicBezTo>
                <a:cubicBezTo>
                  <a:pt x="2435770" y="450881"/>
                  <a:pt x="2437040" y="450881"/>
                  <a:pt x="2438313" y="450881"/>
                </a:cubicBezTo>
                <a:cubicBezTo>
                  <a:pt x="2438313" y="449601"/>
                  <a:pt x="2439584" y="449601"/>
                  <a:pt x="2440858" y="449601"/>
                </a:cubicBezTo>
                <a:cubicBezTo>
                  <a:pt x="2442132" y="449601"/>
                  <a:pt x="2443406" y="449601"/>
                  <a:pt x="2443406" y="449601"/>
                </a:cubicBezTo>
                <a:cubicBezTo>
                  <a:pt x="2443406" y="450881"/>
                  <a:pt x="2444642" y="450881"/>
                  <a:pt x="2444642" y="450881"/>
                </a:cubicBezTo>
                <a:cubicBezTo>
                  <a:pt x="2445916" y="450881"/>
                  <a:pt x="2447190" y="450881"/>
                  <a:pt x="2448462" y="450881"/>
                </a:cubicBezTo>
                <a:cubicBezTo>
                  <a:pt x="2448462" y="450881"/>
                  <a:pt x="2449737" y="450881"/>
                  <a:pt x="2451010" y="450881"/>
                </a:cubicBezTo>
                <a:cubicBezTo>
                  <a:pt x="2452284" y="450881"/>
                  <a:pt x="2453558" y="449601"/>
                  <a:pt x="2454832" y="449601"/>
                </a:cubicBezTo>
                <a:cubicBezTo>
                  <a:pt x="2456105" y="449601"/>
                  <a:pt x="2458612" y="449601"/>
                  <a:pt x="2459887" y="449601"/>
                </a:cubicBezTo>
                <a:cubicBezTo>
                  <a:pt x="2461162" y="449601"/>
                  <a:pt x="2461162" y="449601"/>
                  <a:pt x="2462434" y="449601"/>
                </a:cubicBezTo>
                <a:cubicBezTo>
                  <a:pt x="2462434" y="448320"/>
                  <a:pt x="2463707" y="448320"/>
                  <a:pt x="2464981" y="448320"/>
                </a:cubicBezTo>
                <a:cubicBezTo>
                  <a:pt x="2464981" y="448320"/>
                  <a:pt x="2466253" y="448320"/>
                  <a:pt x="2466253" y="448320"/>
                </a:cubicBezTo>
                <a:cubicBezTo>
                  <a:pt x="2466253" y="449601"/>
                  <a:pt x="2467528" y="449601"/>
                  <a:pt x="2467528" y="449601"/>
                </a:cubicBezTo>
                <a:cubicBezTo>
                  <a:pt x="2467528" y="449601"/>
                  <a:pt x="2468802" y="449601"/>
                  <a:pt x="2468802" y="449601"/>
                </a:cubicBezTo>
                <a:cubicBezTo>
                  <a:pt x="2468802" y="449601"/>
                  <a:pt x="2470076" y="450881"/>
                  <a:pt x="2470076" y="450881"/>
                </a:cubicBezTo>
                <a:cubicBezTo>
                  <a:pt x="2470076" y="450881"/>
                  <a:pt x="2468802" y="452130"/>
                  <a:pt x="2468802" y="452130"/>
                </a:cubicBezTo>
                <a:cubicBezTo>
                  <a:pt x="2468802" y="453410"/>
                  <a:pt x="2467528" y="453410"/>
                  <a:pt x="2466253" y="453410"/>
                </a:cubicBezTo>
                <a:lnTo>
                  <a:pt x="2467528" y="453410"/>
                </a:lnTo>
                <a:cubicBezTo>
                  <a:pt x="2467528" y="453410"/>
                  <a:pt x="2468802" y="453410"/>
                  <a:pt x="2468802" y="453410"/>
                </a:cubicBezTo>
                <a:cubicBezTo>
                  <a:pt x="2470076" y="452130"/>
                  <a:pt x="2470076" y="452130"/>
                  <a:pt x="2471349" y="452130"/>
                </a:cubicBezTo>
                <a:cubicBezTo>
                  <a:pt x="2472585" y="452130"/>
                  <a:pt x="2475131" y="452130"/>
                  <a:pt x="2476406" y="452130"/>
                </a:cubicBezTo>
                <a:cubicBezTo>
                  <a:pt x="2477679" y="452130"/>
                  <a:pt x="2477679" y="450881"/>
                  <a:pt x="2478951" y="450881"/>
                </a:cubicBezTo>
                <a:cubicBezTo>
                  <a:pt x="2480226" y="449601"/>
                  <a:pt x="2482771" y="449601"/>
                  <a:pt x="2484042" y="448320"/>
                </a:cubicBezTo>
                <a:cubicBezTo>
                  <a:pt x="2484042" y="448320"/>
                  <a:pt x="2485318" y="447072"/>
                  <a:pt x="2485318" y="447072"/>
                </a:cubicBezTo>
                <a:cubicBezTo>
                  <a:pt x="2485318" y="447072"/>
                  <a:pt x="2485318" y="448320"/>
                  <a:pt x="2485318" y="448320"/>
                </a:cubicBezTo>
                <a:cubicBezTo>
                  <a:pt x="2486554" y="448320"/>
                  <a:pt x="2486554" y="448320"/>
                  <a:pt x="2486554" y="448320"/>
                </a:cubicBezTo>
                <a:cubicBezTo>
                  <a:pt x="2487826" y="448320"/>
                  <a:pt x="2487826" y="447072"/>
                  <a:pt x="2489101" y="447072"/>
                </a:cubicBezTo>
                <a:cubicBezTo>
                  <a:pt x="2489101" y="447072"/>
                  <a:pt x="2490374" y="447072"/>
                  <a:pt x="2490374" y="447072"/>
                </a:cubicBezTo>
                <a:cubicBezTo>
                  <a:pt x="2490374" y="448320"/>
                  <a:pt x="2491648" y="448320"/>
                  <a:pt x="2491648" y="448320"/>
                </a:cubicBezTo>
                <a:cubicBezTo>
                  <a:pt x="2492923" y="449601"/>
                  <a:pt x="2495467" y="449601"/>
                  <a:pt x="2496741" y="450881"/>
                </a:cubicBezTo>
                <a:cubicBezTo>
                  <a:pt x="2498014" y="450881"/>
                  <a:pt x="2500523" y="450881"/>
                  <a:pt x="2501795" y="450881"/>
                </a:cubicBezTo>
                <a:cubicBezTo>
                  <a:pt x="2503069" y="452130"/>
                  <a:pt x="2504344" y="452130"/>
                  <a:pt x="2505621" y="452130"/>
                </a:cubicBezTo>
                <a:cubicBezTo>
                  <a:pt x="2508168" y="452130"/>
                  <a:pt x="2509441" y="452130"/>
                  <a:pt x="2510713" y="452130"/>
                </a:cubicBezTo>
                <a:cubicBezTo>
                  <a:pt x="2511986" y="452130"/>
                  <a:pt x="2511986" y="452130"/>
                  <a:pt x="2513260" y="452130"/>
                </a:cubicBezTo>
                <a:cubicBezTo>
                  <a:pt x="2514495" y="452130"/>
                  <a:pt x="2517042" y="452130"/>
                  <a:pt x="2518314" y="452130"/>
                </a:cubicBezTo>
                <a:cubicBezTo>
                  <a:pt x="2518314" y="452130"/>
                  <a:pt x="2519589" y="452130"/>
                  <a:pt x="2519589" y="452130"/>
                </a:cubicBezTo>
                <a:cubicBezTo>
                  <a:pt x="2520863" y="452130"/>
                  <a:pt x="2522136" y="452130"/>
                  <a:pt x="2523410" y="452130"/>
                </a:cubicBezTo>
                <a:cubicBezTo>
                  <a:pt x="2525956" y="452130"/>
                  <a:pt x="2527229" y="450881"/>
                  <a:pt x="2528465" y="450881"/>
                </a:cubicBezTo>
                <a:cubicBezTo>
                  <a:pt x="2528465" y="452130"/>
                  <a:pt x="2527229" y="452130"/>
                  <a:pt x="2527229" y="453410"/>
                </a:cubicBezTo>
                <a:cubicBezTo>
                  <a:pt x="2525956" y="453410"/>
                  <a:pt x="2524683" y="454690"/>
                  <a:pt x="2523410" y="454690"/>
                </a:cubicBezTo>
                <a:cubicBezTo>
                  <a:pt x="2522136" y="455939"/>
                  <a:pt x="2520863" y="455939"/>
                  <a:pt x="2519589" y="455939"/>
                </a:cubicBezTo>
                <a:cubicBezTo>
                  <a:pt x="2519589" y="455939"/>
                  <a:pt x="2518314" y="455939"/>
                  <a:pt x="2518314" y="455939"/>
                </a:cubicBezTo>
                <a:cubicBezTo>
                  <a:pt x="2517042" y="455939"/>
                  <a:pt x="2517042" y="457219"/>
                  <a:pt x="2515767" y="457219"/>
                </a:cubicBezTo>
                <a:cubicBezTo>
                  <a:pt x="2515767" y="457219"/>
                  <a:pt x="2515767" y="458499"/>
                  <a:pt x="2515767" y="458499"/>
                </a:cubicBezTo>
                <a:cubicBezTo>
                  <a:pt x="2517042" y="459748"/>
                  <a:pt x="2517042" y="459748"/>
                  <a:pt x="2518314" y="459748"/>
                </a:cubicBezTo>
                <a:cubicBezTo>
                  <a:pt x="2518314" y="459748"/>
                  <a:pt x="2518314" y="461028"/>
                  <a:pt x="2518314" y="461028"/>
                </a:cubicBezTo>
                <a:cubicBezTo>
                  <a:pt x="2518314" y="462308"/>
                  <a:pt x="2517042" y="462308"/>
                  <a:pt x="2517042" y="462308"/>
                </a:cubicBezTo>
                <a:cubicBezTo>
                  <a:pt x="2517042" y="462308"/>
                  <a:pt x="2515767" y="462308"/>
                  <a:pt x="2515767" y="462308"/>
                </a:cubicBezTo>
                <a:cubicBezTo>
                  <a:pt x="2515767" y="461028"/>
                  <a:pt x="2514495" y="461028"/>
                  <a:pt x="2514495" y="461028"/>
                </a:cubicBezTo>
                <a:cubicBezTo>
                  <a:pt x="2514495" y="461028"/>
                  <a:pt x="2513260" y="461028"/>
                  <a:pt x="2513260" y="461028"/>
                </a:cubicBezTo>
                <a:cubicBezTo>
                  <a:pt x="2511986" y="461028"/>
                  <a:pt x="2511986" y="462308"/>
                  <a:pt x="2511986" y="462308"/>
                </a:cubicBezTo>
                <a:cubicBezTo>
                  <a:pt x="2511986" y="462308"/>
                  <a:pt x="2511986" y="463557"/>
                  <a:pt x="2511986" y="463557"/>
                </a:cubicBezTo>
                <a:cubicBezTo>
                  <a:pt x="2511986" y="463557"/>
                  <a:pt x="2510713" y="463557"/>
                  <a:pt x="2510713" y="463557"/>
                </a:cubicBezTo>
                <a:cubicBezTo>
                  <a:pt x="2509441" y="463557"/>
                  <a:pt x="2508168" y="463557"/>
                  <a:pt x="2506895" y="463557"/>
                </a:cubicBezTo>
                <a:cubicBezTo>
                  <a:pt x="2506895" y="463557"/>
                  <a:pt x="2506895" y="464837"/>
                  <a:pt x="2506895" y="464837"/>
                </a:cubicBezTo>
                <a:cubicBezTo>
                  <a:pt x="2506895" y="464837"/>
                  <a:pt x="2508168" y="464837"/>
                  <a:pt x="2508168" y="464837"/>
                </a:cubicBezTo>
                <a:cubicBezTo>
                  <a:pt x="2508168" y="464837"/>
                  <a:pt x="2508168" y="466117"/>
                  <a:pt x="2508168" y="466117"/>
                </a:cubicBezTo>
                <a:cubicBezTo>
                  <a:pt x="2508168" y="466117"/>
                  <a:pt x="2506895" y="467366"/>
                  <a:pt x="2506895" y="467366"/>
                </a:cubicBezTo>
                <a:cubicBezTo>
                  <a:pt x="2505621" y="468646"/>
                  <a:pt x="2505621" y="468646"/>
                  <a:pt x="2504344" y="468646"/>
                </a:cubicBezTo>
                <a:cubicBezTo>
                  <a:pt x="2504344" y="467366"/>
                  <a:pt x="2503069" y="467366"/>
                  <a:pt x="2503069" y="467366"/>
                </a:cubicBezTo>
                <a:cubicBezTo>
                  <a:pt x="2503069" y="467366"/>
                  <a:pt x="2501795" y="467366"/>
                  <a:pt x="2501795" y="467366"/>
                </a:cubicBezTo>
                <a:cubicBezTo>
                  <a:pt x="2500523" y="468646"/>
                  <a:pt x="2500523" y="468646"/>
                  <a:pt x="2500523" y="468646"/>
                </a:cubicBezTo>
                <a:cubicBezTo>
                  <a:pt x="2500523" y="468646"/>
                  <a:pt x="2500523" y="469926"/>
                  <a:pt x="2500523" y="469926"/>
                </a:cubicBezTo>
                <a:cubicBezTo>
                  <a:pt x="2500523" y="469926"/>
                  <a:pt x="2500523" y="471175"/>
                  <a:pt x="2500523" y="471175"/>
                </a:cubicBezTo>
                <a:cubicBezTo>
                  <a:pt x="2499287" y="471175"/>
                  <a:pt x="2499287" y="471175"/>
                  <a:pt x="2498014" y="471175"/>
                </a:cubicBezTo>
                <a:cubicBezTo>
                  <a:pt x="2498014" y="471175"/>
                  <a:pt x="2496741" y="471175"/>
                  <a:pt x="2496741" y="471175"/>
                </a:cubicBezTo>
                <a:cubicBezTo>
                  <a:pt x="2496741" y="471175"/>
                  <a:pt x="2495467" y="472455"/>
                  <a:pt x="2495467" y="472455"/>
                </a:cubicBezTo>
                <a:cubicBezTo>
                  <a:pt x="2494194" y="472455"/>
                  <a:pt x="2494194" y="472455"/>
                  <a:pt x="2492923" y="472455"/>
                </a:cubicBezTo>
                <a:cubicBezTo>
                  <a:pt x="2492923" y="471175"/>
                  <a:pt x="2492923" y="471175"/>
                  <a:pt x="2492923" y="471175"/>
                </a:cubicBezTo>
                <a:cubicBezTo>
                  <a:pt x="2492923" y="471175"/>
                  <a:pt x="2491648" y="471175"/>
                  <a:pt x="2491648" y="471175"/>
                </a:cubicBezTo>
                <a:cubicBezTo>
                  <a:pt x="2491648" y="471175"/>
                  <a:pt x="2491648" y="472455"/>
                  <a:pt x="2491648" y="472455"/>
                </a:cubicBezTo>
                <a:cubicBezTo>
                  <a:pt x="2492923" y="472455"/>
                  <a:pt x="2492923" y="473735"/>
                  <a:pt x="2492923" y="473735"/>
                </a:cubicBezTo>
                <a:cubicBezTo>
                  <a:pt x="2492923" y="474984"/>
                  <a:pt x="2491648" y="474984"/>
                  <a:pt x="2491648" y="476264"/>
                </a:cubicBezTo>
                <a:cubicBezTo>
                  <a:pt x="2490374" y="476264"/>
                  <a:pt x="2490374" y="476264"/>
                  <a:pt x="2489101" y="476264"/>
                </a:cubicBezTo>
                <a:cubicBezTo>
                  <a:pt x="2487826" y="476264"/>
                  <a:pt x="2487826" y="474984"/>
                  <a:pt x="2487826" y="474984"/>
                </a:cubicBezTo>
                <a:cubicBezTo>
                  <a:pt x="2486554" y="476264"/>
                  <a:pt x="2486554" y="476264"/>
                  <a:pt x="2485318" y="476264"/>
                </a:cubicBezTo>
                <a:cubicBezTo>
                  <a:pt x="2485318" y="476264"/>
                  <a:pt x="2485318" y="477544"/>
                  <a:pt x="2485318" y="477544"/>
                </a:cubicBezTo>
                <a:cubicBezTo>
                  <a:pt x="2485318" y="478825"/>
                  <a:pt x="2486554" y="478825"/>
                  <a:pt x="2486554" y="478825"/>
                </a:cubicBezTo>
                <a:cubicBezTo>
                  <a:pt x="2486554" y="478825"/>
                  <a:pt x="2486554" y="480073"/>
                  <a:pt x="2486554" y="480073"/>
                </a:cubicBezTo>
                <a:cubicBezTo>
                  <a:pt x="2485318" y="480073"/>
                  <a:pt x="2484042" y="481354"/>
                  <a:pt x="2482771" y="481354"/>
                </a:cubicBezTo>
                <a:cubicBezTo>
                  <a:pt x="2482771" y="481354"/>
                  <a:pt x="2481496" y="481354"/>
                  <a:pt x="2481496" y="481354"/>
                </a:cubicBezTo>
                <a:cubicBezTo>
                  <a:pt x="2481496" y="481354"/>
                  <a:pt x="2480226" y="480073"/>
                  <a:pt x="2480226" y="480073"/>
                </a:cubicBezTo>
                <a:cubicBezTo>
                  <a:pt x="2478951" y="480073"/>
                  <a:pt x="2478951" y="480073"/>
                  <a:pt x="2477679" y="480073"/>
                </a:cubicBezTo>
                <a:cubicBezTo>
                  <a:pt x="2476406" y="481354"/>
                  <a:pt x="2476406" y="481354"/>
                  <a:pt x="2461199" y="461028"/>
                </a:cubicBezTo>
                <a:cubicBezTo>
                  <a:pt x="2461199" y="461028"/>
                  <a:pt x="2461199" y="462308"/>
                  <a:pt x="2461199" y="462308"/>
                </a:cubicBezTo>
                <a:cubicBezTo>
                  <a:pt x="2461199" y="462308"/>
                  <a:pt x="2462471" y="463557"/>
                  <a:pt x="2462471" y="463557"/>
                </a:cubicBezTo>
                <a:cubicBezTo>
                  <a:pt x="2462471" y="463557"/>
                  <a:pt x="2462471" y="464837"/>
                  <a:pt x="2462471" y="464837"/>
                </a:cubicBezTo>
                <a:cubicBezTo>
                  <a:pt x="2462471" y="466117"/>
                  <a:pt x="2461199" y="466117"/>
                  <a:pt x="2461199" y="466117"/>
                </a:cubicBezTo>
                <a:cubicBezTo>
                  <a:pt x="2461199" y="467366"/>
                  <a:pt x="2459924" y="467366"/>
                  <a:pt x="2458651" y="467366"/>
                </a:cubicBezTo>
                <a:cubicBezTo>
                  <a:pt x="2457378" y="467366"/>
                  <a:pt x="2457378" y="468646"/>
                  <a:pt x="2457378" y="468646"/>
                </a:cubicBezTo>
                <a:cubicBezTo>
                  <a:pt x="2456105" y="468646"/>
                  <a:pt x="2454832" y="468646"/>
                  <a:pt x="2453558" y="468646"/>
                </a:cubicBezTo>
                <a:cubicBezTo>
                  <a:pt x="2452284" y="468646"/>
                  <a:pt x="2452284" y="469926"/>
                  <a:pt x="2451010" y="469926"/>
                </a:cubicBezTo>
                <a:cubicBezTo>
                  <a:pt x="2449737" y="469926"/>
                  <a:pt x="2449737" y="471175"/>
                  <a:pt x="2449737" y="471175"/>
                </a:cubicBezTo>
                <a:cubicBezTo>
                  <a:pt x="2449737" y="471175"/>
                  <a:pt x="2448501" y="471175"/>
                  <a:pt x="2448501" y="471175"/>
                </a:cubicBezTo>
                <a:cubicBezTo>
                  <a:pt x="2448501" y="471175"/>
                  <a:pt x="2447226" y="469926"/>
                  <a:pt x="2447226" y="469926"/>
                </a:cubicBezTo>
                <a:cubicBezTo>
                  <a:pt x="2445953" y="469926"/>
                  <a:pt x="2445953" y="469926"/>
                  <a:pt x="2444680" y="469926"/>
                </a:cubicBezTo>
                <a:cubicBezTo>
                  <a:pt x="2444680" y="469926"/>
                  <a:pt x="2443406" y="471175"/>
                  <a:pt x="2442132" y="471175"/>
                </a:cubicBezTo>
                <a:cubicBezTo>
                  <a:pt x="2440858" y="471175"/>
                  <a:pt x="2440858" y="471175"/>
                  <a:pt x="2439584" y="471175"/>
                </a:cubicBezTo>
                <a:cubicBezTo>
                  <a:pt x="2439584" y="472455"/>
                  <a:pt x="2438313" y="472455"/>
                  <a:pt x="2438313" y="472455"/>
                </a:cubicBezTo>
                <a:cubicBezTo>
                  <a:pt x="2438313" y="472455"/>
                  <a:pt x="2437040" y="473735"/>
                  <a:pt x="2437040" y="473735"/>
                </a:cubicBezTo>
                <a:cubicBezTo>
                  <a:pt x="2435770" y="473735"/>
                  <a:pt x="2435770" y="473735"/>
                  <a:pt x="2434535" y="473735"/>
                </a:cubicBezTo>
                <a:cubicBezTo>
                  <a:pt x="2433264" y="473735"/>
                  <a:pt x="2433264" y="473735"/>
                  <a:pt x="2431991" y="473735"/>
                </a:cubicBezTo>
                <a:cubicBezTo>
                  <a:pt x="2431991" y="472455"/>
                  <a:pt x="2430720" y="472455"/>
                  <a:pt x="2430720" y="472455"/>
                </a:cubicBezTo>
                <a:cubicBezTo>
                  <a:pt x="2430720" y="472455"/>
                  <a:pt x="2429442" y="472455"/>
                  <a:pt x="2429442" y="472455"/>
                </a:cubicBezTo>
                <a:cubicBezTo>
                  <a:pt x="2429442" y="473735"/>
                  <a:pt x="2428165" y="473735"/>
                  <a:pt x="2428165" y="474984"/>
                </a:cubicBezTo>
                <a:cubicBezTo>
                  <a:pt x="2428165" y="474984"/>
                  <a:pt x="2426892" y="474984"/>
                  <a:pt x="2426892" y="474984"/>
                </a:cubicBezTo>
                <a:cubicBezTo>
                  <a:pt x="2426892" y="474984"/>
                  <a:pt x="2425618" y="473735"/>
                  <a:pt x="2425618" y="473735"/>
                </a:cubicBezTo>
                <a:cubicBezTo>
                  <a:pt x="2425618" y="473735"/>
                  <a:pt x="2424345" y="473735"/>
                  <a:pt x="2424345" y="473735"/>
                </a:cubicBezTo>
                <a:cubicBezTo>
                  <a:pt x="2424345" y="473735"/>
                  <a:pt x="2424345" y="474984"/>
                  <a:pt x="2424345" y="474984"/>
                </a:cubicBezTo>
                <a:cubicBezTo>
                  <a:pt x="2424345" y="474984"/>
                  <a:pt x="2423072" y="476264"/>
                  <a:pt x="2423072" y="476264"/>
                </a:cubicBezTo>
                <a:cubicBezTo>
                  <a:pt x="2423072" y="476264"/>
                  <a:pt x="2421797" y="476264"/>
                  <a:pt x="2421797" y="476264"/>
                </a:cubicBezTo>
                <a:cubicBezTo>
                  <a:pt x="2421797" y="474984"/>
                  <a:pt x="2421797" y="474984"/>
                  <a:pt x="2421797" y="474984"/>
                </a:cubicBezTo>
                <a:cubicBezTo>
                  <a:pt x="2421797" y="474984"/>
                  <a:pt x="2420525" y="474984"/>
                  <a:pt x="2420525" y="474984"/>
                </a:cubicBezTo>
                <a:cubicBezTo>
                  <a:pt x="2420525" y="474984"/>
                  <a:pt x="2420525" y="476264"/>
                  <a:pt x="2420525" y="476264"/>
                </a:cubicBezTo>
                <a:cubicBezTo>
                  <a:pt x="2420525" y="476264"/>
                  <a:pt x="2419288" y="476264"/>
                  <a:pt x="2419288" y="476264"/>
                </a:cubicBezTo>
                <a:cubicBezTo>
                  <a:pt x="2418016" y="476264"/>
                  <a:pt x="2418016" y="476264"/>
                  <a:pt x="2416742" y="476264"/>
                </a:cubicBezTo>
                <a:cubicBezTo>
                  <a:pt x="2415469" y="476264"/>
                  <a:pt x="2415469" y="476264"/>
                  <a:pt x="2414195" y="476264"/>
                </a:cubicBezTo>
                <a:cubicBezTo>
                  <a:pt x="2414195" y="476264"/>
                  <a:pt x="2414195" y="477544"/>
                  <a:pt x="2414195" y="477544"/>
                </a:cubicBezTo>
                <a:cubicBezTo>
                  <a:pt x="2414195" y="477544"/>
                  <a:pt x="2414195" y="478825"/>
                  <a:pt x="2414195" y="478825"/>
                </a:cubicBezTo>
                <a:cubicBezTo>
                  <a:pt x="2412922" y="478825"/>
                  <a:pt x="2412922" y="478825"/>
                  <a:pt x="2411647" y="478825"/>
                </a:cubicBezTo>
                <a:cubicBezTo>
                  <a:pt x="2411647" y="478825"/>
                  <a:pt x="2410374" y="478825"/>
                  <a:pt x="2410374" y="478825"/>
                </a:cubicBezTo>
                <a:cubicBezTo>
                  <a:pt x="2410374" y="478825"/>
                  <a:pt x="2409101" y="478825"/>
                  <a:pt x="2409101" y="478825"/>
                </a:cubicBezTo>
                <a:cubicBezTo>
                  <a:pt x="2409101" y="478825"/>
                  <a:pt x="2409101" y="480073"/>
                  <a:pt x="2409101" y="480073"/>
                </a:cubicBezTo>
                <a:cubicBezTo>
                  <a:pt x="2409101" y="480073"/>
                  <a:pt x="2407829" y="480073"/>
                  <a:pt x="2407829" y="480073"/>
                </a:cubicBezTo>
                <a:cubicBezTo>
                  <a:pt x="2407829" y="478825"/>
                  <a:pt x="2406553" y="478825"/>
                  <a:pt x="2406553" y="478825"/>
                </a:cubicBezTo>
                <a:cubicBezTo>
                  <a:pt x="2406553" y="478825"/>
                  <a:pt x="2405319" y="478825"/>
                  <a:pt x="2405319" y="478825"/>
                </a:cubicBezTo>
                <a:cubicBezTo>
                  <a:pt x="2405319" y="480073"/>
                  <a:pt x="2405319" y="480073"/>
                  <a:pt x="2405319" y="481354"/>
                </a:cubicBezTo>
                <a:cubicBezTo>
                  <a:pt x="2405319" y="481354"/>
                  <a:pt x="2404045" y="481354"/>
                  <a:pt x="2404045" y="481354"/>
                </a:cubicBezTo>
                <a:cubicBezTo>
                  <a:pt x="2404045" y="481354"/>
                  <a:pt x="2402776" y="482634"/>
                  <a:pt x="2402776" y="482634"/>
                </a:cubicBezTo>
                <a:cubicBezTo>
                  <a:pt x="2402776" y="482634"/>
                  <a:pt x="2401498" y="482634"/>
                  <a:pt x="2401498" y="482634"/>
                </a:cubicBezTo>
                <a:cubicBezTo>
                  <a:pt x="2401498" y="482634"/>
                  <a:pt x="2400226" y="481354"/>
                  <a:pt x="2400226" y="481354"/>
                </a:cubicBezTo>
                <a:cubicBezTo>
                  <a:pt x="2398953" y="480073"/>
                  <a:pt x="2397678" y="480073"/>
                  <a:pt x="2396404" y="478825"/>
                </a:cubicBezTo>
                <a:cubicBezTo>
                  <a:pt x="2396404" y="478825"/>
                  <a:pt x="2395129" y="478825"/>
                  <a:pt x="2395129" y="478825"/>
                </a:cubicBezTo>
                <a:cubicBezTo>
                  <a:pt x="2395129" y="480073"/>
                  <a:pt x="2393855" y="480073"/>
                  <a:pt x="2393855" y="480073"/>
                </a:cubicBezTo>
                <a:cubicBezTo>
                  <a:pt x="2393855" y="481354"/>
                  <a:pt x="2393855" y="481354"/>
                  <a:pt x="2393855" y="481354"/>
                </a:cubicBezTo>
                <a:cubicBezTo>
                  <a:pt x="2393855" y="481354"/>
                  <a:pt x="2392581" y="481354"/>
                  <a:pt x="2392581" y="481354"/>
                </a:cubicBezTo>
                <a:cubicBezTo>
                  <a:pt x="2392581" y="481354"/>
                  <a:pt x="2392581" y="482634"/>
                  <a:pt x="2392581" y="482634"/>
                </a:cubicBezTo>
                <a:cubicBezTo>
                  <a:pt x="2391345" y="482634"/>
                  <a:pt x="2391345" y="483883"/>
                  <a:pt x="2390073" y="483883"/>
                </a:cubicBezTo>
                <a:cubicBezTo>
                  <a:pt x="2388802" y="483883"/>
                  <a:pt x="2388802" y="483883"/>
                  <a:pt x="2387525" y="483883"/>
                </a:cubicBezTo>
                <a:cubicBezTo>
                  <a:pt x="2387525" y="483883"/>
                  <a:pt x="2386251" y="483883"/>
                  <a:pt x="2386251" y="483883"/>
                </a:cubicBezTo>
                <a:cubicBezTo>
                  <a:pt x="2386251" y="483883"/>
                  <a:pt x="2384979" y="485163"/>
                  <a:pt x="2384979" y="485163"/>
                </a:cubicBezTo>
                <a:cubicBezTo>
                  <a:pt x="2384979" y="485163"/>
                  <a:pt x="2383705" y="485163"/>
                  <a:pt x="2382432" y="485163"/>
                </a:cubicBezTo>
                <a:cubicBezTo>
                  <a:pt x="2381158" y="485163"/>
                  <a:pt x="2381158" y="485163"/>
                  <a:pt x="2379886" y="485163"/>
                </a:cubicBezTo>
                <a:cubicBezTo>
                  <a:pt x="2379886" y="485163"/>
                  <a:pt x="2378613" y="483883"/>
                  <a:pt x="2378613" y="483883"/>
                </a:cubicBezTo>
                <a:cubicBezTo>
                  <a:pt x="2378613" y="483883"/>
                  <a:pt x="2377377" y="483883"/>
                  <a:pt x="2377377" y="483883"/>
                </a:cubicBezTo>
                <a:cubicBezTo>
                  <a:pt x="2377377" y="483883"/>
                  <a:pt x="2376105" y="485163"/>
                  <a:pt x="2376105" y="485163"/>
                </a:cubicBezTo>
                <a:cubicBezTo>
                  <a:pt x="2376105" y="486443"/>
                  <a:pt x="2376105" y="486443"/>
                  <a:pt x="2376105" y="486443"/>
                </a:cubicBezTo>
                <a:cubicBezTo>
                  <a:pt x="2374831" y="486443"/>
                  <a:pt x="2374831" y="486443"/>
                  <a:pt x="2373557" y="486443"/>
                </a:cubicBezTo>
                <a:cubicBezTo>
                  <a:pt x="2372283" y="485163"/>
                  <a:pt x="2372283" y="485163"/>
                  <a:pt x="2371009" y="485163"/>
                </a:cubicBezTo>
                <a:cubicBezTo>
                  <a:pt x="2371009" y="485163"/>
                  <a:pt x="2369735" y="483883"/>
                  <a:pt x="2369735" y="483883"/>
                </a:cubicBezTo>
                <a:cubicBezTo>
                  <a:pt x="2371009" y="483883"/>
                  <a:pt x="2371009" y="482634"/>
                  <a:pt x="2371009" y="482634"/>
                </a:cubicBezTo>
                <a:cubicBezTo>
                  <a:pt x="2371009" y="481354"/>
                  <a:pt x="2369735" y="481354"/>
                  <a:pt x="2369735" y="481354"/>
                </a:cubicBezTo>
                <a:cubicBezTo>
                  <a:pt x="2368461" y="481354"/>
                  <a:pt x="2368461" y="481354"/>
                  <a:pt x="2367188" y="481354"/>
                </a:cubicBezTo>
                <a:cubicBezTo>
                  <a:pt x="2365915" y="480073"/>
                  <a:pt x="2365915" y="480073"/>
                  <a:pt x="2364641" y="478825"/>
                </a:cubicBezTo>
                <a:cubicBezTo>
                  <a:pt x="2364641" y="478825"/>
                  <a:pt x="2364641" y="477544"/>
                  <a:pt x="2364641" y="477544"/>
                </a:cubicBezTo>
                <a:cubicBezTo>
                  <a:pt x="2364641" y="477544"/>
                  <a:pt x="2363407" y="476264"/>
                  <a:pt x="2363407" y="476264"/>
                </a:cubicBezTo>
                <a:cubicBezTo>
                  <a:pt x="2363407" y="474984"/>
                  <a:pt x="2362136" y="474984"/>
                  <a:pt x="2362136" y="473735"/>
                </a:cubicBezTo>
                <a:cubicBezTo>
                  <a:pt x="2362136" y="473735"/>
                  <a:pt x="2360859" y="473735"/>
                  <a:pt x="2360859" y="473735"/>
                </a:cubicBezTo>
                <a:cubicBezTo>
                  <a:pt x="2360859" y="473735"/>
                  <a:pt x="2359586" y="473735"/>
                  <a:pt x="2359586" y="473735"/>
                </a:cubicBezTo>
                <a:cubicBezTo>
                  <a:pt x="2359586" y="473735"/>
                  <a:pt x="2359586" y="474984"/>
                  <a:pt x="2359586" y="474984"/>
                </a:cubicBezTo>
                <a:cubicBezTo>
                  <a:pt x="2359586" y="476264"/>
                  <a:pt x="2360859" y="476264"/>
                  <a:pt x="2360859" y="476264"/>
                </a:cubicBezTo>
                <a:cubicBezTo>
                  <a:pt x="2360859" y="476264"/>
                  <a:pt x="2362136" y="477544"/>
                  <a:pt x="2362136" y="477544"/>
                </a:cubicBezTo>
                <a:cubicBezTo>
                  <a:pt x="2362136" y="478825"/>
                  <a:pt x="2363407" y="478825"/>
                  <a:pt x="2363407" y="478825"/>
                </a:cubicBezTo>
                <a:cubicBezTo>
                  <a:pt x="2363407" y="478825"/>
                  <a:pt x="2364641" y="480073"/>
                  <a:pt x="2364641" y="480073"/>
                </a:cubicBezTo>
                <a:cubicBezTo>
                  <a:pt x="2364641" y="481354"/>
                  <a:pt x="2364641" y="481354"/>
                  <a:pt x="2364641" y="482634"/>
                </a:cubicBezTo>
                <a:cubicBezTo>
                  <a:pt x="2363407" y="482634"/>
                  <a:pt x="2363407" y="483883"/>
                  <a:pt x="2363407" y="483883"/>
                </a:cubicBezTo>
                <a:cubicBezTo>
                  <a:pt x="2364641" y="483883"/>
                  <a:pt x="2364641" y="483883"/>
                  <a:pt x="2364641" y="483883"/>
                </a:cubicBezTo>
                <a:cubicBezTo>
                  <a:pt x="2365915" y="483883"/>
                  <a:pt x="2365915" y="483883"/>
                  <a:pt x="2367188" y="483883"/>
                </a:cubicBezTo>
                <a:cubicBezTo>
                  <a:pt x="2367188" y="485163"/>
                  <a:pt x="2368461" y="485163"/>
                  <a:pt x="2368461" y="486443"/>
                </a:cubicBezTo>
                <a:cubicBezTo>
                  <a:pt x="2368461" y="487692"/>
                  <a:pt x="2368461" y="487692"/>
                  <a:pt x="2368461" y="488972"/>
                </a:cubicBezTo>
                <a:cubicBezTo>
                  <a:pt x="2368461" y="488972"/>
                  <a:pt x="2367188" y="490252"/>
                  <a:pt x="2367188" y="490252"/>
                </a:cubicBezTo>
                <a:cubicBezTo>
                  <a:pt x="2365915" y="491501"/>
                  <a:pt x="2365915" y="491501"/>
                  <a:pt x="2364641" y="491501"/>
                </a:cubicBezTo>
                <a:cubicBezTo>
                  <a:pt x="2364641" y="491501"/>
                  <a:pt x="2363407" y="491501"/>
                  <a:pt x="2363407" y="491501"/>
                </a:cubicBezTo>
                <a:cubicBezTo>
                  <a:pt x="2363407" y="491501"/>
                  <a:pt x="2362136" y="491501"/>
                  <a:pt x="2362136" y="491501"/>
                </a:cubicBezTo>
                <a:cubicBezTo>
                  <a:pt x="2360859" y="491501"/>
                  <a:pt x="2360859" y="492781"/>
                  <a:pt x="2359586" y="492781"/>
                </a:cubicBezTo>
                <a:cubicBezTo>
                  <a:pt x="2358313" y="494061"/>
                  <a:pt x="2358313" y="494061"/>
                  <a:pt x="2357039" y="495310"/>
                </a:cubicBezTo>
                <a:cubicBezTo>
                  <a:pt x="2357039" y="495310"/>
                  <a:pt x="2355765" y="495310"/>
                  <a:pt x="2355765" y="495310"/>
                </a:cubicBezTo>
                <a:cubicBezTo>
                  <a:pt x="2354492" y="495310"/>
                  <a:pt x="2354492" y="495310"/>
                  <a:pt x="2353219" y="495310"/>
                </a:cubicBezTo>
                <a:cubicBezTo>
                  <a:pt x="2351945" y="496590"/>
                  <a:pt x="2351945" y="496590"/>
                  <a:pt x="2351945" y="496590"/>
                </a:cubicBezTo>
                <a:cubicBezTo>
                  <a:pt x="2351945" y="496590"/>
                  <a:pt x="2351945" y="497870"/>
                  <a:pt x="2351945" y="497870"/>
                </a:cubicBezTo>
                <a:cubicBezTo>
                  <a:pt x="2350671" y="497870"/>
                  <a:pt x="2350671" y="499119"/>
                  <a:pt x="2349434" y="499119"/>
                </a:cubicBezTo>
                <a:cubicBezTo>
                  <a:pt x="2348161" y="499119"/>
                  <a:pt x="2348161" y="499119"/>
                  <a:pt x="2346886" y="499119"/>
                </a:cubicBezTo>
                <a:cubicBezTo>
                  <a:pt x="2346886" y="499119"/>
                  <a:pt x="2346886" y="500399"/>
                  <a:pt x="2346886" y="500399"/>
                </a:cubicBezTo>
                <a:cubicBezTo>
                  <a:pt x="2346886" y="500399"/>
                  <a:pt x="2346886" y="501679"/>
                  <a:pt x="2346886" y="501679"/>
                </a:cubicBezTo>
                <a:cubicBezTo>
                  <a:pt x="2346886" y="501679"/>
                  <a:pt x="2346886" y="502928"/>
                  <a:pt x="2346886" y="502928"/>
                </a:cubicBezTo>
                <a:cubicBezTo>
                  <a:pt x="2345613" y="502928"/>
                  <a:pt x="2345613" y="501679"/>
                  <a:pt x="2344341" y="501679"/>
                </a:cubicBezTo>
                <a:cubicBezTo>
                  <a:pt x="2344341" y="501679"/>
                  <a:pt x="2343067" y="501679"/>
                  <a:pt x="2343067" y="501679"/>
                </a:cubicBezTo>
                <a:cubicBezTo>
                  <a:pt x="2343067" y="502928"/>
                  <a:pt x="2344341" y="502928"/>
                  <a:pt x="2344341" y="502928"/>
                </a:cubicBezTo>
                <a:cubicBezTo>
                  <a:pt x="2344341" y="504208"/>
                  <a:pt x="2344341" y="504208"/>
                  <a:pt x="2344341" y="504208"/>
                </a:cubicBezTo>
                <a:cubicBezTo>
                  <a:pt x="2344341" y="504208"/>
                  <a:pt x="2344341" y="505488"/>
                  <a:pt x="2344341" y="505488"/>
                </a:cubicBezTo>
                <a:cubicBezTo>
                  <a:pt x="2344341" y="505488"/>
                  <a:pt x="2343067" y="505488"/>
                  <a:pt x="2343067" y="505488"/>
                </a:cubicBezTo>
                <a:cubicBezTo>
                  <a:pt x="2343067" y="505488"/>
                  <a:pt x="2341794" y="505488"/>
                  <a:pt x="2341794" y="505488"/>
                </a:cubicBezTo>
                <a:cubicBezTo>
                  <a:pt x="2341794" y="505488"/>
                  <a:pt x="2340522" y="505488"/>
                  <a:pt x="2340522" y="505488"/>
                </a:cubicBezTo>
                <a:cubicBezTo>
                  <a:pt x="2341794" y="506737"/>
                  <a:pt x="2341794" y="506737"/>
                  <a:pt x="2341794" y="506737"/>
                </a:cubicBezTo>
                <a:cubicBezTo>
                  <a:pt x="2343067" y="506737"/>
                  <a:pt x="2343067" y="508017"/>
                  <a:pt x="2343067" y="508017"/>
                </a:cubicBezTo>
                <a:cubicBezTo>
                  <a:pt x="2343067" y="508017"/>
                  <a:pt x="2341794" y="509298"/>
                  <a:pt x="2341794" y="509298"/>
                </a:cubicBezTo>
                <a:cubicBezTo>
                  <a:pt x="2340522" y="510546"/>
                  <a:pt x="2340522" y="510546"/>
                  <a:pt x="2339249" y="510546"/>
                </a:cubicBezTo>
                <a:cubicBezTo>
                  <a:pt x="2337975" y="511827"/>
                  <a:pt x="2336704" y="513107"/>
                  <a:pt x="2335468" y="514387"/>
                </a:cubicBezTo>
                <a:cubicBezTo>
                  <a:pt x="2335468" y="514387"/>
                  <a:pt x="2335468" y="515636"/>
                  <a:pt x="2335468" y="515636"/>
                </a:cubicBezTo>
                <a:cubicBezTo>
                  <a:pt x="2335468" y="515636"/>
                  <a:pt x="2335468" y="516916"/>
                  <a:pt x="2335468" y="516916"/>
                </a:cubicBezTo>
                <a:cubicBezTo>
                  <a:pt x="2334195" y="516916"/>
                  <a:pt x="2334195" y="518196"/>
                  <a:pt x="2334195" y="518196"/>
                </a:cubicBezTo>
                <a:cubicBezTo>
                  <a:pt x="2332921" y="519445"/>
                  <a:pt x="2332921" y="519445"/>
                  <a:pt x="2331649" y="520725"/>
                </a:cubicBezTo>
                <a:cubicBezTo>
                  <a:pt x="2331649" y="522005"/>
                  <a:pt x="2330376" y="522005"/>
                  <a:pt x="2330376" y="522005"/>
                </a:cubicBezTo>
                <a:cubicBezTo>
                  <a:pt x="2330376" y="522005"/>
                  <a:pt x="2329104" y="522005"/>
                  <a:pt x="2329104" y="522005"/>
                </a:cubicBezTo>
                <a:cubicBezTo>
                  <a:pt x="2327830" y="520725"/>
                  <a:pt x="2327830" y="520725"/>
                  <a:pt x="2327830" y="520725"/>
                </a:cubicBezTo>
                <a:cubicBezTo>
                  <a:pt x="2327830" y="520725"/>
                  <a:pt x="2327830" y="519445"/>
                  <a:pt x="2327830" y="519445"/>
                </a:cubicBezTo>
                <a:cubicBezTo>
                  <a:pt x="2327830" y="520725"/>
                  <a:pt x="2326557" y="520725"/>
                  <a:pt x="2326557" y="520725"/>
                </a:cubicBezTo>
                <a:cubicBezTo>
                  <a:pt x="2326557" y="520725"/>
                  <a:pt x="2325285" y="522005"/>
                  <a:pt x="2325285" y="522005"/>
                </a:cubicBezTo>
                <a:cubicBezTo>
                  <a:pt x="2325285" y="522005"/>
                  <a:pt x="2325285" y="523254"/>
                  <a:pt x="2325285" y="523254"/>
                </a:cubicBezTo>
                <a:cubicBezTo>
                  <a:pt x="2325285" y="524534"/>
                  <a:pt x="2325285" y="524534"/>
                  <a:pt x="2325285" y="524534"/>
                </a:cubicBezTo>
                <a:cubicBezTo>
                  <a:pt x="2324012" y="525814"/>
                  <a:pt x="2322738" y="527063"/>
                  <a:pt x="2321503" y="528343"/>
                </a:cubicBezTo>
                <a:cubicBezTo>
                  <a:pt x="2321503" y="529623"/>
                  <a:pt x="2320229" y="529623"/>
                  <a:pt x="2320229" y="529623"/>
                </a:cubicBezTo>
                <a:cubicBezTo>
                  <a:pt x="2320229" y="529623"/>
                  <a:pt x="2318956" y="529623"/>
                  <a:pt x="2318956" y="529623"/>
                </a:cubicBezTo>
                <a:cubicBezTo>
                  <a:pt x="2318956" y="529623"/>
                  <a:pt x="2318956" y="528343"/>
                  <a:pt x="2318956" y="528343"/>
                </a:cubicBezTo>
                <a:cubicBezTo>
                  <a:pt x="2318956" y="527063"/>
                  <a:pt x="2317682" y="527063"/>
                  <a:pt x="2317682" y="527063"/>
                </a:cubicBezTo>
                <a:cubicBezTo>
                  <a:pt x="2317682" y="527063"/>
                  <a:pt x="2316408" y="527063"/>
                  <a:pt x="2316408" y="527063"/>
                </a:cubicBezTo>
                <a:cubicBezTo>
                  <a:pt x="2316408" y="527063"/>
                  <a:pt x="2316408" y="528343"/>
                  <a:pt x="2316408" y="528343"/>
                </a:cubicBezTo>
                <a:cubicBezTo>
                  <a:pt x="2316408" y="528343"/>
                  <a:pt x="2315135" y="528343"/>
                  <a:pt x="2315135" y="528343"/>
                </a:cubicBezTo>
                <a:cubicBezTo>
                  <a:pt x="2313862" y="527063"/>
                  <a:pt x="2312593" y="527063"/>
                  <a:pt x="2311319" y="527063"/>
                </a:cubicBezTo>
                <a:cubicBezTo>
                  <a:pt x="2311319" y="525814"/>
                  <a:pt x="2310045" y="525814"/>
                  <a:pt x="2310045" y="525814"/>
                </a:cubicBezTo>
                <a:cubicBezTo>
                  <a:pt x="2310045" y="525814"/>
                  <a:pt x="2308770" y="525814"/>
                  <a:pt x="2308770" y="525814"/>
                </a:cubicBezTo>
                <a:cubicBezTo>
                  <a:pt x="2307533" y="525814"/>
                  <a:pt x="2307533" y="525814"/>
                  <a:pt x="2307533" y="525814"/>
                </a:cubicBezTo>
                <a:cubicBezTo>
                  <a:pt x="2307533" y="525814"/>
                  <a:pt x="2308770" y="527063"/>
                  <a:pt x="2308770" y="527063"/>
                </a:cubicBezTo>
                <a:cubicBezTo>
                  <a:pt x="2308770" y="527063"/>
                  <a:pt x="2310045" y="527063"/>
                  <a:pt x="2310045" y="527063"/>
                </a:cubicBezTo>
                <a:cubicBezTo>
                  <a:pt x="2310045" y="527063"/>
                  <a:pt x="2311319" y="528343"/>
                  <a:pt x="2311319" y="528343"/>
                </a:cubicBezTo>
                <a:cubicBezTo>
                  <a:pt x="2311319" y="528343"/>
                  <a:pt x="2311319" y="529623"/>
                  <a:pt x="2311319" y="529623"/>
                </a:cubicBezTo>
                <a:cubicBezTo>
                  <a:pt x="2311319" y="530872"/>
                  <a:pt x="2310045" y="530872"/>
                  <a:pt x="2310045" y="530872"/>
                </a:cubicBezTo>
                <a:cubicBezTo>
                  <a:pt x="2310045" y="530872"/>
                  <a:pt x="2308770" y="530872"/>
                  <a:pt x="2308770" y="530872"/>
                </a:cubicBezTo>
                <a:cubicBezTo>
                  <a:pt x="2307533" y="532152"/>
                  <a:pt x="2306258" y="532152"/>
                  <a:pt x="2304983" y="533432"/>
                </a:cubicBezTo>
                <a:cubicBezTo>
                  <a:pt x="2303708" y="534681"/>
                  <a:pt x="2303708" y="534681"/>
                  <a:pt x="2302433" y="535961"/>
                </a:cubicBezTo>
                <a:cubicBezTo>
                  <a:pt x="2301158" y="535961"/>
                  <a:pt x="2301158" y="535961"/>
                  <a:pt x="2299883" y="535961"/>
                </a:cubicBezTo>
                <a:cubicBezTo>
                  <a:pt x="2298608" y="535961"/>
                  <a:pt x="2298608" y="535961"/>
                  <a:pt x="2297337" y="535961"/>
                </a:cubicBezTo>
                <a:cubicBezTo>
                  <a:pt x="2297337" y="535961"/>
                  <a:pt x="2297337" y="534681"/>
                  <a:pt x="2297337" y="534681"/>
                </a:cubicBezTo>
                <a:cubicBezTo>
                  <a:pt x="2297337" y="534681"/>
                  <a:pt x="2297337" y="533432"/>
                  <a:pt x="2297337" y="533432"/>
                </a:cubicBezTo>
                <a:cubicBezTo>
                  <a:pt x="2297337" y="533432"/>
                  <a:pt x="2296065" y="533432"/>
                  <a:pt x="2296065" y="533432"/>
                </a:cubicBezTo>
                <a:cubicBezTo>
                  <a:pt x="2296065" y="533432"/>
                  <a:pt x="2294793" y="533432"/>
                  <a:pt x="2294793" y="533432"/>
                </a:cubicBezTo>
                <a:cubicBezTo>
                  <a:pt x="2293557" y="533432"/>
                  <a:pt x="2293557" y="534681"/>
                  <a:pt x="2293557" y="534681"/>
                </a:cubicBezTo>
                <a:cubicBezTo>
                  <a:pt x="2293557" y="534681"/>
                  <a:pt x="2293557" y="535961"/>
                  <a:pt x="2293557" y="535961"/>
                </a:cubicBezTo>
                <a:cubicBezTo>
                  <a:pt x="2293557" y="535961"/>
                  <a:pt x="2293557" y="537241"/>
                  <a:pt x="2293557" y="537241"/>
                </a:cubicBezTo>
                <a:cubicBezTo>
                  <a:pt x="2292285" y="537241"/>
                  <a:pt x="2292285" y="537241"/>
                  <a:pt x="2291010" y="537241"/>
                </a:cubicBezTo>
                <a:cubicBezTo>
                  <a:pt x="2289738" y="537241"/>
                  <a:pt x="2289738" y="538490"/>
                  <a:pt x="2288466" y="538490"/>
                </a:cubicBezTo>
                <a:cubicBezTo>
                  <a:pt x="2287191" y="538490"/>
                  <a:pt x="2287191" y="538490"/>
                  <a:pt x="2285917" y="538490"/>
                </a:cubicBezTo>
                <a:cubicBezTo>
                  <a:pt x="2285917" y="538490"/>
                  <a:pt x="2284642" y="537241"/>
                  <a:pt x="2284642" y="537241"/>
                </a:cubicBezTo>
                <a:cubicBezTo>
                  <a:pt x="2284642" y="537241"/>
                  <a:pt x="2284642" y="535961"/>
                  <a:pt x="2284642" y="535961"/>
                </a:cubicBezTo>
                <a:cubicBezTo>
                  <a:pt x="2285917" y="535961"/>
                  <a:pt x="2285917" y="534681"/>
                  <a:pt x="2285917" y="534681"/>
                </a:cubicBezTo>
                <a:cubicBezTo>
                  <a:pt x="2285917" y="534681"/>
                  <a:pt x="2284642" y="533432"/>
                  <a:pt x="2284642" y="533432"/>
                </a:cubicBezTo>
                <a:cubicBezTo>
                  <a:pt x="2283372" y="533432"/>
                  <a:pt x="2283372" y="533432"/>
                  <a:pt x="2283372" y="533432"/>
                </a:cubicBezTo>
                <a:cubicBezTo>
                  <a:pt x="2283372" y="534681"/>
                  <a:pt x="2283372" y="534681"/>
                  <a:pt x="2283372" y="535961"/>
                </a:cubicBezTo>
                <a:cubicBezTo>
                  <a:pt x="2282100" y="537241"/>
                  <a:pt x="2282100" y="537241"/>
                  <a:pt x="2282100" y="538490"/>
                </a:cubicBezTo>
                <a:cubicBezTo>
                  <a:pt x="2282100" y="538490"/>
                  <a:pt x="2282100" y="539770"/>
                  <a:pt x="2282100" y="539770"/>
                </a:cubicBezTo>
                <a:cubicBezTo>
                  <a:pt x="2282100" y="539770"/>
                  <a:pt x="2282100" y="541051"/>
                  <a:pt x="2282100" y="541051"/>
                </a:cubicBezTo>
                <a:cubicBezTo>
                  <a:pt x="2282100" y="541051"/>
                  <a:pt x="2280826" y="541051"/>
                  <a:pt x="2280826" y="541051"/>
                </a:cubicBezTo>
                <a:cubicBezTo>
                  <a:pt x="2279586" y="539770"/>
                  <a:pt x="2278311" y="539770"/>
                  <a:pt x="2277044" y="538490"/>
                </a:cubicBezTo>
                <a:cubicBezTo>
                  <a:pt x="2277044" y="538490"/>
                  <a:pt x="2277044" y="537241"/>
                  <a:pt x="2277044" y="537241"/>
                </a:cubicBezTo>
                <a:cubicBezTo>
                  <a:pt x="2277044" y="535961"/>
                  <a:pt x="2278311" y="535961"/>
                  <a:pt x="2278311" y="534681"/>
                </a:cubicBezTo>
                <a:cubicBezTo>
                  <a:pt x="2279586" y="534681"/>
                  <a:pt x="2279586" y="533432"/>
                  <a:pt x="2280826" y="533432"/>
                </a:cubicBezTo>
                <a:cubicBezTo>
                  <a:pt x="2282100" y="533432"/>
                  <a:pt x="2282100" y="532152"/>
                  <a:pt x="2283372" y="532152"/>
                </a:cubicBezTo>
                <a:cubicBezTo>
                  <a:pt x="2283372" y="532152"/>
                  <a:pt x="2282100" y="532152"/>
                  <a:pt x="2282100" y="532152"/>
                </a:cubicBezTo>
                <a:cubicBezTo>
                  <a:pt x="2282100" y="532152"/>
                  <a:pt x="2280826" y="532152"/>
                  <a:pt x="2279586" y="532152"/>
                </a:cubicBezTo>
                <a:cubicBezTo>
                  <a:pt x="2278311" y="532152"/>
                  <a:pt x="2278311" y="530872"/>
                  <a:pt x="2277044" y="530872"/>
                </a:cubicBezTo>
                <a:cubicBezTo>
                  <a:pt x="2275770" y="530872"/>
                  <a:pt x="2275770" y="530872"/>
                  <a:pt x="2275770" y="530872"/>
                </a:cubicBezTo>
                <a:cubicBezTo>
                  <a:pt x="2275770" y="530872"/>
                  <a:pt x="2274494" y="530872"/>
                  <a:pt x="2274494" y="530872"/>
                </a:cubicBezTo>
                <a:cubicBezTo>
                  <a:pt x="2274494" y="530872"/>
                  <a:pt x="2273221" y="532152"/>
                  <a:pt x="2273221" y="532152"/>
                </a:cubicBezTo>
                <a:cubicBezTo>
                  <a:pt x="2273221" y="533432"/>
                  <a:pt x="2273221" y="533432"/>
                  <a:pt x="2273221" y="533432"/>
                </a:cubicBezTo>
                <a:cubicBezTo>
                  <a:pt x="2274494" y="533432"/>
                  <a:pt x="2274494" y="534681"/>
                  <a:pt x="2275770" y="534681"/>
                </a:cubicBezTo>
                <a:cubicBezTo>
                  <a:pt x="2275770" y="534681"/>
                  <a:pt x="2275770" y="535961"/>
                  <a:pt x="2275770" y="535961"/>
                </a:cubicBezTo>
                <a:cubicBezTo>
                  <a:pt x="2275770" y="535961"/>
                  <a:pt x="2274494" y="537241"/>
                  <a:pt x="2274494" y="537241"/>
                </a:cubicBezTo>
                <a:cubicBezTo>
                  <a:pt x="2274494" y="537241"/>
                  <a:pt x="2274494" y="538490"/>
                  <a:pt x="2274494" y="538490"/>
                </a:cubicBezTo>
                <a:cubicBezTo>
                  <a:pt x="2273221" y="539770"/>
                  <a:pt x="2273221" y="539770"/>
                  <a:pt x="2271947" y="541051"/>
                </a:cubicBezTo>
                <a:cubicBezTo>
                  <a:pt x="2271947" y="541051"/>
                  <a:pt x="2270674" y="541051"/>
                  <a:pt x="2270674" y="541051"/>
                </a:cubicBezTo>
                <a:cubicBezTo>
                  <a:pt x="2269401" y="541051"/>
                  <a:pt x="2269401" y="539770"/>
                  <a:pt x="2269401" y="539770"/>
                </a:cubicBezTo>
                <a:cubicBezTo>
                  <a:pt x="2269401" y="539770"/>
                  <a:pt x="2268128" y="539770"/>
                  <a:pt x="2268128" y="539770"/>
                </a:cubicBezTo>
                <a:cubicBezTo>
                  <a:pt x="2268128" y="539770"/>
                  <a:pt x="2266855" y="541051"/>
                  <a:pt x="2266855" y="541051"/>
                </a:cubicBezTo>
                <a:cubicBezTo>
                  <a:pt x="2268128" y="541051"/>
                  <a:pt x="2268128" y="542299"/>
                  <a:pt x="2268128" y="542299"/>
                </a:cubicBezTo>
                <a:cubicBezTo>
                  <a:pt x="2269401" y="543580"/>
                  <a:pt x="2269401" y="543580"/>
                  <a:pt x="2270674" y="544860"/>
                </a:cubicBezTo>
                <a:cubicBezTo>
                  <a:pt x="2271947" y="544860"/>
                  <a:pt x="2271947" y="546109"/>
                  <a:pt x="2273221" y="546109"/>
                </a:cubicBezTo>
                <a:cubicBezTo>
                  <a:pt x="2273221" y="547389"/>
                  <a:pt x="2273221" y="547389"/>
                  <a:pt x="2273221" y="547389"/>
                </a:cubicBezTo>
                <a:cubicBezTo>
                  <a:pt x="2273221" y="547389"/>
                  <a:pt x="2271947" y="547389"/>
                  <a:pt x="2271947" y="547389"/>
                </a:cubicBezTo>
                <a:cubicBezTo>
                  <a:pt x="2271947" y="547389"/>
                  <a:pt x="2271947" y="548669"/>
                  <a:pt x="2271947" y="548669"/>
                </a:cubicBezTo>
                <a:cubicBezTo>
                  <a:pt x="2270674" y="548669"/>
                  <a:pt x="2270674" y="549918"/>
                  <a:pt x="2269401" y="549918"/>
                </a:cubicBezTo>
                <a:cubicBezTo>
                  <a:pt x="2268128" y="549918"/>
                  <a:pt x="2268128" y="549918"/>
                  <a:pt x="2266855" y="549918"/>
                </a:cubicBezTo>
                <a:cubicBezTo>
                  <a:pt x="2266855" y="548669"/>
                  <a:pt x="2265618" y="548669"/>
                  <a:pt x="2265618" y="548669"/>
                </a:cubicBezTo>
                <a:cubicBezTo>
                  <a:pt x="2265618" y="548669"/>
                  <a:pt x="2264344" y="548669"/>
                  <a:pt x="2264344" y="548669"/>
                </a:cubicBezTo>
                <a:cubicBezTo>
                  <a:pt x="2264344" y="548669"/>
                  <a:pt x="2263072" y="549918"/>
                  <a:pt x="2263072" y="549918"/>
                </a:cubicBezTo>
                <a:cubicBezTo>
                  <a:pt x="2261799" y="549918"/>
                  <a:pt x="2261799" y="551198"/>
                  <a:pt x="2260525" y="551198"/>
                </a:cubicBezTo>
                <a:cubicBezTo>
                  <a:pt x="2260525" y="551198"/>
                  <a:pt x="2259251" y="551198"/>
                  <a:pt x="2259251" y="551198"/>
                </a:cubicBezTo>
                <a:cubicBezTo>
                  <a:pt x="2259251" y="551198"/>
                  <a:pt x="2257978" y="549918"/>
                  <a:pt x="2257978" y="549918"/>
                </a:cubicBezTo>
                <a:cubicBezTo>
                  <a:pt x="2257978" y="549918"/>
                  <a:pt x="2256704" y="548669"/>
                  <a:pt x="2256704" y="548669"/>
                </a:cubicBezTo>
                <a:cubicBezTo>
                  <a:pt x="2256704" y="548669"/>
                  <a:pt x="2255430" y="548669"/>
                  <a:pt x="2255430" y="548669"/>
                </a:cubicBezTo>
                <a:cubicBezTo>
                  <a:pt x="2255430" y="548669"/>
                  <a:pt x="2255430" y="549918"/>
                  <a:pt x="2255430" y="549918"/>
                </a:cubicBezTo>
                <a:cubicBezTo>
                  <a:pt x="2255430" y="549918"/>
                  <a:pt x="2255430" y="551198"/>
                  <a:pt x="2255430" y="551198"/>
                </a:cubicBezTo>
                <a:cubicBezTo>
                  <a:pt x="2255430" y="551198"/>
                  <a:pt x="2254157" y="552478"/>
                  <a:pt x="2254157" y="552478"/>
                </a:cubicBezTo>
                <a:cubicBezTo>
                  <a:pt x="2252883" y="552478"/>
                  <a:pt x="2252883" y="552478"/>
                  <a:pt x="2251647" y="552478"/>
                </a:cubicBezTo>
                <a:cubicBezTo>
                  <a:pt x="2251647" y="552478"/>
                  <a:pt x="2250373" y="551198"/>
                  <a:pt x="2250373" y="551198"/>
                </a:cubicBezTo>
                <a:cubicBezTo>
                  <a:pt x="2250373" y="551198"/>
                  <a:pt x="2249100" y="549918"/>
                  <a:pt x="2249100" y="549918"/>
                </a:cubicBezTo>
                <a:cubicBezTo>
                  <a:pt x="2249100" y="549918"/>
                  <a:pt x="2247826" y="549918"/>
                  <a:pt x="2247826" y="549918"/>
                </a:cubicBezTo>
                <a:cubicBezTo>
                  <a:pt x="2246552" y="549918"/>
                  <a:pt x="2246552" y="551198"/>
                  <a:pt x="2246552" y="551198"/>
                </a:cubicBezTo>
                <a:cubicBezTo>
                  <a:pt x="2245279" y="551198"/>
                  <a:pt x="2245279" y="551198"/>
                  <a:pt x="2244005" y="551198"/>
                </a:cubicBezTo>
                <a:cubicBezTo>
                  <a:pt x="2244005" y="552478"/>
                  <a:pt x="2242732" y="552478"/>
                  <a:pt x="2242732" y="552478"/>
                </a:cubicBezTo>
                <a:cubicBezTo>
                  <a:pt x="2242732" y="553758"/>
                  <a:pt x="2242732" y="553758"/>
                  <a:pt x="2242732" y="553758"/>
                </a:cubicBezTo>
                <a:cubicBezTo>
                  <a:pt x="2242732" y="553758"/>
                  <a:pt x="2244005" y="555007"/>
                  <a:pt x="2244005" y="555007"/>
                </a:cubicBezTo>
                <a:cubicBezTo>
                  <a:pt x="2244005" y="556287"/>
                  <a:pt x="2244005" y="556287"/>
                  <a:pt x="2244005" y="557567"/>
                </a:cubicBezTo>
                <a:cubicBezTo>
                  <a:pt x="2244005" y="558816"/>
                  <a:pt x="2242732" y="558816"/>
                  <a:pt x="2242732" y="560096"/>
                </a:cubicBezTo>
                <a:cubicBezTo>
                  <a:pt x="2242732" y="560096"/>
                  <a:pt x="2241458" y="561376"/>
                  <a:pt x="2240184" y="562625"/>
                </a:cubicBezTo>
                <a:cubicBezTo>
                  <a:pt x="2238910" y="562625"/>
                  <a:pt x="2238910" y="562625"/>
                  <a:pt x="2237675" y="562625"/>
                </a:cubicBezTo>
                <a:cubicBezTo>
                  <a:pt x="2237675" y="562625"/>
                  <a:pt x="2236401" y="562625"/>
                  <a:pt x="2236401" y="562625"/>
                </a:cubicBezTo>
                <a:cubicBezTo>
                  <a:pt x="2236401" y="561376"/>
                  <a:pt x="2235127" y="561376"/>
                  <a:pt x="2235127" y="560096"/>
                </a:cubicBezTo>
                <a:cubicBezTo>
                  <a:pt x="2233854" y="560096"/>
                  <a:pt x="2233854" y="560096"/>
                  <a:pt x="2232580" y="560096"/>
                </a:cubicBezTo>
                <a:cubicBezTo>
                  <a:pt x="2232580" y="561376"/>
                  <a:pt x="2231306" y="561376"/>
                  <a:pt x="2231306" y="561376"/>
                </a:cubicBezTo>
                <a:cubicBezTo>
                  <a:pt x="2231306" y="561376"/>
                  <a:pt x="2231306" y="562625"/>
                  <a:pt x="2231306" y="562625"/>
                </a:cubicBezTo>
                <a:cubicBezTo>
                  <a:pt x="2231306" y="562625"/>
                  <a:pt x="2230033" y="562625"/>
                  <a:pt x="2228759" y="562625"/>
                </a:cubicBezTo>
                <a:cubicBezTo>
                  <a:pt x="2228759" y="562625"/>
                  <a:pt x="2227486" y="561376"/>
                  <a:pt x="2227486" y="561376"/>
                </a:cubicBezTo>
                <a:cubicBezTo>
                  <a:pt x="2227486" y="561376"/>
                  <a:pt x="2226212" y="561376"/>
                  <a:pt x="2226212" y="561376"/>
                </a:cubicBezTo>
                <a:cubicBezTo>
                  <a:pt x="2226212" y="561376"/>
                  <a:pt x="2226212" y="562625"/>
                  <a:pt x="2226212" y="562625"/>
                </a:cubicBezTo>
                <a:cubicBezTo>
                  <a:pt x="2226212" y="563905"/>
                  <a:pt x="2226212" y="563905"/>
                  <a:pt x="2226212" y="563905"/>
                </a:cubicBezTo>
                <a:cubicBezTo>
                  <a:pt x="2226212" y="563905"/>
                  <a:pt x="2227486" y="565185"/>
                  <a:pt x="2227486" y="565185"/>
                </a:cubicBezTo>
                <a:cubicBezTo>
                  <a:pt x="2227486" y="565185"/>
                  <a:pt x="2226212" y="566434"/>
                  <a:pt x="2226212" y="566434"/>
                </a:cubicBezTo>
                <a:cubicBezTo>
                  <a:pt x="2226212" y="567714"/>
                  <a:pt x="2226212" y="567714"/>
                  <a:pt x="2226212" y="567714"/>
                </a:cubicBezTo>
                <a:cubicBezTo>
                  <a:pt x="2226212" y="567714"/>
                  <a:pt x="2227486" y="568994"/>
                  <a:pt x="2227486" y="568994"/>
                </a:cubicBezTo>
                <a:cubicBezTo>
                  <a:pt x="2228759" y="570243"/>
                  <a:pt x="2228759" y="570243"/>
                  <a:pt x="2230033" y="570243"/>
                </a:cubicBezTo>
                <a:cubicBezTo>
                  <a:pt x="2230033" y="571523"/>
                  <a:pt x="2231306" y="571523"/>
                  <a:pt x="2231306" y="572804"/>
                </a:cubicBezTo>
                <a:cubicBezTo>
                  <a:pt x="2231306" y="572804"/>
                  <a:pt x="2232580" y="574052"/>
                  <a:pt x="2232580" y="575333"/>
                </a:cubicBezTo>
                <a:cubicBezTo>
                  <a:pt x="2232580" y="576613"/>
                  <a:pt x="2232580" y="576613"/>
                  <a:pt x="2232580" y="577862"/>
                </a:cubicBezTo>
                <a:cubicBezTo>
                  <a:pt x="2231306" y="576613"/>
                  <a:pt x="2231306" y="576613"/>
                  <a:pt x="2230033" y="576613"/>
                </a:cubicBezTo>
                <a:cubicBezTo>
                  <a:pt x="2230033" y="576613"/>
                  <a:pt x="2228759" y="576613"/>
                  <a:pt x="2228759" y="576613"/>
                </a:cubicBezTo>
                <a:cubicBezTo>
                  <a:pt x="2227486" y="576613"/>
                  <a:pt x="2227486" y="577862"/>
                  <a:pt x="2227486" y="577862"/>
                </a:cubicBezTo>
                <a:cubicBezTo>
                  <a:pt x="2226212" y="577862"/>
                  <a:pt x="2226212" y="577862"/>
                  <a:pt x="2224938" y="577862"/>
                </a:cubicBezTo>
                <a:cubicBezTo>
                  <a:pt x="2223702" y="577862"/>
                  <a:pt x="2222429" y="577862"/>
                  <a:pt x="2221157" y="577862"/>
                </a:cubicBezTo>
                <a:cubicBezTo>
                  <a:pt x="2219882" y="577862"/>
                  <a:pt x="2218609" y="577862"/>
                  <a:pt x="2217335" y="577862"/>
                </a:cubicBezTo>
                <a:cubicBezTo>
                  <a:pt x="2217335" y="577862"/>
                  <a:pt x="2216062" y="579142"/>
                  <a:pt x="2216062" y="579142"/>
                </a:cubicBezTo>
                <a:cubicBezTo>
                  <a:pt x="2217335" y="580422"/>
                  <a:pt x="2217335" y="580422"/>
                  <a:pt x="2217335" y="580422"/>
                </a:cubicBezTo>
                <a:cubicBezTo>
                  <a:pt x="2218609" y="580422"/>
                  <a:pt x="2219882" y="581671"/>
                  <a:pt x="2221157" y="581671"/>
                </a:cubicBezTo>
                <a:cubicBezTo>
                  <a:pt x="2222429" y="581671"/>
                  <a:pt x="2222429" y="581671"/>
                  <a:pt x="2223702" y="581671"/>
                </a:cubicBezTo>
                <a:cubicBezTo>
                  <a:pt x="2224938" y="582951"/>
                  <a:pt x="2224938" y="582951"/>
                  <a:pt x="2226212" y="582951"/>
                </a:cubicBezTo>
                <a:cubicBezTo>
                  <a:pt x="2226212" y="584231"/>
                  <a:pt x="2227486" y="584231"/>
                  <a:pt x="2227486" y="584231"/>
                </a:cubicBezTo>
                <a:cubicBezTo>
                  <a:pt x="2227486" y="584231"/>
                  <a:pt x="2228759" y="584231"/>
                  <a:pt x="2228759" y="584231"/>
                </a:cubicBezTo>
                <a:cubicBezTo>
                  <a:pt x="2230033" y="584231"/>
                  <a:pt x="2230033" y="584231"/>
                  <a:pt x="2231306" y="584231"/>
                </a:cubicBezTo>
                <a:cubicBezTo>
                  <a:pt x="2231306" y="584231"/>
                  <a:pt x="2231306" y="585480"/>
                  <a:pt x="2231306" y="585480"/>
                </a:cubicBezTo>
                <a:cubicBezTo>
                  <a:pt x="2231306" y="585480"/>
                  <a:pt x="2231306" y="586760"/>
                  <a:pt x="2231306" y="586760"/>
                </a:cubicBezTo>
                <a:cubicBezTo>
                  <a:pt x="2231306" y="586760"/>
                  <a:pt x="2230033" y="586760"/>
                  <a:pt x="2230033" y="586760"/>
                </a:cubicBezTo>
                <a:cubicBezTo>
                  <a:pt x="2230033" y="586760"/>
                  <a:pt x="2228759" y="586760"/>
                  <a:pt x="2228759" y="586760"/>
                </a:cubicBezTo>
                <a:cubicBezTo>
                  <a:pt x="2228759" y="588040"/>
                  <a:pt x="2228759" y="588040"/>
                  <a:pt x="2228759" y="588040"/>
                </a:cubicBezTo>
                <a:cubicBezTo>
                  <a:pt x="2228759" y="588040"/>
                  <a:pt x="2230033" y="588040"/>
                  <a:pt x="2230033" y="588040"/>
                </a:cubicBezTo>
                <a:cubicBezTo>
                  <a:pt x="2230033" y="588040"/>
                  <a:pt x="2231306" y="589320"/>
                  <a:pt x="2231306" y="589320"/>
                </a:cubicBezTo>
                <a:cubicBezTo>
                  <a:pt x="2231306" y="590569"/>
                  <a:pt x="2231306" y="590569"/>
                  <a:pt x="2231306" y="591849"/>
                </a:cubicBezTo>
                <a:cubicBezTo>
                  <a:pt x="2231306" y="591849"/>
                  <a:pt x="2231306" y="593129"/>
                  <a:pt x="2231306" y="593129"/>
                </a:cubicBezTo>
                <a:cubicBezTo>
                  <a:pt x="2231306" y="594378"/>
                  <a:pt x="2231306" y="594378"/>
                  <a:pt x="2231306" y="594378"/>
                </a:cubicBezTo>
                <a:cubicBezTo>
                  <a:pt x="2231306" y="594378"/>
                  <a:pt x="2230033" y="594378"/>
                  <a:pt x="2230033" y="594378"/>
                </a:cubicBezTo>
                <a:cubicBezTo>
                  <a:pt x="2228759" y="594378"/>
                  <a:pt x="2228759" y="594378"/>
                  <a:pt x="2227486" y="594378"/>
                </a:cubicBezTo>
                <a:cubicBezTo>
                  <a:pt x="2226212" y="594378"/>
                  <a:pt x="2226212" y="593129"/>
                  <a:pt x="2224938" y="593129"/>
                </a:cubicBezTo>
                <a:cubicBezTo>
                  <a:pt x="2224938" y="593129"/>
                  <a:pt x="2223702" y="593129"/>
                  <a:pt x="2223702" y="593129"/>
                </a:cubicBezTo>
                <a:cubicBezTo>
                  <a:pt x="2223702" y="593129"/>
                  <a:pt x="2222429" y="593129"/>
                  <a:pt x="2222429" y="593129"/>
                </a:cubicBezTo>
                <a:cubicBezTo>
                  <a:pt x="2221157" y="593129"/>
                  <a:pt x="2221157" y="591849"/>
                  <a:pt x="2219882" y="591849"/>
                </a:cubicBezTo>
                <a:cubicBezTo>
                  <a:pt x="2218609" y="591849"/>
                  <a:pt x="2218609" y="591849"/>
                  <a:pt x="2217335" y="591849"/>
                </a:cubicBezTo>
                <a:cubicBezTo>
                  <a:pt x="2217335" y="593129"/>
                  <a:pt x="2217335" y="593129"/>
                  <a:pt x="2217335" y="593129"/>
                </a:cubicBezTo>
                <a:cubicBezTo>
                  <a:pt x="2217335" y="593129"/>
                  <a:pt x="2217335" y="594378"/>
                  <a:pt x="2217335" y="594378"/>
                </a:cubicBezTo>
                <a:cubicBezTo>
                  <a:pt x="2217335" y="594378"/>
                  <a:pt x="2218609" y="594378"/>
                  <a:pt x="2219882" y="594378"/>
                </a:cubicBezTo>
                <a:cubicBezTo>
                  <a:pt x="2219882" y="594378"/>
                  <a:pt x="2221157" y="594378"/>
                  <a:pt x="2221157" y="594378"/>
                </a:cubicBezTo>
                <a:cubicBezTo>
                  <a:pt x="2222429" y="595658"/>
                  <a:pt x="2223702" y="595658"/>
                  <a:pt x="2224938" y="595658"/>
                </a:cubicBezTo>
                <a:cubicBezTo>
                  <a:pt x="2226212" y="596938"/>
                  <a:pt x="2226212" y="596938"/>
                  <a:pt x="2227486" y="596938"/>
                </a:cubicBezTo>
                <a:cubicBezTo>
                  <a:pt x="2228759" y="596938"/>
                  <a:pt x="2228759" y="596938"/>
                  <a:pt x="2230033" y="596938"/>
                </a:cubicBezTo>
                <a:cubicBezTo>
                  <a:pt x="2231306" y="596938"/>
                  <a:pt x="2231306" y="596938"/>
                  <a:pt x="2231306" y="596938"/>
                </a:cubicBezTo>
                <a:cubicBezTo>
                  <a:pt x="2230033" y="596938"/>
                  <a:pt x="2230033" y="598187"/>
                  <a:pt x="2230033" y="598187"/>
                </a:cubicBezTo>
                <a:cubicBezTo>
                  <a:pt x="2228759" y="598187"/>
                  <a:pt x="2228759" y="599467"/>
                  <a:pt x="2227486" y="599467"/>
                </a:cubicBezTo>
                <a:cubicBezTo>
                  <a:pt x="2226212" y="599467"/>
                  <a:pt x="2226212" y="599467"/>
                  <a:pt x="2224938" y="599467"/>
                </a:cubicBezTo>
                <a:cubicBezTo>
                  <a:pt x="2224938" y="600748"/>
                  <a:pt x="2223702" y="600748"/>
                  <a:pt x="2223702" y="600748"/>
                </a:cubicBezTo>
                <a:cubicBezTo>
                  <a:pt x="2222429" y="600748"/>
                  <a:pt x="2222429" y="600748"/>
                  <a:pt x="2221157" y="600748"/>
                </a:cubicBezTo>
                <a:cubicBezTo>
                  <a:pt x="2219882" y="600748"/>
                  <a:pt x="2218609" y="599467"/>
                  <a:pt x="2217335" y="599467"/>
                </a:cubicBezTo>
                <a:cubicBezTo>
                  <a:pt x="2217335" y="598187"/>
                  <a:pt x="2216062" y="598187"/>
                  <a:pt x="2216062" y="598187"/>
                </a:cubicBezTo>
                <a:cubicBezTo>
                  <a:pt x="2216062" y="598187"/>
                  <a:pt x="2214789" y="598187"/>
                  <a:pt x="2214789" y="598187"/>
                </a:cubicBezTo>
                <a:cubicBezTo>
                  <a:pt x="2213516" y="599467"/>
                  <a:pt x="2213516" y="599467"/>
                  <a:pt x="2213516" y="599467"/>
                </a:cubicBezTo>
                <a:cubicBezTo>
                  <a:pt x="2213516" y="599467"/>
                  <a:pt x="2212242" y="600748"/>
                  <a:pt x="2212242" y="600748"/>
                </a:cubicBezTo>
                <a:cubicBezTo>
                  <a:pt x="2212242" y="600748"/>
                  <a:pt x="2212242" y="601996"/>
                  <a:pt x="2212242" y="601996"/>
                </a:cubicBezTo>
                <a:cubicBezTo>
                  <a:pt x="2213516" y="601996"/>
                  <a:pt x="2213516" y="603277"/>
                  <a:pt x="2214789" y="603277"/>
                </a:cubicBezTo>
                <a:cubicBezTo>
                  <a:pt x="2216062" y="604557"/>
                  <a:pt x="2217335" y="604557"/>
                  <a:pt x="2218609" y="604557"/>
                </a:cubicBezTo>
                <a:cubicBezTo>
                  <a:pt x="2219882" y="604557"/>
                  <a:pt x="2219882" y="605806"/>
                  <a:pt x="2219882" y="605806"/>
                </a:cubicBezTo>
                <a:cubicBezTo>
                  <a:pt x="2219882" y="605806"/>
                  <a:pt x="2219882" y="607086"/>
                  <a:pt x="2219882" y="607086"/>
                </a:cubicBezTo>
                <a:cubicBezTo>
                  <a:pt x="2218609" y="608366"/>
                  <a:pt x="2218609" y="608366"/>
                  <a:pt x="2218609" y="608366"/>
                </a:cubicBezTo>
                <a:cubicBezTo>
                  <a:pt x="2217335" y="608366"/>
                  <a:pt x="2217335" y="607086"/>
                  <a:pt x="2216062" y="607086"/>
                </a:cubicBezTo>
                <a:cubicBezTo>
                  <a:pt x="2214789" y="607086"/>
                  <a:pt x="2214789" y="607086"/>
                  <a:pt x="2213516" y="607086"/>
                </a:cubicBezTo>
                <a:cubicBezTo>
                  <a:pt x="2212242" y="605806"/>
                  <a:pt x="2210969" y="605806"/>
                  <a:pt x="2209733" y="605806"/>
                </a:cubicBezTo>
                <a:cubicBezTo>
                  <a:pt x="2209733" y="605806"/>
                  <a:pt x="2208459" y="604557"/>
                  <a:pt x="2208459" y="604557"/>
                </a:cubicBezTo>
                <a:cubicBezTo>
                  <a:pt x="2207186" y="604557"/>
                  <a:pt x="2207186" y="604557"/>
                  <a:pt x="2207186" y="604557"/>
                </a:cubicBezTo>
                <a:cubicBezTo>
                  <a:pt x="2208459" y="604557"/>
                  <a:pt x="2208459" y="605806"/>
                  <a:pt x="2208459" y="605806"/>
                </a:cubicBezTo>
                <a:cubicBezTo>
                  <a:pt x="2209695" y="607086"/>
                  <a:pt x="2209695" y="607086"/>
                  <a:pt x="2210969" y="607086"/>
                </a:cubicBezTo>
                <a:cubicBezTo>
                  <a:pt x="2212242" y="608366"/>
                  <a:pt x="2213516" y="608366"/>
                  <a:pt x="2214789" y="608366"/>
                </a:cubicBezTo>
                <a:cubicBezTo>
                  <a:pt x="2216062" y="609615"/>
                  <a:pt x="2216062" y="609615"/>
                  <a:pt x="2216062" y="609615"/>
                </a:cubicBezTo>
                <a:cubicBezTo>
                  <a:pt x="2216062" y="610895"/>
                  <a:pt x="2216062" y="610895"/>
                  <a:pt x="2216062" y="610895"/>
                </a:cubicBezTo>
                <a:cubicBezTo>
                  <a:pt x="2216062" y="612175"/>
                  <a:pt x="2214789" y="612175"/>
                  <a:pt x="2214789" y="612175"/>
                </a:cubicBezTo>
                <a:cubicBezTo>
                  <a:pt x="2213516" y="612175"/>
                  <a:pt x="2212242" y="612175"/>
                  <a:pt x="2210969" y="612175"/>
                </a:cubicBezTo>
                <a:cubicBezTo>
                  <a:pt x="2209733" y="612175"/>
                  <a:pt x="2209733" y="610895"/>
                  <a:pt x="2208459" y="610895"/>
                </a:cubicBezTo>
                <a:cubicBezTo>
                  <a:pt x="2208459" y="610895"/>
                  <a:pt x="2208459" y="609615"/>
                  <a:pt x="2208459" y="609615"/>
                </a:cubicBezTo>
                <a:cubicBezTo>
                  <a:pt x="2208459" y="608366"/>
                  <a:pt x="2207186" y="608366"/>
                  <a:pt x="2207186" y="608366"/>
                </a:cubicBezTo>
                <a:cubicBezTo>
                  <a:pt x="2207186" y="608366"/>
                  <a:pt x="2205914" y="608366"/>
                  <a:pt x="2205914" y="608366"/>
                </a:cubicBezTo>
                <a:cubicBezTo>
                  <a:pt x="2205914" y="608366"/>
                  <a:pt x="2204639" y="609615"/>
                  <a:pt x="2204639" y="609615"/>
                </a:cubicBezTo>
                <a:cubicBezTo>
                  <a:pt x="2204639" y="609615"/>
                  <a:pt x="2204639" y="610895"/>
                  <a:pt x="2204639" y="610895"/>
                </a:cubicBezTo>
                <a:cubicBezTo>
                  <a:pt x="2204639" y="610895"/>
                  <a:pt x="2205914" y="612175"/>
                  <a:pt x="2205914" y="612175"/>
                </a:cubicBezTo>
                <a:cubicBezTo>
                  <a:pt x="2205914" y="612175"/>
                  <a:pt x="2205914" y="613424"/>
                  <a:pt x="2205914" y="613424"/>
                </a:cubicBezTo>
                <a:cubicBezTo>
                  <a:pt x="2205914" y="613424"/>
                  <a:pt x="2207186" y="613424"/>
                  <a:pt x="2207186" y="613424"/>
                </a:cubicBezTo>
                <a:cubicBezTo>
                  <a:pt x="2208459" y="613424"/>
                  <a:pt x="2210969" y="613424"/>
                  <a:pt x="2212242" y="613424"/>
                </a:cubicBezTo>
                <a:cubicBezTo>
                  <a:pt x="2213516" y="613424"/>
                  <a:pt x="2213516" y="613424"/>
                  <a:pt x="2214789" y="613424"/>
                </a:cubicBezTo>
                <a:cubicBezTo>
                  <a:pt x="2216062" y="613424"/>
                  <a:pt x="2216062" y="614704"/>
                  <a:pt x="2216062" y="614704"/>
                </a:cubicBezTo>
                <a:cubicBezTo>
                  <a:pt x="2214789" y="614704"/>
                  <a:pt x="2214789" y="614704"/>
                  <a:pt x="2214789" y="614704"/>
                </a:cubicBezTo>
                <a:cubicBezTo>
                  <a:pt x="2214789" y="614704"/>
                  <a:pt x="2213516" y="615984"/>
                  <a:pt x="2213516" y="615984"/>
                </a:cubicBezTo>
                <a:cubicBezTo>
                  <a:pt x="2213516" y="615984"/>
                  <a:pt x="2212242" y="617233"/>
                  <a:pt x="2212242" y="617233"/>
                </a:cubicBezTo>
                <a:cubicBezTo>
                  <a:pt x="2210969" y="617233"/>
                  <a:pt x="2210969" y="617233"/>
                  <a:pt x="2209695" y="617233"/>
                </a:cubicBezTo>
                <a:cubicBezTo>
                  <a:pt x="2208459" y="617233"/>
                  <a:pt x="2208459" y="617233"/>
                  <a:pt x="2207186" y="617233"/>
                </a:cubicBezTo>
                <a:cubicBezTo>
                  <a:pt x="2205914" y="617233"/>
                  <a:pt x="2205914" y="617233"/>
                  <a:pt x="2204639" y="617233"/>
                </a:cubicBezTo>
                <a:cubicBezTo>
                  <a:pt x="2203366" y="617233"/>
                  <a:pt x="2202093" y="617233"/>
                  <a:pt x="2200819" y="617233"/>
                </a:cubicBezTo>
                <a:cubicBezTo>
                  <a:pt x="2200819" y="617233"/>
                  <a:pt x="2200819" y="615984"/>
                  <a:pt x="2200819" y="615984"/>
                </a:cubicBezTo>
                <a:cubicBezTo>
                  <a:pt x="2200819" y="614704"/>
                  <a:pt x="2200819" y="614704"/>
                  <a:pt x="2200819" y="614704"/>
                </a:cubicBezTo>
                <a:cubicBezTo>
                  <a:pt x="2199546" y="614704"/>
                  <a:pt x="2199546" y="614704"/>
                  <a:pt x="2198273" y="614704"/>
                </a:cubicBezTo>
                <a:cubicBezTo>
                  <a:pt x="2198273" y="614704"/>
                  <a:pt x="2196999" y="614704"/>
                  <a:pt x="2196999" y="614704"/>
                </a:cubicBezTo>
                <a:cubicBezTo>
                  <a:pt x="2196999" y="614704"/>
                  <a:pt x="2196999" y="615984"/>
                  <a:pt x="2196999" y="615984"/>
                </a:cubicBezTo>
                <a:cubicBezTo>
                  <a:pt x="2196999" y="615984"/>
                  <a:pt x="2196999" y="617233"/>
                  <a:pt x="2196999" y="617233"/>
                </a:cubicBezTo>
                <a:cubicBezTo>
                  <a:pt x="2196999" y="617233"/>
                  <a:pt x="2195726" y="618513"/>
                  <a:pt x="2195726" y="618513"/>
                </a:cubicBezTo>
                <a:cubicBezTo>
                  <a:pt x="2195726" y="618513"/>
                  <a:pt x="2194490" y="618513"/>
                  <a:pt x="2193219" y="618513"/>
                </a:cubicBezTo>
                <a:cubicBezTo>
                  <a:pt x="2193219" y="618513"/>
                  <a:pt x="2191942" y="618513"/>
                  <a:pt x="2191942" y="618513"/>
                </a:cubicBezTo>
                <a:cubicBezTo>
                  <a:pt x="2190670" y="618513"/>
                  <a:pt x="2190670" y="618513"/>
                  <a:pt x="2189396" y="618513"/>
                </a:cubicBezTo>
                <a:cubicBezTo>
                  <a:pt x="2189396" y="618513"/>
                  <a:pt x="2188123" y="618513"/>
                  <a:pt x="2188123" y="618513"/>
                </a:cubicBezTo>
                <a:cubicBezTo>
                  <a:pt x="2188123" y="618513"/>
                  <a:pt x="2188123" y="619793"/>
                  <a:pt x="2188123" y="619793"/>
                </a:cubicBezTo>
                <a:cubicBezTo>
                  <a:pt x="2188123" y="619793"/>
                  <a:pt x="2189396" y="619793"/>
                  <a:pt x="2189396" y="619793"/>
                </a:cubicBezTo>
                <a:cubicBezTo>
                  <a:pt x="2190670" y="621042"/>
                  <a:pt x="2193219" y="621042"/>
                  <a:pt x="2194490" y="621042"/>
                </a:cubicBezTo>
                <a:cubicBezTo>
                  <a:pt x="2195726" y="621042"/>
                  <a:pt x="2196999" y="621042"/>
                  <a:pt x="2198273" y="621042"/>
                </a:cubicBezTo>
                <a:cubicBezTo>
                  <a:pt x="2198273" y="621042"/>
                  <a:pt x="2199546" y="622322"/>
                  <a:pt x="2199546" y="622322"/>
                </a:cubicBezTo>
                <a:cubicBezTo>
                  <a:pt x="2199546" y="623602"/>
                  <a:pt x="2200819" y="623602"/>
                  <a:pt x="2200819" y="624882"/>
                </a:cubicBezTo>
                <a:cubicBezTo>
                  <a:pt x="2200819" y="624882"/>
                  <a:pt x="2199546" y="624882"/>
                  <a:pt x="2199546" y="624882"/>
                </a:cubicBezTo>
                <a:cubicBezTo>
                  <a:pt x="2198273" y="624882"/>
                  <a:pt x="2198273" y="624882"/>
                  <a:pt x="2196999" y="624882"/>
                </a:cubicBezTo>
                <a:cubicBezTo>
                  <a:pt x="2195726" y="624882"/>
                  <a:pt x="2195726" y="623602"/>
                  <a:pt x="2194490" y="623602"/>
                </a:cubicBezTo>
                <a:cubicBezTo>
                  <a:pt x="2193219" y="623602"/>
                  <a:pt x="2191942" y="622322"/>
                  <a:pt x="2190670" y="622322"/>
                </a:cubicBezTo>
                <a:cubicBezTo>
                  <a:pt x="2189396" y="622322"/>
                  <a:pt x="2189396" y="622322"/>
                  <a:pt x="2188123" y="622322"/>
                </a:cubicBezTo>
                <a:cubicBezTo>
                  <a:pt x="2186851" y="622322"/>
                  <a:pt x="2186851" y="622322"/>
                  <a:pt x="2185577" y="622322"/>
                </a:cubicBezTo>
                <a:cubicBezTo>
                  <a:pt x="2185577" y="623602"/>
                  <a:pt x="2185577" y="623602"/>
                  <a:pt x="2185577" y="623602"/>
                </a:cubicBezTo>
                <a:cubicBezTo>
                  <a:pt x="2185577" y="624882"/>
                  <a:pt x="2186851" y="624882"/>
                  <a:pt x="2186851" y="624882"/>
                </a:cubicBezTo>
                <a:cubicBezTo>
                  <a:pt x="2186851" y="624882"/>
                  <a:pt x="2188123" y="624882"/>
                  <a:pt x="2189396" y="624882"/>
                </a:cubicBezTo>
                <a:cubicBezTo>
                  <a:pt x="2190670" y="624882"/>
                  <a:pt x="2191942" y="626131"/>
                  <a:pt x="2193219" y="626131"/>
                </a:cubicBezTo>
                <a:cubicBezTo>
                  <a:pt x="2194490" y="626131"/>
                  <a:pt x="2194490" y="627411"/>
                  <a:pt x="2195726" y="627411"/>
                </a:cubicBezTo>
                <a:cubicBezTo>
                  <a:pt x="2195726" y="627411"/>
                  <a:pt x="2195726" y="628691"/>
                  <a:pt x="2195726" y="628691"/>
                </a:cubicBezTo>
                <a:cubicBezTo>
                  <a:pt x="2195726" y="629940"/>
                  <a:pt x="2195726" y="629940"/>
                  <a:pt x="2195726" y="631220"/>
                </a:cubicBezTo>
                <a:cubicBezTo>
                  <a:pt x="2195726" y="632501"/>
                  <a:pt x="2196999" y="632501"/>
                  <a:pt x="2196999" y="632501"/>
                </a:cubicBezTo>
                <a:cubicBezTo>
                  <a:pt x="2196999" y="633749"/>
                  <a:pt x="2196999" y="633749"/>
                  <a:pt x="2196999" y="633749"/>
                </a:cubicBezTo>
                <a:cubicBezTo>
                  <a:pt x="2196999" y="633749"/>
                  <a:pt x="2195726" y="635030"/>
                  <a:pt x="2195726" y="635030"/>
                </a:cubicBezTo>
                <a:cubicBezTo>
                  <a:pt x="2195726" y="635030"/>
                  <a:pt x="2195726" y="636310"/>
                  <a:pt x="2195726" y="636310"/>
                </a:cubicBezTo>
                <a:cubicBezTo>
                  <a:pt x="2194490" y="637559"/>
                  <a:pt x="2194490" y="638839"/>
                  <a:pt x="2194490" y="638839"/>
                </a:cubicBezTo>
                <a:cubicBezTo>
                  <a:pt x="2193219" y="638839"/>
                  <a:pt x="2191942" y="638839"/>
                  <a:pt x="2191942" y="638839"/>
                </a:cubicBezTo>
                <a:cubicBezTo>
                  <a:pt x="2190670" y="638839"/>
                  <a:pt x="2190670" y="638839"/>
                  <a:pt x="2189396" y="638839"/>
                </a:cubicBezTo>
                <a:cubicBezTo>
                  <a:pt x="2188123" y="638839"/>
                  <a:pt x="2188123" y="638839"/>
                  <a:pt x="2186851" y="638839"/>
                </a:cubicBezTo>
                <a:cubicBezTo>
                  <a:pt x="2185577" y="637559"/>
                  <a:pt x="2185577" y="637559"/>
                  <a:pt x="2184304" y="637559"/>
                </a:cubicBezTo>
                <a:cubicBezTo>
                  <a:pt x="2184304" y="637559"/>
                  <a:pt x="2183031" y="637559"/>
                  <a:pt x="2183031" y="637559"/>
                </a:cubicBezTo>
                <a:cubicBezTo>
                  <a:pt x="2184304" y="638839"/>
                  <a:pt x="2184304" y="638839"/>
                  <a:pt x="2184304" y="638839"/>
                </a:cubicBezTo>
                <a:cubicBezTo>
                  <a:pt x="2185577" y="640119"/>
                  <a:pt x="2185577" y="640119"/>
                  <a:pt x="2186851" y="640119"/>
                </a:cubicBezTo>
                <a:cubicBezTo>
                  <a:pt x="2188123" y="640119"/>
                  <a:pt x="2189396" y="640119"/>
                  <a:pt x="2190670" y="640119"/>
                </a:cubicBezTo>
                <a:cubicBezTo>
                  <a:pt x="2190670" y="641368"/>
                  <a:pt x="2189396" y="641368"/>
                  <a:pt x="2189396" y="642648"/>
                </a:cubicBezTo>
                <a:lnTo>
                  <a:pt x="2188123" y="642648"/>
                </a:lnTo>
                <a:cubicBezTo>
                  <a:pt x="2188123" y="642648"/>
                  <a:pt x="2188123" y="643928"/>
                  <a:pt x="2188123" y="643928"/>
                </a:cubicBezTo>
                <a:cubicBezTo>
                  <a:pt x="2188123" y="643928"/>
                  <a:pt x="2186851" y="645177"/>
                  <a:pt x="2186851" y="645177"/>
                </a:cubicBezTo>
                <a:cubicBezTo>
                  <a:pt x="2185577" y="645177"/>
                  <a:pt x="2185577" y="646457"/>
                  <a:pt x="2184304" y="646457"/>
                </a:cubicBezTo>
                <a:cubicBezTo>
                  <a:pt x="2184304" y="645177"/>
                  <a:pt x="2183031" y="645177"/>
                  <a:pt x="2183031" y="645177"/>
                </a:cubicBezTo>
                <a:cubicBezTo>
                  <a:pt x="2183031" y="645177"/>
                  <a:pt x="2181756" y="645177"/>
                  <a:pt x="2181756" y="645177"/>
                </a:cubicBezTo>
                <a:cubicBezTo>
                  <a:pt x="2180521" y="645177"/>
                  <a:pt x="2180521" y="645177"/>
                  <a:pt x="2179248" y="645177"/>
                </a:cubicBezTo>
                <a:cubicBezTo>
                  <a:pt x="2180521" y="645177"/>
                  <a:pt x="2180521" y="646457"/>
                  <a:pt x="2180521" y="646457"/>
                </a:cubicBezTo>
                <a:cubicBezTo>
                  <a:pt x="2181756" y="646457"/>
                  <a:pt x="2181756" y="646457"/>
                  <a:pt x="2183031" y="646457"/>
                </a:cubicBezTo>
                <a:cubicBezTo>
                  <a:pt x="2184304" y="647737"/>
                  <a:pt x="2184304" y="647737"/>
                  <a:pt x="2185577" y="647737"/>
                </a:cubicBezTo>
                <a:cubicBezTo>
                  <a:pt x="2185577" y="647737"/>
                  <a:pt x="2185577" y="648986"/>
                  <a:pt x="2185577" y="648986"/>
                </a:cubicBezTo>
                <a:cubicBezTo>
                  <a:pt x="2184304" y="648986"/>
                  <a:pt x="2184304" y="650266"/>
                  <a:pt x="2183031" y="650266"/>
                </a:cubicBezTo>
                <a:cubicBezTo>
                  <a:pt x="2183031" y="650266"/>
                  <a:pt x="2184304" y="650266"/>
                  <a:pt x="2185577" y="650266"/>
                </a:cubicBezTo>
                <a:cubicBezTo>
                  <a:pt x="2186851" y="651546"/>
                  <a:pt x="2186851" y="651546"/>
                  <a:pt x="2186851" y="651546"/>
                </a:cubicBezTo>
                <a:cubicBezTo>
                  <a:pt x="2186851" y="652795"/>
                  <a:pt x="2186851" y="652795"/>
                  <a:pt x="2186851" y="652795"/>
                </a:cubicBezTo>
                <a:cubicBezTo>
                  <a:pt x="2185577" y="652795"/>
                  <a:pt x="2185577" y="654075"/>
                  <a:pt x="2184304" y="654075"/>
                </a:cubicBezTo>
                <a:cubicBezTo>
                  <a:pt x="2181756" y="654075"/>
                  <a:pt x="2180521" y="655355"/>
                  <a:pt x="2179248" y="655355"/>
                </a:cubicBezTo>
                <a:cubicBezTo>
                  <a:pt x="2177974" y="655355"/>
                  <a:pt x="2176703" y="655355"/>
                  <a:pt x="2175429" y="655355"/>
                </a:cubicBezTo>
                <a:cubicBezTo>
                  <a:pt x="2175429" y="655355"/>
                  <a:pt x="2174156" y="655355"/>
                  <a:pt x="2172881" y="655355"/>
                </a:cubicBezTo>
                <a:cubicBezTo>
                  <a:pt x="2171609" y="655355"/>
                  <a:pt x="2171609" y="655355"/>
                  <a:pt x="2171609" y="655355"/>
                </a:cubicBezTo>
                <a:cubicBezTo>
                  <a:pt x="2171609" y="655355"/>
                  <a:pt x="2172881" y="656604"/>
                  <a:pt x="2172881" y="656604"/>
                </a:cubicBezTo>
                <a:cubicBezTo>
                  <a:pt x="2174156" y="656604"/>
                  <a:pt x="2175429" y="656604"/>
                  <a:pt x="2176703" y="656604"/>
                </a:cubicBezTo>
                <a:cubicBezTo>
                  <a:pt x="2177974" y="656604"/>
                  <a:pt x="2177974" y="656604"/>
                  <a:pt x="2177974" y="656604"/>
                </a:cubicBezTo>
                <a:lnTo>
                  <a:pt x="2179248" y="656604"/>
                </a:lnTo>
                <a:cubicBezTo>
                  <a:pt x="2180521" y="656604"/>
                  <a:pt x="2180521" y="656604"/>
                  <a:pt x="2181756" y="656604"/>
                </a:cubicBezTo>
                <a:cubicBezTo>
                  <a:pt x="2181756" y="657884"/>
                  <a:pt x="2181756" y="657884"/>
                  <a:pt x="2181756" y="657884"/>
                </a:cubicBezTo>
                <a:cubicBezTo>
                  <a:pt x="2180521" y="657884"/>
                  <a:pt x="2180521" y="659164"/>
                  <a:pt x="2179248" y="659164"/>
                </a:cubicBezTo>
                <a:cubicBezTo>
                  <a:pt x="2177974" y="659164"/>
                  <a:pt x="2177974" y="659164"/>
                  <a:pt x="2176703" y="659164"/>
                </a:cubicBezTo>
                <a:cubicBezTo>
                  <a:pt x="2176703" y="659164"/>
                  <a:pt x="2175429" y="659164"/>
                  <a:pt x="2175429" y="659164"/>
                </a:cubicBezTo>
                <a:cubicBezTo>
                  <a:pt x="2175429" y="660444"/>
                  <a:pt x="2175429" y="660444"/>
                  <a:pt x="2175429" y="660444"/>
                </a:cubicBezTo>
                <a:cubicBezTo>
                  <a:pt x="2176703" y="660444"/>
                  <a:pt x="2176703" y="660444"/>
                  <a:pt x="2177974" y="660444"/>
                </a:cubicBezTo>
                <a:cubicBezTo>
                  <a:pt x="2177974" y="660444"/>
                  <a:pt x="2179248" y="660444"/>
                  <a:pt x="2180521" y="660444"/>
                </a:cubicBezTo>
                <a:cubicBezTo>
                  <a:pt x="2181756" y="660444"/>
                  <a:pt x="2181756" y="660444"/>
                  <a:pt x="2183031" y="660444"/>
                </a:cubicBezTo>
                <a:cubicBezTo>
                  <a:pt x="2183031" y="661693"/>
                  <a:pt x="2183031" y="661693"/>
                  <a:pt x="2183031" y="661693"/>
                </a:cubicBezTo>
                <a:cubicBezTo>
                  <a:pt x="2181756" y="661693"/>
                  <a:pt x="2181756" y="662973"/>
                  <a:pt x="2180521" y="662973"/>
                </a:cubicBezTo>
                <a:cubicBezTo>
                  <a:pt x="2180521" y="662973"/>
                  <a:pt x="2179248" y="664254"/>
                  <a:pt x="2177974" y="664254"/>
                </a:cubicBezTo>
                <a:cubicBezTo>
                  <a:pt x="2176703" y="664254"/>
                  <a:pt x="2176703" y="664254"/>
                  <a:pt x="2175429" y="664254"/>
                </a:cubicBezTo>
                <a:cubicBezTo>
                  <a:pt x="2174156" y="662973"/>
                  <a:pt x="2174156" y="662973"/>
                  <a:pt x="2172881" y="662973"/>
                </a:cubicBezTo>
                <a:cubicBezTo>
                  <a:pt x="2172881" y="662973"/>
                  <a:pt x="2171609" y="661693"/>
                  <a:pt x="2170335" y="661693"/>
                </a:cubicBezTo>
                <a:cubicBezTo>
                  <a:pt x="2169062" y="661693"/>
                  <a:pt x="2169062" y="660444"/>
                  <a:pt x="2169062" y="660444"/>
                </a:cubicBezTo>
                <a:cubicBezTo>
                  <a:pt x="2169062" y="660444"/>
                  <a:pt x="2167826" y="660444"/>
                  <a:pt x="2167826" y="660444"/>
                </a:cubicBezTo>
                <a:cubicBezTo>
                  <a:pt x="2167826" y="661693"/>
                  <a:pt x="2166554" y="661693"/>
                  <a:pt x="2166554" y="661693"/>
                </a:cubicBezTo>
                <a:cubicBezTo>
                  <a:pt x="2165280" y="661693"/>
                  <a:pt x="2165280" y="661693"/>
                  <a:pt x="2164007" y="661693"/>
                </a:cubicBezTo>
                <a:cubicBezTo>
                  <a:pt x="2162734" y="661693"/>
                  <a:pt x="2162734" y="661693"/>
                  <a:pt x="2162734" y="661693"/>
                </a:cubicBezTo>
                <a:cubicBezTo>
                  <a:pt x="2162734" y="662973"/>
                  <a:pt x="2164007" y="662973"/>
                  <a:pt x="2164007" y="662973"/>
                </a:cubicBezTo>
                <a:cubicBezTo>
                  <a:pt x="2166554" y="664254"/>
                  <a:pt x="2167826" y="664254"/>
                  <a:pt x="2170335" y="664254"/>
                </a:cubicBezTo>
                <a:cubicBezTo>
                  <a:pt x="2171609" y="665502"/>
                  <a:pt x="2172881" y="665502"/>
                  <a:pt x="2174156" y="665502"/>
                </a:cubicBezTo>
                <a:cubicBezTo>
                  <a:pt x="2174156" y="665502"/>
                  <a:pt x="2174156" y="666783"/>
                  <a:pt x="2174156" y="666783"/>
                </a:cubicBezTo>
                <a:cubicBezTo>
                  <a:pt x="2174156" y="668063"/>
                  <a:pt x="2172881" y="668063"/>
                  <a:pt x="2172881" y="668063"/>
                </a:cubicBezTo>
                <a:cubicBezTo>
                  <a:pt x="2172881" y="669312"/>
                  <a:pt x="2172881" y="669312"/>
                  <a:pt x="2172881" y="669312"/>
                </a:cubicBezTo>
                <a:cubicBezTo>
                  <a:pt x="2172881" y="669312"/>
                  <a:pt x="2174156" y="669312"/>
                  <a:pt x="2174156" y="669312"/>
                </a:cubicBezTo>
                <a:cubicBezTo>
                  <a:pt x="2175429" y="669312"/>
                  <a:pt x="2175429" y="669312"/>
                  <a:pt x="2176703" y="669312"/>
                </a:cubicBezTo>
                <a:cubicBezTo>
                  <a:pt x="2176703" y="669312"/>
                  <a:pt x="2177974" y="669312"/>
                  <a:pt x="2177974" y="669312"/>
                </a:cubicBezTo>
                <a:cubicBezTo>
                  <a:pt x="2177974" y="669312"/>
                  <a:pt x="2179248" y="669312"/>
                  <a:pt x="2179248" y="669312"/>
                </a:cubicBezTo>
                <a:cubicBezTo>
                  <a:pt x="2179248" y="670592"/>
                  <a:pt x="2179248" y="670592"/>
                  <a:pt x="2179248" y="670592"/>
                </a:cubicBezTo>
                <a:cubicBezTo>
                  <a:pt x="2179248" y="670592"/>
                  <a:pt x="2177974" y="670592"/>
                  <a:pt x="2177974" y="670592"/>
                </a:cubicBezTo>
                <a:cubicBezTo>
                  <a:pt x="2177974" y="670592"/>
                  <a:pt x="2176703" y="671872"/>
                  <a:pt x="2176703" y="671872"/>
                </a:cubicBezTo>
                <a:cubicBezTo>
                  <a:pt x="2176703" y="673121"/>
                  <a:pt x="2176703" y="673121"/>
                  <a:pt x="2176703" y="673121"/>
                </a:cubicBezTo>
                <a:cubicBezTo>
                  <a:pt x="2176703" y="673121"/>
                  <a:pt x="2175429" y="673121"/>
                  <a:pt x="2175429" y="673121"/>
                </a:cubicBezTo>
                <a:cubicBezTo>
                  <a:pt x="2171609" y="673121"/>
                  <a:pt x="2169062" y="671872"/>
                  <a:pt x="2166554" y="671872"/>
                </a:cubicBezTo>
                <a:cubicBezTo>
                  <a:pt x="2164007" y="671872"/>
                  <a:pt x="2162734" y="671872"/>
                  <a:pt x="2161460" y="671872"/>
                </a:cubicBezTo>
                <a:cubicBezTo>
                  <a:pt x="2161460" y="670592"/>
                  <a:pt x="2161460" y="670592"/>
                  <a:pt x="2161460" y="670592"/>
                </a:cubicBezTo>
                <a:cubicBezTo>
                  <a:pt x="2161460" y="669312"/>
                  <a:pt x="2161460" y="668063"/>
                  <a:pt x="2161460" y="668063"/>
                </a:cubicBezTo>
                <a:cubicBezTo>
                  <a:pt x="2161460" y="668063"/>
                  <a:pt x="2162734" y="668063"/>
                  <a:pt x="2162734" y="668063"/>
                </a:cubicBezTo>
                <a:cubicBezTo>
                  <a:pt x="2162734" y="668063"/>
                  <a:pt x="2162734" y="666783"/>
                  <a:pt x="2162734" y="666783"/>
                </a:cubicBezTo>
                <a:cubicBezTo>
                  <a:pt x="2162734" y="666783"/>
                  <a:pt x="2161460" y="666783"/>
                  <a:pt x="2161460" y="666783"/>
                </a:cubicBezTo>
                <a:cubicBezTo>
                  <a:pt x="2161460" y="666783"/>
                  <a:pt x="2160188" y="668063"/>
                  <a:pt x="2160188" y="668063"/>
                </a:cubicBezTo>
                <a:cubicBezTo>
                  <a:pt x="2160188" y="668063"/>
                  <a:pt x="2158914" y="668063"/>
                  <a:pt x="2158914" y="668063"/>
                </a:cubicBezTo>
                <a:cubicBezTo>
                  <a:pt x="2158914" y="668063"/>
                  <a:pt x="2158914" y="669312"/>
                  <a:pt x="2158914" y="670592"/>
                </a:cubicBezTo>
                <a:cubicBezTo>
                  <a:pt x="2157641" y="670592"/>
                  <a:pt x="2157641" y="670592"/>
                  <a:pt x="2156368" y="670592"/>
                </a:cubicBezTo>
                <a:cubicBezTo>
                  <a:pt x="2156368" y="670592"/>
                  <a:pt x="2155094" y="670592"/>
                  <a:pt x="2155094" y="670592"/>
                </a:cubicBezTo>
                <a:cubicBezTo>
                  <a:pt x="2155094" y="670592"/>
                  <a:pt x="2155094" y="671872"/>
                  <a:pt x="2155094" y="671872"/>
                </a:cubicBezTo>
                <a:cubicBezTo>
                  <a:pt x="2155094" y="671872"/>
                  <a:pt x="2155094" y="673121"/>
                  <a:pt x="2155094" y="673121"/>
                </a:cubicBezTo>
                <a:cubicBezTo>
                  <a:pt x="2155094" y="673121"/>
                  <a:pt x="2153820" y="674401"/>
                  <a:pt x="2153820" y="674401"/>
                </a:cubicBezTo>
                <a:cubicBezTo>
                  <a:pt x="2152585" y="674401"/>
                  <a:pt x="2152585" y="674401"/>
                  <a:pt x="2151312" y="674401"/>
                </a:cubicBezTo>
                <a:cubicBezTo>
                  <a:pt x="2152585" y="673121"/>
                  <a:pt x="2152585" y="673121"/>
                  <a:pt x="2152585" y="671872"/>
                </a:cubicBezTo>
                <a:cubicBezTo>
                  <a:pt x="2152585" y="671872"/>
                  <a:pt x="2153857" y="670592"/>
                  <a:pt x="2153857" y="670592"/>
                </a:cubicBezTo>
                <a:cubicBezTo>
                  <a:pt x="2153857" y="670592"/>
                  <a:pt x="2153857" y="669312"/>
                  <a:pt x="2153857" y="669312"/>
                </a:cubicBezTo>
                <a:cubicBezTo>
                  <a:pt x="2155094" y="668063"/>
                  <a:pt x="2155094" y="666783"/>
                  <a:pt x="2156368" y="665502"/>
                </a:cubicBezTo>
                <a:cubicBezTo>
                  <a:pt x="2155094" y="665502"/>
                  <a:pt x="2155094" y="665502"/>
                  <a:pt x="2155094" y="665502"/>
                </a:cubicBezTo>
                <a:cubicBezTo>
                  <a:pt x="2153857" y="665502"/>
                  <a:pt x="2153857" y="666783"/>
                  <a:pt x="2152585" y="666783"/>
                </a:cubicBezTo>
                <a:cubicBezTo>
                  <a:pt x="2152585" y="668063"/>
                  <a:pt x="2151312" y="669312"/>
                  <a:pt x="2151312" y="670592"/>
                </a:cubicBezTo>
                <a:lnTo>
                  <a:pt x="2148785" y="673099"/>
                </a:lnTo>
                <a:lnTo>
                  <a:pt x="2150219" y="673099"/>
                </a:lnTo>
                <a:cubicBezTo>
                  <a:pt x="2150219" y="674370"/>
                  <a:pt x="2150219" y="674370"/>
                  <a:pt x="2150219" y="674370"/>
                </a:cubicBezTo>
                <a:cubicBezTo>
                  <a:pt x="2148947" y="674370"/>
                  <a:pt x="2148947" y="675641"/>
                  <a:pt x="2147679" y="675641"/>
                </a:cubicBezTo>
                <a:cubicBezTo>
                  <a:pt x="2146407" y="675641"/>
                  <a:pt x="2145137" y="675641"/>
                  <a:pt x="2147679" y="674370"/>
                </a:cubicBezTo>
                <a:cubicBezTo>
                  <a:pt x="2146407" y="674370"/>
                  <a:pt x="2146407" y="674370"/>
                  <a:pt x="2146407" y="674370"/>
                </a:cubicBezTo>
                <a:lnTo>
                  <a:pt x="2147657" y="673121"/>
                </a:lnTo>
                <a:lnTo>
                  <a:pt x="2147489" y="673121"/>
                </a:lnTo>
                <a:cubicBezTo>
                  <a:pt x="2147489" y="673121"/>
                  <a:pt x="2147489" y="671872"/>
                  <a:pt x="2147489" y="671872"/>
                </a:cubicBezTo>
                <a:cubicBezTo>
                  <a:pt x="2147489" y="670592"/>
                  <a:pt x="2148762" y="670592"/>
                  <a:pt x="2150038" y="669312"/>
                </a:cubicBezTo>
                <a:cubicBezTo>
                  <a:pt x="2150038" y="668063"/>
                  <a:pt x="2150038" y="668063"/>
                  <a:pt x="2150038" y="666783"/>
                </a:cubicBezTo>
                <a:cubicBezTo>
                  <a:pt x="2150038" y="665502"/>
                  <a:pt x="2151312" y="665502"/>
                  <a:pt x="2151312" y="664254"/>
                </a:cubicBezTo>
                <a:cubicBezTo>
                  <a:pt x="2150038" y="665502"/>
                  <a:pt x="2150038" y="665502"/>
                  <a:pt x="2148762" y="665502"/>
                </a:cubicBezTo>
                <a:cubicBezTo>
                  <a:pt x="2148762" y="665502"/>
                  <a:pt x="2147489" y="665502"/>
                  <a:pt x="2147489" y="665502"/>
                </a:cubicBezTo>
                <a:cubicBezTo>
                  <a:pt x="2147489" y="666783"/>
                  <a:pt x="2146215" y="666783"/>
                  <a:pt x="2146215" y="668063"/>
                </a:cubicBezTo>
                <a:cubicBezTo>
                  <a:pt x="2144943" y="669312"/>
                  <a:pt x="2144943" y="669312"/>
                  <a:pt x="2143671" y="669312"/>
                </a:cubicBezTo>
                <a:cubicBezTo>
                  <a:pt x="2142397" y="669312"/>
                  <a:pt x="2142397" y="669312"/>
                  <a:pt x="2142397" y="669312"/>
                </a:cubicBezTo>
                <a:cubicBezTo>
                  <a:pt x="2143671" y="669312"/>
                  <a:pt x="2143671" y="668063"/>
                  <a:pt x="2143671" y="668063"/>
                </a:cubicBezTo>
                <a:cubicBezTo>
                  <a:pt x="2144943" y="668063"/>
                  <a:pt x="2144943" y="666783"/>
                  <a:pt x="2146215" y="666783"/>
                </a:cubicBezTo>
                <a:cubicBezTo>
                  <a:pt x="2144943" y="666783"/>
                  <a:pt x="2144943" y="666783"/>
                  <a:pt x="2144943" y="666783"/>
                </a:cubicBezTo>
                <a:cubicBezTo>
                  <a:pt x="2144943" y="666783"/>
                  <a:pt x="2143671" y="666783"/>
                  <a:pt x="2143671" y="666783"/>
                </a:cubicBezTo>
                <a:cubicBezTo>
                  <a:pt x="2143671" y="666783"/>
                  <a:pt x="2142397" y="668063"/>
                  <a:pt x="2142397" y="668063"/>
                </a:cubicBezTo>
                <a:cubicBezTo>
                  <a:pt x="2141126" y="668063"/>
                  <a:pt x="2141126" y="669312"/>
                  <a:pt x="2139853" y="669312"/>
                </a:cubicBezTo>
                <a:cubicBezTo>
                  <a:pt x="2139853" y="669312"/>
                  <a:pt x="2139853" y="670592"/>
                  <a:pt x="2139853" y="670592"/>
                </a:cubicBezTo>
                <a:cubicBezTo>
                  <a:pt x="2139853" y="670592"/>
                  <a:pt x="2138618" y="669312"/>
                  <a:pt x="2138618" y="669312"/>
                </a:cubicBezTo>
                <a:cubicBezTo>
                  <a:pt x="2138618" y="668063"/>
                  <a:pt x="2138618" y="668063"/>
                  <a:pt x="2138618" y="668063"/>
                </a:cubicBezTo>
                <a:cubicBezTo>
                  <a:pt x="2138618" y="668063"/>
                  <a:pt x="2137345" y="668063"/>
                  <a:pt x="2137345" y="668063"/>
                </a:cubicBezTo>
                <a:cubicBezTo>
                  <a:pt x="2137345" y="668063"/>
                  <a:pt x="2136070" y="669312"/>
                  <a:pt x="2136070" y="669312"/>
                </a:cubicBezTo>
                <a:cubicBezTo>
                  <a:pt x="2136070" y="669312"/>
                  <a:pt x="2134796" y="669312"/>
                  <a:pt x="2134796" y="669312"/>
                </a:cubicBezTo>
                <a:cubicBezTo>
                  <a:pt x="2134796" y="669312"/>
                  <a:pt x="2134796" y="668063"/>
                  <a:pt x="2134796" y="668063"/>
                </a:cubicBezTo>
                <a:cubicBezTo>
                  <a:pt x="2137345" y="668063"/>
                  <a:pt x="2138618" y="666783"/>
                  <a:pt x="2139853" y="665502"/>
                </a:cubicBezTo>
                <a:cubicBezTo>
                  <a:pt x="2139853" y="664254"/>
                  <a:pt x="2139853" y="664254"/>
                  <a:pt x="2139853" y="662973"/>
                </a:cubicBezTo>
                <a:cubicBezTo>
                  <a:pt x="2138618" y="662973"/>
                  <a:pt x="2138618" y="662973"/>
                  <a:pt x="2138618" y="662973"/>
                </a:cubicBezTo>
                <a:cubicBezTo>
                  <a:pt x="2139853" y="661693"/>
                  <a:pt x="2139853" y="661693"/>
                  <a:pt x="2139853" y="661693"/>
                </a:cubicBezTo>
                <a:cubicBezTo>
                  <a:pt x="2139853" y="660444"/>
                  <a:pt x="2141126" y="660444"/>
                  <a:pt x="2142397" y="660444"/>
                </a:cubicBezTo>
                <a:cubicBezTo>
                  <a:pt x="2143671" y="660444"/>
                  <a:pt x="2143671" y="659164"/>
                  <a:pt x="2144943" y="659164"/>
                </a:cubicBezTo>
                <a:cubicBezTo>
                  <a:pt x="2146215" y="659164"/>
                  <a:pt x="2146215" y="657884"/>
                  <a:pt x="2147489" y="657884"/>
                </a:cubicBezTo>
                <a:cubicBezTo>
                  <a:pt x="2148762" y="656604"/>
                  <a:pt x="2148762" y="656604"/>
                  <a:pt x="2150038" y="656604"/>
                </a:cubicBezTo>
                <a:cubicBezTo>
                  <a:pt x="2150038" y="656604"/>
                  <a:pt x="2150038" y="655355"/>
                  <a:pt x="2150038" y="655355"/>
                </a:cubicBezTo>
                <a:cubicBezTo>
                  <a:pt x="2150038" y="655355"/>
                  <a:pt x="2148762" y="654075"/>
                  <a:pt x="2148762" y="654075"/>
                </a:cubicBezTo>
                <a:cubicBezTo>
                  <a:pt x="2148762" y="654075"/>
                  <a:pt x="2147489" y="654075"/>
                  <a:pt x="2147489" y="654075"/>
                </a:cubicBezTo>
                <a:cubicBezTo>
                  <a:pt x="2147489" y="655355"/>
                  <a:pt x="2146215" y="656604"/>
                  <a:pt x="2144943" y="657884"/>
                </a:cubicBezTo>
                <a:cubicBezTo>
                  <a:pt x="2143671" y="657884"/>
                  <a:pt x="2141126" y="659164"/>
                  <a:pt x="2139853" y="660444"/>
                </a:cubicBezTo>
                <a:cubicBezTo>
                  <a:pt x="2138618" y="660444"/>
                  <a:pt x="2137345" y="661693"/>
                  <a:pt x="2136070" y="661693"/>
                </a:cubicBezTo>
                <a:cubicBezTo>
                  <a:pt x="2134796" y="660444"/>
                  <a:pt x="2134796" y="660444"/>
                  <a:pt x="2134796" y="660444"/>
                </a:cubicBezTo>
                <a:cubicBezTo>
                  <a:pt x="2134796" y="660444"/>
                  <a:pt x="2136070" y="659164"/>
                  <a:pt x="2136070" y="659164"/>
                </a:cubicBezTo>
                <a:cubicBezTo>
                  <a:pt x="2137345" y="657884"/>
                  <a:pt x="2137345" y="657884"/>
                  <a:pt x="2138618" y="657884"/>
                </a:cubicBezTo>
                <a:cubicBezTo>
                  <a:pt x="2139853" y="656604"/>
                  <a:pt x="2139853" y="656604"/>
                  <a:pt x="2141126" y="655355"/>
                </a:cubicBezTo>
                <a:cubicBezTo>
                  <a:pt x="2141126" y="654075"/>
                  <a:pt x="2141126" y="654075"/>
                  <a:pt x="2141126" y="652795"/>
                </a:cubicBezTo>
                <a:cubicBezTo>
                  <a:pt x="2141126" y="652795"/>
                  <a:pt x="2139853" y="651546"/>
                  <a:pt x="2139853" y="651546"/>
                </a:cubicBezTo>
                <a:cubicBezTo>
                  <a:pt x="2139853" y="651546"/>
                  <a:pt x="2138618" y="651546"/>
                  <a:pt x="2138618" y="651546"/>
                </a:cubicBezTo>
                <a:cubicBezTo>
                  <a:pt x="2138618" y="652795"/>
                  <a:pt x="2137345" y="652795"/>
                  <a:pt x="2137345" y="652795"/>
                </a:cubicBezTo>
                <a:cubicBezTo>
                  <a:pt x="2137345" y="652795"/>
                  <a:pt x="2137345" y="654075"/>
                  <a:pt x="2137345" y="654075"/>
                </a:cubicBezTo>
                <a:cubicBezTo>
                  <a:pt x="2137345" y="655355"/>
                  <a:pt x="2138618" y="655355"/>
                  <a:pt x="2138618" y="655355"/>
                </a:cubicBezTo>
                <a:cubicBezTo>
                  <a:pt x="2138618" y="655355"/>
                  <a:pt x="2138618" y="656604"/>
                  <a:pt x="2138618" y="656604"/>
                </a:cubicBezTo>
                <a:cubicBezTo>
                  <a:pt x="2138618" y="656604"/>
                  <a:pt x="2137345" y="657884"/>
                  <a:pt x="2137345" y="657884"/>
                </a:cubicBezTo>
                <a:cubicBezTo>
                  <a:pt x="2136070" y="657884"/>
                  <a:pt x="2136070" y="657884"/>
                  <a:pt x="2134796" y="657884"/>
                </a:cubicBezTo>
                <a:cubicBezTo>
                  <a:pt x="2133521" y="659164"/>
                  <a:pt x="2133521" y="659164"/>
                  <a:pt x="2132247" y="659164"/>
                </a:cubicBezTo>
                <a:cubicBezTo>
                  <a:pt x="2130973" y="659164"/>
                  <a:pt x="2130973" y="659164"/>
                  <a:pt x="2129698" y="659164"/>
                </a:cubicBezTo>
                <a:cubicBezTo>
                  <a:pt x="2129698" y="659164"/>
                  <a:pt x="2128423" y="660444"/>
                  <a:pt x="2128423" y="660444"/>
                </a:cubicBezTo>
                <a:cubicBezTo>
                  <a:pt x="2128423" y="660444"/>
                  <a:pt x="2127149" y="661693"/>
                  <a:pt x="2127149" y="661693"/>
                </a:cubicBezTo>
                <a:cubicBezTo>
                  <a:pt x="2127149" y="662973"/>
                  <a:pt x="2125874" y="662973"/>
                  <a:pt x="2125874" y="662973"/>
                </a:cubicBezTo>
                <a:cubicBezTo>
                  <a:pt x="2124638" y="662973"/>
                  <a:pt x="2124638" y="662973"/>
                  <a:pt x="2123367" y="662973"/>
                </a:cubicBezTo>
                <a:cubicBezTo>
                  <a:pt x="2123367" y="661693"/>
                  <a:pt x="2122094" y="661693"/>
                  <a:pt x="2122094" y="661693"/>
                </a:cubicBezTo>
                <a:cubicBezTo>
                  <a:pt x="2120821" y="662973"/>
                  <a:pt x="2120821" y="662973"/>
                  <a:pt x="2119549" y="662973"/>
                </a:cubicBezTo>
                <a:cubicBezTo>
                  <a:pt x="2119549" y="662973"/>
                  <a:pt x="2118275" y="664254"/>
                  <a:pt x="2118275" y="664254"/>
                </a:cubicBezTo>
                <a:cubicBezTo>
                  <a:pt x="2117004" y="664254"/>
                  <a:pt x="2117004" y="664254"/>
                  <a:pt x="2115729" y="664254"/>
                </a:cubicBezTo>
                <a:cubicBezTo>
                  <a:pt x="2115729" y="665502"/>
                  <a:pt x="2114455" y="665502"/>
                  <a:pt x="2114455" y="665502"/>
                </a:cubicBezTo>
                <a:cubicBezTo>
                  <a:pt x="2114455" y="665502"/>
                  <a:pt x="2114455" y="666783"/>
                  <a:pt x="2114455" y="666783"/>
                </a:cubicBezTo>
                <a:cubicBezTo>
                  <a:pt x="2114455" y="668063"/>
                  <a:pt x="2115729" y="668063"/>
                  <a:pt x="2115729" y="668063"/>
                </a:cubicBezTo>
                <a:cubicBezTo>
                  <a:pt x="2115729" y="669312"/>
                  <a:pt x="2114455" y="669312"/>
                  <a:pt x="2114455" y="669312"/>
                </a:cubicBezTo>
                <a:cubicBezTo>
                  <a:pt x="2113182" y="669312"/>
                  <a:pt x="2110672" y="669312"/>
                  <a:pt x="2109398" y="669312"/>
                </a:cubicBezTo>
                <a:cubicBezTo>
                  <a:pt x="2108125" y="669312"/>
                  <a:pt x="2108125" y="668063"/>
                  <a:pt x="2108125" y="668063"/>
                </a:cubicBezTo>
                <a:cubicBezTo>
                  <a:pt x="2108125" y="668063"/>
                  <a:pt x="2109398" y="666783"/>
                  <a:pt x="2109398" y="666783"/>
                </a:cubicBezTo>
                <a:cubicBezTo>
                  <a:pt x="2110672" y="666783"/>
                  <a:pt x="2110672" y="666783"/>
                  <a:pt x="2111910" y="666783"/>
                </a:cubicBezTo>
                <a:cubicBezTo>
                  <a:pt x="2111910" y="666783"/>
                  <a:pt x="2113182" y="665502"/>
                  <a:pt x="2113182" y="665502"/>
                </a:cubicBezTo>
                <a:cubicBezTo>
                  <a:pt x="2113182" y="664254"/>
                  <a:pt x="2113182" y="664254"/>
                  <a:pt x="2113182" y="664254"/>
                </a:cubicBezTo>
                <a:cubicBezTo>
                  <a:pt x="2113182" y="664254"/>
                  <a:pt x="2111910" y="664254"/>
                  <a:pt x="2110672" y="664254"/>
                </a:cubicBezTo>
                <a:cubicBezTo>
                  <a:pt x="2110672" y="662973"/>
                  <a:pt x="2110672" y="662973"/>
                  <a:pt x="2110672" y="661693"/>
                </a:cubicBezTo>
                <a:cubicBezTo>
                  <a:pt x="2109398" y="661693"/>
                  <a:pt x="2109398" y="660444"/>
                  <a:pt x="2108125" y="660444"/>
                </a:cubicBezTo>
                <a:cubicBezTo>
                  <a:pt x="2106852" y="660444"/>
                  <a:pt x="2106852" y="660444"/>
                  <a:pt x="2106852" y="660444"/>
                </a:cubicBezTo>
                <a:cubicBezTo>
                  <a:pt x="2106852" y="661693"/>
                  <a:pt x="2105579" y="661693"/>
                  <a:pt x="2105579" y="661693"/>
                </a:cubicBezTo>
                <a:cubicBezTo>
                  <a:pt x="2104306" y="662973"/>
                  <a:pt x="2103033" y="662973"/>
                  <a:pt x="2101759" y="664254"/>
                </a:cubicBezTo>
                <a:cubicBezTo>
                  <a:pt x="2100486" y="664254"/>
                  <a:pt x="2100486" y="664254"/>
                  <a:pt x="2099211" y="664254"/>
                </a:cubicBezTo>
                <a:cubicBezTo>
                  <a:pt x="2099211" y="664254"/>
                  <a:pt x="2097939" y="662973"/>
                  <a:pt x="2097939" y="662973"/>
                </a:cubicBezTo>
                <a:cubicBezTo>
                  <a:pt x="2099211" y="661693"/>
                  <a:pt x="2099211" y="661693"/>
                  <a:pt x="2100486" y="660444"/>
                </a:cubicBezTo>
                <a:cubicBezTo>
                  <a:pt x="2100486" y="659164"/>
                  <a:pt x="2099211" y="659164"/>
                  <a:pt x="2099211" y="659164"/>
                </a:cubicBezTo>
                <a:cubicBezTo>
                  <a:pt x="2097939" y="659164"/>
                  <a:pt x="2097939" y="659164"/>
                  <a:pt x="2096703" y="659164"/>
                </a:cubicBezTo>
                <a:cubicBezTo>
                  <a:pt x="2096703" y="657884"/>
                  <a:pt x="2096703" y="657884"/>
                  <a:pt x="2096703" y="657884"/>
                </a:cubicBezTo>
                <a:cubicBezTo>
                  <a:pt x="2097939" y="657884"/>
                  <a:pt x="2099211" y="656604"/>
                  <a:pt x="2100486" y="656604"/>
                </a:cubicBezTo>
                <a:cubicBezTo>
                  <a:pt x="2101759" y="656604"/>
                  <a:pt x="2101759" y="656604"/>
                  <a:pt x="2103033" y="656604"/>
                </a:cubicBezTo>
                <a:cubicBezTo>
                  <a:pt x="2103033" y="656604"/>
                  <a:pt x="2104306" y="655355"/>
                  <a:pt x="2104306" y="655355"/>
                </a:cubicBezTo>
                <a:cubicBezTo>
                  <a:pt x="2103033" y="655355"/>
                  <a:pt x="2103033" y="654075"/>
                  <a:pt x="2103033" y="654075"/>
                </a:cubicBezTo>
                <a:cubicBezTo>
                  <a:pt x="2101759" y="654075"/>
                  <a:pt x="2101759" y="654075"/>
                  <a:pt x="2100486" y="654075"/>
                </a:cubicBezTo>
                <a:cubicBezTo>
                  <a:pt x="2099211" y="654075"/>
                  <a:pt x="2097939" y="655355"/>
                  <a:pt x="2096703" y="655355"/>
                </a:cubicBezTo>
                <a:cubicBezTo>
                  <a:pt x="2095428" y="655355"/>
                  <a:pt x="2095428" y="656604"/>
                  <a:pt x="2094155" y="656604"/>
                </a:cubicBezTo>
                <a:cubicBezTo>
                  <a:pt x="2092884" y="656604"/>
                  <a:pt x="2091610" y="657884"/>
                  <a:pt x="2090336" y="657884"/>
                </a:cubicBezTo>
                <a:cubicBezTo>
                  <a:pt x="2089060" y="656604"/>
                  <a:pt x="2089060" y="656604"/>
                  <a:pt x="2087787" y="656604"/>
                </a:cubicBezTo>
                <a:cubicBezTo>
                  <a:pt x="2087787" y="656604"/>
                  <a:pt x="2087787" y="655355"/>
                  <a:pt x="2087787" y="655355"/>
                </a:cubicBezTo>
                <a:cubicBezTo>
                  <a:pt x="2089060" y="654075"/>
                  <a:pt x="2089060" y="654075"/>
                  <a:pt x="2090336" y="654075"/>
                </a:cubicBezTo>
                <a:cubicBezTo>
                  <a:pt x="2090336" y="654075"/>
                  <a:pt x="2091610" y="652795"/>
                  <a:pt x="2091610" y="652795"/>
                </a:cubicBezTo>
                <a:cubicBezTo>
                  <a:pt x="2091610" y="652795"/>
                  <a:pt x="2091610" y="651546"/>
                  <a:pt x="2091610" y="651546"/>
                </a:cubicBezTo>
                <a:cubicBezTo>
                  <a:pt x="2092884" y="651546"/>
                  <a:pt x="2094155" y="650266"/>
                  <a:pt x="2095428" y="650266"/>
                </a:cubicBezTo>
                <a:cubicBezTo>
                  <a:pt x="2095428" y="650266"/>
                  <a:pt x="2096703" y="648986"/>
                  <a:pt x="2096703" y="648986"/>
                </a:cubicBezTo>
                <a:cubicBezTo>
                  <a:pt x="2095428" y="648986"/>
                  <a:pt x="2095428" y="648986"/>
                  <a:pt x="2095428" y="648986"/>
                </a:cubicBezTo>
                <a:cubicBezTo>
                  <a:pt x="2094155" y="648986"/>
                  <a:pt x="2092884" y="648986"/>
                  <a:pt x="2091610" y="648986"/>
                </a:cubicBezTo>
                <a:cubicBezTo>
                  <a:pt x="2091610" y="648986"/>
                  <a:pt x="2090336" y="650266"/>
                  <a:pt x="2090336" y="650266"/>
                </a:cubicBezTo>
                <a:cubicBezTo>
                  <a:pt x="2089060" y="650266"/>
                  <a:pt x="2089060" y="651546"/>
                  <a:pt x="2087787" y="651546"/>
                </a:cubicBezTo>
                <a:cubicBezTo>
                  <a:pt x="2086515" y="650266"/>
                  <a:pt x="2086515" y="650266"/>
                  <a:pt x="2085241" y="650266"/>
                </a:cubicBezTo>
                <a:cubicBezTo>
                  <a:pt x="2085241" y="650266"/>
                  <a:pt x="2086515" y="648986"/>
                  <a:pt x="2086515" y="648986"/>
                </a:cubicBezTo>
                <a:cubicBezTo>
                  <a:pt x="2087787" y="647737"/>
                  <a:pt x="2087787" y="647737"/>
                  <a:pt x="2089060" y="647737"/>
                </a:cubicBezTo>
                <a:cubicBezTo>
                  <a:pt x="2090336" y="647737"/>
                  <a:pt x="2090336" y="647737"/>
                  <a:pt x="2091610" y="647737"/>
                </a:cubicBezTo>
                <a:cubicBezTo>
                  <a:pt x="2091610" y="647737"/>
                  <a:pt x="2092884" y="646457"/>
                  <a:pt x="2092884" y="646457"/>
                </a:cubicBezTo>
                <a:cubicBezTo>
                  <a:pt x="2094155" y="646457"/>
                  <a:pt x="2094155" y="645177"/>
                  <a:pt x="2095428" y="645177"/>
                </a:cubicBezTo>
                <a:cubicBezTo>
                  <a:pt x="2095428" y="645177"/>
                  <a:pt x="2095428" y="643928"/>
                  <a:pt x="2095428" y="643928"/>
                </a:cubicBezTo>
                <a:cubicBezTo>
                  <a:pt x="2095428" y="643928"/>
                  <a:pt x="2096703" y="642648"/>
                  <a:pt x="2096703" y="642648"/>
                </a:cubicBezTo>
                <a:cubicBezTo>
                  <a:pt x="2096703" y="642648"/>
                  <a:pt x="2095428" y="642648"/>
                  <a:pt x="2095428" y="642648"/>
                </a:cubicBezTo>
                <a:cubicBezTo>
                  <a:pt x="2094155" y="642648"/>
                  <a:pt x="2092884" y="643928"/>
                  <a:pt x="2091610" y="643928"/>
                </a:cubicBezTo>
                <a:cubicBezTo>
                  <a:pt x="2090336" y="643928"/>
                  <a:pt x="2090336" y="645177"/>
                  <a:pt x="2090336" y="645177"/>
                </a:cubicBezTo>
                <a:cubicBezTo>
                  <a:pt x="2090336" y="645177"/>
                  <a:pt x="2090336" y="643928"/>
                  <a:pt x="2090336" y="643928"/>
                </a:cubicBezTo>
                <a:cubicBezTo>
                  <a:pt x="2090336" y="643928"/>
                  <a:pt x="2089060" y="643928"/>
                  <a:pt x="2089060" y="643928"/>
                </a:cubicBezTo>
                <a:cubicBezTo>
                  <a:pt x="2089060" y="643928"/>
                  <a:pt x="2090336" y="642648"/>
                  <a:pt x="2090336" y="642648"/>
                </a:cubicBezTo>
                <a:cubicBezTo>
                  <a:pt x="2090336" y="641368"/>
                  <a:pt x="2090336" y="641368"/>
                  <a:pt x="2090336" y="641368"/>
                </a:cubicBezTo>
                <a:cubicBezTo>
                  <a:pt x="2090336" y="641368"/>
                  <a:pt x="2089060" y="641368"/>
                  <a:pt x="2089060" y="641368"/>
                </a:cubicBezTo>
                <a:cubicBezTo>
                  <a:pt x="2087787" y="641368"/>
                  <a:pt x="2087787" y="641368"/>
                  <a:pt x="2086515" y="641368"/>
                </a:cubicBezTo>
                <a:cubicBezTo>
                  <a:pt x="2086515" y="641368"/>
                  <a:pt x="2087787" y="640119"/>
                  <a:pt x="2087787" y="640119"/>
                </a:cubicBezTo>
                <a:cubicBezTo>
                  <a:pt x="2086515" y="640119"/>
                  <a:pt x="2086515" y="638839"/>
                  <a:pt x="2086515" y="638839"/>
                </a:cubicBezTo>
                <a:cubicBezTo>
                  <a:pt x="2085241" y="638839"/>
                  <a:pt x="2085241" y="638839"/>
                  <a:pt x="2083967" y="638839"/>
                </a:cubicBezTo>
                <a:cubicBezTo>
                  <a:pt x="2083967" y="640119"/>
                  <a:pt x="2082731" y="640119"/>
                  <a:pt x="2082731" y="640119"/>
                </a:cubicBezTo>
                <a:cubicBezTo>
                  <a:pt x="2081458" y="640119"/>
                  <a:pt x="2081458" y="640119"/>
                  <a:pt x="2080184" y="640119"/>
                </a:cubicBezTo>
                <a:cubicBezTo>
                  <a:pt x="2080184" y="638839"/>
                  <a:pt x="2081458" y="638839"/>
                  <a:pt x="2081458" y="637559"/>
                </a:cubicBezTo>
                <a:cubicBezTo>
                  <a:pt x="2081458" y="637559"/>
                  <a:pt x="2082731" y="636310"/>
                  <a:pt x="2082731" y="636310"/>
                </a:cubicBezTo>
                <a:cubicBezTo>
                  <a:pt x="2082731" y="636310"/>
                  <a:pt x="2083967" y="636310"/>
                  <a:pt x="2083967" y="636310"/>
                </a:cubicBezTo>
                <a:cubicBezTo>
                  <a:pt x="2085241" y="636310"/>
                  <a:pt x="2085241" y="635030"/>
                  <a:pt x="2086515" y="633749"/>
                </a:cubicBezTo>
                <a:cubicBezTo>
                  <a:pt x="2086515" y="632501"/>
                  <a:pt x="2085241" y="632501"/>
                  <a:pt x="2085241" y="632501"/>
                </a:cubicBezTo>
                <a:cubicBezTo>
                  <a:pt x="2085241" y="632501"/>
                  <a:pt x="2085241" y="631220"/>
                  <a:pt x="2085241" y="631220"/>
                </a:cubicBezTo>
                <a:cubicBezTo>
                  <a:pt x="2085241" y="631220"/>
                  <a:pt x="2086515" y="629940"/>
                  <a:pt x="2086515" y="629940"/>
                </a:cubicBezTo>
                <a:cubicBezTo>
                  <a:pt x="2086515" y="629940"/>
                  <a:pt x="2085241" y="629940"/>
                  <a:pt x="2085241" y="629940"/>
                </a:cubicBezTo>
                <a:cubicBezTo>
                  <a:pt x="2085241" y="629940"/>
                  <a:pt x="2083967" y="629940"/>
                  <a:pt x="2083967" y="629940"/>
                </a:cubicBezTo>
                <a:cubicBezTo>
                  <a:pt x="2083967" y="629940"/>
                  <a:pt x="2083967" y="631220"/>
                  <a:pt x="2083967" y="631220"/>
                </a:cubicBezTo>
                <a:cubicBezTo>
                  <a:pt x="2083967" y="631220"/>
                  <a:pt x="2082731" y="629940"/>
                  <a:pt x="2082731" y="629940"/>
                </a:cubicBezTo>
                <a:cubicBezTo>
                  <a:pt x="2081458" y="629940"/>
                  <a:pt x="2081458" y="629940"/>
                  <a:pt x="2080184" y="629940"/>
                </a:cubicBezTo>
                <a:cubicBezTo>
                  <a:pt x="2078909" y="631220"/>
                  <a:pt x="2078909" y="631220"/>
                  <a:pt x="2078909" y="631220"/>
                </a:cubicBezTo>
                <a:cubicBezTo>
                  <a:pt x="2078909" y="631220"/>
                  <a:pt x="2077635" y="631220"/>
                  <a:pt x="2077635" y="631220"/>
                </a:cubicBezTo>
                <a:cubicBezTo>
                  <a:pt x="2077635" y="629940"/>
                  <a:pt x="2076361" y="629940"/>
                  <a:pt x="2076361" y="628691"/>
                </a:cubicBezTo>
                <a:cubicBezTo>
                  <a:pt x="2076361" y="628691"/>
                  <a:pt x="2076361" y="627411"/>
                  <a:pt x="2076361" y="627411"/>
                </a:cubicBezTo>
                <a:cubicBezTo>
                  <a:pt x="2078909" y="627411"/>
                  <a:pt x="2080184" y="626131"/>
                  <a:pt x="2081458" y="626131"/>
                </a:cubicBezTo>
                <a:cubicBezTo>
                  <a:pt x="2081458" y="624882"/>
                  <a:pt x="2081458" y="624882"/>
                  <a:pt x="2081458" y="624882"/>
                </a:cubicBezTo>
                <a:cubicBezTo>
                  <a:pt x="2080184" y="624882"/>
                  <a:pt x="2080184" y="624882"/>
                  <a:pt x="2078909" y="624882"/>
                </a:cubicBezTo>
                <a:cubicBezTo>
                  <a:pt x="2077635" y="624882"/>
                  <a:pt x="2077635" y="624882"/>
                  <a:pt x="2076361" y="624882"/>
                </a:cubicBezTo>
                <a:cubicBezTo>
                  <a:pt x="2075087" y="624882"/>
                  <a:pt x="2075087" y="626131"/>
                  <a:pt x="2073814" y="626131"/>
                </a:cubicBezTo>
                <a:cubicBezTo>
                  <a:pt x="2073814" y="626131"/>
                  <a:pt x="2072541" y="626131"/>
                  <a:pt x="2072541" y="626131"/>
                </a:cubicBezTo>
                <a:cubicBezTo>
                  <a:pt x="2072541" y="626131"/>
                  <a:pt x="2071267" y="624882"/>
                  <a:pt x="2071267" y="624882"/>
                </a:cubicBezTo>
                <a:cubicBezTo>
                  <a:pt x="2071267" y="624882"/>
                  <a:pt x="2071267" y="623602"/>
                  <a:pt x="2071267" y="623602"/>
                </a:cubicBezTo>
                <a:cubicBezTo>
                  <a:pt x="2072541" y="622322"/>
                  <a:pt x="2072541" y="622322"/>
                  <a:pt x="2073814" y="622322"/>
                </a:cubicBezTo>
                <a:cubicBezTo>
                  <a:pt x="2073814" y="622322"/>
                  <a:pt x="2075087" y="622322"/>
                  <a:pt x="2076361" y="622322"/>
                </a:cubicBezTo>
                <a:cubicBezTo>
                  <a:pt x="2077635" y="622322"/>
                  <a:pt x="2078909" y="621042"/>
                  <a:pt x="2080184" y="621042"/>
                </a:cubicBezTo>
                <a:cubicBezTo>
                  <a:pt x="2080184" y="621042"/>
                  <a:pt x="2081458" y="619793"/>
                  <a:pt x="2081458" y="619793"/>
                </a:cubicBezTo>
                <a:cubicBezTo>
                  <a:pt x="2081458" y="619793"/>
                  <a:pt x="2080184" y="619793"/>
                  <a:pt x="2080184" y="619793"/>
                </a:cubicBezTo>
                <a:cubicBezTo>
                  <a:pt x="2080184" y="619793"/>
                  <a:pt x="2078909" y="619793"/>
                  <a:pt x="2078909" y="619793"/>
                </a:cubicBezTo>
                <a:cubicBezTo>
                  <a:pt x="2077635" y="621042"/>
                  <a:pt x="2076361" y="621042"/>
                  <a:pt x="2075087" y="621042"/>
                </a:cubicBezTo>
                <a:cubicBezTo>
                  <a:pt x="2075087" y="622322"/>
                  <a:pt x="2073814" y="622322"/>
                  <a:pt x="2073814" y="622322"/>
                </a:cubicBezTo>
                <a:cubicBezTo>
                  <a:pt x="2072541" y="622322"/>
                  <a:pt x="2072541" y="622322"/>
                  <a:pt x="2071267" y="622322"/>
                </a:cubicBezTo>
                <a:lnTo>
                  <a:pt x="2070234" y="621795"/>
                </a:lnTo>
                <a:lnTo>
                  <a:pt x="2068759" y="621042"/>
                </a:lnTo>
                <a:lnTo>
                  <a:pt x="2070232" y="620056"/>
                </a:lnTo>
                <a:lnTo>
                  <a:pt x="2072541" y="618513"/>
                </a:lnTo>
                <a:cubicBezTo>
                  <a:pt x="2073814" y="617233"/>
                  <a:pt x="2075087" y="617233"/>
                  <a:pt x="2076361" y="617233"/>
                </a:cubicBezTo>
                <a:cubicBezTo>
                  <a:pt x="2076361" y="615984"/>
                  <a:pt x="2077635" y="615984"/>
                  <a:pt x="2077635" y="615984"/>
                </a:cubicBezTo>
                <a:cubicBezTo>
                  <a:pt x="2077635" y="615984"/>
                  <a:pt x="2076361" y="615984"/>
                  <a:pt x="2076361" y="615984"/>
                </a:cubicBezTo>
                <a:cubicBezTo>
                  <a:pt x="2075087" y="615984"/>
                  <a:pt x="2075087" y="615984"/>
                  <a:pt x="2073814" y="615984"/>
                </a:cubicBezTo>
                <a:cubicBezTo>
                  <a:pt x="2072541" y="614704"/>
                  <a:pt x="2072541" y="614704"/>
                  <a:pt x="2071267" y="614704"/>
                </a:cubicBezTo>
                <a:cubicBezTo>
                  <a:pt x="2071267" y="614704"/>
                  <a:pt x="2072541" y="614704"/>
                  <a:pt x="2072541" y="614704"/>
                </a:cubicBezTo>
                <a:cubicBezTo>
                  <a:pt x="2073814" y="614704"/>
                  <a:pt x="2073814" y="614704"/>
                  <a:pt x="2075087" y="614704"/>
                </a:cubicBezTo>
                <a:cubicBezTo>
                  <a:pt x="2075087" y="614704"/>
                  <a:pt x="2076361" y="614704"/>
                  <a:pt x="2076361" y="614704"/>
                </a:cubicBezTo>
                <a:cubicBezTo>
                  <a:pt x="2077635" y="614704"/>
                  <a:pt x="2078909" y="613424"/>
                  <a:pt x="2080184" y="613424"/>
                </a:cubicBezTo>
                <a:cubicBezTo>
                  <a:pt x="2080184" y="613424"/>
                  <a:pt x="2081458" y="612175"/>
                  <a:pt x="2081458" y="612175"/>
                </a:cubicBezTo>
                <a:cubicBezTo>
                  <a:pt x="2080184" y="612175"/>
                  <a:pt x="2080184" y="612175"/>
                  <a:pt x="2080184" y="612175"/>
                </a:cubicBezTo>
                <a:cubicBezTo>
                  <a:pt x="2080184" y="612175"/>
                  <a:pt x="2078909" y="612175"/>
                  <a:pt x="2078909" y="612175"/>
                </a:cubicBezTo>
                <a:cubicBezTo>
                  <a:pt x="2077635" y="613424"/>
                  <a:pt x="2077635" y="613424"/>
                  <a:pt x="2076361" y="613424"/>
                </a:cubicBezTo>
                <a:cubicBezTo>
                  <a:pt x="2075087" y="613424"/>
                  <a:pt x="2075087" y="613424"/>
                  <a:pt x="2073814" y="613424"/>
                </a:cubicBezTo>
                <a:cubicBezTo>
                  <a:pt x="2073814" y="613424"/>
                  <a:pt x="2072541" y="613424"/>
                  <a:pt x="2072541" y="613424"/>
                </a:cubicBezTo>
                <a:lnTo>
                  <a:pt x="2070226" y="613424"/>
                </a:lnTo>
                <a:lnTo>
                  <a:pt x="2069993" y="613424"/>
                </a:lnTo>
                <a:cubicBezTo>
                  <a:pt x="2069993" y="613424"/>
                  <a:pt x="2068759" y="614704"/>
                  <a:pt x="2068759" y="614704"/>
                </a:cubicBezTo>
                <a:cubicBezTo>
                  <a:pt x="2068759" y="614704"/>
                  <a:pt x="2067486" y="615984"/>
                  <a:pt x="2067486" y="615984"/>
                </a:cubicBezTo>
                <a:cubicBezTo>
                  <a:pt x="2066213" y="614704"/>
                  <a:pt x="2066213" y="614704"/>
                  <a:pt x="2064941" y="614704"/>
                </a:cubicBezTo>
                <a:cubicBezTo>
                  <a:pt x="2063668" y="614704"/>
                  <a:pt x="2063668" y="613424"/>
                  <a:pt x="2063668" y="613424"/>
                </a:cubicBezTo>
                <a:cubicBezTo>
                  <a:pt x="2063668" y="612175"/>
                  <a:pt x="2064941" y="612175"/>
                  <a:pt x="2064941" y="610895"/>
                </a:cubicBezTo>
                <a:cubicBezTo>
                  <a:pt x="2066213" y="609615"/>
                  <a:pt x="2067486" y="609615"/>
                  <a:pt x="2068759" y="609615"/>
                </a:cubicBezTo>
                <a:lnTo>
                  <a:pt x="2070222" y="608886"/>
                </a:lnTo>
                <a:lnTo>
                  <a:pt x="2071267" y="608366"/>
                </a:lnTo>
                <a:lnTo>
                  <a:pt x="2070220" y="608366"/>
                </a:lnTo>
                <a:lnTo>
                  <a:pt x="2069993" y="608366"/>
                </a:lnTo>
                <a:cubicBezTo>
                  <a:pt x="2068759" y="609615"/>
                  <a:pt x="2067486" y="609615"/>
                  <a:pt x="2066213" y="609615"/>
                </a:cubicBezTo>
                <a:cubicBezTo>
                  <a:pt x="2064941" y="609615"/>
                  <a:pt x="2063668" y="609615"/>
                  <a:pt x="2062394" y="609615"/>
                </a:cubicBezTo>
                <a:cubicBezTo>
                  <a:pt x="2062394" y="609615"/>
                  <a:pt x="2061122" y="608366"/>
                  <a:pt x="2061122" y="608366"/>
                </a:cubicBezTo>
                <a:cubicBezTo>
                  <a:pt x="2061122" y="608366"/>
                  <a:pt x="2061122" y="607086"/>
                  <a:pt x="2061122" y="607086"/>
                </a:cubicBezTo>
                <a:cubicBezTo>
                  <a:pt x="2061122" y="605806"/>
                  <a:pt x="2062394" y="605806"/>
                  <a:pt x="2063668" y="605806"/>
                </a:cubicBezTo>
                <a:cubicBezTo>
                  <a:pt x="2064941" y="604557"/>
                  <a:pt x="2067486" y="604557"/>
                  <a:pt x="2069993" y="604557"/>
                </a:cubicBezTo>
                <a:lnTo>
                  <a:pt x="2070216" y="604482"/>
                </a:lnTo>
                <a:lnTo>
                  <a:pt x="2073814" y="603277"/>
                </a:lnTo>
                <a:cubicBezTo>
                  <a:pt x="2075087" y="601996"/>
                  <a:pt x="2076361" y="601996"/>
                  <a:pt x="2077635" y="601996"/>
                </a:cubicBezTo>
                <a:cubicBezTo>
                  <a:pt x="2078909" y="601996"/>
                  <a:pt x="2078909" y="600748"/>
                  <a:pt x="2080184" y="600748"/>
                </a:cubicBezTo>
                <a:cubicBezTo>
                  <a:pt x="2080184" y="600748"/>
                  <a:pt x="2078909" y="600748"/>
                  <a:pt x="2077635" y="600748"/>
                </a:cubicBezTo>
                <a:cubicBezTo>
                  <a:pt x="2076361" y="600748"/>
                  <a:pt x="2076361" y="600748"/>
                  <a:pt x="2075087" y="600748"/>
                </a:cubicBezTo>
                <a:cubicBezTo>
                  <a:pt x="2075087" y="600748"/>
                  <a:pt x="2073814" y="601996"/>
                  <a:pt x="2072541" y="601996"/>
                </a:cubicBezTo>
                <a:lnTo>
                  <a:pt x="2070215" y="602585"/>
                </a:lnTo>
                <a:lnTo>
                  <a:pt x="2067486" y="603277"/>
                </a:lnTo>
                <a:cubicBezTo>
                  <a:pt x="2066213" y="603277"/>
                  <a:pt x="2066213" y="604557"/>
                  <a:pt x="2064941" y="604557"/>
                </a:cubicBezTo>
                <a:cubicBezTo>
                  <a:pt x="2064941" y="604557"/>
                  <a:pt x="2063668" y="604557"/>
                  <a:pt x="2062394" y="604557"/>
                </a:cubicBezTo>
                <a:cubicBezTo>
                  <a:pt x="2062394" y="604557"/>
                  <a:pt x="2061122" y="604557"/>
                  <a:pt x="2061122" y="604557"/>
                </a:cubicBezTo>
                <a:cubicBezTo>
                  <a:pt x="2061122" y="603277"/>
                  <a:pt x="2061122" y="603277"/>
                  <a:pt x="2061122" y="603277"/>
                </a:cubicBezTo>
                <a:cubicBezTo>
                  <a:pt x="2063668" y="601996"/>
                  <a:pt x="2064941" y="601996"/>
                  <a:pt x="2067486" y="601996"/>
                </a:cubicBezTo>
                <a:cubicBezTo>
                  <a:pt x="2068759" y="601996"/>
                  <a:pt x="2068759" y="600748"/>
                  <a:pt x="2069993" y="600748"/>
                </a:cubicBezTo>
                <a:lnTo>
                  <a:pt x="2070212" y="600420"/>
                </a:lnTo>
                <a:lnTo>
                  <a:pt x="2072541" y="596938"/>
                </a:lnTo>
                <a:cubicBezTo>
                  <a:pt x="2073814" y="595658"/>
                  <a:pt x="2073814" y="595658"/>
                  <a:pt x="2075087" y="595658"/>
                </a:cubicBezTo>
                <a:cubicBezTo>
                  <a:pt x="2075087" y="595658"/>
                  <a:pt x="2076361" y="595658"/>
                  <a:pt x="2076361" y="595658"/>
                </a:cubicBezTo>
                <a:cubicBezTo>
                  <a:pt x="2077635" y="596938"/>
                  <a:pt x="2077635" y="596938"/>
                  <a:pt x="2078909" y="596938"/>
                </a:cubicBezTo>
                <a:cubicBezTo>
                  <a:pt x="2078909" y="596938"/>
                  <a:pt x="2080184" y="596938"/>
                  <a:pt x="2080184" y="596938"/>
                </a:cubicBezTo>
                <a:cubicBezTo>
                  <a:pt x="2080184" y="595658"/>
                  <a:pt x="2080184" y="595658"/>
                  <a:pt x="2080184" y="595658"/>
                </a:cubicBezTo>
                <a:cubicBezTo>
                  <a:pt x="2080184" y="595658"/>
                  <a:pt x="2078909" y="595658"/>
                  <a:pt x="2078909" y="595658"/>
                </a:cubicBezTo>
                <a:cubicBezTo>
                  <a:pt x="2078909" y="595658"/>
                  <a:pt x="2077635" y="594378"/>
                  <a:pt x="2076361" y="594378"/>
                </a:cubicBezTo>
                <a:cubicBezTo>
                  <a:pt x="2076361" y="594378"/>
                  <a:pt x="2075087" y="594378"/>
                  <a:pt x="2075087" y="594378"/>
                </a:cubicBezTo>
                <a:cubicBezTo>
                  <a:pt x="2075087" y="593129"/>
                  <a:pt x="2073814" y="593129"/>
                  <a:pt x="2073814" y="593129"/>
                </a:cubicBezTo>
                <a:cubicBezTo>
                  <a:pt x="2073814" y="593129"/>
                  <a:pt x="2073814" y="591849"/>
                  <a:pt x="2073814" y="591849"/>
                </a:cubicBezTo>
                <a:cubicBezTo>
                  <a:pt x="2075087" y="591849"/>
                  <a:pt x="2075087" y="591849"/>
                  <a:pt x="2076361" y="591849"/>
                </a:cubicBezTo>
                <a:cubicBezTo>
                  <a:pt x="2076361" y="590569"/>
                  <a:pt x="2077635" y="590569"/>
                  <a:pt x="2077635" y="590569"/>
                </a:cubicBezTo>
                <a:cubicBezTo>
                  <a:pt x="2077635" y="590569"/>
                  <a:pt x="2078909" y="590569"/>
                  <a:pt x="2078909" y="590569"/>
                </a:cubicBezTo>
                <a:cubicBezTo>
                  <a:pt x="2078909" y="590569"/>
                  <a:pt x="2080184" y="591849"/>
                  <a:pt x="2080184" y="591849"/>
                </a:cubicBezTo>
                <a:cubicBezTo>
                  <a:pt x="2081458" y="591849"/>
                  <a:pt x="2082731" y="593129"/>
                  <a:pt x="2083967" y="593129"/>
                </a:cubicBezTo>
                <a:cubicBezTo>
                  <a:pt x="2085241" y="593129"/>
                  <a:pt x="2085241" y="593129"/>
                  <a:pt x="2086515" y="593129"/>
                </a:cubicBezTo>
                <a:cubicBezTo>
                  <a:pt x="2087787" y="593129"/>
                  <a:pt x="2087787" y="593129"/>
                  <a:pt x="2087787" y="593129"/>
                </a:cubicBezTo>
                <a:cubicBezTo>
                  <a:pt x="2087787" y="593129"/>
                  <a:pt x="2086515" y="591849"/>
                  <a:pt x="2086515" y="591849"/>
                </a:cubicBezTo>
                <a:cubicBezTo>
                  <a:pt x="2086515" y="591849"/>
                  <a:pt x="2085241" y="591849"/>
                  <a:pt x="2085241" y="591849"/>
                </a:cubicBezTo>
                <a:cubicBezTo>
                  <a:pt x="2083967" y="590569"/>
                  <a:pt x="2083967" y="589320"/>
                  <a:pt x="2083967" y="588040"/>
                </a:cubicBezTo>
                <a:cubicBezTo>
                  <a:pt x="2085241" y="588040"/>
                  <a:pt x="2085241" y="586760"/>
                  <a:pt x="2086515" y="586760"/>
                </a:cubicBezTo>
                <a:cubicBezTo>
                  <a:pt x="2086515" y="585511"/>
                  <a:pt x="2086515" y="585511"/>
                  <a:pt x="2086515" y="585511"/>
                </a:cubicBezTo>
                <a:cubicBezTo>
                  <a:pt x="2085241" y="585511"/>
                  <a:pt x="2085241" y="585511"/>
                  <a:pt x="2083967" y="585511"/>
                </a:cubicBezTo>
                <a:cubicBezTo>
                  <a:pt x="2083967" y="585511"/>
                  <a:pt x="2082731" y="586760"/>
                  <a:pt x="2082731" y="586760"/>
                </a:cubicBezTo>
                <a:cubicBezTo>
                  <a:pt x="2082731" y="586760"/>
                  <a:pt x="2081458" y="586760"/>
                  <a:pt x="2081458" y="586760"/>
                </a:cubicBezTo>
                <a:cubicBezTo>
                  <a:pt x="2080184" y="586760"/>
                  <a:pt x="2080184" y="585511"/>
                  <a:pt x="2078909" y="585511"/>
                </a:cubicBezTo>
                <a:cubicBezTo>
                  <a:pt x="2077635" y="585511"/>
                  <a:pt x="2077635" y="586760"/>
                  <a:pt x="2077635" y="586760"/>
                </a:cubicBezTo>
                <a:cubicBezTo>
                  <a:pt x="2076361" y="588040"/>
                  <a:pt x="2075087" y="589320"/>
                  <a:pt x="2073814" y="590569"/>
                </a:cubicBezTo>
                <a:cubicBezTo>
                  <a:pt x="2072541" y="590569"/>
                  <a:pt x="2072541" y="591849"/>
                  <a:pt x="2071267" y="591849"/>
                </a:cubicBezTo>
                <a:lnTo>
                  <a:pt x="2070204" y="591849"/>
                </a:lnTo>
                <a:lnTo>
                  <a:pt x="2069993" y="591849"/>
                </a:lnTo>
                <a:cubicBezTo>
                  <a:pt x="2069993" y="591849"/>
                  <a:pt x="2069993" y="590569"/>
                  <a:pt x="2069993" y="590569"/>
                </a:cubicBezTo>
                <a:lnTo>
                  <a:pt x="2070203" y="590364"/>
                </a:lnTo>
                <a:lnTo>
                  <a:pt x="2071267" y="589320"/>
                </a:lnTo>
                <a:lnTo>
                  <a:pt x="2070202" y="589850"/>
                </a:lnTo>
                <a:lnTo>
                  <a:pt x="2068759" y="590569"/>
                </a:lnTo>
                <a:cubicBezTo>
                  <a:pt x="2068759" y="590569"/>
                  <a:pt x="2067486" y="591849"/>
                  <a:pt x="2067486" y="591849"/>
                </a:cubicBezTo>
                <a:cubicBezTo>
                  <a:pt x="2067486" y="591849"/>
                  <a:pt x="2066213" y="591849"/>
                  <a:pt x="2066213" y="591849"/>
                </a:cubicBezTo>
                <a:cubicBezTo>
                  <a:pt x="2064941" y="591849"/>
                  <a:pt x="2063668" y="593129"/>
                  <a:pt x="2062394" y="594378"/>
                </a:cubicBezTo>
                <a:cubicBezTo>
                  <a:pt x="2062394" y="595658"/>
                  <a:pt x="2061122" y="595658"/>
                  <a:pt x="2061122" y="595658"/>
                </a:cubicBezTo>
                <a:cubicBezTo>
                  <a:pt x="2059849" y="596938"/>
                  <a:pt x="2059849" y="598187"/>
                  <a:pt x="2058574" y="599467"/>
                </a:cubicBezTo>
                <a:lnTo>
                  <a:pt x="2057515" y="599467"/>
                </a:lnTo>
                <a:lnTo>
                  <a:pt x="2057302" y="599467"/>
                </a:lnTo>
                <a:cubicBezTo>
                  <a:pt x="2057302" y="598187"/>
                  <a:pt x="2056027" y="598187"/>
                  <a:pt x="2056027" y="596938"/>
                </a:cubicBezTo>
                <a:cubicBezTo>
                  <a:pt x="2056027" y="595658"/>
                  <a:pt x="2056027" y="595658"/>
                  <a:pt x="2056027" y="594378"/>
                </a:cubicBezTo>
                <a:cubicBezTo>
                  <a:pt x="2056027" y="594378"/>
                  <a:pt x="2057302" y="593129"/>
                  <a:pt x="2057302" y="593129"/>
                </a:cubicBezTo>
                <a:cubicBezTo>
                  <a:pt x="2056027" y="591849"/>
                  <a:pt x="2056027" y="591849"/>
                  <a:pt x="2054790" y="591849"/>
                </a:cubicBezTo>
                <a:cubicBezTo>
                  <a:pt x="2054790" y="591849"/>
                  <a:pt x="2054790" y="590569"/>
                  <a:pt x="2054790" y="590569"/>
                </a:cubicBezTo>
                <a:cubicBezTo>
                  <a:pt x="2054790" y="590569"/>
                  <a:pt x="2054790" y="589320"/>
                  <a:pt x="2054790" y="589320"/>
                </a:cubicBezTo>
                <a:cubicBezTo>
                  <a:pt x="2056027" y="589320"/>
                  <a:pt x="2056027" y="588040"/>
                  <a:pt x="2057302" y="588040"/>
                </a:cubicBezTo>
                <a:lnTo>
                  <a:pt x="2057504" y="587989"/>
                </a:lnTo>
                <a:lnTo>
                  <a:pt x="2062394" y="586760"/>
                </a:lnTo>
                <a:cubicBezTo>
                  <a:pt x="2063668" y="586760"/>
                  <a:pt x="2063668" y="586760"/>
                  <a:pt x="2064941" y="586760"/>
                </a:cubicBezTo>
                <a:cubicBezTo>
                  <a:pt x="2066213" y="585480"/>
                  <a:pt x="2066213" y="585480"/>
                  <a:pt x="2067486" y="584231"/>
                </a:cubicBezTo>
                <a:cubicBezTo>
                  <a:pt x="2067486" y="584231"/>
                  <a:pt x="2068759" y="584231"/>
                  <a:pt x="2068759" y="584231"/>
                </a:cubicBezTo>
                <a:cubicBezTo>
                  <a:pt x="2068759" y="582951"/>
                  <a:pt x="2067486" y="582951"/>
                  <a:pt x="2067486" y="582951"/>
                </a:cubicBezTo>
                <a:cubicBezTo>
                  <a:pt x="2066213" y="582951"/>
                  <a:pt x="2066213" y="582951"/>
                  <a:pt x="2064941" y="582951"/>
                </a:cubicBezTo>
                <a:cubicBezTo>
                  <a:pt x="2064941" y="582951"/>
                  <a:pt x="2063668" y="584231"/>
                  <a:pt x="2063668" y="584231"/>
                </a:cubicBezTo>
                <a:cubicBezTo>
                  <a:pt x="2062394" y="584231"/>
                  <a:pt x="2062394" y="584231"/>
                  <a:pt x="2061122" y="584231"/>
                </a:cubicBezTo>
                <a:lnTo>
                  <a:pt x="2060498" y="584845"/>
                </a:lnTo>
                <a:lnTo>
                  <a:pt x="2060803" y="585152"/>
                </a:lnTo>
                <a:lnTo>
                  <a:pt x="2061122" y="585152"/>
                </a:lnTo>
                <a:lnTo>
                  <a:pt x="2061122" y="585470"/>
                </a:lnTo>
                <a:lnTo>
                  <a:pt x="2061122" y="586423"/>
                </a:lnTo>
                <a:lnTo>
                  <a:pt x="2059217" y="586423"/>
                </a:lnTo>
                <a:lnTo>
                  <a:pt x="2058579" y="586741"/>
                </a:lnTo>
                <a:lnTo>
                  <a:pt x="2057504" y="586741"/>
                </a:lnTo>
                <a:lnTo>
                  <a:pt x="2057501" y="586741"/>
                </a:lnTo>
                <a:lnTo>
                  <a:pt x="2057341" y="586741"/>
                </a:lnTo>
                <a:lnTo>
                  <a:pt x="2057302" y="586760"/>
                </a:lnTo>
                <a:cubicBezTo>
                  <a:pt x="2056027" y="586760"/>
                  <a:pt x="2056027" y="586760"/>
                  <a:pt x="2054790" y="586760"/>
                </a:cubicBezTo>
                <a:cubicBezTo>
                  <a:pt x="2054790" y="586760"/>
                  <a:pt x="2053518" y="585480"/>
                  <a:pt x="2053518" y="585480"/>
                </a:cubicBezTo>
                <a:cubicBezTo>
                  <a:pt x="2052245" y="585480"/>
                  <a:pt x="2052245" y="584231"/>
                  <a:pt x="2052245" y="582951"/>
                </a:cubicBezTo>
                <a:cubicBezTo>
                  <a:pt x="2053518" y="582951"/>
                  <a:pt x="2053518" y="581671"/>
                  <a:pt x="2054790" y="581671"/>
                </a:cubicBezTo>
                <a:cubicBezTo>
                  <a:pt x="2054790" y="581671"/>
                  <a:pt x="2054790" y="580422"/>
                  <a:pt x="2054790" y="580422"/>
                </a:cubicBezTo>
                <a:cubicBezTo>
                  <a:pt x="2054790" y="580422"/>
                  <a:pt x="2053518" y="579142"/>
                  <a:pt x="2053518" y="579142"/>
                </a:cubicBezTo>
                <a:cubicBezTo>
                  <a:pt x="2053518" y="579142"/>
                  <a:pt x="2052245" y="579142"/>
                  <a:pt x="2052245" y="579142"/>
                </a:cubicBezTo>
                <a:cubicBezTo>
                  <a:pt x="2052245" y="579142"/>
                  <a:pt x="2050970" y="580422"/>
                  <a:pt x="2050970" y="580422"/>
                </a:cubicBezTo>
                <a:cubicBezTo>
                  <a:pt x="2049698" y="580422"/>
                  <a:pt x="2049698" y="580422"/>
                  <a:pt x="2048422" y="580422"/>
                </a:cubicBezTo>
                <a:cubicBezTo>
                  <a:pt x="2047150" y="580422"/>
                  <a:pt x="2047150" y="579142"/>
                  <a:pt x="2047150" y="579142"/>
                </a:cubicBezTo>
                <a:cubicBezTo>
                  <a:pt x="2048422" y="579142"/>
                  <a:pt x="2048422" y="577862"/>
                  <a:pt x="2049698" y="577862"/>
                </a:cubicBezTo>
                <a:cubicBezTo>
                  <a:pt x="2050970" y="576613"/>
                  <a:pt x="2052245" y="576613"/>
                  <a:pt x="2053518" y="576613"/>
                </a:cubicBezTo>
                <a:cubicBezTo>
                  <a:pt x="2054790" y="576613"/>
                  <a:pt x="2054790" y="575333"/>
                  <a:pt x="2056027" y="575333"/>
                </a:cubicBezTo>
                <a:lnTo>
                  <a:pt x="2057490" y="574843"/>
                </a:lnTo>
                <a:lnTo>
                  <a:pt x="2057490" y="574842"/>
                </a:lnTo>
                <a:lnTo>
                  <a:pt x="2059849" y="574052"/>
                </a:lnTo>
                <a:cubicBezTo>
                  <a:pt x="2059849" y="574052"/>
                  <a:pt x="2061122" y="572804"/>
                  <a:pt x="2061122" y="572804"/>
                </a:cubicBezTo>
                <a:cubicBezTo>
                  <a:pt x="2061122" y="571523"/>
                  <a:pt x="2062394" y="571523"/>
                  <a:pt x="2062394" y="571523"/>
                </a:cubicBezTo>
                <a:cubicBezTo>
                  <a:pt x="2062394" y="570243"/>
                  <a:pt x="2062394" y="570243"/>
                  <a:pt x="2062394" y="568994"/>
                </a:cubicBezTo>
                <a:cubicBezTo>
                  <a:pt x="2062394" y="568994"/>
                  <a:pt x="2063668" y="568994"/>
                  <a:pt x="2063668" y="568994"/>
                </a:cubicBezTo>
                <a:cubicBezTo>
                  <a:pt x="2063668" y="570243"/>
                  <a:pt x="2064941" y="570243"/>
                  <a:pt x="2064941" y="570243"/>
                </a:cubicBezTo>
                <a:cubicBezTo>
                  <a:pt x="2064941" y="570243"/>
                  <a:pt x="2066213" y="568994"/>
                  <a:pt x="2066213" y="568994"/>
                </a:cubicBezTo>
                <a:lnTo>
                  <a:pt x="2070181" y="568192"/>
                </a:lnTo>
                <a:lnTo>
                  <a:pt x="2072541" y="567714"/>
                </a:lnTo>
                <a:cubicBezTo>
                  <a:pt x="2072541" y="567714"/>
                  <a:pt x="2073814" y="567714"/>
                  <a:pt x="2073814" y="567714"/>
                </a:cubicBezTo>
                <a:cubicBezTo>
                  <a:pt x="2075087" y="567714"/>
                  <a:pt x="2075087" y="567714"/>
                  <a:pt x="2076361" y="567714"/>
                </a:cubicBezTo>
                <a:cubicBezTo>
                  <a:pt x="2076361" y="567714"/>
                  <a:pt x="2075087" y="566434"/>
                  <a:pt x="2075087" y="566434"/>
                </a:cubicBezTo>
                <a:cubicBezTo>
                  <a:pt x="2073814" y="566434"/>
                  <a:pt x="2072541" y="566434"/>
                  <a:pt x="2071267" y="566434"/>
                </a:cubicBezTo>
                <a:lnTo>
                  <a:pt x="2070178" y="565366"/>
                </a:lnTo>
                <a:lnTo>
                  <a:pt x="2069993" y="565185"/>
                </a:lnTo>
                <a:cubicBezTo>
                  <a:pt x="2068759" y="565185"/>
                  <a:pt x="2068759" y="565185"/>
                  <a:pt x="2067486" y="565185"/>
                </a:cubicBezTo>
                <a:cubicBezTo>
                  <a:pt x="2064941" y="566434"/>
                  <a:pt x="2063668" y="567714"/>
                  <a:pt x="2061122" y="568994"/>
                </a:cubicBezTo>
                <a:cubicBezTo>
                  <a:pt x="2059849" y="568994"/>
                  <a:pt x="2059849" y="568994"/>
                  <a:pt x="2058574" y="568994"/>
                </a:cubicBezTo>
                <a:lnTo>
                  <a:pt x="2057487" y="570062"/>
                </a:lnTo>
                <a:lnTo>
                  <a:pt x="2057302" y="570243"/>
                </a:lnTo>
                <a:cubicBezTo>
                  <a:pt x="2057302" y="570243"/>
                  <a:pt x="2057302" y="571523"/>
                  <a:pt x="2057302" y="571523"/>
                </a:cubicBezTo>
                <a:cubicBezTo>
                  <a:pt x="2057302" y="571523"/>
                  <a:pt x="2056027" y="572804"/>
                  <a:pt x="2056027" y="572804"/>
                </a:cubicBezTo>
                <a:cubicBezTo>
                  <a:pt x="2056027" y="574052"/>
                  <a:pt x="2054790" y="574052"/>
                  <a:pt x="2053518" y="574052"/>
                </a:cubicBezTo>
                <a:cubicBezTo>
                  <a:pt x="2052245" y="575333"/>
                  <a:pt x="2052245" y="575333"/>
                  <a:pt x="2050970" y="576613"/>
                </a:cubicBezTo>
                <a:cubicBezTo>
                  <a:pt x="2050970" y="576613"/>
                  <a:pt x="2049698" y="576613"/>
                  <a:pt x="2049698" y="576613"/>
                </a:cubicBezTo>
                <a:cubicBezTo>
                  <a:pt x="2049698" y="575333"/>
                  <a:pt x="2048422" y="575333"/>
                  <a:pt x="2048422" y="575333"/>
                </a:cubicBezTo>
                <a:cubicBezTo>
                  <a:pt x="2048422" y="575333"/>
                  <a:pt x="2048422" y="574052"/>
                  <a:pt x="2048422" y="574052"/>
                </a:cubicBezTo>
                <a:cubicBezTo>
                  <a:pt x="2047150" y="574052"/>
                  <a:pt x="2047150" y="574052"/>
                  <a:pt x="2045875" y="574052"/>
                </a:cubicBezTo>
                <a:cubicBezTo>
                  <a:pt x="2045875" y="574052"/>
                  <a:pt x="2045875" y="572804"/>
                  <a:pt x="2045875" y="572804"/>
                </a:cubicBezTo>
                <a:cubicBezTo>
                  <a:pt x="2047150" y="571523"/>
                  <a:pt x="2047150" y="571523"/>
                  <a:pt x="2048422" y="570243"/>
                </a:cubicBezTo>
                <a:cubicBezTo>
                  <a:pt x="2048422" y="568994"/>
                  <a:pt x="2047150" y="568994"/>
                  <a:pt x="2045875" y="568994"/>
                </a:cubicBezTo>
                <a:cubicBezTo>
                  <a:pt x="2045875" y="568994"/>
                  <a:pt x="2044602" y="568994"/>
                  <a:pt x="2044602" y="568994"/>
                </a:cubicBezTo>
                <a:cubicBezTo>
                  <a:pt x="2043334" y="567714"/>
                  <a:pt x="2043334" y="567714"/>
                  <a:pt x="2042060" y="567714"/>
                </a:cubicBezTo>
                <a:cubicBezTo>
                  <a:pt x="2042060" y="566434"/>
                  <a:pt x="2042060" y="566434"/>
                  <a:pt x="2042060" y="566434"/>
                </a:cubicBezTo>
                <a:cubicBezTo>
                  <a:pt x="2043334" y="566434"/>
                  <a:pt x="2044602" y="565185"/>
                  <a:pt x="2045875" y="565185"/>
                </a:cubicBezTo>
                <a:cubicBezTo>
                  <a:pt x="2045875" y="565185"/>
                  <a:pt x="2047150" y="563905"/>
                  <a:pt x="2047150" y="563905"/>
                </a:cubicBezTo>
                <a:cubicBezTo>
                  <a:pt x="2047150" y="563905"/>
                  <a:pt x="2048422" y="563905"/>
                  <a:pt x="2048422" y="563905"/>
                </a:cubicBezTo>
                <a:cubicBezTo>
                  <a:pt x="2048422" y="565185"/>
                  <a:pt x="2049698" y="565185"/>
                  <a:pt x="2049698" y="565185"/>
                </a:cubicBezTo>
                <a:cubicBezTo>
                  <a:pt x="2049698" y="565185"/>
                  <a:pt x="2050970" y="565185"/>
                  <a:pt x="2052245" y="565185"/>
                </a:cubicBezTo>
                <a:cubicBezTo>
                  <a:pt x="2053518" y="565185"/>
                  <a:pt x="2053518" y="563905"/>
                  <a:pt x="2054790" y="563905"/>
                </a:cubicBezTo>
                <a:cubicBezTo>
                  <a:pt x="2056027" y="563905"/>
                  <a:pt x="2056027" y="562625"/>
                  <a:pt x="2057302" y="562625"/>
                </a:cubicBezTo>
                <a:lnTo>
                  <a:pt x="2057479" y="562625"/>
                </a:lnTo>
                <a:lnTo>
                  <a:pt x="2059849" y="562625"/>
                </a:lnTo>
                <a:cubicBezTo>
                  <a:pt x="2061122" y="562625"/>
                  <a:pt x="2061122" y="561376"/>
                  <a:pt x="2061122" y="561376"/>
                </a:cubicBezTo>
                <a:cubicBezTo>
                  <a:pt x="2059849" y="561376"/>
                  <a:pt x="2059849" y="561376"/>
                  <a:pt x="2059849" y="561376"/>
                </a:cubicBezTo>
                <a:lnTo>
                  <a:pt x="2057476" y="561376"/>
                </a:lnTo>
                <a:lnTo>
                  <a:pt x="2057302" y="561376"/>
                </a:lnTo>
                <a:cubicBezTo>
                  <a:pt x="2056027" y="561376"/>
                  <a:pt x="2054790" y="562625"/>
                  <a:pt x="2053518" y="562625"/>
                </a:cubicBezTo>
                <a:cubicBezTo>
                  <a:pt x="2052245" y="562625"/>
                  <a:pt x="2052245" y="563905"/>
                  <a:pt x="2050970" y="563905"/>
                </a:cubicBezTo>
                <a:cubicBezTo>
                  <a:pt x="2050970" y="563905"/>
                  <a:pt x="2049698" y="563905"/>
                  <a:pt x="2049698" y="563905"/>
                </a:cubicBezTo>
                <a:cubicBezTo>
                  <a:pt x="2048422" y="563905"/>
                  <a:pt x="2048422" y="562625"/>
                  <a:pt x="2047150" y="562625"/>
                </a:cubicBezTo>
                <a:cubicBezTo>
                  <a:pt x="2047150" y="562625"/>
                  <a:pt x="2045875" y="562625"/>
                  <a:pt x="2045875" y="562625"/>
                </a:cubicBezTo>
                <a:cubicBezTo>
                  <a:pt x="2045875" y="562625"/>
                  <a:pt x="2044602" y="563905"/>
                  <a:pt x="2044602" y="563905"/>
                </a:cubicBezTo>
                <a:cubicBezTo>
                  <a:pt x="2043334" y="563905"/>
                  <a:pt x="2042060" y="565185"/>
                  <a:pt x="2040825" y="565185"/>
                </a:cubicBezTo>
                <a:cubicBezTo>
                  <a:pt x="2040825" y="565185"/>
                  <a:pt x="2040825" y="563905"/>
                  <a:pt x="2040825" y="563905"/>
                </a:cubicBezTo>
                <a:cubicBezTo>
                  <a:pt x="2039554" y="563905"/>
                  <a:pt x="2039554" y="563905"/>
                  <a:pt x="2038276" y="563905"/>
                </a:cubicBezTo>
                <a:cubicBezTo>
                  <a:pt x="2038276" y="565185"/>
                  <a:pt x="2037001" y="565185"/>
                  <a:pt x="2037001" y="565185"/>
                </a:cubicBezTo>
                <a:cubicBezTo>
                  <a:pt x="2035731" y="565185"/>
                  <a:pt x="2035731" y="565185"/>
                  <a:pt x="2034451" y="565185"/>
                </a:cubicBezTo>
                <a:cubicBezTo>
                  <a:pt x="2035731" y="563905"/>
                  <a:pt x="2035731" y="563905"/>
                  <a:pt x="2035731" y="563905"/>
                </a:cubicBezTo>
                <a:cubicBezTo>
                  <a:pt x="2037001" y="562625"/>
                  <a:pt x="2037001" y="562625"/>
                  <a:pt x="2038276" y="562625"/>
                </a:cubicBezTo>
                <a:cubicBezTo>
                  <a:pt x="2039554" y="562625"/>
                  <a:pt x="2042060" y="561376"/>
                  <a:pt x="2043334" y="561376"/>
                </a:cubicBezTo>
                <a:lnTo>
                  <a:pt x="2045927" y="560071"/>
                </a:lnTo>
                <a:lnTo>
                  <a:pt x="2045878" y="560071"/>
                </a:lnTo>
                <a:cubicBezTo>
                  <a:pt x="2045878" y="560071"/>
                  <a:pt x="2044608" y="558799"/>
                  <a:pt x="2044608" y="558799"/>
                </a:cubicBezTo>
                <a:cubicBezTo>
                  <a:pt x="2045878" y="558799"/>
                  <a:pt x="2045878" y="558799"/>
                  <a:pt x="2045878" y="558799"/>
                </a:cubicBezTo>
                <a:lnTo>
                  <a:pt x="2046740" y="559662"/>
                </a:lnTo>
                <a:lnTo>
                  <a:pt x="2048422" y="558816"/>
                </a:lnTo>
                <a:cubicBezTo>
                  <a:pt x="2049698" y="558816"/>
                  <a:pt x="2049698" y="557567"/>
                  <a:pt x="2050970" y="557567"/>
                </a:cubicBezTo>
                <a:cubicBezTo>
                  <a:pt x="2052245" y="557567"/>
                  <a:pt x="2054790" y="556287"/>
                  <a:pt x="2056027" y="556287"/>
                </a:cubicBezTo>
                <a:lnTo>
                  <a:pt x="2057471" y="554854"/>
                </a:lnTo>
                <a:lnTo>
                  <a:pt x="2057471" y="554854"/>
                </a:lnTo>
                <a:lnTo>
                  <a:pt x="2058574" y="553758"/>
                </a:lnTo>
                <a:cubicBezTo>
                  <a:pt x="2059849" y="552478"/>
                  <a:pt x="2062394" y="549918"/>
                  <a:pt x="2063668" y="548669"/>
                </a:cubicBezTo>
                <a:cubicBezTo>
                  <a:pt x="2064941" y="547389"/>
                  <a:pt x="2067486" y="547389"/>
                  <a:pt x="2068759" y="546109"/>
                </a:cubicBezTo>
                <a:lnTo>
                  <a:pt x="2070158" y="545763"/>
                </a:lnTo>
                <a:lnTo>
                  <a:pt x="2073814" y="544860"/>
                </a:lnTo>
                <a:cubicBezTo>
                  <a:pt x="2075087" y="544860"/>
                  <a:pt x="2075087" y="544860"/>
                  <a:pt x="2076361" y="544860"/>
                </a:cubicBezTo>
                <a:cubicBezTo>
                  <a:pt x="2076361" y="544860"/>
                  <a:pt x="2077635" y="543580"/>
                  <a:pt x="2077635" y="543580"/>
                </a:cubicBezTo>
                <a:cubicBezTo>
                  <a:pt x="2077635" y="542299"/>
                  <a:pt x="2077635" y="542299"/>
                  <a:pt x="2077635" y="542299"/>
                </a:cubicBezTo>
                <a:cubicBezTo>
                  <a:pt x="2076361" y="542299"/>
                  <a:pt x="2076361" y="542299"/>
                  <a:pt x="2075087" y="542299"/>
                </a:cubicBezTo>
                <a:cubicBezTo>
                  <a:pt x="2073814" y="542299"/>
                  <a:pt x="2072541" y="543580"/>
                  <a:pt x="2071267" y="543580"/>
                </a:cubicBezTo>
                <a:lnTo>
                  <a:pt x="2070157" y="544056"/>
                </a:lnTo>
                <a:lnTo>
                  <a:pt x="2062394" y="547389"/>
                </a:lnTo>
                <a:cubicBezTo>
                  <a:pt x="2061122" y="548669"/>
                  <a:pt x="2059849" y="549918"/>
                  <a:pt x="2058574" y="551198"/>
                </a:cubicBezTo>
                <a:lnTo>
                  <a:pt x="2057468" y="552296"/>
                </a:lnTo>
                <a:lnTo>
                  <a:pt x="2057468" y="552297"/>
                </a:lnTo>
                <a:lnTo>
                  <a:pt x="2056027" y="553727"/>
                </a:lnTo>
                <a:cubicBezTo>
                  <a:pt x="2054790" y="553727"/>
                  <a:pt x="2053518" y="555007"/>
                  <a:pt x="2052245" y="555007"/>
                </a:cubicBezTo>
                <a:cubicBezTo>
                  <a:pt x="2049698" y="555007"/>
                  <a:pt x="2048422" y="556287"/>
                  <a:pt x="2045875" y="556287"/>
                </a:cubicBezTo>
                <a:cubicBezTo>
                  <a:pt x="2045875" y="556287"/>
                  <a:pt x="2044602" y="557567"/>
                  <a:pt x="2044602" y="557567"/>
                </a:cubicBezTo>
                <a:cubicBezTo>
                  <a:pt x="2043334" y="557567"/>
                  <a:pt x="2040825" y="558816"/>
                  <a:pt x="2038276" y="560096"/>
                </a:cubicBezTo>
                <a:cubicBezTo>
                  <a:pt x="2037001" y="560096"/>
                  <a:pt x="2037001" y="560096"/>
                  <a:pt x="2035731" y="560096"/>
                </a:cubicBezTo>
                <a:cubicBezTo>
                  <a:pt x="2034451" y="558816"/>
                  <a:pt x="2034451" y="558816"/>
                  <a:pt x="2034451" y="558816"/>
                </a:cubicBezTo>
                <a:cubicBezTo>
                  <a:pt x="2035731" y="558816"/>
                  <a:pt x="2035731" y="557567"/>
                  <a:pt x="2035731" y="557567"/>
                </a:cubicBezTo>
                <a:cubicBezTo>
                  <a:pt x="2034451" y="556287"/>
                  <a:pt x="2034451" y="555007"/>
                  <a:pt x="2034451" y="553758"/>
                </a:cubicBezTo>
                <a:cubicBezTo>
                  <a:pt x="2034451" y="553758"/>
                  <a:pt x="2035731" y="552478"/>
                  <a:pt x="2035731" y="552478"/>
                </a:cubicBezTo>
                <a:cubicBezTo>
                  <a:pt x="2035731" y="552478"/>
                  <a:pt x="2037001" y="552478"/>
                  <a:pt x="2037001" y="552478"/>
                </a:cubicBezTo>
                <a:cubicBezTo>
                  <a:pt x="2037001" y="553758"/>
                  <a:pt x="2038276" y="553758"/>
                  <a:pt x="2039554" y="553758"/>
                </a:cubicBezTo>
                <a:cubicBezTo>
                  <a:pt x="2040825" y="552478"/>
                  <a:pt x="2040825" y="552478"/>
                  <a:pt x="2042060" y="552478"/>
                </a:cubicBezTo>
                <a:cubicBezTo>
                  <a:pt x="2043334" y="552478"/>
                  <a:pt x="2044602" y="552478"/>
                  <a:pt x="2045875" y="552478"/>
                </a:cubicBezTo>
                <a:cubicBezTo>
                  <a:pt x="2047150" y="551198"/>
                  <a:pt x="2048422" y="551198"/>
                  <a:pt x="2049698" y="551198"/>
                </a:cubicBezTo>
                <a:cubicBezTo>
                  <a:pt x="2049698" y="549918"/>
                  <a:pt x="2048422" y="549918"/>
                  <a:pt x="2048422" y="549918"/>
                </a:cubicBezTo>
                <a:cubicBezTo>
                  <a:pt x="2047150" y="549918"/>
                  <a:pt x="2047150" y="549918"/>
                  <a:pt x="2045875" y="549918"/>
                </a:cubicBezTo>
                <a:cubicBezTo>
                  <a:pt x="2045875" y="549918"/>
                  <a:pt x="2044602" y="549918"/>
                  <a:pt x="2043334" y="549918"/>
                </a:cubicBezTo>
                <a:cubicBezTo>
                  <a:pt x="2043334" y="549918"/>
                  <a:pt x="2042060" y="551198"/>
                  <a:pt x="2042060" y="551198"/>
                </a:cubicBezTo>
                <a:cubicBezTo>
                  <a:pt x="2040825" y="551198"/>
                  <a:pt x="2040825" y="551198"/>
                  <a:pt x="2039554" y="551198"/>
                </a:cubicBezTo>
                <a:cubicBezTo>
                  <a:pt x="2039554" y="551198"/>
                  <a:pt x="2038276" y="549918"/>
                  <a:pt x="2038276" y="549918"/>
                </a:cubicBezTo>
                <a:cubicBezTo>
                  <a:pt x="2038276" y="549918"/>
                  <a:pt x="2038276" y="548669"/>
                  <a:pt x="2038276" y="548669"/>
                </a:cubicBezTo>
                <a:cubicBezTo>
                  <a:pt x="2038276" y="547389"/>
                  <a:pt x="2039554" y="547389"/>
                  <a:pt x="2040825" y="547389"/>
                </a:cubicBezTo>
                <a:cubicBezTo>
                  <a:pt x="2042060" y="548669"/>
                  <a:pt x="2043334" y="548669"/>
                  <a:pt x="2044602" y="548669"/>
                </a:cubicBezTo>
                <a:cubicBezTo>
                  <a:pt x="2045875" y="548669"/>
                  <a:pt x="2045875" y="548669"/>
                  <a:pt x="2047150" y="548669"/>
                </a:cubicBezTo>
                <a:cubicBezTo>
                  <a:pt x="2048422" y="548669"/>
                  <a:pt x="2049698" y="547389"/>
                  <a:pt x="2050970" y="547389"/>
                </a:cubicBezTo>
                <a:cubicBezTo>
                  <a:pt x="2049698" y="547389"/>
                  <a:pt x="2049698" y="547389"/>
                  <a:pt x="2049698" y="547389"/>
                </a:cubicBezTo>
                <a:cubicBezTo>
                  <a:pt x="2048422" y="547389"/>
                  <a:pt x="2048422" y="547389"/>
                  <a:pt x="2047150" y="547389"/>
                </a:cubicBezTo>
                <a:cubicBezTo>
                  <a:pt x="2047150" y="547389"/>
                  <a:pt x="2045875" y="547389"/>
                  <a:pt x="2045875" y="547389"/>
                </a:cubicBezTo>
                <a:cubicBezTo>
                  <a:pt x="2045875" y="547389"/>
                  <a:pt x="2044602" y="547389"/>
                  <a:pt x="2044602" y="547389"/>
                </a:cubicBezTo>
                <a:cubicBezTo>
                  <a:pt x="2044602" y="547389"/>
                  <a:pt x="2044602" y="546109"/>
                  <a:pt x="2044602" y="546109"/>
                </a:cubicBezTo>
                <a:cubicBezTo>
                  <a:pt x="2044602" y="546109"/>
                  <a:pt x="2045875" y="544860"/>
                  <a:pt x="2047150" y="544860"/>
                </a:cubicBezTo>
                <a:cubicBezTo>
                  <a:pt x="2047150" y="544860"/>
                  <a:pt x="2048422" y="544860"/>
                  <a:pt x="2048422" y="544860"/>
                </a:cubicBezTo>
                <a:cubicBezTo>
                  <a:pt x="2048422" y="543580"/>
                  <a:pt x="2049698" y="543580"/>
                  <a:pt x="2049698" y="543580"/>
                </a:cubicBezTo>
                <a:cubicBezTo>
                  <a:pt x="2050970" y="543580"/>
                  <a:pt x="2050970" y="543580"/>
                  <a:pt x="2052245" y="543580"/>
                </a:cubicBezTo>
                <a:cubicBezTo>
                  <a:pt x="2052245" y="542299"/>
                  <a:pt x="2053518" y="542299"/>
                  <a:pt x="2053518" y="542299"/>
                </a:cubicBezTo>
                <a:cubicBezTo>
                  <a:pt x="2052245" y="542299"/>
                  <a:pt x="2052245" y="541051"/>
                  <a:pt x="2052245" y="541051"/>
                </a:cubicBezTo>
                <a:cubicBezTo>
                  <a:pt x="2052245" y="541051"/>
                  <a:pt x="2052245" y="539770"/>
                  <a:pt x="2052245" y="539770"/>
                </a:cubicBezTo>
                <a:cubicBezTo>
                  <a:pt x="2050970" y="539770"/>
                  <a:pt x="2050970" y="539770"/>
                  <a:pt x="2050970" y="539770"/>
                </a:cubicBezTo>
                <a:cubicBezTo>
                  <a:pt x="2049698" y="539770"/>
                  <a:pt x="2049698" y="539770"/>
                  <a:pt x="2048422" y="539770"/>
                </a:cubicBezTo>
                <a:cubicBezTo>
                  <a:pt x="2048422" y="541051"/>
                  <a:pt x="2047150" y="541051"/>
                  <a:pt x="2047150" y="541051"/>
                </a:cubicBezTo>
                <a:cubicBezTo>
                  <a:pt x="2045875" y="542299"/>
                  <a:pt x="2045875" y="542299"/>
                  <a:pt x="2044602" y="542299"/>
                </a:cubicBezTo>
                <a:cubicBezTo>
                  <a:pt x="2042060" y="542299"/>
                  <a:pt x="2039554" y="542299"/>
                  <a:pt x="2037001" y="542299"/>
                </a:cubicBezTo>
                <a:cubicBezTo>
                  <a:pt x="2035731" y="542299"/>
                  <a:pt x="2034451" y="542299"/>
                  <a:pt x="2033181" y="542299"/>
                </a:cubicBezTo>
                <a:cubicBezTo>
                  <a:pt x="2031910" y="541051"/>
                  <a:pt x="2031910" y="541051"/>
                  <a:pt x="2030637" y="541051"/>
                </a:cubicBezTo>
                <a:cubicBezTo>
                  <a:pt x="2030637" y="539770"/>
                  <a:pt x="2030637" y="539770"/>
                  <a:pt x="2030637" y="539770"/>
                </a:cubicBezTo>
                <a:cubicBezTo>
                  <a:pt x="2031910" y="539770"/>
                  <a:pt x="2033181" y="539770"/>
                  <a:pt x="2034451" y="539770"/>
                </a:cubicBezTo>
                <a:cubicBezTo>
                  <a:pt x="2035731" y="539770"/>
                  <a:pt x="2035731" y="539770"/>
                  <a:pt x="2037001" y="539770"/>
                </a:cubicBezTo>
                <a:cubicBezTo>
                  <a:pt x="2037001" y="538490"/>
                  <a:pt x="2038276" y="538490"/>
                  <a:pt x="2038276" y="538490"/>
                </a:cubicBezTo>
                <a:cubicBezTo>
                  <a:pt x="2038276" y="538490"/>
                  <a:pt x="2037001" y="538490"/>
                  <a:pt x="2037001" y="538490"/>
                </a:cubicBezTo>
                <a:cubicBezTo>
                  <a:pt x="2037001" y="538490"/>
                  <a:pt x="2035731" y="538490"/>
                  <a:pt x="2034451" y="538490"/>
                </a:cubicBezTo>
                <a:cubicBezTo>
                  <a:pt x="2034451" y="538490"/>
                  <a:pt x="2033181" y="538490"/>
                  <a:pt x="2033181" y="538490"/>
                </a:cubicBezTo>
                <a:cubicBezTo>
                  <a:pt x="2033181" y="538490"/>
                  <a:pt x="2033181" y="537241"/>
                  <a:pt x="2033181" y="537241"/>
                </a:cubicBezTo>
                <a:cubicBezTo>
                  <a:pt x="2034451" y="535961"/>
                  <a:pt x="2037001" y="535961"/>
                  <a:pt x="2038276" y="535961"/>
                </a:cubicBezTo>
                <a:cubicBezTo>
                  <a:pt x="2039554" y="534681"/>
                  <a:pt x="2039554" y="534681"/>
                  <a:pt x="2039554" y="534681"/>
                </a:cubicBezTo>
                <a:cubicBezTo>
                  <a:pt x="2040825" y="534681"/>
                  <a:pt x="2042060" y="534681"/>
                  <a:pt x="2043334" y="534681"/>
                </a:cubicBezTo>
                <a:cubicBezTo>
                  <a:pt x="2047150" y="534681"/>
                  <a:pt x="2050970" y="533432"/>
                  <a:pt x="2054754" y="533432"/>
                </a:cubicBezTo>
                <a:cubicBezTo>
                  <a:pt x="2056027" y="532152"/>
                  <a:pt x="2056027" y="532152"/>
                  <a:pt x="2057302" y="532152"/>
                </a:cubicBezTo>
                <a:lnTo>
                  <a:pt x="2057449" y="532152"/>
                </a:lnTo>
                <a:lnTo>
                  <a:pt x="2061122" y="532152"/>
                </a:lnTo>
                <a:cubicBezTo>
                  <a:pt x="2061122" y="530872"/>
                  <a:pt x="2062394" y="530872"/>
                  <a:pt x="2062394" y="530872"/>
                </a:cubicBezTo>
                <a:cubicBezTo>
                  <a:pt x="2062394" y="529623"/>
                  <a:pt x="2062394" y="529623"/>
                  <a:pt x="2062394" y="529623"/>
                </a:cubicBezTo>
                <a:lnTo>
                  <a:pt x="2057446" y="529623"/>
                </a:lnTo>
                <a:lnTo>
                  <a:pt x="2057302" y="529623"/>
                </a:lnTo>
                <a:cubicBezTo>
                  <a:pt x="2056027" y="530872"/>
                  <a:pt x="2053518" y="530872"/>
                  <a:pt x="2052245" y="530872"/>
                </a:cubicBezTo>
                <a:cubicBezTo>
                  <a:pt x="2049698" y="530872"/>
                  <a:pt x="2048422" y="532152"/>
                  <a:pt x="2045875" y="532152"/>
                </a:cubicBezTo>
                <a:cubicBezTo>
                  <a:pt x="2044602" y="533432"/>
                  <a:pt x="2043334" y="533432"/>
                  <a:pt x="2042060" y="533432"/>
                </a:cubicBezTo>
                <a:cubicBezTo>
                  <a:pt x="2040825" y="533432"/>
                  <a:pt x="2040825" y="533432"/>
                  <a:pt x="2040825" y="533432"/>
                </a:cubicBezTo>
                <a:cubicBezTo>
                  <a:pt x="2039554" y="533432"/>
                  <a:pt x="2039554" y="533432"/>
                  <a:pt x="2038276" y="533432"/>
                </a:cubicBezTo>
                <a:cubicBezTo>
                  <a:pt x="2037001" y="533432"/>
                  <a:pt x="2035731" y="534681"/>
                  <a:pt x="2034451" y="534681"/>
                </a:cubicBezTo>
                <a:cubicBezTo>
                  <a:pt x="2033181" y="534681"/>
                  <a:pt x="2033181" y="535961"/>
                  <a:pt x="2031910" y="535961"/>
                </a:cubicBezTo>
                <a:cubicBezTo>
                  <a:pt x="2030637" y="535961"/>
                  <a:pt x="2030637" y="535961"/>
                  <a:pt x="2030637" y="535961"/>
                </a:cubicBezTo>
                <a:cubicBezTo>
                  <a:pt x="2030637" y="535961"/>
                  <a:pt x="2030637" y="534681"/>
                  <a:pt x="2030637" y="534681"/>
                </a:cubicBezTo>
                <a:cubicBezTo>
                  <a:pt x="2030637" y="533432"/>
                  <a:pt x="2031910" y="533432"/>
                  <a:pt x="2031910" y="532152"/>
                </a:cubicBezTo>
                <a:cubicBezTo>
                  <a:pt x="2031910" y="532152"/>
                  <a:pt x="2033181" y="530872"/>
                  <a:pt x="2034451" y="530872"/>
                </a:cubicBezTo>
                <a:cubicBezTo>
                  <a:pt x="2035731" y="530872"/>
                  <a:pt x="2035731" y="529623"/>
                  <a:pt x="2037001" y="529623"/>
                </a:cubicBezTo>
                <a:cubicBezTo>
                  <a:pt x="2038276" y="529623"/>
                  <a:pt x="2039554" y="528343"/>
                  <a:pt x="2040825" y="528343"/>
                </a:cubicBezTo>
                <a:cubicBezTo>
                  <a:pt x="2040825" y="527063"/>
                  <a:pt x="2042060" y="527063"/>
                  <a:pt x="2042060" y="525814"/>
                </a:cubicBezTo>
                <a:cubicBezTo>
                  <a:pt x="2043334" y="525814"/>
                  <a:pt x="2043334" y="524534"/>
                  <a:pt x="2044602" y="524534"/>
                </a:cubicBezTo>
                <a:cubicBezTo>
                  <a:pt x="2044602" y="524534"/>
                  <a:pt x="2045875" y="524534"/>
                  <a:pt x="2045875" y="524534"/>
                </a:cubicBezTo>
                <a:cubicBezTo>
                  <a:pt x="2045875" y="524534"/>
                  <a:pt x="2047150" y="524534"/>
                  <a:pt x="2047150" y="524534"/>
                </a:cubicBezTo>
                <a:cubicBezTo>
                  <a:pt x="2047150" y="524534"/>
                  <a:pt x="2048422" y="524534"/>
                  <a:pt x="2049698" y="524534"/>
                </a:cubicBezTo>
                <a:cubicBezTo>
                  <a:pt x="2050970" y="523254"/>
                  <a:pt x="2050970" y="523254"/>
                  <a:pt x="2052245" y="523254"/>
                </a:cubicBezTo>
                <a:cubicBezTo>
                  <a:pt x="2053518" y="523254"/>
                  <a:pt x="2053518" y="523254"/>
                  <a:pt x="2054790" y="523254"/>
                </a:cubicBezTo>
                <a:cubicBezTo>
                  <a:pt x="2054790" y="523254"/>
                  <a:pt x="2056027" y="523254"/>
                  <a:pt x="2056027" y="523254"/>
                </a:cubicBezTo>
                <a:lnTo>
                  <a:pt x="2057440" y="523254"/>
                </a:lnTo>
                <a:lnTo>
                  <a:pt x="2059849" y="523254"/>
                </a:lnTo>
                <a:cubicBezTo>
                  <a:pt x="2061122" y="523254"/>
                  <a:pt x="2062394" y="524534"/>
                  <a:pt x="2063668" y="524534"/>
                </a:cubicBezTo>
                <a:cubicBezTo>
                  <a:pt x="2064941" y="523254"/>
                  <a:pt x="2066213" y="523254"/>
                  <a:pt x="2067486" y="523254"/>
                </a:cubicBezTo>
                <a:lnTo>
                  <a:pt x="2070135" y="523254"/>
                </a:lnTo>
                <a:lnTo>
                  <a:pt x="2071267" y="523254"/>
                </a:lnTo>
                <a:cubicBezTo>
                  <a:pt x="2072541" y="524534"/>
                  <a:pt x="2073814" y="524534"/>
                  <a:pt x="2075087" y="525814"/>
                </a:cubicBezTo>
                <a:cubicBezTo>
                  <a:pt x="2076361" y="527063"/>
                  <a:pt x="2077635" y="527063"/>
                  <a:pt x="2078909" y="527063"/>
                </a:cubicBezTo>
                <a:cubicBezTo>
                  <a:pt x="2080184" y="527063"/>
                  <a:pt x="2082694" y="527063"/>
                  <a:pt x="2083967" y="527063"/>
                </a:cubicBezTo>
                <a:cubicBezTo>
                  <a:pt x="2085241" y="527063"/>
                  <a:pt x="2085241" y="525814"/>
                  <a:pt x="2086515" y="525814"/>
                </a:cubicBezTo>
                <a:cubicBezTo>
                  <a:pt x="2086515" y="525814"/>
                  <a:pt x="2087787" y="525814"/>
                  <a:pt x="2087787" y="525814"/>
                </a:cubicBezTo>
                <a:cubicBezTo>
                  <a:pt x="2087787" y="524534"/>
                  <a:pt x="2087787" y="524534"/>
                  <a:pt x="2087787" y="524534"/>
                </a:cubicBezTo>
                <a:cubicBezTo>
                  <a:pt x="2086515" y="524534"/>
                  <a:pt x="2086515" y="523254"/>
                  <a:pt x="2086515" y="523254"/>
                </a:cubicBezTo>
                <a:cubicBezTo>
                  <a:pt x="2086515" y="524534"/>
                  <a:pt x="2085241" y="524534"/>
                  <a:pt x="2083967" y="524534"/>
                </a:cubicBezTo>
                <a:cubicBezTo>
                  <a:pt x="2083967" y="525814"/>
                  <a:pt x="2082694" y="525814"/>
                  <a:pt x="2082694" y="525814"/>
                </a:cubicBezTo>
                <a:cubicBezTo>
                  <a:pt x="2081458" y="525814"/>
                  <a:pt x="2081458" y="525814"/>
                  <a:pt x="2080184" y="525814"/>
                </a:cubicBezTo>
                <a:cubicBezTo>
                  <a:pt x="2078909" y="525814"/>
                  <a:pt x="2077635" y="524534"/>
                  <a:pt x="2076361" y="524534"/>
                </a:cubicBezTo>
                <a:lnTo>
                  <a:pt x="2073549" y="522672"/>
                </a:lnTo>
                <a:lnTo>
                  <a:pt x="2071276" y="523241"/>
                </a:lnTo>
                <a:lnTo>
                  <a:pt x="2070134" y="522098"/>
                </a:lnTo>
                <a:lnTo>
                  <a:pt x="2070005" y="521970"/>
                </a:lnTo>
                <a:lnTo>
                  <a:pt x="2070134" y="521842"/>
                </a:lnTo>
                <a:lnTo>
                  <a:pt x="2071276" y="520699"/>
                </a:lnTo>
                <a:lnTo>
                  <a:pt x="2073918" y="520699"/>
                </a:lnTo>
                <a:lnTo>
                  <a:pt x="2078909" y="519445"/>
                </a:lnTo>
                <a:cubicBezTo>
                  <a:pt x="2081458" y="519445"/>
                  <a:pt x="2082694" y="518196"/>
                  <a:pt x="2083967" y="518196"/>
                </a:cubicBezTo>
                <a:cubicBezTo>
                  <a:pt x="2083967" y="518196"/>
                  <a:pt x="2085241" y="516916"/>
                  <a:pt x="2085241" y="516916"/>
                </a:cubicBezTo>
                <a:cubicBezTo>
                  <a:pt x="2085241" y="516916"/>
                  <a:pt x="2083967" y="515636"/>
                  <a:pt x="2083967" y="515636"/>
                </a:cubicBezTo>
                <a:cubicBezTo>
                  <a:pt x="2082694" y="515636"/>
                  <a:pt x="2081458" y="515636"/>
                  <a:pt x="2080184" y="515636"/>
                </a:cubicBezTo>
                <a:cubicBezTo>
                  <a:pt x="2080184" y="515636"/>
                  <a:pt x="2078909" y="515636"/>
                  <a:pt x="2078909" y="515636"/>
                </a:cubicBezTo>
                <a:cubicBezTo>
                  <a:pt x="2078909" y="516916"/>
                  <a:pt x="2078909" y="516916"/>
                  <a:pt x="2078909" y="516916"/>
                </a:cubicBezTo>
                <a:cubicBezTo>
                  <a:pt x="2078909" y="518196"/>
                  <a:pt x="2080184" y="518196"/>
                  <a:pt x="2080184" y="518196"/>
                </a:cubicBezTo>
                <a:cubicBezTo>
                  <a:pt x="2078909" y="518196"/>
                  <a:pt x="2078909" y="518196"/>
                  <a:pt x="2078909" y="518196"/>
                </a:cubicBezTo>
                <a:cubicBezTo>
                  <a:pt x="2076361" y="519445"/>
                  <a:pt x="2075087" y="519445"/>
                  <a:pt x="2073814" y="519445"/>
                </a:cubicBezTo>
                <a:cubicBezTo>
                  <a:pt x="2072541" y="519445"/>
                  <a:pt x="2072541" y="519445"/>
                  <a:pt x="2071267" y="519445"/>
                </a:cubicBezTo>
                <a:lnTo>
                  <a:pt x="2070130" y="518330"/>
                </a:lnTo>
                <a:lnTo>
                  <a:pt x="2069993" y="518196"/>
                </a:lnTo>
                <a:lnTo>
                  <a:pt x="2070130" y="518059"/>
                </a:lnTo>
                <a:lnTo>
                  <a:pt x="2071267" y="516916"/>
                </a:lnTo>
                <a:cubicBezTo>
                  <a:pt x="2071267" y="516916"/>
                  <a:pt x="2072541" y="516916"/>
                  <a:pt x="2072541" y="516916"/>
                </a:cubicBezTo>
                <a:cubicBezTo>
                  <a:pt x="2073814" y="516916"/>
                  <a:pt x="2073814" y="515636"/>
                  <a:pt x="2073814" y="515636"/>
                </a:cubicBezTo>
                <a:cubicBezTo>
                  <a:pt x="2073814" y="515636"/>
                  <a:pt x="2072541" y="514356"/>
                  <a:pt x="2072541" y="514356"/>
                </a:cubicBezTo>
                <a:lnTo>
                  <a:pt x="2070126" y="514356"/>
                </a:lnTo>
                <a:lnTo>
                  <a:pt x="2069993" y="514356"/>
                </a:lnTo>
                <a:cubicBezTo>
                  <a:pt x="2068721" y="514356"/>
                  <a:pt x="2068721" y="514356"/>
                  <a:pt x="2068721" y="514356"/>
                </a:cubicBezTo>
                <a:cubicBezTo>
                  <a:pt x="2067486" y="514356"/>
                  <a:pt x="2067486" y="514356"/>
                  <a:pt x="2066213" y="514356"/>
                </a:cubicBezTo>
                <a:cubicBezTo>
                  <a:pt x="2066213" y="514356"/>
                  <a:pt x="2064941" y="514356"/>
                  <a:pt x="2064941" y="514356"/>
                </a:cubicBezTo>
                <a:cubicBezTo>
                  <a:pt x="2064941" y="515636"/>
                  <a:pt x="2064941" y="515636"/>
                  <a:pt x="2064941" y="515636"/>
                </a:cubicBezTo>
                <a:cubicBezTo>
                  <a:pt x="2064941" y="515636"/>
                  <a:pt x="2066213" y="516916"/>
                  <a:pt x="2066213" y="516916"/>
                </a:cubicBezTo>
                <a:cubicBezTo>
                  <a:pt x="2066213" y="516916"/>
                  <a:pt x="2066213" y="518196"/>
                  <a:pt x="2066213" y="518196"/>
                </a:cubicBezTo>
                <a:cubicBezTo>
                  <a:pt x="2066213" y="518196"/>
                  <a:pt x="2064941" y="519445"/>
                  <a:pt x="2064941" y="519445"/>
                </a:cubicBezTo>
                <a:cubicBezTo>
                  <a:pt x="2063668" y="519445"/>
                  <a:pt x="2063668" y="520725"/>
                  <a:pt x="2062394" y="520725"/>
                </a:cubicBezTo>
                <a:cubicBezTo>
                  <a:pt x="2062394" y="520725"/>
                  <a:pt x="2061122" y="520725"/>
                  <a:pt x="2061122" y="520725"/>
                </a:cubicBezTo>
                <a:lnTo>
                  <a:pt x="2057435" y="518284"/>
                </a:lnTo>
                <a:lnTo>
                  <a:pt x="2057302" y="518196"/>
                </a:lnTo>
                <a:cubicBezTo>
                  <a:pt x="2057302" y="518196"/>
                  <a:pt x="2056027" y="518196"/>
                  <a:pt x="2054790" y="518196"/>
                </a:cubicBezTo>
                <a:cubicBezTo>
                  <a:pt x="2053518" y="518196"/>
                  <a:pt x="2053518" y="518196"/>
                  <a:pt x="2052245" y="518196"/>
                </a:cubicBezTo>
                <a:cubicBezTo>
                  <a:pt x="2052245" y="518196"/>
                  <a:pt x="2052245" y="516916"/>
                  <a:pt x="2052245" y="516916"/>
                </a:cubicBezTo>
                <a:cubicBezTo>
                  <a:pt x="2052245" y="516916"/>
                  <a:pt x="2050970" y="516916"/>
                  <a:pt x="2050970" y="516916"/>
                </a:cubicBezTo>
                <a:cubicBezTo>
                  <a:pt x="2050970" y="516916"/>
                  <a:pt x="2049698" y="518196"/>
                  <a:pt x="2049698" y="518196"/>
                </a:cubicBezTo>
                <a:cubicBezTo>
                  <a:pt x="2048422" y="518196"/>
                  <a:pt x="2047150" y="519445"/>
                  <a:pt x="2045875" y="519445"/>
                </a:cubicBezTo>
                <a:cubicBezTo>
                  <a:pt x="2044602" y="519445"/>
                  <a:pt x="2044602" y="519445"/>
                  <a:pt x="2043334" y="519445"/>
                </a:cubicBezTo>
                <a:cubicBezTo>
                  <a:pt x="2042060" y="519445"/>
                  <a:pt x="2042060" y="520725"/>
                  <a:pt x="2040825" y="520725"/>
                </a:cubicBezTo>
                <a:cubicBezTo>
                  <a:pt x="2040825" y="520725"/>
                  <a:pt x="2039554" y="522005"/>
                  <a:pt x="2038276" y="523254"/>
                </a:cubicBezTo>
                <a:cubicBezTo>
                  <a:pt x="2037001" y="524534"/>
                  <a:pt x="2037001" y="524534"/>
                  <a:pt x="2035731" y="524534"/>
                </a:cubicBezTo>
                <a:cubicBezTo>
                  <a:pt x="2035731" y="524534"/>
                  <a:pt x="2034451" y="524534"/>
                  <a:pt x="2034451" y="524534"/>
                </a:cubicBezTo>
                <a:cubicBezTo>
                  <a:pt x="2034451" y="524534"/>
                  <a:pt x="2034451" y="523254"/>
                  <a:pt x="2034451" y="523254"/>
                </a:cubicBezTo>
                <a:cubicBezTo>
                  <a:pt x="2035731" y="522005"/>
                  <a:pt x="2037001" y="520725"/>
                  <a:pt x="2038276" y="519445"/>
                </a:cubicBezTo>
                <a:cubicBezTo>
                  <a:pt x="2038276" y="519445"/>
                  <a:pt x="2039554" y="519445"/>
                  <a:pt x="2039554" y="519445"/>
                </a:cubicBezTo>
                <a:cubicBezTo>
                  <a:pt x="2039554" y="519445"/>
                  <a:pt x="2040825" y="518196"/>
                  <a:pt x="2040825" y="518196"/>
                </a:cubicBezTo>
                <a:cubicBezTo>
                  <a:pt x="2040825" y="516916"/>
                  <a:pt x="2040825" y="516916"/>
                  <a:pt x="2040825" y="516916"/>
                </a:cubicBezTo>
                <a:cubicBezTo>
                  <a:pt x="2040825" y="516916"/>
                  <a:pt x="2042060" y="516916"/>
                  <a:pt x="2042060" y="516916"/>
                </a:cubicBezTo>
                <a:cubicBezTo>
                  <a:pt x="2042060" y="516916"/>
                  <a:pt x="2043334" y="515636"/>
                  <a:pt x="2043334" y="515636"/>
                </a:cubicBezTo>
                <a:cubicBezTo>
                  <a:pt x="2043334" y="515636"/>
                  <a:pt x="2043334" y="514356"/>
                  <a:pt x="2043334" y="514356"/>
                </a:cubicBezTo>
                <a:cubicBezTo>
                  <a:pt x="2044602" y="514356"/>
                  <a:pt x="2044602" y="513107"/>
                  <a:pt x="2044602" y="513107"/>
                </a:cubicBezTo>
                <a:cubicBezTo>
                  <a:pt x="2044602" y="513107"/>
                  <a:pt x="2045875" y="513107"/>
                  <a:pt x="2045875" y="513107"/>
                </a:cubicBezTo>
                <a:cubicBezTo>
                  <a:pt x="2045875" y="514356"/>
                  <a:pt x="2047150" y="514356"/>
                  <a:pt x="2048422" y="514356"/>
                </a:cubicBezTo>
                <a:cubicBezTo>
                  <a:pt x="2049698" y="514356"/>
                  <a:pt x="2050970" y="514356"/>
                  <a:pt x="2052245" y="514356"/>
                </a:cubicBezTo>
                <a:cubicBezTo>
                  <a:pt x="2053518" y="513107"/>
                  <a:pt x="2056027" y="513107"/>
                  <a:pt x="2057302" y="513107"/>
                </a:cubicBezTo>
                <a:cubicBezTo>
                  <a:pt x="2056027" y="511827"/>
                  <a:pt x="2056027" y="511827"/>
                  <a:pt x="2056027" y="511827"/>
                </a:cubicBezTo>
                <a:cubicBezTo>
                  <a:pt x="2054790" y="511827"/>
                  <a:pt x="2054790" y="511827"/>
                  <a:pt x="2053518" y="511827"/>
                </a:cubicBezTo>
                <a:cubicBezTo>
                  <a:pt x="2053518" y="511827"/>
                  <a:pt x="2052245" y="511827"/>
                  <a:pt x="2052245" y="511827"/>
                </a:cubicBezTo>
                <a:cubicBezTo>
                  <a:pt x="2050970" y="511827"/>
                  <a:pt x="2050970" y="511827"/>
                  <a:pt x="2049698" y="511827"/>
                </a:cubicBezTo>
                <a:cubicBezTo>
                  <a:pt x="2048422" y="510546"/>
                  <a:pt x="2045875" y="510546"/>
                  <a:pt x="2044602" y="509298"/>
                </a:cubicBezTo>
                <a:cubicBezTo>
                  <a:pt x="2044602" y="509298"/>
                  <a:pt x="2043334" y="508017"/>
                  <a:pt x="2043334" y="508017"/>
                </a:cubicBezTo>
                <a:cubicBezTo>
                  <a:pt x="2042060" y="508017"/>
                  <a:pt x="2042060" y="508017"/>
                  <a:pt x="2040825" y="508017"/>
                </a:cubicBezTo>
                <a:cubicBezTo>
                  <a:pt x="2040825" y="506737"/>
                  <a:pt x="2040825" y="506737"/>
                  <a:pt x="2040825" y="506737"/>
                </a:cubicBezTo>
                <a:cubicBezTo>
                  <a:pt x="2040825" y="505488"/>
                  <a:pt x="2042060" y="505488"/>
                  <a:pt x="2042060" y="505488"/>
                </a:cubicBezTo>
                <a:cubicBezTo>
                  <a:pt x="2043334" y="505488"/>
                  <a:pt x="2044602" y="505488"/>
                  <a:pt x="2045875" y="505488"/>
                </a:cubicBezTo>
                <a:cubicBezTo>
                  <a:pt x="2047150" y="506737"/>
                  <a:pt x="2048422" y="506737"/>
                  <a:pt x="2049698" y="508017"/>
                </a:cubicBezTo>
                <a:cubicBezTo>
                  <a:pt x="2050970" y="508017"/>
                  <a:pt x="2052245" y="509298"/>
                  <a:pt x="2053518" y="509298"/>
                </a:cubicBezTo>
                <a:cubicBezTo>
                  <a:pt x="2053518" y="508017"/>
                  <a:pt x="2053518" y="508017"/>
                  <a:pt x="2053518" y="508017"/>
                </a:cubicBezTo>
                <a:cubicBezTo>
                  <a:pt x="2053518" y="508017"/>
                  <a:pt x="2052245" y="506737"/>
                  <a:pt x="2052245" y="506737"/>
                </a:cubicBezTo>
                <a:cubicBezTo>
                  <a:pt x="2052245" y="506737"/>
                  <a:pt x="2050970" y="505488"/>
                  <a:pt x="2050970" y="505488"/>
                </a:cubicBezTo>
                <a:cubicBezTo>
                  <a:pt x="2050970" y="505488"/>
                  <a:pt x="2052245" y="505488"/>
                  <a:pt x="2052245" y="505488"/>
                </a:cubicBezTo>
                <a:cubicBezTo>
                  <a:pt x="2053518" y="505488"/>
                  <a:pt x="2053518" y="506737"/>
                  <a:pt x="2054790" y="506737"/>
                </a:cubicBezTo>
                <a:cubicBezTo>
                  <a:pt x="2054790" y="506737"/>
                  <a:pt x="2056027" y="508017"/>
                  <a:pt x="2056027" y="508017"/>
                </a:cubicBezTo>
                <a:lnTo>
                  <a:pt x="2057423" y="508298"/>
                </a:lnTo>
                <a:lnTo>
                  <a:pt x="2062394" y="509298"/>
                </a:lnTo>
                <a:cubicBezTo>
                  <a:pt x="2063668" y="508017"/>
                  <a:pt x="2063668" y="508017"/>
                  <a:pt x="2064941" y="508017"/>
                </a:cubicBezTo>
                <a:lnTo>
                  <a:pt x="2064959" y="507999"/>
                </a:lnTo>
                <a:lnTo>
                  <a:pt x="2063658" y="507999"/>
                </a:lnTo>
                <a:cubicBezTo>
                  <a:pt x="2063658" y="506730"/>
                  <a:pt x="2063658" y="506730"/>
                  <a:pt x="2063658" y="505459"/>
                </a:cubicBezTo>
                <a:cubicBezTo>
                  <a:pt x="2064929" y="504189"/>
                  <a:pt x="2064929" y="504189"/>
                  <a:pt x="2066198" y="504189"/>
                </a:cubicBezTo>
                <a:lnTo>
                  <a:pt x="2070117" y="504189"/>
                </a:lnTo>
                <a:lnTo>
                  <a:pt x="2071248" y="504189"/>
                </a:lnTo>
                <a:lnTo>
                  <a:pt x="2070116" y="503050"/>
                </a:lnTo>
                <a:lnTo>
                  <a:pt x="2069993" y="502928"/>
                </a:lnTo>
                <a:lnTo>
                  <a:pt x="2069993" y="502908"/>
                </a:lnTo>
                <a:lnTo>
                  <a:pt x="2068737" y="501650"/>
                </a:lnTo>
                <a:lnTo>
                  <a:pt x="2068701" y="501650"/>
                </a:lnTo>
                <a:lnTo>
                  <a:pt x="2068759" y="501679"/>
                </a:lnTo>
                <a:cubicBezTo>
                  <a:pt x="2068759" y="502928"/>
                  <a:pt x="2067486" y="502928"/>
                  <a:pt x="2067486" y="502928"/>
                </a:cubicBezTo>
                <a:cubicBezTo>
                  <a:pt x="2066213" y="502928"/>
                  <a:pt x="2064941" y="502928"/>
                  <a:pt x="2063668" y="502928"/>
                </a:cubicBezTo>
                <a:cubicBezTo>
                  <a:pt x="2063668" y="502928"/>
                  <a:pt x="2062394" y="502928"/>
                  <a:pt x="2062394" y="502928"/>
                </a:cubicBezTo>
                <a:cubicBezTo>
                  <a:pt x="2062394" y="502928"/>
                  <a:pt x="2061122" y="502928"/>
                  <a:pt x="2059849" y="502928"/>
                </a:cubicBezTo>
                <a:lnTo>
                  <a:pt x="2057421" y="504149"/>
                </a:lnTo>
                <a:lnTo>
                  <a:pt x="2057421" y="504149"/>
                </a:lnTo>
                <a:lnTo>
                  <a:pt x="2057302" y="504208"/>
                </a:lnTo>
                <a:cubicBezTo>
                  <a:pt x="2057302" y="504208"/>
                  <a:pt x="2056027" y="502928"/>
                  <a:pt x="2056027" y="502928"/>
                </a:cubicBezTo>
                <a:cubicBezTo>
                  <a:pt x="2054790" y="502928"/>
                  <a:pt x="2054790" y="502928"/>
                  <a:pt x="2053518" y="502928"/>
                </a:cubicBezTo>
                <a:cubicBezTo>
                  <a:pt x="2052245" y="501679"/>
                  <a:pt x="2052245" y="501679"/>
                  <a:pt x="2052245" y="501679"/>
                </a:cubicBezTo>
                <a:cubicBezTo>
                  <a:pt x="2052245" y="501679"/>
                  <a:pt x="2053518" y="500399"/>
                  <a:pt x="2053518" y="500399"/>
                </a:cubicBezTo>
                <a:cubicBezTo>
                  <a:pt x="2053518" y="500399"/>
                  <a:pt x="2054790" y="499119"/>
                  <a:pt x="2054790" y="499119"/>
                </a:cubicBezTo>
                <a:cubicBezTo>
                  <a:pt x="2053518" y="499119"/>
                  <a:pt x="2053518" y="499119"/>
                  <a:pt x="2052245" y="499119"/>
                </a:cubicBezTo>
                <a:cubicBezTo>
                  <a:pt x="2050970" y="499119"/>
                  <a:pt x="2049698" y="500399"/>
                  <a:pt x="2048422" y="500399"/>
                </a:cubicBezTo>
                <a:cubicBezTo>
                  <a:pt x="2047150" y="500399"/>
                  <a:pt x="2047150" y="500399"/>
                  <a:pt x="2047150" y="500399"/>
                </a:cubicBezTo>
                <a:cubicBezTo>
                  <a:pt x="2048422" y="500399"/>
                  <a:pt x="2049698" y="499119"/>
                  <a:pt x="2050970" y="499119"/>
                </a:cubicBezTo>
                <a:cubicBezTo>
                  <a:pt x="2053518" y="497870"/>
                  <a:pt x="2054790" y="497870"/>
                  <a:pt x="2056027" y="496590"/>
                </a:cubicBezTo>
                <a:lnTo>
                  <a:pt x="2057413" y="495895"/>
                </a:lnTo>
                <a:lnTo>
                  <a:pt x="2057413" y="495894"/>
                </a:lnTo>
                <a:lnTo>
                  <a:pt x="2057726" y="495737"/>
                </a:lnTo>
                <a:lnTo>
                  <a:pt x="2058579" y="494029"/>
                </a:lnTo>
                <a:cubicBezTo>
                  <a:pt x="2058579" y="494029"/>
                  <a:pt x="2058579" y="492759"/>
                  <a:pt x="2058579" y="492759"/>
                </a:cubicBezTo>
                <a:cubicBezTo>
                  <a:pt x="2058579" y="492759"/>
                  <a:pt x="2059849" y="491488"/>
                  <a:pt x="2061119" y="491489"/>
                </a:cubicBezTo>
                <a:cubicBezTo>
                  <a:pt x="2062388" y="492760"/>
                  <a:pt x="2063658" y="492760"/>
                  <a:pt x="2064929" y="492760"/>
                </a:cubicBezTo>
                <a:cubicBezTo>
                  <a:pt x="2063658" y="491489"/>
                  <a:pt x="2063658" y="491489"/>
                  <a:pt x="2062388" y="490220"/>
                </a:cubicBezTo>
                <a:cubicBezTo>
                  <a:pt x="2061119" y="488949"/>
                  <a:pt x="2059849" y="488949"/>
                  <a:pt x="2058579" y="488949"/>
                </a:cubicBezTo>
                <a:cubicBezTo>
                  <a:pt x="2058579" y="487680"/>
                  <a:pt x="2058579" y="487680"/>
                  <a:pt x="2058579" y="486409"/>
                </a:cubicBezTo>
                <a:cubicBezTo>
                  <a:pt x="2059849" y="486409"/>
                  <a:pt x="2061119" y="485139"/>
                  <a:pt x="2062388" y="483869"/>
                </a:cubicBezTo>
                <a:cubicBezTo>
                  <a:pt x="2062388" y="483869"/>
                  <a:pt x="2062388" y="482599"/>
                  <a:pt x="2062388" y="482599"/>
                </a:cubicBezTo>
                <a:cubicBezTo>
                  <a:pt x="2063658" y="482599"/>
                  <a:pt x="2064929" y="482599"/>
                  <a:pt x="2066198" y="482599"/>
                </a:cubicBezTo>
                <a:lnTo>
                  <a:pt x="2070094" y="482599"/>
                </a:lnTo>
                <a:lnTo>
                  <a:pt x="2071275" y="482599"/>
                </a:lnTo>
                <a:cubicBezTo>
                  <a:pt x="2072545" y="483869"/>
                  <a:pt x="2073816" y="483869"/>
                  <a:pt x="2075086" y="485139"/>
                </a:cubicBezTo>
                <a:lnTo>
                  <a:pt x="2075094" y="485139"/>
                </a:lnTo>
                <a:lnTo>
                  <a:pt x="2076361" y="480073"/>
                </a:lnTo>
                <a:cubicBezTo>
                  <a:pt x="2075087" y="478793"/>
                  <a:pt x="2075087" y="478793"/>
                  <a:pt x="2075087" y="477544"/>
                </a:cubicBezTo>
                <a:cubicBezTo>
                  <a:pt x="2075087" y="477544"/>
                  <a:pt x="2076361" y="477544"/>
                  <a:pt x="2076361" y="477544"/>
                </a:cubicBezTo>
                <a:cubicBezTo>
                  <a:pt x="2076361" y="477544"/>
                  <a:pt x="2077635" y="477544"/>
                  <a:pt x="2077635" y="477544"/>
                </a:cubicBezTo>
                <a:cubicBezTo>
                  <a:pt x="2078909" y="477544"/>
                  <a:pt x="2078909" y="478793"/>
                  <a:pt x="2080184" y="478793"/>
                </a:cubicBezTo>
                <a:cubicBezTo>
                  <a:pt x="2080184" y="480073"/>
                  <a:pt x="2080184" y="480073"/>
                  <a:pt x="2080184" y="480073"/>
                </a:cubicBezTo>
                <a:cubicBezTo>
                  <a:pt x="2080184" y="480073"/>
                  <a:pt x="2080184" y="481354"/>
                  <a:pt x="2080184" y="481354"/>
                </a:cubicBezTo>
                <a:cubicBezTo>
                  <a:pt x="2080184" y="481354"/>
                  <a:pt x="2081458" y="481354"/>
                  <a:pt x="2082731" y="481354"/>
                </a:cubicBezTo>
                <a:lnTo>
                  <a:pt x="2083967" y="481354"/>
                </a:lnTo>
                <a:cubicBezTo>
                  <a:pt x="2083967" y="480073"/>
                  <a:pt x="2083967" y="480073"/>
                  <a:pt x="2083967" y="480073"/>
                </a:cubicBezTo>
                <a:cubicBezTo>
                  <a:pt x="2085241" y="478793"/>
                  <a:pt x="2085241" y="478793"/>
                  <a:pt x="2086515" y="478793"/>
                </a:cubicBezTo>
                <a:cubicBezTo>
                  <a:pt x="2087787" y="477544"/>
                  <a:pt x="2089060" y="477544"/>
                  <a:pt x="2090336" y="477544"/>
                </a:cubicBezTo>
                <a:cubicBezTo>
                  <a:pt x="2090336" y="476264"/>
                  <a:pt x="2090336" y="476264"/>
                  <a:pt x="2090336" y="476264"/>
                </a:cubicBezTo>
                <a:cubicBezTo>
                  <a:pt x="2090336" y="476264"/>
                  <a:pt x="2089060" y="476264"/>
                  <a:pt x="2089060" y="476264"/>
                </a:cubicBezTo>
                <a:cubicBezTo>
                  <a:pt x="2089060" y="476264"/>
                  <a:pt x="2087787" y="476264"/>
                  <a:pt x="2087787" y="476264"/>
                </a:cubicBezTo>
                <a:cubicBezTo>
                  <a:pt x="2087787" y="474984"/>
                  <a:pt x="2086515" y="474984"/>
                  <a:pt x="2086515" y="474984"/>
                </a:cubicBezTo>
                <a:cubicBezTo>
                  <a:pt x="2086515" y="474984"/>
                  <a:pt x="2085241" y="474984"/>
                  <a:pt x="2085241" y="474984"/>
                </a:cubicBezTo>
                <a:cubicBezTo>
                  <a:pt x="2085241" y="476264"/>
                  <a:pt x="2083967" y="476264"/>
                  <a:pt x="2083967" y="476264"/>
                </a:cubicBezTo>
                <a:cubicBezTo>
                  <a:pt x="2083967" y="476264"/>
                  <a:pt x="2082731" y="476264"/>
                  <a:pt x="2082731" y="476264"/>
                </a:cubicBezTo>
                <a:cubicBezTo>
                  <a:pt x="2082731" y="476264"/>
                  <a:pt x="2081458" y="476264"/>
                  <a:pt x="2080184" y="476264"/>
                </a:cubicBezTo>
                <a:cubicBezTo>
                  <a:pt x="2080184" y="476264"/>
                  <a:pt x="2080184" y="474984"/>
                  <a:pt x="2080184" y="474984"/>
                </a:cubicBezTo>
                <a:cubicBezTo>
                  <a:pt x="2080184" y="474984"/>
                  <a:pt x="2081458" y="473735"/>
                  <a:pt x="2081458" y="473735"/>
                </a:cubicBezTo>
                <a:cubicBezTo>
                  <a:pt x="2081458" y="473735"/>
                  <a:pt x="2082731" y="473735"/>
                  <a:pt x="2082731" y="473735"/>
                </a:cubicBezTo>
                <a:cubicBezTo>
                  <a:pt x="2083967" y="473735"/>
                  <a:pt x="2083967" y="472455"/>
                  <a:pt x="2085241" y="471175"/>
                </a:cubicBezTo>
                <a:cubicBezTo>
                  <a:pt x="2085241" y="471175"/>
                  <a:pt x="2086515" y="469926"/>
                  <a:pt x="2086515" y="469926"/>
                </a:cubicBezTo>
                <a:cubicBezTo>
                  <a:pt x="2087787" y="469926"/>
                  <a:pt x="2087787" y="469926"/>
                  <a:pt x="2087787" y="469926"/>
                </a:cubicBezTo>
                <a:cubicBezTo>
                  <a:pt x="2089060" y="469926"/>
                  <a:pt x="2089060" y="469926"/>
                  <a:pt x="2090336" y="469926"/>
                </a:cubicBezTo>
                <a:cubicBezTo>
                  <a:pt x="2091610" y="469926"/>
                  <a:pt x="2091610" y="469926"/>
                  <a:pt x="2092884" y="469926"/>
                </a:cubicBezTo>
                <a:cubicBezTo>
                  <a:pt x="2092884" y="469926"/>
                  <a:pt x="2092884" y="468646"/>
                  <a:pt x="2092884" y="468646"/>
                </a:cubicBezTo>
                <a:cubicBezTo>
                  <a:pt x="2091610" y="468646"/>
                  <a:pt x="2091610" y="468646"/>
                  <a:pt x="2090336" y="468646"/>
                </a:cubicBezTo>
                <a:cubicBezTo>
                  <a:pt x="2090336" y="468646"/>
                  <a:pt x="2089060" y="468646"/>
                  <a:pt x="2087787" y="468646"/>
                </a:cubicBezTo>
                <a:cubicBezTo>
                  <a:pt x="2087787" y="468646"/>
                  <a:pt x="2086515" y="468646"/>
                  <a:pt x="2086515" y="468646"/>
                </a:cubicBezTo>
                <a:cubicBezTo>
                  <a:pt x="2086515" y="468646"/>
                  <a:pt x="2087787" y="467366"/>
                  <a:pt x="2087787" y="467366"/>
                </a:cubicBezTo>
                <a:cubicBezTo>
                  <a:pt x="2089060" y="467366"/>
                  <a:pt x="2090336" y="466117"/>
                  <a:pt x="2091610" y="466117"/>
                </a:cubicBezTo>
                <a:cubicBezTo>
                  <a:pt x="2091610" y="466117"/>
                  <a:pt x="2092884" y="464837"/>
                  <a:pt x="2092884" y="464837"/>
                </a:cubicBezTo>
                <a:cubicBezTo>
                  <a:pt x="2094155" y="463557"/>
                  <a:pt x="2094155" y="463557"/>
                  <a:pt x="2095428" y="463557"/>
                </a:cubicBezTo>
                <a:cubicBezTo>
                  <a:pt x="2095428" y="462308"/>
                  <a:pt x="2095428" y="462308"/>
                  <a:pt x="2095428" y="462308"/>
                </a:cubicBezTo>
                <a:cubicBezTo>
                  <a:pt x="2096703" y="462308"/>
                  <a:pt x="2096703" y="461028"/>
                  <a:pt x="2097939" y="461028"/>
                </a:cubicBezTo>
                <a:cubicBezTo>
                  <a:pt x="2096703" y="461028"/>
                  <a:pt x="2096703" y="459748"/>
                  <a:pt x="2095428" y="459748"/>
                </a:cubicBezTo>
                <a:cubicBezTo>
                  <a:pt x="2094155" y="459748"/>
                  <a:pt x="2094155" y="459748"/>
                  <a:pt x="2092884" y="459748"/>
                </a:cubicBezTo>
                <a:cubicBezTo>
                  <a:pt x="2092884" y="459748"/>
                  <a:pt x="2092884" y="458499"/>
                  <a:pt x="2092884" y="458499"/>
                </a:cubicBezTo>
                <a:cubicBezTo>
                  <a:pt x="2094155" y="457219"/>
                  <a:pt x="2094155" y="457219"/>
                  <a:pt x="2095428" y="457219"/>
                </a:cubicBezTo>
                <a:lnTo>
                  <a:pt x="2096660" y="457219"/>
                </a:lnTo>
                <a:lnTo>
                  <a:pt x="2096680" y="457199"/>
                </a:lnTo>
                <a:lnTo>
                  <a:pt x="2096720" y="457219"/>
                </a:lnTo>
                <a:lnTo>
                  <a:pt x="2097939" y="457219"/>
                </a:lnTo>
                <a:cubicBezTo>
                  <a:pt x="2096703" y="457219"/>
                  <a:pt x="2096703" y="455939"/>
                  <a:pt x="2096703" y="455939"/>
                </a:cubicBezTo>
                <a:cubicBezTo>
                  <a:pt x="2095428" y="455939"/>
                  <a:pt x="2095428" y="455939"/>
                  <a:pt x="2094155" y="455939"/>
                </a:cubicBezTo>
                <a:cubicBezTo>
                  <a:pt x="2092884" y="455939"/>
                  <a:pt x="2091610" y="455939"/>
                  <a:pt x="2090336" y="455939"/>
                </a:cubicBezTo>
                <a:cubicBezTo>
                  <a:pt x="2089060" y="455939"/>
                  <a:pt x="2089060" y="457219"/>
                  <a:pt x="2087787" y="457219"/>
                </a:cubicBezTo>
                <a:cubicBezTo>
                  <a:pt x="2086515" y="457219"/>
                  <a:pt x="2085241" y="457219"/>
                  <a:pt x="2083967" y="457219"/>
                </a:cubicBezTo>
                <a:cubicBezTo>
                  <a:pt x="2082731" y="457219"/>
                  <a:pt x="2082731" y="455939"/>
                  <a:pt x="2081458" y="455939"/>
                </a:cubicBezTo>
                <a:cubicBezTo>
                  <a:pt x="2081458" y="455939"/>
                  <a:pt x="2080184" y="457219"/>
                  <a:pt x="2080184" y="457219"/>
                </a:cubicBezTo>
                <a:cubicBezTo>
                  <a:pt x="2080184" y="457219"/>
                  <a:pt x="2078909" y="457219"/>
                  <a:pt x="2077635" y="457219"/>
                </a:cubicBezTo>
                <a:cubicBezTo>
                  <a:pt x="2076361" y="457219"/>
                  <a:pt x="2076361" y="455939"/>
                  <a:pt x="2075087" y="455939"/>
                </a:cubicBezTo>
                <a:cubicBezTo>
                  <a:pt x="2075087" y="457219"/>
                  <a:pt x="2073814" y="457219"/>
                  <a:pt x="2073814" y="457219"/>
                </a:cubicBezTo>
                <a:cubicBezTo>
                  <a:pt x="2073814" y="457219"/>
                  <a:pt x="2072541" y="457219"/>
                  <a:pt x="2071267" y="457219"/>
                </a:cubicBezTo>
                <a:lnTo>
                  <a:pt x="2070069" y="456607"/>
                </a:lnTo>
                <a:lnTo>
                  <a:pt x="2068759" y="455939"/>
                </a:lnTo>
                <a:cubicBezTo>
                  <a:pt x="2068759" y="455939"/>
                  <a:pt x="2067486" y="455939"/>
                  <a:pt x="2066213" y="455939"/>
                </a:cubicBezTo>
                <a:cubicBezTo>
                  <a:pt x="2064941" y="455939"/>
                  <a:pt x="2064941" y="455939"/>
                  <a:pt x="2063668" y="455939"/>
                </a:cubicBezTo>
                <a:cubicBezTo>
                  <a:pt x="2063668" y="455939"/>
                  <a:pt x="2063668" y="454690"/>
                  <a:pt x="2063668" y="454690"/>
                </a:cubicBezTo>
                <a:cubicBezTo>
                  <a:pt x="2063668" y="453410"/>
                  <a:pt x="2062394" y="453410"/>
                  <a:pt x="2062394" y="452130"/>
                </a:cubicBezTo>
                <a:cubicBezTo>
                  <a:pt x="2061122" y="452130"/>
                  <a:pt x="2059849" y="450881"/>
                  <a:pt x="2058574" y="450881"/>
                </a:cubicBezTo>
                <a:lnTo>
                  <a:pt x="2057365" y="450636"/>
                </a:lnTo>
                <a:lnTo>
                  <a:pt x="2052245" y="449601"/>
                </a:lnTo>
                <a:cubicBezTo>
                  <a:pt x="2050970" y="449601"/>
                  <a:pt x="2048422" y="449601"/>
                  <a:pt x="2047150" y="449601"/>
                </a:cubicBezTo>
                <a:cubicBezTo>
                  <a:pt x="2045875" y="449601"/>
                  <a:pt x="2044602" y="448320"/>
                  <a:pt x="2043334" y="448320"/>
                </a:cubicBezTo>
                <a:cubicBezTo>
                  <a:pt x="2043334" y="448320"/>
                  <a:pt x="2043334" y="447072"/>
                  <a:pt x="2043334" y="447072"/>
                </a:cubicBezTo>
                <a:cubicBezTo>
                  <a:pt x="2043334" y="445791"/>
                  <a:pt x="2042060" y="445791"/>
                  <a:pt x="2042060" y="444511"/>
                </a:cubicBezTo>
                <a:cubicBezTo>
                  <a:pt x="2040825" y="444511"/>
                  <a:pt x="2040825" y="443231"/>
                  <a:pt x="2039554" y="443231"/>
                </a:cubicBezTo>
                <a:cubicBezTo>
                  <a:pt x="2039554" y="441982"/>
                  <a:pt x="2038276" y="441982"/>
                  <a:pt x="2038276" y="441982"/>
                </a:cubicBezTo>
                <a:cubicBezTo>
                  <a:pt x="2038276" y="441982"/>
                  <a:pt x="2038276" y="440702"/>
                  <a:pt x="2038276" y="440702"/>
                </a:cubicBezTo>
                <a:cubicBezTo>
                  <a:pt x="2039554" y="439422"/>
                  <a:pt x="2040825" y="439422"/>
                  <a:pt x="2042060" y="438173"/>
                </a:cubicBezTo>
                <a:cubicBezTo>
                  <a:pt x="2043334" y="436893"/>
                  <a:pt x="2044602" y="436893"/>
                  <a:pt x="2045875" y="436893"/>
                </a:cubicBezTo>
                <a:cubicBezTo>
                  <a:pt x="2045875" y="435613"/>
                  <a:pt x="2047150" y="435613"/>
                  <a:pt x="2047150" y="435613"/>
                </a:cubicBezTo>
                <a:cubicBezTo>
                  <a:pt x="2048422" y="435613"/>
                  <a:pt x="2048422" y="435613"/>
                  <a:pt x="2049698" y="435613"/>
                </a:cubicBezTo>
                <a:cubicBezTo>
                  <a:pt x="2050970" y="435613"/>
                  <a:pt x="2052245" y="435613"/>
                  <a:pt x="2053518" y="435613"/>
                </a:cubicBezTo>
                <a:cubicBezTo>
                  <a:pt x="2054790" y="435613"/>
                  <a:pt x="2056027" y="436893"/>
                  <a:pt x="2057302" y="436893"/>
                </a:cubicBezTo>
                <a:lnTo>
                  <a:pt x="2057352" y="436893"/>
                </a:lnTo>
                <a:lnTo>
                  <a:pt x="2061122" y="436893"/>
                </a:lnTo>
                <a:cubicBezTo>
                  <a:pt x="2062394" y="436893"/>
                  <a:pt x="2062394" y="436893"/>
                  <a:pt x="2063668" y="436893"/>
                </a:cubicBezTo>
                <a:cubicBezTo>
                  <a:pt x="2063668" y="436893"/>
                  <a:pt x="2064941" y="436893"/>
                  <a:pt x="2064941" y="436893"/>
                </a:cubicBezTo>
                <a:cubicBezTo>
                  <a:pt x="2066213" y="436893"/>
                  <a:pt x="2067486" y="436893"/>
                  <a:pt x="2068759" y="436893"/>
                </a:cubicBezTo>
                <a:lnTo>
                  <a:pt x="2070049" y="436893"/>
                </a:lnTo>
                <a:lnTo>
                  <a:pt x="2071267" y="436893"/>
                </a:lnTo>
                <a:cubicBezTo>
                  <a:pt x="2072541" y="436893"/>
                  <a:pt x="2072541" y="436893"/>
                  <a:pt x="2073814" y="436893"/>
                </a:cubicBezTo>
                <a:cubicBezTo>
                  <a:pt x="2075087" y="436893"/>
                  <a:pt x="2075087" y="436893"/>
                  <a:pt x="2076361" y="436893"/>
                </a:cubicBezTo>
                <a:cubicBezTo>
                  <a:pt x="2077635" y="436893"/>
                  <a:pt x="2077635" y="438173"/>
                  <a:pt x="2078909" y="438173"/>
                </a:cubicBezTo>
                <a:cubicBezTo>
                  <a:pt x="2078909" y="439422"/>
                  <a:pt x="2080184" y="440702"/>
                  <a:pt x="2081458" y="441982"/>
                </a:cubicBezTo>
                <a:cubicBezTo>
                  <a:pt x="2082731" y="441982"/>
                  <a:pt x="2082731" y="443231"/>
                  <a:pt x="2083967" y="443231"/>
                </a:cubicBezTo>
                <a:lnTo>
                  <a:pt x="2087753" y="444500"/>
                </a:lnTo>
                <a:lnTo>
                  <a:pt x="2089059" y="444500"/>
                </a:lnTo>
                <a:lnTo>
                  <a:pt x="2089495" y="445370"/>
                </a:lnTo>
                <a:lnTo>
                  <a:pt x="2090336" y="445791"/>
                </a:lnTo>
                <a:cubicBezTo>
                  <a:pt x="2091610" y="445791"/>
                  <a:pt x="2092884" y="445791"/>
                  <a:pt x="2094155" y="445791"/>
                </a:cubicBezTo>
                <a:cubicBezTo>
                  <a:pt x="2094155" y="444511"/>
                  <a:pt x="2095428" y="444511"/>
                  <a:pt x="2095428" y="444511"/>
                </a:cubicBezTo>
                <a:cubicBezTo>
                  <a:pt x="2095428" y="443231"/>
                  <a:pt x="2096703" y="443231"/>
                  <a:pt x="2096703" y="441982"/>
                </a:cubicBezTo>
                <a:cubicBezTo>
                  <a:pt x="2096703" y="441982"/>
                  <a:pt x="2095428" y="441982"/>
                  <a:pt x="2095428" y="441982"/>
                </a:cubicBezTo>
                <a:cubicBezTo>
                  <a:pt x="2095428" y="443231"/>
                  <a:pt x="2094155" y="443231"/>
                  <a:pt x="2094155" y="443231"/>
                </a:cubicBezTo>
                <a:cubicBezTo>
                  <a:pt x="2094155" y="443231"/>
                  <a:pt x="2092884" y="443231"/>
                  <a:pt x="2092884" y="443231"/>
                </a:cubicBezTo>
                <a:cubicBezTo>
                  <a:pt x="2091610" y="441982"/>
                  <a:pt x="2091610" y="441982"/>
                  <a:pt x="2090336" y="441982"/>
                </a:cubicBezTo>
                <a:cubicBezTo>
                  <a:pt x="2089060" y="440702"/>
                  <a:pt x="2087787" y="440702"/>
                  <a:pt x="2086515" y="439422"/>
                </a:cubicBezTo>
                <a:cubicBezTo>
                  <a:pt x="2086515" y="438173"/>
                  <a:pt x="2086515" y="438173"/>
                  <a:pt x="2086515" y="438173"/>
                </a:cubicBezTo>
                <a:cubicBezTo>
                  <a:pt x="2087787" y="438173"/>
                  <a:pt x="2087787" y="438173"/>
                  <a:pt x="2087787" y="438173"/>
                </a:cubicBezTo>
                <a:cubicBezTo>
                  <a:pt x="2089060" y="438173"/>
                  <a:pt x="2090336" y="439422"/>
                  <a:pt x="2091610" y="439422"/>
                </a:cubicBezTo>
                <a:cubicBezTo>
                  <a:pt x="2091610" y="439422"/>
                  <a:pt x="2092884" y="439422"/>
                  <a:pt x="2092884" y="439422"/>
                </a:cubicBezTo>
                <a:cubicBezTo>
                  <a:pt x="2092884" y="439422"/>
                  <a:pt x="2092884" y="438173"/>
                  <a:pt x="2092884" y="438173"/>
                </a:cubicBezTo>
                <a:cubicBezTo>
                  <a:pt x="2094155" y="438173"/>
                  <a:pt x="2094155" y="438173"/>
                  <a:pt x="2095428" y="438173"/>
                </a:cubicBezTo>
                <a:cubicBezTo>
                  <a:pt x="2095428" y="438173"/>
                  <a:pt x="2095428" y="436893"/>
                  <a:pt x="2095428" y="436893"/>
                </a:cubicBezTo>
                <a:cubicBezTo>
                  <a:pt x="2094155" y="436893"/>
                  <a:pt x="2091610" y="435613"/>
                  <a:pt x="2090336" y="435613"/>
                </a:cubicBezTo>
                <a:cubicBezTo>
                  <a:pt x="2089060" y="435613"/>
                  <a:pt x="2087787" y="434364"/>
                  <a:pt x="2086515" y="434364"/>
                </a:cubicBezTo>
                <a:cubicBezTo>
                  <a:pt x="2086515" y="434364"/>
                  <a:pt x="2085241" y="433084"/>
                  <a:pt x="2085241" y="433084"/>
                </a:cubicBezTo>
                <a:cubicBezTo>
                  <a:pt x="2085241" y="431804"/>
                  <a:pt x="2085241" y="431804"/>
                  <a:pt x="2085241" y="431804"/>
                </a:cubicBezTo>
                <a:cubicBezTo>
                  <a:pt x="2085241" y="431804"/>
                  <a:pt x="2086515" y="431804"/>
                  <a:pt x="2086515" y="431804"/>
                </a:cubicBezTo>
                <a:cubicBezTo>
                  <a:pt x="2087787" y="431804"/>
                  <a:pt x="2087787" y="433084"/>
                  <a:pt x="2089060" y="433084"/>
                </a:cubicBezTo>
                <a:cubicBezTo>
                  <a:pt x="2090336" y="433084"/>
                  <a:pt x="2090336" y="433084"/>
                  <a:pt x="2091610" y="433084"/>
                </a:cubicBezTo>
                <a:cubicBezTo>
                  <a:pt x="2091610" y="433084"/>
                  <a:pt x="2090336" y="431804"/>
                  <a:pt x="2090336" y="431804"/>
                </a:cubicBezTo>
                <a:cubicBezTo>
                  <a:pt x="2089060" y="431804"/>
                  <a:pt x="2087787" y="430555"/>
                  <a:pt x="2086515" y="430555"/>
                </a:cubicBezTo>
                <a:cubicBezTo>
                  <a:pt x="2085241" y="430555"/>
                  <a:pt x="2083967" y="429275"/>
                  <a:pt x="2082731" y="429275"/>
                </a:cubicBezTo>
                <a:cubicBezTo>
                  <a:pt x="2082731" y="429275"/>
                  <a:pt x="2081458" y="427995"/>
                  <a:pt x="2081458" y="427995"/>
                </a:cubicBezTo>
                <a:cubicBezTo>
                  <a:pt x="2082731" y="426746"/>
                  <a:pt x="2082731" y="426746"/>
                  <a:pt x="2082731" y="426746"/>
                </a:cubicBezTo>
                <a:cubicBezTo>
                  <a:pt x="2083967" y="426746"/>
                  <a:pt x="2085241" y="426746"/>
                  <a:pt x="2086515" y="426746"/>
                </a:cubicBezTo>
                <a:cubicBezTo>
                  <a:pt x="2089060" y="426746"/>
                  <a:pt x="2091610" y="426746"/>
                  <a:pt x="2094155" y="426746"/>
                </a:cubicBezTo>
                <a:cubicBezTo>
                  <a:pt x="2095428" y="425466"/>
                  <a:pt x="2095428" y="425466"/>
                  <a:pt x="2096703" y="425466"/>
                </a:cubicBezTo>
                <a:cubicBezTo>
                  <a:pt x="2096703" y="425466"/>
                  <a:pt x="2096703" y="424186"/>
                  <a:pt x="2096703" y="424186"/>
                </a:cubicBezTo>
                <a:cubicBezTo>
                  <a:pt x="2096703" y="424186"/>
                  <a:pt x="2095428" y="422937"/>
                  <a:pt x="2094155" y="422937"/>
                </a:cubicBezTo>
                <a:cubicBezTo>
                  <a:pt x="2094155" y="422937"/>
                  <a:pt x="2092884" y="422937"/>
                  <a:pt x="2092884" y="422937"/>
                </a:cubicBezTo>
                <a:cubicBezTo>
                  <a:pt x="2091610" y="422937"/>
                  <a:pt x="2091610" y="424186"/>
                  <a:pt x="2090336" y="424186"/>
                </a:cubicBezTo>
                <a:cubicBezTo>
                  <a:pt x="2089060" y="424186"/>
                  <a:pt x="2089060" y="424186"/>
                  <a:pt x="2087787" y="424186"/>
                </a:cubicBezTo>
                <a:cubicBezTo>
                  <a:pt x="2086515" y="424186"/>
                  <a:pt x="2085241" y="424186"/>
                  <a:pt x="2083967" y="424186"/>
                </a:cubicBezTo>
                <a:cubicBezTo>
                  <a:pt x="2082731" y="422937"/>
                  <a:pt x="2082731" y="422937"/>
                  <a:pt x="2082731" y="422937"/>
                </a:cubicBezTo>
                <a:cubicBezTo>
                  <a:pt x="2082731" y="422937"/>
                  <a:pt x="2083967" y="421657"/>
                  <a:pt x="2083967" y="421657"/>
                </a:cubicBezTo>
                <a:cubicBezTo>
                  <a:pt x="2085241" y="421657"/>
                  <a:pt x="2086515" y="420376"/>
                  <a:pt x="2087787" y="420376"/>
                </a:cubicBezTo>
                <a:cubicBezTo>
                  <a:pt x="2087787" y="420376"/>
                  <a:pt x="2089060" y="420376"/>
                  <a:pt x="2089060" y="420376"/>
                </a:cubicBezTo>
                <a:cubicBezTo>
                  <a:pt x="2090336" y="421657"/>
                  <a:pt x="2090336" y="421657"/>
                  <a:pt x="2091610" y="421657"/>
                </a:cubicBezTo>
                <a:cubicBezTo>
                  <a:pt x="2091610" y="421657"/>
                  <a:pt x="2091610" y="420376"/>
                  <a:pt x="2091610" y="420376"/>
                </a:cubicBezTo>
                <a:cubicBezTo>
                  <a:pt x="2091610" y="420376"/>
                  <a:pt x="2091610" y="419128"/>
                  <a:pt x="2091610" y="419128"/>
                </a:cubicBezTo>
                <a:cubicBezTo>
                  <a:pt x="2090336" y="419128"/>
                  <a:pt x="2090336" y="417847"/>
                  <a:pt x="2089060" y="417847"/>
                </a:cubicBezTo>
                <a:cubicBezTo>
                  <a:pt x="2089060" y="417847"/>
                  <a:pt x="2087787" y="417847"/>
                  <a:pt x="2087787" y="417847"/>
                </a:cubicBezTo>
                <a:cubicBezTo>
                  <a:pt x="2087787" y="419128"/>
                  <a:pt x="2086515" y="419128"/>
                  <a:pt x="2086515" y="419128"/>
                </a:cubicBezTo>
                <a:cubicBezTo>
                  <a:pt x="2085241" y="419128"/>
                  <a:pt x="2085241" y="419128"/>
                  <a:pt x="2083967" y="419128"/>
                </a:cubicBezTo>
                <a:cubicBezTo>
                  <a:pt x="2083967" y="420376"/>
                  <a:pt x="2082731" y="420376"/>
                  <a:pt x="2082731" y="420376"/>
                </a:cubicBezTo>
                <a:cubicBezTo>
                  <a:pt x="2080184" y="421657"/>
                  <a:pt x="2078909" y="422937"/>
                  <a:pt x="2077635" y="424186"/>
                </a:cubicBezTo>
                <a:cubicBezTo>
                  <a:pt x="2077635" y="424186"/>
                  <a:pt x="2076361" y="424186"/>
                  <a:pt x="2076361" y="424186"/>
                </a:cubicBezTo>
                <a:cubicBezTo>
                  <a:pt x="2076361" y="422937"/>
                  <a:pt x="2076361" y="422937"/>
                  <a:pt x="2076361" y="422937"/>
                </a:cubicBezTo>
                <a:cubicBezTo>
                  <a:pt x="2076361" y="422937"/>
                  <a:pt x="2077635" y="421657"/>
                  <a:pt x="2077635" y="421657"/>
                </a:cubicBezTo>
                <a:cubicBezTo>
                  <a:pt x="2078909" y="421657"/>
                  <a:pt x="2078909" y="420376"/>
                  <a:pt x="2078909" y="420376"/>
                </a:cubicBezTo>
                <a:cubicBezTo>
                  <a:pt x="2078909" y="419128"/>
                  <a:pt x="2080184" y="419128"/>
                  <a:pt x="2080184" y="417847"/>
                </a:cubicBezTo>
                <a:cubicBezTo>
                  <a:pt x="2080184" y="417847"/>
                  <a:pt x="2081458" y="417847"/>
                  <a:pt x="2081458" y="417847"/>
                </a:cubicBezTo>
                <a:cubicBezTo>
                  <a:pt x="2082731" y="417847"/>
                  <a:pt x="2082731" y="417847"/>
                  <a:pt x="2083967" y="417847"/>
                </a:cubicBezTo>
                <a:cubicBezTo>
                  <a:pt x="2085241" y="417847"/>
                  <a:pt x="2085241" y="416567"/>
                  <a:pt x="2086515" y="416567"/>
                </a:cubicBezTo>
                <a:cubicBezTo>
                  <a:pt x="2087787" y="415318"/>
                  <a:pt x="2087787" y="415318"/>
                  <a:pt x="2089060" y="415318"/>
                </a:cubicBezTo>
                <a:cubicBezTo>
                  <a:pt x="2089060" y="415318"/>
                  <a:pt x="2090336" y="414038"/>
                  <a:pt x="2090336" y="414038"/>
                </a:cubicBezTo>
                <a:cubicBezTo>
                  <a:pt x="2089060" y="414038"/>
                  <a:pt x="2089060" y="414038"/>
                  <a:pt x="2089060" y="414038"/>
                </a:cubicBezTo>
                <a:cubicBezTo>
                  <a:pt x="2087787" y="414038"/>
                  <a:pt x="2086515" y="414038"/>
                  <a:pt x="2085241" y="414038"/>
                </a:cubicBezTo>
                <a:cubicBezTo>
                  <a:pt x="2083967" y="414038"/>
                  <a:pt x="2083967" y="415318"/>
                  <a:pt x="2082731" y="415318"/>
                </a:cubicBezTo>
                <a:cubicBezTo>
                  <a:pt x="2081458" y="415318"/>
                  <a:pt x="2081458" y="415318"/>
                  <a:pt x="2080184" y="415318"/>
                </a:cubicBezTo>
                <a:cubicBezTo>
                  <a:pt x="2078909" y="415318"/>
                  <a:pt x="2078909" y="415318"/>
                  <a:pt x="2077635" y="415318"/>
                </a:cubicBezTo>
                <a:cubicBezTo>
                  <a:pt x="2076361" y="416567"/>
                  <a:pt x="2075087" y="416567"/>
                  <a:pt x="2073814" y="416567"/>
                </a:cubicBezTo>
                <a:cubicBezTo>
                  <a:pt x="2073814" y="416567"/>
                  <a:pt x="2072541" y="416567"/>
                  <a:pt x="2072541" y="416567"/>
                </a:cubicBezTo>
                <a:cubicBezTo>
                  <a:pt x="2072541" y="416567"/>
                  <a:pt x="2072541" y="415318"/>
                  <a:pt x="2072541" y="415318"/>
                </a:cubicBezTo>
                <a:cubicBezTo>
                  <a:pt x="2072541" y="415318"/>
                  <a:pt x="2073814" y="414038"/>
                  <a:pt x="2073814" y="414038"/>
                </a:cubicBezTo>
                <a:cubicBezTo>
                  <a:pt x="2075087" y="414038"/>
                  <a:pt x="2075087" y="412758"/>
                  <a:pt x="2076361" y="412758"/>
                </a:cubicBezTo>
                <a:cubicBezTo>
                  <a:pt x="2078909" y="411509"/>
                  <a:pt x="2080184" y="411509"/>
                  <a:pt x="2081458" y="411509"/>
                </a:cubicBezTo>
                <a:cubicBezTo>
                  <a:pt x="2083967" y="411509"/>
                  <a:pt x="2085241" y="410229"/>
                  <a:pt x="2087787" y="410229"/>
                </a:cubicBezTo>
                <a:cubicBezTo>
                  <a:pt x="2089060" y="408949"/>
                  <a:pt x="2090336" y="408949"/>
                  <a:pt x="2091610" y="407669"/>
                </a:cubicBezTo>
                <a:cubicBezTo>
                  <a:pt x="2091610" y="407669"/>
                  <a:pt x="2091610" y="406420"/>
                  <a:pt x="2091610" y="406420"/>
                </a:cubicBezTo>
                <a:cubicBezTo>
                  <a:pt x="2091610" y="406420"/>
                  <a:pt x="2090336" y="406420"/>
                  <a:pt x="2090336" y="406420"/>
                </a:cubicBezTo>
                <a:cubicBezTo>
                  <a:pt x="2090336" y="406420"/>
                  <a:pt x="2089060" y="406420"/>
                  <a:pt x="2089060" y="406420"/>
                </a:cubicBezTo>
                <a:cubicBezTo>
                  <a:pt x="2087787" y="406420"/>
                  <a:pt x="2087787" y="407669"/>
                  <a:pt x="2086515" y="407669"/>
                </a:cubicBezTo>
                <a:cubicBezTo>
                  <a:pt x="2086515" y="407669"/>
                  <a:pt x="2085241" y="408949"/>
                  <a:pt x="2083967" y="408949"/>
                </a:cubicBezTo>
                <a:cubicBezTo>
                  <a:pt x="2082731" y="408949"/>
                  <a:pt x="2082731" y="408949"/>
                  <a:pt x="2081458" y="408949"/>
                </a:cubicBezTo>
                <a:cubicBezTo>
                  <a:pt x="2081458" y="408949"/>
                  <a:pt x="2080184" y="407669"/>
                  <a:pt x="2080184" y="407669"/>
                </a:cubicBezTo>
                <a:cubicBezTo>
                  <a:pt x="2080184" y="407669"/>
                  <a:pt x="2078909" y="407669"/>
                  <a:pt x="2078909" y="407669"/>
                </a:cubicBezTo>
                <a:cubicBezTo>
                  <a:pt x="2077635" y="407669"/>
                  <a:pt x="2077635" y="407669"/>
                  <a:pt x="2076361" y="407669"/>
                </a:cubicBezTo>
                <a:cubicBezTo>
                  <a:pt x="2076361" y="407669"/>
                  <a:pt x="2075087" y="407669"/>
                  <a:pt x="2075087" y="407669"/>
                </a:cubicBezTo>
                <a:lnTo>
                  <a:pt x="2075087" y="407045"/>
                </a:lnTo>
                <a:lnTo>
                  <a:pt x="2076361" y="406420"/>
                </a:lnTo>
                <a:lnTo>
                  <a:pt x="2076361" y="405780"/>
                </a:lnTo>
                <a:lnTo>
                  <a:pt x="2077635" y="405140"/>
                </a:lnTo>
                <a:cubicBezTo>
                  <a:pt x="2077635" y="403860"/>
                  <a:pt x="2078909" y="403860"/>
                  <a:pt x="2078909" y="402611"/>
                </a:cubicBezTo>
                <a:cubicBezTo>
                  <a:pt x="2078909" y="402611"/>
                  <a:pt x="2080184" y="401331"/>
                  <a:pt x="2080184" y="401331"/>
                </a:cubicBezTo>
                <a:cubicBezTo>
                  <a:pt x="2081458" y="401331"/>
                  <a:pt x="2081458" y="400051"/>
                  <a:pt x="2082731" y="400051"/>
                </a:cubicBezTo>
                <a:cubicBezTo>
                  <a:pt x="2082731" y="400051"/>
                  <a:pt x="2081458" y="400051"/>
                  <a:pt x="2081458" y="400051"/>
                </a:cubicBezTo>
                <a:cubicBezTo>
                  <a:pt x="2081458" y="400051"/>
                  <a:pt x="2080184" y="401331"/>
                  <a:pt x="2078909" y="401331"/>
                </a:cubicBezTo>
                <a:cubicBezTo>
                  <a:pt x="2078909" y="402611"/>
                  <a:pt x="2077635" y="403860"/>
                  <a:pt x="2076361" y="405140"/>
                </a:cubicBezTo>
                <a:lnTo>
                  <a:pt x="2076361" y="405780"/>
                </a:lnTo>
                <a:lnTo>
                  <a:pt x="2075087" y="406420"/>
                </a:lnTo>
                <a:lnTo>
                  <a:pt x="2075087" y="407045"/>
                </a:lnTo>
                <a:lnTo>
                  <a:pt x="2073814" y="407669"/>
                </a:lnTo>
                <a:cubicBezTo>
                  <a:pt x="2072541" y="408949"/>
                  <a:pt x="2072541" y="408949"/>
                  <a:pt x="2072541" y="408949"/>
                </a:cubicBezTo>
                <a:cubicBezTo>
                  <a:pt x="2072541" y="408949"/>
                  <a:pt x="2071267" y="408949"/>
                  <a:pt x="2071267" y="408949"/>
                </a:cubicBezTo>
                <a:lnTo>
                  <a:pt x="2071267" y="407671"/>
                </a:lnTo>
                <a:lnTo>
                  <a:pt x="2070020" y="407671"/>
                </a:lnTo>
                <a:lnTo>
                  <a:pt x="2070005" y="407671"/>
                </a:lnTo>
                <a:lnTo>
                  <a:pt x="2070020" y="407664"/>
                </a:lnTo>
                <a:lnTo>
                  <a:pt x="2071267" y="407039"/>
                </a:lnTo>
                <a:lnTo>
                  <a:pt x="2071267" y="405140"/>
                </a:lnTo>
                <a:cubicBezTo>
                  <a:pt x="2071267" y="403860"/>
                  <a:pt x="2071267" y="403860"/>
                  <a:pt x="2071267" y="402611"/>
                </a:cubicBezTo>
                <a:lnTo>
                  <a:pt x="2070013" y="401332"/>
                </a:lnTo>
                <a:lnTo>
                  <a:pt x="2068759" y="400051"/>
                </a:lnTo>
                <a:cubicBezTo>
                  <a:pt x="2067486" y="398802"/>
                  <a:pt x="2067486" y="398802"/>
                  <a:pt x="2067486" y="397522"/>
                </a:cubicBezTo>
                <a:cubicBezTo>
                  <a:pt x="2067486" y="397522"/>
                  <a:pt x="2068759" y="396242"/>
                  <a:pt x="2068759" y="396242"/>
                </a:cubicBezTo>
                <a:cubicBezTo>
                  <a:pt x="2068759" y="396242"/>
                  <a:pt x="2068759" y="394993"/>
                  <a:pt x="2068759" y="394993"/>
                </a:cubicBezTo>
                <a:cubicBezTo>
                  <a:pt x="2067486" y="394993"/>
                  <a:pt x="2067486" y="394993"/>
                  <a:pt x="2067486" y="394993"/>
                </a:cubicBezTo>
                <a:cubicBezTo>
                  <a:pt x="2067486" y="394993"/>
                  <a:pt x="2067486" y="396242"/>
                  <a:pt x="2067486" y="396242"/>
                </a:cubicBezTo>
                <a:lnTo>
                  <a:pt x="2067486" y="397522"/>
                </a:lnTo>
                <a:lnTo>
                  <a:pt x="2067486" y="400051"/>
                </a:lnTo>
                <a:cubicBezTo>
                  <a:pt x="2067486" y="400051"/>
                  <a:pt x="2068759" y="401331"/>
                  <a:pt x="2068759" y="401331"/>
                </a:cubicBezTo>
                <a:cubicBezTo>
                  <a:pt x="2068759" y="401331"/>
                  <a:pt x="2069993" y="402611"/>
                  <a:pt x="2069993" y="402611"/>
                </a:cubicBezTo>
                <a:cubicBezTo>
                  <a:pt x="2069993" y="403860"/>
                  <a:pt x="2069993" y="403860"/>
                  <a:pt x="2069993" y="405140"/>
                </a:cubicBezTo>
                <a:cubicBezTo>
                  <a:pt x="2069993" y="406420"/>
                  <a:pt x="2069993" y="407669"/>
                  <a:pt x="2069993" y="408949"/>
                </a:cubicBezTo>
                <a:cubicBezTo>
                  <a:pt x="2069993" y="408949"/>
                  <a:pt x="2068759" y="410229"/>
                  <a:pt x="2068759" y="410229"/>
                </a:cubicBezTo>
                <a:cubicBezTo>
                  <a:pt x="2068759" y="410229"/>
                  <a:pt x="2067486" y="410229"/>
                  <a:pt x="2067486" y="410229"/>
                </a:cubicBezTo>
                <a:lnTo>
                  <a:pt x="2065773" y="409367"/>
                </a:lnTo>
                <a:lnTo>
                  <a:pt x="2064930" y="410211"/>
                </a:lnTo>
                <a:lnTo>
                  <a:pt x="2063668" y="411157"/>
                </a:lnTo>
                <a:lnTo>
                  <a:pt x="2063668" y="411478"/>
                </a:lnTo>
                <a:cubicBezTo>
                  <a:pt x="2063668" y="412758"/>
                  <a:pt x="2063668" y="412758"/>
                  <a:pt x="2063668" y="412758"/>
                </a:cubicBezTo>
                <a:cubicBezTo>
                  <a:pt x="2063668" y="412758"/>
                  <a:pt x="2062394" y="412758"/>
                  <a:pt x="2062394" y="412758"/>
                </a:cubicBezTo>
                <a:cubicBezTo>
                  <a:pt x="2063668" y="412758"/>
                  <a:pt x="2063668" y="414038"/>
                  <a:pt x="2063668" y="414038"/>
                </a:cubicBezTo>
                <a:cubicBezTo>
                  <a:pt x="2063668" y="415287"/>
                  <a:pt x="2063668" y="415287"/>
                  <a:pt x="2063668" y="416567"/>
                </a:cubicBezTo>
                <a:cubicBezTo>
                  <a:pt x="2063668" y="416567"/>
                  <a:pt x="2062394" y="417847"/>
                  <a:pt x="2062394" y="417847"/>
                </a:cubicBezTo>
                <a:cubicBezTo>
                  <a:pt x="2062394" y="419128"/>
                  <a:pt x="2061122" y="419128"/>
                  <a:pt x="2059849" y="419128"/>
                </a:cubicBezTo>
                <a:lnTo>
                  <a:pt x="2059822" y="419128"/>
                </a:lnTo>
                <a:lnTo>
                  <a:pt x="2058579" y="420371"/>
                </a:lnTo>
                <a:lnTo>
                  <a:pt x="2057950" y="419741"/>
                </a:lnTo>
                <a:lnTo>
                  <a:pt x="2057335" y="420342"/>
                </a:lnTo>
                <a:lnTo>
                  <a:pt x="2057335" y="420342"/>
                </a:lnTo>
                <a:lnTo>
                  <a:pt x="2057302" y="420376"/>
                </a:lnTo>
                <a:cubicBezTo>
                  <a:pt x="2056027" y="420376"/>
                  <a:pt x="2056027" y="421657"/>
                  <a:pt x="2054790" y="421657"/>
                </a:cubicBezTo>
                <a:cubicBezTo>
                  <a:pt x="2052245" y="421657"/>
                  <a:pt x="2050970" y="421657"/>
                  <a:pt x="2049698" y="421657"/>
                </a:cubicBezTo>
                <a:cubicBezTo>
                  <a:pt x="2048422" y="420376"/>
                  <a:pt x="2048422" y="420376"/>
                  <a:pt x="2047150" y="420376"/>
                </a:cubicBezTo>
                <a:cubicBezTo>
                  <a:pt x="2047150" y="420376"/>
                  <a:pt x="2047150" y="419128"/>
                  <a:pt x="2047150" y="419128"/>
                </a:cubicBezTo>
                <a:cubicBezTo>
                  <a:pt x="2047150" y="419128"/>
                  <a:pt x="2045875" y="417847"/>
                  <a:pt x="2045875" y="417847"/>
                </a:cubicBezTo>
                <a:cubicBezTo>
                  <a:pt x="2045875" y="417847"/>
                  <a:pt x="2044602" y="417847"/>
                  <a:pt x="2044602" y="417847"/>
                </a:cubicBezTo>
                <a:cubicBezTo>
                  <a:pt x="2044602" y="417847"/>
                  <a:pt x="2043334" y="417847"/>
                  <a:pt x="2043334" y="417847"/>
                </a:cubicBezTo>
                <a:cubicBezTo>
                  <a:pt x="2043334" y="417847"/>
                  <a:pt x="2043334" y="419128"/>
                  <a:pt x="2043334" y="419128"/>
                </a:cubicBezTo>
                <a:cubicBezTo>
                  <a:pt x="2043334" y="419128"/>
                  <a:pt x="2042060" y="419128"/>
                  <a:pt x="2042060" y="419128"/>
                </a:cubicBezTo>
                <a:cubicBezTo>
                  <a:pt x="2042060" y="417847"/>
                  <a:pt x="2040825" y="417847"/>
                  <a:pt x="2040825" y="416567"/>
                </a:cubicBezTo>
                <a:cubicBezTo>
                  <a:pt x="2040825" y="416567"/>
                  <a:pt x="2040825" y="415287"/>
                  <a:pt x="2040825" y="415287"/>
                </a:cubicBezTo>
                <a:cubicBezTo>
                  <a:pt x="2039554" y="415287"/>
                  <a:pt x="2039554" y="414038"/>
                  <a:pt x="2039554" y="414038"/>
                </a:cubicBezTo>
                <a:cubicBezTo>
                  <a:pt x="2039554" y="414038"/>
                  <a:pt x="2038276" y="414038"/>
                  <a:pt x="2038276" y="414038"/>
                </a:cubicBezTo>
                <a:cubicBezTo>
                  <a:pt x="2038276" y="414038"/>
                  <a:pt x="2038276" y="412758"/>
                  <a:pt x="2038276" y="412758"/>
                </a:cubicBezTo>
                <a:cubicBezTo>
                  <a:pt x="2039554" y="412758"/>
                  <a:pt x="2040825" y="411478"/>
                  <a:pt x="2042060" y="411478"/>
                </a:cubicBezTo>
                <a:cubicBezTo>
                  <a:pt x="2042060" y="411478"/>
                  <a:pt x="2043334" y="411478"/>
                  <a:pt x="2044602" y="411478"/>
                </a:cubicBezTo>
                <a:cubicBezTo>
                  <a:pt x="2044602" y="411478"/>
                  <a:pt x="2045875" y="411478"/>
                  <a:pt x="2045875" y="411478"/>
                </a:cubicBezTo>
                <a:cubicBezTo>
                  <a:pt x="2045875" y="410229"/>
                  <a:pt x="2047150" y="410229"/>
                  <a:pt x="2047150" y="408949"/>
                </a:cubicBezTo>
                <a:cubicBezTo>
                  <a:pt x="2047150" y="407669"/>
                  <a:pt x="2048422" y="407669"/>
                  <a:pt x="2048422" y="407669"/>
                </a:cubicBezTo>
                <a:cubicBezTo>
                  <a:pt x="2049698" y="407669"/>
                  <a:pt x="2052245" y="406420"/>
                  <a:pt x="2053518" y="406420"/>
                </a:cubicBezTo>
                <a:cubicBezTo>
                  <a:pt x="2053518" y="406420"/>
                  <a:pt x="2054790" y="406420"/>
                  <a:pt x="2054790" y="406420"/>
                </a:cubicBezTo>
                <a:lnTo>
                  <a:pt x="2057321" y="403875"/>
                </a:lnTo>
                <a:lnTo>
                  <a:pt x="2057321" y="403875"/>
                </a:lnTo>
                <a:lnTo>
                  <a:pt x="2058574" y="402611"/>
                </a:lnTo>
                <a:cubicBezTo>
                  <a:pt x="2059849" y="401331"/>
                  <a:pt x="2059849" y="400051"/>
                  <a:pt x="2061122" y="398802"/>
                </a:cubicBezTo>
                <a:cubicBezTo>
                  <a:pt x="2061122" y="397522"/>
                  <a:pt x="2061122" y="397522"/>
                  <a:pt x="2061122" y="397522"/>
                </a:cubicBezTo>
                <a:cubicBezTo>
                  <a:pt x="2061122" y="397522"/>
                  <a:pt x="2059849" y="397522"/>
                  <a:pt x="2059849" y="397522"/>
                </a:cubicBezTo>
                <a:cubicBezTo>
                  <a:pt x="2059849" y="397522"/>
                  <a:pt x="2058574" y="398802"/>
                  <a:pt x="2058574" y="398802"/>
                </a:cubicBezTo>
                <a:lnTo>
                  <a:pt x="2057318" y="401299"/>
                </a:lnTo>
                <a:lnTo>
                  <a:pt x="2057318" y="401299"/>
                </a:lnTo>
                <a:lnTo>
                  <a:pt x="2057302" y="401331"/>
                </a:lnTo>
                <a:cubicBezTo>
                  <a:pt x="2056027" y="402611"/>
                  <a:pt x="2056027" y="402611"/>
                  <a:pt x="2054790" y="403860"/>
                </a:cubicBezTo>
                <a:cubicBezTo>
                  <a:pt x="2053518" y="403860"/>
                  <a:pt x="2052245" y="405140"/>
                  <a:pt x="2050970" y="405140"/>
                </a:cubicBezTo>
                <a:cubicBezTo>
                  <a:pt x="2049698" y="405140"/>
                  <a:pt x="2048422" y="405140"/>
                  <a:pt x="2047150" y="405140"/>
                </a:cubicBezTo>
                <a:cubicBezTo>
                  <a:pt x="2045875" y="405140"/>
                  <a:pt x="2045875" y="403860"/>
                  <a:pt x="2044602" y="403860"/>
                </a:cubicBezTo>
                <a:cubicBezTo>
                  <a:pt x="2044602" y="403860"/>
                  <a:pt x="2044602" y="402611"/>
                  <a:pt x="2044602" y="402611"/>
                </a:cubicBezTo>
                <a:cubicBezTo>
                  <a:pt x="2044602" y="402611"/>
                  <a:pt x="2045875" y="401331"/>
                  <a:pt x="2047150" y="401331"/>
                </a:cubicBezTo>
                <a:cubicBezTo>
                  <a:pt x="2048422" y="400051"/>
                  <a:pt x="2049698" y="400051"/>
                  <a:pt x="2050970" y="398802"/>
                </a:cubicBezTo>
                <a:cubicBezTo>
                  <a:pt x="2052245" y="398802"/>
                  <a:pt x="2052245" y="398802"/>
                  <a:pt x="2053518" y="398802"/>
                </a:cubicBezTo>
                <a:cubicBezTo>
                  <a:pt x="2053518" y="397522"/>
                  <a:pt x="2053518" y="397522"/>
                  <a:pt x="2053518" y="397522"/>
                </a:cubicBezTo>
                <a:cubicBezTo>
                  <a:pt x="2053518" y="397522"/>
                  <a:pt x="2053518" y="396242"/>
                  <a:pt x="2053518" y="396242"/>
                </a:cubicBezTo>
                <a:cubicBezTo>
                  <a:pt x="2054790" y="394993"/>
                  <a:pt x="2054790" y="394993"/>
                  <a:pt x="2054790" y="394993"/>
                </a:cubicBezTo>
                <a:cubicBezTo>
                  <a:pt x="2054790" y="394993"/>
                  <a:pt x="2056027" y="394993"/>
                  <a:pt x="2056027" y="394993"/>
                </a:cubicBezTo>
                <a:cubicBezTo>
                  <a:pt x="2056027" y="394993"/>
                  <a:pt x="2057302" y="393713"/>
                  <a:pt x="2057302" y="393713"/>
                </a:cubicBezTo>
                <a:cubicBezTo>
                  <a:pt x="2057302" y="393713"/>
                  <a:pt x="2056027" y="393713"/>
                  <a:pt x="2056027" y="393713"/>
                </a:cubicBezTo>
                <a:cubicBezTo>
                  <a:pt x="2056027" y="392433"/>
                  <a:pt x="2056027" y="392433"/>
                  <a:pt x="2056027" y="392433"/>
                </a:cubicBezTo>
                <a:cubicBezTo>
                  <a:pt x="2054790" y="392433"/>
                  <a:pt x="2054790" y="392433"/>
                  <a:pt x="2054790" y="392433"/>
                </a:cubicBezTo>
                <a:cubicBezTo>
                  <a:pt x="2054790" y="392433"/>
                  <a:pt x="2053518" y="392433"/>
                  <a:pt x="2053518" y="392433"/>
                </a:cubicBezTo>
                <a:cubicBezTo>
                  <a:pt x="2053518" y="392433"/>
                  <a:pt x="2052245" y="393713"/>
                  <a:pt x="2052245" y="393713"/>
                </a:cubicBezTo>
                <a:cubicBezTo>
                  <a:pt x="2050970" y="393713"/>
                  <a:pt x="2048422" y="393713"/>
                  <a:pt x="2047150" y="393713"/>
                </a:cubicBezTo>
                <a:cubicBezTo>
                  <a:pt x="2047150" y="393713"/>
                  <a:pt x="2045875" y="393713"/>
                  <a:pt x="2045875" y="393713"/>
                </a:cubicBezTo>
                <a:cubicBezTo>
                  <a:pt x="2045875" y="393713"/>
                  <a:pt x="2044602" y="393713"/>
                  <a:pt x="2044602" y="393713"/>
                </a:cubicBezTo>
                <a:cubicBezTo>
                  <a:pt x="2045875" y="393713"/>
                  <a:pt x="2045875" y="392433"/>
                  <a:pt x="2045875" y="392433"/>
                </a:cubicBezTo>
                <a:cubicBezTo>
                  <a:pt x="2047150" y="391184"/>
                  <a:pt x="2048422" y="391184"/>
                  <a:pt x="2049698" y="389904"/>
                </a:cubicBezTo>
                <a:cubicBezTo>
                  <a:pt x="2049698" y="389904"/>
                  <a:pt x="2050970" y="389904"/>
                  <a:pt x="2050970" y="389904"/>
                </a:cubicBezTo>
                <a:cubicBezTo>
                  <a:pt x="2052245" y="391184"/>
                  <a:pt x="2052245" y="391184"/>
                  <a:pt x="2053518" y="391184"/>
                </a:cubicBezTo>
                <a:cubicBezTo>
                  <a:pt x="2054790" y="391184"/>
                  <a:pt x="2054790" y="391184"/>
                  <a:pt x="2056027" y="391184"/>
                </a:cubicBezTo>
                <a:cubicBezTo>
                  <a:pt x="2057302" y="391184"/>
                  <a:pt x="2058574" y="389904"/>
                  <a:pt x="2059849" y="389904"/>
                </a:cubicBezTo>
                <a:cubicBezTo>
                  <a:pt x="2059849" y="388623"/>
                  <a:pt x="2061122" y="387375"/>
                  <a:pt x="2061122" y="386094"/>
                </a:cubicBezTo>
                <a:cubicBezTo>
                  <a:pt x="2061122" y="384814"/>
                  <a:pt x="2059849" y="384814"/>
                  <a:pt x="2059849" y="384814"/>
                </a:cubicBezTo>
                <a:cubicBezTo>
                  <a:pt x="2059849" y="384814"/>
                  <a:pt x="2059849" y="383565"/>
                  <a:pt x="2059849" y="383565"/>
                </a:cubicBezTo>
                <a:lnTo>
                  <a:pt x="2059885" y="383541"/>
                </a:lnTo>
                <a:lnTo>
                  <a:pt x="2058579" y="383541"/>
                </a:lnTo>
                <a:cubicBezTo>
                  <a:pt x="2058579" y="383541"/>
                  <a:pt x="2057310" y="382270"/>
                  <a:pt x="2057310" y="382270"/>
                </a:cubicBezTo>
                <a:cubicBezTo>
                  <a:pt x="2057310" y="381000"/>
                  <a:pt x="2057310" y="381000"/>
                  <a:pt x="2057310" y="381000"/>
                </a:cubicBezTo>
                <a:lnTo>
                  <a:pt x="2057873" y="381000"/>
                </a:lnTo>
                <a:lnTo>
                  <a:pt x="2057873" y="380999"/>
                </a:lnTo>
                <a:cubicBezTo>
                  <a:pt x="2057873" y="380999"/>
                  <a:pt x="2059145" y="380999"/>
                  <a:pt x="2059145" y="380999"/>
                </a:cubicBezTo>
                <a:cubicBezTo>
                  <a:pt x="2060415" y="380999"/>
                  <a:pt x="2061685" y="380999"/>
                  <a:pt x="2062954" y="380999"/>
                </a:cubicBezTo>
                <a:lnTo>
                  <a:pt x="2061712" y="381621"/>
                </a:lnTo>
                <a:lnTo>
                  <a:pt x="2062405" y="381852"/>
                </a:lnTo>
                <a:lnTo>
                  <a:pt x="2063668" y="381005"/>
                </a:lnTo>
                <a:cubicBezTo>
                  <a:pt x="2063668" y="379756"/>
                  <a:pt x="2062394" y="379756"/>
                  <a:pt x="2062394" y="378476"/>
                </a:cubicBezTo>
                <a:cubicBezTo>
                  <a:pt x="2062394" y="377196"/>
                  <a:pt x="2062394" y="377196"/>
                  <a:pt x="2062394" y="375916"/>
                </a:cubicBezTo>
                <a:cubicBezTo>
                  <a:pt x="2061122" y="374667"/>
                  <a:pt x="2061122" y="374667"/>
                  <a:pt x="2061122" y="374667"/>
                </a:cubicBezTo>
                <a:cubicBezTo>
                  <a:pt x="2059849" y="374667"/>
                  <a:pt x="2059849" y="374667"/>
                  <a:pt x="2058574" y="374667"/>
                </a:cubicBezTo>
                <a:cubicBezTo>
                  <a:pt x="2058574" y="374667"/>
                  <a:pt x="2057302" y="374667"/>
                  <a:pt x="2057302" y="374667"/>
                </a:cubicBezTo>
                <a:cubicBezTo>
                  <a:pt x="2056027" y="374667"/>
                  <a:pt x="2056027" y="373387"/>
                  <a:pt x="2054790" y="373387"/>
                </a:cubicBezTo>
                <a:cubicBezTo>
                  <a:pt x="2053518" y="373387"/>
                  <a:pt x="2053518" y="373387"/>
                  <a:pt x="2052245" y="373387"/>
                </a:cubicBezTo>
                <a:cubicBezTo>
                  <a:pt x="2050970" y="373387"/>
                  <a:pt x="2050970" y="373387"/>
                  <a:pt x="2049698" y="373387"/>
                </a:cubicBezTo>
                <a:cubicBezTo>
                  <a:pt x="2049698" y="373387"/>
                  <a:pt x="2049698" y="372107"/>
                  <a:pt x="2049698" y="372107"/>
                </a:cubicBezTo>
                <a:cubicBezTo>
                  <a:pt x="2049698" y="372107"/>
                  <a:pt x="2050970" y="372107"/>
                  <a:pt x="2050970" y="372107"/>
                </a:cubicBezTo>
                <a:cubicBezTo>
                  <a:pt x="2052245" y="372107"/>
                  <a:pt x="2052245" y="372107"/>
                  <a:pt x="2053518" y="372107"/>
                </a:cubicBezTo>
                <a:cubicBezTo>
                  <a:pt x="2053518" y="370858"/>
                  <a:pt x="2054790" y="370858"/>
                  <a:pt x="2054790" y="370858"/>
                </a:cubicBezTo>
                <a:cubicBezTo>
                  <a:pt x="2056027" y="369578"/>
                  <a:pt x="2056027" y="369578"/>
                  <a:pt x="2057302" y="368298"/>
                </a:cubicBezTo>
                <a:cubicBezTo>
                  <a:pt x="2057302" y="368298"/>
                  <a:pt x="2057302" y="367049"/>
                  <a:pt x="2057302" y="367049"/>
                </a:cubicBezTo>
                <a:cubicBezTo>
                  <a:pt x="2057302" y="367049"/>
                  <a:pt x="2058574" y="365769"/>
                  <a:pt x="2058574" y="365769"/>
                </a:cubicBezTo>
                <a:cubicBezTo>
                  <a:pt x="2058574" y="365769"/>
                  <a:pt x="2058574" y="364489"/>
                  <a:pt x="2058574" y="364489"/>
                </a:cubicBezTo>
                <a:cubicBezTo>
                  <a:pt x="2058574" y="363240"/>
                  <a:pt x="2057302" y="363240"/>
                  <a:pt x="2057302" y="363240"/>
                </a:cubicBezTo>
                <a:cubicBezTo>
                  <a:pt x="2056027" y="363240"/>
                  <a:pt x="2056027" y="363240"/>
                  <a:pt x="2054790" y="363240"/>
                </a:cubicBezTo>
                <a:cubicBezTo>
                  <a:pt x="2054790" y="361960"/>
                  <a:pt x="2053518" y="361960"/>
                  <a:pt x="2053518" y="361960"/>
                </a:cubicBezTo>
                <a:cubicBezTo>
                  <a:pt x="2052245" y="361960"/>
                  <a:pt x="2052245" y="360680"/>
                  <a:pt x="2052245" y="360680"/>
                </a:cubicBezTo>
                <a:cubicBezTo>
                  <a:pt x="2052245" y="360680"/>
                  <a:pt x="2053518" y="359431"/>
                  <a:pt x="2053518" y="359431"/>
                </a:cubicBezTo>
                <a:cubicBezTo>
                  <a:pt x="2054790" y="359431"/>
                  <a:pt x="2054790" y="359431"/>
                  <a:pt x="2054790" y="359431"/>
                </a:cubicBezTo>
                <a:cubicBezTo>
                  <a:pt x="2054790" y="358151"/>
                  <a:pt x="2054790" y="358151"/>
                  <a:pt x="2054790" y="358151"/>
                </a:cubicBezTo>
                <a:lnTo>
                  <a:pt x="2053687" y="357595"/>
                </a:lnTo>
                <a:lnTo>
                  <a:pt x="2050959" y="358141"/>
                </a:lnTo>
                <a:cubicBezTo>
                  <a:pt x="2049689" y="358141"/>
                  <a:pt x="2049689" y="358141"/>
                  <a:pt x="2048420" y="358141"/>
                </a:cubicBezTo>
                <a:cubicBezTo>
                  <a:pt x="2047147" y="358141"/>
                  <a:pt x="2047147" y="358141"/>
                  <a:pt x="2045878" y="358141"/>
                </a:cubicBezTo>
                <a:lnTo>
                  <a:pt x="2044611" y="356871"/>
                </a:lnTo>
                <a:lnTo>
                  <a:pt x="2044608" y="356871"/>
                </a:lnTo>
                <a:cubicBezTo>
                  <a:pt x="2044608" y="356871"/>
                  <a:pt x="2044608" y="355599"/>
                  <a:pt x="2044608" y="355599"/>
                </a:cubicBezTo>
                <a:lnTo>
                  <a:pt x="2045878" y="355599"/>
                </a:lnTo>
                <a:lnTo>
                  <a:pt x="2047150" y="355599"/>
                </a:lnTo>
                <a:lnTo>
                  <a:pt x="2048420" y="355599"/>
                </a:lnTo>
                <a:cubicBezTo>
                  <a:pt x="2049689" y="356870"/>
                  <a:pt x="2050959" y="356870"/>
                  <a:pt x="2052229" y="356870"/>
                </a:cubicBezTo>
                <a:lnTo>
                  <a:pt x="2052240" y="356860"/>
                </a:lnTo>
                <a:lnTo>
                  <a:pt x="2050970" y="354341"/>
                </a:lnTo>
                <a:cubicBezTo>
                  <a:pt x="2050970" y="354341"/>
                  <a:pt x="2052245" y="354341"/>
                  <a:pt x="2052245" y="354341"/>
                </a:cubicBezTo>
                <a:lnTo>
                  <a:pt x="2053498" y="355601"/>
                </a:lnTo>
                <a:lnTo>
                  <a:pt x="2053501" y="355599"/>
                </a:lnTo>
                <a:lnTo>
                  <a:pt x="2053518" y="355599"/>
                </a:lnTo>
                <a:lnTo>
                  <a:pt x="2053518" y="354341"/>
                </a:lnTo>
                <a:cubicBezTo>
                  <a:pt x="2053518" y="354341"/>
                  <a:pt x="2052245" y="353061"/>
                  <a:pt x="2052245" y="353061"/>
                </a:cubicBezTo>
                <a:cubicBezTo>
                  <a:pt x="2052245" y="353061"/>
                  <a:pt x="2052245" y="351812"/>
                  <a:pt x="2052245" y="351812"/>
                </a:cubicBezTo>
                <a:cubicBezTo>
                  <a:pt x="2052245" y="350532"/>
                  <a:pt x="2053518" y="350532"/>
                  <a:pt x="2053518" y="349252"/>
                </a:cubicBezTo>
                <a:cubicBezTo>
                  <a:pt x="2053518" y="348003"/>
                  <a:pt x="2052245" y="348003"/>
                  <a:pt x="2052245" y="346723"/>
                </a:cubicBezTo>
                <a:cubicBezTo>
                  <a:pt x="2050970" y="346723"/>
                  <a:pt x="2050970" y="345443"/>
                  <a:pt x="2049698" y="345443"/>
                </a:cubicBezTo>
                <a:cubicBezTo>
                  <a:pt x="2049698" y="345443"/>
                  <a:pt x="2049698" y="344194"/>
                  <a:pt x="2049698" y="344194"/>
                </a:cubicBezTo>
                <a:cubicBezTo>
                  <a:pt x="2049698" y="344194"/>
                  <a:pt x="2048422" y="342914"/>
                  <a:pt x="2048422" y="342914"/>
                </a:cubicBezTo>
                <a:cubicBezTo>
                  <a:pt x="2048422" y="342914"/>
                  <a:pt x="2049698" y="341634"/>
                  <a:pt x="2049698" y="341634"/>
                </a:cubicBezTo>
                <a:cubicBezTo>
                  <a:pt x="2050970" y="340385"/>
                  <a:pt x="2050970" y="340385"/>
                  <a:pt x="2050970" y="339105"/>
                </a:cubicBezTo>
                <a:cubicBezTo>
                  <a:pt x="2050970" y="339105"/>
                  <a:pt x="2049698" y="339105"/>
                  <a:pt x="2049698" y="339105"/>
                </a:cubicBezTo>
                <a:cubicBezTo>
                  <a:pt x="2049698" y="339105"/>
                  <a:pt x="2048422" y="339105"/>
                  <a:pt x="2048422" y="339105"/>
                </a:cubicBezTo>
                <a:cubicBezTo>
                  <a:pt x="2048422" y="340385"/>
                  <a:pt x="2047150" y="340385"/>
                  <a:pt x="2045875" y="341634"/>
                </a:cubicBezTo>
                <a:cubicBezTo>
                  <a:pt x="2044602" y="341634"/>
                  <a:pt x="2044602" y="341634"/>
                  <a:pt x="2043334" y="341634"/>
                </a:cubicBezTo>
                <a:cubicBezTo>
                  <a:pt x="2043334" y="341634"/>
                  <a:pt x="2042060" y="342914"/>
                  <a:pt x="2042060" y="342914"/>
                </a:cubicBezTo>
                <a:cubicBezTo>
                  <a:pt x="2042060" y="344194"/>
                  <a:pt x="2040825" y="344194"/>
                  <a:pt x="2040825" y="344194"/>
                </a:cubicBezTo>
                <a:cubicBezTo>
                  <a:pt x="2040825" y="344194"/>
                  <a:pt x="2039554" y="344194"/>
                  <a:pt x="2039554" y="344194"/>
                </a:cubicBezTo>
                <a:cubicBezTo>
                  <a:pt x="2040825" y="344194"/>
                  <a:pt x="2040825" y="342914"/>
                  <a:pt x="2040825" y="342914"/>
                </a:cubicBezTo>
                <a:cubicBezTo>
                  <a:pt x="2040825" y="341634"/>
                  <a:pt x="2042060" y="341634"/>
                  <a:pt x="2043334" y="340385"/>
                </a:cubicBezTo>
                <a:cubicBezTo>
                  <a:pt x="2043334" y="340385"/>
                  <a:pt x="2044602" y="340385"/>
                  <a:pt x="2044602" y="340385"/>
                </a:cubicBezTo>
                <a:cubicBezTo>
                  <a:pt x="2044602" y="340385"/>
                  <a:pt x="2045875" y="339105"/>
                  <a:pt x="2045875" y="339105"/>
                </a:cubicBezTo>
                <a:cubicBezTo>
                  <a:pt x="2045875" y="339105"/>
                  <a:pt x="2045875" y="337825"/>
                  <a:pt x="2045875" y="337825"/>
                </a:cubicBezTo>
                <a:cubicBezTo>
                  <a:pt x="2047150" y="337825"/>
                  <a:pt x="2047150" y="336545"/>
                  <a:pt x="2048422" y="336545"/>
                </a:cubicBezTo>
                <a:cubicBezTo>
                  <a:pt x="2048422" y="336545"/>
                  <a:pt x="2049698" y="335296"/>
                  <a:pt x="2050970" y="335296"/>
                </a:cubicBezTo>
                <a:cubicBezTo>
                  <a:pt x="2052245" y="335296"/>
                  <a:pt x="2052245" y="334016"/>
                  <a:pt x="2052245" y="334016"/>
                </a:cubicBezTo>
                <a:cubicBezTo>
                  <a:pt x="2052245" y="334016"/>
                  <a:pt x="2052245" y="332736"/>
                  <a:pt x="2052245" y="332736"/>
                </a:cubicBezTo>
                <a:cubicBezTo>
                  <a:pt x="2050970" y="332736"/>
                  <a:pt x="2050970" y="331487"/>
                  <a:pt x="2049698" y="331487"/>
                </a:cubicBezTo>
                <a:cubicBezTo>
                  <a:pt x="2048422" y="331487"/>
                  <a:pt x="2048422" y="330207"/>
                  <a:pt x="2047150" y="330207"/>
                </a:cubicBezTo>
                <a:cubicBezTo>
                  <a:pt x="2047150" y="330207"/>
                  <a:pt x="2045875" y="328926"/>
                  <a:pt x="2045875" y="328926"/>
                </a:cubicBezTo>
                <a:cubicBezTo>
                  <a:pt x="2045875" y="328926"/>
                  <a:pt x="2044602" y="328926"/>
                  <a:pt x="2044602" y="328926"/>
                </a:cubicBezTo>
                <a:cubicBezTo>
                  <a:pt x="2044602" y="328926"/>
                  <a:pt x="2043334" y="328926"/>
                  <a:pt x="2043334" y="328926"/>
                </a:cubicBezTo>
                <a:cubicBezTo>
                  <a:pt x="2042060" y="328926"/>
                  <a:pt x="2042060" y="327678"/>
                  <a:pt x="2040825" y="327678"/>
                </a:cubicBezTo>
                <a:cubicBezTo>
                  <a:pt x="2040825" y="327678"/>
                  <a:pt x="2040825" y="326397"/>
                  <a:pt x="2040825" y="326397"/>
                </a:cubicBezTo>
                <a:cubicBezTo>
                  <a:pt x="2040825" y="326397"/>
                  <a:pt x="2042060" y="325117"/>
                  <a:pt x="2042060" y="325117"/>
                </a:cubicBezTo>
                <a:cubicBezTo>
                  <a:pt x="2040825" y="323868"/>
                  <a:pt x="2040825" y="323868"/>
                  <a:pt x="2040825" y="323868"/>
                </a:cubicBezTo>
                <a:cubicBezTo>
                  <a:pt x="2040825" y="322588"/>
                  <a:pt x="2040825" y="322588"/>
                  <a:pt x="2040825" y="321308"/>
                </a:cubicBezTo>
                <a:cubicBezTo>
                  <a:pt x="2040825" y="321308"/>
                  <a:pt x="2039554" y="320059"/>
                  <a:pt x="2039554" y="320059"/>
                </a:cubicBezTo>
                <a:cubicBezTo>
                  <a:pt x="2038276" y="318779"/>
                  <a:pt x="2035731" y="318779"/>
                  <a:pt x="2033181" y="317499"/>
                </a:cubicBezTo>
                <a:cubicBezTo>
                  <a:pt x="2033181" y="316250"/>
                  <a:pt x="2033181" y="316250"/>
                  <a:pt x="2033181" y="316250"/>
                </a:cubicBezTo>
                <a:cubicBezTo>
                  <a:pt x="2033181" y="316250"/>
                  <a:pt x="2031910" y="314970"/>
                  <a:pt x="2031910" y="314970"/>
                </a:cubicBezTo>
                <a:cubicBezTo>
                  <a:pt x="2031910" y="313690"/>
                  <a:pt x="2030637" y="313690"/>
                  <a:pt x="2030637" y="313690"/>
                </a:cubicBezTo>
                <a:cubicBezTo>
                  <a:pt x="2030637" y="312441"/>
                  <a:pt x="2030637" y="312441"/>
                  <a:pt x="2030637" y="312441"/>
                </a:cubicBezTo>
                <a:cubicBezTo>
                  <a:pt x="2030637" y="312441"/>
                  <a:pt x="2031910" y="312441"/>
                  <a:pt x="2031910" y="312441"/>
                </a:cubicBezTo>
                <a:cubicBezTo>
                  <a:pt x="2033181" y="311161"/>
                  <a:pt x="2034451" y="311161"/>
                  <a:pt x="2035731" y="309881"/>
                </a:cubicBezTo>
                <a:cubicBezTo>
                  <a:pt x="2037001" y="309881"/>
                  <a:pt x="2037001" y="308632"/>
                  <a:pt x="2038276" y="308632"/>
                </a:cubicBezTo>
                <a:cubicBezTo>
                  <a:pt x="2039554" y="308632"/>
                  <a:pt x="2039554" y="307352"/>
                  <a:pt x="2039554" y="307352"/>
                </a:cubicBezTo>
                <a:cubicBezTo>
                  <a:pt x="2039554" y="307352"/>
                  <a:pt x="2038276" y="307352"/>
                  <a:pt x="2038276" y="307352"/>
                </a:cubicBezTo>
                <a:cubicBezTo>
                  <a:pt x="2038276" y="307352"/>
                  <a:pt x="2037001" y="307352"/>
                  <a:pt x="2035731" y="307352"/>
                </a:cubicBezTo>
                <a:cubicBezTo>
                  <a:pt x="2035731" y="306072"/>
                  <a:pt x="2035731" y="306072"/>
                  <a:pt x="2035731" y="306072"/>
                </a:cubicBezTo>
                <a:cubicBezTo>
                  <a:pt x="2037001" y="306072"/>
                  <a:pt x="2037001" y="304823"/>
                  <a:pt x="2038276" y="304823"/>
                </a:cubicBezTo>
                <a:cubicBezTo>
                  <a:pt x="2038276" y="303543"/>
                  <a:pt x="2039554" y="303543"/>
                  <a:pt x="2039554" y="302263"/>
                </a:cubicBezTo>
                <a:cubicBezTo>
                  <a:pt x="2039554" y="302263"/>
                  <a:pt x="2040825" y="301014"/>
                  <a:pt x="2040825" y="301014"/>
                </a:cubicBezTo>
                <a:cubicBezTo>
                  <a:pt x="2040825" y="301014"/>
                  <a:pt x="2040825" y="299734"/>
                  <a:pt x="2040825" y="299734"/>
                </a:cubicBezTo>
                <a:cubicBezTo>
                  <a:pt x="2039554" y="299734"/>
                  <a:pt x="2039554" y="299734"/>
                  <a:pt x="2039554" y="299734"/>
                </a:cubicBezTo>
                <a:cubicBezTo>
                  <a:pt x="2040825" y="299734"/>
                  <a:pt x="2040825" y="298454"/>
                  <a:pt x="2040825" y="298454"/>
                </a:cubicBezTo>
                <a:cubicBezTo>
                  <a:pt x="2040825" y="297173"/>
                  <a:pt x="2039554" y="297173"/>
                  <a:pt x="2039554" y="297173"/>
                </a:cubicBezTo>
                <a:cubicBezTo>
                  <a:pt x="2038276" y="297173"/>
                  <a:pt x="2038276" y="297173"/>
                  <a:pt x="2037001" y="297173"/>
                </a:cubicBezTo>
                <a:cubicBezTo>
                  <a:pt x="2035731" y="297173"/>
                  <a:pt x="2034451" y="295925"/>
                  <a:pt x="2033181" y="295925"/>
                </a:cubicBezTo>
                <a:cubicBezTo>
                  <a:pt x="2031910" y="295925"/>
                  <a:pt x="2030637" y="294644"/>
                  <a:pt x="2029366" y="294644"/>
                </a:cubicBezTo>
                <a:cubicBezTo>
                  <a:pt x="2029366" y="294644"/>
                  <a:pt x="2028096" y="293364"/>
                  <a:pt x="2028096" y="293364"/>
                </a:cubicBezTo>
                <a:cubicBezTo>
                  <a:pt x="2028096" y="293364"/>
                  <a:pt x="2026860" y="293364"/>
                  <a:pt x="2026860" y="293364"/>
                </a:cubicBezTo>
                <a:cubicBezTo>
                  <a:pt x="2026860" y="293364"/>
                  <a:pt x="2025588" y="293364"/>
                  <a:pt x="2025588" y="293364"/>
                </a:cubicBezTo>
                <a:cubicBezTo>
                  <a:pt x="2025588" y="293364"/>
                  <a:pt x="2025588" y="294644"/>
                  <a:pt x="2025588" y="294644"/>
                </a:cubicBezTo>
                <a:cubicBezTo>
                  <a:pt x="2025588" y="294644"/>
                  <a:pt x="2024317" y="294644"/>
                  <a:pt x="2024317" y="294644"/>
                </a:cubicBezTo>
                <a:cubicBezTo>
                  <a:pt x="2024317" y="294644"/>
                  <a:pt x="2023047" y="294644"/>
                  <a:pt x="2023047" y="294644"/>
                </a:cubicBezTo>
                <a:cubicBezTo>
                  <a:pt x="2023047" y="294644"/>
                  <a:pt x="2021771" y="293364"/>
                  <a:pt x="2021771" y="293364"/>
                </a:cubicBezTo>
                <a:cubicBezTo>
                  <a:pt x="2020502" y="292115"/>
                  <a:pt x="2020502" y="292115"/>
                  <a:pt x="2019228" y="292115"/>
                </a:cubicBezTo>
                <a:cubicBezTo>
                  <a:pt x="2017950" y="290835"/>
                  <a:pt x="2017950" y="290835"/>
                  <a:pt x="2016675" y="290835"/>
                </a:cubicBezTo>
                <a:cubicBezTo>
                  <a:pt x="2015397" y="290835"/>
                  <a:pt x="2015397" y="289555"/>
                  <a:pt x="2014122" y="289555"/>
                </a:cubicBezTo>
                <a:cubicBezTo>
                  <a:pt x="2014122" y="289555"/>
                  <a:pt x="2012844" y="289555"/>
                  <a:pt x="2012844" y="289555"/>
                </a:cubicBezTo>
                <a:cubicBezTo>
                  <a:pt x="2011607" y="290835"/>
                  <a:pt x="2011607" y="290835"/>
                  <a:pt x="2011607" y="290835"/>
                </a:cubicBezTo>
                <a:cubicBezTo>
                  <a:pt x="2011607" y="290835"/>
                  <a:pt x="2010332" y="290835"/>
                  <a:pt x="2010332" y="290835"/>
                </a:cubicBezTo>
                <a:cubicBezTo>
                  <a:pt x="2010332" y="289555"/>
                  <a:pt x="2010332" y="289555"/>
                  <a:pt x="2010332" y="289555"/>
                </a:cubicBezTo>
                <a:cubicBezTo>
                  <a:pt x="2010332" y="288306"/>
                  <a:pt x="2010332" y="288306"/>
                  <a:pt x="2010332" y="287026"/>
                </a:cubicBezTo>
                <a:cubicBezTo>
                  <a:pt x="2007786" y="287026"/>
                  <a:pt x="2006518" y="285746"/>
                  <a:pt x="2005243" y="285746"/>
                </a:cubicBezTo>
                <a:cubicBezTo>
                  <a:pt x="2003970" y="285746"/>
                  <a:pt x="2002695" y="284497"/>
                  <a:pt x="2001422" y="284497"/>
                </a:cubicBezTo>
                <a:cubicBezTo>
                  <a:pt x="2001422" y="284497"/>
                  <a:pt x="2000151" y="284497"/>
                  <a:pt x="2000151" y="284497"/>
                </a:cubicBezTo>
                <a:cubicBezTo>
                  <a:pt x="2000151" y="284497"/>
                  <a:pt x="1998878" y="285746"/>
                  <a:pt x="1998878" y="285746"/>
                </a:cubicBezTo>
                <a:cubicBezTo>
                  <a:pt x="1998878" y="285746"/>
                  <a:pt x="1997641" y="285746"/>
                  <a:pt x="1996368" y="285746"/>
                </a:cubicBezTo>
                <a:cubicBezTo>
                  <a:pt x="1995099" y="284497"/>
                  <a:pt x="1992549" y="284497"/>
                  <a:pt x="1991275" y="283217"/>
                </a:cubicBezTo>
                <a:cubicBezTo>
                  <a:pt x="1990002" y="283217"/>
                  <a:pt x="1988729" y="283217"/>
                  <a:pt x="1987454" y="283217"/>
                </a:cubicBezTo>
                <a:cubicBezTo>
                  <a:pt x="1987454" y="283217"/>
                  <a:pt x="1986178" y="281937"/>
                  <a:pt x="1984907" y="281937"/>
                </a:cubicBezTo>
                <a:cubicBezTo>
                  <a:pt x="1983670" y="281937"/>
                  <a:pt x="1982395" y="281937"/>
                  <a:pt x="1981121" y="281937"/>
                </a:cubicBezTo>
                <a:cubicBezTo>
                  <a:pt x="1979846" y="281937"/>
                  <a:pt x="1978573" y="283217"/>
                  <a:pt x="1977298" y="283217"/>
                </a:cubicBezTo>
                <a:cubicBezTo>
                  <a:pt x="1976024" y="283217"/>
                  <a:pt x="1976024" y="284497"/>
                  <a:pt x="1974752" y="284497"/>
                </a:cubicBezTo>
                <a:cubicBezTo>
                  <a:pt x="1974752" y="285746"/>
                  <a:pt x="1973477" y="285746"/>
                  <a:pt x="1973477" y="287026"/>
                </a:cubicBezTo>
                <a:cubicBezTo>
                  <a:pt x="1972205" y="288306"/>
                  <a:pt x="1970934" y="288306"/>
                  <a:pt x="1969699" y="289555"/>
                </a:cubicBezTo>
                <a:cubicBezTo>
                  <a:pt x="1969699" y="289555"/>
                  <a:pt x="1968425" y="290835"/>
                  <a:pt x="1968425" y="290835"/>
                </a:cubicBezTo>
                <a:cubicBezTo>
                  <a:pt x="1968425" y="289555"/>
                  <a:pt x="1968425" y="289555"/>
                  <a:pt x="1968425" y="288306"/>
                </a:cubicBezTo>
                <a:cubicBezTo>
                  <a:pt x="1968425" y="287026"/>
                  <a:pt x="1969699" y="287026"/>
                  <a:pt x="1969699" y="285746"/>
                </a:cubicBezTo>
                <a:cubicBezTo>
                  <a:pt x="1968425" y="284497"/>
                  <a:pt x="1968425" y="284497"/>
                  <a:pt x="1968425" y="283217"/>
                </a:cubicBezTo>
                <a:cubicBezTo>
                  <a:pt x="1968425" y="283217"/>
                  <a:pt x="1967155" y="283217"/>
                  <a:pt x="1967155" y="283217"/>
                </a:cubicBezTo>
                <a:cubicBezTo>
                  <a:pt x="1965883" y="283217"/>
                  <a:pt x="1964611" y="283217"/>
                  <a:pt x="1963333" y="283217"/>
                </a:cubicBezTo>
                <a:cubicBezTo>
                  <a:pt x="1963333" y="283217"/>
                  <a:pt x="1962061" y="284497"/>
                  <a:pt x="1962061" y="284497"/>
                </a:cubicBezTo>
                <a:cubicBezTo>
                  <a:pt x="1962061" y="284497"/>
                  <a:pt x="1962061" y="285746"/>
                  <a:pt x="1962061" y="285746"/>
                </a:cubicBezTo>
                <a:cubicBezTo>
                  <a:pt x="1960788" y="285746"/>
                  <a:pt x="1960788" y="287026"/>
                  <a:pt x="1959518" y="287026"/>
                </a:cubicBezTo>
                <a:cubicBezTo>
                  <a:pt x="1958241" y="287026"/>
                  <a:pt x="1958241" y="287026"/>
                  <a:pt x="1956989" y="287026"/>
                </a:cubicBezTo>
                <a:cubicBezTo>
                  <a:pt x="1955753" y="285746"/>
                  <a:pt x="1955753" y="285746"/>
                  <a:pt x="1954480" y="284497"/>
                </a:cubicBezTo>
                <a:cubicBezTo>
                  <a:pt x="1953206" y="284497"/>
                  <a:pt x="1953206" y="284497"/>
                  <a:pt x="1951933" y="284497"/>
                </a:cubicBezTo>
                <a:cubicBezTo>
                  <a:pt x="1951933" y="284497"/>
                  <a:pt x="1951933" y="285746"/>
                  <a:pt x="1951933" y="285746"/>
                </a:cubicBezTo>
                <a:cubicBezTo>
                  <a:pt x="1951933" y="287026"/>
                  <a:pt x="1950659" y="288306"/>
                  <a:pt x="1950659" y="289555"/>
                </a:cubicBezTo>
                <a:cubicBezTo>
                  <a:pt x="1950659" y="290835"/>
                  <a:pt x="1949386" y="290835"/>
                  <a:pt x="1949386" y="290835"/>
                </a:cubicBezTo>
                <a:cubicBezTo>
                  <a:pt x="1948113" y="290835"/>
                  <a:pt x="1948113" y="290835"/>
                  <a:pt x="1946839" y="290835"/>
                </a:cubicBezTo>
                <a:cubicBezTo>
                  <a:pt x="1945566" y="289555"/>
                  <a:pt x="1945566" y="289555"/>
                  <a:pt x="1945566" y="288306"/>
                </a:cubicBezTo>
                <a:cubicBezTo>
                  <a:pt x="1945566" y="287026"/>
                  <a:pt x="1946839" y="287026"/>
                  <a:pt x="1946839" y="285746"/>
                </a:cubicBezTo>
                <a:cubicBezTo>
                  <a:pt x="1948113" y="285746"/>
                  <a:pt x="1948113" y="284497"/>
                  <a:pt x="1949386" y="284497"/>
                </a:cubicBezTo>
                <a:cubicBezTo>
                  <a:pt x="1948113" y="283217"/>
                  <a:pt x="1948113" y="283217"/>
                  <a:pt x="1948113" y="283217"/>
                </a:cubicBezTo>
                <a:cubicBezTo>
                  <a:pt x="1946839" y="284497"/>
                  <a:pt x="1946839" y="284497"/>
                  <a:pt x="1945566" y="284497"/>
                </a:cubicBezTo>
                <a:cubicBezTo>
                  <a:pt x="1945566" y="284497"/>
                  <a:pt x="1944292" y="284497"/>
                  <a:pt x="1944292" y="284497"/>
                </a:cubicBezTo>
                <a:cubicBezTo>
                  <a:pt x="1943019" y="285746"/>
                  <a:pt x="1941783" y="285746"/>
                  <a:pt x="1940509" y="287026"/>
                </a:cubicBezTo>
                <a:cubicBezTo>
                  <a:pt x="1939236" y="287026"/>
                  <a:pt x="1939236" y="287026"/>
                  <a:pt x="1937962" y="287026"/>
                </a:cubicBezTo>
                <a:cubicBezTo>
                  <a:pt x="1936689" y="287026"/>
                  <a:pt x="1936689" y="288306"/>
                  <a:pt x="1936689" y="288306"/>
                </a:cubicBezTo>
                <a:cubicBezTo>
                  <a:pt x="1936689" y="289555"/>
                  <a:pt x="1935416" y="289555"/>
                  <a:pt x="1935416" y="289555"/>
                </a:cubicBezTo>
                <a:cubicBezTo>
                  <a:pt x="1934142" y="289555"/>
                  <a:pt x="1934142" y="288306"/>
                  <a:pt x="1934142" y="288306"/>
                </a:cubicBezTo>
                <a:cubicBezTo>
                  <a:pt x="1934142" y="288306"/>
                  <a:pt x="1934142" y="287026"/>
                  <a:pt x="1934142" y="287026"/>
                </a:cubicBezTo>
                <a:cubicBezTo>
                  <a:pt x="1934142" y="285746"/>
                  <a:pt x="1932869" y="285746"/>
                  <a:pt x="1932869" y="284497"/>
                </a:cubicBezTo>
                <a:cubicBezTo>
                  <a:pt x="1932869" y="284497"/>
                  <a:pt x="1931595" y="283217"/>
                  <a:pt x="1931595" y="283217"/>
                </a:cubicBezTo>
                <a:cubicBezTo>
                  <a:pt x="1931595" y="283217"/>
                  <a:pt x="1930322" y="283217"/>
                  <a:pt x="1930322" y="283217"/>
                </a:cubicBezTo>
                <a:cubicBezTo>
                  <a:pt x="1930322" y="284497"/>
                  <a:pt x="1929048" y="284497"/>
                  <a:pt x="1929048" y="284497"/>
                </a:cubicBezTo>
                <a:cubicBezTo>
                  <a:pt x="1929048" y="284497"/>
                  <a:pt x="1929048" y="285746"/>
                  <a:pt x="1929048" y="285746"/>
                </a:cubicBezTo>
                <a:cubicBezTo>
                  <a:pt x="1929048" y="287026"/>
                  <a:pt x="1929048" y="287026"/>
                  <a:pt x="1929048" y="288306"/>
                </a:cubicBezTo>
                <a:cubicBezTo>
                  <a:pt x="1929048" y="288306"/>
                  <a:pt x="1927812" y="289555"/>
                  <a:pt x="1927812" y="289555"/>
                </a:cubicBezTo>
                <a:cubicBezTo>
                  <a:pt x="1927812" y="289555"/>
                  <a:pt x="1927812" y="290835"/>
                  <a:pt x="1927812" y="290835"/>
                </a:cubicBezTo>
                <a:cubicBezTo>
                  <a:pt x="1927812" y="290835"/>
                  <a:pt x="1929048" y="292115"/>
                  <a:pt x="1929048" y="293364"/>
                </a:cubicBezTo>
                <a:cubicBezTo>
                  <a:pt x="1929048" y="293364"/>
                  <a:pt x="1929048" y="294644"/>
                  <a:pt x="1929048" y="294644"/>
                </a:cubicBezTo>
                <a:cubicBezTo>
                  <a:pt x="1927812" y="295925"/>
                  <a:pt x="1927812" y="295925"/>
                  <a:pt x="1927812" y="295925"/>
                </a:cubicBezTo>
                <a:cubicBezTo>
                  <a:pt x="1927812" y="295925"/>
                  <a:pt x="1926539" y="295925"/>
                  <a:pt x="1925266" y="295925"/>
                </a:cubicBezTo>
                <a:cubicBezTo>
                  <a:pt x="1923992" y="295925"/>
                  <a:pt x="1922719" y="294644"/>
                  <a:pt x="1921445" y="294644"/>
                </a:cubicBezTo>
                <a:cubicBezTo>
                  <a:pt x="1920172" y="294644"/>
                  <a:pt x="1918898" y="294644"/>
                  <a:pt x="1917625" y="294644"/>
                </a:cubicBezTo>
                <a:cubicBezTo>
                  <a:pt x="1916351" y="294644"/>
                  <a:pt x="1915078" y="293364"/>
                  <a:pt x="1913842" y="293364"/>
                </a:cubicBezTo>
                <a:cubicBezTo>
                  <a:pt x="1912569" y="293364"/>
                  <a:pt x="1911295" y="292115"/>
                  <a:pt x="1910022" y="292115"/>
                </a:cubicBezTo>
                <a:cubicBezTo>
                  <a:pt x="1908748" y="292115"/>
                  <a:pt x="1908748" y="292115"/>
                  <a:pt x="1907475" y="292115"/>
                </a:cubicBezTo>
                <a:cubicBezTo>
                  <a:pt x="1907475" y="290835"/>
                  <a:pt x="1908748" y="290835"/>
                  <a:pt x="1908748" y="290835"/>
                </a:cubicBezTo>
                <a:cubicBezTo>
                  <a:pt x="1907475" y="290835"/>
                  <a:pt x="1906202" y="290835"/>
                  <a:pt x="1904928" y="290835"/>
                </a:cubicBezTo>
                <a:cubicBezTo>
                  <a:pt x="1903655" y="290835"/>
                  <a:pt x="1902381" y="289555"/>
                  <a:pt x="1901108" y="288306"/>
                </a:cubicBezTo>
                <a:cubicBezTo>
                  <a:pt x="1899872" y="288306"/>
                  <a:pt x="1899872" y="287026"/>
                  <a:pt x="1898598" y="287026"/>
                </a:cubicBezTo>
                <a:cubicBezTo>
                  <a:pt x="1897325" y="287026"/>
                  <a:pt x="1896052" y="285746"/>
                  <a:pt x="1894778" y="285746"/>
                </a:cubicBezTo>
                <a:cubicBezTo>
                  <a:pt x="1894778" y="284497"/>
                  <a:pt x="1894778" y="284497"/>
                  <a:pt x="1894778" y="283217"/>
                </a:cubicBezTo>
                <a:cubicBezTo>
                  <a:pt x="1894778" y="283217"/>
                  <a:pt x="1896052" y="281937"/>
                  <a:pt x="1896052" y="281937"/>
                </a:cubicBezTo>
                <a:cubicBezTo>
                  <a:pt x="1897325" y="281937"/>
                  <a:pt x="1899872" y="280688"/>
                  <a:pt x="1901108" y="280688"/>
                </a:cubicBezTo>
                <a:cubicBezTo>
                  <a:pt x="1901108" y="280688"/>
                  <a:pt x="1902381" y="279408"/>
                  <a:pt x="1902381" y="279408"/>
                </a:cubicBezTo>
                <a:cubicBezTo>
                  <a:pt x="1902381" y="279408"/>
                  <a:pt x="1903655" y="278128"/>
                  <a:pt x="1904928" y="278128"/>
                </a:cubicBezTo>
                <a:cubicBezTo>
                  <a:pt x="1906202" y="276879"/>
                  <a:pt x="1908748" y="276879"/>
                  <a:pt x="1910022" y="276879"/>
                </a:cubicBezTo>
                <a:cubicBezTo>
                  <a:pt x="1910022" y="276879"/>
                  <a:pt x="1911295" y="276879"/>
                  <a:pt x="1911295" y="276879"/>
                </a:cubicBezTo>
                <a:cubicBezTo>
                  <a:pt x="1912569" y="276879"/>
                  <a:pt x="1912569" y="275599"/>
                  <a:pt x="1913842" y="275599"/>
                </a:cubicBezTo>
                <a:cubicBezTo>
                  <a:pt x="1913842" y="275599"/>
                  <a:pt x="1915078" y="274319"/>
                  <a:pt x="1915078" y="274319"/>
                </a:cubicBezTo>
                <a:cubicBezTo>
                  <a:pt x="1915078" y="274319"/>
                  <a:pt x="1915078" y="273070"/>
                  <a:pt x="1915078" y="273070"/>
                </a:cubicBezTo>
                <a:cubicBezTo>
                  <a:pt x="1913842" y="274319"/>
                  <a:pt x="1912569" y="274319"/>
                  <a:pt x="1911295" y="274319"/>
                </a:cubicBezTo>
                <a:cubicBezTo>
                  <a:pt x="1910022" y="273070"/>
                  <a:pt x="1907475" y="273070"/>
                  <a:pt x="1906202" y="273070"/>
                </a:cubicBezTo>
                <a:cubicBezTo>
                  <a:pt x="1906202" y="273070"/>
                  <a:pt x="1904928" y="273070"/>
                  <a:pt x="1904928" y="273070"/>
                </a:cubicBezTo>
                <a:cubicBezTo>
                  <a:pt x="1904928" y="273070"/>
                  <a:pt x="1903655" y="274319"/>
                  <a:pt x="1903655" y="274319"/>
                </a:cubicBezTo>
                <a:cubicBezTo>
                  <a:pt x="1901108" y="273070"/>
                  <a:pt x="1899872" y="273070"/>
                  <a:pt x="1897325" y="271790"/>
                </a:cubicBezTo>
                <a:cubicBezTo>
                  <a:pt x="1897325" y="271790"/>
                  <a:pt x="1896052" y="270510"/>
                  <a:pt x="1896052" y="269261"/>
                </a:cubicBezTo>
                <a:cubicBezTo>
                  <a:pt x="1897325" y="269261"/>
                  <a:pt x="1897325" y="267981"/>
                  <a:pt x="1898598" y="267981"/>
                </a:cubicBezTo>
                <a:cubicBezTo>
                  <a:pt x="1899872" y="267981"/>
                  <a:pt x="1899872" y="266700"/>
                  <a:pt x="1901108" y="266700"/>
                </a:cubicBezTo>
                <a:cubicBezTo>
                  <a:pt x="1901108" y="266700"/>
                  <a:pt x="1902381" y="265452"/>
                  <a:pt x="1902381" y="264171"/>
                </a:cubicBezTo>
                <a:cubicBezTo>
                  <a:pt x="1902381" y="264171"/>
                  <a:pt x="1903655" y="262891"/>
                  <a:pt x="1903655" y="262891"/>
                </a:cubicBezTo>
                <a:cubicBezTo>
                  <a:pt x="1902381" y="262891"/>
                  <a:pt x="1902381" y="262891"/>
                  <a:pt x="1901108" y="262891"/>
                </a:cubicBezTo>
                <a:cubicBezTo>
                  <a:pt x="1901108" y="262891"/>
                  <a:pt x="1899872" y="264171"/>
                  <a:pt x="1899872" y="264171"/>
                </a:cubicBezTo>
                <a:cubicBezTo>
                  <a:pt x="1899872" y="264171"/>
                  <a:pt x="1898598" y="265452"/>
                  <a:pt x="1898598" y="266700"/>
                </a:cubicBezTo>
                <a:cubicBezTo>
                  <a:pt x="1897325" y="266700"/>
                  <a:pt x="1897325" y="266700"/>
                  <a:pt x="1896052" y="266700"/>
                </a:cubicBezTo>
                <a:cubicBezTo>
                  <a:pt x="1896052" y="267981"/>
                  <a:pt x="1894778" y="267981"/>
                  <a:pt x="1894778" y="267981"/>
                </a:cubicBezTo>
                <a:cubicBezTo>
                  <a:pt x="1893505" y="269261"/>
                  <a:pt x="1893505" y="269261"/>
                  <a:pt x="1892231" y="270510"/>
                </a:cubicBezTo>
                <a:cubicBezTo>
                  <a:pt x="1890958" y="270510"/>
                  <a:pt x="1889684" y="270510"/>
                  <a:pt x="1888411" y="270510"/>
                </a:cubicBezTo>
                <a:cubicBezTo>
                  <a:pt x="1888411" y="270510"/>
                  <a:pt x="1887137" y="269261"/>
                  <a:pt x="1887137" y="269261"/>
                </a:cubicBezTo>
                <a:cubicBezTo>
                  <a:pt x="1888411" y="267981"/>
                  <a:pt x="1888411" y="267981"/>
                  <a:pt x="1888411" y="266700"/>
                </a:cubicBezTo>
                <a:cubicBezTo>
                  <a:pt x="1889684" y="266700"/>
                  <a:pt x="1889684" y="265452"/>
                  <a:pt x="1890958" y="265452"/>
                </a:cubicBezTo>
                <a:cubicBezTo>
                  <a:pt x="1890958" y="265452"/>
                  <a:pt x="1889684" y="265452"/>
                  <a:pt x="1889684" y="265452"/>
                </a:cubicBezTo>
                <a:cubicBezTo>
                  <a:pt x="1888411" y="265452"/>
                  <a:pt x="1888411" y="265452"/>
                  <a:pt x="1887137" y="265452"/>
                </a:cubicBezTo>
                <a:cubicBezTo>
                  <a:pt x="1887137" y="266700"/>
                  <a:pt x="1885901" y="266700"/>
                  <a:pt x="1885901" y="266700"/>
                </a:cubicBezTo>
                <a:cubicBezTo>
                  <a:pt x="1885901" y="266700"/>
                  <a:pt x="1885901" y="265452"/>
                  <a:pt x="1885901" y="265452"/>
                </a:cubicBezTo>
                <a:cubicBezTo>
                  <a:pt x="1885901" y="265452"/>
                  <a:pt x="1885901" y="264171"/>
                  <a:pt x="1885901" y="264171"/>
                </a:cubicBezTo>
                <a:cubicBezTo>
                  <a:pt x="1885901" y="264171"/>
                  <a:pt x="1887137" y="262891"/>
                  <a:pt x="1887137" y="262891"/>
                </a:cubicBezTo>
                <a:cubicBezTo>
                  <a:pt x="1887137" y="262891"/>
                  <a:pt x="1888411" y="262891"/>
                  <a:pt x="1888411" y="262891"/>
                </a:cubicBezTo>
                <a:cubicBezTo>
                  <a:pt x="1888411" y="262891"/>
                  <a:pt x="1889684" y="261642"/>
                  <a:pt x="1889684" y="261642"/>
                </a:cubicBezTo>
                <a:cubicBezTo>
                  <a:pt x="1890958" y="261642"/>
                  <a:pt x="1890958" y="261642"/>
                  <a:pt x="1892231" y="261642"/>
                </a:cubicBezTo>
                <a:cubicBezTo>
                  <a:pt x="1893505" y="262891"/>
                  <a:pt x="1893505" y="262891"/>
                  <a:pt x="1894778" y="262891"/>
                </a:cubicBezTo>
                <a:cubicBezTo>
                  <a:pt x="1893505" y="261642"/>
                  <a:pt x="1893505" y="261642"/>
                  <a:pt x="1893505" y="260362"/>
                </a:cubicBezTo>
                <a:cubicBezTo>
                  <a:pt x="1896052" y="259082"/>
                  <a:pt x="1897325" y="259082"/>
                  <a:pt x="1899872" y="257802"/>
                </a:cubicBezTo>
                <a:cubicBezTo>
                  <a:pt x="1902381" y="257802"/>
                  <a:pt x="1903655" y="257802"/>
                  <a:pt x="1906202" y="257802"/>
                </a:cubicBezTo>
                <a:cubicBezTo>
                  <a:pt x="1908748" y="257802"/>
                  <a:pt x="1910022" y="259082"/>
                  <a:pt x="1911295" y="259082"/>
                </a:cubicBezTo>
                <a:cubicBezTo>
                  <a:pt x="1912569" y="259082"/>
                  <a:pt x="1915078" y="257802"/>
                  <a:pt x="1917625" y="257802"/>
                </a:cubicBezTo>
                <a:cubicBezTo>
                  <a:pt x="1920172" y="259082"/>
                  <a:pt x="1922719" y="259082"/>
                  <a:pt x="1925266" y="259082"/>
                </a:cubicBezTo>
                <a:cubicBezTo>
                  <a:pt x="1926539" y="257802"/>
                  <a:pt x="1929048" y="257802"/>
                  <a:pt x="1930322" y="257802"/>
                </a:cubicBezTo>
                <a:cubicBezTo>
                  <a:pt x="1930322" y="257802"/>
                  <a:pt x="1931595" y="257802"/>
                  <a:pt x="1932869" y="257802"/>
                </a:cubicBezTo>
                <a:cubicBezTo>
                  <a:pt x="1935416" y="257802"/>
                  <a:pt x="1937962" y="259082"/>
                  <a:pt x="1940509" y="259082"/>
                </a:cubicBezTo>
                <a:cubicBezTo>
                  <a:pt x="1941783" y="259082"/>
                  <a:pt x="1941783" y="259082"/>
                  <a:pt x="1943019" y="259082"/>
                </a:cubicBezTo>
                <a:cubicBezTo>
                  <a:pt x="1944292" y="259082"/>
                  <a:pt x="1944292" y="259082"/>
                  <a:pt x="1945566" y="259082"/>
                </a:cubicBezTo>
                <a:cubicBezTo>
                  <a:pt x="1946839" y="259082"/>
                  <a:pt x="1948113" y="257802"/>
                  <a:pt x="1949386" y="257802"/>
                </a:cubicBezTo>
                <a:cubicBezTo>
                  <a:pt x="1949386" y="257802"/>
                  <a:pt x="1948113" y="257802"/>
                  <a:pt x="1946839" y="257802"/>
                </a:cubicBezTo>
                <a:cubicBezTo>
                  <a:pt x="1945566" y="257802"/>
                  <a:pt x="1944292" y="257802"/>
                  <a:pt x="1943019" y="257802"/>
                </a:cubicBezTo>
                <a:cubicBezTo>
                  <a:pt x="1940509" y="256553"/>
                  <a:pt x="1939236" y="256553"/>
                  <a:pt x="1936689" y="256553"/>
                </a:cubicBezTo>
                <a:cubicBezTo>
                  <a:pt x="1935416" y="256553"/>
                  <a:pt x="1932869" y="255273"/>
                  <a:pt x="1931595" y="255273"/>
                </a:cubicBezTo>
                <a:cubicBezTo>
                  <a:pt x="1930322" y="255273"/>
                  <a:pt x="1929048" y="255273"/>
                  <a:pt x="1927812" y="255273"/>
                </a:cubicBezTo>
                <a:cubicBezTo>
                  <a:pt x="1926539" y="255273"/>
                  <a:pt x="1923992" y="255273"/>
                  <a:pt x="1922719" y="255273"/>
                </a:cubicBezTo>
                <a:cubicBezTo>
                  <a:pt x="1921445" y="255273"/>
                  <a:pt x="1920172" y="253993"/>
                  <a:pt x="1918898" y="253993"/>
                </a:cubicBezTo>
                <a:cubicBezTo>
                  <a:pt x="1918898" y="253993"/>
                  <a:pt x="1918898" y="252744"/>
                  <a:pt x="1918898" y="252744"/>
                </a:cubicBezTo>
                <a:cubicBezTo>
                  <a:pt x="1921445" y="251464"/>
                  <a:pt x="1922719" y="251464"/>
                  <a:pt x="1925266" y="250184"/>
                </a:cubicBezTo>
                <a:cubicBezTo>
                  <a:pt x="1926539" y="250184"/>
                  <a:pt x="1929048" y="250184"/>
                  <a:pt x="1930322" y="250184"/>
                </a:cubicBezTo>
                <a:cubicBezTo>
                  <a:pt x="1932869" y="250184"/>
                  <a:pt x="1935416" y="248935"/>
                  <a:pt x="1937962" y="248935"/>
                </a:cubicBezTo>
                <a:cubicBezTo>
                  <a:pt x="1940509" y="248935"/>
                  <a:pt x="1941783" y="248935"/>
                  <a:pt x="1944292" y="248935"/>
                </a:cubicBezTo>
                <a:cubicBezTo>
                  <a:pt x="1944292" y="248935"/>
                  <a:pt x="1945566" y="250184"/>
                  <a:pt x="1946839" y="250184"/>
                </a:cubicBezTo>
                <a:cubicBezTo>
                  <a:pt x="1948113" y="250184"/>
                  <a:pt x="1948113" y="250184"/>
                  <a:pt x="1949386" y="250184"/>
                </a:cubicBezTo>
                <a:cubicBezTo>
                  <a:pt x="1949386" y="250184"/>
                  <a:pt x="1950659" y="250184"/>
                  <a:pt x="1950659" y="250184"/>
                </a:cubicBezTo>
                <a:cubicBezTo>
                  <a:pt x="1950659" y="250184"/>
                  <a:pt x="1951933" y="250184"/>
                  <a:pt x="1953206" y="250184"/>
                </a:cubicBezTo>
                <a:cubicBezTo>
                  <a:pt x="1953206" y="250184"/>
                  <a:pt x="1953206" y="248935"/>
                  <a:pt x="1953206" y="248935"/>
                </a:cubicBezTo>
                <a:cubicBezTo>
                  <a:pt x="1953206" y="247655"/>
                  <a:pt x="1951933" y="247655"/>
                  <a:pt x="1951933" y="247655"/>
                </a:cubicBezTo>
                <a:cubicBezTo>
                  <a:pt x="1951933" y="247655"/>
                  <a:pt x="1951933" y="246375"/>
                  <a:pt x="1951933" y="246375"/>
                </a:cubicBezTo>
                <a:cubicBezTo>
                  <a:pt x="1953206" y="245126"/>
                  <a:pt x="1954480" y="245126"/>
                  <a:pt x="1955753" y="243846"/>
                </a:cubicBezTo>
                <a:cubicBezTo>
                  <a:pt x="1955753" y="243846"/>
                  <a:pt x="1956989" y="243846"/>
                  <a:pt x="1956989" y="243846"/>
                </a:cubicBezTo>
                <a:cubicBezTo>
                  <a:pt x="1956989" y="243846"/>
                  <a:pt x="1955753" y="242566"/>
                  <a:pt x="1955753" y="241317"/>
                </a:cubicBezTo>
                <a:cubicBezTo>
                  <a:pt x="1954480" y="241317"/>
                  <a:pt x="1954480" y="241317"/>
                  <a:pt x="1953206" y="241317"/>
                </a:cubicBezTo>
                <a:cubicBezTo>
                  <a:pt x="1953206" y="241317"/>
                  <a:pt x="1951933" y="241317"/>
                  <a:pt x="1951933" y="241317"/>
                </a:cubicBezTo>
                <a:cubicBezTo>
                  <a:pt x="1951933" y="241317"/>
                  <a:pt x="1950659" y="241317"/>
                  <a:pt x="1950659" y="241317"/>
                </a:cubicBezTo>
                <a:cubicBezTo>
                  <a:pt x="1950659" y="241317"/>
                  <a:pt x="1950659" y="240037"/>
                  <a:pt x="1950659" y="240037"/>
                </a:cubicBezTo>
                <a:cubicBezTo>
                  <a:pt x="1949386" y="240037"/>
                  <a:pt x="1949386" y="240037"/>
                  <a:pt x="1948113" y="240037"/>
                </a:cubicBezTo>
                <a:cubicBezTo>
                  <a:pt x="1946839" y="241317"/>
                  <a:pt x="1946839" y="241317"/>
                  <a:pt x="1945566" y="241317"/>
                </a:cubicBezTo>
                <a:cubicBezTo>
                  <a:pt x="1945566" y="242566"/>
                  <a:pt x="1944292" y="242566"/>
                  <a:pt x="1943019" y="243846"/>
                </a:cubicBezTo>
                <a:cubicBezTo>
                  <a:pt x="1941783" y="245126"/>
                  <a:pt x="1940509" y="245126"/>
                  <a:pt x="1939236" y="245126"/>
                </a:cubicBezTo>
                <a:cubicBezTo>
                  <a:pt x="1936689" y="245126"/>
                  <a:pt x="1935416" y="245126"/>
                  <a:pt x="1932869" y="245126"/>
                </a:cubicBezTo>
                <a:cubicBezTo>
                  <a:pt x="1931595" y="245126"/>
                  <a:pt x="1930322" y="245126"/>
                  <a:pt x="1929048" y="245126"/>
                </a:cubicBezTo>
                <a:cubicBezTo>
                  <a:pt x="1929048" y="245126"/>
                  <a:pt x="1929048" y="243846"/>
                  <a:pt x="1929048" y="243846"/>
                </a:cubicBezTo>
                <a:cubicBezTo>
                  <a:pt x="1929048" y="243846"/>
                  <a:pt x="1927812" y="243846"/>
                  <a:pt x="1927812" y="243846"/>
                </a:cubicBezTo>
                <a:cubicBezTo>
                  <a:pt x="1927812" y="243846"/>
                  <a:pt x="1926539" y="242566"/>
                  <a:pt x="1925266" y="242566"/>
                </a:cubicBezTo>
                <a:cubicBezTo>
                  <a:pt x="1925266" y="242566"/>
                  <a:pt x="1923992" y="242566"/>
                  <a:pt x="1923992" y="242566"/>
                </a:cubicBezTo>
                <a:cubicBezTo>
                  <a:pt x="1922719" y="243846"/>
                  <a:pt x="1922719" y="243846"/>
                  <a:pt x="1922719" y="243846"/>
                </a:cubicBezTo>
                <a:cubicBezTo>
                  <a:pt x="1923992" y="245126"/>
                  <a:pt x="1923992" y="245126"/>
                  <a:pt x="1923992" y="245126"/>
                </a:cubicBezTo>
                <a:cubicBezTo>
                  <a:pt x="1925266" y="246375"/>
                  <a:pt x="1926539" y="246375"/>
                  <a:pt x="1926539" y="246375"/>
                </a:cubicBezTo>
                <a:cubicBezTo>
                  <a:pt x="1926539" y="247655"/>
                  <a:pt x="1926539" y="247655"/>
                  <a:pt x="1926539" y="248935"/>
                </a:cubicBezTo>
                <a:cubicBezTo>
                  <a:pt x="1926539" y="248935"/>
                  <a:pt x="1925266" y="250184"/>
                  <a:pt x="1925266" y="250184"/>
                </a:cubicBezTo>
                <a:cubicBezTo>
                  <a:pt x="1923992" y="250184"/>
                  <a:pt x="1921445" y="251464"/>
                  <a:pt x="1920172" y="251464"/>
                </a:cubicBezTo>
                <a:cubicBezTo>
                  <a:pt x="1917625" y="251464"/>
                  <a:pt x="1916351" y="251464"/>
                  <a:pt x="1915078" y="251464"/>
                </a:cubicBezTo>
                <a:cubicBezTo>
                  <a:pt x="1913842" y="250184"/>
                  <a:pt x="1911295" y="250184"/>
                  <a:pt x="1908748" y="248935"/>
                </a:cubicBezTo>
                <a:cubicBezTo>
                  <a:pt x="1908748" y="247655"/>
                  <a:pt x="1908748" y="247655"/>
                  <a:pt x="1908748" y="247655"/>
                </a:cubicBezTo>
                <a:cubicBezTo>
                  <a:pt x="1910022" y="247655"/>
                  <a:pt x="1911295" y="246375"/>
                  <a:pt x="1912569" y="246375"/>
                </a:cubicBezTo>
                <a:cubicBezTo>
                  <a:pt x="1915078" y="245126"/>
                  <a:pt x="1916351" y="245126"/>
                  <a:pt x="1918898" y="243846"/>
                </a:cubicBezTo>
                <a:cubicBezTo>
                  <a:pt x="1918898" y="242566"/>
                  <a:pt x="1918898" y="242566"/>
                  <a:pt x="1918898" y="242566"/>
                </a:cubicBezTo>
                <a:cubicBezTo>
                  <a:pt x="1918898" y="242566"/>
                  <a:pt x="1917625" y="242566"/>
                  <a:pt x="1917625" y="242566"/>
                </a:cubicBezTo>
                <a:cubicBezTo>
                  <a:pt x="1916351" y="242566"/>
                  <a:pt x="1915078" y="243846"/>
                  <a:pt x="1913842" y="243846"/>
                </a:cubicBezTo>
                <a:cubicBezTo>
                  <a:pt x="1912569" y="243846"/>
                  <a:pt x="1912569" y="245126"/>
                  <a:pt x="1911295" y="245126"/>
                </a:cubicBezTo>
                <a:cubicBezTo>
                  <a:pt x="1910022" y="245126"/>
                  <a:pt x="1908748" y="245126"/>
                  <a:pt x="1907475" y="245126"/>
                </a:cubicBezTo>
                <a:cubicBezTo>
                  <a:pt x="1906202" y="245126"/>
                  <a:pt x="1906202" y="243846"/>
                  <a:pt x="1906202" y="243846"/>
                </a:cubicBezTo>
                <a:cubicBezTo>
                  <a:pt x="1906202" y="243846"/>
                  <a:pt x="1907475" y="242566"/>
                  <a:pt x="1907475" y="242566"/>
                </a:cubicBezTo>
                <a:cubicBezTo>
                  <a:pt x="1908748" y="242566"/>
                  <a:pt x="1910022" y="241317"/>
                  <a:pt x="1911295" y="241317"/>
                </a:cubicBezTo>
                <a:cubicBezTo>
                  <a:pt x="1911295" y="241317"/>
                  <a:pt x="1912569" y="240037"/>
                  <a:pt x="1913842" y="240037"/>
                </a:cubicBezTo>
                <a:cubicBezTo>
                  <a:pt x="1915078" y="240037"/>
                  <a:pt x="1915078" y="238757"/>
                  <a:pt x="1916351" y="237508"/>
                </a:cubicBezTo>
                <a:cubicBezTo>
                  <a:pt x="1915078" y="237508"/>
                  <a:pt x="1915078" y="236228"/>
                  <a:pt x="1915078" y="236228"/>
                </a:cubicBezTo>
                <a:cubicBezTo>
                  <a:pt x="1913842" y="236228"/>
                  <a:pt x="1913842" y="236228"/>
                  <a:pt x="1912569" y="236228"/>
                </a:cubicBezTo>
                <a:cubicBezTo>
                  <a:pt x="1912569" y="237508"/>
                  <a:pt x="1911295" y="237508"/>
                  <a:pt x="1911295" y="237508"/>
                </a:cubicBezTo>
                <a:cubicBezTo>
                  <a:pt x="1911295" y="237508"/>
                  <a:pt x="1910022" y="238757"/>
                  <a:pt x="1910022" y="238757"/>
                </a:cubicBezTo>
                <a:cubicBezTo>
                  <a:pt x="1908748" y="240037"/>
                  <a:pt x="1907475" y="240037"/>
                  <a:pt x="1906202" y="241317"/>
                </a:cubicBezTo>
                <a:cubicBezTo>
                  <a:pt x="1904928" y="241317"/>
                  <a:pt x="1903655" y="242566"/>
                  <a:pt x="1902381" y="242566"/>
                </a:cubicBezTo>
                <a:cubicBezTo>
                  <a:pt x="1901108" y="242566"/>
                  <a:pt x="1899872" y="242566"/>
                  <a:pt x="1898598" y="242566"/>
                </a:cubicBezTo>
                <a:cubicBezTo>
                  <a:pt x="1898598" y="242566"/>
                  <a:pt x="1897325" y="241317"/>
                  <a:pt x="1897325" y="241317"/>
                </a:cubicBezTo>
                <a:cubicBezTo>
                  <a:pt x="1897325" y="241317"/>
                  <a:pt x="1897325" y="240037"/>
                  <a:pt x="1897325" y="240037"/>
                </a:cubicBezTo>
                <a:cubicBezTo>
                  <a:pt x="1897325" y="240037"/>
                  <a:pt x="1898598" y="238757"/>
                  <a:pt x="1898598" y="238757"/>
                </a:cubicBezTo>
                <a:cubicBezTo>
                  <a:pt x="1898598" y="238757"/>
                  <a:pt x="1899872" y="237508"/>
                  <a:pt x="1899872" y="237508"/>
                </a:cubicBezTo>
                <a:cubicBezTo>
                  <a:pt x="1899872" y="236228"/>
                  <a:pt x="1898598" y="236228"/>
                  <a:pt x="1898598" y="236228"/>
                </a:cubicBezTo>
                <a:cubicBezTo>
                  <a:pt x="1898598" y="236228"/>
                  <a:pt x="1897325" y="236228"/>
                  <a:pt x="1897325" y="236228"/>
                </a:cubicBezTo>
                <a:cubicBezTo>
                  <a:pt x="1896052" y="236228"/>
                  <a:pt x="1894778" y="236228"/>
                  <a:pt x="1893505" y="236228"/>
                </a:cubicBezTo>
                <a:cubicBezTo>
                  <a:pt x="1893505" y="234947"/>
                  <a:pt x="1892231" y="234947"/>
                  <a:pt x="1892231" y="234947"/>
                </a:cubicBezTo>
                <a:cubicBezTo>
                  <a:pt x="1889684" y="233699"/>
                  <a:pt x="1888411" y="232418"/>
                  <a:pt x="1887137" y="231138"/>
                </a:cubicBezTo>
                <a:cubicBezTo>
                  <a:pt x="1885901" y="229889"/>
                  <a:pt x="1885901" y="229889"/>
                  <a:pt x="1884628" y="229889"/>
                </a:cubicBezTo>
                <a:cubicBezTo>
                  <a:pt x="1883355" y="229889"/>
                  <a:pt x="1882081" y="229889"/>
                  <a:pt x="1880808" y="229889"/>
                </a:cubicBezTo>
                <a:cubicBezTo>
                  <a:pt x="1880808" y="229889"/>
                  <a:pt x="1879534" y="228609"/>
                  <a:pt x="1879534" y="228609"/>
                </a:cubicBezTo>
                <a:cubicBezTo>
                  <a:pt x="1880808" y="227329"/>
                  <a:pt x="1880808" y="227329"/>
                  <a:pt x="1882081" y="227329"/>
                </a:cubicBezTo>
                <a:cubicBezTo>
                  <a:pt x="1882081" y="227329"/>
                  <a:pt x="1883355" y="226080"/>
                  <a:pt x="1884628" y="226080"/>
                </a:cubicBezTo>
                <a:cubicBezTo>
                  <a:pt x="1884628" y="226080"/>
                  <a:pt x="1885901" y="224800"/>
                  <a:pt x="1885901" y="224800"/>
                </a:cubicBezTo>
                <a:cubicBezTo>
                  <a:pt x="1885901" y="223520"/>
                  <a:pt x="1887137" y="223520"/>
                  <a:pt x="1887137" y="223520"/>
                </a:cubicBezTo>
                <a:cubicBezTo>
                  <a:pt x="1887137" y="223520"/>
                  <a:pt x="1888411" y="223520"/>
                  <a:pt x="1888411" y="223520"/>
                </a:cubicBezTo>
                <a:cubicBezTo>
                  <a:pt x="1889684" y="223520"/>
                  <a:pt x="1889684" y="223520"/>
                  <a:pt x="1890958" y="223520"/>
                </a:cubicBezTo>
                <a:cubicBezTo>
                  <a:pt x="1890958" y="223520"/>
                  <a:pt x="1890958" y="222271"/>
                  <a:pt x="1890958" y="222271"/>
                </a:cubicBezTo>
                <a:cubicBezTo>
                  <a:pt x="1889684" y="222271"/>
                  <a:pt x="1889684" y="222271"/>
                  <a:pt x="1888411" y="222271"/>
                </a:cubicBezTo>
                <a:cubicBezTo>
                  <a:pt x="1888411" y="222271"/>
                  <a:pt x="1887137" y="222271"/>
                  <a:pt x="1885901" y="222271"/>
                </a:cubicBezTo>
                <a:cubicBezTo>
                  <a:pt x="1885901" y="222271"/>
                  <a:pt x="1884628" y="220991"/>
                  <a:pt x="1884628" y="220991"/>
                </a:cubicBezTo>
                <a:cubicBezTo>
                  <a:pt x="1884628" y="220991"/>
                  <a:pt x="1885901" y="219711"/>
                  <a:pt x="1885901" y="219711"/>
                </a:cubicBezTo>
                <a:cubicBezTo>
                  <a:pt x="1885901" y="219711"/>
                  <a:pt x="1887137" y="219711"/>
                  <a:pt x="1888411" y="219711"/>
                </a:cubicBezTo>
                <a:cubicBezTo>
                  <a:pt x="1890958" y="218431"/>
                  <a:pt x="1892231" y="218431"/>
                  <a:pt x="1894778" y="217182"/>
                </a:cubicBezTo>
                <a:cubicBezTo>
                  <a:pt x="1894778" y="217182"/>
                  <a:pt x="1894778" y="215902"/>
                  <a:pt x="1894778" y="215902"/>
                </a:cubicBezTo>
                <a:cubicBezTo>
                  <a:pt x="1894778" y="215902"/>
                  <a:pt x="1894778" y="214622"/>
                  <a:pt x="1894778" y="214622"/>
                </a:cubicBezTo>
                <a:cubicBezTo>
                  <a:pt x="1894778" y="214622"/>
                  <a:pt x="1896052" y="213373"/>
                  <a:pt x="1897325" y="213373"/>
                </a:cubicBezTo>
                <a:cubicBezTo>
                  <a:pt x="1898598" y="213373"/>
                  <a:pt x="1898598" y="212093"/>
                  <a:pt x="1899872" y="212093"/>
                </a:cubicBezTo>
                <a:cubicBezTo>
                  <a:pt x="1901108" y="212093"/>
                  <a:pt x="1901108" y="212093"/>
                  <a:pt x="1902381" y="212093"/>
                </a:cubicBezTo>
                <a:cubicBezTo>
                  <a:pt x="1902381" y="212093"/>
                  <a:pt x="1903655" y="212093"/>
                  <a:pt x="1903655" y="212093"/>
                </a:cubicBezTo>
                <a:cubicBezTo>
                  <a:pt x="1904928" y="210813"/>
                  <a:pt x="1904928" y="210813"/>
                  <a:pt x="1906202" y="210813"/>
                </a:cubicBezTo>
                <a:cubicBezTo>
                  <a:pt x="1907475" y="210813"/>
                  <a:pt x="1907475" y="209564"/>
                  <a:pt x="1908748" y="209564"/>
                </a:cubicBezTo>
                <a:cubicBezTo>
                  <a:pt x="1910022" y="209564"/>
                  <a:pt x="1910022" y="209564"/>
                  <a:pt x="1911295" y="209564"/>
                </a:cubicBezTo>
                <a:cubicBezTo>
                  <a:pt x="1912569" y="209564"/>
                  <a:pt x="1912569" y="209564"/>
                  <a:pt x="1913842" y="209564"/>
                </a:cubicBezTo>
                <a:cubicBezTo>
                  <a:pt x="1913842" y="210813"/>
                  <a:pt x="1913842" y="210813"/>
                  <a:pt x="1913842" y="210813"/>
                </a:cubicBezTo>
                <a:cubicBezTo>
                  <a:pt x="1913842" y="210813"/>
                  <a:pt x="1915078" y="210813"/>
                  <a:pt x="1915078" y="210813"/>
                </a:cubicBezTo>
                <a:cubicBezTo>
                  <a:pt x="1916351" y="209564"/>
                  <a:pt x="1916351" y="209564"/>
                  <a:pt x="1917625" y="209564"/>
                </a:cubicBezTo>
                <a:cubicBezTo>
                  <a:pt x="1918898" y="209564"/>
                  <a:pt x="1918898" y="208284"/>
                  <a:pt x="1918898" y="208284"/>
                </a:cubicBezTo>
                <a:cubicBezTo>
                  <a:pt x="1920172" y="208284"/>
                  <a:pt x="1920172" y="207004"/>
                  <a:pt x="1921445" y="207004"/>
                </a:cubicBezTo>
                <a:cubicBezTo>
                  <a:pt x="1922719" y="207004"/>
                  <a:pt x="1922719" y="207004"/>
                  <a:pt x="1923992" y="207004"/>
                </a:cubicBezTo>
                <a:cubicBezTo>
                  <a:pt x="1923992" y="207004"/>
                  <a:pt x="1925266" y="207004"/>
                  <a:pt x="1925266" y="207004"/>
                </a:cubicBezTo>
                <a:cubicBezTo>
                  <a:pt x="1926539" y="207004"/>
                  <a:pt x="1926539" y="205755"/>
                  <a:pt x="1927812" y="205755"/>
                </a:cubicBezTo>
                <a:cubicBezTo>
                  <a:pt x="1927812" y="205755"/>
                  <a:pt x="1929048" y="205755"/>
                  <a:pt x="1929048" y="205755"/>
                </a:cubicBezTo>
                <a:cubicBezTo>
                  <a:pt x="1929048" y="205755"/>
                  <a:pt x="1930322" y="205755"/>
                  <a:pt x="1931595" y="205755"/>
                </a:cubicBezTo>
                <a:cubicBezTo>
                  <a:pt x="1936689" y="203194"/>
                  <a:pt x="1940509" y="201945"/>
                  <a:pt x="1945566" y="200665"/>
                </a:cubicBezTo>
                <a:cubicBezTo>
                  <a:pt x="1945566" y="200665"/>
                  <a:pt x="1946839" y="200665"/>
                  <a:pt x="1948113" y="200665"/>
                </a:cubicBezTo>
                <a:cubicBezTo>
                  <a:pt x="1948113" y="201945"/>
                  <a:pt x="1949386" y="201945"/>
                  <a:pt x="1949386" y="201945"/>
                </a:cubicBezTo>
                <a:cubicBezTo>
                  <a:pt x="1950659" y="201945"/>
                  <a:pt x="1950659" y="200665"/>
                  <a:pt x="1950659" y="200665"/>
                </a:cubicBezTo>
                <a:cubicBezTo>
                  <a:pt x="1950659" y="199385"/>
                  <a:pt x="1949386" y="199385"/>
                  <a:pt x="1949386" y="199385"/>
                </a:cubicBezTo>
                <a:cubicBezTo>
                  <a:pt x="1950659" y="199385"/>
                  <a:pt x="1950659" y="198136"/>
                  <a:pt x="1950659" y="198136"/>
                </a:cubicBezTo>
                <a:cubicBezTo>
                  <a:pt x="1953206" y="196856"/>
                  <a:pt x="1954480" y="196856"/>
                  <a:pt x="1955753" y="195576"/>
                </a:cubicBezTo>
                <a:cubicBezTo>
                  <a:pt x="1958241" y="194327"/>
                  <a:pt x="1959518" y="194327"/>
                  <a:pt x="1962061" y="194327"/>
                </a:cubicBezTo>
                <a:cubicBezTo>
                  <a:pt x="1963333" y="194327"/>
                  <a:pt x="1964611" y="193047"/>
                  <a:pt x="1965883" y="193047"/>
                </a:cubicBezTo>
                <a:cubicBezTo>
                  <a:pt x="1967155" y="193047"/>
                  <a:pt x="1967155" y="193047"/>
                  <a:pt x="1968425" y="193047"/>
                </a:cubicBezTo>
                <a:cubicBezTo>
                  <a:pt x="1969699" y="193047"/>
                  <a:pt x="1970934" y="193047"/>
                  <a:pt x="1972205" y="193047"/>
                </a:cubicBezTo>
                <a:cubicBezTo>
                  <a:pt x="1973477" y="193047"/>
                  <a:pt x="1974752" y="191767"/>
                  <a:pt x="1976024" y="191767"/>
                </a:cubicBezTo>
                <a:cubicBezTo>
                  <a:pt x="1977298" y="191767"/>
                  <a:pt x="1978573" y="190518"/>
                  <a:pt x="1979846" y="190518"/>
                </a:cubicBezTo>
                <a:cubicBezTo>
                  <a:pt x="1981121" y="190518"/>
                  <a:pt x="1983670" y="190518"/>
                  <a:pt x="1984907" y="190518"/>
                </a:cubicBezTo>
                <a:cubicBezTo>
                  <a:pt x="1984907" y="191767"/>
                  <a:pt x="1986178" y="191767"/>
                  <a:pt x="1986178" y="191767"/>
                </a:cubicBezTo>
                <a:cubicBezTo>
                  <a:pt x="1987454" y="191767"/>
                  <a:pt x="1988729" y="191767"/>
                  <a:pt x="1990002" y="191767"/>
                </a:cubicBezTo>
                <a:cubicBezTo>
                  <a:pt x="1991275" y="193047"/>
                  <a:pt x="1991275" y="193047"/>
                  <a:pt x="1992549" y="193047"/>
                </a:cubicBezTo>
                <a:cubicBezTo>
                  <a:pt x="1993821" y="193047"/>
                  <a:pt x="1995099" y="194327"/>
                  <a:pt x="1996368" y="194327"/>
                </a:cubicBezTo>
                <a:cubicBezTo>
                  <a:pt x="1997641" y="194327"/>
                  <a:pt x="1997641" y="194327"/>
                  <a:pt x="1998878" y="194327"/>
                </a:cubicBezTo>
                <a:cubicBezTo>
                  <a:pt x="2000151" y="193047"/>
                  <a:pt x="2000151" y="193047"/>
                  <a:pt x="2001422" y="193047"/>
                </a:cubicBezTo>
                <a:cubicBezTo>
                  <a:pt x="2001422" y="191767"/>
                  <a:pt x="2001422" y="191767"/>
                  <a:pt x="2001422" y="191767"/>
                </a:cubicBezTo>
                <a:cubicBezTo>
                  <a:pt x="2001422" y="190518"/>
                  <a:pt x="2002695" y="190518"/>
                  <a:pt x="2003970" y="189238"/>
                </a:cubicBezTo>
                <a:cubicBezTo>
                  <a:pt x="2005243" y="187958"/>
                  <a:pt x="2005243" y="187958"/>
                  <a:pt x="2006518" y="186709"/>
                </a:cubicBezTo>
                <a:cubicBezTo>
                  <a:pt x="2007786" y="186709"/>
                  <a:pt x="2007786" y="185429"/>
                  <a:pt x="2009058" y="184149"/>
                </a:cubicBezTo>
                <a:cubicBezTo>
                  <a:pt x="2010332" y="184149"/>
                  <a:pt x="2011607" y="182900"/>
                  <a:pt x="2012844" y="182900"/>
                </a:cubicBezTo>
                <a:cubicBezTo>
                  <a:pt x="2012844" y="182900"/>
                  <a:pt x="2014122" y="181620"/>
                  <a:pt x="2014122" y="181620"/>
                </a:cubicBezTo>
                <a:cubicBezTo>
                  <a:pt x="2015397" y="180340"/>
                  <a:pt x="2015397" y="179060"/>
                  <a:pt x="2016675" y="177811"/>
                </a:cubicBezTo>
                <a:cubicBezTo>
                  <a:pt x="2016675" y="177811"/>
                  <a:pt x="2017950" y="176531"/>
                  <a:pt x="2019228" y="176531"/>
                </a:cubicBezTo>
                <a:cubicBezTo>
                  <a:pt x="2020502" y="175250"/>
                  <a:pt x="2020502" y="175250"/>
                  <a:pt x="2020502" y="174002"/>
                </a:cubicBezTo>
                <a:cubicBezTo>
                  <a:pt x="2019228" y="174002"/>
                  <a:pt x="2019228" y="174002"/>
                  <a:pt x="2017950" y="174002"/>
                </a:cubicBezTo>
                <a:cubicBezTo>
                  <a:pt x="2017950" y="172721"/>
                  <a:pt x="2017950" y="171441"/>
                  <a:pt x="2017950" y="171441"/>
                </a:cubicBezTo>
                <a:cubicBezTo>
                  <a:pt x="2019228" y="170192"/>
                  <a:pt x="2019228" y="170192"/>
                  <a:pt x="2020502" y="168912"/>
                </a:cubicBezTo>
                <a:cubicBezTo>
                  <a:pt x="2021771" y="167632"/>
                  <a:pt x="2023047" y="167632"/>
                  <a:pt x="2024317" y="167632"/>
                </a:cubicBezTo>
                <a:cubicBezTo>
                  <a:pt x="2026823" y="167632"/>
                  <a:pt x="2028096" y="167632"/>
                  <a:pt x="2029366" y="167632"/>
                </a:cubicBezTo>
                <a:cubicBezTo>
                  <a:pt x="2030637" y="166383"/>
                  <a:pt x="2031910" y="166383"/>
                  <a:pt x="2033181" y="165103"/>
                </a:cubicBezTo>
                <a:cubicBezTo>
                  <a:pt x="2034451" y="165103"/>
                  <a:pt x="2034451" y="163823"/>
                  <a:pt x="2034451" y="163823"/>
                </a:cubicBezTo>
                <a:cubicBezTo>
                  <a:pt x="2034451" y="163823"/>
                  <a:pt x="2033181" y="163823"/>
                  <a:pt x="2033181" y="163823"/>
                </a:cubicBezTo>
                <a:cubicBezTo>
                  <a:pt x="2031910" y="163823"/>
                  <a:pt x="2030637" y="163823"/>
                  <a:pt x="2029366" y="163823"/>
                </a:cubicBezTo>
                <a:cubicBezTo>
                  <a:pt x="2028096" y="162574"/>
                  <a:pt x="2026823" y="162574"/>
                  <a:pt x="2025588" y="162574"/>
                </a:cubicBezTo>
                <a:cubicBezTo>
                  <a:pt x="2025588" y="162574"/>
                  <a:pt x="2025588" y="161294"/>
                  <a:pt x="2025588" y="161294"/>
                </a:cubicBezTo>
                <a:cubicBezTo>
                  <a:pt x="2025588" y="161294"/>
                  <a:pt x="2025588" y="160014"/>
                  <a:pt x="2025588" y="160014"/>
                </a:cubicBezTo>
                <a:cubicBezTo>
                  <a:pt x="2025588" y="160014"/>
                  <a:pt x="2026823" y="158765"/>
                  <a:pt x="2028096" y="158765"/>
                </a:cubicBezTo>
                <a:cubicBezTo>
                  <a:pt x="2029366" y="158765"/>
                  <a:pt x="2031910" y="158765"/>
                  <a:pt x="2033181" y="158765"/>
                </a:cubicBezTo>
                <a:cubicBezTo>
                  <a:pt x="2034451" y="157485"/>
                  <a:pt x="2035731" y="157485"/>
                  <a:pt x="2037001" y="156205"/>
                </a:cubicBezTo>
                <a:cubicBezTo>
                  <a:pt x="2039554" y="156205"/>
                  <a:pt x="2040785" y="154956"/>
                  <a:pt x="2042060" y="154956"/>
                </a:cubicBezTo>
                <a:cubicBezTo>
                  <a:pt x="2042060" y="154956"/>
                  <a:pt x="2042060" y="153676"/>
                  <a:pt x="2042060" y="153676"/>
                </a:cubicBezTo>
                <a:cubicBezTo>
                  <a:pt x="2040785" y="153676"/>
                  <a:pt x="2040785" y="153676"/>
                  <a:pt x="2040785" y="153676"/>
                </a:cubicBezTo>
                <a:cubicBezTo>
                  <a:pt x="2040785" y="152396"/>
                  <a:pt x="2040785" y="152396"/>
                  <a:pt x="2040785" y="151147"/>
                </a:cubicBezTo>
                <a:cubicBezTo>
                  <a:pt x="2040785" y="151147"/>
                  <a:pt x="2039554" y="151147"/>
                  <a:pt x="2039554" y="151147"/>
                </a:cubicBezTo>
                <a:cubicBezTo>
                  <a:pt x="2038276" y="151147"/>
                  <a:pt x="2038276" y="152396"/>
                  <a:pt x="2037001" y="152396"/>
                </a:cubicBezTo>
                <a:cubicBezTo>
                  <a:pt x="2037001" y="153676"/>
                  <a:pt x="2037001" y="153676"/>
                  <a:pt x="2037001" y="154956"/>
                </a:cubicBezTo>
                <a:cubicBezTo>
                  <a:pt x="2035731" y="154956"/>
                  <a:pt x="2035731" y="156205"/>
                  <a:pt x="2034451" y="156205"/>
                </a:cubicBezTo>
                <a:cubicBezTo>
                  <a:pt x="2031910" y="157485"/>
                  <a:pt x="2030637" y="157485"/>
                  <a:pt x="2028096" y="157485"/>
                </a:cubicBezTo>
                <a:cubicBezTo>
                  <a:pt x="2026823" y="157485"/>
                  <a:pt x="2025588" y="157485"/>
                  <a:pt x="2024317" y="157485"/>
                </a:cubicBezTo>
                <a:cubicBezTo>
                  <a:pt x="2024317" y="157485"/>
                  <a:pt x="2023047" y="157485"/>
                  <a:pt x="2023047" y="157485"/>
                </a:cubicBezTo>
                <a:cubicBezTo>
                  <a:pt x="2021771" y="158765"/>
                  <a:pt x="2020502" y="158765"/>
                  <a:pt x="2019228" y="160014"/>
                </a:cubicBezTo>
                <a:cubicBezTo>
                  <a:pt x="2019228" y="160014"/>
                  <a:pt x="2017950" y="160014"/>
                  <a:pt x="2016675" y="160014"/>
                </a:cubicBezTo>
                <a:cubicBezTo>
                  <a:pt x="2016675" y="160014"/>
                  <a:pt x="2015397" y="158765"/>
                  <a:pt x="2015397" y="158765"/>
                </a:cubicBezTo>
                <a:cubicBezTo>
                  <a:pt x="2014122" y="158765"/>
                  <a:pt x="2012844" y="157485"/>
                  <a:pt x="2011607" y="157485"/>
                </a:cubicBezTo>
                <a:cubicBezTo>
                  <a:pt x="2010332" y="157485"/>
                  <a:pt x="2010332" y="157485"/>
                  <a:pt x="2009058" y="157485"/>
                </a:cubicBezTo>
                <a:cubicBezTo>
                  <a:pt x="2009058" y="157485"/>
                  <a:pt x="2007786" y="158765"/>
                  <a:pt x="2007786" y="158765"/>
                </a:cubicBezTo>
                <a:cubicBezTo>
                  <a:pt x="2007786" y="158765"/>
                  <a:pt x="2006518" y="158765"/>
                  <a:pt x="2006518" y="158765"/>
                </a:cubicBezTo>
                <a:cubicBezTo>
                  <a:pt x="2005243" y="158765"/>
                  <a:pt x="2005243" y="158765"/>
                  <a:pt x="2003970" y="158765"/>
                </a:cubicBezTo>
                <a:cubicBezTo>
                  <a:pt x="2002695" y="158765"/>
                  <a:pt x="2002695" y="158765"/>
                  <a:pt x="2001422" y="158765"/>
                </a:cubicBezTo>
                <a:cubicBezTo>
                  <a:pt x="2001422" y="158765"/>
                  <a:pt x="2000151" y="158765"/>
                  <a:pt x="2000151" y="158765"/>
                </a:cubicBezTo>
                <a:cubicBezTo>
                  <a:pt x="2000151" y="158765"/>
                  <a:pt x="2000151" y="157485"/>
                  <a:pt x="2000151" y="157485"/>
                </a:cubicBezTo>
                <a:cubicBezTo>
                  <a:pt x="2000151" y="157485"/>
                  <a:pt x="2000151" y="156205"/>
                  <a:pt x="2000151" y="156205"/>
                </a:cubicBezTo>
                <a:cubicBezTo>
                  <a:pt x="2000151" y="156205"/>
                  <a:pt x="1998878" y="156205"/>
                  <a:pt x="1998878" y="156205"/>
                </a:cubicBezTo>
                <a:cubicBezTo>
                  <a:pt x="1997641" y="156205"/>
                  <a:pt x="1997641" y="154956"/>
                  <a:pt x="1997641" y="154956"/>
                </a:cubicBezTo>
                <a:cubicBezTo>
                  <a:pt x="1997641" y="154956"/>
                  <a:pt x="1997641" y="153676"/>
                  <a:pt x="1997641" y="153676"/>
                </a:cubicBezTo>
                <a:cubicBezTo>
                  <a:pt x="1998878" y="153676"/>
                  <a:pt x="1998878" y="152396"/>
                  <a:pt x="2000151" y="152396"/>
                </a:cubicBezTo>
                <a:cubicBezTo>
                  <a:pt x="2000151" y="151147"/>
                  <a:pt x="2001422" y="149867"/>
                  <a:pt x="2001422" y="149867"/>
                </a:cubicBezTo>
                <a:cubicBezTo>
                  <a:pt x="2001422" y="149867"/>
                  <a:pt x="2002695" y="148587"/>
                  <a:pt x="2002695" y="148587"/>
                </a:cubicBezTo>
                <a:cubicBezTo>
                  <a:pt x="2002695" y="147338"/>
                  <a:pt x="2003970" y="147338"/>
                  <a:pt x="2003970" y="147338"/>
                </a:cubicBezTo>
                <a:cubicBezTo>
                  <a:pt x="2003970" y="147338"/>
                  <a:pt x="2003970" y="146058"/>
                  <a:pt x="2003970" y="146058"/>
                </a:cubicBezTo>
                <a:lnTo>
                  <a:pt x="2003329" y="145413"/>
                </a:lnTo>
                <a:lnTo>
                  <a:pt x="1997618" y="147321"/>
                </a:lnTo>
                <a:cubicBezTo>
                  <a:pt x="1997618" y="147321"/>
                  <a:pt x="1996360" y="148593"/>
                  <a:pt x="1995081" y="148593"/>
                </a:cubicBezTo>
                <a:cubicBezTo>
                  <a:pt x="1995081" y="148593"/>
                  <a:pt x="1993821" y="148593"/>
                  <a:pt x="1992540" y="148593"/>
                </a:cubicBezTo>
                <a:cubicBezTo>
                  <a:pt x="1992540" y="149865"/>
                  <a:pt x="1991282" y="149865"/>
                  <a:pt x="1990000" y="151137"/>
                </a:cubicBezTo>
                <a:cubicBezTo>
                  <a:pt x="1988720" y="151137"/>
                  <a:pt x="1987462" y="151137"/>
                  <a:pt x="1986180" y="151137"/>
                </a:cubicBezTo>
                <a:cubicBezTo>
                  <a:pt x="1986180" y="151137"/>
                  <a:pt x="1984922" y="152395"/>
                  <a:pt x="1984922" y="152395"/>
                </a:cubicBezTo>
                <a:cubicBezTo>
                  <a:pt x="1984922" y="153667"/>
                  <a:pt x="1984922" y="153667"/>
                  <a:pt x="1984922" y="154939"/>
                </a:cubicBezTo>
                <a:cubicBezTo>
                  <a:pt x="1983642" y="156211"/>
                  <a:pt x="1982383" y="156211"/>
                  <a:pt x="1981102" y="157483"/>
                </a:cubicBezTo>
                <a:cubicBezTo>
                  <a:pt x="1979844" y="158755"/>
                  <a:pt x="1979844" y="158755"/>
                  <a:pt x="1978563" y="160026"/>
                </a:cubicBezTo>
                <a:cubicBezTo>
                  <a:pt x="1976023" y="160026"/>
                  <a:pt x="1972226" y="161285"/>
                  <a:pt x="1969689" y="161285"/>
                </a:cubicBezTo>
                <a:cubicBezTo>
                  <a:pt x="1968410" y="161285"/>
                  <a:pt x="1968410" y="162557"/>
                  <a:pt x="1967152" y="162557"/>
                </a:cubicBezTo>
                <a:cubicBezTo>
                  <a:pt x="1967152" y="162557"/>
                  <a:pt x="1965872" y="162557"/>
                  <a:pt x="1964592" y="162557"/>
                </a:cubicBezTo>
                <a:cubicBezTo>
                  <a:pt x="1963332" y="162557"/>
                  <a:pt x="1963332" y="161285"/>
                  <a:pt x="1963332" y="161285"/>
                </a:cubicBezTo>
                <a:cubicBezTo>
                  <a:pt x="1963332" y="161285"/>
                  <a:pt x="1964592" y="160026"/>
                  <a:pt x="1964592" y="160026"/>
                </a:cubicBezTo>
                <a:cubicBezTo>
                  <a:pt x="1964592" y="158755"/>
                  <a:pt x="1964592" y="158755"/>
                  <a:pt x="1964592" y="157483"/>
                </a:cubicBezTo>
                <a:cubicBezTo>
                  <a:pt x="1963332" y="156211"/>
                  <a:pt x="1963332" y="156211"/>
                  <a:pt x="1962052" y="156211"/>
                </a:cubicBezTo>
                <a:cubicBezTo>
                  <a:pt x="1962052" y="156211"/>
                  <a:pt x="1963332" y="157483"/>
                  <a:pt x="1963332" y="158755"/>
                </a:cubicBezTo>
                <a:cubicBezTo>
                  <a:pt x="1963332" y="158755"/>
                  <a:pt x="1962052" y="160026"/>
                  <a:pt x="1962052" y="160026"/>
                </a:cubicBezTo>
                <a:cubicBezTo>
                  <a:pt x="1962052" y="161285"/>
                  <a:pt x="1960793" y="162557"/>
                  <a:pt x="1960793" y="162557"/>
                </a:cubicBezTo>
                <a:cubicBezTo>
                  <a:pt x="1963332" y="162557"/>
                  <a:pt x="1964592" y="163829"/>
                  <a:pt x="1965872" y="163829"/>
                </a:cubicBezTo>
                <a:cubicBezTo>
                  <a:pt x="1965872" y="163829"/>
                  <a:pt x="1967152" y="165101"/>
                  <a:pt x="1967152" y="165101"/>
                </a:cubicBezTo>
                <a:cubicBezTo>
                  <a:pt x="1965872" y="165101"/>
                  <a:pt x="1964592" y="166373"/>
                  <a:pt x="1963332" y="167644"/>
                </a:cubicBezTo>
                <a:cubicBezTo>
                  <a:pt x="1963332" y="167644"/>
                  <a:pt x="1962052" y="167644"/>
                  <a:pt x="1962052" y="167644"/>
                </a:cubicBezTo>
                <a:cubicBezTo>
                  <a:pt x="1960793" y="167644"/>
                  <a:pt x="1959516" y="166373"/>
                  <a:pt x="1958256" y="166373"/>
                </a:cubicBezTo>
                <a:cubicBezTo>
                  <a:pt x="1956985" y="166373"/>
                  <a:pt x="1956985" y="167644"/>
                  <a:pt x="1955727" y="167644"/>
                </a:cubicBezTo>
                <a:cubicBezTo>
                  <a:pt x="1953188" y="167644"/>
                  <a:pt x="1950649" y="167644"/>
                  <a:pt x="1948110" y="167644"/>
                </a:cubicBezTo>
                <a:cubicBezTo>
                  <a:pt x="1946830" y="167644"/>
                  <a:pt x="1946830" y="168916"/>
                  <a:pt x="1945571" y="168916"/>
                </a:cubicBezTo>
                <a:cubicBezTo>
                  <a:pt x="1944291" y="168916"/>
                  <a:pt x="1944291" y="168916"/>
                  <a:pt x="1943010" y="168916"/>
                </a:cubicBezTo>
                <a:cubicBezTo>
                  <a:pt x="1941752" y="167644"/>
                  <a:pt x="1941752" y="167644"/>
                  <a:pt x="1941752" y="166373"/>
                </a:cubicBezTo>
                <a:cubicBezTo>
                  <a:pt x="1941752" y="166373"/>
                  <a:pt x="1940471" y="166373"/>
                  <a:pt x="1940471" y="166373"/>
                </a:cubicBezTo>
                <a:cubicBezTo>
                  <a:pt x="1940471" y="167644"/>
                  <a:pt x="1939213" y="167644"/>
                  <a:pt x="1939213" y="168916"/>
                </a:cubicBezTo>
                <a:cubicBezTo>
                  <a:pt x="1937932" y="170188"/>
                  <a:pt x="1936674" y="170188"/>
                  <a:pt x="1935393" y="170188"/>
                </a:cubicBezTo>
                <a:cubicBezTo>
                  <a:pt x="1935393" y="170188"/>
                  <a:pt x="1935393" y="171447"/>
                  <a:pt x="1935393" y="171447"/>
                </a:cubicBezTo>
                <a:cubicBezTo>
                  <a:pt x="1937932" y="171447"/>
                  <a:pt x="1940471" y="171447"/>
                  <a:pt x="1943010" y="171447"/>
                </a:cubicBezTo>
                <a:cubicBezTo>
                  <a:pt x="1946830" y="171447"/>
                  <a:pt x="1949368" y="170188"/>
                  <a:pt x="1953188" y="170188"/>
                </a:cubicBezTo>
                <a:cubicBezTo>
                  <a:pt x="1954446" y="170188"/>
                  <a:pt x="1954446" y="171447"/>
                  <a:pt x="1955727" y="171447"/>
                </a:cubicBezTo>
                <a:cubicBezTo>
                  <a:pt x="1955727" y="172719"/>
                  <a:pt x="1955727" y="172719"/>
                  <a:pt x="1955727" y="173991"/>
                </a:cubicBezTo>
                <a:cubicBezTo>
                  <a:pt x="1954446" y="175262"/>
                  <a:pt x="1953188" y="175262"/>
                  <a:pt x="1951907" y="176534"/>
                </a:cubicBezTo>
                <a:cubicBezTo>
                  <a:pt x="1950649" y="176534"/>
                  <a:pt x="1948110" y="176534"/>
                  <a:pt x="1946830" y="176534"/>
                </a:cubicBezTo>
                <a:cubicBezTo>
                  <a:pt x="1945571" y="176534"/>
                  <a:pt x="1943010" y="177806"/>
                  <a:pt x="1941752" y="177806"/>
                </a:cubicBezTo>
                <a:cubicBezTo>
                  <a:pt x="1941752" y="177806"/>
                  <a:pt x="1940471" y="179078"/>
                  <a:pt x="1940471" y="179078"/>
                </a:cubicBezTo>
                <a:cubicBezTo>
                  <a:pt x="1941752" y="179078"/>
                  <a:pt x="1941752" y="179078"/>
                  <a:pt x="1943010" y="179078"/>
                </a:cubicBezTo>
                <a:cubicBezTo>
                  <a:pt x="1943010" y="177806"/>
                  <a:pt x="1944291" y="177806"/>
                  <a:pt x="1944291" y="177806"/>
                </a:cubicBezTo>
                <a:cubicBezTo>
                  <a:pt x="1945571" y="177806"/>
                  <a:pt x="1945571" y="177806"/>
                  <a:pt x="1946830" y="177806"/>
                </a:cubicBezTo>
                <a:cubicBezTo>
                  <a:pt x="1946830" y="179078"/>
                  <a:pt x="1946830" y="180337"/>
                  <a:pt x="1946830" y="180337"/>
                </a:cubicBezTo>
                <a:cubicBezTo>
                  <a:pt x="1945571" y="182880"/>
                  <a:pt x="1943010" y="184152"/>
                  <a:pt x="1941752" y="185424"/>
                </a:cubicBezTo>
                <a:cubicBezTo>
                  <a:pt x="1940471" y="186696"/>
                  <a:pt x="1937932" y="186696"/>
                  <a:pt x="1936674" y="186696"/>
                </a:cubicBezTo>
                <a:cubicBezTo>
                  <a:pt x="1932855" y="186696"/>
                  <a:pt x="1930316" y="187968"/>
                  <a:pt x="1926519" y="187968"/>
                </a:cubicBezTo>
                <a:cubicBezTo>
                  <a:pt x="1926519" y="187968"/>
                  <a:pt x="1925238" y="186696"/>
                  <a:pt x="1925238" y="186696"/>
                </a:cubicBezTo>
                <a:cubicBezTo>
                  <a:pt x="1923980" y="186696"/>
                  <a:pt x="1922699" y="186696"/>
                  <a:pt x="1921441" y="186696"/>
                </a:cubicBezTo>
                <a:cubicBezTo>
                  <a:pt x="1921441" y="185424"/>
                  <a:pt x="1920161" y="185424"/>
                  <a:pt x="1920161" y="185424"/>
                </a:cubicBezTo>
                <a:cubicBezTo>
                  <a:pt x="1920161" y="184152"/>
                  <a:pt x="1918880" y="182880"/>
                  <a:pt x="1918880" y="181609"/>
                </a:cubicBezTo>
                <a:cubicBezTo>
                  <a:pt x="1917622" y="181609"/>
                  <a:pt x="1915083" y="181609"/>
                  <a:pt x="1913802" y="181609"/>
                </a:cubicBezTo>
                <a:cubicBezTo>
                  <a:pt x="1913802" y="180337"/>
                  <a:pt x="1912544" y="180337"/>
                  <a:pt x="1912544" y="180337"/>
                </a:cubicBezTo>
                <a:cubicBezTo>
                  <a:pt x="1912544" y="179078"/>
                  <a:pt x="1912544" y="179078"/>
                  <a:pt x="1912544" y="177806"/>
                </a:cubicBezTo>
                <a:cubicBezTo>
                  <a:pt x="1911263" y="176534"/>
                  <a:pt x="1911263" y="176534"/>
                  <a:pt x="1910005" y="176534"/>
                </a:cubicBezTo>
                <a:cubicBezTo>
                  <a:pt x="1908725" y="176534"/>
                  <a:pt x="1908725" y="177806"/>
                  <a:pt x="1907467" y="177806"/>
                </a:cubicBezTo>
                <a:cubicBezTo>
                  <a:pt x="1906186" y="177806"/>
                  <a:pt x="1906186" y="177806"/>
                  <a:pt x="1904928" y="177806"/>
                </a:cubicBezTo>
                <a:cubicBezTo>
                  <a:pt x="1902389" y="177806"/>
                  <a:pt x="1901108" y="179078"/>
                  <a:pt x="1898569" y="179078"/>
                </a:cubicBezTo>
                <a:cubicBezTo>
                  <a:pt x="1898569" y="179078"/>
                  <a:pt x="1898569" y="180337"/>
                  <a:pt x="1898569" y="180337"/>
                </a:cubicBezTo>
                <a:cubicBezTo>
                  <a:pt x="1899850" y="180337"/>
                  <a:pt x="1899850" y="180337"/>
                  <a:pt x="1901108" y="180337"/>
                </a:cubicBezTo>
                <a:cubicBezTo>
                  <a:pt x="1901108" y="179078"/>
                  <a:pt x="1902389" y="179078"/>
                  <a:pt x="1902389" y="179078"/>
                </a:cubicBezTo>
                <a:cubicBezTo>
                  <a:pt x="1903647" y="179078"/>
                  <a:pt x="1904928" y="179078"/>
                  <a:pt x="1906186" y="179078"/>
                </a:cubicBezTo>
                <a:cubicBezTo>
                  <a:pt x="1908725" y="180337"/>
                  <a:pt x="1912544" y="181609"/>
                  <a:pt x="1915083" y="182880"/>
                </a:cubicBezTo>
                <a:cubicBezTo>
                  <a:pt x="1916341" y="185424"/>
                  <a:pt x="1916341" y="186696"/>
                  <a:pt x="1916341" y="189227"/>
                </a:cubicBezTo>
                <a:cubicBezTo>
                  <a:pt x="1916341" y="189227"/>
                  <a:pt x="1915083" y="190498"/>
                  <a:pt x="1915083" y="190498"/>
                </a:cubicBezTo>
                <a:cubicBezTo>
                  <a:pt x="1913802" y="190498"/>
                  <a:pt x="1912544" y="190498"/>
                  <a:pt x="1911263" y="190498"/>
                </a:cubicBezTo>
                <a:cubicBezTo>
                  <a:pt x="1910005" y="190498"/>
                  <a:pt x="1908725" y="189227"/>
                  <a:pt x="1907467" y="189227"/>
                </a:cubicBezTo>
                <a:cubicBezTo>
                  <a:pt x="1906186" y="189227"/>
                  <a:pt x="1906186" y="189227"/>
                  <a:pt x="1904928" y="189227"/>
                </a:cubicBezTo>
                <a:cubicBezTo>
                  <a:pt x="1904928" y="189227"/>
                  <a:pt x="1904928" y="190498"/>
                  <a:pt x="1904928" y="190498"/>
                </a:cubicBezTo>
                <a:cubicBezTo>
                  <a:pt x="1904928" y="191770"/>
                  <a:pt x="1903647" y="191770"/>
                  <a:pt x="1903647" y="191770"/>
                </a:cubicBezTo>
                <a:cubicBezTo>
                  <a:pt x="1902389" y="191770"/>
                  <a:pt x="1901108" y="190498"/>
                  <a:pt x="1899850" y="190498"/>
                </a:cubicBezTo>
                <a:cubicBezTo>
                  <a:pt x="1899850" y="191770"/>
                  <a:pt x="1898569" y="191770"/>
                  <a:pt x="1897311" y="191770"/>
                </a:cubicBezTo>
                <a:cubicBezTo>
                  <a:pt x="1896030" y="193042"/>
                  <a:pt x="1896030" y="193042"/>
                  <a:pt x="1894750" y="194314"/>
                </a:cubicBezTo>
                <a:cubicBezTo>
                  <a:pt x="1894750" y="194314"/>
                  <a:pt x="1893492" y="194314"/>
                  <a:pt x="1893492" y="194314"/>
                </a:cubicBezTo>
                <a:cubicBezTo>
                  <a:pt x="1892211" y="194314"/>
                  <a:pt x="1892211" y="193042"/>
                  <a:pt x="1890953" y="193042"/>
                </a:cubicBezTo>
                <a:cubicBezTo>
                  <a:pt x="1889672" y="193042"/>
                  <a:pt x="1888414" y="193042"/>
                  <a:pt x="1887133" y="193042"/>
                </a:cubicBezTo>
                <a:cubicBezTo>
                  <a:pt x="1887133" y="191770"/>
                  <a:pt x="1885875" y="191770"/>
                  <a:pt x="1884595" y="190498"/>
                </a:cubicBezTo>
                <a:cubicBezTo>
                  <a:pt x="1884595" y="190498"/>
                  <a:pt x="1883337" y="191770"/>
                  <a:pt x="1883337" y="191770"/>
                </a:cubicBezTo>
                <a:cubicBezTo>
                  <a:pt x="1883337" y="190498"/>
                  <a:pt x="1882056" y="190498"/>
                  <a:pt x="1882056" y="189227"/>
                </a:cubicBezTo>
                <a:cubicBezTo>
                  <a:pt x="1880798" y="189227"/>
                  <a:pt x="1880798" y="189227"/>
                  <a:pt x="1879517" y="189227"/>
                </a:cubicBezTo>
                <a:cubicBezTo>
                  <a:pt x="1876978" y="189227"/>
                  <a:pt x="1875720" y="189227"/>
                  <a:pt x="1873158" y="189227"/>
                </a:cubicBezTo>
                <a:cubicBezTo>
                  <a:pt x="1871901" y="189227"/>
                  <a:pt x="1871901" y="187968"/>
                  <a:pt x="1870620" y="187968"/>
                </a:cubicBezTo>
                <a:cubicBezTo>
                  <a:pt x="1870620" y="187968"/>
                  <a:pt x="1869362" y="189227"/>
                  <a:pt x="1869362" y="189227"/>
                </a:cubicBezTo>
                <a:cubicBezTo>
                  <a:pt x="1870620" y="189227"/>
                  <a:pt x="1870620" y="190498"/>
                  <a:pt x="1870620" y="190498"/>
                </a:cubicBezTo>
                <a:cubicBezTo>
                  <a:pt x="1871901" y="191770"/>
                  <a:pt x="1873158" y="191770"/>
                  <a:pt x="1874439" y="191770"/>
                </a:cubicBezTo>
                <a:cubicBezTo>
                  <a:pt x="1875720" y="191770"/>
                  <a:pt x="1878259" y="191770"/>
                  <a:pt x="1879517" y="191770"/>
                </a:cubicBezTo>
                <a:cubicBezTo>
                  <a:pt x="1880798" y="193042"/>
                  <a:pt x="1883337" y="194314"/>
                  <a:pt x="1884595" y="195586"/>
                </a:cubicBezTo>
                <a:cubicBezTo>
                  <a:pt x="1884595" y="195586"/>
                  <a:pt x="1883337" y="196858"/>
                  <a:pt x="1883337" y="196858"/>
                </a:cubicBezTo>
                <a:cubicBezTo>
                  <a:pt x="1880798" y="196858"/>
                  <a:pt x="1876978" y="196858"/>
                  <a:pt x="1873158" y="196858"/>
                </a:cubicBezTo>
                <a:cubicBezTo>
                  <a:pt x="1871901" y="195586"/>
                  <a:pt x="1870620" y="195586"/>
                  <a:pt x="1869362" y="195586"/>
                </a:cubicBezTo>
                <a:cubicBezTo>
                  <a:pt x="1868081" y="194314"/>
                  <a:pt x="1868081" y="194314"/>
                  <a:pt x="1868081" y="193042"/>
                </a:cubicBezTo>
                <a:cubicBezTo>
                  <a:pt x="1866823" y="193042"/>
                  <a:pt x="1866823" y="191770"/>
                  <a:pt x="1865542" y="191770"/>
                </a:cubicBezTo>
                <a:cubicBezTo>
                  <a:pt x="1865542" y="191770"/>
                  <a:pt x="1864284" y="193042"/>
                  <a:pt x="1864284" y="193042"/>
                </a:cubicBezTo>
                <a:cubicBezTo>
                  <a:pt x="1864284" y="194314"/>
                  <a:pt x="1865542" y="194314"/>
                  <a:pt x="1865542" y="194314"/>
                </a:cubicBezTo>
                <a:cubicBezTo>
                  <a:pt x="1864284" y="194314"/>
                  <a:pt x="1864284" y="195586"/>
                  <a:pt x="1864284" y="195586"/>
                </a:cubicBezTo>
                <a:cubicBezTo>
                  <a:pt x="1863003" y="195586"/>
                  <a:pt x="1861745" y="195586"/>
                  <a:pt x="1860465" y="195586"/>
                </a:cubicBezTo>
                <a:cubicBezTo>
                  <a:pt x="1859207" y="195586"/>
                  <a:pt x="1859207" y="194314"/>
                  <a:pt x="1857926" y="194314"/>
                </a:cubicBezTo>
                <a:cubicBezTo>
                  <a:pt x="1856668" y="194314"/>
                  <a:pt x="1855387" y="195586"/>
                  <a:pt x="1854129" y="195586"/>
                </a:cubicBezTo>
                <a:cubicBezTo>
                  <a:pt x="1855387" y="195586"/>
                  <a:pt x="1855387" y="196858"/>
                  <a:pt x="1855387" y="196858"/>
                </a:cubicBezTo>
                <a:cubicBezTo>
                  <a:pt x="1856668" y="196858"/>
                  <a:pt x="1859207" y="196858"/>
                  <a:pt x="1860465" y="196858"/>
                </a:cubicBezTo>
                <a:cubicBezTo>
                  <a:pt x="1860465" y="198116"/>
                  <a:pt x="1860465" y="198116"/>
                  <a:pt x="1860465" y="199388"/>
                </a:cubicBezTo>
                <a:cubicBezTo>
                  <a:pt x="1861745" y="199388"/>
                  <a:pt x="1861745" y="199388"/>
                  <a:pt x="1863003" y="199388"/>
                </a:cubicBezTo>
                <a:cubicBezTo>
                  <a:pt x="1863003" y="199388"/>
                  <a:pt x="1864284" y="198116"/>
                  <a:pt x="1864284" y="198116"/>
                </a:cubicBezTo>
                <a:cubicBezTo>
                  <a:pt x="1864284" y="198116"/>
                  <a:pt x="1865542" y="198116"/>
                  <a:pt x="1866823" y="198116"/>
                </a:cubicBezTo>
                <a:cubicBezTo>
                  <a:pt x="1868081" y="198116"/>
                  <a:pt x="1869362" y="199388"/>
                  <a:pt x="1870620" y="199388"/>
                </a:cubicBezTo>
                <a:cubicBezTo>
                  <a:pt x="1871901" y="199388"/>
                  <a:pt x="1873158" y="199388"/>
                  <a:pt x="1874439" y="199388"/>
                </a:cubicBezTo>
                <a:cubicBezTo>
                  <a:pt x="1875720" y="199388"/>
                  <a:pt x="1876978" y="200660"/>
                  <a:pt x="1878259" y="200660"/>
                </a:cubicBezTo>
                <a:cubicBezTo>
                  <a:pt x="1879517" y="200660"/>
                  <a:pt x="1879517" y="200660"/>
                  <a:pt x="1880798" y="200660"/>
                </a:cubicBezTo>
                <a:cubicBezTo>
                  <a:pt x="1880798" y="200660"/>
                  <a:pt x="1882056" y="199388"/>
                  <a:pt x="1883337" y="199388"/>
                </a:cubicBezTo>
                <a:cubicBezTo>
                  <a:pt x="1887133" y="199388"/>
                  <a:pt x="1890953" y="199388"/>
                  <a:pt x="1894750" y="199388"/>
                </a:cubicBezTo>
                <a:cubicBezTo>
                  <a:pt x="1896030" y="199388"/>
                  <a:pt x="1896030" y="200660"/>
                  <a:pt x="1897289" y="200660"/>
                </a:cubicBezTo>
                <a:cubicBezTo>
                  <a:pt x="1896030" y="201932"/>
                  <a:pt x="1894750" y="201932"/>
                  <a:pt x="1893492" y="203204"/>
                </a:cubicBezTo>
                <a:cubicBezTo>
                  <a:pt x="1893492" y="203204"/>
                  <a:pt x="1894750" y="204476"/>
                  <a:pt x="1894750" y="204476"/>
                </a:cubicBezTo>
                <a:cubicBezTo>
                  <a:pt x="1894750" y="205748"/>
                  <a:pt x="1894750" y="205748"/>
                  <a:pt x="1894750" y="207006"/>
                </a:cubicBezTo>
                <a:cubicBezTo>
                  <a:pt x="1894750" y="208278"/>
                  <a:pt x="1896030" y="208278"/>
                  <a:pt x="1896030" y="209550"/>
                </a:cubicBezTo>
                <a:cubicBezTo>
                  <a:pt x="1894750" y="209550"/>
                  <a:pt x="1894750" y="210822"/>
                  <a:pt x="1893492" y="210822"/>
                </a:cubicBezTo>
                <a:cubicBezTo>
                  <a:pt x="1893492" y="210822"/>
                  <a:pt x="1892211" y="210822"/>
                  <a:pt x="1892211" y="210822"/>
                </a:cubicBezTo>
                <a:cubicBezTo>
                  <a:pt x="1890953" y="210822"/>
                  <a:pt x="1890953" y="209550"/>
                  <a:pt x="1889672" y="209550"/>
                </a:cubicBezTo>
                <a:cubicBezTo>
                  <a:pt x="1888414" y="209550"/>
                  <a:pt x="1885875" y="209550"/>
                  <a:pt x="1884595" y="209550"/>
                </a:cubicBezTo>
                <a:cubicBezTo>
                  <a:pt x="1883337" y="209550"/>
                  <a:pt x="1880798" y="208278"/>
                  <a:pt x="1879517" y="208278"/>
                </a:cubicBezTo>
                <a:cubicBezTo>
                  <a:pt x="1879517" y="208278"/>
                  <a:pt x="1878259" y="207006"/>
                  <a:pt x="1878259" y="207006"/>
                </a:cubicBezTo>
                <a:cubicBezTo>
                  <a:pt x="1878259" y="207006"/>
                  <a:pt x="1878259" y="205748"/>
                  <a:pt x="1878259" y="204476"/>
                </a:cubicBezTo>
                <a:cubicBezTo>
                  <a:pt x="1876978" y="204476"/>
                  <a:pt x="1876978" y="203204"/>
                  <a:pt x="1875720" y="203204"/>
                </a:cubicBezTo>
                <a:cubicBezTo>
                  <a:pt x="1873158" y="204476"/>
                  <a:pt x="1871901" y="204476"/>
                  <a:pt x="1869362" y="204476"/>
                </a:cubicBezTo>
                <a:cubicBezTo>
                  <a:pt x="1866823" y="205748"/>
                  <a:pt x="1863003" y="205748"/>
                  <a:pt x="1860465" y="205748"/>
                </a:cubicBezTo>
                <a:cubicBezTo>
                  <a:pt x="1859207" y="204476"/>
                  <a:pt x="1857926" y="204476"/>
                  <a:pt x="1856668" y="204476"/>
                </a:cubicBezTo>
                <a:cubicBezTo>
                  <a:pt x="1855387" y="205748"/>
                  <a:pt x="1854129" y="205748"/>
                  <a:pt x="1852848" y="205748"/>
                </a:cubicBezTo>
                <a:cubicBezTo>
                  <a:pt x="1852848" y="205748"/>
                  <a:pt x="1852848" y="207006"/>
                  <a:pt x="1852848" y="207006"/>
                </a:cubicBezTo>
                <a:cubicBezTo>
                  <a:pt x="1854129" y="207006"/>
                  <a:pt x="1856668" y="207006"/>
                  <a:pt x="1857926" y="207006"/>
                </a:cubicBezTo>
                <a:cubicBezTo>
                  <a:pt x="1860465" y="205748"/>
                  <a:pt x="1863003" y="205748"/>
                  <a:pt x="1865542" y="205748"/>
                </a:cubicBezTo>
                <a:cubicBezTo>
                  <a:pt x="1869362" y="205748"/>
                  <a:pt x="1871901" y="205748"/>
                  <a:pt x="1874439" y="205748"/>
                </a:cubicBezTo>
                <a:cubicBezTo>
                  <a:pt x="1874439" y="207006"/>
                  <a:pt x="1874439" y="207006"/>
                  <a:pt x="1874439" y="208278"/>
                </a:cubicBezTo>
                <a:cubicBezTo>
                  <a:pt x="1874439" y="208278"/>
                  <a:pt x="1873158" y="208278"/>
                  <a:pt x="1873158" y="208278"/>
                </a:cubicBezTo>
                <a:cubicBezTo>
                  <a:pt x="1870620" y="208278"/>
                  <a:pt x="1869362" y="207006"/>
                  <a:pt x="1868081" y="207006"/>
                </a:cubicBezTo>
                <a:cubicBezTo>
                  <a:pt x="1865542" y="207006"/>
                  <a:pt x="1863003" y="208278"/>
                  <a:pt x="1860465" y="208278"/>
                </a:cubicBezTo>
                <a:cubicBezTo>
                  <a:pt x="1859207" y="209550"/>
                  <a:pt x="1856668" y="209550"/>
                  <a:pt x="1855387" y="210822"/>
                </a:cubicBezTo>
                <a:cubicBezTo>
                  <a:pt x="1855387" y="210822"/>
                  <a:pt x="1855387" y="209550"/>
                  <a:pt x="1855387" y="209550"/>
                </a:cubicBezTo>
                <a:cubicBezTo>
                  <a:pt x="1854129" y="209550"/>
                  <a:pt x="1854129" y="208278"/>
                  <a:pt x="1852848" y="208278"/>
                </a:cubicBezTo>
                <a:cubicBezTo>
                  <a:pt x="1850309" y="208278"/>
                  <a:pt x="1849028" y="208278"/>
                  <a:pt x="1846490" y="208278"/>
                </a:cubicBezTo>
                <a:cubicBezTo>
                  <a:pt x="1845232" y="208278"/>
                  <a:pt x="1843951" y="208278"/>
                  <a:pt x="1842693" y="208278"/>
                </a:cubicBezTo>
                <a:cubicBezTo>
                  <a:pt x="1843951" y="208278"/>
                  <a:pt x="1843951" y="209550"/>
                  <a:pt x="1843951" y="209550"/>
                </a:cubicBezTo>
                <a:cubicBezTo>
                  <a:pt x="1846490" y="210822"/>
                  <a:pt x="1849028" y="210822"/>
                  <a:pt x="1851591" y="210822"/>
                </a:cubicBezTo>
                <a:cubicBezTo>
                  <a:pt x="1850309" y="210822"/>
                  <a:pt x="1850309" y="212094"/>
                  <a:pt x="1850309" y="212094"/>
                </a:cubicBezTo>
                <a:cubicBezTo>
                  <a:pt x="1850309" y="212094"/>
                  <a:pt x="1850309" y="213366"/>
                  <a:pt x="1850309" y="213366"/>
                </a:cubicBezTo>
                <a:cubicBezTo>
                  <a:pt x="1850309" y="213366"/>
                  <a:pt x="1851591" y="213366"/>
                  <a:pt x="1852848" y="213366"/>
                </a:cubicBezTo>
                <a:cubicBezTo>
                  <a:pt x="1854129" y="213366"/>
                  <a:pt x="1854129" y="213366"/>
                  <a:pt x="1854129" y="213366"/>
                </a:cubicBezTo>
                <a:cubicBezTo>
                  <a:pt x="1854129" y="213366"/>
                  <a:pt x="1855387" y="213366"/>
                  <a:pt x="1855387" y="213366"/>
                </a:cubicBezTo>
                <a:cubicBezTo>
                  <a:pt x="1855387" y="213366"/>
                  <a:pt x="1856668" y="212094"/>
                  <a:pt x="1857926" y="212094"/>
                </a:cubicBezTo>
                <a:cubicBezTo>
                  <a:pt x="1859207" y="210822"/>
                  <a:pt x="1859207" y="210822"/>
                  <a:pt x="1859207" y="210822"/>
                </a:cubicBezTo>
                <a:cubicBezTo>
                  <a:pt x="1860465" y="210822"/>
                  <a:pt x="1860465" y="210822"/>
                  <a:pt x="1861745" y="210822"/>
                </a:cubicBezTo>
                <a:cubicBezTo>
                  <a:pt x="1863003" y="209550"/>
                  <a:pt x="1864284" y="209550"/>
                  <a:pt x="1865542" y="209550"/>
                </a:cubicBezTo>
                <a:cubicBezTo>
                  <a:pt x="1865542" y="209550"/>
                  <a:pt x="1866823" y="209550"/>
                  <a:pt x="1868081" y="209550"/>
                </a:cubicBezTo>
                <a:cubicBezTo>
                  <a:pt x="1870620" y="210822"/>
                  <a:pt x="1871901" y="210822"/>
                  <a:pt x="1874439" y="212094"/>
                </a:cubicBezTo>
                <a:cubicBezTo>
                  <a:pt x="1874439" y="212094"/>
                  <a:pt x="1874439" y="213366"/>
                  <a:pt x="1874439" y="213366"/>
                </a:cubicBezTo>
                <a:cubicBezTo>
                  <a:pt x="1871901" y="214637"/>
                  <a:pt x="1870620" y="214637"/>
                  <a:pt x="1869362" y="214637"/>
                </a:cubicBezTo>
                <a:cubicBezTo>
                  <a:pt x="1868081" y="214637"/>
                  <a:pt x="1866823" y="215896"/>
                  <a:pt x="1865542" y="215896"/>
                </a:cubicBezTo>
                <a:cubicBezTo>
                  <a:pt x="1865542" y="215896"/>
                  <a:pt x="1865542" y="217168"/>
                  <a:pt x="1865542" y="217168"/>
                </a:cubicBezTo>
                <a:cubicBezTo>
                  <a:pt x="1866823" y="217168"/>
                  <a:pt x="1868081" y="215896"/>
                  <a:pt x="1869362" y="215896"/>
                </a:cubicBezTo>
                <a:cubicBezTo>
                  <a:pt x="1870620" y="215896"/>
                  <a:pt x="1871901" y="215896"/>
                  <a:pt x="1873158" y="215896"/>
                </a:cubicBezTo>
                <a:cubicBezTo>
                  <a:pt x="1873158" y="214637"/>
                  <a:pt x="1874439" y="214637"/>
                  <a:pt x="1875720" y="214637"/>
                </a:cubicBezTo>
                <a:cubicBezTo>
                  <a:pt x="1876978" y="214637"/>
                  <a:pt x="1878259" y="215896"/>
                  <a:pt x="1879517" y="215896"/>
                </a:cubicBezTo>
                <a:cubicBezTo>
                  <a:pt x="1880798" y="217168"/>
                  <a:pt x="1882056" y="217168"/>
                  <a:pt x="1883337" y="217168"/>
                </a:cubicBezTo>
                <a:cubicBezTo>
                  <a:pt x="1883337" y="218440"/>
                  <a:pt x="1883337" y="218440"/>
                  <a:pt x="1883337" y="219712"/>
                </a:cubicBezTo>
                <a:cubicBezTo>
                  <a:pt x="1882056" y="220984"/>
                  <a:pt x="1880798" y="223527"/>
                  <a:pt x="1879517" y="224799"/>
                </a:cubicBezTo>
                <a:cubicBezTo>
                  <a:pt x="1878259" y="226058"/>
                  <a:pt x="1878259" y="227330"/>
                  <a:pt x="1878259" y="228602"/>
                </a:cubicBezTo>
                <a:cubicBezTo>
                  <a:pt x="1878259" y="228602"/>
                  <a:pt x="1876978" y="228602"/>
                  <a:pt x="1876978" y="228602"/>
                </a:cubicBezTo>
                <a:cubicBezTo>
                  <a:pt x="1875720" y="229873"/>
                  <a:pt x="1873158" y="231145"/>
                  <a:pt x="1871901" y="232417"/>
                </a:cubicBezTo>
                <a:cubicBezTo>
                  <a:pt x="1870620" y="232417"/>
                  <a:pt x="1870620" y="232417"/>
                  <a:pt x="1869362" y="232417"/>
                </a:cubicBezTo>
                <a:cubicBezTo>
                  <a:pt x="1868081" y="232417"/>
                  <a:pt x="1866823" y="232417"/>
                  <a:pt x="1865542" y="232417"/>
                </a:cubicBezTo>
                <a:cubicBezTo>
                  <a:pt x="1865542" y="232417"/>
                  <a:pt x="1864284" y="232417"/>
                  <a:pt x="1863003" y="232417"/>
                </a:cubicBezTo>
                <a:cubicBezTo>
                  <a:pt x="1861745" y="232417"/>
                  <a:pt x="1861745" y="231145"/>
                  <a:pt x="1861745" y="231145"/>
                </a:cubicBezTo>
                <a:cubicBezTo>
                  <a:pt x="1861745" y="231145"/>
                  <a:pt x="1860465" y="231145"/>
                  <a:pt x="1859207" y="231145"/>
                </a:cubicBezTo>
                <a:cubicBezTo>
                  <a:pt x="1856668" y="232417"/>
                  <a:pt x="1855387" y="232417"/>
                  <a:pt x="1854129" y="232417"/>
                </a:cubicBezTo>
                <a:cubicBezTo>
                  <a:pt x="1855387" y="232417"/>
                  <a:pt x="1855387" y="233689"/>
                  <a:pt x="1855387" y="233689"/>
                </a:cubicBezTo>
                <a:cubicBezTo>
                  <a:pt x="1856668" y="233689"/>
                  <a:pt x="1857926" y="233689"/>
                  <a:pt x="1859207" y="233689"/>
                </a:cubicBezTo>
                <a:cubicBezTo>
                  <a:pt x="1860465" y="233689"/>
                  <a:pt x="1860465" y="234948"/>
                  <a:pt x="1860465" y="234948"/>
                </a:cubicBezTo>
                <a:cubicBezTo>
                  <a:pt x="1861745" y="234948"/>
                  <a:pt x="1861745" y="234948"/>
                  <a:pt x="1863003" y="234948"/>
                </a:cubicBezTo>
                <a:cubicBezTo>
                  <a:pt x="1864284" y="234948"/>
                  <a:pt x="1866823" y="236220"/>
                  <a:pt x="1868081" y="236220"/>
                </a:cubicBezTo>
                <a:cubicBezTo>
                  <a:pt x="1868081" y="237492"/>
                  <a:pt x="1869362" y="237492"/>
                  <a:pt x="1869362" y="238763"/>
                </a:cubicBezTo>
                <a:cubicBezTo>
                  <a:pt x="1869362" y="238763"/>
                  <a:pt x="1868081" y="240035"/>
                  <a:pt x="1868081" y="240035"/>
                </a:cubicBezTo>
                <a:cubicBezTo>
                  <a:pt x="1868081" y="241307"/>
                  <a:pt x="1866823" y="241307"/>
                  <a:pt x="1865542" y="241307"/>
                </a:cubicBezTo>
                <a:cubicBezTo>
                  <a:pt x="1864284" y="241307"/>
                  <a:pt x="1863003" y="242579"/>
                  <a:pt x="1861745" y="243838"/>
                </a:cubicBezTo>
                <a:cubicBezTo>
                  <a:pt x="1860465" y="245110"/>
                  <a:pt x="1860465" y="245110"/>
                  <a:pt x="1859207" y="245110"/>
                </a:cubicBezTo>
                <a:cubicBezTo>
                  <a:pt x="1856668" y="243838"/>
                  <a:pt x="1855387" y="243838"/>
                  <a:pt x="1852848" y="242579"/>
                </a:cubicBezTo>
                <a:cubicBezTo>
                  <a:pt x="1851591" y="242579"/>
                  <a:pt x="1850309" y="243838"/>
                  <a:pt x="1849028" y="243838"/>
                </a:cubicBezTo>
                <a:cubicBezTo>
                  <a:pt x="1847771" y="242579"/>
                  <a:pt x="1847771" y="242579"/>
                  <a:pt x="1846490" y="242579"/>
                </a:cubicBezTo>
                <a:cubicBezTo>
                  <a:pt x="1845232" y="242579"/>
                  <a:pt x="1843951" y="242579"/>
                  <a:pt x="1842693" y="242579"/>
                </a:cubicBezTo>
                <a:cubicBezTo>
                  <a:pt x="1841412" y="242579"/>
                  <a:pt x="1841412" y="243838"/>
                  <a:pt x="1840154" y="243838"/>
                </a:cubicBezTo>
                <a:cubicBezTo>
                  <a:pt x="1840154" y="243838"/>
                  <a:pt x="1841412" y="245110"/>
                  <a:pt x="1841412" y="245110"/>
                </a:cubicBezTo>
                <a:cubicBezTo>
                  <a:pt x="1846490" y="245110"/>
                  <a:pt x="1850309" y="246381"/>
                  <a:pt x="1854129" y="246381"/>
                </a:cubicBezTo>
                <a:cubicBezTo>
                  <a:pt x="1855387" y="246381"/>
                  <a:pt x="1856668" y="246381"/>
                  <a:pt x="1857926" y="246381"/>
                </a:cubicBezTo>
                <a:cubicBezTo>
                  <a:pt x="1857926" y="246381"/>
                  <a:pt x="1857926" y="247653"/>
                  <a:pt x="1857926" y="247653"/>
                </a:cubicBezTo>
                <a:cubicBezTo>
                  <a:pt x="1857926" y="247653"/>
                  <a:pt x="1856668" y="248925"/>
                  <a:pt x="1855387" y="248925"/>
                </a:cubicBezTo>
                <a:cubicBezTo>
                  <a:pt x="1854129" y="250197"/>
                  <a:pt x="1854129" y="250197"/>
                  <a:pt x="1852848" y="251469"/>
                </a:cubicBezTo>
                <a:cubicBezTo>
                  <a:pt x="1851591" y="251469"/>
                  <a:pt x="1850309" y="252728"/>
                  <a:pt x="1849028" y="252728"/>
                </a:cubicBezTo>
                <a:cubicBezTo>
                  <a:pt x="1847771" y="252728"/>
                  <a:pt x="1846490" y="251469"/>
                  <a:pt x="1845232" y="251469"/>
                </a:cubicBezTo>
                <a:cubicBezTo>
                  <a:pt x="1845232" y="251469"/>
                  <a:pt x="1843951" y="251469"/>
                  <a:pt x="1842693" y="251469"/>
                </a:cubicBezTo>
                <a:cubicBezTo>
                  <a:pt x="1841412" y="252728"/>
                  <a:pt x="1840154" y="252728"/>
                  <a:pt x="1838873" y="253999"/>
                </a:cubicBezTo>
                <a:cubicBezTo>
                  <a:pt x="1836335" y="255271"/>
                  <a:pt x="1835076" y="255271"/>
                  <a:pt x="1832538" y="255271"/>
                </a:cubicBezTo>
                <a:cubicBezTo>
                  <a:pt x="1831257" y="255271"/>
                  <a:pt x="1831257" y="253999"/>
                  <a:pt x="1829999" y="253999"/>
                </a:cubicBezTo>
                <a:cubicBezTo>
                  <a:pt x="1827460" y="253999"/>
                  <a:pt x="1824899" y="253999"/>
                  <a:pt x="1822360" y="253999"/>
                </a:cubicBezTo>
                <a:cubicBezTo>
                  <a:pt x="1819821" y="253999"/>
                  <a:pt x="1818563" y="255271"/>
                  <a:pt x="1817282" y="255271"/>
                </a:cubicBezTo>
                <a:cubicBezTo>
                  <a:pt x="1817282" y="256543"/>
                  <a:pt x="1817282" y="257815"/>
                  <a:pt x="1817282" y="259087"/>
                </a:cubicBezTo>
                <a:cubicBezTo>
                  <a:pt x="1816025" y="260359"/>
                  <a:pt x="1814744" y="260359"/>
                  <a:pt x="1813486" y="261617"/>
                </a:cubicBezTo>
                <a:cubicBezTo>
                  <a:pt x="1814744" y="260359"/>
                  <a:pt x="1816025" y="260359"/>
                  <a:pt x="1817282" y="260359"/>
                </a:cubicBezTo>
                <a:cubicBezTo>
                  <a:pt x="1817282" y="260359"/>
                  <a:pt x="1818563" y="260359"/>
                  <a:pt x="1818563" y="260359"/>
                </a:cubicBezTo>
                <a:cubicBezTo>
                  <a:pt x="1818563" y="261617"/>
                  <a:pt x="1818563" y="261617"/>
                  <a:pt x="1818563" y="262889"/>
                </a:cubicBezTo>
                <a:cubicBezTo>
                  <a:pt x="1817282" y="264161"/>
                  <a:pt x="1814744" y="264161"/>
                  <a:pt x="1813486" y="265433"/>
                </a:cubicBezTo>
                <a:cubicBezTo>
                  <a:pt x="1813486" y="266705"/>
                  <a:pt x="1813486" y="266705"/>
                  <a:pt x="1813486" y="267977"/>
                </a:cubicBezTo>
                <a:cubicBezTo>
                  <a:pt x="1812205" y="269249"/>
                  <a:pt x="1810947" y="269249"/>
                  <a:pt x="1809666" y="270507"/>
                </a:cubicBezTo>
                <a:cubicBezTo>
                  <a:pt x="1809666" y="269249"/>
                  <a:pt x="1808408" y="269249"/>
                  <a:pt x="1808408" y="269249"/>
                </a:cubicBezTo>
                <a:cubicBezTo>
                  <a:pt x="1807128" y="270507"/>
                  <a:pt x="1807128" y="270507"/>
                  <a:pt x="1807128" y="270507"/>
                </a:cubicBezTo>
                <a:cubicBezTo>
                  <a:pt x="1807128" y="270507"/>
                  <a:pt x="1807128" y="271779"/>
                  <a:pt x="1807128" y="271779"/>
                </a:cubicBezTo>
                <a:cubicBezTo>
                  <a:pt x="1805870" y="271779"/>
                  <a:pt x="1804589" y="273051"/>
                  <a:pt x="1803331" y="273051"/>
                </a:cubicBezTo>
                <a:cubicBezTo>
                  <a:pt x="1802050" y="273051"/>
                  <a:pt x="1802050" y="273051"/>
                  <a:pt x="1800769" y="273051"/>
                </a:cubicBezTo>
                <a:cubicBezTo>
                  <a:pt x="1800769" y="273051"/>
                  <a:pt x="1802050" y="271779"/>
                  <a:pt x="1802050" y="271779"/>
                </a:cubicBezTo>
                <a:cubicBezTo>
                  <a:pt x="1802050" y="271779"/>
                  <a:pt x="1800769" y="271779"/>
                  <a:pt x="1800769" y="271779"/>
                </a:cubicBezTo>
                <a:cubicBezTo>
                  <a:pt x="1799511" y="271779"/>
                  <a:pt x="1799511" y="273051"/>
                  <a:pt x="1798230" y="273051"/>
                </a:cubicBezTo>
                <a:cubicBezTo>
                  <a:pt x="1796972" y="274323"/>
                  <a:pt x="1796972" y="275595"/>
                  <a:pt x="1795691" y="276867"/>
                </a:cubicBezTo>
                <a:cubicBezTo>
                  <a:pt x="1795691" y="276867"/>
                  <a:pt x="1794433" y="278138"/>
                  <a:pt x="1794433" y="278138"/>
                </a:cubicBezTo>
                <a:cubicBezTo>
                  <a:pt x="1791894" y="278138"/>
                  <a:pt x="1788075" y="276867"/>
                  <a:pt x="1785536" y="276867"/>
                </a:cubicBezTo>
                <a:cubicBezTo>
                  <a:pt x="1784278" y="278138"/>
                  <a:pt x="1781739" y="278138"/>
                  <a:pt x="1780458" y="278138"/>
                </a:cubicBezTo>
                <a:cubicBezTo>
                  <a:pt x="1780458" y="278138"/>
                  <a:pt x="1780458" y="279410"/>
                  <a:pt x="1780458" y="279410"/>
                </a:cubicBezTo>
                <a:cubicBezTo>
                  <a:pt x="1779200" y="279410"/>
                  <a:pt x="1776639" y="279410"/>
                  <a:pt x="1775380" y="279410"/>
                </a:cubicBezTo>
                <a:cubicBezTo>
                  <a:pt x="1772842" y="278138"/>
                  <a:pt x="1769023" y="276867"/>
                  <a:pt x="1766483" y="275595"/>
                </a:cubicBezTo>
                <a:cubicBezTo>
                  <a:pt x="1765225" y="273051"/>
                  <a:pt x="1765225" y="271779"/>
                  <a:pt x="1763945" y="270520"/>
                </a:cubicBezTo>
                <a:cubicBezTo>
                  <a:pt x="1765225" y="270520"/>
                  <a:pt x="1765225" y="269249"/>
                  <a:pt x="1766483" y="269249"/>
                </a:cubicBezTo>
                <a:cubicBezTo>
                  <a:pt x="1766483" y="267977"/>
                  <a:pt x="1766483" y="267977"/>
                  <a:pt x="1766483" y="266705"/>
                </a:cubicBezTo>
                <a:cubicBezTo>
                  <a:pt x="1766483" y="266705"/>
                  <a:pt x="1765225" y="265433"/>
                  <a:pt x="1765225" y="265433"/>
                </a:cubicBezTo>
                <a:cubicBezTo>
                  <a:pt x="1765225" y="265433"/>
                  <a:pt x="1765225" y="264161"/>
                  <a:pt x="1765225" y="264161"/>
                </a:cubicBezTo>
                <a:cubicBezTo>
                  <a:pt x="1765225" y="265433"/>
                  <a:pt x="1763945" y="266705"/>
                  <a:pt x="1762687" y="267977"/>
                </a:cubicBezTo>
                <a:cubicBezTo>
                  <a:pt x="1762687" y="267977"/>
                  <a:pt x="1762687" y="269249"/>
                  <a:pt x="1762687" y="269249"/>
                </a:cubicBezTo>
                <a:cubicBezTo>
                  <a:pt x="1761407" y="270520"/>
                  <a:pt x="1761407" y="271779"/>
                  <a:pt x="1761407" y="273051"/>
                </a:cubicBezTo>
                <a:cubicBezTo>
                  <a:pt x="1761407" y="274323"/>
                  <a:pt x="1760149" y="274323"/>
                  <a:pt x="1760149" y="275595"/>
                </a:cubicBezTo>
                <a:cubicBezTo>
                  <a:pt x="1761407" y="275595"/>
                  <a:pt x="1762687" y="276867"/>
                  <a:pt x="1763945" y="276867"/>
                </a:cubicBezTo>
                <a:cubicBezTo>
                  <a:pt x="1763945" y="276867"/>
                  <a:pt x="1763945" y="278138"/>
                  <a:pt x="1763945" y="278138"/>
                </a:cubicBezTo>
                <a:cubicBezTo>
                  <a:pt x="1762687" y="278138"/>
                  <a:pt x="1762687" y="278138"/>
                  <a:pt x="1761407" y="278138"/>
                </a:cubicBezTo>
                <a:cubicBezTo>
                  <a:pt x="1760149" y="278138"/>
                  <a:pt x="1757610" y="279410"/>
                  <a:pt x="1756330" y="279410"/>
                </a:cubicBezTo>
                <a:cubicBezTo>
                  <a:pt x="1755071" y="279410"/>
                  <a:pt x="1755071" y="279410"/>
                  <a:pt x="1755071" y="279410"/>
                </a:cubicBezTo>
                <a:cubicBezTo>
                  <a:pt x="1753791" y="279410"/>
                  <a:pt x="1752511" y="280669"/>
                  <a:pt x="1751252" y="280669"/>
                </a:cubicBezTo>
                <a:cubicBezTo>
                  <a:pt x="1752511" y="280669"/>
                  <a:pt x="1753791" y="281941"/>
                  <a:pt x="1755071" y="281941"/>
                </a:cubicBezTo>
                <a:cubicBezTo>
                  <a:pt x="1755071" y="283213"/>
                  <a:pt x="1753791" y="284485"/>
                  <a:pt x="1753791" y="285756"/>
                </a:cubicBezTo>
                <a:cubicBezTo>
                  <a:pt x="1755071" y="285756"/>
                  <a:pt x="1755071" y="285756"/>
                  <a:pt x="1756330" y="285756"/>
                </a:cubicBezTo>
                <a:cubicBezTo>
                  <a:pt x="1757610" y="284485"/>
                  <a:pt x="1758868" y="283213"/>
                  <a:pt x="1760149" y="281941"/>
                </a:cubicBezTo>
                <a:cubicBezTo>
                  <a:pt x="1761407" y="281941"/>
                  <a:pt x="1761407" y="281941"/>
                  <a:pt x="1762687" y="281941"/>
                </a:cubicBezTo>
                <a:cubicBezTo>
                  <a:pt x="1762687" y="281941"/>
                  <a:pt x="1763945" y="280669"/>
                  <a:pt x="1763945" y="280669"/>
                </a:cubicBezTo>
                <a:cubicBezTo>
                  <a:pt x="1765225" y="280669"/>
                  <a:pt x="1765225" y="279410"/>
                  <a:pt x="1766483" y="279410"/>
                </a:cubicBezTo>
                <a:cubicBezTo>
                  <a:pt x="1769023" y="279410"/>
                  <a:pt x="1770303" y="280669"/>
                  <a:pt x="1771561" y="280669"/>
                </a:cubicBezTo>
                <a:cubicBezTo>
                  <a:pt x="1772842" y="281941"/>
                  <a:pt x="1774100" y="281941"/>
                  <a:pt x="1775380" y="283213"/>
                </a:cubicBezTo>
                <a:cubicBezTo>
                  <a:pt x="1775380" y="284485"/>
                  <a:pt x="1774100" y="284485"/>
                  <a:pt x="1774100" y="285756"/>
                </a:cubicBezTo>
                <a:cubicBezTo>
                  <a:pt x="1775380" y="284485"/>
                  <a:pt x="1776639" y="284485"/>
                  <a:pt x="1777920" y="283213"/>
                </a:cubicBezTo>
                <a:cubicBezTo>
                  <a:pt x="1779200" y="281941"/>
                  <a:pt x="1781739" y="281941"/>
                  <a:pt x="1784278" y="280669"/>
                </a:cubicBezTo>
                <a:cubicBezTo>
                  <a:pt x="1785536" y="280669"/>
                  <a:pt x="1788075" y="280669"/>
                  <a:pt x="1789356" y="280669"/>
                </a:cubicBezTo>
                <a:cubicBezTo>
                  <a:pt x="1789356" y="281941"/>
                  <a:pt x="1790614" y="281941"/>
                  <a:pt x="1790614" y="283213"/>
                </a:cubicBezTo>
                <a:cubicBezTo>
                  <a:pt x="1790614" y="283213"/>
                  <a:pt x="1789356" y="284485"/>
                  <a:pt x="1789356" y="284485"/>
                </a:cubicBezTo>
                <a:cubicBezTo>
                  <a:pt x="1789356" y="285756"/>
                  <a:pt x="1788075" y="287028"/>
                  <a:pt x="1788075" y="288300"/>
                </a:cubicBezTo>
                <a:cubicBezTo>
                  <a:pt x="1786818" y="289559"/>
                  <a:pt x="1786818" y="289559"/>
                  <a:pt x="1785536" y="289559"/>
                </a:cubicBezTo>
                <a:cubicBezTo>
                  <a:pt x="1784278" y="289559"/>
                  <a:pt x="1784278" y="290831"/>
                  <a:pt x="1784278" y="290831"/>
                </a:cubicBezTo>
                <a:cubicBezTo>
                  <a:pt x="1784278" y="290831"/>
                  <a:pt x="1785536" y="290831"/>
                  <a:pt x="1785536" y="290831"/>
                </a:cubicBezTo>
                <a:cubicBezTo>
                  <a:pt x="1786818" y="289559"/>
                  <a:pt x="1788075" y="289559"/>
                  <a:pt x="1789356" y="289559"/>
                </a:cubicBezTo>
                <a:cubicBezTo>
                  <a:pt x="1789356" y="289559"/>
                  <a:pt x="1789356" y="290831"/>
                  <a:pt x="1789356" y="290831"/>
                </a:cubicBezTo>
                <a:cubicBezTo>
                  <a:pt x="1788075" y="292103"/>
                  <a:pt x="1788075" y="292103"/>
                  <a:pt x="1786818" y="293374"/>
                </a:cubicBezTo>
                <a:cubicBezTo>
                  <a:pt x="1788075" y="292103"/>
                  <a:pt x="1789356" y="292103"/>
                  <a:pt x="1790614" y="292103"/>
                </a:cubicBezTo>
                <a:cubicBezTo>
                  <a:pt x="1790614" y="292103"/>
                  <a:pt x="1791894" y="290831"/>
                  <a:pt x="1791894" y="290831"/>
                </a:cubicBezTo>
                <a:cubicBezTo>
                  <a:pt x="1793152" y="289559"/>
                  <a:pt x="1794433" y="289559"/>
                  <a:pt x="1795691" y="288300"/>
                </a:cubicBezTo>
                <a:cubicBezTo>
                  <a:pt x="1796972" y="288300"/>
                  <a:pt x="1796972" y="288300"/>
                  <a:pt x="1798230" y="288300"/>
                </a:cubicBezTo>
                <a:cubicBezTo>
                  <a:pt x="1798230" y="287028"/>
                  <a:pt x="1799511" y="287028"/>
                  <a:pt x="1799511" y="287028"/>
                </a:cubicBezTo>
                <a:cubicBezTo>
                  <a:pt x="1800769" y="287028"/>
                  <a:pt x="1800769" y="287028"/>
                  <a:pt x="1802050" y="287028"/>
                </a:cubicBezTo>
                <a:cubicBezTo>
                  <a:pt x="1802050" y="288300"/>
                  <a:pt x="1802050" y="288300"/>
                  <a:pt x="1802050" y="289559"/>
                </a:cubicBezTo>
                <a:cubicBezTo>
                  <a:pt x="1802050" y="289559"/>
                  <a:pt x="1803331" y="290831"/>
                  <a:pt x="1803331" y="290831"/>
                </a:cubicBezTo>
                <a:cubicBezTo>
                  <a:pt x="1803331" y="292103"/>
                  <a:pt x="1803331" y="293374"/>
                  <a:pt x="1803331" y="294646"/>
                </a:cubicBezTo>
                <a:cubicBezTo>
                  <a:pt x="1802050" y="295918"/>
                  <a:pt x="1800769" y="298449"/>
                  <a:pt x="1799511" y="299721"/>
                </a:cubicBezTo>
                <a:cubicBezTo>
                  <a:pt x="1798230" y="300992"/>
                  <a:pt x="1796972" y="300992"/>
                  <a:pt x="1795691" y="300992"/>
                </a:cubicBezTo>
                <a:cubicBezTo>
                  <a:pt x="1794433" y="302264"/>
                  <a:pt x="1793152" y="302264"/>
                  <a:pt x="1791894" y="303536"/>
                </a:cubicBezTo>
                <a:cubicBezTo>
                  <a:pt x="1791894" y="303536"/>
                  <a:pt x="1790614" y="304808"/>
                  <a:pt x="1790614" y="306080"/>
                </a:cubicBezTo>
                <a:cubicBezTo>
                  <a:pt x="1789356" y="307339"/>
                  <a:pt x="1788075" y="307339"/>
                  <a:pt x="1786818" y="308610"/>
                </a:cubicBezTo>
                <a:cubicBezTo>
                  <a:pt x="1786818" y="308610"/>
                  <a:pt x="1785536" y="308610"/>
                  <a:pt x="1785536" y="308610"/>
                </a:cubicBezTo>
                <a:cubicBezTo>
                  <a:pt x="1786818" y="308610"/>
                  <a:pt x="1786818" y="307339"/>
                  <a:pt x="1786818" y="306080"/>
                </a:cubicBezTo>
                <a:cubicBezTo>
                  <a:pt x="1786818" y="306080"/>
                  <a:pt x="1786818" y="304808"/>
                  <a:pt x="1786818" y="303536"/>
                </a:cubicBezTo>
                <a:cubicBezTo>
                  <a:pt x="1786818" y="303536"/>
                  <a:pt x="1785536" y="303536"/>
                  <a:pt x="1785536" y="303536"/>
                </a:cubicBezTo>
                <a:cubicBezTo>
                  <a:pt x="1784278" y="303536"/>
                  <a:pt x="1784278" y="304808"/>
                  <a:pt x="1782997" y="304808"/>
                </a:cubicBezTo>
                <a:cubicBezTo>
                  <a:pt x="1781739" y="306080"/>
                  <a:pt x="1781739" y="307339"/>
                  <a:pt x="1780458" y="308610"/>
                </a:cubicBezTo>
                <a:cubicBezTo>
                  <a:pt x="1780458" y="308610"/>
                  <a:pt x="1779200" y="309882"/>
                  <a:pt x="1777920" y="309882"/>
                </a:cubicBezTo>
                <a:cubicBezTo>
                  <a:pt x="1775380" y="311154"/>
                  <a:pt x="1774100" y="312426"/>
                  <a:pt x="1772842" y="313698"/>
                </a:cubicBezTo>
                <a:cubicBezTo>
                  <a:pt x="1772842" y="313698"/>
                  <a:pt x="1771561" y="313698"/>
                  <a:pt x="1771561" y="313698"/>
                </a:cubicBezTo>
                <a:cubicBezTo>
                  <a:pt x="1770303" y="313698"/>
                  <a:pt x="1769023" y="313698"/>
                  <a:pt x="1767764" y="313698"/>
                </a:cubicBezTo>
                <a:cubicBezTo>
                  <a:pt x="1766483" y="314970"/>
                  <a:pt x="1763945" y="316228"/>
                  <a:pt x="1762687" y="317500"/>
                </a:cubicBezTo>
                <a:cubicBezTo>
                  <a:pt x="1762687" y="317500"/>
                  <a:pt x="1761407" y="317500"/>
                  <a:pt x="1761407" y="317500"/>
                </a:cubicBezTo>
                <a:cubicBezTo>
                  <a:pt x="1760149" y="317500"/>
                  <a:pt x="1758868" y="318772"/>
                  <a:pt x="1757610" y="318772"/>
                </a:cubicBezTo>
                <a:cubicBezTo>
                  <a:pt x="1756330" y="318772"/>
                  <a:pt x="1755071" y="318772"/>
                  <a:pt x="1753791" y="318772"/>
                </a:cubicBezTo>
                <a:cubicBezTo>
                  <a:pt x="1753791" y="318772"/>
                  <a:pt x="1752511" y="317500"/>
                  <a:pt x="1752511" y="317500"/>
                </a:cubicBezTo>
                <a:cubicBezTo>
                  <a:pt x="1752511" y="317500"/>
                  <a:pt x="1751252" y="317500"/>
                  <a:pt x="1751252" y="317500"/>
                </a:cubicBezTo>
                <a:cubicBezTo>
                  <a:pt x="1751252" y="316242"/>
                  <a:pt x="1752511" y="316242"/>
                  <a:pt x="1753791" y="314970"/>
                </a:cubicBezTo>
                <a:cubicBezTo>
                  <a:pt x="1755049" y="313698"/>
                  <a:pt x="1755049" y="313698"/>
                  <a:pt x="1756330" y="312426"/>
                </a:cubicBezTo>
                <a:cubicBezTo>
                  <a:pt x="1756330" y="312426"/>
                  <a:pt x="1756330" y="311154"/>
                  <a:pt x="1756330" y="311154"/>
                </a:cubicBezTo>
                <a:cubicBezTo>
                  <a:pt x="1753791" y="309882"/>
                  <a:pt x="1752511" y="309882"/>
                  <a:pt x="1751252" y="308610"/>
                </a:cubicBezTo>
                <a:cubicBezTo>
                  <a:pt x="1749971" y="309882"/>
                  <a:pt x="1749971" y="309882"/>
                  <a:pt x="1748713" y="311154"/>
                </a:cubicBezTo>
                <a:cubicBezTo>
                  <a:pt x="1747432" y="311154"/>
                  <a:pt x="1744893" y="311154"/>
                  <a:pt x="1743636" y="311154"/>
                </a:cubicBezTo>
                <a:cubicBezTo>
                  <a:pt x="1743636" y="311154"/>
                  <a:pt x="1742354" y="309882"/>
                  <a:pt x="1742354" y="309882"/>
                </a:cubicBezTo>
                <a:cubicBezTo>
                  <a:pt x="1742354" y="309882"/>
                  <a:pt x="1743636" y="308610"/>
                  <a:pt x="1743636" y="307339"/>
                </a:cubicBezTo>
                <a:cubicBezTo>
                  <a:pt x="1744893" y="307339"/>
                  <a:pt x="1744893" y="306080"/>
                  <a:pt x="1746174" y="306080"/>
                </a:cubicBezTo>
                <a:cubicBezTo>
                  <a:pt x="1744893" y="306080"/>
                  <a:pt x="1744893" y="306080"/>
                  <a:pt x="1743636" y="306080"/>
                </a:cubicBezTo>
                <a:cubicBezTo>
                  <a:pt x="1742354" y="306080"/>
                  <a:pt x="1742354" y="306080"/>
                  <a:pt x="1741096" y="306080"/>
                </a:cubicBezTo>
                <a:cubicBezTo>
                  <a:pt x="1741096" y="304808"/>
                  <a:pt x="1739816" y="304808"/>
                  <a:pt x="1738558" y="303536"/>
                </a:cubicBezTo>
                <a:cubicBezTo>
                  <a:pt x="1739816" y="302264"/>
                  <a:pt x="1739816" y="302264"/>
                  <a:pt x="1739816" y="300992"/>
                </a:cubicBezTo>
                <a:cubicBezTo>
                  <a:pt x="1739816" y="299721"/>
                  <a:pt x="1739816" y="299721"/>
                  <a:pt x="1739816" y="298449"/>
                </a:cubicBezTo>
                <a:cubicBezTo>
                  <a:pt x="1738558" y="298449"/>
                  <a:pt x="1738558" y="297190"/>
                  <a:pt x="1737277" y="297190"/>
                </a:cubicBezTo>
                <a:cubicBezTo>
                  <a:pt x="1737277" y="298449"/>
                  <a:pt x="1737277" y="298449"/>
                  <a:pt x="1737277" y="299721"/>
                </a:cubicBezTo>
                <a:cubicBezTo>
                  <a:pt x="1736019" y="300992"/>
                  <a:pt x="1734738" y="302264"/>
                  <a:pt x="1734738" y="303536"/>
                </a:cubicBezTo>
                <a:cubicBezTo>
                  <a:pt x="1736019" y="304808"/>
                  <a:pt x="1737277" y="304808"/>
                  <a:pt x="1738558" y="306080"/>
                </a:cubicBezTo>
                <a:cubicBezTo>
                  <a:pt x="1739816" y="306080"/>
                  <a:pt x="1739816" y="307339"/>
                  <a:pt x="1739816" y="307339"/>
                </a:cubicBezTo>
                <a:cubicBezTo>
                  <a:pt x="1739816" y="307339"/>
                  <a:pt x="1738558" y="308610"/>
                  <a:pt x="1738558" y="308610"/>
                </a:cubicBezTo>
                <a:cubicBezTo>
                  <a:pt x="1738558" y="309882"/>
                  <a:pt x="1738558" y="309882"/>
                  <a:pt x="1738558" y="311154"/>
                </a:cubicBezTo>
                <a:cubicBezTo>
                  <a:pt x="1737277" y="311154"/>
                  <a:pt x="1737277" y="312426"/>
                  <a:pt x="1736019" y="312426"/>
                </a:cubicBezTo>
                <a:cubicBezTo>
                  <a:pt x="1736019" y="312426"/>
                  <a:pt x="1734738" y="312426"/>
                  <a:pt x="1733480" y="312426"/>
                </a:cubicBezTo>
                <a:cubicBezTo>
                  <a:pt x="1733480" y="312426"/>
                  <a:pt x="1732199" y="313698"/>
                  <a:pt x="1730941" y="313698"/>
                </a:cubicBezTo>
                <a:cubicBezTo>
                  <a:pt x="1730941" y="313698"/>
                  <a:pt x="1729660" y="312426"/>
                  <a:pt x="1728380" y="312426"/>
                </a:cubicBezTo>
                <a:cubicBezTo>
                  <a:pt x="1727122" y="312426"/>
                  <a:pt x="1727122" y="311154"/>
                  <a:pt x="1727122" y="311154"/>
                </a:cubicBezTo>
                <a:cubicBezTo>
                  <a:pt x="1727122" y="308610"/>
                  <a:pt x="1728380" y="307339"/>
                  <a:pt x="1728380" y="306080"/>
                </a:cubicBezTo>
                <a:cubicBezTo>
                  <a:pt x="1728380" y="306080"/>
                  <a:pt x="1727122" y="304808"/>
                  <a:pt x="1727122" y="304808"/>
                </a:cubicBezTo>
                <a:cubicBezTo>
                  <a:pt x="1727122" y="303536"/>
                  <a:pt x="1727122" y="303536"/>
                  <a:pt x="1727122" y="302264"/>
                </a:cubicBezTo>
                <a:cubicBezTo>
                  <a:pt x="1727122" y="302264"/>
                  <a:pt x="1728380" y="300992"/>
                  <a:pt x="1729660" y="299721"/>
                </a:cubicBezTo>
                <a:cubicBezTo>
                  <a:pt x="1728380" y="299721"/>
                  <a:pt x="1727122" y="300992"/>
                  <a:pt x="1725841" y="300992"/>
                </a:cubicBezTo>
                <a:cubicBezTo>
                  <a:pt x="1724582" y="302264"/>
                  <a:pt x="1724582" y="302264"/>
                  <a:pt x="1723301" y="303536"/>
                </a:cubicBezTo>
                <a:cubicBezTo>
                  <a:pt x="1723301" y="303536"/>
                  <a:pt x="1723301" y="304808"/>
                  <a:pt x="1723301" y="306080"/>
                </a:cubicBezTo>
                <a:cubicBezTo>
                  <a:pt x="1724582" y="307339"/>
                  <a:pt x="1724582" y="307339"/>
                  <a:pt x="1725841" y="308610"/>
                </a:cubicBezTo>
                <a:cubicBezTo>
                  <a:pt x="1724582" y="309882"/>
                  <a:pt x="1724582" y="311154"/>
                  <a:pt x="1723301" y="312426"/>
                </a:cubicBezTo>
                <a:cubicBezTo>
                  <a:pt x="1723301" y="312426"/>
                  <a:pt x="1722045" y="313698"/>
                  <a:pt x="1720764" y="313698"/>
                </a:cubicBezTo>
                <a:cubicBezTo>
                  <a:pt x="1719506" y="313698"/>
                  <a:pt x="1718225" y="313698"/>
                  <a:pt x="1716967" y="313698"/>
                </a:cubicBezTo>
                <a:cubicBezTo>
                  <a:pt x="1716967" y="312426"/>
                  <a:pt x="1716967" y="312426"/>
                  <a:pt x="1716967" y="311154"/>
                </a:cubicBezTo>
                <a:cubicBezTo>
                  <a:pt x="1716967" y="311154"/>
                  <a:pt x="1715686" y="311154"/>
                  <a:pt x="1715686" y="311154"/>
                </a:cubicBezTo>
                <a:cubicBezTo>
                  <a:pt x="1715686" y="311154"/>
                  <a:pt x="1715686" y="309882"/>
                  <a:pt x="1715686" y="309882"/>
                </a:cubicBezTo>
                <a:cubicBezTo>
                  <a:pt x="1715686" y="308610"/>
                  <a:pt x="1716967" y="308610"/>
                  <a:pt x="1716967" y="307339"/>
                </a:cubicBezTo>
                <a:cubicBezTo>
                  <a:pt x="1716967" y="307339"/>
                  <a:pt x="1716967" y="306080"/>
                  <a:pt x="1716967" y="306080"/>
                </a:cubicBezTo>
                <a:cubicBezTo>
                  <a:pt x="1716967" y="304808"/>
                  <a:pt x="1715686" y="304808"/>
                  <a:pt x="1715686" y="303536"/>
                </a:cubicBezTo>
                <a:cubicBezTo>
                  <a:pt x="1715686" y="303536"/>
                  <a:pt x="1714428" y="303536"/>
                  <a:pt x="1714428" y="303536"/>
                </a:cubicBezTo>
                <a:cubicBezTo>
                  <a:pt x="1714428" y="303536"/>
                  <a:pt x="1714428" y="304808"/>
                  <a:pt x="1714428" y="304808"/>
                </a:cubicBezTo>
                <a:cubicBezTo>
                  <a:pt x="1714428" y="306080"/>
                  <a:pt x="1714428" y="306080"/>
                  <a:pt x="1714428" y="307339"/>
                </a:cubicBezTo>
                <a:cubicBezTo>
                  <a:pt x="1713147" y="307339"/>
                  <a:pt x="1713147" y="308610"/>
                  <a:pt x="1711889" y="308610"/>
                </a:cubicBezTo>
                <a:cubicBezTo>
                  <a:pt x="1711889" y="308610"/>
                  <a:pt x="1711889" y="309882"/>
                  <a:pt x="1711889" y="309882"/>
                </a:cubicBezTo>
                <a:cubicBezTo>
                  <a:pt x="1710608" y="309882"/>
                  <a:pt x="1710608" y="311154"/>
                  <a:pt x="1710608" y="311154"/>
                </a:cubicBezTo>
                <a:cubicBezTo>
                  <a:pt x="1710608" y="312426"/>
                  <a:pt x="1709350" y="312426"/>
                  <a:pt x="1708069" y="312426"/>
                </a:cubicBezTo>
                <a:cubicBezTo>
                  <a:pt x="1708069" y="313698"/>
                  <a:pt x="1708069" y="313698"/>
                  <a:pt x="1708069" y="313698"/>
                </a:cubicBezTo>
                <a:cubicBezTo>
                  <a:pt x="1706788" y="314970"/>
                  <a:pt x="1706788" y="314970"/>
                  <a:pt x="1705531" y="314970"/>
                </a:cubicBezTo>
                <a:cubicBezTo>
                  <a:pt x="1705531" y="314970"/>
                  <a:pt x="1704249" y="313698"/>
                  <a:pt x="1704249" y="313698"/>
                </a:cubicBezTo>
                <a:cubicBezTo>
                  <a:pt x="1704249" y="312426"/>
                  <a:pt x="1704249" y="311154"/>
                  <a:pt x="1704249" y="311154"/>
                </a:cubicBezTo>
                <a:cubicBezTo>
                  <a:pt x="1702991" y="309882"/>
                  <a:pt x="1702991" y="309882"/>
                  <a:pt x="1701711" y="308610"/>
                </a:cubicBezTo>
                <a:cubicBezTo>
                  <a:pt x="1701711" y="308610"/>
                  <a:pt x="1700452" y="308610"/>
                  <a:pt x="1700452" y="308610"/>
                </a:cubicBezTo>
                <a:cubicBezTo>
                  <a:pt x="1700452" y="308610"/>
                  <a:pt x="1699171" y="309882"/>
                  <a:pt x="1699171" y="309882"/>
                </a:cubicBezTo>
                <a:cubicBezTo>
                  <a:pt x="1697914" y="309882"/>
                  <a:pt x="1697914" y="311154"/>
                  <a:pt x="1697914" y="312426"/>
                </a:cubicBezTo>
                <a:cubicBezTo>
                  <a:pt x="1697914" y="313698"/>
                  <a:pt x="1699171" y="314970"/>
                  <a:pt x="1699171" y="316242"/>
                </a:cubicBezTo>
                <a:cubicBezTo>
                  <a:pt x="1699171" y="317500"/>
                  <a:pt x="1700452" y="317500"/>
                  <a:pt x="1701711" y="318772"/>
                </a:cubicBezTo>
                <a:cubicBezTo>
                  <a:pt x="1700452" y="318772"/>
                  <a:pt x="1700452" y="320044"/>
                  <a:pt x="1700452" y="320044"/>
                </a:cubicBezTo>
                <a:cubicBezTo>
                  <a:pt x="1700452" y="320044"/>
                  <a:pt x="1699171" y="320044"/>
                  <a:pt x="1699171" y="320044"/>
                </a:cubicBezTo>
                <a:cubicBezTo>
                  <a:pt x="1699171" y="320044"/>
                  <a:pt x="1697914" y="320044"/>
                  <a:pt x="1696633" y="320044"/>
                </a:cubicBezTo>
                <a:cubicBezTo>
                  <a:pt x="1694094" y="320044"/>
                  <a:pt x="1691555" y="321316"/>
                  <a:pt x="1689017" y="321316"/>
                </a:cubicBezTo>
                <a:cubicBezTo>
                  <a:pt x="1687759" y="321316"/>
                  <a:pt x="1687759" y="320044"/>
                  <a:pt x="1687759" y="320044"/>
                </a:cubicBezTo>
                <a:cubicBezTo>
                  <a:pt x="1687759" y="320044"/>
                  <a:pt x="1686478" y="320044"/>
                  <a:pt x="1686478" y="320044"/>
                </a:cubicBezTo>
                <a:cubicBezTo>
                  <a:pt x="1683939" y="320044"/>
                  <a:pt x="1682658" y="318772"/>
                  <a:pt x="1680119" y="318772"/>
                </a:cubicBezTo>
                <a:cubicBezTo>
                  <a:pt x="1678862" y="318772"/>
                  <a:pt x="1678862" y="318772"/>
                  <a:pt x="1677580" y="318772"/>
                </a:cubicBezTo>
                <a:cubicBezTo>
                  <a:pt x="1676322" y="317500"/>
                  <a:pt x="1676322" y="317500"/>
                  <a:pt x="1676322" y="317500"/>
                </a:cubicBezTo>
                <a:cubicBezTo>
                  <a:pt x="1676322" y="317500"/>
                  <a:pt x="1675042" y="317500"/>
                  <a:pt x="1675042" y="317500"/>
                </a:cubicBezTo>
                <a:cubicBezTo>
                  <a:pt x="1673784" y="317500"/>
                  <a:pt x="1673784" y="317500"/>
                  <a:pt x="1672503" y="317500"/>
                </a:cubicBezTo>
                <a:cubicBezTo>
                  <a:pt x="1671245" y="317500"/>
                  <a:pt x="1671245" y="316242"/>
                  <a:pt x="1671245" y="316242"/>
                </a:cubicBezTo>
                <a:cubicBezTo>
                  <a:pt x="1671245" y="314970"/>
                  <a:pt x="1672503" y="314970"/>
                  <a:pt x="1672503" y="313698"/>
                </a:cubicBezTo>
                <a:cubicBezTo>
                  <a:pt x="1672503" y="313698"/>
                  <a:pt x="1673784" y="313698"/>
                  <a:pt x="1673784" y="313698"/>
                </a:cubicBezTo>
                <a:cubicBezTo>
                  <a:pt x="1673784" y="312426"/>
                  <a:pt x="1675042" y="312426"/>
                  <a:pt x="1675042" y="311154"/>
                </a:cubicBezTo>
                <a:cubicBezTo>
                  <a:pt x="1675042" y="311154"/>
                  <a:pt x="1675042" y="309882"/>
                  <a:pt x="1675042" y="309882"/>
                </a:cubicBezTo>
                <a:cubicBezTo>
                  <a:pt x="1673784" y="308610"/>
                  <a:pt x="1672503" y="308610"/>
                  <a:pt x="1671245" y="307352"/>
                </a:cubicBezTo>
                <a:cubicBezTo>
                  <a:pt x="1671245" y="307352"/>
                  <a:pt x="1669965" y="307352"/>
                  <a:pt x="1669965" y="307352"/>
                </a:cubicBezTo>
                <a:cubicBezTo>
                  <a:pt x="1669965" y="307352"/>
                  <a:pt x="1669965" y="308610"/>
                  <a:pt x="1669965" y="308610"/>
                </a:cubicBezTo>
                <a:cubicBezTo>
                  <a:pt x="1669965" y="308610"/>
                  <a:pt x="1671245" y="308610"/>
                  <a:pt x="1671245" y="308610"/>
                </a:cubicBezTo>
                <a:cubicBezTo>
                  <a:pt x="1672503" y="308610"/>
                  <a:pt x="1672503" y="309882"/>
                  <a:pt x="1672503" y="309882"/>
                </a:cubicBezTo>
                <a:cubicBezTo>
                  <a:pt x="1671245" y="309882"/>
                  <a:pt x="1671245" y="311154"/>
                  <a:pt x="1671245" y="311154"/>
                </a:cubicBezTo>
                <a:cubicBezTo>
                  <a:pt x="1671245" y="311154"/>
                  <a:pt x="1669965" y="311154"/>
                  <a:pt x="1668707" y="311154"/>
                </a:cubicBezTo>
                <a:cubicBezTo>
                  <a:pt x="1667424" y="312426"/>
                  <a:pt x="1667424" y="312426"/>
                  <a:pt x="1667424" y="312426"/>
                </a:cubicBezTo>
                <a:cubicBezTo>
                  <a:pt x="1668707" y="312426"/>
                  <a:pt x="1668707" y="312426"/>
                  <a:pt x="1668707" y="312426"/>
                </a:cubicBezTo>
                <a:cubicBezTo>
                  <a:pt x="1669965" y="312426"/>
                  <a:pt x="1669965" y="313698"/>
                  <a:pt x="1669965" y="313698"/>
                </a:cubicBezTo>
                <a:cubicBezTo>
                  <a:pt x="1669965" y="314970"/>
                  <a:pt x="1668707" y="316242"/>
                  <a:pt x="1668707" y="316242"/>
                </a:cubicBezTo>
                <a:cubicBezTo>
                  <a:pt x="1668707" y="316242"/>
                  <a:pt x="1667424" y="316242"/>
                  <a:pt x="1667424" y="316242"/>
                </a:cubicBezTo>
                <a:cubicBezTo>
                  <a:pt x="1667424" y="316242"/>
                  <a:pt x="1666168" y="314970"/>
                  <a:pt x="1664887" y="314970"/>
                </a:cubicBezTo>
                <a:cubicBezTo>
                  <a:pt x="1664887" y="314970"/>
                  <a:pt x="1664887" y="313698"/>
                  <a:pt x="1664887" y="313698"/>
                </a:cubicBezTo>
                <a:cubicBezTo>
                  <a:pt x="1664887" y="313698"/>
                  <a:pt x="1663629" y="312426"/>
                  <a:pt x="1663629" y="312426"/>
                </a:cubicBezTo>
                <a:cubicBezTo>
                  <a:pt x="1663629" y="312426"/>
                  <a:pt x="1664887" y="311154"/>
                  <a:pt x="1664887" y="309882"/>
                </a:cubicBezTo>
                <a:cubicBezTo>
                  <a:pt x="1663629" y="308610"/>
                  <a:pt x="1663629" y="308610"/>
                  <a:pt x="1663629" y="308610"/>
                </a:cubicBezTo>
                <a:cubicBezTo>
                  <a:pt x="1663629" y="308610"/>
                  <a:pt x="1663629" y="307352"/>
                  <a:pt x="1663629" y="307352"/>
                </a:cubicBezTo>
                <a:cubicBezTo>
                  <a:pt x="1663629" y="307352"/>
                  <a:pt x="1662349" y="308610"/>
                  <a:pt x="1662349" y="308610"/>
                </a:cubicBezTo>
                <a:cubicBezTo>
                  <a:pt x="1662349" y="309882"/>
                  <a:pt x="1662349" y="309882"/>
                  <a:pt x="1662349" y="311154"/>
                </a:cubicBezTo>
                <a:cubicBezTo>
                  <a:pt x="1662349" y="312426"/>
                  <a:pt x="1661068" y="312426"/>
                  <a:pt x="1661068" y="313698"/>
                </a:cubicBezTo>
                <a:cubicBezTo>
                  <a:pt x="1661068" y="314970"/>
                  <a:pt x="1661068" y="314970"/>
                  <a:pt x="1661068" y="314970"/>
                </a:cubicBezTo>
                <a:cubicBezTo>
                  <a:pt x="1661068" y="316242"/>
                  <a:pt x="1661068" y="316242"/>
                  <a:pt x="1661068" y="317500"/>
                </a:cubicBezTo>
                <a:cubicBezTo>
                  <a:pt x="1659809" y="317500"/>
                  <a:pt x="1658528" y="317500"/>
                  <a:pt x="1657271" y="317500"/>
                </a:cubicBezTo>
                <a:cubicBezTo>
                  <a:pt x="1655990" y="316242"/>
                  <a:pt x="1655990" y="316242"/>
                  <a:pt x="1654732" y="316242"/>
                </a:cubicBezTo>
                <a:cubicBezTo>
                  <a:pt x="1653451" y="316242"/>
                  <a:pt x="1653451" y="316242"/>
                  <a:pt x="1652193" y="316242"/>
                </a:cubicBezTo>
                <a:cubicBezTo>
                  <a:pt x="1652193" y="314970"/>
                  <a:pt x="1650911" y="314970"/>
                  <a:pt x="1650911" y="314970"/>
                </a:cubicBezTo>
                <a:cubicBezTo>
                  <a:pt x="1650911" y="313698"/>
                  <a:pt x="1652193" y="313698"/>
                  <a:pt x="1652193" y="312426"/>
                </a:cubicBezTo>
                <a:cubicBezTo>
                  <a:pt x="1652193" y="311154"/>
                  <a:pt x="1652193" y="311154"/>
                  <a:pt x="1652193" y="309882"/>
                </a:cubicBezTo>
                <a:cubicBezTo>
                  <a:pt x="1653451" y="309882"/>
                  <a:pt x="1653451" y="308610"/>
                  <a:pt x="1653451" y="308610"/>
                </a:cubicBezTo>
                <a:cubicBezTo>
                  <a:pt x="1653451" y="307352"/>
                  <a:pt x="1653451" y="307352"/>
                  <a:pt x="1653451" y="306080"/>
                </a:cubicBezTo>
                <a:cubicBezTo>
                  <a:pt x="1653451" y="304808"/>
                  <a:pt x="1654732" y="302264"/>
                  <a:pt x="1655990" y="300992"/>
                </a:cubicBezTo>
                <a:cubicBezTo>
                  <a:pt x="1654732" y="300992"/>
                  <a:pt x="1654732" y="302264"/>
                  <a:pt x="1653451" y="302264"/>
                </a:cubicBezTo>
                <a:cubicBezTo>
                  <a:pt x="1652193" y="302264"/>
                  <a:pt x="1652193" y="303536"/>
                  <a:pt x="1650911" y="303536"/>
                </a:cubicBezTo>
                <a:cubicBezTo>
                  <a:pt x="1649654" y="304808"/>
                  <a:pt x="1649654" y="307352"/>
                  <a:pt x="1649654" y="308610"/>
                </a:cubicBezTo>
                <a:cubicBezTo>
                  <a:pt x="1649654" y="308610"/>
                  <a:pt x="1649654" y="309882"/>
                  <a:pt x="1649654" y="311154"/>
                </a:cubicBezTo>
                <a:cubicBezTo>
                  <a:pt x="1648373" y="312426"/>
                  <a:pt x="1648373" y="312426"/>
                  <a:pt x="1647116" y="313698"/>
                </a:cubicBezTo>
                <a:cubicBezTo>
                  <a:pt x="1647116" y="313698"/>
                  <a:pt x="1645834" y="313698"/>
                  <a:pt x="1645834" y="313698"/>
                </a:cubicBezTo>
                <a:cubicBezTo>
                  <a:pt x="1645834" y="312426"/>
                  <a:pt x="1647116" y="312426"/>
                  <a:pt x="1647116" y="311154"/>
                </a:cubicBezTo>
                <a:cubicBezTo>
                  <a:pt x="1647116" y="309882"/>
                  <a:pt x="1647116" y="309882"/>
                  <a:pt x="1647116" y="309882"/>
                </a:cubicBezTo>
                <a:cubicBezTo>
                  <a:pt x="1647116" y="309882"/>
                  <a:pt x="1645834" y="309882"/>
                  <a:pt x="1645834" y="309882"/>
                </a:cubicBezTo>
                <a:cubicBezTo>
                  <a:pt x="1645834" y="311154"/>
                  <a:pt x="1644576" y="312426"/>
                  <a:pt x="1644576" y="313698"/>
                </a:cubicBezTo>
                <a:cubicBezTo>
                  <a:pt x="1643296" y="314970"/>
                  <a:pt x="1642038" y="314970"/>
                  <a:pt x="1640757" y="314970"/>
                </a:cubicBezTo>
                <a:cubicBezTo>
                  <a:pt x="1640757" y="314970"/>
                  <a:pt x="1639500" y="313698"/>
                  <a:pt x="1639500" y="313698"/>
                </a:cubicBezTo>
                <a:cubicBezTo>
                  <a:pt x="1639500" y="312426"/>
                  <a:pt x="1639500" y="312426"/>
                  <a:pt x="1639500" y="311154"/>
                </a:cubicBezTo>
                <a:cubicBezTo>
                  <a:pt x="1639500" y="311154"/>
                  <a:pt x="1638218" y="309882"/>
                  <a:pt x="1638218" y="309882"/>
                </a:cubicBezTo>
                <a:cubicBezTo>
                  <a:pt x="1638218" y="309882"/>
                  <a:pt x="1638218" y="308610"/>
                  <a:pt x="1638218" y="308610"/>
                </a:cubicBezTo>
                <a:lnTo>
                  <a:pt x="1640136" y="307340"/>
                </a:lnTo>
                <a:lnTo>
                  <a:pt x="1639500" y="307340"/>
                </a:lnTo>
                <a:cubicBezTo>
                  <a:pt x="1639500" y="307340"/>
                  <a:pt x="1638230" y="306069"/>
                  <a:pt x="1638230" y="306069"/>
                </a:cubicBezTo>
                <a:cubicBezTo>
                  <a:pt x="1638230" y="306069"/>
                  <a:pt x="1638230" y="304799"/>
                  <a:pt x="1638230" y="304799"/>
                </a:cubicBezTo>
                <a:lnTo>
                  <a:pt x="1639493" y="304799"/>
                </a:lnTo>
                <a:lnTo>
                  <a:pt x="1639493" y="303531"/>
                </a:lnTo>
                <a:cubicBezTo>
                  <a:pt x="1639493" y="302261"/>
                  <a:pt x="1638222" y="302261"/>
                  <a:pt x="1638222" y="300990"/>
                </a:cubicBezTo>
                <a:cubicBezTo>
                  <a:pt x="1638222" y="299720"/>
                  <a:pt x="1639493" y="299720"/>
                  <a:pt x="1639493" y="298450"/>
                </a:cubicBezTo>
                <a:cubicBezTo>
                  <a:pt x="1639493" y="297180"/>
                  <a:pt x="1639493" y="297180"/>
                  <a:pt x="1639493" y="295910"/>
                </a:cubicBezTo>
                <a:cubicBezTo>
                  <a:pt x="1640762" y="294640"/>
                  <a:pt x="1642032" y="293370"/>
                  <a:pt x="1640762" y="292100"/>
                </a:cubicBezTo>
                <a:cubicBezTo>
                  <a:pt x="1642032" y="292100"/>
                  <a:pt x="1642032" y="292100"/>
                  <a:pt x="1643302" y="292100"/>
                </a:cubicBezTo>
                <a:cubicBezTo>
                  <a:pt x="1644572" y="293370"/>
                  <a:pt x="1644572" y="293370"/>
                  <a:pt x="1645842" y="294640"/>
                </a:cubicBezTo>
                <a:cubicBezTo>
                  <a:pt x="1645842" y="294640"/>
                  <a:pt x="1647112" y="294640"/>
                  <a:pt x="1648382" y="294640"/>
                </a:cubicBezTo>
                <a:lnTo>
                  <a:pt x="1650511" y="295704"/>
                </a:lnTo>
                <a:lnTo>
                  <a:pt x="1654732" y="294646"/>
                </a:lnTo>
                <a:cubicBezTo>
                  <a:pt x="1654732" y="293374"/>
                  <a:pt x="1655990" y="293374"/>
                  <a:pt x="1655990" y="292103"/>
                </a:cubicBezTo>
                <a:cubicBezTo>
                  <a:pt x="1657271" y="292103"/>
                  <a:pt x="1658528" y="290831"/>
                  <a:pt x="1659809" y="290831"/>
                </a:cubicBezTo>
                <a:cubicBezTo>
                  <a:pt x="1661068" y="289559"/>
                  <a:pt x="1661068" y="289559"/>
                  <a:pt x="1662349" y="289559"/>
                </a:cubicBezTo>
                <a:cubicBezTo>
                  <a:pt x="1662349" y="289559"/>
                  <a:pt x="1662349" y="288300"/>
                  <a:pt x="1662349" y="288300"/>
                </a:cubicBezTo>
                <a:cubicBezTo>
                  <a:pt x="1662349" y="288300"/>
                  <a:pt x="1663629" y="287028"/>
                  <a:pt x="1663629" y="287028"/>
                </a:cubicBezTo>
                <a:cubicBezTo>
                  <a:pt x="1664887" y="285756"/>
                  <a:pt x="1666168" y="285756"/>
                  <a:pt x="1667424" y="285756"/>
                </a:cubicBezTo>
                <a:cubicBezTo>
                  <a:pt x="1668707" y="285756"/>
                  <a:pt x="1671245" y="285756"/>
                  <a:pt x="1672503" y="285756"/>
                </a:cubicBezTo>
                <a:cubicBezTo>
                  <a:pt x="1675042" y="285756"/>
                  <a:pt x="1676322" y="284485"/>
                  <a:pt x="1678862" y="284485"/>
                </a:cubicBezTo>
                <a:cubicBezTo>
                  <a:pt x="1680119" y="284485"/>
                  <a:pt x="1680119" y="283213"/>
                  <a:pt x="1681400" y="283213"/>
                </a:cubicBezTo>
                <a:cubicBezTo>
                  <a:pt x="1681400" y="283213"/>
                  <a:pt x="1682658" y="283213"/>
                  <a:pt x="1683939" y="283213"/>
                </a:cubicBezTo>
                <a:cubicBezTo>
                  <a:pt x="1685196" y="284485"/>
                  <a:pt x="1685196" y="285756"/>
                  <a:pt x="1686478" y="285756"/>
                </a:cubicBezTo>
                <a:cubicBezTo>
                  <a:pt x="1687759" y="285756"/>
                  <a:pt x="1687759" y="285756"/>
                  <a:pt x="1689017" y="285756"/>
                </a:cubicBezTo>
                <a:cubicBezTo>
                  <a:pt x="1689017" y="285756"/>
                  <a:pt x="1689017" y="284485"/>
                  <a:pt x="1689017" y="284485"/>
                </a:cubicBezTo>
                <a:cubicBezTo>
                  <a:pt x="1690297" y="284485"/>
                  <a:pt x="1690297" y="284485"/>
                  <a:pt x="1691555" y="284485"/>
                </a:cubicBezTo>
                <a:cubicBezTo>
                  <a:pt x="1692836" y="284485"/>
                  <a:pt x="1694094" y="285756"/>
                  <a:pt x="1695375" y="285756"/>
                </a:cubicBezTo>
                <a:cubicBezTo>
                  <a:pt x="1695375" y="284485"/>
                  <a:pt x="1696633" y="284485"/>
                  <a:pt x="1696633" y="284485"/>
                </a:cubicBezTo>
                <a:lnTo>
                  <a:pt x="1697914" y="284485"/>
                </a:lnTo>
                <a:lnTo>
                  <a:pt x="1700452" y="284485"/>
                </a:lnTo>
                <a:cubicBezTo>
                  <a:pt x="1700452" y="284485"/>
                  <a:pt x="1701711" y="283213"/>
                  <a:pt x="1701711" y="283213"/>
                </a:cubicBezTo>
                <a:cubicBezTo>
                  <a:pt x="1701711" y="283213"/>
                  <a:pt x="1700452" y="283213"/>
                  <a:pt x="1700452" y="283213"/>
                </a:cubicBezTo>
                <a:cubicBezTo>
                  <a:pt x="1699171" y="284485"/>
                  <a:pt x="1699171" y="284485"/>
                  <a:pt x="1697914" y="284485"/>
                </a:cubicBezTo>
                <a:cubicBezTo>
                  <a:pt x="1696633" y="283213"/>
                  <a:pt x="1696633" y="283213"/>
                  <a:pt x="1695375" y="283213"/>
                </a:cubicBezTo>
                <a:cubicBezTo>
                  <a:pt x="1694094" y="283213"/>
                  <a:pt x="1694094" y="283213"/>
                  <a:pt x="1692836" y="283213"/>
                </a:cubicBezTo>
                <a:cubicBezTo>
                  <a:pt x="1692836" y="281941"/>
                  <a:pt x="1692836" y="281941"/>
                  <a:pt x="1692836" y="281941"/>
                </a:cubicBezTo>
                <a:cubicBezTo>
                  <a:pt x="1694094" y="281941"/>
                  <a:pt x="1694094" y="280669"/>
                  <a:pt x="1695375" y="280669"/>
                </a:cubicBezTo>
                <a:cubicBezTo>
                  <a:pt x="1695375" y="280669"/>
                  <a:pt x="1695375" y="279410"/>
                  <a:pt x="1695375" y="279410"/>
                </a:cubicBezTo>
                <a:cubicBezTo>
                  <a:pt x="1695375" y="279410"/>
                  <a:pt x="1694094" y="279410"/>
                  <a:pt x="1692836" y="279410"/>
                </a:cubicBezTo>
                <a:cubicBezTo>
                  <a:pt x="1692836" y="278138"/>
                  <a:pt x="1692836" y="278138"/>
                  <a:pt x="1692836" y="278138"/>
                </a:cubicBezTo>
                <a:cubicBezTo>
                  <a:pt x="1694094" y="276867"/>
                  <a:pt x="1695375" y="276867"/>
                  <a:pt x="1696633" y="276867"/>
                </a:cubicBezTo>
                <a:cubicBezTo>
                  <a:pt x="1697914" y="275595"/>
                  <a:pt x="1697914" y="275595"/>
                  <a:pt x="1697914" y="275595"/>
                </a:cubicBezTo>
                <a:cubicBezTo>
                  <a:pt x="1696633" y="275595"/>
                  <a:pt x="1695375" y="275595"/>
                  <a:pt x="1694094" y="275595"/>
                </a:cubicBezTo>
                <a:cubicBezTo>
                  <a:pt x="1692836" y="276867"/>
                  <a:pt x="1692836" y="276867"/>
                  <a:pt x="1692836" y="276867"/>
                </a:cubicBezTo>
                <a:cubicBezTo>
                  <a:pt x="1691555" y="278138"/>
                  <a:pt x="1691555" y="278138"/>
                  <a:pt x="1690297" y="278138"/>
                </a:cubicBezTo>
                <a:cubicBezTo>
                  <a:pt x="1689017" y="278138"/>
                  <a:pt x="1689017" y="276867"/>
                  <a:pt x="1687759" y="276867"/>
                </a:cubicBezTo>
                <a:cubicBezTo>
                  <a:pt x="1687759" y="276867"/>
                  <a:pt x="1687759" y="275595"/>
                  <a:pt x="1687759" y="275595"/>
                </a:cubicBezTo>
                <a:cubicBezTo>
                  <a:pt x="1687759" y="274323"/>
                  <a:pt x="1689017" y="274323"/>
                  <a:pt x="1690297" y="273051"/>
                </a:cubicBezTo>
                <a:cubicBezTo>
                  <a:pt x="1690297" y="273051"/>
                  <a:pt x="1690297" y="271779"/>
                  <a:pt x="1690297" y="271779"/>
                </a:cubicBezTo>
                <a:cubicBezTo>
                  <a:pt x="1690297" y="271779"/>
                  <a:pt x="1689017" y="271779"/>
                  <a:pt x="1689017" y="271779"/>
                </a:cubicBezTo>
                <a:cubicBezTo>
                  <a:pt x="1689017" y="271779"/>
                  <a:pt x="1687759" y="270507"/>
                  <a:pt x="1687759" y="270507"/>
                </a:cubicBezTo>
                <a:cubicBezTo>
                  <a:pt x="1686478" y="269249"/>
                  <a:pt x="1686478" y="267977"/>
                  <a:pt x="1686478" y="266705"/>
                </a:cubicBezTo>
                <a:cubicBezTo>
                  <a:pt x="1687759" y="266705"/>
                  <a:pt x="1687759" y="265433"/>
                  <a:pt x="1687759" y="265433"/>
                </a:cubicBezTo>
                <a:cubicBezTo>
                  <a:pt x="1687759" y="265433"/>
                  <a:pt x="1686478" y="264161"/>
                  <a:pt x="1686478" y="264161"/>
                </a:cubicBezTo>
                <a:lnTo>
                  <a:pt x="1686478" y="262901"/>
                </a:lnTo>
                <a:lnTo>
                  <a:pt x="1685213" y="265428"/>
                </a:lnTo>
                <a:cubicBezTo>
                  <a:pt x="1683944" y="265428"/>
                  <a:pt x="1683944" y="266700"/>
                  <a:pt x="1682676" y="266700"/>
                </a:cubicBezTo>
                <a:cubicBezTo>
                  <a:pt x="1682676" y="266700"/>
                  <a:pt x="1681401" y="266700"/>
                  <a:pt x="1681401" y="266700"/>
                </a:cubicBezTo>
                <a:cubicBezTo>
                  <a:pt x="1681401" y="266700"/>
                  <a:pt x="1681401" y="265428"/>
                  <a:pt x="1681401" y="265428"/>
                </a:cubicBezTo>
                <a:cubicBezTo>
                  <a:pt x="1680132" y="265428"/>
                  <a:pt x="1680132" y="264163"/>
                  <a:pt x="1678863" y="264163"/>
                </a:cubicBezTo>
                <a:cubicBezTo>
                  <a:pt x="1678863" y="261619"/>
                  <a:pt x="1678863" y="260353"/>
                  <a:pt x="1678863" y="259082"/>
                </a:cubicBezTo>
                <a:cubicBezTo>
                  <a:pt x="1678863" y="259082"/>
                  <a:pt x="1677595" y="257810"/>
                  <a:pt x="1677595" y="257810"/>
                </a:cubicBezTo>
                <a:cubicBezTo>
                  <a:pt x="1677595" y="256538"/>
                  <a:pt x="1677595" y="255272"/>
                  <a:pt x="1677595" y="254001"/>
                </a:cubicBezTo>
                <a:cubicBezTo>
                  <a:pt x="1678863" y="252729"/>
                  <a:pt x="1680132" y="250191"/>
                  <a:pt x="1681401" y="248920"/>
                </a:cubicBezTo>
                <a:cubicBezTo>
                  <a:pt x="1680132" y="248920"/>
                  <a:pt x="1680132" y="247648"/>
                  <a:pt x="1680132" y="246382"/>
                </a:cubicBezTo>
                <a:cubicBezTo>
                  <a:pt x="1680132" y="247648"/>
                  <a:pt x="1678863" y="247648"/>
                  <a:pt x="1678863" y="248920"/>
                </a:cubicBezTo>
                <a:cubicBezTo>
                  <a:pt x="1677595" y="250191"/>
                  <a:pt x="1676325" y="251463"/>
                  <a:pt x="1675051" y="252729"/>
                </a:cubicBezTo>
                <a:cubicBezTo>
                  <a:pt x="1673781" y="254001"/>
                  <a:pt x="1673781" y="255272"/>
                  <a:pt x="1673781" y="256538"/>
                </a:cubicBezTo>
                <a:cubicBezTo>
                  <a:pt x="1673781" y="259082"/>
                  <a:pt x="1675051" y="260353"/>
                  <a:pt x="1675051" y="261619"/>
                </a:cubicBezTo>
                <a:cubicBezTo>
                  <a:pt x="1673781" y="264163"/>
                  <a:pt x="1673781" y="265428"/>
                  <a:pt x="1672512" y="267972"/>
                </a:cubicBezTo>
                <a:cubicBezTo>
                  <a:pt x="1672512" y="269244"/>
                  <a:pt x="1671244" y="269244"/>
                  <a:pt x="1671244" y="269244"/>
                </a:cubicBezTo>
                <a:cubicBezTo>
                  <a:pt x="1671244" y="267972"/>
                  <a:pt x="1669975" y="267972"/>
                  <a:pt x="1669975" y="266700"/>
                </a:cubicBezTo>
                <a:cubicBezTo>
                  <a:pt x="1669975" y="265428"/>
                  <a:pt x="1669975" y="265428"/>
                  <a:pt x="1669975" y="264163"/>
                </a:cubicBezTo>
                <a:cubicBezTo>
                  <a:pt x="1669975" y="264163"/>
                  <a:pt x="1668701" y="262891"/>
                  <a:pt x="1668701" y="262891"/>
                </a:cubicBezTo>
                <a:cubicBezTo>
                  <a:pt x="1667429" y="264163"/>
                  <a:pt x="1664894" y="264163"/>
                  <a:pt x="1663625" y="264163"/>
                </a:cubicBezTo>
                <a:cubicBezTo>
                  <a:pt x="1663625" y="264163"/>
                  <a:pt x="1664894" y="265428"/>
                  <a:pt x="1664894" y="265428"/>
                </a:cubicBezTo>
                <a:cubicBezTo>
                  <a:pt x="1664894" y="266700"/>
                  <a:pt x="1663625" y="266700"/>
                  <a:pt x="1663625" y="267972"/>
                </a:cubicBezTo>
                <a:cubicBezTo>
                  <a:pt x="1662356" y="267972"/>
                  <a:pt x="1661081" y="269244"/>
                  <a:pt x="1659812" y="269244"/>
                </a:cubicBezTo>
                <a:cubicBezTo>
                  <a:pt x="1656005" y="269244"/>
                  <a:pt x="1653461" y="267972"/>
                  <a:pt x="1650923" y="267972"/>
                </a:cubicBezTo>
                <a:lnTo>
                  <a:pt x="1647110" y="267972"/>
                </a:lnTo>
                <a:cubicBezTo>
                  <a:pt x="1648379" y="267972"/>
                  <a:pt x="1650923" y="266700"/>
                  <a:pt x="1652192" y="266700"/>
                </a:cubicBezTo>
                <a:cubicBezTo>
                  <a:pt x="1653461" y="266700"/>
                  <a:pt x="1654731" y="267972"/>
                  <a:pt x="1656005" y="267972"/>
                </a:cubicBezTo>
                <a:cubicBezTo>
                  <a:pt x="1656005" y="267972"/>
                  <a:pt x="1657274" y="266700"/>
                  <a:pt x="1657274" y="266700"/>
                </a:cubicBezTo>
                <a:cubicBezTo>
                  <a:pt x="1657274" y="266700"/>
                  <a:pt x="1658543" y="265434"/>
                  <a:pt x="1659812" y="265434"/>
                </a:cubicBezTo>
                <a:cubicBezTo>
                  <a:pt x="1659812" y="265434"/>
                  <a:pt x="1658543" y="265434"/>
                  <a:pt x="1657274" y="265434"/>
                </a:cubicBezTo>
                <a:cubicBezTo>
                  <a:pt x="1656005" y="264163"/>
                  <a:pt x="1654731" y="264163"/>
                  <a:pt x="1653461" y="262891"/>
                </a:cubicBezTo>
                <a:cubicBezTo>
                  <a:pt x="1652192" y="262891"/>
                  <a:pt x="1652192" y="262891"/>
                  <a:pt x="1650923" y="262891"/>
                </a:cubicBezTo>
                <a:cubicBezTo>
                  <a:pt x="1650923" y="262891"/>
                  <a:pt x="1649655" y="264163"/>
                  <a:pt x="1649655" y="264163"/>
                </a:cubicBezTo>
                <a:cubicBezTo>
                  <a:pt x="1649655" y="264163"/>
                  <a:pt x="1648384" y="264163"/>
                  <a:pt x="1647110" y="264163"/>
                </a:cubicBezTo>
                <a:cubicBezTo>
                  <a:pt x="1647110" y="262891"/>
                  <a:pt x="1645841" y="262891"/>
                  <a:pt x="1645841" y="261625"/>
                </a:cubicBezTo>
                <a:cubicBezTo>
                  <a:pt x="1645841" y="260353"/>
                  <a:pt x="1647110" y="257810"/>
                  <a:pt x="1647110" y="256544"/>
                </a:cubicBezTo>
                <a:cubicBezTo>
                  <a:pt x="1648379" y="256544"/>
                  <a:pt x="1648379" y="256544"/>
                  <a:pt x="1649655" y="256544"/>
                </a:cubicBezTo>
                <a:cubicBezTo>
                  <a:pt x="1649655" y="256544"/>
                  <a:pt x="1650923" y="257810"/>
                  <a:pt x="1652192" y="259082"/>
                </a:cubicBezTo>
                <a:cubicBezTo>
                  <a:pt x="1652192" y="259082"/>
                  <a:pt x="1653461" y="257810"/>
                  <a:pt x="1653461" y="257810"/>
                </a:cubicBezTo>
                <a:cubicBezTo>
                  <a:pt x="1653461" y="256544"/>
                  <a:pt x="1653461" y="256544"/>
                  <a:pt x="1653461" y="255272"/>
                </a:cubicBezTo>
                <a:cubicBezTo>
                  <a:pt x="1652192" y="255272"/>
                  <a:pt x="1649655" y="254001"/>
                  <a:pt x="1648384" y="254001"/>
                </a:cubicBezTo>
                <a:cubicBezTo>
                  <a:pt x="1648384" y="252735"/>
                  <a:pt x="1648384" y="251463"/>
                  <a:pt x="1648384" y="250191"/>
                </a:cubicBezTo>
                <a:cubicBezTo>
                  <a:pt x="1649655" y="250191"/>
                  <a:pt x="1649655" y="248920"/>
                  <a:pt x="1650923" y="248920"/>
                </a:cubicBezTo>
                <a:cubicBezTo>
                  <a:pt x="1653461" y="248920"/>
                  <a:pt x="1654731" y="247654"/>
                  <a:pt x="1657274" y="247654"/>
                </a:cubicBezTo>
                <a:cubicBezTo>
                  <a:pt x="1658543" y="246382"/>
                  <a:pt x="1658543" y="246382"/>
                  <a:pt x="1659812" y="245110"/>
                </a:cubicBezTo>
                <a:cubicBezTo>
                  <a:pt x="1661081" y="245110"/>
                  <a:pt x="1661081" y="243845"/>
                  <a:pt x="1662350" y="243845"/>
                </a:cubicBezTo>
                <a:cubicBezTo>
                  <a:pt x="1664894" y="243845"/>
                  <a:pt x="1666165" y="245110"/>
                  <a:pt x="1668701" y="245110"/>
                </a:cubicBezTo>
                <a:cubicBezTo>
                  <a:pt x="1669975" y="245110"/>
                  <a:pt x="1671244" y="245110"/>
                  <a:pt x="1672512" y="245110"/>
                </a:cubicBezTo>
                <a:cubicBezTo>
                  <a:pt x="1673781" y="245110"/>
                  <a:pt x="1673781" y="246382"/>
                  <a:pt x="1675051" y="246382"/>
                </a:cubicBezTo>
                <a:cubicBezTo>
                  <a:pt x="1676319" y="245110"/>
                  <a:pt x="1678863" y="245110"/>
                  <a:pt x="1680132" y="245110"/>
                </a:cubicBezTo>
                <a:cubicBezTo>
                  <a:pt x="1682670" y="245110"/>
                  <a:pt x="1685213" y="243845"/>
                  <a:pt x="1687752" y="243845"/>
                </a:cubicBezTo>
                <a:cubicBezTo>
                  <a:pt x="1689021" y="243845"/>
                  <a:pt x="1689021" y="243845"/>
                  <a:pt x="1690290" y="243845"/>
                </a:cubicBezTo>
                <a:cubicBezTo>
                  <a:pt x="1692833" y="242573"/>
                  <a:pt x="1695371" y="242573"/>
                  <a:pt x="1697915" y="241301"/>
                </a:cubicBezTo>
                <a:cubicBezTo>
                  <a:pt x="1697915" y="241301"/>
                  <a:pt x="1696640" y="241301"/>
                  <a:pt x="1695371" y="241301"/>
                </a:cubicBezTo>
                <a:cubicBezTo>
                  <a:pt x="1692833" y="241301"/>
                  <a:pt x="1690290" y="242573"/>
                  <a:pt x="1687752" y="242573"/>
                </a:cubicBezTo>
                <a:cubicBezTo>
                  <a:pt x="1685213" y="242573"/>
                  <a:pt x="1682670" y="243845"/>
                  <a:pt x="1680132" y="243845"/>
                </a:cubicBezTo>
                <a:cubicBezTo>
                  <a:pt x="1678863" y="243845"/>
                  <a:pt x="1676319" y="243845"/>
                  <a:pt x="1675051" y="243845"/>
                </a:cubicBezTo>
                <a:cubicBezTo>
                  <a:pt x="1675051" y="243845"/>
                  <a:pt x="1675051" y="242573"/>
                  <a:pt x="1675051" y="242573"/>
                </a:cubicBezTo>
                <a:cubicBezTo>
                  <a:pt x="1677595" y="241301"/>
                  <a:pt x="1678863" y="241301"/>
                  <a:pt x="1680132" y="240029"/>
                </a:cubicBezTo>
                <a:cubicBezTo>
                  <a:pt x="1682670" y="240029"/>
                  <a:pt x="1683944" y="241301"/>
                  <a:pt x="1686483" y="241301"/>
                </a:cubicBezTo>
                <a:cubicBezTo>
                  <a:pt x="1687752" y="241301"/>
                  <a:pt x="1689021" y="240029"/>
                  <a:pt x="1690290" y="240029"/>
                </a:cubicBezTo>
                <a:cubicBezTo>
                  <a:pt x="1692833" y="240029"/>
                  <a:pt x="1695371" y="238764"/>
                  <a:pt x="1697915" y="238764"/>
                </a:cubicBezTo>
                <a:cubicBezTo>
                  <a:pt x="1697915" y="237492"/>
                  <a:pt x="1696640" y="237492"/>
                  <a:pt x="1696640" y="237492"/>
                </a:cubicBezTo>
                <a:cubicBezTo>
                  <a:pt x="1694102" y="237492"/>
                  <a:pt x="1690290" y="237492"/>
                  <a:pt x="1687752" y="237492"/>
                </a:cubicBezTo>
                <a:cubicBezTo>
                  <a:pt x="1686483" y="237492"/>
                  <a:pt x="1683944" y="236220"/>
                  <a:pt x="1682670" y="236220"/>
                </a:cubicBezTo>
                <a:cubicBezTo>
                  <a:pt x="1681401" y="236220"/>
                  <a:pt x="1680132" y="237492"/>
                  <a:pt x="1678863" y="237492"/>
                </a:cubicBezTo>
                <a:cubicBezTo>
                  <a:pt x="1678863" y="237492"/>
                  <a:pt x="1677595" y="237492"/>
                  <a:pt x="1676319" y="237492"/>
                </a:cubicBezTo>
                <a:cubicBezTo>
                  <a:pt x="1676319" y="237492"/>
                  <a:pt x="1676319" y="236220"/>
                  <a:pt x="1676319" y="236220"/>
                </a:cubicBezTo>
                <a:cubicBezTo>
                  <a:pt x="1677595" y="234955"/>
                  <a:pt x="1678863" y="234955"/>
                  <a:pt x="1680132" y="234955"/>
                </a:cubicBezTo>
                <a:cubicBezTo>
                  <a:pt x="1680132" y="234955"/>
                  <a:pt x="1678863" y="233683"/>
                  <a:pt x="1678863" y="233683"/>
                </a:cubicBezTo>
                <a:cubicBezTo>
                  <a:pt x="1677595" y="233683"/>
                  <a:pt x="1675051" y="234955"/>
                  <a:pt x="1673781" y="234955"/>
                </a:cubicBezTo>
                <a:cubicBezTo>
                  <a:pt x="1672512" y="234955"/>
                  <a:pt x="1672512" y="234955"/>
                  <a:pt x="1671244" y="234955"/>
                </a:cubicBezTo>
                <a:cubicBezTo>
                  <a:pt x="1671244" y="234955"/>
                  <a:pt x="1672512" y="233683"/>
                  <a:pt x="1672512" y="233683"/>
                </a:cubicBezTo>
                <a:cubicBezTo>
                  <a:pt x="1672512" y="233683"/>
                  <a:pt x="1672512" y="232411"/>
                  <a:pt x="1672512" y="232411"/>
                </a:cubicBezTo>
                <a:cubicBezTo>
                  <a:pt x="1671244" y="233683"/>
                  <a:pt x="1669975" y="233683"/>
                  <a:pt x="1668701" y="234955"/>
                </a:cubicBezTo>
                <a:cubicBezTo>
                  <a:pt x="1667429" y="234955"/>
                  <a:pt x="1667429" y="234955"/>
                  <a:pt x="1666165" y="234955"/>
                </a:cubicBezTo>
                <a:cubicBezTo>
                  <a:pt x="1664894" y="236220"/>
                  <a:pt x="1664894" y="236220"/>
                  <a:pt x="1663625" y="237492"/>
                </a:cubicBezTo>
                <a:cubicBezTo>
                  <a:pt x="1662356" y="237492"/>
                  <a:pt x="1662356" y="237492"/>
                  <a:pt x="1661081" y="237492"/>
                </a:cubicBezTo>
                <a:cubicBezTo>
                  <a:pt x="1661081" y="236220"/>
                  <a:pt x="1659812" y="236220"/>
                  <a:pt x="1659812" y="236220"/>
                </a:cubicBezTo>
                <a:cubicBezTo>
                  <a:pt x="1659812" y="234955"/>
                  <a:pt x="1661081" y="234955"/>
                  <a:pt x="1661081" y="233683"/>
                </a:cubicBezTo>
                <a:cubicBezTo>
                  <a:pt x="1662356" y="232411"/>
                  <a:pt x="1663625" y="232411"/>
                  <a:pt x="1664894" y="232411"/>
                </a:cubicBezTo>
                <a:cubicBezTo>
                  <a:pt x="1664894" y="231139"/>
                  <a:pt x="1664894" y="231139"/>
                  <a:pt x="1664894" y="229874"/>
                </a:cubicBezTo>
                <a:cubicBezTo>
                  <a:pt x="1663625" y="228602"/>
                  <a:pt x="1663625" y="228602"/>
                  <a:pt x="1662356" y="228602"/>
                </a:cubicBezTo>
                <a:cubicBezTo>
                  <a:pt x="1661081" y="229874"/>
                  <a:pt x="1661081" y="229874"/>
                  <a:pt x="1659812" y="231139"/>
                </a:cubicBezTo>
                <a:cubicBezTo>
                  <a:pt x="1658543" y="232411"/>
                  <a:pt x="1656005" y="232411"/>
                  <a:pt x="1654731" y="232411"/>
                </a:cubicBezTo>
                <a:cubicBezTo>
                  <a:pt x="1653461" y="232411"/>
                  <a:pt x="1653461" y="233683"/>
                  <a:pt x="1652192" y="233683"/>
                </a:cubicBezTo>
                <a:cubicBezTo>
                  <a:pt x="1650923" y="232411"/>
                  <a:pt x="1650923" y="232411"/>
                  <a:pt x="1649655" y="232411"/>
                </a:cubicBezTo>
                <a:cubicBezTo>
                  <a:pt x="1649655" y="232411"/>
                  <a:pt x="1649655" y="231139"/>
                  <a:pt x="1649655" y="231139"/>
                </a:cubicBezTo>
                <a:cubicBezTo>
                  <a:pt x="1650923" y="231139"/>
                  <a:pt x="1650923" y="229874"/>
                  <a:pt x="1652192" y="229874"/>
                </a:cubicBezTo>
                <a:cubicBezTo>
                  <a:pt x="1652192" y="229874"/>
                  <a:pt x="1652192" y="228602"/>
                  <a:pt x="1652192" y="228602"/>
                </a:cubicBezTo>
                <a:cubicBezTo>
                  <a:pt x="1650923" y="228602"/>
                  <a:pt x="1650923" y="227330"/>
                  <a:pt x="1649655" y="227330"/>
                </a:cubicBezTo>
                <a:cubicBezTo>
                  <a:pt x="1649655" y="227330"/>
                  <a:pt x="1649655" y="226058"/>
                  <a:pt x="1649655" y="226058"/>
                </a:cubicBezTo>
                <a:cubicBezTo>
                  <a:pt x="1650923" y="224793"/>
                  <a:pt x="1652192" y="222249"/>
                  <a:pt x="1653461" y="220983"/>
                </a:cubicBezTo>
                <a:cubicBezTo>
                  <a:pt x="1654736" y="219712"/>
                  <a:pt x="1656005" y="219712"/>
                  <a:pt x="1657274" y="219712"/>
                </a:cubicBezTo>
                <a:cubicBezTo>
                  <a:pt x="1658543" y="219712"/>
                  <a:pt x="1658543" y="219712"/>
                  <a:pt x="1659812" y="219712"/>
                </a:cubicBezTo>
                <a:cubicBezTo>
                  <a:pt x="1662356" y="219712"/>
                  <a:pt x="1663625" y="218440"/>
                  <a:pt x="1666165" y="218440"/>
                </a:cubicBezTo>
                <a:cubicBezTo>
                  <a:pt x="1667429" y="218440"/>
                  <a:pt x="1668701" y="218440"/>
                  <a:pt x="1669975" y="218440"/>
                </a:cubicBezTo>
                <a:cubicBezTo>
                  <a:pt x="1671244" y="218440"/>
                  <a:pt x="1671244" y="217168"/>
                  <a:pt x="1672512" y="217168"/>
                </a:cubicBezTo>
                <a:cubicBezTo>
                  <a:pt x="1672512" y="217168"/>
                  <a:pt x="1672512" y="215902"/>
                  <a:pt x="1672512" y="215902"/>
                </a:cubicBezTo>
                <a:cubicBezTo>
                  <a:pt x="1671244" y="215902"/>
                  <a:pt x="1669975" y="217168"/>
                  <a:pt x="1668701" y="217168"/>
                </a:cubicBezTo>
                <a:cubicBezTo>
                  <a:pt x="1667429" y="217168"/>
                  <a:pt x="1666165" y="217168"/>
                  <a:pt x="1664894" y="217168"/>
                </a:cubicBezTo>
                <a:cubicBezTo>
                  <a:pt x="1662356" y="217168"/>
                  <a:pt x="1661081" y="218440"/>
                  <a:pt x="1658543" y="218440"/>
                </a:cubicBezTo>
                <a:cubicBezTo>
                  <a:pt x="1657274" y="217168"/>
                  <a:pt x="1657274" y="217168"/>
                  <a:pt x="1656005" y="217168"/>
                </a:cubicBezTo>
                <a:cubicBezTo>
                  <a:pt x="1656005" y="215902"/>
                  <a:pt x="1654731" y="213359"/>
                  <a:pt x="1654731" y="212093"/>
                </a:cubicBezTo>
                <a:cubicBezTo>
                  <a:pt x="1656005" y="212093"/>
                  <a:pt x="1656005" y="210821"/>
                  <a:pt x="1657274" y="210821"/>
                </a:cubicBezTo>
                <a:cubicBezTo>
                  <a:pt x="1656005" y="210821"/>
                  <a:pt x="1656005" y="209550"/>
                  <a:pt x="1656005" y="208284"/>
                </a:cubicBezTo>
                <a:cubicBezTo>
                  <a:pt x="1657274" y="208284"/>
                  <a:pt x="1657274" y="208284"/>
                  <a:pt x="1658543" y="208284"/>
                </a:cubicBezTo>
                <a:cubicBezTo>
                  <a:pt x="1659812" y="208284"/>
                  <a:pt x="1659812" y="207012"/>
                  <a:pt x="1661081" y="207012"/>
                </a:cubicBezTo>
                <a:cubicBezTo>
                  <a:pt x="1659812" y="207012"/>
                  <a:pt x="1659812" y="205740"/>
                  <a:pt x="1658543" y="204469"/>
                </a:cubicBezTo>
                <a:cubicBezTo>
                  <a:pt x="1658543" y="204469"/>
                  <a:pt x="1659812" y="203203"/>
                  <a:pt x="1659812" y="203203"/>
                </a:cubicBezTo>
                <a:cubicBezTo>
                  <a:pt x="1658543" y="203203"/>
                  <a:pt x="1658543" y="201931"/>
                  <a:pt x="1658543" y="201931"/>
                </a:cubicBezTo>
                <a:cubicBezTo>
                  <a:pt x="1658543" y="200659"/>
                  <a:pt x="1659812" y="200659"/>
                  <a:pt x="1659812" y="199394"/>
                </a:cubicBezTo>
                <a:cubicBezTo>
                  <a:pt x="1659812" y="199394"/>
                  <a:pt x="1661081" y="199394"/>
                  <a:pt x="1661081" y="199394"/>
                </a:cubicBezTo>
                <a:cubicBezTo>
                  <a:pt x="1661081" y="199394"/>
                  <a:pt x="1662356" y="200659"/>
                  <a:pt x="1662356" y="200659"/>
                </a:cubicBezTo>
                <a:cubicBezTo>
                  <a:pt x="1662356" y="200659"/>
                  <a:pt x="1663625" y="200659"/>
                  <a:pt x="1664894" y="200659"/>
                </a:cubicBezTo>
                <a:cubicBezTo>
                  <a:pt x="1666165" y="201931"/>
                  <a:pt x="1667429" y="201931"/>
                  <a:pt x="1668701" y="203203"/>
                </a:cubicBezTo>
                <a:cubicBezTo>
                  <a:pt x="1672512" y="201931"/>
                  <a:pt x="1676325" y="201931"/>
                  <a:pt x="1680132" y="201931"/>
                </a:cubicBezTo>
                <a:cubicBezTo>
                  <a:pt x="1681401" y="201931"/>
                  <a:pt x="1683944" y="203203"/>
                  <a:pt x="1685213" y="203203"/>
                </a:cubicBezTo>
                <a:cubicBezTo>
                  <a:pt x="1686483" y="201931"/>
                  <a:pt x="1686483" y="201931"/>
                  <a:pt x="1687752" y="201931"/>
                </a:cubicBezTo>
                <a:cubicBezTo>
                  <a:pt x="1689021" y="200659"/>
                  <a:pt x="1689021" y="199394"/>
                  <a:pt x="1689021" y="198122"/>
                </a:cubicBezTo>
                <a:cubicBezTo>
                  <a:pt x="1689021" y="196850"/>
                  <a:pt x="1690295" y="196850"/>
                  <a:pt x="1691564" y="195578"/>
                </a:cubicBezTo>
                <a:cubicBezTo>
                  <a:pt x="1690295" y="195578"/>
                  <a:pt x="1690295" y="194313"/>
                  <a:pt x="1690295" y="194313"/>
                </a:cubicBezTo>
                <a:cubicBezTo>
                  <a:pt x="1689021" y="194313"/>
                  <a:pt x="1689021" y="194313"/>
                  <a:pt x="1687752" y="194313"/>
                </a:cubicBezTo>
                <a:cubicBezTo>
                  <a:pt x="1687752" y="194313"/>
                  <a:pt x="1686483" y="195578"/>
                  <a:pt x="1686483" y="195578"/>
                </a:cubicBezTo>
                <a:cubicBezTo>
                  <a:pt x="1685213" y="195578"/>
                  <a:pt x="1682670" y="196850"/>
                  <a:pt x="1681401" y="196850"/>
                </a:cubicBezTo>
                <a:cubicBezTo>
                  <a:pt x="1680132" y="195578"/>
                  <a:pt x="1678863" y="195578"/>
                  <a:pt x="1677595" y="195578"/>
                </a:cubicBezTo>
                <a:cubicBezTo>
                  <a:pt x="1676325" y="195578"/>
                  <a:pt x="1676325" y="194313"/>
                  <a:pt x="1675051" y="194313"/>
                </a:cubicBezTo>
                <a:cubicBezTo>
                  <a:pt x="1673781" y="193041"/>
                  <a:pt x="1671244" y="193041"/>
                  <a:pt x="1669975" y="193041"/>
                </a:cubicBezTo>
                <a:cubicBezTo>
                  <a:pt x="1672512" y="191769"/>
                  <a:pt x="1673781" y="191769"/>
                  <a:pt x="1675051" y="191769"/>
                </a:cubicBezTo>
                <a:cubicBezTo>
                  <a:pt x="1675051" y="191769"/>
                  <a:pt x="1676325" y="191769"/>
                  <a:pt x="1676325" y="191769"/>
                </a:cubicBezTo>
                <a:cubicBezTo>
                  <a:pt x="1676325" y="190497"/>
                  <a:pt x="1675051" y="190497"/>
                  <a:pt x="1675051" y="190497"/>
                </a:cubicBezTo>
                <a:cubicBezTo>
                  <a:pt x="1673781" y="190497"/>
                  <a:pt x="1671244" y="190497"/>
                  <a:pt x="1669975" y="190497"/>
                </a:cubicBezTo>
                <a:cubicBezTo>
                  <a:pt x="1668701" y="189232"/>
                  <a:pt x="1667429" y="189232"/>
                  <a:pt x="1666165" y="189232"/>
                </a:cubicBezTo>
                <a:cubicBezTo>
                  <a:pt x="1664894" y="187960"/>
                  <a:pt x="1664894" y="187960"/>
                  <a:pt x="1663625" y="186688"/>
                </a:cubicBezTo>
                <a:cubicBezTo>
                  <a:pt x="1663625" y="185423"/>
                  <a:pt x="1663625" y="185423"/>
                  <a:pt x="1663625" y="184151"/>
                </a:cubicBezTo>
                <a:cubicBezTo>
                  <a:pt x="1662356" y="182879"/>
                  <a:pt x="1662356" y="182879"/>
                  <a:pt x="1661081" y="181613"/>
                </a:cubicBezTo>
                <a:cubicBezTo>
                  <a:pt x="1662356" y="181613"/>
                  <a:pt x="1662356" y="180342"/>
                  <a:pt x="1662356" y="180342"/>
                </a:cubicBezTo>
                <a:cubicBezTo>
                  <a:pt x="1663625" y="180342"/>
                  <a:pt x="1663625" y="180342"/>
                  <a:pt x="1664894" y="180342"/>
                </a:cubicBezTo>
                <a:cubicBezTo>
                  <a:pt x="1664894" y="180342"/>
                  <a:pt x="1666165" y="181613"/>
                  <a:pt x="1667429" y="181613"/>
                </a:cubicBezTo>
                <a:cubicBezTo>
                  <a:pt x="1667429" y="181613"/>
                  <a:pt x="1668701" y="181613"/>
                  <a:pt x="1668701" y="181613"/>
                </a:cubicBezTo>
                <a:cubicBezTo>
                  <a:pt x="1671244" y="181613"/>
                  <a:pt x="1672512" y="181613"/>
                  <a:pt x="1673781" y="181613"/>
                </a:cubicBezTo>
                <a:cubicBezTo>
                  <a:pt x="1673781" y="181613"/>
                  <a:pt x="1675051" y="181613"/>
                  <a:pt x="1676325" y="181613"/>
                </a:cubicBezTo>
                <a:cubicBezTo>
                  <a:pt x="1676325" y="181613"/>
                  <a:pt x="1676325" y="182879"/>
                  <a:pt x="1676325" y="182879"/>
                </a:cubicBezTo>
                <a:cubicBezTo>
                  <a:pt x="1676325" y="182879"/>
                  <a:pt x="1677595" y="182879"/>
                  <a:pt x="1677595" y="182879"/>
                </a:cubicBezTo>
                <a:cubicBezTo>
                  <a:pt x="1677595" y="181613"/>
                  <a:pt x="1678863" y="181613"/>
                  <a:pt x="1678863" y="180342"/>
                </a:cubicBezTo>
                <a:cubicBezTo>
                  <a:pt x="1677595" y="180342"/>
                  <a:pt x="1677595" y="179070"/>
                  <a:pt x="1676325" y="179070"/>
                </a:cubicBezTo>
                <a:cubicBezTo>
                  <a:pt x="1676325" y="177798"/>
                  <a:pt x="1676325" y="177798"/>
                  <a:pt x="1676325" y="176532"/>
                </a:cubicBezTo>
                <a:cubicBezTo>
                  <a:pt x="1677595" y="176532"/>
                  <a:pt x="1678863" y="175261"/>
                  <a:pt x="1680132" y="175261"/>
                </a:cubicBezTo>
                <a:cubicBezTo>
                  <a:pt x="1681401" y="175261"/>
                  <a:pt x="1681401" y="175261"/>
                  <a:pt x="1682670" y="175261"/>
                </a:cubicBezTo>
                <a:cubicBezTo>
                  <a:pt x="1685213" y="176532"/>
                  <a:pt x="1686483" y="176532"/>
                  <a:pt x="1687752" y="176532"/>
                </a:cubicBezTo>
                <a:cubicBezTo>
                  <a:pt x="1689021" y="176532"/>
                  <a:pt x="1690295" y="176532"/>
                  <a:pt x="1691564" y="176532"/>
                </a:cubicBezTo>
                <a:cubicBezTo>
                  <a:pt x="1691564" y="177798"/>
                  <a:pt x="1692833" y="177798"/>
                  <a:pt x="1694102" y="177798"/>
                </a:cubicBezTo>
                <a:cubicBezTo>
                  <a:pt x="1695371" y="177798"/>
                  <a:pt x="1695371" y="177798"/>
                  <a:pt x="1696640" y="177798"/>
                </a:cubicBezTo>
                <a:cubicBezTo>
                  <a:pt x="1696640" y="177798"/>
                  <a:pt x="1696640" y="176532"/>
                  <a:pt x="1696640" y="176532"/>
                </a:cubicBezTo>
                <a:cubicBezTo>
                  <a:pt x="1695371" y="175261"/>
                  <a:pt x="1695371" y="175261"/>
                  <a:pt x="1694102" y="175261"/>
                </a:cubicBezTo>
                <a:cubicBezTo>
                  <a:pt x="1694102" y="173989"/>
                  <a:pt x="1694102" y="173989"/>
                  <a:pt x="1694102" y="172723"/>
                </a:cubicBezTo>
                <a:cubicBezTo>
                  <a:pt x="1694102" y="172723"/>
                  <a:pt x="1695371" y="172723"/>
                  <a:pt x="1696640" y="172723"/>
                </a:cubicBezTo>
                <a:cubicBezTo>
                  <a:pt x="1696640" y="172723"/>
                  <a:pt x="1696640" y="171451"/>
                  <a:pt x="1696640" y="171451"/>
                </a:cubicBezTo>
                <a:cubicBezTo>
                  <a:pt x="1694102" y="171451"/>
                  <a:pt x="1692833" y="171451"/>
                  <a:pt x="1691564" y="171451"/>
                </a:cubicBezTo>
                <a:cubicBezTo>
                  <a:pt x="1691564" y="170180"/>
                  <a:pt x="1690295" y="170180"/>
                  <a:pt x="1690295" y="168908"/>
                </a:cubicBezTo>
                <a:cubicBezTo>
                  <a:pt x="1689021" y="168908"/>
                  <a:pt x="1687752" y="168908"/>
                  <a:pt x="1686483" y="168908"/>
                </a:cubicBezTo>
                <a:cubicBezTo>
                  <a:pt x="1685213" y="168908"/>
                  <a:pt x="1685213" y="167642"/>
                  <a:pt x="1685213" y="167642"/>
                </a:cubicBezTo>
                <a:cubicBezTo>
                  <a:pt x="1686483" y="166370"/>
                  <a:pt x="1686483" y="166370"/>
                  <a:pt x="1687752" y="165099"/>
                </a:cubicBezTo>
                <a:cubicBezTo>
                  <a:pt x="1687752" y="163833"/>
                  <a:pt x="1689021" y="162561"/>
                  <a:pt x="1689021" y="161289"/>
                </a:cubicBezTo>
                <a:cubicBezTo>
                  <a:pt x="1690295" y="161289"/>
                  <a:pt x="1692833" y="160018"/>
                  <a:pt x="1694102" y="158752"/>
                </a:cubicBezTo>
                <a:cubicBezTo>
                  <a:pt x="1696640" y="160018"/>
                  <a:pt x="1697915" y="160018"/>
                  <a:pt x="1700452" y="161289"/>
                </a:cubicBezTo>
                <a:cubicBezTo>
                  <a:pt x="1700452" y="161289"/>
                  <a:pt x="1701722" y="160018"/>
                  <a:pt x="1702991" y="160018"/>
                </a:cubicBezTo>
                <a:cubicBezTo>
                  <a:pt x="1704261" y="158752"/>
                  <a:pt x="1704261" y="158752"/>
                  <a:pt x="1705535" y="157480"/>
                </a:cubicBezTo>
                <a:cubicBezTo>
                  <a:pt x="1704266" y="157480"/>
                  <a:pt x="1704266" y="157480"/>
                  <a:pt x="1702991" y="157480"/>
                </a:cubicBezTo>
                <a:cubicBezTo>
                  <a:pt x="1701722" y="157480"/>
                  <a:pt x="1701722" y="156208"/>
                  <a:pt x="1700452" y="156208"/>
                </a:cubicBezTo>
                <a:cubicBezTo>
                  <a:pt x="1701722" y="156208"/>
                  <a:pt x="1702991" y="156208"/>
                  <a:pt x="1704266" y="156208"/>
                </a:cubicBezTo>
                <a:cubicBezTo>
                  <a:pt x="1705535" y="154943"/>
                  <a:pt x="1706804" y="154943"/>
                  <a:pt x="1708072" y="154943"/>
                </a:cubicBezTo>
                <a:cubicBezTo>
                  <a:pt x="1709342" y="154943"/>
                  <a:pt x="1710611" y="156208"/>
                  <a:pt x="1711885" y="156208"/>
                </a:cubicBezTo>
                <a:cubicBezTo>
                  <a:pt x="1711885" y="156208"/>
                  <a:pt x="1713154" y="156208"/>
                  <a:pt x="1714424" y="156208"/>
                </a:cubicBezTo>
                <a:cubicBezTo>
                  <a:pt x="1715693" y="153671"/>
                  <a:pt x="1718230" y="152399"/>
                  <a:pt x="1719506" y="151127"/>
                </a:cubicBezTo>
                <a:cubicBezTo>
                  <a:pt x="1719506" y="151127"/>
                  <a:pt x="1719506" y="149862"/>
                  <a:pt x="1719506" y="149862"/>
                </a:cubicBezTo>
                <a:cubicBezTo>
                  <a:pt x="1718230" y="149862"/>
                  <a:pt x="1716961" y="149862"/>
                  <a:pt x="1715693" y="149862"/>
                </a:cubicBezTo>
                <a:cubicBezTo>
                  <a:pt x="1715693" y="149862"/>
                  <a:pt x="1714424" y="148590"/>
                  <a:pt x="1714424" y="148590"/>
                </a:cubicBezTo>
                <a:cubicBezTo>
                  <a:pt x="1713154" y="148590"/>
                  <a:pt x="1710611" y="148590"/>
                  <a:pt x="1709342" y="148590"/>
                </a:cubicBezTo>
                <a:cubicBezTo>
                  <a:pt x="1708072" y="148590"/>
                  <a:pt x="1706804" y="149862"/>
                  <a:pt x="1705535" y="149862"/>
                </a:cubicBezTo>
                <a:cubicBezTo>
                  <a:pt x="1704261" y="151127"/>
                  <a:pt x="1702991" y="151127"/>
                  <a:pt x="1701722" y="151127"/>
                </a:cubicBezTo>
                <a:cubicBezTo>
                  <a:pt x="1700452" y="151127"/>
                  <a:pt x="1700452" y="149862"/>
                  <a:pt x="1699183" y="149862"/>
                </a:cubicBezTo>
                <a:cubicBezTo>
                  <a:pt x="1700452" y="148590"/>
                  <a:pt x="1700452" y="147318"/>
                  <a:pt x="1701722" y="146053"/>
                </a:cubicBezTo>
                <a:cubicBezTo>
                  <a:pt x="1701722" y="144781"/>
                  <a:pt x="1701722" y="144781"/>
                  <a:pt x="1701722" y="143509"/>
                </a:cubicBezTo>
                <a:cubicBezTo>
                  <a:pt x="1702991" y="143509"/>
                  <a:pt x="1704261" y="142237"/>
                  <a:pt x="1705535" y="142237"/>
                </a:cubicBezTo>
                <a:cubicBezTo>
                  <a:pt x="1708072" y="142237"/>
                  <a:pt x="1709342" y="143509"/>
                  <a:pt x="1711885" y="143509"/>
                </a:cubicBezTo>
                <a:cubicBezTo>
                  <a:pt x="1711885" y="142237"/>
                  <a:pt x="1713154" y="142237"/>
                  <a:pt x="1713154" y="142237"/>
                </a:cubicBezTo>
                <a:cubicBezTo>
                  <a:pt x="1713154" y="142237"/>
                  <a:pt x="1713154" y="140972"/>
                  <a:pt x="1713154" y="140972"/>
                </a:cubicBezTo>
                <a:cubicBezTo>
                  <a:pt x="1713154" y="140972"/>
                  <a:pt x="1714424" y="139700"/>
                  <a:pt x="1714424" y="139700"/>
                </a:cubicBezTo>
                <a:cubicBezTo>
                  <a:pt x="1716961" y="139700"/>
                  <a:pt x="1718236" y="139700"/>
                  <a:pt x="1720775" y="139700"/>
                </a:cubicBezTo>
                <a:cubicBezTo>
                  <a:pt x="1720775" y="139700"/>
                  <a:pt x="1722043" y="140972"/>
                  <a:pt x="1722043" y="140972"/>
                </a:cubicBezTo>
                <a:cubicBezTo>
                  <a:pt x="1724581" y="140972"/>
                  <a:pt x="1725855" y="142237"/>
                  <a:pt x="1728393" y="142237"/>
                </a:cubicBezTo>
                <a:cubicBezTo>
                  <a:pt x="1728393" y="143509"/>
                  <a:pt x="1729662" y="143509"/>
                  <a:pt x="1729662" y="144781"/>
                </a:cubicBezTo>
                <a:cubicBezTo>
                  <a:pt x="1730932" y="144781"/>
                  <a:pt x="1732206" y="146053"/>
                  <a:pt x="1733475" y="146053"/>
                </a:cubicBezTo>
                <a:cubicBezTo>
                  <a:pt x="1733475" y="146053"/>
                  <a:pt x="1733475" y="147318"/>
                  <a:pt x="1733475" y="148590"/>
                </a:cubicBezTo>
                <a:cubicBezTo>
                  <a:pt x="1732206" y="149862"/>
                  <a:pt x="1732206" y="151127"/>
                  <a:pt x="1730932" y="152399"/>
                </a:cubicBezTo>
                <a:cubicBezTo>
                  <a:pt x="1730932" y="153671"/>
                  <a:pt x="1732206" y="153671"/>
                  <a:pt x="1732206" y="154943"/>
                </a:cubicBezTo>
                <a:cubicBezTo>
                  <a:pt x="1732206" y="156208"/>
                  <a:pt x="1732206" y="157480"/>
                  <a:pt x="1732206" y="158752"/>
                </a:cubicBezTo>
                <a:cubicBezTo>
                  <a:pt x="1732206" y="158752"/>
                  <a:pt x="1730932" y="160018"/>
                  <a:pt x="1730932" y="161289"/>
                </a:cubicBezTo>
                <a:cubicBezTo>
                  <a:pt x="1730932" y="162561"/>
                  <a:pt x="1732206" y="163833"/>
                  <a:pt x="1732206" y="165099"/>
                </a:cubicBezTo>
                <a:cubicBezTo>
                  <a:pt x="1732206" y="166370"/>
                  <a:pt x="1732206" y="168908"/>
                  <a:pt x="1732206" y="170180"/>
                </a:cubicBezTo>
                <a:cubicBezTo>
                  <a:pt x="1733475" y="171451"/>
                  <a:pt x="1733475" y="171451"/>
                  <a:pt x="1734744" y="172717"/>
                </a:cubicBezTo>
                <a:cubicBezTo>
                  <a:pt x="1734744" y="173989"/>
                  <a:pt x="1734744" y="175261"/>
                  <a:pt x="1734744" y="176532"/>
                </a:cubicBezTo>
                <a:cubicBezTo>
                  <a:pt x="1734744" y="176532"/>
                  <a:pt x="1736013" y="176532"/>
                  <a:pt x="1736013" y="176532"/>
                </a:cubicBezTo>
                <a:cubicBezTo>
                  <a:pt x="1736013" y="176532"/>
                  <a:pt x="1737282" y="177798"/>
                  <a:pt x="1737282" y="177798"/>
                </a:cubicBezTo>
                <a:cubicBezTo>
                  <a:pt x="1737282" y="176532"/>
                  <a:pt x="1738551" y="176532"/>
                  <a:pt x="1738551" y="175261"/>
                </a:cubicBezTo>
                <a:cubicBezTo>
                  <a:pt x="1739826" y="175261"/>
                  <a:pt x="1741096" y="173989"/>
                  <a:pt x="1742364" y="173989"/>
                </a:cubicBezTo>
                <a:cubicBezTo>
                  <a:pt x="1743635" y="172717"/>
                  <a:pt x="1744901" y="172717"/>
                  <a:pt x="1746177" y="172717"/>
                </a:cubicBezTo>
                <a:cubicBezTo>
                  <a:pt x="1747445" y="173989"/>
                  <a:pt x="1747445" y="173989"/>
                  <a:pt x="1748714" y="175261"/>
                </a:cubicBezTo>
                <a:cubicBezTo>
                  <a:pt x="1749983" y="176532"/>
                  <a:pt x="1749983" y="176532"/>
                  <a:pt x="1751253" y="177798"/>
                </a:cubicBezTo>
                <a:cubicBezTo>
                  <a:pt x="1749983" y="177798"/>
                  <a:pt x="1749983" y="179070"/>
                  <a:pt x="1748714" y="179070"/>
                </a:cubicBezTo>
                <a:cubicBezTo>
                  <a:pt x="1748714" y="179070"/>
                  <a:pt x="1747445" y="179070"/>
                  <a:pt x="1747445" y="179070"/>
                </a:cubicBezTo>
                <a:cubicBezTo>
                  <a:pt x="1747445" y="179070"/>
                  <a:pt x="1747445" y="180342"/>
                  <a:pt x="1747445" y="180342"/>
                </a:cubicBezTo>
                <a:cubicBezTo>
                  <a:pt x="1747445" y="180342"/>
                  <a:pt x="1748714" y="181607"/>
                  <a:pt x="1748714" y="181607"/>
                </a:cubicBezTo>
                <a:cubicBezTo>
                  <a:pt x="1747445" y="184151"/>
                  <a:pt x="1747445" y="185423"/>
                  <a:pt x="1746177" y="186688"/>
                </a:cubicBezTo>
                <a:cubicBezTo>
                  <a:pt x="1746177" y="187960"/>
                  <a:pt x="1746177" y="187960"/>
                  <a:pt x="1746177" y="189232"/>
                </a:cubicBezTo>
                <a:cubicBezTo>
                  <a:pt x="1746177" y="190497"/>
                  <a:pt x="1747445" y="190497"/>
                  <a:pt x="1747445" y="190497"/>
                </a:cubicBezTo>
                <a:cubicBezTo>
                  <a:pt x="1747445" y="190497"/>
                  <a:pt x="1747445" y="191769"/>
                  <a:pt x="1747445" y="191769"/>
                </a:cubicBezTo>
                <a:cubicBezTo>
                  <a:pt x="1747445" y="191769"/>
                  <a:pt x="1748714" y="191769"/>
                  <a:pt x="1748714" y="191769"/>
                </a:cubicBezTo>
                <a:cubicBezTo>
                  <a:pt x="1748714" y="191769"/>
                  <a:pt x="1749983" y="190497"/>
                  <a:pt x="1749983" y="190497"/>
                </a:cubicBezTo>
                <a:lnTo>
                  <a:pt x="1751253" y="189232"/>
                </a:lnTo>
                <a:lnTo>
                  <a:pt x="1752528" y="190497"/>
                </a:lnTo>
                <a:cubicBezTo>
                  <a:pt x="1752528" y="190497"/>
                  <a:pt x="1753797" y="189232"/>
                  <a:pt x="1753797" y="189232"/>
                </a:cubicBezTo>
                <a:cubicBezTo>
                  <a:pt x="1753797" y="189232"/>
                  <a:pt x="1755066" y="187960"/>
                  <a:pt x="1756334" y="187960"/>
                </a:cubicBezTo>
                <a:cubicBezTo>
                  <a:pt x="1756334" y="187960"/>
                  <a:pt x="1757603" y="187960"/>
                  <a:pt x="1757603" y="187960"/>
                </a:cubicBezTo>
                <a:cubicBezTo>
                  <a:pt x="1757603" y="189232"/>
                  <a:pt x="1756334" y="190497"/>
                  <a:pt x="1756334" y="191769"/>
                </a:cubicBezTo>
                <a:cubicBezTo>
                  <a:pt x="1755066" y="193041"/>
                  <a:pt x="1753797" y="195578"/>
                  <a:pt x="1752528" y="196850"/>
                </a:cubicBezTo>
                <a:cubicBezTo>
                  <a:pt x="1752528" y="196850"/>
                  <a:pt x="1751253" y="198122"/>
                  <a:pt x="1751253" y="198122"/>
                </a:cubicBezTo>
                <a:cubicBezTo>
                  <a:pt x="1749983" y="199388"/>
                  <a:pt x="1747445" y="201931"/>
                  <a:pt x="1746177" y="203203"/>
                </a:cubicBezTo>
                <a:lnTo>
                  <a:pt x="1744901" y="203203"/>
                </a:lnTo>
                <a:lnTo>
                  <a:pt x="1744267" y="203837"/>
                </a:lnTo>
                <a:lnTo>
                  <a:pt x="1742364" y="204469"/>
                </a:lnTo>
                <a:cubicBezTo>
                  <a:pt x="1739826" y="205740"/>
                  <a:pt x="1736013" y="207012"/>
                  <a:pt x="1733475" y="208278"/>
                </a:cubicBezTo>
                <a:cubicBezTo>
                  <a:pt x="1733475" y="208278"/>
                  <a:pt x="1732206" y="209550"/>
                  <a:pt x="1732206" y="209550"/>
                </a:cubicBezTo>
                <a:cubicBezTo>
                  <a:pt x="1732206" y="209550"/>
                  <a:pt x="1733475" y="209550"/>
                  <a:pt x="1734744" y="209550"/>
                </a:cubicBezTo>
                <a:cubicBezTo>
                  <a:pt x="1734744" y="208278"/>
                  <a:pt x="1736013" y="207012"/>
                  <a:pt x="1737282" y="207012"/>
                </a:cubicBezTo>
                <a:cubicBezTo>
                  <a:pt x="1738557" y="205740"/>
                  <a:pt x="1739826" y="205740"/>
                  <a:pt x="1741096" y="205740"/>
                </a:cubicBezTo>
                <a:cubicBezTo>
                  <a:pt x="1742364" y="205740"/>
                  <a:pt x="1742364" y="205740"/>
                  <a:pt x="1743635" y="205740"/>
                </a:cubicBezTo>
                <a:cubicBezTo>
                  <a:pt x="1743635" y="205740"/>
                  <a:pt x="1743635" y="204469"/>
                  <a:pt x="1743635" y="204469"/>
                </a:cubicBezTo>
                <a:lnTo>
                  <a:pt x="1744267" y="203837"/>
                </a:lnTo>
                <a:lnTo>
                  <a:pt x="1746177" y="203203"/>
                </a:lnTo>
                <a:lnTo>
                  <a:pt x="1747445" y="203203"/>
                </a:lnTo>
                <a:cubicBezTo>
                  <a:pt x="1747445" y="203203"/>
                  <a:pt x="1748714" y="204469"/>
                  <a:pt x="1748714" y="204469"/>
                </a:cubicBezTo>
                <a:cubicBezTo>
                  <a:pt x="1749983" y="204469"/>
                  <a:pt x="1752528" y="205740"/>
                  <a:pt x="1753797" y="205740"/>
                </a:cubicBezTo>
                <a:cubicBezTo>
                  <a:pt x="1753797" y="205740"/>
                  <a:pt x="1753797" y="207012"/>
                  <a:pt x="1753797" y="207012"/>
                </a:cubicBezTo>
                <a:cubicBezTo>
                  <a:pt x="1752528" y="208278"/>
                  <a:pt x="1751253" y="208278"/>
                  <a:pt x="1749983" y="209550"/>
                </a:cubicBezTo>
                <a:cubicBezTo>
                  <a:pt x="1748714" y="210821"/>
                  <a:pt x="1748714" y="210821"/>
                  <a:pt x="1747445" y="212093"/>
                </a:cubicBezTo>
                <a:cubicBezTo>
                  <a:pt x="1747445" y="212093"/>
                  <a:pt x="1747445" y="213359"/>
                  <a:pt x="1747445" y="213359"/>
                </a:cubicBezTo>
                <a:cubicBezTo>
                  <a:pt x="1748714" y="213359"/>
                  <a:pt x="1748714" y="213359"/>
                  <a:pt x="1749983" y="213359"/>
                </a:cubicBezTo>
                <a:cubicBezTo>
                  <a:pt x="1751253" y="212093"/>
                  <a:pt x="1752528" y="210821"/>
                  <a:pt x="1753797" y="209550"/>
                </a:cubicBezTo>
                <a:cubicBezTo>
                  <a:pt x="1753797" y="208278"/>
                  <a:pt x="1755066" y="207012"/>
                  <a:pt x="1755066" y="205740"/>
                </a:cubicBezTo>
                <a:cubicBezTo>
                  <a:pt x="1755066" y="205740"/>
                  <a:pt x="1756334" y="205740"/>
                  <a:pt x="1756334" y="205740"/>
                </a:cubicBezTo>
                <a:cubicBezTo>
                  <a:pt x="1756334" y="207012"/>
                  <a:pt x="1757603" y="209550"/>
                  <a:pt x="1757603" y="210821"/>
                </a:cubicBezTo>
                <a:cubicBezTo>
                  <a:pt x="1757603" y="210821"/>
                  <a:pt x="1756334" y="212093"/>
                  <a:pt x="1756334" y="213359"/>
                </a:cubicBezTo>
                <a:lnTo>
                  <a:pt x="1757861" y="214124"/>
                </a:lnTo>
                <a:lnTo>
                  <a:pt x="1757610" y="213366"/>
                </a:lnTo>
                <a:cubicBezTo>
                  <a:pt x="1757610" y="213366"/>
                  <a:pt x="1758868" y="212094"/>
                  <a:pt x="1758868" y="212094"/>
                </a:cubicBezTo>
                <a:cubicBezTo>
                  <a:pt x="1760149" y="212094"/>
                  <a:pt x="1761407" y="212094"/>
                  <a:pt x="1762687" y="212094"/>
                </a:cubicBezTo>
                <a:cubicBezTo>
                  <a:pt x="1762687" y="213366"/>
                  <a:pt x="1763945" y="213366"/>
                  <a:pt x="1763945" y="214637"/>
                </a:cubicBezTo>
                <a:cubicBezTo>
                  <a:pt x="1765225" y="214637"/>
                  <a:pt x="1765225" y="215896"/>
                  <a:pt x="1766483" y="215896"/>
                </a:cubicBezTo>
                <a:cubicBezTo>
                  <a:pt x="1767764" y="215896"/>
                  <a:pt x="1767764" y="214637"/>
                  <a:pt x="1769023" y="213366"/>
                </a:cubicBezTo>
                <a:cubicBezTo>
                  <a:pt x="1770303" y="212094"/>
                  <a:pt x="1770303" y="210822"/>
                  <a:pt x="1770303" y="209550"/>
                </a:cubicBezTo>
                <a:cubicBezTo>
                  <a:pt x="1769023" y="210822"/>
                  <a:pt x="1769023" y="210822"/>
                  <a:pt x="1767764" y="210822"/>
                </a:cubicBezTo>
                <a:cubicBezTo>
                  <a:pt x="1767764" y="210822"/>
                  <a:pt x="1766483" y="210822"/>
                  <a:pt x="1766483" y="210822"/>
                </a:cubicBezTo>
                <a:cubicBezTo>
                  <a:pt x="1765225" y="209550"/>
                  <a:pt x="1765225" y="209550"/>
                  <a:pt x="1765225" y="208278"/>
                </a:cubicBezTo>
                <a:cubicBezTo>
                  <a:pt x="1766483" y="207006"/>
                  <a:pt x="1766483" y="205748"/>
                  <a:pt x="1767764" y="204476"/>
                </a:cubicBezTo>
                <a:cubicBezTo>
                  <a:pt x="1766483" y="204476"/>
                  <a:pt x="1766483" y="203204"/>
                  <a:pt x="1766483" y="201932"/>
                </a:cubicBezTo>
                <a:cubicBezTo>
                  <a:pt x="1767764" y="200660"/>
                  <a:pt x="1767764" y="199388"/>
                  <a:pt x="1769023" y="198116"/>
                </a:cubicBezTo>
                <a:cubicBezTo>
                  <a:pt x="1767764" y="195586"/>
                  <a:pt x="1767764" y="194314"/>
                  <a:pt x="1766483" y="191770"/>
                </a:cubicBezTo>
                <a:cubicBezTo>
                  <a:pt x="1765225" y="191770"/>
                  <a:pt x="1765225" y="190498"/>
                  <a:pt x="1763945" y="189227"/>
                </a:cubicBezTo>
                <a:cubicBezTo>
                  <a:pt x="1762687" y="187955"/>
                  <a:pt x="1762687" y="187955"/>
                  <a:pt x="1761407" y="187955"/>
                </a:cubicBezTo>
                <a:lnTo>
                  <a:pt x="1758870" y="185426"/>
                </a:lnTo>
                <a:lnTo>
                  <a:pt x="1757603" y="186688"/>
                </a:lnTo>
                <a:cubicBezTo>
                  <a:pt x="1756334" y="186688"/>
                  <a:pt x="1756334" y="186688"/>
                  <a:pt x="1755066" y="186688"/>
                </a:cubicBezTo>
                <a:cubicBezTo>
                  <a:pt x="1753797" y="186688"/>
                  <a:pt x="1753797" y="187960"/>
                  <a:pt x="1752528" y="187960"/>
                </a:cubicBezTo>
                <a:cubicBezTo>
                  <a:pt x="1751253" y="187960"/>
                  <a:pt x="1751253" y="186688"/>
                  <a:pt x="1749983" y="186688"/>
                </a:cubicBezTo>
                <a:cubicBezTo>
                  <a:pt x="1749983" y="185423"/>
                  <a:pt x="1749983" y="185423"/>
                  <a:pt x="1749983" y="184151"/>
                </a:cubicBezTo>
                <a:cubicBezTo>
                  <a:pt x="1751253" y="181607"/>
                  <a:pt x="1752528" y="180342"/>
                  <a:pt x="1753797" y="177798"/>
                </a:cubicBezTo>
                <a:cubicBezTo>
                  <a:pt x="1755066" y="177798"/>
                  <a:pt x="1756334" y="176532"/>
                  <a:pt x="1757603" y="176532"/>
                </a:cubicBezTo>
                <a:cubicBezTo>
                  <a:pt x="1758872" y="176532"/>
                  <a:pt x="1760146" y="176532"/>
                  <a:pt x="1761415" y="176532"/>
                </a:cubicBezTo>
                <a:cubicBezTo>
                  <a:pt x="1761415" y="176532"/>
                  <a:pt x="1761415" y="177798"/>
                  <a:pt x="1761415" y="177798"/>
                </a:cubicBezTo>
                <a:cubicBezTo>
                  <a:pt x="1761415" y="177798"/>
                  <a:pt x="1762684" y="177798"/>
                  <a:pt x="1762684" y="177798"/>
                </a:cubicBezTo>
                <a:cubicBezTo>
                  <a:pt x="1762684" y="179070"/>
                  <a:pt x="1762684" y="179070"/>
                  <a:pt x="1762684" y="180342"/>
                </a:cubicBezTo>
                <a:cubicBezTo>
                  <a:pt x="1761415" y="180342"/>
                  <a:pt x="1760146" y="181607"/>
                  <a:pt x="1758872" y="182879"/>
                </a:cubicBezTo>
                <a:lnTo>
                  <a:pt x="1758872" y="184150"/>
                </a:lnTo>
                <a:lnTo>
                  <a:pt x="1761407" y="182880"/>
                </a:lnTo>
                <a:cubicBezTo>
                  <a:pt x="1762687" y="182880"/>
                  <a:pt x="1763945" y="181609"/>
                  <a:pt x="1763945" y="181609"/>
                </a:cubicBezTo>
                <a:cubicBezTo>
                  <a:pt x="1765225" y="182880"/>
                  <a:pt x="1765225" y="182880"/>
                  <a:pt x="1766483" y="182880"/>
                </a:cubicBezTo>
                <a:cubicBezTo>
                  <a:pt x="1766483" y="182880"/>
                  <a:pt x="1767764" y="182880"/>
                  <a:pt x="1769023" y="182880"/>
                </a:cubicBezTo>
                <a:cubicBezTo>
                  <a:pt x="1770303" y="184152"/>
                  <a:pt x="1770303" y="184152"/>
                  <a:pt x="1771561" y="185424"/>
                </a:cubicBezTo>
                <a:cubicBezTo>
                  <a:pt x="1771561" y="185424"/>
                  <a:pt x="1772842" y="185424"/>
                  <a:pt x="1772842" y="185424"/>
                </a:cubicBezTo>
                <a:cubicBezTo>
                  <a:pt x="1772842" y="185424"/>
                  <a:pt x="1772842" y="184152"/>
                  <a:pt x="1772842" y="184152"/>
                </a:cubicBezTo>
                <a:cubicBezTo>
                  <a:pt x="1771561" y="182880"/>
                  <a:pt x="1771561" y="182880"/>
                  <a:pt x="1770303" y="181609"/>
                </a:cubicBezTo>
                <a:cubicBezTo>
                  <a:pt x="1769023" y="181609"/>
                  <a:pt x="1767764" y="181609"/>
                  <a:pt x="1766483" y="181609"/>
                </a:cubicBezTo>
                <a:cubicBezTo>
                  <a:pt x="1765225" y="180337"/>
                  <a:pt x="1765225" y="180337"/>
                  <a:pt x="1763945" y="180337"/>
                </a:cubicBezTo>
                <a:cubicBezTo>
                  <a:pt x="1763945" y="179065"/>
                  <a:pt x="1763945" y="179065"/>
                  <a:pt x="1763945" y="177806"/>
                </a:cubicBezTo>
                <a:cubicBezTo>
                  <a:pt x="1765225" y="177806"/>
                  <a:pt x="1765225" y="176534"/>
                  <a:pt x="1765225" y="175262"/>
                </a:cubicBezTo>
                <a:cubicBezTo>
                  <a:pt x="1767764" y="171447"/>
                  <a:pt x="1771561" y="168916"/>
                  <a:pt x="1775380" y="165101"/>
                </a:cubicBezTo>
                <a:cubicBezTo>
                  <a:pt x="1776639" y="165101"/>
                  <a:pt x="1779200" y="163829"/>
                  <a:pt x="1780458" y="163829"/>
                </a:cubicBezTo>
                <a:cubicBezTo>
                  <a:pt x="1781739" y="163829"/>
                  <a:pt x="1782997" y="163829"/>
                  <a:pt x="1784278" y="163829"/>
                </a:cubicBezTo>
                <a:cubicBezTo>
                  <a:pt x="1784278" y="163829"/>
                  <a:pt x="1785536" y="165101"/>
                  <a:pt x="1785536" y="165101"/>
                </a:cubicBezTo>
                <a:cubicBezTo>
                  <a:pt x="1786818" y="165101"/>
                  <a:pt x="1789356" y="166373"/>
                  <a:pt x="1790614" y="166373"/>
                </a:cubicBezTo>
                <a:cubicBezTo>
                  <a:pt x="1791894" y="166373"/>
                  <a:pt x="1793152" y="166373"/>
                  <a:pt x="1794433" y="166373"/>
                </a:cubicBezTo>
                <a:cubicBezTo>
                  <a:pt x="1796972" y="166373"/>
                  <a:pt x="1800769" y="167644"/>
                  <a:pt x="1803331" y="167644"/>
                </a:cubicBezTo>
                <a:cubicBezTo>
                  <a:pt x="1803331" y="168916"/>
                  <a:pt x="1803331" y="168916"/>
                  <a:pt x="1803331" y="170175"/>
                </a:cubicBezTo>
                <a:cubicBezTo>
                  <a:pt x="1804589" y="171447"/>
                  <a:pt x="1807128" y="171447"/>
                  <a:pt x="1808408" y="172719"/>
                </a:cubicBezTo>
                <a:cubicBezTo>
                  <a:pt x="1809666" y="173991"/>
                  <a:pt x="1810947" y="176534"/>
                  <a:pt x="1812205" y="177806"/>
                </a:cubicBezTo>
                <a:cubicBezTo>
                  <a:pt x="1812205" y="179065"/>
                  <a:pt x="1812205" y="180337"/>
                  <a:pt x="1812205" y="181609"/>
                </a:cubicBezTo>
                <a:cubicBezTo>
                  <a:pt x="1812205" y="182880"/>
                  <a:pt x="1813486" y="184152"/>
                  <a:pt x="1813486" y="185424"/>
                </a:cubicBezTo>
                <a:cubicBezTo>
                  <a:pt x="1814744" y="185424"/>
                  <a:pt x="1816025" y="186696"/>
                  <a:pt x="1817282" y="186696"/>
                </a:cubicBezTo>
                <a:cubicBezTo>
                  <a:pt x="1817282" y="186696"/>
                  <a:pt x="1818563" y="185424"/>
                  <a:pt x="1818563" y="185424"/>
                </a:cubicBezTo>
                <a:cubicBezTo>
                  <a:pt x="1818563" y="185424"/>
                  <a:pt x="1818563" y="184152"/>
                  <a:pt x="1818563" y="184152"/>
                </a:cubicBezTo>
                <a:cubicBezTo>
                  <a:pt x="1819821" y="184152"/>
                  <a:pt x="1821102" y="182880"/>
                  <a:pt x="1822360" y="181609"/>
                </a:cubicBezTo>
                <a:cubicBezTo>
                  <a:pt x="1821102" y="181609"/>
                  <a:pt x="1821102" y="180337"/>
                  <a:pt x="1821102" y="180337"/>
                </a:cubicBezTo>
                <a:cubicBezTo>
                  <a:pt x="1819821" y="177806"/>
                  <a:pt x="1819821" y="175262"/>
                  <a:pt x="1818563" y="172719"/>
                </a:cubicBezTo>
                <a:cubicBezTo>
                  <a:pt x="1818563" y="171447"/>
                  <a:pt x="1817282" y="171447"/>
                  <a:pt x="1817282" y="170175"/>
                </a:cubicBezTo>
                <a:cubicBezTo>
                  <a:pt x="1818563" y="168916"/>
                  <a:pt x="1818563" y="168916"/>
                  <a:pt x="1818563" y="167644"/>
                </a:cubicBezTo>
                <a:cubicBezTo>
                  <a:pt x="1821102" y="167644"/>
                  <a:pt x="1823640" y="166373"/>
                  <a:pt x="1826179" y="166373"/>
                </a:cubicBezTo>
                <a:cubicBezTo>
                  <a:pt x="1827460" y="166373"/>
                  <a:pt x="1827460" y="166373"/>
                  <a:pt x="1828719" y="166373"/>
                </a:cubicBezTo>
                <a:cubicBezTo>
                  <a:pt x="1831257" y="166373"/>
                  <a:pt x="1833796" y="166373"/>
                  <a:pt x="1835076" y="166373"/>
                </a:cubicBezTo>
                <a:cubicBezTo>
                  <a:pt x="1836335" y="165101"/>
                  <a:pt x="1838873" y="165101"/>
                  <a:pt x="1840154" y="165101"/>
                </a:cubicBezTo>
                <a:cubicBezTo>
                  <a:pt x="1842693" y="165101"/>
                  <a:pt x="1843951" y="165101"/>
                  <a:pt x="1846490" y="165101"/>
                </a:cubicBezTo>
                <a:cubicBezTo>
                  <a:pt x="1849051" y="165101"/>
                  <a:pt x="1851591" y="163829"/>
                  <a:pt x="1854129" y="163829"/>
                </a:cubicBezTo>
                <a:cubicBezTo>
                  <a:pt x="1855387" y="162557"/>
                  <a:pt x="1857926" y="162557"/>
                  <a:pt x="1859207" y="161285"/>
                </a:cubicBezTo>
                <a:cubicBezTo>
                  <a:pt x="1860465" y="161285"/>
                  <a:pt x="1861745" y="161285"/>
                  <a:pt x="1863003" y="161285"/>
                </a:cubicBezTo>
                <a:cubicBezTo>
                  <a:pt x="1864284" y="161285"/>
                  <a:pt x="1865542" y="162557"/>
                  <a:pt x="1866823" y="162557"/>
                </a:cubicBezTo>
                <a:cubicBezTo>
                  <a:pt x="1869362" y="161285"/>
                  <a:pt x="1871901" y="161285"/>
                  <a:pt x="1874439" y="161285"/>
                </a:cubicBezTo>
                <a:cubicBezTo>
                  <a:pt x="1875720" y="162557"/>
                  <a:pt x="1876978" y="162557"/>
                  <a:pt x="1878259" y="162557"/>
                </a:cubicBezTo>
                <a:cubicBezTo>
                  <a:pt x="1879517" y="162557"/>
                  <a:pt x="1880798" y="161285"/>
                  <a:pt x="1882056" y="161285"/>
                </a:cubicBezTo>
                <a:cubicBezTo>
                  <a:pt x="1882056" y="161285"/>
                  <a:pt x="1882056" y="160026"/>
                  <a:pt x="1882056" y="160026"/>
                </a:cubicBezTo>
                <a:cubicBezTo>
                  <a:pt x="1880798" y="158755"/>
                  <a:pt x="1879517" y="158755"/>
                  <a:pt x="1878259" y="158755"/>
                </a:cubicBezTo>
                <a:cubicBezTo>
                  <a:pt x="1876978" y="160026"/>
                  <a:pt x="1874439" y="160026"/>
                  <a:pt x="1873181" y="160026"/>
                </a:cubicBezTo>
                <a:cubicBezTo>
                  <a:pt x="1870620" y="160026"/>
                  <a:pt x="1869362" y="160026"/>
                  <a:pt x="1866823" y="160026"/>
                </a:cubicBezTo>
                <a:cubicBezTo>
                  <a:pt x="1866823" y="160026"/>
                  <a:pt x="1865542" y="158755"/>
                  <a:pt x="1865542" y="158755"/>
                </a:cubicBezTo>
                <a:cubicBezTo>
                  <a:pt x="1865542" y="157483"/>
                  <a:pt x="1865542" y="157483"/>
                  <a:pt x="1865542" y="157483"/>
                </a:cubicBezTo>
                <a:cubicBezTo>
                  <a:pt x="1865542" y="157483"/>
                  <a:pt x="1866823" y="157483"/>
                  <a:pt x="1868081" y="157483"/>
                </a:cubicBezTo>
                <a:cubicBezTo>
                  <a:pt x="1869362" y="156211"/>
                  <a:pt x="1871901" y="156211"/>
                  <a:pt x="1873181" y="154939"/>
                </a:cubicBezTo>
                <a:cubicBezTo>
                  <a:pt x="1876978" y="154939"/>
                  <a:pt x="1882056" y="153667"/>
                  <a:pt x="1885875" y="152395"/>
                </a:cubicBezTo>
                <a:cubicBezTo>
                  <a:pt x="1888414" y="151137"/>
                  <a:pt x="1892211" y="151137"/>
                  <a:pt x="1894750" y="149865"/>
                </a:cubicBezTo>
                <a:cubicBezTo>
                  <a:pt x="1897311" y="149865"/>
                  <a:pt x="1899850" y="149865"/>
                  <a:pt x="1902389" y="149865"/>
                </a:cubicBezTo>
                <a:cubicBezTo>
                  <a:pt x="1904928" y="149865"/>
                  <a:pt x="1906186" y="151137"/>
                  <a:pt x="1907467" y="151137"/>
                </a:cubicBezTo>
                <a:cubicBezTo>
                  <a:pt x="1907467" y="151137"/>
                  <a:pt x="1908725" y="149865"/>
                  <a:pt x="1910005" y="149865"/>
                </a:cubicBezTo>
                <a:cubicBezTo>
                  <a:pt x="1912544" y="149865"/>
                  <a:pt x="1913802" y="148593"/>
                  <a:pt x="1915083" y="148593"/>
                </a:cubicBezTo>
                <a:cubicBezTo>
                  <a:pt x="1913802" y="148593"/>
                  <a:pt x="1913802" y="147321"/>
                  <a:pt x="1912544" y="147321"/>
                </a:cubicBezTo>
                <a:cubicBezTo>
                  <a:pt x="1911263" y="147321"/>
                  <a:pt x="1911263" y="147321"/>
                  <a:pt x="1910005" y="147321"/>
                </a:cubicBezTo>
                <a:cubicBezTo>
                  <a:pt x="1908725" y="147321"/>
                  <a:pt x="1907467" y="147321"/>
                  <a:pt x="1906186" y="147321"/>
                </a:cubicBezTo>
                <a:cubicBezTo>
                  <a:pt x="1906186" y="147321"/>
                  <a:pt x="1906186" y="146049"/>
                  <a:pt x="1906186" y="146049"/>
                </a:cubicBezTo>
                <a:cubicBezTo>
                  <a:pt x="1904928" y="144777"/>
                  <a:pt x="1903647" y="144777"/>
                  <a:pt x="1902389" y="144777"/>
                </a:cubicBezTo>
                <a:cubicBezTo>
                  <a:pt x="1901108" y="146049"/>
                  <a:pt x="1898569" y="146049"/>
                  <a:pt x="1897311" y="146049"/>
                </a:cubicBezTo>
                <a:cubicBezTo>
                  <a:pt x="1896030" y="146049"/>
                  <a:pt x="1896030" y="146049"/>
                  <a:pt x="1894750" y="146049"/>
                </a:cubicBezTo>
                <a:cubicBezTo>
                  <a:pt x="1890953" y="147321"/>
                  <a:pt x="1888414" y="147321"/>
                  <a:pt x="1884595" y="148593"/>
                </a:cubicBezTo>
                <a:cubicBezTo>
                  <a:pt x="1884595" y="147321"/>
                  <a:pt x="1884595" y="147321"/>
                  <a:pt x="1884595" y="147321"/>
                </a:cubicBezTo>
                <a:cubicBezTo>
                  <a:pt x="1884595" y="147321"/>
                  <a:pt x="1885875" y="146049"/>
                  <a:pt x="1885875" y="146049"/>
                </a:cubicBezTo>
                <a:cubicBezTo>
                  <a:pt x="1885875" y="144777"/>
                  <a:pt x="1887133" y="143505"/>
                  <a:pt x="1887133" y="142234"/>
                </a:cubicBezTo>
                <a:cubicBezTo>
                  <a:pt x="1888414" y="142234"/>
                  <a:pt x="1889672" y="140975"/>
                  <a:pt x="1890953" y="140975"/>
                </a:cubicBezTo>
                <a:cubicBezTo>
                  <a:pt x="1892211" y="139703"/>
                  <a:pt x="1893492" y="139703"/>
                  <a:pt x="1894750" y="138431"/>
                </a:cubicBezTo>
                <a:cubicBezTo>
                  <a:pt x="1894750" y="137159"/>
                  <a:pt x="1896030" y="135887"/>
                  <a:pt x="1896030" y="134616"/>
                </a:cubicBezTo>
                <a:cubicBezTo>
                  <a:pt x="1899850" y="133344"/>
                  <a:pt x="1902389" y="130813"/>
                  <a:pt x="1906186" y="129541"/>
                </a:cubicBezTo>
                <a:cubicBezTo>
                  <a:pt x="1908725" y="129541"/>
                  <a:pt x="1910005" y="128269"/>
                  <a:pt x="1912544" y="128269"/>
                </a:cubicBezTo>
                <a:cubicBezTo>
                  <a:pt x="1915083" y="126998"/>
                  <a:pt x="1918903" y="125726"/>
                  <a:pt x="1921441" y="124454"/>
                </a:cubicBezTo>
                <a:cubicBezTo>
                  <a:pt x="1921441" y="124454"/>
                  <a:pt x="1921441" y="123195"/>
                  <a:pt x="1921441" y="123195"/>
                </a:cubicBezTo>
                <a:cubicBezTo>
                  <a:pt x="1918903" y="125726"/>
                  <a:pt x="1915083" y="126998"/>
                  <a:pt x="1911263" y="128269"/>
                </a:cubicBezTo>
                <a:cubicBezTo>
                  <a:pt x="1908725" y="128269"/>
                  <a:pt x="1906186" y="129541"/>
                  <a:pt x="1903647" y="129541"/>
                </a:cubicBezTo>
                <a:cubicBezTo>
                  <a:pt x="1899850" y="132085"/>
                  <a:pt x="1897311" y="133344"/>
                  <a:pt x="1893492" y="135887"/>
                </a:cubicBezTo>
                <a:cubicBezTo>
                  <a:pt x="1893492" y="137159"/>
                  <a:pt x="1893492" y="137159"/>
                  <a:pt x="1893492" y="138431"/>
                </a:cubicBezTo>
                <a:cubicBezTo>
                  <a:pt x="1892211" y="138431"/>
                  <a:pt x="1892211" y="138431"/>
                  <a:pt x="1890953" y="138431"/>
                </a:cubicBezTo>
                <a:cubicBezTo>
                  <a:pt x="1890953" y="137159"/>
                  <a:pt x="1889672" y="137159"/>
                  <a:pt x="1889672" y="135887"/>
                </a:cubicBezTo>
                <a:cubicBezTo>
                  <a:pt x="1889672" y="135887"/>
                  <a:pt x="1888414" y="135887"/>
                  <a:pt x="1888414" y="135887"/>
                </a:cubicBezTo>
                <a:cubicBezTo>
                  <a:pt x="1887133" y="137159"/>
                  <a:pt x="1887133" y="137159"/>
                  <a:pt x="1885875" y="138431"/>
                </a:cubicBezTo>
                <a:cubicBezTo>
                  <a:pt x="1884595" y="139703"/>
                  <a:pt x="1883337" y="139703"/>
                  <a:pt x="1882056" y="139703"/>
                </a:cubicBezTo>
                <a:cubicBezTo>
                  <a:pt x="1880798" y="140975"/>
                  <a:pt x="1879517" y="142234"/>
                  <a:pt x="1878259" y="143505"/>
                </a:cubicBezTo>
                <a:cubicBezTo>
                  <a:pt x="1879517" y="143505"/>
                  <a:pt x="1879517" y="143505"/>
                  <a:pt x="1880798" y="143505"/>
                </a:cubicBezTo>
                <a:cubicBezTo>
                  <a:pt x="1882056" y="144777"/>
                  <a:pt x="1882056" y="144777"/>
                  <a:pt x="1882056" y="144777"/>
                </a:cubicBezTo>
                <a:cubicBezTo>
                  <a:pt x="1879517" y="146049"/>
                  <a:pt x="1878259" y="147321"/>
                  <a:pt x="1875720" y="148593"/>
                </a:cubicBezTo>
                <a:cubicBezTo>
                  <a:pt x="1874439" y="148593"/>
                  <a:pt x="1873181" y="149865"/>
                  <a:pt x="1871901" y="149865"/>
                </a:cubicBezTo>
                <a:cubicBezTo>
                  <a:pt x="1866823" y="152395"/>
                  <a:pt x="1863003" y="153667"/>
                  <a:pt x="1857926" y="156211"/>
                </a:cubicBezTo>
                <a:cubicBezTo>
                  <a:pt x="1856668" y="156211"/>
                  <a:pt x="1855387" y="157483"/>
                  <a:pt x="1854129" y="157483"/>
                </a:cubicBezTo>
                <a:cubicBezTo>
                  <a:pt x="1852848" y="157483"/>
                  <a:pt x="1851591" y="157483"/>
                  <a:pt x="1850309" y="157483"/>
                </a:cubicBezTo>
                <a:cubicBezTo>
                  <a:pt x="1846490" y="158755"/>
                  <a:pt x="1842693" y="158755"/>
                  <a:pt x="1838873" y="160013"/>
                </a:cubicBezTo>
                <a:cubicBezTo>
                  <a:pt x="1837616" y="158755"/>
                  <a:pt x="1835076" y="158755"/>
                  <a:pt x="1833796" y="157483"/>
                </a:cubicBezTo>
                <a:cubicBezTo>
                  <a:pt x="1832538" y="157483"/>
                  <a:pt x="1829999" y="158755"/>
                  <a:pt x="1828719" y="158755"/>
                </a:cubicBezTo>
                <a:cubicBezTo>
                  <a:pt x="1828719" y="158755"/>
                  <a:pt x="1827460" y="158755"/>
                  <a:pt x="1826179" y="158755"/>
                </a:cubicBezTo>
                <a:cubicBezTo>
                  <a:pt x="1824921" y="158755"/>
                  <a:pt x="1824921" y="157483"/>
                  <a:pt x="1824921" y="157483"/>
                </a:cubicBezTo>
                <a:cubicBezTo>
                  <a:pt x="1827460" y="156211"/>
                  <a:pt x="1828719" y="154939"/>
                  <a:pt x="1829999" y="153667"/>
                </a:cubicBezTo>
                <a:cubicBezTo>
                  <a:pt x="1831257" y="153667"/>
                  <a:pt x="1833796" y="152395"/>
                  <a:pt x="1835076" y="152395"/>
                </a:cubicBezTo>
                <a:cubicBezTo>
                  <a:pt x="1836335" y="152395"/>
                  <a:pt x="1837616" y="151123"/>
                  <a:pt x="1838873" y="151123"/>
                </a:cubicBezTo>
                <a:cubicBezTo>
                  <a:pt x="1840154" y="151123"/>
                  <a:pt x="1842693" y="149865"/>
                  <a:pt x="1845232" y="149865"/>
                </a:cubicBezTo>
                <a:cubicBezTo>
                  <a:pt x="1845232" y="148593"/>
                  <a:pt x="1846490" y="148593"/>
                  <a:pt x="1847771" y="147321"/>
                </a:cubicBezTo>
                <a:cubicBezTo>
                  <a:pt x="1846490" y="147321"/>
                  <a:pt x="1846490" y="147321"/>
                  <a:pt x="1845232" y="147321"/>
                </a:cubicBezTo>
                <a:cubicBezTo>
                  <a:pt x="1842693" y="148593"/>
                  <a:pt x="1841412" y="149865"/>
                  <a:pt x="1840154" y="149865"/>
                </a:cubicBezTo>
                <a:cubicBezTo>
                  <a:pt x="1837616" y="149865"/>
                  <a:pt x="1836335" y="149865"/>
                  <a:pt x="1835076" y="149865"/>
                </a:cubicBezTo>
                <a:cubicBezTo>
                  <a:pt x="1833796" y="151123"/>
                  <a:pt x="1831257" y="151123"/>
                  <a:pt x="1829999" y="152395"/>
                </a:cubicBezTo>
                <a:cubicBezTo>
                  <a:pt x="1828719" y="152395"/>
                  <a:pt x="1827460" y="152395"/>
                  <a:pt x="1826179" y="152395"/>
                </a:cubicBezTo>
                <a:cubicBezTo>
                  <a:pt x="1826179" y="151123"/>
                  <a:pt x="1826179" y="151123"/>
                  <a:pt x="1826179" y="149865"/>
                </a:cubicBezTo>
                <a:cubicBezTo>
                  <a:pt x="1827460" y="148593"/>
                  <a:pt x="1828719" y="148593"/>
                  <a:pt x="1829999" y="147321"/>
                </a:cubicBezTo>
                <a:cubicBezTo>
                  <a:pt x="1828719" y="147321"/>
                  <a:pt x="1827460" y="147321"/>
                  <a:pt x="1826179" y="147321"/>
                </a:cubicBezTo>
                <a:cubicBezTo>
                  <a:pt x="1823640" y="148593"/>
                  <a:pt x="1822360" y="148593"/>
                  <a:pt x="1819821" y="149865"/>
                </a:cubicBezTo>
                <a:cubicBezTo>
                  <a:pt x="1819821" y="151123"/>
                  <a:pt x="1819821" y="152395"/>
                  <a:pt x="1819821" y="153667"/>
                </a:cubicBezTo>
                <a:cubicBezTo>
                  <a:pt x="1818563" y="154939"/>
                  <a:pt x="1816025" y="156211"/>
                  <a:pt x="1814744" y="157483"/>
                </a:cubicBezTo>
                <a:cubicBezTo>
                  <a:pt x="1812205" y="157483"/>
                  <a:pt x="1810947" y="158755"/>
                  <a:pt x="1808408" y="158755"/>
                </a:cubicBezTo>
                <a:cubicBezTo>
                  <a:pt x="1805870" y="158755"/>
                  <a:pt x="1802050" y="158755"/>
                  <a:pt x="1799511" y="158755"/>
                </a:cubicBezTo>
                <a:cubicBezTo>
                  <a:pt x="1796972" y="158755"/>
                  <a:pt x="1794433" y="160013"/>
                  <a:pt x="1791894" y="160013"/>
                </a:cubicBezTo>
                <a:cubicBezTo>
                  <a:pt x="1790614" y="160013"/>
                  <a:pt x="1789356" y="158755"/>
                  <a:pt x="1788075" y="158755"/>
                </a:cubicBezTo>
                <a:cubicBezTo>
                  <a:pt x="1788075" y="158755"/>
                  <a:pt x="1788075" y="157483"/>
                  <a:pt x="1788075" y="157483"/>
                </a:cubicBezTo>
                <a:cubicBezTo>
                  <a:pt x="1785536" y="158755"/>
                  <a:pt x="1784278" y="158755"/>
                  <a:pt x="1782997" y="158755"/>
                </a:cubicBezTo>
                <a:cubicBezTo>
                  <a:pt x="1780458" y="158755"/>
                  <a:pt x="1779200" y="157483"/>
                  <a:pt x="1777920" y="157483"/>
                </a:cubicBezTo>
                <a:cubicBezTo>
                  <a:pt x="1777920" y="157483"/>
                  <a:pt x="1777920" y="156211"/>
                  <a:pt x="1777920" y="156211"/>
                </a:cubicBezTo>
                <a:cubicBezTo>
                  <a:pt x="1777920" y="154939"/>
                  <a:pt x="1779200" y="154939"/>
                  <a:pt x="1780458" y="153667"/>
                </a:cubicBezTo>
                <a:cubicBezTo>
                  <a:pt x="1781739" y="152395"/>
                  <a:pt x="1781739" y="151123"/>
                  <a:pt x="1782997" y="149865"/>
                </a:cubicBezTo>
                <a:cubicBezTo>
                  <a:pt x="1784278" y="149865"/>
                  <a:pt x="1786818" y="148593"/>
                  <a:pt x="1788075" y="147321"/>
                </a:cubicBezTo>
                <a:cubicBezTo>
                  <a:pt x="1788075" y="146049"/>
                  <a:pt x="1789356" y="144777"/>
                  <a:pt x="1790614" y="143505"/>
                </a:cubicBezTo>
                <a:cubicBezTo>
                  <a:pt x="1791894" y="142234"/>
                  <a:pt x="1794433" y="142234"/>
                  <a:pt x="1795691" y="140975"/>
                </a:cubicBezTo>
                <a:cubicBezTo>
                  <a:pt x="1796972" y="140975"/>
                  <a:pt x="1798230" y="139703"/>
                  <a:pt x="1798230" y="139703"/>
                </a:cubicBezTo>
                <a:cubicBezTo>
                  <a:pt x="1799511" y="139703"/>
                  <a:pt x="1800769" y="139703"/>
                  <a:pt x="1802050" y="139703"/>
                </a:cubicBezTo>
                <a:cubicBezTo>
                  <a:pt x="1804589" y="139703"/>
                  <a:pt x="1807128" y="138431"/>
                  <a:pt x="1809666" y="138431"/>
                </a:cubicBezTo>
                <a:cubicBezTo>
                  <a:pt x="1810947" y="138431"/>
                  <a:pt x="1810947" y="137159"/>
                  <a:pt x="1812205" y="137159"/>
                </a:cubicBezTo>
                <a:cubicBezTo>
                  <a:pt x="1813486" y="137159"/>
                  <a:pt x="1814744" y="137159"/>
                  <a:pt x="1816025" y="137159"/>
                </a:cubicBezTo>
                <a:cubicBezTo>
                  <a:pt x="1818563" y="137159"/>
                  <a:pt x="1821102" y="138431"/>
                  <a:pt x="1823640" y="138431"/>
                </a:cubicBezTo>
                <a:cubicBezTo>
                  <a:pt x="1824921" y="138431"/>
                  <a:pt x="1827460" y="137159"/>
                  <a:pt x="1829999" y="137159"/>
                </a:cubicBezTo>
                <a:cubicBezTo>
                  <a:pt x="1831257" y="137159"/>
                  <a:pt x="1832538" y="137159"/>
                  <a:pt x="1833796" y="137159"/>
                </a:cubicBezTo>
                <a:cubicBezTo>
                  <a:pt x="1836335" y="137159"/>
                  <a:pt x="1837616" y="135887"/>
                  <a:pt x="1840154" y="135887"/>
                </a:cubicBezTo>
                <a:cubicBezTo>
                  <a:pt x="1841412" y="134616"/>
                  <a:pt x="1841412" y="134616"/>
                  <a:pt x="1841412" y="134616"/>
                </a:cubicBezTo>
                <a:cubicBezTo>
                  <a:pt x="1841412" y="134616"/>
                  <a:pt x="1840154" y="134616"/>
                  <a:pt x="1838873" y="134616"/>
                </a:cubicBezTo>
                <a:cubicBezTo>
                  <a:pt x="1836335" y="134616"/>
                  <a:pt x="1833796" y="135887"/>
                  <a:pt x="1831257" y="135887"/>
                </a:cubicBezTo>
                <a:cubicBezTo>
                  <a:pt x="1827460" y="135887"/>
                  <a:pt x="1824921" y="135887"/>
                  <a:pt x="1822360" y="135887"/>
                </a:cubicBezTo>
                <a:cubicBezTo>
                  <a:pt x="1821102" y="134616"/>
                  <a:pt x="1818563" y="134616"/>
                  <a:pt x="1817282" y="134616"/>
                </a:cubicBezTo>
                <a:cubicBezTo>
                  <a:pt x="1816025" y="135887"/>
                  <a:pt x="1813486" y="135887"/>
                  <a:pt x="1812205" y="135887"/>
                </a:cubicBezTo>
                <a:cubicBezTo>
                  <a:pt x="1809666" y="135887"/>
                  <a:pt x="1807128" y="137159"/>
                  <a:pt x="1804589" y="137159"/>
                </a:cubicBezTo>
                <a:cubicBezTo>
                  <a:pt x="1800792" y="137159"/>
                  <a:pt x="1798230" y="137159"/>
                  <a:pt x="1795691" y="137159"/>
                </a:cubicBezTo>
                <a:cubicBezTo>
                  <a:pt x="1794433" y="137159"/>
                  <a:pt x="1794433" y="137159"/>
                  <a:pt x="1793152" y="137159"/>
                </a:cubicBezTo>
                <a:cubicBezTo>
                  <a:pt x="1793152" y="137159"/>
                  <a:pt x="1791894" y="138431"/>
                  <a:pt x="1791894" y="138431"/>
                </a:cubicBezTo>
                <a:cubicBezTo>
                  <a:pt x="1790614" y="139703"/>
                  <a:pt x="1789356" y="140975"/>
                  <a:pt x="1788075" y="142234"/>
                </a:cubicBezTo>
                <a:cubicBezTo>
                  <a:pt x="1785536" y="143505"/>
                  <a:pt x="1784278" y="144777"/>
                  <a:pt x="1781739" y="146049"/>
                </a:cubicBezTo>
                <a:cubicBezTo>
                  <a:pt x="1780458" y="147321"/>
                  <a:pt x="1777920" y="148593"/>
                  <a:pt x="1775380" y="149865"/>
                </a:cubicBezTo>
                <a:cubicBezTo>
                  <a:pt x="1774100" y="151123"/>
                  <a:pt x="1772842" y="152395"/>
                  <a:pt x="1771561" y="153667"/>
                </a:cubicBezTo>
                <a:cubicBezTo>
                  <a:pt x="1771561" y="154939"/>
                  <a:pt x="1770303" y="154939"/>
                  <a:pt x="1770303" y="154939"/>
                </a:cubicBezTo>
                <a:cubicBezTo>
                  <a:pt x="1769023" y="154939"/>
                  <a:pt x="1767764" y="154939"/>
                  <a:pt x="1766483" y="154939"/>
                </a:cubicBezTo>
                <a:cubicBezTo>
                  <a:pt x="1763945" y="154939"/>
                  <a:pt x="1762687" y="153667"/>
                  <a:pt x="1760149" y="152395"/>
                </a:cubicBezTo>
                <a:cubicBezTo>
                  <a:pt x="1758868" y="152395"/>
                  <a:pt x="1758868" y="152395"/>
                  <a:pt x="1757610" y="152395"/>
                </a:cubicBezTo>
                <a:cubicBezTo>
                  <a:pt x="1756330" y="151123"/>
                  <a:pt x="1756330" y="151123"/>
                  <a:pt x="1755071" y="151123"/>
                </a:cubicBezTo>
                <a:cubicBezTo>
                  <a:pt x="1753791" y="149865"/>
                  <a:pt x="1753791" y="149865"/>
                  <a:pt x="1752511" y="148593"/>
                </a:cubicBezTo>
                <a:cubicBezTo>
                  <a:pt x="1751252" y="147321"/>
                  <a:pt x="1751252" y="146049"/>
                  <a:pt x="1751252" y="144777"/>
                </a:cubicBezTo>
                <a:cubicBezTo>
                  <a:pt x="1749971" y="143505"/>
                  <a:pt x="1749971" y="143505"/>
                  <a:pt x="1748713" y="143505"/>
                </a:cubicBezTo>
                <a:cubicBezTo>
                  <a:pt x="1748713" y="143505"/>
                  <a:pt x="1747432" y="142234"/>
                  <a:pt x="1747432" y="140975"/>
                </a:cubicBezTo>
                <a:cubicBezTo>
                  <a:pt x="1747432" y="140975"/>
                  <a:pt x="1748713" y="139703"/>
                  <a:pt x="1748713" y="139703"/>
                </a:cubicBezTo>
                <a:cubicBezTo>
                  <a:pt x="1749971" y="139703"/>
                  <a:pt x="1751252" y="139703"/>
                  <a:pt x="1752511" y="139703"/>
                </a:cubicBezTo>
                <a:cubicBezTo>
                  <a:pt x="1753791" y="139703"/>
                  <a:pt x="1755071" y="138431"/>
                  <a:pt x="1756330" y="138431"/>
                </a:cubicBezTo>
                <a:cubicBezTo>
                  <a:pt x="1757610" y="138431"/>
                  <a:pt x="1757610" y="138431"/>
                  <a:pt x="1758868" y="138431"/>
                </a:cubicBezTo>
                <a:cubicBezTo>
                  <a:pt x="1762687" y="137159"/>
                  <a:pt x="1766483" y="137159"/>
                  <a:pt x="1770303" y="135887"/>
                </a:cubicBezTo>
                <a:cubicBezTo>
                  <a:pt x="1772842" y="135887"/>
                  <a:pt x="1774100" y="137159"/>
                  <a:pt x="1776639" y="137159"/>
                </a:cubicBezTo>
                <a:cubicBezTo>
                  <a:pt x="1777920" y="137159"/>
                  <a:pt x="1779200" y="137159"/>
                  <a:pt x="1780458" y="137159"/>
                </a:cubicBezTo>
                <a:cubicBezTo>
                  <a:pt x="1781739" y="137159"/>
                  <a:pt x="1781739" y="137159"/>
                  <a:pt x="1782997" y="137159"/>
                </a:cubicBezTo>
                <a:cubicBezTo>
                  <a:pt x="1784278" y="137159"/>
                  <a:pt x="1785536" y="137159"/>
                  <a:pt x="1786818" y="137159"/>
                </a:cubicBezTo>
                <a:cubicBezTo>
                  <a:pt x="1788075" y="135887"/>
                  <a:pt x="1789356" y="135887"/>
                  <a:pt x="1790614" y="134616"/>
                </a:cubicBezTo>
                <a:lnTo>
                  <a:pt x="1786818" y="134616"/>
                </a:lnTo>
                <a:cubicBezTo>
                  <a:pt x="1786818" y="135887"/>
                  <a:pt x="1785536" y="135887"/>
                  <a:pt x="1785536" y="135887"/>
                </a:cubicBezTo>
                <a:cubicBezTo>
                  <a:pt x="1784278" y="135887"/>
                  <a:pt x="1782997" y="135887"/>
                  <a:pt x="1781739" y="135887"/>
                </a:cubicBezTo>
                <a:cubicBezTo>
                  <a:pt x="1780458" y="135887"/>
                  <a:pt x="1777920" y="134616"/>
                  <a:pt x="1776662" y="134616"/>
                </a:cubicBezTo>
                <a:cubicBezTo>
                  <a:pt x="1775380" y="134616"/>
                  <a:pt x="1775380" y="134616"/>
                  <a:pt x="1774100" y="134616"/>
                </a:cubicBezTo>
                <a:cubicBezTo>
                  <a:pt x="1774100" y="134616"/>
                  <a:pt x="1772842" y="134616"/>
                  <a:pt x="1772842" y="134616"/>
                </a:cubicBezTo>
                <a:cubicBezTo>
                  <a:pt x="1770303" y="135887"/>
                  <a:pt x="1769023" y="135887"/>
                  <a:pt x="1767764" y="135887"/>
                </a:cubicBezTo>
                <a:cubicBezTo>
                  <a:pt x="1765225" y="134616"/>
                  <a:pt x="1763945" y="134616"/>
                  <a:pt x="1761407" y="134616"/>
                </a:cubicBezTo>
                <a:cubicBezTo>
                  <a:pt x="1760149" y="135887"/>
                  <a:pt x="1758868" y="135887"/>
                  <a:pt x="1757610" y="137159"/>
                </a:cubicBezTo>
                <a:cubicBezTo>
                  <a:pt x="1756330" y="137159"/>
                  <a:pt x="1755071" y="137159"/>
                  <a:pt x="1753791" y="137159"/>
                </a:cubicBezTo>
                <a:cubicBezTo>
                  <a:pt x="1753791" y="137159"/>
                  <a:pt x="1752511" y="135887"/>
                  <a:pt x="1752511" y="135887"/>
                </a:cubicBezTo>
                <a:cubicBezTo>
                  <a:pt x="1752511" y="135887"/>
                  <a:pt x="1753791" y="134616"/>
                  <a:pt x="1753791" y="134616"/>
                </a:cubicBezTo>
                <a:cubicBezTo>
                  <a:pt x="1752511" y="134616"/>
                  <a:pt x="1752511" y="133344"/>
                  <a:pt x="1752511" y="132085"/>
                </a:cubicBezTo>
                <a:cubicBezTo>
                  <a:pt x="1753791" y="132085"/>
                  <a:pt x="1753791" y="130813"/>
                  <a:pt x="1755071" y="130813"/>
                </a:cubicBezTo>
                <a:cubicBezTo>
                  <a:pt x="1756330" y="130813"/>
                  <a:pt x="1756330" y="130813"/>
                  <a:pt x="1757610" y="130813"/>
                </a:cubicBezTo>
                <a:cubicBezTo>
                  <a:pt x="1757610" y="130813"/>
                  <a:pt x="1758868" y="132085"/>
                  <a:pt x="1760149" y="132085"/>
                </a:cubicBezTo>
                <a:cubicBezTo>
                  <a:pt x="1762687" y="132085"/>
                  <a:pt x="1763945" y="130813"/>
                  <a:pt x="1766483" y="130813"/>
                </a:cubicBezTo>
                <a:cubicBezTo>
                  <a:pt x="1767764" y="130813"/>
                  <a:pt x="1767764" y="129541"/>
                  <a:pt x="1769023" y="129541"/>
                </a:cubicBezTo>
                <a:cubicBezTo>
                  <a:pt x="1767764" y="128269"/>
                  <a:pt x="1766483" y="128269"/>
                  <a:pt x="1765225" y="128269"/>
                </a:cubicBezTo>
                <a:cubicBezTo>
                  <a:pt x="1763945" y="128269"/>
                  <a:pt x="1762687" y="128269"/>
                  <a:pt x="1761407" y="128269"/>
                </a:cubicBezTo>
                <a:cubicBezTo>
                  <a:pt x="1761407" y="128269"/>
                  <a:pt x="1760149" y="126998"/>
                  <a:pt x="1758868" y="126998"/>
                </a:cubicBezTo>
                <a:cubicBezTo>
                  <a:pt x="1760149" y="126998"/>
                  <a:pt x="1760149" y="125726"/>
                  <a:pt x="1760149" y="125726"/>
                </a:cubicBezTo>
                <a:cubicBezTo>
                  <a:pt x="1761407" y="124454"/>
                  <a:pt x="1763945" y="124454"/>
                  <a:pt x="1765225" y="124454"/>
                </a:cubicBezTo>
                <a:cubicBezTo>
                  <a:pt x="1767764" y="123195"/>
                  <a:pt x="1769023" y="121923"/>
                  <a:pt x="1770303" y="120651"/>
                </a:cubicBezTo>
                <a:cubicBezTo>
                  <a:pt x="1771561" y="120651"/>
                  <a:pt x="1774100" y="119380"/>
                  <a:pt x="1776639" y="119380"/>
                </a:cubicBezTo>
                <a:cubicBezTo>
                  <a:pt x="1777920" y="118108"/>
                  <a:pt x="1777920" y="118108"/>
                  <a:pt x="1779200" y="116836"/>
                </a:cubicBezTo>
                <a:cubicBezTo>
                  <a:pt x="1780458" y="115564"/>
                  <a:pt x="1781739" y="115564"/>
                  <a:pt x="1782997" y="115564"/>
                </a:cubicBezTo>
                <a:cubicBezTo>
                  <a:pt x="1784278" y="115564"/>
                  <a:pt x="1784278" y="115564"/>
                  <a:pt x="1785536" y="115564"/>
                </a:cubicBezTo>
                <a:cubicBezTo>
                  <a:pt x="1786818" y="115564"/>
                  <a:pt x="1788075" y="114292"/>
                  <a:pt x="1789356" y="114292"/>
                </a:cubicBezTo>
                <a:cubicBezTo>
                  <a:pt x="1789356" y="114292"/>
                  <a:pt x="1789356" y="113033"/>
                  <a:pt x="1789356" y="113033"/>
                </a:cubicBezTo>
                <a:cubicBezTo>
                  <a:pt x="1788075" y="113033"/>
                  <a:pt x="1788075" y="113033"/>
                  <a:pt x="1786818" y="113033"/>
                </a:cubicBezTo>
                <a:cubicBezTo>
                  <a:pt x="1784278" y="114292"/>
                  <a:pt x="1781739" y="114292"/>
                  <a:pt x="1779200" y="115564"/>
                </a:cubicBezTo>
                <a:cubicBezTo>
                  <a:pt x="1777920" y="115564"/>
                  <a:pt x="1775380" y="116836"/>
                  <a:pt x="1772842" y="116836"/>
                </a:cubicBezTo>
                <a:cubicBezTo>
                  <a:pt x="1771561" y="118108"/>
                  <a:pt x="1769023" y="118108"/>
                  <a:pt x="1767764" y="119380"/>
                </a:cubicBezTo>
                <a:cubicBezTo>
                  <a:pt x="1766483" y="119380"/>
                  <a:pt x="1765225" y="120651"/>
                  <a:pt x="1763945" y="120651"/>
                </a:cubicBezTo>
                <a:cubicBezTo>
                  <a:pt x="1762687" y="121923"/>
                  <a:pt x="1762687" y="121923"/>
                  <a:pt x="1761407" y="123182"/>
                </a:cubicBezTo>
                <a:cubicBezTo>
                  <a:pt x="1760149" y="123182"/>
                  <a:pt x="1758868" y="123182"/>
                  <a:pt x="1757610" y="123182"/>
                </a:cubicBezTo>
                <a:cubicBezTo>
                  <a:pt x="1757610" y="123182"/>
                  <a:pt x="1757610" y="121923"/>
                  <a:pt x="1757610" y="121923"/>
                </a:cubicBezTo>
                <a:cubicBezTo>
                  <a:pt x="1757610" y="120651"/>
                  <a:pt x="1756330" y="120651"/>
                  <a:pt x="1756330" y="119380"/>
                </a:cubicBezTo>
                <a:cubicBezTo>
                  <a:pt x="1758868" y="118108"/>
                  <a:pt x="1760149" y="118108"/>
                  <a:pt x="1761407" y="116836"/>
                </a:cubicBezTo>
                <a:cubicBezTo>
                  <a:pt x="1762687" y="115564"/>
                  <a:pt x="1765225" y="114292"/>
                  <a:pt x="1766483" y="113033"/>
                </a:cubicBezTo>
                <a:cubicBezTo>
                  <a:pt x="1769023" y="113033"/>
                  <a:pt x="1770303" y="111762"/>
                  <a:pt x="1772842" y="111762"/>
                </a:cubicBezTo>
                <a:cubicBezTo>
                  <a:pt x="1772842" y="111762"/>
                  <a:pt x="1774100" y="110490"/>
                  <a:pt x="1775380" y="110490"/>
                </a:cubicBezTo>
                <a:cubicBezTo>
                  <a:pt x="1774100" y="111762"/>
                  <a:pt x="1772842" y="111762"/>
                  <a:pt x="1771561" y="111762"/>
                </a:cubicBezTo>
                <a:cubicBezTo>
                  <a:pt x="1770303" y="110490"/>
                  <a:pt x="1770303" y="110490"/>
                  <a:pt x="1769023" y="110490"/>
                </a:cubicBezTo>
                <a:cubicBezTo>
                  <a:pt x="1769023" y="109218"/>
                  <a:pt x="1769023" y="107946"/>
                  <a:pt x="1769023" y="106674"/>
                </a:cubicBezTo>
                <a:cubicBezTo>
                  <a:pt x="1769023" y="107946"/>
                  <a:pt x="1767764" y="107946"/>
                  <a:pt x="1767764" y="107946"/>
                </a:cubicBezTo>
                <a:cubicBezTo>
                  <a:pt x="1767764" y="109218"/>
                  <a:pt x="1767764" y="109218"/>
                  <a:pt x="1767764" y="110490"/>
                </a:cubicBezTo>
                <a:cubicBezTo>
                  <a:pt x="1767764" y="110490"/>
                  <a:pt x="1766483" y="111762"/>
                  <a:pt x="1766483" y="111762"/>
                </a:cubicBezTo>
                <a:cubicBezTo>
                  <a:pt x="1766483" y="110490"/>
                  <a:pt x="1765225" y="110490"/>
                  <a:pt x="1765225" y="109218"/>
                </a:cubicBezTo>
                <a:cubicBezTo>
                  <a:pt x="1763945" y="109218"/>
                  <a:pt x="1763945" y="109218"/>
                  <a:pt x="1762687" y="109218"/>
                </a:cubicBezTo>
                <a:cubicBezTo>
                  <a:pt x="1762687" y="109218"/>
                  <a:pt x="1761407" y="110490"/>
                  <a:pt x="1761407" y="110490"/>
                </a:cubicBezTo>
                <a:cubicBezTo>
                  <a:pt x="1760149" y="110490"/>
                  <a:pt x="1758868" y="111762"/>
                  <a:pt x="1757610" y="111762"/>
                </a:cubicBezTo>
                <a:cubicBezTo>
                  <a:pt x="1757610" y="113033"/>
                  <a:pt x="1757610" y="113033"/>
                  <a:pt x="1757610" y="114292"/>
                </a:cubicBezTo>
                <a:cubicBezTo>
                  <a:pt x="1757610" y="114292"/>
                  <a:pt x="1756330" y="115564"/>
                  <a:pt x="1756330" y="115564"/>
                </a:cubicBezTo>
                <a:cubicBezTo>
                  <a:pt x="1755071" y="115564"/>
                  <a:pt x="1752511" y="116836"/>
                  <a:pt x="1751252" y="116836"/>
                </a:cubicBezTo>
                <a:cubicBezTo>
                  <a:pt x="1749971" y="115564"/>
                  <a:pt x="1749971" y="115564"/>
                  <a:pt x="1749971" y="114292"/>
                </a:cubicBezTo>
                <a:cubicBezTo>
                  <a:pt x="1749971" y="113033"/>
                  <a:pt x="1749971" y="113033"/>
                  <a:pt x="1749971" y="111762"/>
                </a:cubicBezTo>
                <a:cubicBezTo>
                  <a:pt x="1749971" y="111762"/>
                  <a:pt x="1749971" y="111762"/>
                  <a:pt x="1743636" y="104144"/>
                </a:cubicBezTo>
                <a:cubicBezTo>
                  <a:pt x="1743636" y="104144"/>
                  <a:pt x="1742354" y="102872"/>
                  <a:pt x="1742354" y="102872"/>
                </a:cubicBezTo>
                <a:cubicBezTo>
                  <a:pt x="1742354" y="101600"/>
                  <a:pt x="1743636" y="101600"/>
                  <a:pt x="1743636" y="101600"/>
                </a:cubicBezTo>
                <a:cubicBezTo>
                  <a:pt x="1743636" y="101600"/>
                  <a:pt x="1744893" y="101600"/>
                  <a:pt x="1746174" y="101600"/>
                </a:cubicBezTo>
                <a:cubicBezTo>
                  <a:pt x="1746174" y="100328"/>
                  <a:pt x="1746174" y="100328"/>
                  <a:pt x="1746174" y="99056"/>
                </a:cubicBezTo>
                <a:cubicBezTo>
                  <a:pt x="1746174" y="99056"/>
                  <a:pt x="1747432" y="97797"/>
                  <a:pt x="1748713" y="97797"/>
                </a:cubicBezTo>
                <a:cubicBezTo>
                  <a:pt x="1751252" y="96525"/>
                  <a:pt x="1752511" y="96525"/>
                  <a:pt x="1753791" y="96525"/>
                </a:cubicBezTo>
                <a:cubicBezTo>
                  <a:pt x="1753791" y="95254"/>
                  <a:pt x="1755049" y="95254"/>
                  <a:pt x="1755049" y="93982"/>
                </a:cubicBezTo>
                <a:cubicBezTo>
                  <a:pt x="1757587" y="92710"/>
                  <a:pt x="1758868" y="92710"/>
                  <a:pt x="1760149" y="91438"/>
                </a:cubicBezTo>
                <a:cubicBezTo>
                  <a:pt x="1761407" y="91438"/>
                  <a:pt x="1762687" y="91438"/>
                  <a:pt x="1763945" y="91438"/>
                </a:cubicBezTo>
                <a:cubicBezTo>
                  <a:pt x="1765225" y="91438"/>
                  <a:pt x="1767764" y="90166"/>
                  <a:pt x="1769023" y="88907"/>
                </a:cubicBezTo>
                <a:cubicBezTo>
                  <a:pt x="1771561" y="88907"/>
                  <a:pt x="1774100" y="87636"/>
                  <a:pt x="1776639" y="87636"/>
                </a:cubicBezTo>
                <a:cubicBezTo>
                  <a:pt x="1776639" y="87636"/>
                  <a:pt x="1777920" y="86364"/>
                  <a:pt x="1777920" y="86364"/>
                </a:cubicBezTo>
                <a:cubicBezTo>
                  <a:pt x="1779178" y="86364"/>
                  <a:pt x="1780458" y="86364"/>
                  <a:pt x="1781716" y="86364"/>
                </a:cubicBezTo>
                <a:cubicBezTo>
                  <a:pt x="1782997" y="86364"/>
                  <a:pt x="1782997" y="87636"/>
                  <a:pt x="1782997" y="87636"/>
                </a:cubicBezTo>
                <a:cubicBezTo>
                  <a:pt x="1782997" y="87636"/>
                  <a:pt x="1781716" y="88907"/>
                  <a:pt x="1781716" y="88907"/>
                </a:cubicBezTo>
                <a:cubicBezTo>
                  <a:pt x="1782997" y="90166"/>
                  <a:pt x="1782997" y="92710"/>
                  <a:pt x="1782997" y="93982"/>
                </a:cubicBezTo>
                <a:cubicBezTo>
                  <a:pt x="1784278" y="93982"/>
                  <a:pt x="1784278" y="92710"/>
                  <a:pt x="1785536" y="92710"/>
                </a:cubicBezTo>
                <a:cubicBezTo>
                  <a:pt x="1785536" y="91438"/>
                  <a:pt x="1786818" y="90166"/>
                  <a:pt x="1786818" y="88907"/>
                </a:cubicBezTo>
                <a:cubicBezTo>
                  <a:pt x="1788075" y="88907"/>
                  <a:pt x="1788075" y="87636"/>
                  <a:pt x="1789356" y="87636"/>
                </a:cubicBezTo>
                <a:cubicBezTo>
                  <a:pt x="1789356" y="88907"/>
                  <a:pt x="1790614" y="88907"/>
                  <a:pt x="1790614" y="88907"/>
                </a:cubicBezTo>
                <a:cubicBezTo>
                  <a:pt x="1790614" y="88907"/>
                  <a:pt x="1789356" y="90166"/>
                  <a:pt x="1789356" y="90166"/>
                </a:cubicBezTo>
                <a:cubicBezTo>
                  <a:pt x="1790614" y="90166"/>
                  <a:pt x="1790614" y="91438"/>
                  <a:pt x="1790614" y="91438"/>
                </a:cubicBezTo>
                <a:cubicBezTo>
                  <a:pt x="1791894" y="91438"/>
                  <a:pt x="1791894" y="90166"/>
                  <a:pt x="1793152" y="90166"/>
                </a:cubicBezTo>
                <a:cubicBezTo>
                  <a:pt x="1793152" y="90166"/>
                  <a:pt x="1793152" y="88907"/>
                  <a:pt x="1793152" y="88907"/>
                </a:cubicBezTo>
                <a:cubicBezTo>
                  <a:pt x="1793152" y="88907"/>
                  <a:pt x="1794433" y="87636"/>
                  <a:pt x="1794433" y="87636"/>
                </a:cubicBezTo>
                <a:cubicBezTo>
                  <a:pt x="1793152" y="87636"/>
                  <a:pt x="1793152" y="86364"/>
                  <a:pt x="1793152" y="86364"/>
                </a:cubicBezTo>
                <a:cubicBezTo>
                  <a:pt x="1793152" y="85092"/>
                  <a:pt x="1793152" y="85092"/>
                  <a:pt x="1793152" y="83820"/>
                </a:cubicBezTo>
                <a:cubicBezTo>
                  <a:pt x="1794433" y="82548"/>
                  <a:pt x="1794433" y="82548"/>
                  <a:pt x="1795691" y="82548"/>
                </a:cubicBezTo>
                <a:cubicBezTo>
                  <a:pt x="1798230" y="81276"/>
                  <a:pt x="1799511" y="80004"/>
                  <a:pt x="1800769" y="78746"/>
                </a:cubicBezTo>
                <a:cubicBezTo>
                  <a:pt x="1802050" y="78746"/>
                  <a:pt x="1802050" y="78746"/>
                  <a:pt x="1803308" y="78746"/>
                </a:cubicBezTo>
                <a:cubicBezTo>
                  <a:pt x="1804589" y="80004"/>
                  <a:pt x="1804589" y="81276"/>
                  <a:pt x="1804589" y="81276"/>
                </a:cubicBezTo>
                <a:cubicBezTo>
                  <a:pt x="1804589" y="82548"/>
                  <a:pt x="1804589" y="82548"/>
                  <a:pt x="1804589" y="83820"/>
                </a:cubicBezTo>
                <a:cubicBezTo>
                  <a:pt x="1805846" y="83820"/>
                  <a:pt x="1807128" y="83820"/>
                  <a:pt x="1808408" y="83820"/>
                </a:cubicBezTo>
                <a:cubicBezTo>
                  <a:pt x="1808408" y="85092"/>
                  <a:pt x="1809666" y="85092"/>
                  <a:pt x="1809666" y="86364"/>
                </a:cubicBezTo>
                <a:cubicBezTo>
                  <a:pt x="1808408" y="86364"/>
                  <a:pt x="1808408" y="87636"/>
                  <a:pt x="1808408" y="87636"/>
                </a:cubicBezTo>
                <a:cubicBezTo>
                  <a:pt x="1808408" y="87636"/>
                  <a:pt x="1809666" y="88894"/>
                  <a:pt x="1809666" y="88894"/>
                </a:cubicBezTo>
                <a:cubicBezTo>
                  <a:pt x="1809666" y="88894"/>
                  <a:pt x="1809666" y="90166"/>
                  <a:pt x="1809666" y="90166"/>
                </a:cubicBezTo>
                <a:cubicBezTo>
                  <a:pt x="1809666" y="91438"/>
                  <a:pt x="1810947" y="91438"/>
                  <a:pt x="1812205" y="91438"/>
                </a:cubicBezTo>
                <a:cubicBezTo>
                  <a:pt x="1812205" y="91438"/>
                  <a:pt x="1813486" y="90166"/>
                  <a:pt x="1813486" y="90166"/>
                </a:cubicBezTo>
                <a:cubicBezTo>
                  <a:pt x="1812205" y="90166"/>
                  <a:pt x="1812205" y="88894"/>
                  <a:pt x="1810947" y="88894"/>
                </a:cubicBezTo>
                <a:cubicBezTo>
                  <a:pt x="1809666" y="87636"/>
                  <a:pt x="1809666" y="87636"/>
                  <a:pt x="1809666" y="86364"/>
                </a:cubicBezTo>
                <a:cubicBezTo>
                  <a:pt x="1810947" y="86364"/>
                  <a:pt x="1810947" y="85092"/>
                  <a:pt x="1812205" y="85092"/>
                </a:cubicBezTo>
                <a:cubicBezTo>
                  <a:pt x="1813486" y="83820"/>
                  <a:pt x="1814744" y="82548"/>
                  <a:pt x="1816025" y="81276"/>
                </a:cubicBezTo>
                <a:cubicBezTo>
                  <a:pt x="1817282" y="81276"/>
                  <a:pt x="1817282" y="81276"/>
                  <a:pt x="1818563" y="81276"/>
                </a:cubicBezTo>
                <a:cubicBezTo>
                  <a:pt x="1819821" y="82548"/>
                  <a:pt x="1821102" y="82548"/>
                  <a:pt x="1822360" y="83820"/>
                </a:cubicBezTo>
                <a:cubicBezTo>
                  <a:pt x="1823640" y="85092"/>
                  <a:pt x="1823640" y="85092"/>
                  <a:pt x="1823640" y="86364"/>
                </a:cubicBezTo>
                <a:cubicBezTo>
                  <a:pt x="1823640" y="87636"/>
                  <a:pt x="1823640" y="87636"/>
                  <a:pt x="1823640" y="88894"/>
                </a:cubicBezTo>
                <a:cubicBezTo>
                  <a:pt x="1824899" y="90166"/>
                  <a:pt x="1824899" y="90166"/>
                  <a:pt x="1826179" y="90166"/>
                </a:cubicBezTo>
                <a:cubicBezTo>
                  <a:pt x="1826179" y="90166"/>
                  <a:pt x="1827438" y="91438"/>
                  <a:pt x="1827438" y="91438"/>
                </a:cubicBezTo>
                <a:cubicBezTo>
                  <a:pt x="1827438" y="91438"/>
                  <a:pt x="1828719" y="90166"/>
                  <a:pt x="1828719" y="90166"/>
                </a:cubicBezTo>
                <a:cubicBezTo>
                  <a:pt x="1827438" y="90166"/>
                  <a:pt x="1827438" y="88894"/>
                  <a:pt x="1827438" y="87636"/>
                </a:cubicBezTo>
                <a:cubicBezTo>
                  <a:pt x="1828719" y="86364"/>
                  <a:pt x="1828719" y="86364"/>
                  <a:pt x="1829999" y="86364"/>
                </a:cubicBezTo>
                <a:cubicBezTo>
                  <a:pt x="1831257" y="86364"/>
                  <a:pt x="1831257" y="85092"/>
                  <a:pt x="1832538" y="85092"/>
                </a:cubicBezTo>
                <a:cubicBezTo>
                  <a:pt x="1832538" y="85092"/>
                  <a:pt x="1833796" y="86364"/>
                  <a:pt x="1833796" y="86364"/>
                </a:cubicBezTo>
                <a:cubicBezTo>
                  <a:pt x="1833796" y="86364"/>
                  <a:pt x="1832538" y="87636"/>
                  <a:pt x="1832538" y="87636"/>
                </a:cubicBezTo>
                <a:cubicBezTo>
                  <a:pt x="1833796" y="88894"/>
                  <a:pt x="1833796" y="88894"/>
                  <a:pt x="1833796" y="90166"/>
                </a:cubicBezTo>
                <a:cubicBezTo>
                  <a:pt x="1835076" y="91438"/>
                  <a:pt x="1835076" y="91438"/>
                  <a:pt x="1836335" y="91438"/>
                </a:cubicBezTo>
                <a:cubicBezTo>
                  <a:pt x="1837616" y="90166"/>
                  <a:pt x="1837616" y="90166"/>
                  <a:pt x="1838873" y="88894"/>
                </a:cubicBezTo>
                <a:cubicBezTo>
                  <a:pt x="1838873" y="88894"/>
                  <a:pt x="1840154" y="88894"/>
                  <a:pt x="1840154" y="88894"/>
                </a:cubicBezTo>
                <a:cubicBezTo>
                  <a:pt x="1840154" y="90166"/>
                  <a:pt x="1840154" y="90166"/>
                  <a:pt x="1840154" y="91438"/>
                </a:cubicBezTo>
                <a:cubicBezTo>
                  <a:pt x="1840154" y="91438"/>
                  <a:pt x="1841412" y="90166"/>
                  <a:pt x="1841412" y="90166"/>
                </a:cubicBezTo>
                <a:cubicBezTo>
                  <a:pt x="1840154" y="88894"/>
                  <a:pt x="1840154" y="88894"/>
                  <a:pt x="1840154" y="87636"/>
                </a:cubicBezTo>
                <a:cubicBezTo>
                  <a:pt x="1838873" y="86364"/>
                  <a:pt x="1837616" y="86364"/>
                  <a:pt x="1836335" y="85092"/>
                </a:cubicBezTo>
                <a:cubicBezTo>
                  <a:pt x="1836335" y="85092"/>
                  <a:pt x="1835076" y="85092"/>
                  <a:pt x="1835076" y="85092"/>
                </a:cubicBezTo>
                <a:cubicBezTo>
                  <a:pt x="1833796" y="85092"/>
                  <a:pt x="1833796" y="83820"/>
                  <a:pt x="1832538" y="83820"/>
                </a:cubicBezTo>
                <a:cubicBezTo>
                  <a:pt x="1832538" y="82548"/>
                  <a:pt x="1832538" y="82548"/>
                  <a:pt x="1832538" y="81276"/>
                </a:cubicBezTo>
                <a:cubicBezTo>
                  <a:pt x="1831257" y="81276"/>
                  <a:pt x="1831257" y="80004"/>
                  <a:pt x="1829999" y="80004"/>
                </a:cubicBezTo>
                <a:cubicBezTo>
                  <a:pt x="1828719" y="80004"/>
                  <a:pt x="1828719" y="78746"/>
                  <a:pt x="1827438" y="78746"/>
                </a:cubicBezTo>
                <a:cubicBezTo>
                  <a:pt x="1826179" y="77474"/>
                  <a:pt x="1826179" y="77474"/>
                  <a:pt x="1824899" y="77474"/>
                </a:cubicBezTo>
                <a:cubicBezTo>
                  <a:pt x="1824899" y="76202"/>
                  <a:pt x="1824899" y="76202"/>
                  <a:pt x="1824899" y="74930"/>
                </a:cubicBezTo>
                <a:cubicBezTo>
                  <a:pt x="1826179" y="74930"/>
                  <a:pt x="1827438" y="74930"/>
                  <a:pt x="1828719" y="74930"/>
                </a:cubicBezTo>
                <a:cubicBezTo>
                  <a:pt x="1828719" y="74930"/>
                  <a:pt x="1829999" y="76202"/>
                  <a:pt x="1831257" y="76202"/>
                </a:cubicBezTo>
                <a:cubicBezTo>
                  <a:pt x="1832538" y="76202"/>
                  <a:pt x="1833796" y="74930"/>
                  <a:pt x="1835076" y="74930"/>
                </a:cubicBezTo>
                <a:cubicBezTo>
                  <a:pt x="1836335" y="74930"/>
                  <a:pt x="1837616" y="74930"/>
                  <a:pt x="1838873" y="74930"/>
                </a:cubicBezTo>
                <a:cubicBezTo>
                  <a:pt x="1838873" y="74930"/>
                  <a:pt x="1840154" y="73658"/>
                  <a:pt x="1840154" y="73658"/>
                </a:cubicBezTo>
                <a:cubicBezTo>
                  <a:pt x="1840154" y="72386"/>
                  <a:pt x="1840154" y="71115"/>
                  <a:pt x="1840154" y="69856"/>
                </a:cubicBezTo>
                <a:cubicBezTo>
                  <a:pt x="1838873" y="69856"/>
                  <a:pt x="1837616" y="68584"/>
                  <a:pt x="1836335" y="68584"/>
                </a:cubicBezTo>
                <a:cubicBezTo>
                  <a:pt x="1837616" y="67312"/>
                  <a:pt x="1837616" y="67312"/>
                  <a:pt x="1837616" y="66040"/>
                </a:cubicBezTo>
                <a:cubicBezTo>
                  <a:pt x="1840154" y="66040"/>
                  <a:pt x="1841412" y="64768"/>
                  <a:pt x="1842693" y="64768"/>
                </a:cubicBezTo>
                <a:cubicBezTo>
                  <a:pt x="1842693" y="64768"/>
                  <a:pt x="1843951" y="64768"/>
                  <a:pt x="1843951" y="64768"/>
                </a:cubicBezTo>
                <a:cubicBezTo>
                  <a:pt x="1846490" y="64768"/>
                  <a:pt x="1849028" y="64768"/>
                  <a:pt x="1851567" y="64768"/>
                </a:cubicBezTo>
                <a:cubicBezTo>
                  <a:pt x="1852848" y="66040"/>
                  <a:pt x="1854129" y="66040"/>
                  <a:pt x="1855387" y="66040"/>
                </a:cubicBezTo>
                <a:cubicBezTo>
                  <a:pt x="1855387" y="66040"/>
                  <a:pt x="1855387" y="67312"/>
                  <a:pt x="1855387" y="67312"/>
                </a:cubicBezTo>
                <a:cubicBezTo>
                  <a:pt x="1854129" y="68584"/>
                  <a:pt x="1854129" y="68584"/>
                  <a:pt x="1852848" y="69856"/>
                </a:cubicBezTo>
                <a:cubicBezTo>
                  <a:pt x="1852848" y="69856"/>
                  <a:pt x="1854129" y="71115"/>
                  <a:pt x="1854129" y="71115"/>
                </a:cubicBezTo>
                <a:cubicBezTo>
                  <a:pt x="1856668" y="71115"/>
                  <a:pt x="1859207" y="71115"/>
                  <a:pt x="1861745" y="71115"/>
                </a:cubicBezTo>
                <a:cubicBezTo>
                  <a:pt x="1861745" y="71115"/>
                  <a:pt x="1861745" y="72386"/>
                  <a:pt x="1861745" y="72386"/>
                </a:cubicBezTo>
                <a:cubicBezTo>
                  <a:pt x="1861745" y="73658"/>
                  <a:pt x="1861745" y="74930"/>
                  <a:pt x="1861745" y="76202"/>
                </a:cubicBezTo>
                <a:cubicBezTo>
                  <a:pt x="1861745" y="77474"/>
                  <a:pt x="1863003" y="80004"/>
                  <a:pt x="1863003" y="81276"/>
                </a:cubicBezTo>
                <a:cubicBezTo>
                  <a:pt x="1863003" y="81276"/>
                  <a:pt x="1864284" y="80004"/>
                  <a:pt x="1865542" y="80004"/>
                </a:cubicBezTo>
                <a:cubicBezTo>
                  <a:pt x="1865542" y="80004"/>
                  <a:pt x="1866823" y="78746"/>
                  <a:pt x="1866823" y="77474"/>
                </a:cubicBezTo>
                <a:cubicBezTo>
                  <a:pt x="1866823" y="77474"/>
                  <a:pt x="1868081" y="77474"/>
                  <a:pt x="1868081" y="77474"/>
                </a:cubicBezTo>
                <a:cubicBezTo>
                  <a:pt x="1868081" y="78746"/>
                  <a:pt x="1868081" y="78746"/>
                  <a:pt x="1868081" y="80004"/>
                </a:cubicBezTo>
                <a:cubicBezTo>
                  <a:pt x="1868081" y="80004"/>
                  <a:pt x="1869362" y="81276"/>
                  <a:pt x="1869362" y="81276"/>
                </a:cubicBezTo>
                <a:cubicBezTo>
                  <a:pt x="1869362" y="81276"/>
                  <a:pt x="1870620" y="80004"/>
                  <a:pt x="1871901" y="80004"/>
                </a:cubicBezTo>
                <a:cubicBezTo>
                  <a:pt x="1871901" y="78746"/>
                  <a:pt x="1873158" y="78746"/>
                  <a:pt x="1873158" y="77474"/>
                </a:cubicBezTo>
                <a:cubicBezTo>
                  <a:pt x="1874439" y="77474"/>
                  <a:pt x="1875720" y="76202"/>
                  <a:pt x="1876978" y="76202"/>
                </a:cubicBezTo>
                <a:cubicBezTo>
                  <a:pt x="1878259" y="76202"/>
                  <a:pt x="1878259" y="74930"/>
                  <a:pt x="1878259" y="74930"/>
                </a:cubicBezTo>
                <a:cubicBezTo>
                  <a:pt x="1876978" y="73658"/>
                  <a:pt x="1875720" y="72386"/>
                  <a:pt x="1874439" y="71115"/>
                </a:cubicBezTo>
                <a:cubicBezTo>
                  <a:pt x="1875720" y="69856"/>
                  <a:pt x="1875720" y="69856"/>
                  <a:pt x="1876978" y="68584"/>
                </a:cubicBezTo>
                <a:cubicBezTo>
                  <a:pt x="1878259" y="68584"/>
                  <a:pt x="1878259" y="68584"/>
                  <a:pt x="1879517" y="68584"/>
                </a:cubicBezTo>
                <a:cubicBezTo>
                  <a:pt x="1879517" y="68584"/>
                  <a:pt x="1880798" y="68584"/>
                  <a:pt x="1880798" y="68584"/>
                </a:cubicBezTo>
                <a:cubicBezTo>
                  <a:pt x="1882056" y="67312"/>
                  <a:pt x="1884595" y="67312"/>
                  <a:pt x="1887133" y="67312"/>
                </a:cubicBezTo>
                <a:cubicBezTo>
                  <a:pt x="1887133" y="67312"/>
                  <a:pt x="1887133" y="66040"/>
                  <a:pt x="1887133" y="66040"/>
                </a:cubicBezTo>
                <a:cubicBezTo>
                  <a:pt x="1885875" y="66040"/>
                  <a:pt x="1883337" y="64768"/>
                  <a:pt x="1880798" y="64768"/>
                </a:cubicBezTo>
                <a:cubicBezTo>
                  <a:pt x="1880798" y="63497"/>
                  <a:pt x="1879517" y="63497"/>
                  <a:pt x="1879517" y="62225"/>
                </a:cubicBezTo>
                <a:cubicBezTo>
                  <a:pt x="1879517" y="62225"/>
                  <a:pt x="1880798" y="60966"/>
                  <a:pt x="1880798" y="60966"/>
                </a:cubicBezTo>
                <a:cubicBezTo>
                  <a:pt x="1882056" y="59694"/>
                  <a:pt x="1882056" y="59694"/>
                  <a:pt x="1882056" y="58422"/>
                </a:cubicBezTo>
                <a:cubicBezTo>
                  <a:pt x="1883337" y="58422"/>
                  <a:pt x="1883337" y="58422"/>
                  <a:pt x="1884595" y="58422"/>
                </a:cubicBezTo>
                <a:cubicBezTo>
                  <a:pt x="1887133" y="58422"/>
                  <a:pt x="1889672" y="59694"/>
                  <a:pt x="1892211" y="59694"/>
                </a:cubicBezTo>
                <a:cubicBezTo>
                  <a:pt x="1892211" y="60966"/>
                  <a:pt x="1893492" y="62225"/>
                  <a:pt x="1893492" y="63497"/>
                </a:cubicBezTo>
                <a:cubicBezTo>
                  <a:pt x="1893492" y="64768"/>
                  <a:pt x="1894750" y="64768"/>
                  <a:pt x="1894750" y="66040"/>
                </a:cubicBezTo>
                <a:cubicBezTo>
                  <a:pt x="1894750" y="66040"/>
                  <a:pt x="1894750" y="67312"/>
                  <a:pt x="1894750" y="68584"/>
                </a:cubicBezTo>
                <a:cubicBezTo>
                  <a:pt x="1896030" y="68584"/>
                  <a:pt x="1896030" y="69856"/>
                  <a:pt x="1897289" y="69856"/>
                </a:cubicBezTo>
                <a:cubicBezTo>
                  <a:pt x="1897289" y="69856"/>
                  <a:pt x="1898569" y="71115"/>
                  <a:pt x="1898569" y="72386"/>
                </a:cubicBezTo>
                <a:cubicBezTo>
                  <a:pt x="1899850" y="72386"/>
                  <a:pt x="1899850" y="73658"/>
                  <a:pt x="1901108" y="73658"/>
                </a:cubicBezTo>
                <a:cubicBezTo>
                  <a:pt x="1901108" y="73658"/>
                  <a:pt x="1902389" y="72386"/>
                  <a:pt x="1902389" y="72386"/>
                </a:cubicBezTo>
                <a:cubicBezTo>
                  <a:pt x="1902389" y="71115"/>
                  <a:pt x="1902389" y="71115"/>
                  <a:pt x="1902389" y="69856"/>
                </a:cubicBezTo>
                <a:cubicBezTo>
                  <a:pt x="1902389" y="69856"/>
                  <a:pt x="1901108" y="68584"/>
                  <a:pt x="1901108" y="68584"/>
                </a:cubicBezTo>
                <a:cubicBezTo>
                  <a:pt x="1901108" y="68584"/>
                  <a:pt x="1899850" y="67312"/>
                  <a:pt x="1899850" y="66040"/>
                </a:cubicBezTo>
                <a:cubicBezTo>
                  <a:pt x="1898569" y="66040"/>
                  <a:pt x="1898569" y="64768"/>
                  <a:pt x="1897289" y="63497"/>
                </a:cubicBezTo>
                <a:cubicBezTo>
                  <a:pt x="1897289" y="62225"/>
                  <a:pt x="1897289" y="60966"/>
                  <a:pt x="1897289" y="59694"/>
                </a:cubicBezTo>
                <a:cubicBezTo>
                  <a:pt x="1897289" y="58422"/>
                  <a:pt x="1896030" y="57150"/>
                  <a:pt x="1896030" y="55879"/>
                </a:cubicBezTo>
                <a:cubicBezTo>
                  <a:pt x="1897289" y="54607"/>
                  <a:pt x="1897289" y="54607"/>
                  <a:pt x="1897289" y="53335"/>
                </a:cubicBezTo>
                <a:cubicBezTo>
                  <a:pt x="1898569" y="53335"/>
                  <a:pt x="1898569" y="53335"/>
                  <a:pt x="1899850" y="53335"/>
                </a:cubicBezTo>
                <a:cubicBezTo>
                  <a:pt x="1901108" y="53335"/>
                  <a:pt x="1902389" y="54607"/>
                  <a:pt x="1903647" y="54607"/>
                </a:cubicBezTo>
                <a:cubicBezTo>
                  <a:pt x="1904928" y="54607"/>
                  <a:pt x="1904928" y="54607"/>
                  <a:pt x="1906186" y="54607"/>
                </a:cubicBezTo>
                <a:cubicBezTo>
                  <a:pt x="1906186" y="54607"/>
                  <a:pt x="1907467" y="54607"/>
                  <a:pt x="1907467" y="54607"/>
                </a:cubicBezTo>
                <a:cubicBezTo>
                  <a:pt x="1908725" y="55879"/>
                  <a:pt x="1908725" y="57150"/>
                  <a:pt x="1908725" y="58422"/>
                </a:cubicBezTo>
                <a:cubicBezTo>
                  <a:pt x="1910005" y="59694"/>
                  <a:pt x="1910005" y="59694"/>
                  <a:pt x="1911263" y="60966"/>
                </a:cubicBezTo>
                <a:cubicBezTo>
                  <a:pt x="1911263" y="60966"/>
                  <a:pt x="1911263" y="62225"/>
                  <a:pt x="1911263" y="63497"/>
                </a:cubicBezTo>
                <a:cubicBezTo>
                  <a:pt x="1911263" y="64768"/>
                  <a:pt x="1912544" y="66040"/>
                  <a:pt x="1912544" y="67312"/>
                </a:cubicBezTo>
                <a:cubicBezTo>
                  <a:pt x="1913802" y="67312"/>
                  <a:pt x="1913802" y="67312"/>
                  <a:pt x="1915083" y="67312"/>
                </a:cubicBezTo>
                <a:cubicBezTo>
                  <a:pt x="1915083" y="67312"/>
                  <a:pt x="1915083" y="66040"/>
                  <a:pt x="1915083" y="66040"/>
                </a:cubicBezTo>
                <a:cubicBezTo>
                  <a:pt x="1915083" y="66040"/>
                  <a:pt x="1916341" y="64768"/>
                  <a:pt x="1916341" y="64768"/>
                </a:cubicBezTo>
                <a:cubicBezTo>
                  <a:pt x="1916341" y="64768"/>
                  <a:pt x="1917622" y="64768"/>
                  <a:pt x="1917622" y="64768"/>
                </a:cubicBezTo>
                <a:cubicBezTo>
                  <a:pt x="1920161" y="66040"/>
                  <a:pt x="1922699" y="67312"/>
                  <a:pt x="1925238" y="68584"/>
                </a:cubicBezTo>
                <a:cubicBezTo>
                  <a:pt x="1925238" y="67312"/>
                  <a:pt x="1925238" y="67312"/>
                  <a:pt x="1925238" y="67312"/>
                </a:cubicBezTo>
                <a:cubicBezTo>
                  <a:pt x="1925238" y="67312"/>
                  <a:pt x="1926519" y="66040"/>
                  <a:pt x="1927777" y="66040"/>
                </a:cubicBezTo>
                <a:cubicBezTo>
                  <a:pt x="1927777" y="66040"/>
                  <a:pt x="1927777" y="64768"/>
                  <a:pt x="1927777" y="64768"/>
                </a:cubicBezTo>
                <a:cubicBezTo>
                  <a:pt x="1927777" y="64768"/>
                  <a:pt x="1926519" y="64768"/>
                  <a:pt x="1925238" y="64768"/>
                </a:cubicBezTo>
                <a:cubicBezTo>
                  <a:pt x="1923980" y="63497"/>
                  <a:pt x="1922699" y="63497"/>
                  <a:pt x="1921441" y="62225"/>
                </a:cubicBezTo>
                <a:cubicBezTo>
                  <a:pt x="1921441" y="62225"/>
                  <a:pt x="1922699" y="60966"/>
                  <a:pt x="1922699" y="60966"/>
                </a:cubicBezTo>
                <a:cubicBezTo>
                  <a:pt x="1922699" y="60966"/>
                  <a:pt x="1922699" y="59694"/>
                  <a:pt x="1922699" y="59694"/>
                </a:cubicBezTo>
                <a:cubicBezTo>
                  <a:pt x="1921441" y="59694"/>
                  <a:pt x="1918880" y="58422"/>
                  <a:pt x="1917622" y="58422"/>
                </a:cubicBezTo>
                <a:cubicBezTo>
                  <a:pt x="1917622" y="58422"/>
                  <a:pt x="1916341" y="57150"/>
                  <a:pt x="1916341" y="57150"/>
                </a:cubicBezTo>
                <a:cubicBezTo>
                  <a:pt x="1916341" y="57150"/>
                  <a:pt x="1917622" y="55879"/>
                  <a:pt x="1917622" y="55879"/>
                </a:cubicBezTo>
                <a:cubicBezTo>
                  <a:pt x="1920161" y="54607"/>
                  <a:pt x="1921441" y="54607"/>
                  <a:pt x="1922699" y="54607"/>
                </a:cubicBezTo>
                <a:cubicBezTo>
                  <a:pt x="1921441" y="53335"/>
                  <a:pt x="1921441" y="53335"/>
                  <a:pt x="1920161" y="53335"/>
                </a:cubicBezTo>
                <a:cubicBezTo>
                  <a:pt x="1920161" y="53335"/>
                  <a:pt x="1918880" y="53335"/>
                  <a:pt x="1917622" y="53335"/>
                </a:cubicBezTo>
                <a:cubicBezTo>
                  <a:pt x="1916341" y="53335"/>
                  <a:pt x="1916341" y="52063"/>
                  <a:pt x="1915083" y="52063"/>
                </a:cubicBezTo>
                <a:cubicBezTo>
                  <a:pt x="1916341" y="52063"/>
                  <a:pt x="1916341" y="50804"/>
                  <a:pt x="1917622" y="50804"/>
                </a:cubicBezTo>
                <a:cubicBezTo>
                  <a:pt x="1918880" y="50804"/>
                  <a:pt x="1920161" y="50804"/>
                  <a:pt x="1921441" y="50804"/>
                </a:cubicBezTo>
                <a:cubicBezTo>
                  <a:pt x="1922699" y="49532"/>
                  <a:pt x="1923980" y="49532"/>
                  <a:pt x="1925238" y="48261"/>
                </a:cubicBezTo>
                <a:cubicBezTo>
                  <a:pt x="1929058" y="48261"/>
                  <a:pt x="1931597" y="48261"/>
                  <a:pt x="1934136" y="48261"/>
                </a:cubicBezTo>
                <a:cubicBezTo>
                  <a:pt x="1934136" y="48261"/>
                  <a:pt x="1935393" y="49532"/>
                  <a:pt x="1935393" y="49532"/>
                </a:cubicBezTo>
                <a:cubicBezTo>
                  <a:pt x="1935393" y="50804"/>
                  <a:pt x="1935393" y="50804"/>
                  <a:pt x="1935393" y="52063"/>
                </a:cubicBezTo>
                <a:cubicBezTo>
                  <a:pt x="1935393" y="53335"/>
                  <a:pt x="1934136" y="53335"/>
                  <a:pt x="1934136" y="54607"/>
                </a:cubicBezTo>
                <a:cubicBezTo>
                  <a:pt x="1934136" y="55879"/>
                  <a:pt x="1935393" y="55879"/>
                  <a:pt x="1935393" y="55879"/>
                </a:cubicBezTo>
                <a:cubicBezTo>
                  <a:pt x="1936674" y="55879"/>
                  <a:pt x="1936674" y="55879"/>
                  <a:pt x="1937932" y="55879"/>
                </a:cubicBezTo>
                <a:cubicBezTo>
                  <a:pt x="1939213" y="54607"/>
                  <a:pt x="1939213" y="53335"/>
                  <a:pt x="1940471" y="52063"/>
                </a:cubicBezTo>
                <a:cubicBezTo>
                  <a:pt x="1940471" y="52063"/>
                  <a:pt x="1941752" y="50804"/>
                  <a:pt x="1941752" y="50804"/>
                </a:cubicBezTo>
                <a:cubicBezTo>
                  <a:pt x="1941752" y="50804"/>
                  <a:pt x="1943010" y="52063"/>
                  <a:pt x="1943010" y="52063"/>
                </a:cubicBezTo>
                <a:cubicBezTo>
                  <a:pt x="1943010" y="53335"/>
                  <a:pt x="1941752" y="54607"/>
                  <a:pt x="1941752" y="55879"/>
                </a:cubicBezTo>
                <a:cubicBezTo>
                  <a:pt x="1943010" y="55879"/>
                  <a:pt x="1943010" y="55879"/>
                  <a:pt x="1944291" y="55879"/>
                </a:cubicBezTo>
                <a:cubicBezTo>
                  <a:pt x="1945571" y="54607"/>
                  <a:pt x="1945571" y="54607"/>
                  <a:pt x="1946830" y="54607"/>
                </a:cubicBezTo>
                <a:cubicBezTo>
                  <a:pt x="1946830" y="54607"/>
                  <a:pt x="1946830" y="53335"/>
                  <a:pt x="1946830" y="53335"/>
                </a:cubicBezTo>
                <a:cubicBezTo>
                  <a:pt x="1949368" y="52063"/>
                  <a:pt x="1950649" y="50804"/>
                  <a:pt x="1951907" y="49532"/>
                </a:cubicBezTo>
                <a:cubicBezTo>
                  <a:pt x="1951907" y="50804"/>
                  <a:pt x="1953188" y="50804"/>
                  <a:pt x="1953188" y="50804"/>
                </a:cubicBezTo>
                <a:cubicBezTo>
                  <a:pt x="1953188" y="52063"/>
                  <a:pt x="1953188" y="52063"/>
                  <a:pt x="1953188" y="53335"/>
                </a:cubicBezTo>
                <a:cubicBezTo>
                  <a:pt x="1953188" y="54607"/>
                  <a:pt x="1951907" y="54607"/>
                  <a:pt x="1951907" y="55879"/>
                </a:cubicBezTo>
                <a:cubicBezTo>
                  <a:pt x="1953188" y="57150"/>
                  <a:pt x="1953188" y="58422"/>
                  <a:pt x="1954446" y="59694"/>
                </a:cubicBezTo>
                <a:cubicBezTo>
                  <a:pt x="1953188" y="60953"/>
                  <a:pt x="1953188" y="60953"/>
                  <a:pt x="1951907" y="62225"/>
                </a:cubicBezTo>
                <a:cubicBezTo>
                  <a:pt x="1953188" y="63497"/>
                  <a:pt x="1953188" y="63497"/>
                  <a:pt x="1954446" y="63497"/>
                </a:cubicBezTo>
                <a:cubicBezTo>
                  <a:pt x="1955727" y="63497"/>
                  <a:pt x="1956985" y="62225"/>
                  <a:pt x="1958256" y="62225"/>
                </a:cubicBezTo>
                <a:cubicBezTo>
                  <a:pt x="1959516" y="62225"/>
                  <a:pt x="1959516" y="62225"/>
                  <a:pt x="1960793" y="62225"/>
                </a:cubicBezTo>
                <a:cubicBezTo>
                  <a:pt x="1960793" y="62225"/>
                  <a:pt x="1962052" y="60953"/>
                  <a:pt x="1962052" y="60953"/>
                </a:cubicBezTo>
                <a:cubicBezTo>
                  <a:pt x="1962052" y="59694"/>
                  <a:pt x="1962052" y="58422"/>
                  <a:pt x="1962052" y="57150"/>
                </a:cubicBezTo>
                <a:cubicBezTo>
                  <a:pt x="1962052" y="55879"/>
                  <a:pt x="1963332" y="54607"/>
                  <a:pt x="1963332" y="53335"/>
                </a:cubicBezTo>
                <a:cubicBezTo>
                  <a:pt x="1962052" y="50804"/>
                  <a:pt x="1960793" y="49532"/>
                  <a:pt x="1959516" y="48261"/>
                </a:cubicBezTo>
                <a:cubicBezTo>
                  <a:pt x="1959516" y="46989"/>
                  <a:pt x="1959516" y="45717"/>
                  <a:pt x="1959516" y="44445"/>
                </a:cubicBezTo>
                <a:cubicBezTo>
                  <a:pt x="1960793" y="44445"/>
                  <a:pt x="1960793" y="43173"/>
                  <a:pt x="1962052" y="43173"/>
                </a:cubicBezTo>
                <a:cubicBezTo>
                  <a:pt x="1962052" y="44445"/>
                  <a:pt x="1963332" y="44445"/>
                  <a:pt x="1964592" y="44445"/>
                </a:cubicBezTo>
                <a:cubicBezTo>
                  <a:pt x="1965872" y="44445"/>
                  <a:pt x="1965872" y="44445"/>
                  <a:pt x="1967130" y="44445"/>
                </a:cubicBezTo>
                <a:cubicBezTo>
                  <a:pt x="1968410" y="44445"/>
                  <a:pt x="1969689" y="44445"/>
                  <a:pt x="1970947" y="44445"/>
                </a:cubicBezTo>
                <a:cubicBezTo>
                  <a:pt x="1973484" y="43173"/>
                  <a:pt x="1974765" y="41914"/>
                  <a:pt x="1976023" y="41914"/>
                </a:cubicBezTo>
                <a:cubicBezTo>
                  <a:pt x="1978563" y="41914"/>
                  <a:pt x="1979844" y="41914"/>
                  <a:pt x="1981102" y="41914"/>
                </a:cubicBezTo>
                <a:cubicBezTo>
                  <a:pt x="1981102" y="41914"/>
                  <a:pt x="1982383" y="43173"/>
                  <a:pt x="1982383" y="43173"/>
                </a:cubicBezTo>
                <a:cubicBezTo>
                  <a:pt x="1983642" y="43173"/>
                  <a:pt x="1986180" y="43173"/>
                  <a:pt x="1987462" y="43173"/>
                </a:cubicBezTo>
                <a:cubicBezTo>
                  <a:pt x="1990000" y="43173"/>
                  <a:pt x="1991259" y="41914"/>
                  <a:pt x="1992540" y="41914"/>
                </a:cubicBezTo>
                <a:cubicBezTo>
                  <a:pt x="1993821" y="41914"/>
                  <a:pt x="1996360" y="43173"/>
                  <a:pt x="1997618" y="43173"/>
                </a:cubicBezTo>
                <a:cubicBezTo>
                  <a:pt x="1997618" y="43173"/>
                  <a:pt x="1998899" y="44445"/>
                  <a:pt x="1998899" y="44445"/>
                </a:cubicBezTo>
                <a:cubicBezTo>
                  <a:pt x="1998899" y="45717"/>
                  <a:pt x="2000156" y="45717"/>
                  <a:pt x="2000156" y="45717"/>
                </a:cubicBezTo>
                <a:cubicBezTo>
                  <a:pt x="2000156" y="46989"/>
                  <a:pt x="2001436" y="46989"/>
                  <a:pt x="2001436" y="48261"/>
                </a:cubicBezTo>
                <a:cubicBezTo>
                  <a:pt x="2001436" y="48261"/>
                  <a:pt x="2000156" y="49532"/>
                  <a:pt x="2000156" y="50804"/>
                </a:cubicBezTo>
                <a:cubicBezTo>
                  <a:pt x="2000156" y="50804"/>
                  <a:pt x="2001436" y="52063"/>
                  <a:pt x="2001436" y="52063"/>
                </a:cubicBezTo>
                <a:cubicBezTo>
                  <a:pt x="2001436" y="50804"/>
                  <a:pt x="2002693" y="50804"/>
                  <a:pt x="2003974" y="50804"/>
                </a:cubicBezTo>
                <a:cubicBezTo>
                  <a:pt x="2005233" y="49532"/>
                  <a:pt x="2006514" y="48261"/>
                  <a:pt x="2007773" y="46989"/>
                </a:cubicBezTo>
                <a:cubicBezTo>
                  <a:pt x="2009051" y="45717"/>
                  <a:pt x="2011591" y="44445"/>
                  <a:pt x="2012848" y="43173"/>
                </a:cubicBezTo>
                <a:cubicBezTo>
                  <a:pt x="2014131" y="41914"/>
                  <a:pt x="2014131" y="41914"/>
                  <a:pt x="2015392" y="40643"/>
                </a:cubicBezTo>
                <a:cubicBezTo>
                  <a:pt x="2016672" y="39371"/>
                  <a:pt x="2017956" y="39371"/>
                  <a:pt x="2019212" y="39371"/>
                </a:cubicBezTo>
                <a:cubicBezTo>
                  <a:pt x="2020495" y="40643"/>
                  <a:pt x="2023032" y="40643"/>
                  <a:pt x="2024290" y="40643"/>
                </a:cubicBezTo>
                <a:cubicBezTo>
                  <a:pt x="2025570" y="40643"/>
                  <a:pt x="2028106" y="40643"/>
                  <a:pt x="2029364" y="40643"/>
                </a:cubicBezTo>
                <a:cubicBezTo>
                  <a:pt x="2029364" y="40643"/>
                  <a:pt x="2029364" y="41914"/>
                  <a:pt x="2029364" y="41914"/>
                </a:cubicBezTo>
                <a:cubicBezTo>
                  <a:pt x="2028106" y="41914"/>
                  <a:pt x="2026827" y="43173"/>
                  <a:pt x="2025570" y="44445"/>
                </a:cubicBezTo>
                <a:cubicBezTo>
                  <a:pt x="2026827" y="44445"/>
                  <a:pt x="2026827" y="45717"/>
                  <a:pt x="2028106" y="45717"/>
                </a:cubicBezTo>
                <a:cubicBezTo>
                  <a:pt x="2028106" y="44445"/>
                  <a:pt x="2029364" y="44445"/>
                  <a:pt x="2029364" y="44445"/>
                </a:cubicBezTo>
                <a:cubicBezTo>
                  <a:pt x="2030644" y="43173"/>
                  <a:pt x="2030644" y="43173"/>
                  <a:pt x="2030644" y="41914"/>
                </a:cubicBezTo>
                <a:cubicBezTo>
                  <a:pt x="2031900" y="40643"/>
                  <a:pt x="2033181" y="40643"/>
                  <a:pt x="2034439" y="39371"/>
                </a:cubicBezTo>
                <a:cubicBezTo>
                  <a:pt x="2035720" y="39371"/>
                  <a:pt x="2036976" y="38099"/>
                  <a:pt x="2038257" y="38099"/>
                </a:cubicBezTo>
                <a:cubicBezTo>
                  <a:pt x="2040796" y="39371"/>
                  <a:pt x="2042080" y="39371"/>
                  <a:pt x="2044616" y="39371"/>
                </a:cubicBezTo>
                <a:cubicBezTo>
                  <a:pt x="2047155" y="39371"/>
                  <a:pt x="2049695" y="39371"/>
                  <a:pt x="2052234" y="39371"/>
                </a:cubicBezTo>
                <a:cubicBezTo>
                  <a:pt x="2053493" y="39371"/>
                  <a:pt x="2053493" y="40643"/>
                  <a:pt x="2054773" y="40643"/>
                </a:cubicBezTo>
                <a:cubicBezTo>
                  <a:pt x="2054773" y="40643"/>
                  <a:pt x="2053493" y="41914"/>
                  <a:pt x="2053493" y="41914"/>
                </a:cubicBezTo>
                <a:cubicBezTo>
                  <a:pt x="2052234" y="41914"/>
                  <a:pt x="2052234" y="41914"/>
                  <a:pt x="2050953" y="41914"/>
                </a:cubicBezTo>
                <a:cubicBezTo>
                  <a:pt x="2050953" y="41914"/>
                  <a:pt x="2052234" y="43173"/>
                  <a:pt x="2052234" y="43173"/>
                </a:cubicBezTo>
                <a:cubicBezTo>
                  <a:pt x="2050953" y="43173"/>
                  <a:pt x="2050953" y="44445"/>
                  <a:pt x="2049695" y="44445"/>
                </a:cubicBezTo>
                <a:cubicBezTo>
                  <a:pt x="2050953" y="44445"/>
                  <a:pt x="2050953" y="45717"/>
                  <a:pt x="2052234" y="45717"/>
                </a:cubicBezTo>
                <a:cubicBezTo>
                  <a:pt x="2053493" y="45717"/>
                  <a:pt x="2053493" y="44445"/>
                  <a:pt x="2054773" y="44445"/>
                </a:cubicBezTo>
                <a:cubicBezTo>
                  <a:pt x="2056032" y="44445"/>
                  <a:pt x="2057313" y="43173"/>
                  <a:pt x="2058569" y="43173"/>
                </a:cubicBezTo>
                <a:cubicBezTo>
                  <a:pt x="2058569" y="44445"/>
                  <a:pt x="2059849" y="44445"/>
                  <a:pt x="2059849" y="45717"/>
                </a:cubicBezTo>
                <a:cubicBezTo>
                  <a:pt x="2061108" y="45717"/>
                  <a:pt x="2061108" y="45717"/>
                  <a:pt x="2062388" y="45717"/>
                </a:cubicBezTo>
                <a:cubicBezTo>
                  <a:pt x="2063669" y="44445"/>
                  <a:pt x="2063669" y="44445"/>
                  <a:pt x="2064927" y="43173"/>
                </a:cubicBezTo>
                <a:cubicBezTo>
                  <a:pt x="2067465" y="43173"/>
                  <a:pt x="2068746" y="41914"/>
                  <a:pt x="2071284" y="41914"/>
                </a:cubicBezTo>
                <a:cubicBezTo>
                  <a:pt x="2071284" y="41914"/>
                  <a:pt x="2071284" y="43173"/>
                  <a:pt x="2071284" y="43173"/>
                </a:cubicBezTo>
                <a:cubicBezTo>
                  <a:pt x="2070003" y="43173"/>
                  <a:pt x="2070003" y="44445"/>
                  <a:pt x="2068746" y="44445"/>
                </a:cubicBezTo>
                <a:cubicBezTo>
                  <a:pt x="2068746" y="44445"/>
                  <a:pt x="2070003" y="45717"/>
                  <a:pt x="2070003" y="45717"/>
                </a:cubicBezTo>
                <a:cubicBezTo>
                  <a:pt x="2071284" y="45717"/>
                  <a:pt x="2071284" y="45717"/>
                  <a:pt x="2072542" y="45717"/>
                </a:cubicBezTo>
                <a:cubicBezTo>
                  <a:pt x="2072542" y="45717"/>
                  <a:pt x="2073823" y="44445"/>
                  <a:pt x="2073823" y="44445"/>
                </a:cubicBezTo>
                <a:cubicBezTo>
                  <a:pt x="2075081" y="44445"/>
                  <a:pt x="2076362" y="43173"/>
                  <a:pt x="2077620" y="43173"/>
                </a:cubicBezTo>
                <a:cubicBezTo>
                  <a:pt x="2077620" y="43173"/>
                  <a:pt x="2078902" y="43173"/>
                  <a:pt x="2078902" y="43173"/>
                </a:cubicBezTo>
                <a:cubicBezTo>
                  <a:pt x="2078902" y="43173"/>
                  <a:pt x="2080160" y="44445"/>
                  <a:pt x="2080160" y="44445"/>
                </a:cubicBezTo>
                <a:cubicBezTo>
                  <a:pt x="2082699" y="44445"/>
                  <a:pt x="2085237" y="45717"/>
                  <a:pt x="2087799" y="45717"/>
                </a:cubicBezTo>
                <a:cubicBezTo>
                  <a:pt x="2089057" y="45717"/>
                  <a:pt x="2090339" y="45717"/>
                  <a:pt x="2091597" y="45717"/>
                </a:cubicBezTo>
                <a:cubicBezTo>
                  <a:pt x="2091597" y="46989"/>
                  <a:pt x="2092877" y="46989"/>
                  <a:pt x="2092877" y="46989"/>
                </a:cubicBezTo>
                <a:cubicBezTo>
                  <a:pt x="2092877" y="46989"/>
                  <a:pt x="2091597" y="48261"/>
                  <a:pt x="2091597" y="48261"/>
                </a:cubicBezTo>
                <a:cubicBezTo>
                  <a:pt x="2089057" y="48261"/>
                  <a:pt x="2086519" y="49532"/>
                  <a:pt x="2083980" y="50804"/>
                </a:cubicBezTo>
                <a:cubicBezTo>
                  <a:pt x="2082699" y="52076"/>
                  <a:pt x="2081441" y="53335"/>
                  <a:pt x="2080160" y="54607"/>
                </a:cubicBezTo>
                <a:cubicBezTo>
                  <a:pt x="2077620" y="54607"/>
                  <a:pt x="2076362" y="55879"/>
                  <a:pt x="2075081" y="55879"/>
                </a:cubicBezTo>
                <a:cubicBezTo>
                  <a:pt x="2073823" y="57150"/>
                  <a:pt x="2071284" y="57150"/>
                  <a:pt x="2070003" y="58422"/>
                </a:cubicBezTo>
                <a:cubicBezTo>
                  <a:pt x="2070003" y="58422"/>
                  <a:pt x="2068746" y="58422"/>
                  <a:pt x="2067465" y="58422"/>
                </a:cubicBezTo>
                <a:cubicBezTo>
                  <a:pt x="2066207" y="58422"/>
                  <a:pt x="2064927" y="58422"/>
                  <a:pt x="2063669" y="58422"/>
                </a:cubicBezTo>
                <a:cubicBezTo>
                  <a:pt x="2063669" y="58422"/>
                  <a:pt x="2062388" y="59694"/>
                  <a:pt x="2062388" y="59694"/>
                </a:cubicBezTo>
                <a:cubicBezTo>
                  <a:pt x="2061108" y="59694"/>
                  <a:pt x="2058569" y="60966"/>
                  <a:pt x="2057313" y="60966"/>
                </a:cubicBezTo>
                <a:cubicBezTo>
                  <a:pt x="2061108" y="60966"/>
                  <a:pt x="2063669" y="59694"/>
                  <a:pt x="2066207" y="59694"/>
                </a:cubicBezTo>
                <a:cubicBezTo>
                  <a:pt x="2068746" y="59694"/>
                  <a:pt x="2071284" y="59694"/>
                  <a:pt x="2073823" y="59694"/>
                </a:cubicBezTo>
                <a:cubicBezTo>
                  <a:pt x="2073823" y="59694"/>
                  <a:pt x="2075081" y="59694"/>
                  <a:pt x="2076362" y="59694"/>
                </a:cubicBezTo>
                <a:cubicBezTo>
                  <a:pt x="2076362" y="59694"/>
                  <a:pt x="2077620" y="59694"/>
                  <a:pt x="2078902" y="59694"/>
                </a:cubicBezTo>
                <a:cubicBezTo>
                  <a:pt x="2080160" y="58422"/>
                  <a:pt x="2080160" y="58422"/>
                  <a:pt x="2081441" y="57150"/>
                </a:cubicBezTo>
                <a:cubicBezTo>
                  <a:pt x="2081441" y="57150"/>
                  <a:pt x="2082699" y="55879"/>
                  <a:pt x="2082699" y="55879"/>
                </a:cubicBezTo>
                <a:cubicBezTo>
                  <a:pt x="2083980" y="55879"/>
                  <a:pt x="2085237" y="55879"/>
                  <a:pt x="2086519" y="55879"/>
                </a:cubicBezTo>
                <a:cubicBezTo>
                  <a:pt x="2086519" y="54607"/>
                  <a:pt x="2087799" y="54607"/>
                  <a:pt x="2087799" y="53335"/>
                </a:cubicBezTo>
                <a:cubicBezTo>
                  <a:pt x="2089057" y="52076"/>
                  <a:pt x="2091597" y="52076"/>
                  <a:pt x="2092877" y="50804"/>
                </a:cubicBezTo>
                <a:cubicBezTo>
                  <a:pt x="2095415" y="49532"/>
                  <a:pt x="2096674" y="49532"/>
                  <a:pt x="2097954" y="49532"/>
                </a:cubicBezTo>
                <a:cubicBezTo>
                  <a:pt x="2097954" y="49532"/>
                  <a:pt x="2099213" y="50804"/>
                  <a:pt x="2099213" y="50804"/>
                </a:cubicBezTo>
                <a:cubicBezTo>
                  <a:pt x="2099213" y="52076"/>
                  <a:pt x="2097954" y="52076"/>
                  <a:pt x="2097954" y="53335"/>
                </a:cubicBezTo>
                <a:cubicBezTo>
                  <a:pt x="2097954" y="53335"/>
                  <a:pt x="2099213" y="54607"/>
                  <a:pt x="2099213" y="54607"/>
                </a:cubicBezTo>
                <a:cubicBezTo>
                  <a:pt x="2099213" y="53335"/>
                  <a:pt x="2100493" y="53335"/>
                  <a:pt x="2100493" y="53335"/>
                </a:cubicBezTo>
                <a:cubicBezTo>
                  <a:pt x="2100493" y="52076"/>
                  <a:pt x="2101752" y="52076"/>
                  <a:pt x="2101752" y="50804"/>
                </a:cubicBezTo>
                <a:cubicBezTo>
                  <a:pt x="2103033" y="49532"/>
                  <a:pt x="2104290" y="49532"/>
                  <a:pt x="2105571" y="48261"/>
                </a:cubicBezTo>
                <a:cubicBezTo>
                  <a:pt x="2105571" y="49532"/>
                  <a:pt x="2106829" y="49532"/>
                  <a:pt x="2106829" y="49532"/>
                </a:cubicBezTo>
                <a:cubicBezTo>
                  <a:pt x="2106829" y="50804"/>
                  <a:pt x="2105571" y="50804"/>
                  <a:pt x="2105571" y="52076"/>
                </a:cubicBezTo>
                <a:cubicBezTo>
                  <a:pt x="2105571" y="52076"/>
                  <a:pt x="2105571" y="53335"/>
                  <a:pt x="2105571" y="53335"/>
                </a:cubicBezTo>
                <a:cubicBezTo>
                  <a:pt x="2105571" y="53335"/>
                  <a:pt x="2104290" y="54607"/>
                  <a:pt x="2104290" y="54607"/>
                </a:cubicBezTo>
                <a:cubicBezTo>
                  <a:pt x="2104290" y="55879"/>
                  <a:pt x="2105571" y="55879"/>
                  <a:pt x="2105571" y="55879"/>
                </a:cubicBezTo>
                <a:cubicBezTo>
                  <a:pt x="2106829" y="55879"/>
                  <a:pt x="2106829" y="54607"/>
                  <a:pt x="2108110" y="54607"/>
                </a:cubicBezTo>
                <a:cubicBezTo>
                  <a:pt x="2109390" y="54607"/>
                  <a:pt x="2109390" y="53335"/>
                  <a:pt x="2110649" y="53335"/>
                </a:cubicBezTo>
                <a:cubicBezTo>
                  <a:pt x="2110649" y="52076"/>
                  <a:pt x="2110649" y="52076"/>
                  <a:pt x="2110649" y="50804"/>
                </a:cubicBezTo>
                <a:cubicBezTo>
                  <a:pt x="2111930" y="50804"/>
                  <a:pt x="2113187" y="49532"/>
                  <a:pt x="2114467" y="49532"/>
                </a:cubicBezTo>
                <a:cubicBezTo>
                  <a:pt x="2115726" y="49532"/>
                  <a:pt x="2117007" y="49532"/>
                  <a:pt x="2118265" y="49532"/>
                </a:cubicBezTo>
                <a:cubicBezTo>
                  <a:pt x="2118265" y="50804"/>
                  <a:pt x="2117007" y="53335"/>
                  <a:pt x="2117007" y="54607"/>
                </a:cubicBezTo>
                <a:cubicBezTo>
                  <a:pt x="2115726" y="54607"/>
                  <a:pt x="2115726" y="55879"/>
                  <a:pt x="2114467" y="55879"/>
                </a:cubicBezTo>
                <a:cubicBezTo>
                  <a:pt x="2114467" y="55879"/>
                  <a:pt x="2115726" y="55879"/>
                  <a:pt x="2115726" y="55879"/>
                </a:cubicBezTo>
                <a:cubicBezTo>
                  <a:pt x="2115726" y="57150"/>
                  <a:pt x="2117007" y="57150"/>
                  <a:pt x="2117007" y="58422"/>
                </a:cubicBezTo>
                <a:cubicBezTo>
                  <a:pt x="2117007" y="59694"/>
                  <a:pt x="2117007" y="60966"/>
                  <a:pt x="2117007" y="62225"/>
                </a:cubicBezTo>
                <a:cubicBezTo>
                  <a:pt x="2117007" y="62225"/>
                  <a:pt x="2115726" y="63497"/>
                  <a:pt x="2114467" y="63497"/>
                </a:cubicBezTo>
                <a:cubicBezTo>
                  <a:pt x="2113187" y="63497"/>
                  <a:pt x="2113187" y="64768"/>
                  <a:pt x="2113187" y="64768"/>
                </a:cubicBezTo>
                <a:cubicBezTo>
                  <a:pt x="2111930" y="66040"/>
                  <a:pt x="2110649" y="67312"/>
                  <a:pt x="2109390" y="68584"/>
                </a:cubicBezTo>
                <a:cubicBezTo>
                  <a:pt x="2109390" y="69856"/>
                  <a:pt x="2110649" y="69856"/>
                  <a:pt x="2110649" y="69856"/>
                </a:cubicBezTo>
                <a:cubicBezTo>
                  <a:pt x="2111930" y="69856"/>
                  <a:pt x="2111930" y="68584"/>
                  <a:pt x="2113187" y="68584"/>
                </a:cubicBezTo>
                <a:cubicBezTo>
                  <a:pt x="2114467" y="67312"/>
                  <a:pt x="2114467" y="67312"/>
                  <a:pt x="2115726" y="66040"/>
                </a:cubicBezTo>
                <a:cubicBezTo>
                  <a:pt x="2117007" y="66040"/>
                  <a:pt x="2118265" y="66040"/>
                  <a:pt x="2119546" y="66040"/>
                </a:cubicBezTo>
                <a:cubicBezTo>
                  <a:pt x="2120803" y="64768"/>
                  <a:pt x="2120803" y="64768"/>
                  <a:pt x="2120803" y="64768"/>
                </a:cubicBezTo>
                <a:cubicBezTo>
                  <a:pt x="2122083" y="64768"/>
                  <a:pt x="2122083" y="64768"/>
                  <a:pt x="2123341" y="64768"/>
                </a:cubicBezTo>
                <a:cubicBezTo>
                  <a:pt x="2124621" y="64768"/>
                  <a:pt x="2127161" y="66040"/>
                  <a:pt x="2128420" y="66040"/>
                </a:cubicBezTo>
                <a:lnTo>
                  <a:pt x="2130119" y="67744"/>
                </a:lnTo>
                <a:lnTo>
                  <a:pt x="2130973" y="67315"/>
                </a:lnTo>
                <a:cubicBezTo>
                  <a:pt x="2130973" y="67315"/>
                  <a:pt x="2132247" y="67315"/>
                  <a:pt x="2133521" y="67315"/>
                </a:cubicBezTo>
                <a:cubicBezTo>
                  <a:pt x="2134796" y="67315"/>
                  <a:pt x="2137345" y="67315"/>
                  <a:pt x="2138580" y="67315"/>
                </a:cubicBezTo>
                <a:cubicBezTo>
                  <a:pt x="2141126" y="67315"/>
                  <a:pt x="2143671" y="66035"/>
                  <a:pt x="2146215" y="66035"/>
                </a:cubicBezTo>
                <a:cubicBezTo>
                  <a:pt x="2147489" y="64786"/>
                  <a:pt x="2150038" y="64786"/>
                  <a:pt x="2152547" y="63506"/>
                </a:cubicBezTo>
                <a:cubicBezTo>
                  <a:pt x="2155094" y="63506"/>
                  <a:pt x="2157641" y="62226"/>
                  <a:pt x="2160188" y="62226"/>
                </a:cubicBezTo>
                <a:cubicBezTo>
                  <a:pt x="2161460" y="62226"/>
                  <a:pt x="2161460" y="63506"/>
                  <a:pt x="2162734" y="63506"/>
                </a:cubicBezTo>
                <a:cubicBezTo>
                  <a:pt x="2162734" y="64786"/>
                  <a:pt x="2164007" y="64786"/>
                  <a:pt x="2164007" y="66035"/>
                </a:cubicBezTo>
                <a:cubicBezTo>
                  <a:pt x="2164007" y="67315"/>
                  <a:pt x="2164007" y="67315"/>
                  <a:pt x="2164007" y="68595"/>
                </a:cubicBezTo>
                <a:cubicBezTo>
                  <a:pt x="2164007" y="69844"/>
                  <a:pt x="2164007" y="69844"/>
                  <a:pt x="2164007" y="69844"/>
                </a:cubicBezTo>
                <a:cubicBezTo>
                  <a:pt x="2165280" y="69844"/>
                  <a:pt x="2166515" y="69844"/>
                  <a:pt x="2167789" y="69844"/>
                </a:cubicBezTo>
                <a:cubicBezTo>
                  <a:pt x="2167789" y="68595"/>
                  <a:pt x="2169062" y="68595"/>
                  <a:pt x="2169062" y="67315"/>
                </a:cubicBezTo>
                <a:cubicBezTo>
                  <a:pt x="2167789" y="67315"/>
                  <a:pt x="2167789" y="66035"/>
                  <a:pt x="2166515" y="66035"/>
                </a:cubicBezTo>
                <a:cubicBezTo>
                  <a:pt x="2166515" y="64786"/>
                  <a:pt x="2166515" y="64786"/>
                  <a:pt x="2166515" y="63506"/>
                </a:cubicBezTo>
                <a:cubicBezTo>
                  <a:pt x="2167789" y="62226"/>
                  <a:pt x="2170335" y="60977"/>
                  <a:pt x="2171609" y="59697"/>
                </a:cubicBezTo>
                <a:cubicBezTo>
                  <a:pt x="2171609" y="59697"/>
                  <a:pt x="2172881" y="59697"/>
                  <a:pt x="2174156" y="59697"/>
                </a:cubicBezTo>
                <a:cubicBezTo>
                  <a:pt x="2175429" y="59697"/>
                  <a:pt x="2175429" y="60977"/>
                  <a:pt x="2176703" y="60977"/>
                </a:cubicBezTo>
                <a:cubicBezTo>
                  <a:pt x="2176703" y="62226"/>
                  <a:pt x="2177974" y="62226"/>
                  <a:pt x="2177974" y="63506"/>
                </a:cubicBezTo>
                <a:cubicBezTo>
                  <a:pt x="2179248" y="64786"/>
                  <a:pt x="2179248" y="64786"/>
                  <a:pt x="2180483" y="64786"/>
                </a:cubicBezTo>
                <a:cubicBezTo>
                  <a:pt x="2180483" y="64786"/>
                  <a:pt x="2180483" y="63506"/>
                  <a:pt x="2180483" y="63506"/>
                </a:cubicBezTo>
                <a:cubicBezTo>
                  <a:pt x="2180483" y="63506"/>
                  <a:pt x="2180483" y="62226"/>
                  <a:pt x="2180483" y="60977"/>
                </a:cubicBezTo>
                <a:cubicBezTo>
                  <a:pt x="2180483" y="60977"/>
                  <a:pt x="2179248" y="59697"/>
                  <a:pt x="2177974" y="59697"/>
                </a:cubicBezTo>
                <a:cubicBezTo>
                  <a:pt x="2177974" y="59697"/>
                  <a:pt x="2176703" y="58417"/>
                  <a:pt x="2176703" y="58417"/>
                </a:cubicBezTo>
                <a:cubicBezTo>
                  <a:pt x="2176703" y="57137"/>
                  <a:pt x="2177974" y="57137"/>
                  <a:pt x="2177974" y="57137"/>
                </a:cubicBezTo>
                <a:cubicBezTo>
                  <a:pt x="2179248" y="57137"/>
                  <a:pt x="2180483" y="57137"/>
                  <a:pt x="2181756" y="57137"/>
                </a:cubicBezTo>
                <a:cubicBezTo>
                  <a:pt x="2183031" y="57137"/>
                  <a:pt x="2184304" y="57137"/>
                  <a:pt x="2185577" y="57137"/>
                </a:cubicBezTo>
                <a:cubicBezTo>
                  <a:pt x="2185577" y="57137"/>
                  <a:pt x="2186851" y="55888"/>
                  <a:pt x="2188123" y="55888"/>
                </a:cubicBezTo>
                <a:cubicBezTo>
                  <a:pt x="2189396" y="54608"/>
                  <a:pt x="2190670" y="54608"/>
                  <a:pt x="2191942" y="54608"/>
                </a:cubicBezTo>
                <a:cubicBezTo>
                  <a:pt x="2194454" y="54608"/>
                  <a:pt x="2195726" y="54608"/>
                  <a:pt x="2198273" y="54608"/>
                </a:cubicBezTo>
                <a:cubicBezTo>
                  <a:pt x="2198273" y="54608"/>
                  <a:pt x="2199546" y="55888"/>
                  <a:pt x="2199546" y="55888"/>
                </a:cubicBezTo>
                <a:cubicBezTo>
                  <a:pt x="2199546" y="57137"/>
                  <a:pt x="2199546" y="59697"/>
                  <a:pt x="2199546" y="60946"/>
                </a:cubicBezTo>
                <a:cubicBezTo>
                  <a:pt x="2199546" y="62226"/>
                  <a:pt x="2198273" y="63506"/>
                  <a:pt x="2198273" y="64786"/>
                </a:cubicBezTo>
                <a:cubicBezTo>
                  <a:pt x="2198273" y="66035"/>
                  <a:pt x="2198273" y="66035"/>
                  <a:pt x="2198273" y="67315"/>
                </a:cubicBezTo>
                <a:cubicBezTo>
                  <a:pt x="2196999" y="68595"/>
                  <a:pt x="2196999" y="69844"/>
                  <a:pt x="2195726" y="71124"/>
                </a:cubicBezTo>
                <a:cubicBezTo>
                  <a:pt x="2195726" y="72404"/>
                  <a:pt x="2194454" y="72404"/>
                  <a:pt x="2194454" y="73653"/>
                </a:cubicBezTo>
                <a:cubicBezTo>
                  <a:pt x="2194454" y="73653"/>
                  <a:pt x="2194454" y="74933"/>
                  <a:pt x="2194454" y="74933"/>
                </a:cubicBezTo>
                <a:cubicBezTo>
                  <a:pt x="2193219" y="74933"/>
                  <a:pt x="2193219" y="76213"/>
                  <a:pt x="2193219" y="76213"/>
                </a:cubicBezTo>
                <a:cubicBezTo>
                  <a:pt x="2191942" y="77462"/>
                  <a:pt x="2191942" y="77462"/>
                  <a:pt x="2190670" y="77462"/>
                </a:cubicBezTo>
                <a:cubicBezTo>
                  <a:pt x="2190670" y="77462"/>
                  <a:pt x="2189396" y="78742"/>
                  <a:pt x="2189396" y="78742"/>
                </a:cubicBezTo>
                <a:cubicBezTo>
                  <a:pt x="2190670" y="80023"/>
                  <a:pt x="2190670" y="80023"/>
                  <a:pt x="2191942" y="80023"/>
                </a:cubicBezTo>
                <a:cubicBezTo>
                  <a:pt x="2191942" y="80023"/>
                  <a:pt x="2191942" y="81271"/>
                  <a:pt x="2191942" y="81271"/>
                </a:cubicBezTo>
                <a:cubicBezTo>
                  <a:pt x="2191942" y="82552"/>
                  <a:pt x="2190670" y="82552"/>
                  <a:pt x="2190670" y="83832"/>
                </a:cubicBezTo>
                <a:cubicBezTo>
                  <a:pt x="2189396" y="85081"/>
                  <a:pt x="2189396" y="85081"/>
                  <a:pt x="2188123" y="86361"/>
                </a:cubicBezTo>
                <a:cubicBezTo>
                  <a:pt x="2188123" y="86361"/>
                  <a:pt x="2186851" y="87641"/>
                  <a:pt x="2186851" y="88890"/>
                </a:cubicBezTo>
                <a:cubicBezTo>
                  <a:pt x="2185577" y="88890"/>
                  <a:pt x="2184304" y="90170"/>
                  <a:pt x="2183031" y="90170"/>
                </a:cubicBezTo>
                <a:cubicBezTo>
                  <a:pt x="2183031" y="90170"/>
                  <a:pt x="2181756" y="91450"/>
                  <a:pt x="2181756" y="91450"/>
                </a:cubicBezTo>
                <a:cubicBezTo>
                  <a:pt x="2181756" y="92699"/>
                  <a:pt x="2181756" y="92699"/>
                  <a:pt x="2181756" y="93979"/>
                </a:cubicBezTo>
                <a:cubicBezTo>
                  <a:pt x="2180483" y="95259"/>
                  <a:pt x="2180483" y="95259"/>
                  <a:pt x="2179248" y="96508"/>
                </a:cubicBezTo>
                <a:cubicBezTo>
                  <a:pt x="2179248" y="97788"/>
                  <a:pt x="2179248" y="97788"/>
                  <a:pt x="2179248" y="99068"/>
                </a:cubicBezTo>
                <a:cubicBezTo>
                  <a:pt x="2180483" y="100317"/>
                  <a:pt x="2180483" y="100317"/>
                  <a:pt x="2180483" y="100317"/>
                </a:cubicBezTo>
                <a:cubicBezTo>
                  <a:pt x="2181756" y="100317"/>
                  <a:pt x="2181756" y="100317"/>
                  <a:pt x="2183031" y="100317"/>
                </a:cubicBezTo>
                <a:cubicBezTo>
                  <a:pt x="2184304" y="99068"/>
                  <a:pt x="2184304" y="99068"/>
                  <a:pt x="2185577" y="97788"/>
                </a:cubicBezTo>
                <a:cubicBezTo>
                  <a:pt x="2186851" y="97788"/>
                  <a:pt x="2186851" y="96508"/>
                  <a:pt x="2188123" y="96508"/>
                </a:cubicBezTo>
                <a:cubicBezTo>
                  <a:pt x="2188123" y="96508"/>
                  <a:pt x="2188123" y="95259"/>
                  <a:pt x="2188123" y="95259"/>
                </a:cubicBezTo>
                <a:cubicBezTo>
                  <a:pt x="2189396" y="93979"/>
                  <a:pt x="2189396" y="93979"/>
                  <a:pt x="2190670" y="92699"/>
                </a:cubicBezTo>
                <a:cubicBezTo>
                  <a:pt x="2190670" y="91450"/>
                  <a:pt x="2191942" y="90170"/>
                  <a:pt x="2193180" y="88890"/>
                </a:cubicBezTo>
                <a:cubicBezTo>
                  <a:pt x="2193180" y="87641"/>
                  <a:pt x="2194454" y="87641"/>
                  <a:pt x="2194454" y="86361"/>
                </a:cubicBezTo>
                <a:cubicBezTo>
                  <a:pt x="2195726" y="85081"/>
                  <a:pt x="2195726" y="85081"/>
                  <a:pt x="2196999" y="85081"/>
                </a:cubicBezTo>
                <a:cubicBezTo>
                  <a:pt x="2196999" y="85081"/>
                  <a:pt x="2198273" y="83832"/>
                  <a:pt x="2198273" y="83832"/>
                </a:cubicBezTo>
                <a:cubicBezTo>
                  <a:pt x="2198273" y="83832"/>
                  <a:pt x="2199546" y="82552"/>
                  <a:pt x="2199546" y="82552"/>
                </a:cubicBezTo>
                <a:cubicBezTo>
                  <a:pt x="2199546" y="82552"/>
                  <a:pt x="2199546" y="81271"/>
                  <a:pt x="2199546" y="81271"/>
                </a:cubicBezTo>
                <a:cubicBezTo>
                  <a:pt x="2200819" y="81271"/>
                  <a:pt x="2200819" y="80023"/>
                  <a:pt x="2202093" y="80023"/>
                </a:cubicBezTo>
                <a:cubicBezTo>
                  <a:pt x="2202093" y="78742"/>
                  <a:pt x="2203366" y="78742"/>
                  <a:pt x="2203366" y="77462"/>
                </a:cubicBezTo>
                <a:cubicBezTo>
                  <a:pt x="2204639" y="77462"/>
                  <a:pt x="2204639" y="76213"/>
                  <a:pt x="2205914" y="76213"/>
                </a:cubicBezTo>
                <a:cubicBezTo>
                  <a:pt x="2205914" y="76213"/>
                  <a:pt x="2207186" y="77462"/>
                  <a:pt x="2207186" y="77462"/>
                </a:cubicBezTo>
                <a:cubicBezTo>
                  <a:pt x="2207186" y="77462"/>
                  <a:pt x="2207186" y="78742"/>
                  <a:pt x="2207186" y="78742"/>
                </a:cubicBezTo>
                <a:cubicBezTo>
                  <a:pt x="2208422" y="78742"/>
                  <a:pt x="2208422" y="80023"/>
                  <a:pt x="2209695" y="80023"/>
                </a:cubicBezTo>
                <a:cubicBezTo>
                  <a:pt x="2209695" y="80023"/>
                  <a:pt x="2210969" y="81271"/>
                  <a:pt x="2210969" y="81271"/>
                </a:cubicBezTo>
                <a:cubicBezTo>
                  <a:pt x="2210969" y="82552"/>
                  <a:pt x="2212242" y="82552"/>
                  <a:pt x="2212242" y="83832"/>
                </a:cubicBezTo>
                <a:cubicBezTo>
                  <a:pt x="2213516" y="85081"/>
                  <a:pt x="2214789" y="85081"/>
                  <a:pt x="2216062" y="86361"/>
                </a:cubicBezTo>
                <a:cubicBezTo>
                  <a:pt x="2217335" y="86361"/>
                  <a:pt x="2217335" y="87641"/>
                  <a:pt x="2217335" y="88890"/>
                </a:cubicBezTo>
                <a:cubicBezTo>
                  <a:pt x="2218609" y="90170"/>
                  <a:pt x="2218609" y="90170"/>
                  <a:pt x="2219882" y="90170"/>
                </a:cubicBezTo>
                <a:cubicBezTo>
                  <a:pt x="2221119" y="90170"/>
                  <a:pt x="2221119" y="90170"/>
                  <a:pt x="2222391" y="90170"/>
                </a:cubicBezTo>
                <a:cubicBezTo>
                  <a:pt x="2222391" y="90170"/>
                  <a:pt x="2223664" y="90170"/>
                  <a:pt x="2223664" y="90170"/>
                </a:cubicBezTo>
                <a:lnTo>
                  <a:pt x="2224309" y="90170"/>
                </a:lnTo>
                <a:lnTo>
                  <a:pt x="2224938" y="89751"/>
                </a:lnTo>
                <a:lnTo>
                  <a:pt x="2224938" y="88890"/>
                </a:lnTo>
                <a:cubicBezTo>
                  <a:pt x="2226212" y="88890"/>
                  <a:pt x="2226212" y="87641"/>
                  <a:pt x="2226212" y="87641"/>
                </a:cubicBezTo>
                <a:cubicBezTo>
                  <a:pt x="2226212" y="87641"/>
                  <a:pt x="2226212" y="86361"/>
                  <a:pt x="2226212" y="86361"/>
                </a:cubicBezTo>
                <a:cubicBezTo>
                  <a:pt x="2224938" y="86361"/>
                  <a:pt x="2224938" y="85081"/>
                  <a:pt x="2223664" y="85081"/>
                </a:cubicBezTo>
                <a:cubicBezTo>
                  <a:pt x="2222391" y="85081"/>
                  <a:pt x="2222391" y="83832"/>
                  <a:pt x="2222391" y="83832"/>
                </a:cubicBezTo>
                <a:cubicBezTo>
                  <a:pt x="2222391" y="83832"/>
                  <a:pt x="2223664" y="83832"/>
                  <a:pt x="2223664" y="83832"/>
                </a:cubicBezTo>
                <a:cubicBezTo>
                  <a:pt x="2223664" y="83832"/>
                  <a:pt x="2224938" y="85081"/>
                  <a:pt x="2226212" y="85081"/>
                </a:cubicBezTo>
                <a:cubicBezTo>
                  <a:pt x="2227486" y="85081"/>
                  <a:pt x="2228759" y="85081"/>
                  <a:pt x="2230033" y="85081"/>
                </a:cubicBezTo>
                <a:cubicBezTo>
                  <a:pt x="2231306" y="85081"/>
                  <a:pt x="2231306" y="85081"/>
                  <a:pt x="2232580" y="85081"/>
                </a:cubicBezTo>
                <a:cubicBezTo>
                  <a:pt x="2233854" y="85081"/>
                  <a:pt x="2233854" y="85081"/>
                  <a:pt x="2233854" y="85081"/>
                </a:cubicBezTo>
                <a:cubicBezTo>
                  <a:pt x="2233854" y="85081"/>
                  <a:pt x="2235127" y="85081"/>
                  <a:pt x="2236363" y="85081"/>
                </a:cubicBezTo>
                <a:cubicBezTo>
                  <a:pt x="2236363" y="85081"/>
                  <a:pt x="2237637" y="83832"/>
                  <a:pt x="2237637" y="83832"/>
                </a:cubicBezTo>
                <a:cubicBezTo>
                  <a:pt x="2237637" y="83832"/>
                  <a:pt x="2238910" y="83832"/>
                  <a:pt x="2238910" y="83832"/>
                </a:cubicBezTo>
                <a:cubicBezTo>
                  <a:pt x="2238910" y="85081"/>
                  <a:pt x="2240184" y="85081"/>
                  <a:pt x="2240184" y="85081"/>
                </a:cubicBezTo>
                <a:cubicBezTo>
                  <a:pt x="2240184" y="83832"/>
                  <a:pt x="2241458" y="83832"/>
                  <a:pt x="2241458" y="83832"/>
                </a:cubicBezTo>
                <a:cubicBezTo>
                  <a:pt x="2240184" y="82552"/>
                  <a:pt x="2240184" y="81271"/>
                  <a:pt x="2240184" y="80023"/>
                </a:cubicBezTo>
                <a:cubicBezTo>
                  <a:pt x="2238910" y="80023"/>
                  <a:pt x="2238910" y="78742"/>
                  <a:pt x="2238910" y="78742"/>
                </a:cubicBezTo>
                <a:cubicBezTo>
                  <a:pt x="2238910" y="77462"/>
                  <a:pt x="2240184" y="76213"/>
                  <a:pt x="2240184" y="74933"/>
                </a:cubicBezTo>
                <a:cubicBezTo>
                  <a:pt x="2240184" y="73653"/>
                  <a:pt x="2240184" y="72404"/>
                  <a:pt x="2240184" y="71124"/>
                </a:cubicBezTo>
                <a:cubicBezTo>
                  <a:pt x="2238910" y="71124"/>
                  <a:pt x="2238910" y="69844"/>
                  <a:pt x="2237637" y="69844"/>
                </a:cubicBezTo>
                <a:cubicBezTo>
                  <a:pt x="2237637" y="69844"/>
                  <a:pt x="2236363" y="68595"/>
                  <a:pt x="2236363" y="67315"/>
                </a:cubicBezTo>
                <a:cubicBezTo>
                  <a:pt x="2236363" y="66035"/>
                  <a:pt x="2236363" y="66035"/>
                  <a:pt x="2236363" y="64786"/>
                </a:cubicBezTo>
                <a:cubicBezTo>
                  <a:pt x="2237637" y="62226"/>
                  <a:pt x="2237637" y="60946"/>
                  <a:pt x="2238910" y="59697"/>
                </a:cubicBezTo>
                <a:cubicBezTo>
                  <a:pt x="2238910" y="59697"/>
                  <a:pt x="2238910" y="58417"/>
                  <a:pt x="2238910" y="58417"/>
                </a:cubicBezTo>
                <a:cubicBezTo>
                  <a:pt x="2237637" y="58417"/>
                  <a:pt x="2237637" y="57137"/>
                  <a:pt x="2237637" y="57137"/>
                </a:cubicBezTo>
                <a:cubicBezTo>
                  <a:pt x="2238910" y="57137"/>
                  <a:pt x="2238910" y="55888"/>
                  <a:pt x="2238910" y="55888"/>
                </a:cubicBezTo>
                <a:cubicBezTo>
                  <a:pt x="2238910" y="55888"/>
                  <a:pt x="2238910" y="54608"/>
                  <a:pt x="2238910" y="53328"/>
                </a:cubicBezTo>
                <a:cubicBezTo>
                  <a:pt x="2240184" y="53328"/>
                  <a:pt x="2240184" y="52079"/>
                  <a:pt x="2241458" y="52079"/>
                </a:cubicBezTo>
                <a:cubicBezTo>
                  <a:pt x="2242732" y="50799"/>
                  <a:pt x="2244005" y="50799"/>
                  <a:pt x="2245279" y="50799"/>
                </a:cubicBezTo>
                <a:cubicBezTo>
                  <a:pt x="2246552" y="52079"/>
                  <a:pt x="2246552" y="52079"/>
                  <a:pt x="2247826" y="52079"/>
                </a:cubicBezTo>
                <a:cubicBezTo>
                  <a:pt x="2249100" y="52079"/>
                  <a:pt x="2250336" y="52079"/>
                  <a:pt x="2251609" y="52079"/>
                </a:cubicBezTo>
                <a:cubicBezTo>
                  <a:pt x="2252883" y="52079"/>
                  <a:pt x="2252883" y="52079"/>
                  <a:pt x="2254157" y="52079"/>
                </a:cubicBezTo>
                <a:cubicBezTo>
                  <a:pt x="2254157" y="52079"/>
                  <a:pt x="2255430" y="53328"/>
                  <a:pt x="2255430" y="53328"/>
                </a:cubicBezTo>
                <a:cubicBezTo>
                  <a:pt x="2255430" y="54608"/>
                  <a:pt x="2256704" y="54608"/>
                  <a:pt x="2257978" y="54608"/>
                </a:cubicBezTo>
                <a:cubicBezTo>
                  <a:pt x="2259251" y="54608"/>
                  <a:pt x="2259251" y="55888"/>
                  <a:pt x="2260525" y="55888"/>
                </a:cubicBezTo>
                <a:cubicBezTo>
                  <a:pt x="2261799" y="57137"/>
                  <a:pt x="2263072" y="58417"/>
                  <a:pt x="2264308" y="59697"/>
                </a:cubicBezTo>
                <a:cubicBezTo>
                  <a:pt x="2264308" y="60946"/>
                  <a:pt x="2264308" y="60946"/>
                  <a:pt x="2264308" y="62226"/>
                </a:cubicBezTo>
                <a:cubicBezTo>
                  <a:pt x="2265582" y="62226"/>
                  <a:pt x="2266855" y="63506"/>
                  <a:pt x="2268128" y="64786"/>
                </a:cubicBezTo>
                <a:cubicBezTo>
                  <a:pt x="2269401" y="66035"/>
                  <a:pt x="2269401" y="66035"/>
                  <a:pt x="2270674" y="67315"/>
                </a:cubicBezTo>
                <a:cubicBezTo>
                  <a:pt x="2270674" y="68595"/>
                  <a:pt x="2271947" y="71124"/>
                  <a:pt x="2271947" y="72404"/>
                </a:cubicBezTo>
                <a:cubicBezTo>
                  <a:pt x="2271947" y="72404"/>
                  <a:pt x="2271947" y="73653"/>
                  <a:pt x="2271947" y="73653"/>
                </a:cubicBezTo>
                <a:cubicBezTo>
                  <a:pt x="2271947" y="73653"/>
                  <a:pt x="2270674" y="74933"/>
                  <a:pt x="2270674" y="74933"/>
                </a:cubicBezTo>
                <a:cubicBezTo>
                  <a:pt x="2270674" y="74933"/>
                  <a:pt x="2270674" y="76213"/>
                  <a:pt x="2270674" y="76213"/>
                </a:cubicBezTo>
                <a:cubicBezTo>
                  <a:pt x="2270674" y="77462"/>
                  <a:pt x="2271947" y="77462"/>
                  <a:pt x="2271947" y="78742"/>
                </a:cubicBezTo>
                <a:cubicBezTo>
                  <a:pt x="2273221" y="80023"/>
                  <a:pt x="2273221" y="80023"/>
                  <a:pt x="2274494" y="80023"/>
                </a:cubicBezTo>
                <a:lnTo>
                  <a:pt x="2275753" y="81902"/>
                </a:lnTo>
                <a:lnTo>
                  <a:pt x="2275753" y="80010"/>
                </a:lnTo>
                <a:cubicBezTo>
                  <a:pt x="2274481" y="80010"/>
                  <a:pt x="2274481" y="78740"/>
                  <a:pt x="2273209" y="78740"/>
                </a:cubicBezTo>
                <a:cubicBezTo>
                  <a:pt x="2273209" y="77470"/>
                  <a:pt x="2273209" y="77470"/>
                  <a:pt x="2273209" y="76200"/>
                </a:cubicBezTo>
                <a:cubicBezTo>
                  <a:pt x="2274480" y="76200"/>
                  <a:pt x="2274480" y="76200"/>
                  <a:pt x="2275753" y="76200"/>
                </a:cubicBezTo>
                <a:cubicBezTo>
                  <a:pt x="2275753" y="76200"/>
                  <a:pt x="2277024" y="77470"/>
                  <a:pt x="2278287" y="77470"/>
                </a:cubicBezTo>
                <a:cubicBezTo>
                  <a:pt x="2278287" y="78740"/>
                  <a:pt x="2279560" y="78740"/>
                  <a:pt x="2279560" y="80010"/>
                </a:cubicBezTo>
                <a:cubicBezTo>
                  <a:pt x="2280834" y="80010"/>
                  <a:pt x="2280834" y="81281"/>
                  <a:pt x="2282105" y="81281"/>
                </a:cubicBezTo>
                <a:cubicBezTo>
                  <a:pt x="2282105" y="81281"/>
                  <a:pt x="2282105" y="82551"/>
                  <a:pt x="2282105" y="82551"/>
                </a:cubicBezTo>
                <a:cubicBezTo>
                  <a:pt x="2280834" y="83821"/>
                  <a:pt x="2280834" y="83821"/>
                  <a:pt x="2279560" y="83821"/>
                </a:cubicBezTo>
                <a:cubicBezTo>
                  <a:pt x="2279560" y="83821"/>
                  <a:pt x="2278287" y="83821"/>
                  <a:pt x="2278287" y="83821"/>
                </a:cubicBezTo>
                <a:lnTo>
                  <a:pt x="2276404" y="82876"/>
                </a:lnTo>
                <a:lnTo>
                  <a:pt x="2277044" y="83832"/>
                </a:lnTo>
                <a:cubicBezTo>
                  <a:pt x="2277044" y="85081"/>
                  <a:pt x="2277044" y="85081"/>
                  <a:pt x="2277044" y="86361"/>
                </a:cubicBezTo>
                <a:cubicBezTo>
                  <a:pt x="2277044" y="87641"/>
                  <a:pt x="2277044" y="87641"/>
                  <a:pt x="2277044" y="88890"/>
                </a:cubicBezTo>
                <a:cubicBezTo>
                  <a:pt x="2277044" y="88890"/>
                  <a:pt x="2278274" y="90170"/>
                  <a:pt x="2278274" y="90170"/>
                </a:cubicBezTo>
                <a:cubicBezTo>
                  <a:pt x="2279548" y="90170"/>
                  <a:pt x="2280826" y="90170"/>
                  <a:pt x="2282100" y="90170"/>
                </a:cubicBezTo>
                <a:cubicBezTo>
                  <a:pt x="2283372" y="90170"/>
                  <a:pt x="2284642" y="91450"/>
                  <a:pt x="2285917" y="91450"/>
                </a:cubicBezTo>
                <a:cubicBezTo>
                  <a:pt x="2285917" y="91450"/>
                  <a:pt x="2287191" y="91450"/>
                  <a:pt x="2288466" y="91450"/>
                </a:cubicBezTo>
                <a:cubicBezTo>
                  <a:pt x="2289738" y="91450"/>
                  <a:pt x="2291010" y="90170"/>
                  <a:pt x="2292247" y="90170"/>
                </a:cubicBezTo>
                <a:cubicBezTo>
                  <a:pt x="2293521" y="88890"/>
                  <a:pt x="2293521" y="87641"/>
                  <a:pt x="2294793" y="86361"/>
                </a:cubicBezTo>
                <a:cubicBezTo>
                  <a:pt x="2294793" y="86361"/>
                  <a:pt x="2296065" y="85081"/>
                  <a:pt x="2296065" y="85081"/>
                </a:cubicBezTo>
                <a:cubicBezTo>
                  <a:pt x="2297337" y="85081"/>
                  <a:pt x="2297337" y="85081"/>
                  <a:pt x="2297337" y="85081"/>
                </a:cubicBezTo>
                <a:cubicBezTo>
                  <a:pt x="2297337" y="86361"/>
                  <a:pt x="2297337" y="86361"/>
                  <a:pt x="2297337" y="87641"/>
                </a:cubicBezTo>
                <a:cubicBezTo>
                  <a:pt x="2298608" y="87641"/>
                  <a:pt x="2298608" y="88890"/>
                  <a:pt x="2298608" y="88890"/>
                </a:cubicBezTo>
                <a:cubicBezTo>
                  <a:pt x="2298608" y="88890"/>
                  <a:pt x="2299883" y="88890"/>
                  <a:pt x="2299883" y="88890"/>
                </a:cubicBezTo>
                <a:cubicBezTo>
                  <a:pt x="2301158" y="87641"/>
                  <a:pt x="2301158" y="87641"/>
                  <a:pt x="2302433" y="87641"/>
                </a:cubicBezTo>
                <a:cubicBezTo>
                  <a:pt x="2303708" y="87641"/>
                  <a:pt x="2303708" y="87641"/>
                  <a:pt x="2304983" y="87641"/>
                </a:cubicBezTo>
                <a:cubicBezTo>
                  <a:pt x="2304983" y="87641"/>
                  <a:pt x="2306220" y="88890"/>
                  <a:pt x="2306220" y="88890"/>
                </a:cubicBezTo>
                <a:cubicBezTo>
                  <a:pt x="2306220" y="88890"/>
                  <a:pt x="2306220" y="90170"/>
                  <a:pt x="2306220" y="90170"/>
                </a:cubicBezTo>
                <a:cubicBezTo>
                  <a:pt x="2306220" y="90170"/>
                  <a:pt x="2307495" y="91450"/>
                  <a:pt x="2307495" y="91450"/>
                </a:cubicBezTo>
                <a:cubicBezTo>
                  <a:pt x="2308770" y="91450"/>
                  <a:pt x="2308770" y="91450"/>
                  <a:pt x="2310045" y="91450"/>
                </a:cubicBezTo>
                <a:cubicBezTo>
                  <a:pt x="2311319" y="91450"/>
                  <a:pt x="2311319" y="91450"/>
                  <a:pt x="2312593" y="91450"/>
                </a:cubicBezTo>
                <a:cubicBezTo>
                  <a:pt x="2313862" y="91450"/>
                  <a:pt x="2315135" y="91450"/>
                  <a:pt x="2316408" y="91450"/>
                </a:cubicBezTo>
                <a:cubicBezTo>
                  <a:pt x="2317682" y="90170"/>
                  <a:pt x="2317682" y="90170"/>
                  <a:pt x="2317682" y="90170"/>
                </a:cubicBezTo>
                <a:cubicBezTo>
                  <a:pt x="2317682" y="90170"/>
                  <a:pt x="2316408" y="90170"/>
                  <a:pt x="2316408" y="90170"/>
                </a:cubicBezTo>
                <a:cubicBezTo>
                  <a:pt x="2315135" y="88890"/>
                  <a:pt x="2313862" y="88890"/>
                  <a:pt x="2312593" y="88890"/>
                </a:cubicBezTo>
                <a:cubicBezTo>
                  <a:pt x="2312593" y="88890"/>
                  <a:pt x="2311319" y="87641"/>
                  <a:pt x="2311319" y="87641"/>
                </a:cubicBezTo>
                <a:cubicBezTo>
                  <a:pt x="2311319" y="87641"/>
                  <a:pt x="2311319" y="86361"/>
                  <a:pt x="2311319" y="86361"/>
                </a:cubicBezTo>
                <a:cubicBezTo>
                  <a:pt x="2310045" y="86361"/>
                  <a:pt x="2310045" y="86361"/>
                  <a:pt x="2308770" y="86361"/>
                </a:cubicBezTo>
                <a:cubicBezTo>
                  <a:pt x="2308770" y="85081"/>
                  <a:pt x="2307495" y="85081"/>
                  <a:pt x="2307495" y="85081"/>
                </a:cubicBezTo>
                <a:cubicBezTo>
                  <a:pt x="2307495" y="83832"/>
                  <a:pt x="2307495" y="83832"/>
                  <a:pt x="2307495" y="82552"/>
                </a:cubicBezTo>
                <a:cubicBezTo>
                  <a:pt x="2307495" y="82552"/>
                  <a:pt x="2306220" y="81271"/>
                  <a:pt x="2306220" y="81271"/>
                </a:cubicBezTo>
                <a:cubicBezTo>
                  <a:pt x="2304983" y="81271"/>
                  <a:pt x="2303708" y="80023"/>
                  <a:pt x="2302433" y="80023"/>
                </a:cubicBezTo>
                <a:cubicBezTo>
                  <a:pt x="2302433" y="80023"/>
                  <a:pt x="2302433" y="78742"/>
                  <a:pt x="2302433" y="78742"/>
                </a:cubicBezTo>
                <a:cubicBezTo>
                  <a:pt x="2302433" y="77462"/>
                  <a:pt x="2301158" y="77462"/>
                  <a:pt x="2301158" y="76213"/>
                </a:cubicBezTo>
                <a:cubicBezTo>
                  <a:pt x="2299883" y="76213"/>
                  <a:pt x="2299883" y="74933"/>
                  <a:pt x="2298608" y="74933"/>
                </a:cubicBezTo>
                <a:cubicBezTo>
                  <a:pt x="2298608" y="74933"/>
                  <a:pt x="2298608" y="73653"/>
                  <a:pt x="2298608" y="73653"/>
                </a:cubicBezTo>
                <a:cubicBezTo>
                  <a:pt x="2298608" y="73653"/>
                  <a:pt x="2298608" y="72404"/>
                  <a:pt x="2298608" y="71124"/>
                </a:cubicBezTo>
                <a:cubicBezTo>
                  <a:pt x="2298608" y="69844"/>
                  <a:pt x="2297337" y="69844"/>
                  <a:pt x="2297337" y="68595"/>
                </a:cubicBezTo>
                <a:lnTo>
                  <a:pt x="2296062" y="67311"/>
                </a:lnTo>
                <a:lnTo>
                  <a:pt x="2294801" y="67311"/>
                </a:lnTo>
                <a:cubicBezTo>
                  <a:pt x="2294801" y="66041"/>
                  <a:pt x="2293531" y="66041"/>
                  <a:pt x="2293531" y="66041"/>
                </a:cubicBezTo>
                <a:cubicBezTo>
                  <a:pt x="2290991" y="66041"/>
                  <a:pt x="2289721" y="66041"/>
                  <a:pt x="2287181" y="67311"/>
                </a:cubicBezTo>
                <a:cubicBezTo>
                  <a:pt x="2285910" y="67311"/>
                  <a:pt x="2285910" y="66041"/>
                  <a:pt x="2285910" y="66041"/>
                </a:cubicBezTo>
                <a:cubicBezTo>
                  <a:pt x="2285910" y="66041"/>
                  <a:pt x="2285910" y="64770"/>
                  <a:pt x="2285910" y="64770"/>
                </a:cubicBezTo>
                <a:cubicBezTo>
                  <a:pt x="2287181" y="64770"/>
                  <a:pt x="2287181" y="63500"/>
                  <a:pt x="2288452" y="63500"/>
                </a:cubicBezTo>
                <a:cubicBezTo>
                  <a:pt x="2289721" y="63500"/>
                  <a:pt x="2289721" y="63500"/>
                  <a:pt x="2290991" y="63500"/>
                </a:cubicBezTo>
                <a:cubicBezTo>
                  <a:pt x="2292261" y="63500"/>
                  <a:pt x="2292261" y="64770"/>
                  <a:pt x="2292261" y="64770"/>
                </a:cubicBezTo>
                <a:lnTo>
                  <a:pt x="2294793" y="64770"/>
                </a:lnTo>
                <a:lnTo>
                  <a:pt x="2294793" y="63506"/>
                </a:lnTo>
                <a:cubicBezTo>
                  <a:pt x="2294793" y="63506"/>
                  <a:pt x="2294793" y="62226"/>
                  <a:pt x="2294793" y="62226"/>
                </a:cubicBezTo>
                <a:cubicBezTo>
                  <a:pt x="2294793" y="62226"/>
                  <a:pt x="2293521" y="60946"/>
                  <a:pt x="2293521" y="59697"/>
                </a:cubicBezTo>
                <a:cubicBezTo>
                  <a:pt x="2293521" y="59697"/>
                  <a:pt x="2292247" y="58417"/>
                  <a:pt x="2292247" y="58417"/>
                </a:cubicBezTo>
                <a:cubicBezTo>
                  <a:pt x="2292247" y="57137"/>
                  <a:pt x="2292247" y="57137"/>
                  <a:pt x="2292247" y="55888"/>
                </a:cubicBezTo>
                <a:cubicBezTo>
                  <a:pt x="2291010" y="54608"/>
                  <a:pt x="2291010" y="54608"/>
                  <a:pt x="2289738" y="53328"/>
                </a:cubicBezTo>
                <a:cubicBezTo>
                  <a:pt x="2288466" y="52079"/>
                  <a:pt x="2288466" y="52079"/>
                  <a:pt x="2287191" y="50799"/>
                </a:cubicBezTo>
                <a:cubicBezTo>
                  <a:pt x="2287191" y="49518"/>
                  <a:pt x="2288466" y="49518"/>
                  <a:pt x="2288466" y="48270"/>
                </a:cubicBezTo>
                <a:cubicBezTo>
                  <a:pt x="2287191" y="46989"/>
                  <a:pt x="2287191" y="46989"/>
                  <a:pt x="2285917" y="45709"/>
                </a:cubicBezTo>
                <a:cubicBezTo>
                  <a:pt x="2284642" y="44460"/>
                  <a:pt x="2284642" y="44460"/>
                  <a:pt x="2284642" y="43180"/>
                </a:cubicBezTo>
                <a:cubicBezTo>
                  <a:pt x="2284642" y="43180"/>
                  <a:pt x="2285917" y="41900"/>
                  <a:pt x="2285917" y="41900"/>
                </a:cubicBezTo>
                <a:cubicBezTo>
                  <a:pt x="2288466" y="41900"/>
                  <a:pt x="2289738" y="41900"/>
                  <a:pt x="2292247" y="41900"/>
                </a:cubicBezTo>
                <a:cubicBezTo>
                  <a:pt x="2292247" y="41900"/>
                  <a:pt x="2293521" y="43180"/>
                  <a:pt x="2293521" y="43180"/>
                </a:cubicBezTo>
                <a:cubicBezTo>
                  <a:pt x="2293521" y="43180"/>
                  <a:pt x="2294793" y="43180"/>
                  <a:pt x="2294793" y="43180"/>
                </a:cubicBezTo>
                <a:cubicBezTo>
                  <a:pt x="2294793" y="43180"/>
                  <a:pt x="2296065" y="41900"/>
                  <a:pt x="2296065" y="41900"/>
                </a:cubicBezTo>
                <a:cubicBezTo>
                  <a:pt x="2296065" y="41900"/>
                  <a:pt x="2297337" y="41900"/>
                  <a:pt x="2297337" y="41900"/>
                </a:cubicBezTo>
                <a:cubicBezTo>
                  <a:pt x="2299883" y="43180"/>
                  <a:pt x="2301158" y="44460"/>
                  <a:pt x="2303708" y="45709"/>
                </a:cubicBezTo>
                <a:cubicBezTo>
                  <a:pt x="2304983" y="45709"/>
                  <a:pt x="2307495" y="46989"/>
                  <a:pt x="2308770" y="46989"/>
                </a:cubicBezTo>
                <a:cubicBezTo>
                  <a:pt x="2310045" y="46989"/>
                  <a:pt x="2310045" y="45709"/>
                  <a:pt x="2311319" y="45709"/>
                </a:cubicBezTo>
                <a:cubicBezTo>
                  <a:pt x="2311319" y="44460"/>
                  <a:pt x="2311319" y="44460"/>
                  <a:pt x="2311319" y="43180"/>
                </a:cubicBezTo>
                <a:cubicBezTo>
                  <a:pt x="2311319" y="41900"/>
                  <a:pt x="2310045" y="41900"/>
                  <a:pt x="2310045" y="41900"/>
                </a:cubicBezTo>
                <a:cubicBezTo>
                  <a:pt x="2310045" y="40651"/>
                  <a:pt x="2311319" y="39371"/>
                  <a:pt x="2311319" y="38091"/>
                </a:cubicBezTo>
                <a:cubicBezTo>
                  <a:pt x="2312593" y="38091"/>
                  <a:pt x="2312593" y="38091"/>
                  <a:pt x="2313862" y="38091"/>
                </a:cubicBezTo>
                <a:cubicBezTo>
                  <a:pt x="2315135" y="38091"/>
                  <a:pt x="2316408" y="38091"/>
                  <a:pt x="2317682" y="38091"/>
                </a:cubicBezTo>
                <a:cubicBezTo>
                  <a:pt x="2318956" y="36842"/>
                  <a:pt x="2320193" y="36842"/>
                  <a:pt x="2321464" y="36842"/>
                </a:cubicBezTo>
                <a:lnTo>
                  <a:pt x="2322740" y="36416"/>
                </a:lnTo>
                <a:lnTo>
                  <a:pt x="2324012" y="36842"/>
                </a:lnTo>
                <a:cubicBezTo>
                  <a:pt x="2325285" y="36842"/>
                  <a:pt x="2325285" y="36842"/>
                  <a:pt x="2326557" y="35562"/>
                </a:cubicBezTo>
                <a:lnTo>
                  <a:pt x="2329104" y="35562"/>
                </a:lnTo>
                <a:cubicBezTo>
                  <a:pt x="2330376" y="36842"/>
                  <a:pt x="2330376" y="36842"/>
                  <a:pt x="2331649" y="36842"/>
                </a:cubicBezTo>
                <a:cubicBezTo>
                  <a:pt x="2331649" y="36842"/>
                  <a:pt x="2332921" y="36842"/>
                  <a:pt x="2334157" y="36842"/>
                </a:cubicBezTo>
                <a:cubicBezTo>
                  <a:pt x="2335430" y="38091"/>
                  <a:pt x="2335430" y="38091"/>
                  <a:pt x="2336704" y="38091"/>
                </a:cubicBezTo>
                <a:cubicBezTo>
                  <a:pt x="2337975" y="38091"/>
                  <a:pt x="2337975" y="39371"/>
                  <a:pt x="2339249" y="40651"/>
                </a:cubicBezTo>
                <a:cubicBezTo>
                  <a:pt x="2339249" y="40651"/>
                  <a:pt x="2339249" y="41900"/>
                  <a:pt x="2339249" y="41900"/>
                </a:cubicBezTo>
                <a:cubicBezTo>
                  <a:pt x="2340522" y="43180"/>
                  <a:pt x="2341794" y="43180"/>
                  <a:pt x="2343067" y="44460"/>
                </a:cubicBezTo>
                <a:cubicBezTo>
                  <a:pt x="2343067" y="45709"/>
                  <a:pt x="2343067" y="45709"/>
                  <a:pt x="2343067" y="46989"/>
                </a:cubicBezTo>
                <a:cubicBezTo>
                  <a:pt x="2343067" y="48270"/>
                  <a:pt x="2341794" y="48270"/>
                  <a:pt x="2341794" y="49518"/>
                </a:cubicBezTo>
                <a:cubicBezTo>
                  <a:pt x="2343067" y="50799"/>
                  <a:pt x="2343067" y="52079"/>
                  <a:pt x="2344341" y="53328"/>
                </a:cubicBezTo>
                <a:cubicBezTo>
                  <a:pt x="2344341" y="54608"/>
                  <a:pt x="2344341" y="54608"/>
                  <a:pt x="2344341" y="55888"/>
                </a:cubicBezTo>
                <a:cubicBezTo>
                  <a:pt x="2344341" y="55888"/>
                  <a:pt x="2345613" y="57137"/>
                  <a:pt x="2345613" y="57137"/>
                </a:cubicBezTo>
                <a:cubicBezTo>
                  <a:pt x="2345613" y="58417"/>
                  <a:pt x="2346848" y="58417"/>
                  <a:pt x="2348125" y="58417"/>
                </a:cubicBezTo>
                <a:cubicBezTo>
                  <a:pt x="2349397" y="58417"/>
                  <a:pt x="2351945" y="58417"/>
                  <a:pt x="2353219" y="58417"/>
                </a:cubicBezTo>
                <a:cubicBezTo>
                  <a:pt x="2354492" y="58417"/>
                  <a:pt x="2357039" y="59697"/>
                  <a:pt x="2358313" y="59697"/>
                </a:cubicBezTo>
                <a:cubicBezTo>
                  <a:pt x="2360821" y="59697"/>
                  <a:pt x="2362094" y="60946"/>
                  <a:pt x="2363369" y="60946"/>
                </a:cubicBezTo>
                <a:cubicBezTo>
                  <a:pt x="2363369" y="60946"/>
                  <a:pt x="2362094" y="59697"/>
                  <a:pt x="2362094" y="59697"/>
                </a:cubicBezTo>
                <a:cubicBezTo>
                  <a:pt x="2362094" y="58417"/>
                  <a:pt x="2362094" y="58417"/>
                  <a:pt x="2362094" y="58417"/>
                </a:cubicBezTo>
                <a:cubicBezTo>
                  <a:pt x="2360821" y="58417"/>
                  <a:pt x="2359586" y="57137"/>
                  <a:pt x="2358313" y="57137"/>
                </a:cubicBezTo>
                <a:cubicBezTo>
                  <a:pt x="2357039" y="57137"/>
                  <a:pt x="2357039" y="55888"/>
                  <a:pt x="2355765" y="55888"/>
                </a:cubicBezTo>
                <a:cubicBezTo>
                  <a:pt x="2355765" y="55888"/>
                  <a:pt x="2354492" y="55888"/>
                  <a:pt x="2353219" y="55888"/>
                </a:cubicBezTo>
                <a:cubicBezTo>
                  <a:pt x="2351945" y="55888"/>
                  <a:pt x="2350671" y="54608"/>
                  <a:pt x="2349397" y="54608"/>
                </a:cubicBezTo>
                <a:cubicBezTo>
                  <a:pt x="2348125" y="54608"/>
                  <a:pt x="2348125" y="53328"/>
                  <a:pt x="2348125" y="53328"/>
                </a:cubicBezTo>
                <a:cubicBezTo>
                  <a:pt x="2348125" y="52079"/>
                  <a:pt x="2348125" y="52079"/>
                  <a:pt x="2348125" y="50799"/>
                </a:cubicBezTo>
                <a:cubicBezTo>
                  <a:pt x="2346848" y="49518"/>
                  <a:pt x="2346848" y="49518"/>
                  <a:pt x="2345613" y="48270"/>
                </a:cubicBezTo>
                <a:cubicBezTo>
                  <a:pt x="2345613" y="48270"/>
                  <a:pt x="2345613" y="46989"/>
                  <a:pt x="2345613" y="46989"/>
                </a:cubicBezTo>
                <a:cubicBezTo>
                  <a:pt x="2345613" y="45709"/>
                  <a:pt x="2346848" y="44460"/>
                  <a:pt x="2346848" y="43180"/>
                </a:cubicBezTo>
                <a:cubicBezTo>
                  <a:pt x="2345613" y="41900"/>
                  <a:pt x="2345613" y="41900"/>
                  <a:pt x="2345613" y="40651"/>
                </a:cubicBezTo>
                <a:cubicBezTo>
                  <a:pt x="2345613" y="40651"/>
                  <a:pt x="2345613" y="39371"/>
                  <a:pt x="2345613" y="39371"/>
                </a:cubicBezTo>
                <a:cubicBezTo>
                  <a:pt x="2346848" y="39371"/>
                  <a:pt x="2346848" y="38091"/>
                  <a:pt x="2346848" y="38091"/>
                </a:cubicBezTo>
                <a:cubicBezTo>
                  <a:pt x="2345613" y="38091"/>
                  <a:pt x="2345613" y="36842"/>
                  <a:pt x="2344341" y="36842"/>
                </a:cubicBezTo>
                <a:cubicBezTo>
                  <a:pt x="2343067" y="36842"/>
                  <a:pt x="2341794" y="36842"/>
                  <a:pt x="2340522" y="36842"/>
                </a:cubicBezTo>
                <a:cubicBezTo>
                  <a:pt x="2337975" y="36842"/>
                  <a:pt x="2336704" y="35562"/>
                  <a:pt x="2335430" y="34282"/>
                </a:cubicBezTo>
                <a:cubicBezTo>
                  <a:pt x="2334157" y="34282"/>
                  <a:pt x="2334157" y="34282"/>
                  <a:pt x="2332885" y="34282"/>
                </a:cubicBezTo>
                <a:cubicBezTo>
                  <a:pt x="2331649" y="34282"/>
                  <a:pt x="2330376" y="34282"/>
                  <a:pt x="2329104" y="34282"/>
                </a:cubicBezTo>
                <a:cubicBezTo>
                  <a:pt x="2329104" y="34282"/>
                  <a:pt x="2327830" y="35562"/>
                  <a:pt x="2326557" y="35562"/>
                </a:cubicBezTo>
                <a:lnTo>
                  <a:pt x="2325285" y="35562"/>
                </a:lnTo>
                <a:lnTo>
                  <a:pt x="2322740" y="36416"/>
                </a:lnTo>
                <a:lnTo>
                  <a:pt x="2320193" y="35562"/>
                </a:lnTo>
                <a:cubicBezTo>
                  <a:pt x="2320193" y="34282"/>
                  <a:pt x="2320193" y="34282"/>
                  <a:pt x="2320193" y="33033"/>
                </a:cubicBezTo>
                <a:cubicBezTo>
                  <a:pt x="2320193" y="31753"/>
                  <a:pt x="2321464" y="31753"/>
                  <a:pt x="2321464" y="30473"/>
                </a:cubicBezTo>
                <a:cubicBezTo>
                  <a:pt x="2321464" y="30473"/>
                  <a:pt x="2322738" y="30473"/>
                  <a:pt x="2324012" y="30473"/>
                </a:cubicBezTo>
                <a:cubicBezTo>
                  <a:pt x="2324012" y="30473"/>
                  <a:pt x="2324012" y="29224"/>
                  <a:pt x="2324012" y="29224"/>
                </a:cubicBezTo>
                <a:cubicBezTo>
                  <a:pt x="2322738" y="29224"/>
                  <a:pt x="2320193" y="27944"/>
                  <a:pt x="2318956" y="27944"/>
                </a:cubicBezTo>
                <a:cubicBezTo>
                  <a:pt x="2318956" y="26664"/>
                  <a:pt x="2317682" y="26664"/>
                  <a:pt x="2317682" y="25415"/>
                </a:cubicBezTo>
                <a:cubicBezTo>
                  <a:pt x="2318956" y="24135"/>
                  <a:pt x="2318956" y="24135"/>
                  <a:pt x="2318956" y="22855"/>
                </a:cubicBezTo>
                <a:cubicBezTo>
                  <a:pt x="2320193" y="21606"/>
                  <a:pt x="2320193" y="21606"/>
                  <a:pt x="2320193" y="20326"/>
                </a:cubicBezTo>
                <a:cubicBezTo>
                  <a:pt x="2320193" y="20326"/>
                  <a:pt x="2321464" y="20326"/>
                  <a:pt x="2321464" y="20326"/>
                </a:cubicBezTo>
                <a:cubicBezTo>
                  <a:pt x="2322738" y="20326"/>
                  <a:pt x="2324012" y="21606"/>
                  <a:pt x="2325285" y="21606"/>
                </a:cubicBezTo>
                <a:cubicBezTo>
                  <a:pt x="2326557" y="22855"/>
                  <a:pt x="2326557" y="22855"/>
                  <a:pt x="2327830" y="24135"/>
                </a:cubicBezTo>
                <a:cubicBezTo>
                  <a:pt x="2327830" y="24135"/>
                  <a:pt x="2329104" y="24135"/>
                  <a:pt x="2329104" y="24135"/>
                </a:cubicBezTo>
                <a:cubicBezTo>
                  <a:pt x="2330376" y="22855"/>
                  <a:pt x="2331649" y="21606"/>
                  <a:pt x="2332921" y="20326"/>
                </a:cubicBezTo>
                <a:cubicBezTo>
                  <a:pt x="2332921" y="19045"/>
                  <a:pt x="2334157" y="19045"/>
                  <a:pt x="2335430" y="19045"/>
                </a:cubicBezTo>
                <a:cubicBezTo>
                  <a:pt x="2336704" y="19045"/>
                  <a:pt x="2337975" y="17765"/>
                  <a:pt x="2339249" y="17765"/>
                </a:cubicBezTo>
                <a:cubicBezTo>
                  <a:pt x="2340522" y="17765"/>
                  <a:pt x="2340522" y="16516"/>
                  <a:pt x="2340522" y="16516"/>
                </a:cubicBezTo>
                <a:cubicBezTo>
                  <a:pt x="2340522" y="15236"/>
                  <a:pt x="2341794" y="15236"/>
                  <a:pt x="2343067" y="13956"/>
                </a:cubicBezTo>
                <a:cubicBezTo>
                  <a:pt x="2344341" y="12707"/>
                  <a:pt x="2345613" y="12707"/>
                  <a:pt x="2346886" y="12707"/>
                </a:cubicBezTo>
                <a:cubicBezTo>
                  <a:pt x="2345613" y="12707"/>
                  <a:pt x="2345613" y="13956"/>
                  <a:pt x="2344341" y="13956"/>
                </a:cubicBezTo>
                <a:cubicBezTo>
                  <a:pt x="2343067" y="13956"/>
                  <a:pt x="2343067" y="15236"/>
                  <a:pt x="2343067" y="15236"/>
                </a:cubicBezTo>
                <a:cubicBezTo>
                  <a:pt x="2344341" y="16516"/>
                  <a:pt x="2344341" y="16516"/>
                  <a:pt x="2344341" y="16516"/>
                </a:cubicBezTo>
                <a:cubicBezTo>
                  <a:pt x="2344341" y="16516"/>
                  <a:pt x="2345613" y="15236"/>
                  <a:pt x="2346886" y="15236"/>
                </a:cubicBezTo>
                <a:cubicBezTo>
                  <a:pt x="2348125" y="15236"/>
                  <a:pt x="2349397" y="15236"/>
                  <a:pt x="2350671" y="15236"/>
                </a:cubicBezTo>
                <a:cubicBezTo>
                  <a:pt x="2350671" y="16516"/>
                  <a:pt x="2351945" y="16516"/>
                  <a:pt x="2351945" y="16516"/>
                </a:cubicBezTo>
                <a:cubicBezTo>
                  <a:pt x="2353219" y="16516"/>
                  <a:pt x="2353219" y="17765"/>
                  <a:pt x="2353219" y="17765"/>
                </a:cubicBezTo>
                <a:cubicBezTo>
                  <a:pt x="2354492" y="19045"/>
                  <a:pt x="2354492" y="19045"/>
                  <a:pt x="2355765" y="19045"/>
                </a:cubicBezTo>
                <a:cubicBezTo>
                  <a:pt x="2355765" y="19045"/>
                  <a:pt x="2355765" y="20326"/>
                  <a:pt x="2355765" y="20326"/>
                </a:cubicBezTo>
                <a:cubicBezTo>
                  <a:pt x="2355765" y="20326"/>
                  <a:pt x="2354492" y="21606"/>
                  <a:pt x="2354492" y="21606"/>
                </a:cubicBezTo>
                <a:cubicBezTo>
                  <a:pt x="2354492" y="21606"/>
                  <a:pt x="2355765" y="22855"/>
                  <a:pt x="2355765" y="22855"/>
                </a:cubicBezTo>
                <a:cubicBezTo>
                  <a:pt x="2355765" y="22855"/>
                  <a:pt x="2357039" y="21606"/>
                  <a:pt x="2357039" y="21606"/>
                </a:cubicBezTo>
                <a:cubicBezTo>
                  <a:pt x="2358313" y="21606"/>
                  <a:pt x="2358313" y="20326"/>
                  <a:pt x="2359586" y="19045"/>
                </a:cubicBezTo>
                <a:cubicBezTo>
                  <a:pt x="2360859" y="20326"/>
                  <a:pt x="2362094" y="20326"/>
                  <a:pt x="2363369" y="20326"/>
                </a:cubicBezTo>
                <a:cubicBezTo>
                  <a:pt x="2364641" y="20326"/>
                  <a:pt x="2365915" y="21606"/>
                  <a:pt x="2367188" y="21606"/>
                </a:cubicBezTo>
                <a:cubicBezTo>
                  <a:pt x="2367188" y="21606"/>
                  <a:pt x="2367188" y="22855"/>
                  <a:pt x="2367188" y="22855"/>
                </a:cubicBezTo>
                <a:cubicBezTo>
                  <a:pt x="2367188" y="24135"/>
                  <a:pt x="2368461" y="24135"/>
                  <a:pt x="2369735" y="25415"/>
                </a:cubicBezTo>
                <a:cubicBezTo>
                  <a:pt x="2369735" y="26664"/>
                  <a:pt x="2371009" y="26664"/>
                  <a:pt x="2371009" y="27944"/>
                </a:cubicBezTo>
                <a:cubicBezTo>
                  <a:pt x="2371009" y="29224"/>
                  <a:pt x="2371009" y="30473"/>
                  <a:pt x="2371009" y="31753"/>
                </a:cubicBezTo>
                <a:cubicBezTo>
                  <a:pt x="2372283" y="31753"/>
                  <a:pt x="2372283" y="30473"/>
                  <a:pt x="2373557" y="30473"/>
                </a:cubicBezTo>
                <a:cubicBezTo>
                  <a:pt x="2373557" y="30473"/>
                  <a:pt x="2373557" y="29224"/>
                  <a:pt x="2373557" y="27944"/>
                </a:cubicBezTo>
                <a:cubicBezTo>
                  <a:pt x="2373557" y="27944"/>
                  <a:pt x="2372283" y="26664"/>
                  <a:pt x="2372283" y="26664"/>
                </a:cubicBezTo>
                <a:cubicBezTo>
                  <a:pt x="2372283" y="26664"/>
                  <a:pt x="2371009" y="25415"/>
                  <a:pt x="2371009" y="25415"/>
                </a:cubicBezTo>
                <a:cubicBezTo>
                  <a:pt x="2371009" y="24135"/>
                  <a:pt x="2371009" y="24135"/>
                  <a:pt x="2371009" y="22855"/>
                </a:cubicBezTo>
                <a:cubicBezTo>
                  <a:pt x="2371009" y="21606"/>
                  <a:pt x="2369735" y="21606"/>
                  <a:pt x="2369735" y="21606"/>
                </a:cubicBezTo>
                <a:cubicBezTo>
                  <a:pt x="2371009" y="20326"/>
                  <a:pt x="2371009" y="20326"/>
                  <a:pt x="2371009" y="20326"/>
                </a:cubicBezTo>
                <a:cubicBezTo>
                  <a:pt x="2372283" y="21606"/>
                  <a:pt x="2372283" y="21606"/>
                  <a:pt x="2373557" y="21606"/>
                </a:cubicBezTo>
                <a:cubicBezTo>
                  <a:pt x="2376066" y="22855"/>
                  <a:pt x="2377340" y="22855"/>
                  <a:pt x="2379886" y="24135"/>
                </a:cubicBezTo>
                <a:cubicBezTo>
                  <a:pt x="2381158" y="25415"/>
                  <a:pt x="2382432" y="26664"/>
                  <a:pt x="2383705" y="27944"/>
                </a:cubicBezTo>
                <a:cubicBezTo>
                  <a:pt x="2384979" y="27944"/>
                  <a:pt x="2387525" y="29224"/>
                  <a:pt x="2388764" y="29224"/>
                </a:cubicBezTo>
                <a:cubicBezTo>
                  <a:pt x="2391307" y="29224"/>
                  <a:pt x="2392581" y="29224"/>
                  <a:pt x="2393855" y="29224"/>
                </a:cubicBezTo>
                <a:cubicBezTo>
                  <a:pt x="2393855" y="27944"/>
                  <a:pt x="2393855" y="27944"/>
                  <a:pt x="2393855" y="27944"/>
                </a:cubicBezTo>
                <a:cubicBezTo>
                  <a:pt x="2392581" y="26664"/>
                  <a:pt x="2392581" y="26664"/>
                  <a:pt x="2391307" y="26664"/>
                </a:cubicBezTo>
                <a:cubicBezTo>
                  <a:pt x="2388764" y="25415"/>
                  <a:pt x="2387525" y="25415"/>
                  <a:pt x="2386251" y="25415"/>
                </a:cubicBezTo>
                <a:cubicBezTo>
                  <a:pt x="2384979" y="25415"/>
                  <a:pt x="2383705" y="24135"/>
                  <a:pt x="2382432" y="22855"/>
                </a:cubicBezTo>
                <a:cubicBezTo>
                  <a:pt x="2382432" y="22855"/>
                  <a:pt x="2381158" y="21606"/>
                  <a:pt x="2381158" y="20326"/>
                </a:cubicBezTo>
                <a:cubicBezTo>
                  <a:pt x="2382432" y="20326"/>
                  <a:pt x="2382432" y="19045"/>
                  <a:pt x="2382432" y="17765"/>
                </a:cubicBezTo>
                <a:cubicBezTo>
                  <a:pt x="2383705" y="17765"/>
                  <a:pt x="2384979" y="17765"/>
                  <a:pt x="2386251" y="17765"/>
                </a:cubicBezTo>
                <a:cubicBezTo>
                  <a:pt x="2387525" y="17765"/>
                  <a:pt x="2388764" y="17765"/>
                  <a:pt x="2390035" y="17765"/>
                </a:cubicBezTo>
                <a:cubicBezTo>
                  <a:pt x="2391307" y="17765"/>
                  <a:pt x="2393855" y="19045"/>
                  <a:pt x="2395129" y="19045"/>
                </a:cubicBezTo>
                <a:cubicBezTo>
                  <a:pt x="2396404" y="19045"/>
                  <a:pt x="2397678" y="19045"/>
                  <a:pt x="2398953" y="19045"/>
                </a:cubicBezTo>
                <a:cubicBezTo>
                  <a:pt x="2398953" y="19045"/>
                  <a:pt x="2400226" y="17765"/>
                  <a:pt x="2400226" y="17765"/>
                </a:cubicBezTo>
                <a:cubicBezTo>
                  <a:pt x="2400226" y="17765"/>
                  <a:pt x="2398953" y="16516"/>
                  <a:pt x="2398953" y="16516"/>
                </a:cubicBezTo>
                <a:cubicBezTo>
                  <a:pt x="2397678" y="16516"/>
                  <a:pt x="2397678" y="16516"/>
                  <a:pt x="2396404" y="16516"/>
                </a:cubicBezTo>
                <a:cubicBezTo>
                  <a:pt x="2396404" y="16516"/>
                  <a:pt x="2396404" y="15236"/>
                  <a:pt x="2396404" y="15236"/>
                </a:cubicBezTo>
                <a:cubicBezTo>
                  <a:pt x="2396404" y="13956"/>
                  <a:pt x="2397678" y="13956"/>
                  <a:pt x="2398953" y="12707"/>
                </a:cubicBezTo>
                <a:cubicBezTo>
                  <a:pt x="2400226" y="12707"/>
                  <a:pt x="2400226" y="11427"/>
                  <a:pt x="2401498" y="11427"/>
                </a:cubicBezTo>
                <a:cubicBezTo>
                  <a:pt x="2401498" y="10147"/>
                  <a:pt x="2400226" y="10147"/>
                  <a:pt x="2400226" y="10147"/>
                </a:cubicBezTo>
                <a:cubicBezTo>
                  <a:pt x="2400226" y="10147"/>
                  <a:pt x="2398953" y="8898"/>
                  <a:pt x="2398953" y="8898"/>
                </a:cubicBezTo>
                <a:cubicBezTo>
                  <a:pt x="2400226" y="7618"/>
                  <a:pt x="2400226" y="7618"/>
                  <a:pt x="2400226" y="6338"/>
                </a:cubicBezTo>
                <a:cubicBezTo>
                  <a:pt x="2401498" y="6338"/>
                  <a:pt x="2401498" y="6338"/>
                  <a:pt x="2402733" y="6338"/>
                </a:cubicBezTo>
                <a:cubicBezTo>
                  <a:pt x="2404008" y="6338"/>
                  <a:pt x="2404008" y="6338"/>
                  <a:pt x="2405281" y="6338"/>
                </a:cubicBezTo>
                <a:cubicBezTo>
                  <a:pt x="2405281" y="6338"/>
                  <a:pt x="2406553" y="5089"/>
                  <a:pt x="2406553" y="5089"/>
                </a:cubicBezTo>
                <a:cubicBezTo>
                  <a:pt x="2406553" y="3809"/>
                  <a:pt x="2406553" y="3809"/>
                  <a:pt x="2406553" y="2529"/>
                </a:cubicBezTo>
                <a:cubicBezTo>
                  <a:pt x="2406553" y="2529"/>
                  <a:pt x="2407829" y="1280"/>
                  <a:pt x="2407829" y="1280"/>
                </a:cubicBezTo>
                <a:cubicBezTo>
                  <a:pt x="2409101" y="1280"/>
                  <a:pt x="2409101" y="1280"/>
                  <a:pt x="2410374" y="1280"/>
                </a:cubicBezTo>
                <a:cubicBezTo>
                  <a:pt x="2410374" y="2529"/>
                  <a:pt x="2411647" y="2529"/>
                  <a:pt x="2411647" y="2529"/>
                </a:cubicBezTo>
                <a:cubicBezTo>
                  <a:pt x="2411647" y="2529"/>
                  <a:pt x="2412922" y="2529"/>
                  <a:pt x="2412922" y="2529"/>
                </a:cubicBezTo>
                <a:cubicBezTo>
                  <a:pt x="2414195" y="2529"/>
                  <a:pt x="2414195" y="3809"/>
                  <a:pt x="2415469" y="3809"/>
                </a:cubicBezTo>
                <a:cubicBezTo>
                  <a:pt x="2415469" y="5089"/>
                  <a:pt x="2416704" y="5089"/>
                  <a:pt x="2416704" y="6338"/>
                </a:cubicBezTo>
                <a:cubicBezTo>
                  <a:pt x="2417977" y="7618"/>
                  <a:pt x="2417977" y="7618"/>
                  <a:pt x="2419250" y="7618"/>
                </a:cubicBezTo>
                <a:cubicBezTo>
                  <a:pt x="2420525" y="7618"/>
                  <a:pt x="2420525" y="6338"/>
                  <a:pt x="2421797" y="6338"/>
                </a:cubicBezTo>
                <a:cubicBezTo>
                  <a:pt x="2421797" y="6338"/>
                  <a:pt x="2421797" y="5089"/>
                  <a:pt x="2421797" y="5089"/>
                </a:cubicBezTo>
                <a:cubicBezTo>
                  <a:pt x="2421797" y="5089"/>
                  <a:pt x="2420525" y="3809"/>
                  <a:pt x="2420525" y="3809"/>
                </a:cubicBezTo>
                <a:cubicBezTo>
                  <a:pt x="2420525" y="3809"/>
                  <a:pt x="2420525" y="2529"/>
                  <a:pt x="2420525" y="2529"/>
                </a:cubicBezTo>
                <a:cubicBezTo>
                  <a:pt x="2420525" y="2529"/>
                  <a:pt x="2421797" y="1280"/>
                  <a:pt x="2421797" y="1280"/>
                </a:cubicBezTo>
                <a:cubicBezTo>
                  <a:pt x="2423072" y="1280"/>
                  <a:pt x="2423072" y="1280"/>
                  <a:pt x="2424345" y="1280"/>
                </a:cubicBezTo>
                <a:cubicBezTo>
                  <a:pt x="2426892" y="1280"/>
                  <a:pt x="2428165" y="1280"/>
                  <a:pt x="2429442" y="1280"/>
                </a:cubicBezTo>
                <a:cubicBezTo>
                  <a:pt x="2431955" y="0"/>
                  <a:pt x="2433226" y="0"/>
                  <a:pt x="2435770" y="0"/>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21"/>
          <p:cNvSpPr/>
          <p:nvPr/>
        </p:nvSpPr>
        <p:spPr>
          <a:xfrm>
            <a:off x="9633514" y="1621072"/>
            <a:ext cx="2430900" cy="16965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104" y="35963"/>
                </a:moveTo>
                <a:lnTo>
                  <a:pt x="-21294" y="35963"/>
                </a:lnTo>
                <a:lnTo>
                  <a:pt x="-79907" y="226380"/>
                </a:lnTo>
              </a:path>
            </a:pathLst>
          </a:custGeom>
          <a:noFill/>
          <a:ln w="12700" cap="flat" cmpd="sng">
            <a:solidFill>
              <a:srgbClr val="2E26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0" name="Google Shape;270;p21"/>
          <p:cNvGrpSpPr/>
          <p:nvPr/>
        </p:nvGrpSpPr>
        <p:grpSpPr>
          <a:xfrm>
            <a:off x="9264352" y="889397"/>
            <a:ext cx="2647711" cy="2164414"/>
            <a:chOff x="1921112" y="114053"/>
            <a:chExt cx="8110307" cy="6629895"/>
          </a:xfrm>
        </p:grpSpPr>
        <p:sp>
          <p:nvSpPr>
            <p:cNvPr id="271" name="Google Shape;271;p21"/>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3">
                <a:alpha val="49803"/>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72" name="Google Shape;272;p21"/>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73" name="Google Shape;273;p21"/>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FFFFFF"/>
                </a:solidFill>
                <a:latin typeface="Gill Sans"/>
                <a:ea typeface="Gill Sans"/>
                <a:cs typeface="Gill Sans"/>
                <a:sym typeface="Gill Sans"/>
              </a:endParaRPr>
            </a:p>
          </p:txBody>
        </p:sp>
        <p:sp>
          <p:nvSpPr>
            <p:cNvPr id="274" name="Google Shape;274;p21"/>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alpha val="80000"/>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75" name="Google Shape;275;p21"/>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49803"/>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76" name="Google Shape;276;p21"/>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3">
                <a:alpha val="49803"/>
              </a:scheme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pic>
        <p:nvPicPr>
          <p:cNvPr id="277" name="Google Shape;277;p21" descr="Home"/>
          <p:cNvPicPr preferRelativeResize="0"/>
          <p:nvPr/>
        </p:nvPicPr>
        <p:blipFill rotWithShape="1">
          <a:blip r:embed="rId3">
            <a:alphaModFix/>
          </a:blip>
          <a:srcRect/>
          <a:stretch/>
        </p:blipFill>
        <p:spPr>
          <a:xfrm>
            <a:off x="9633522" y="1807608"/>
            <a:ext cx="518241" cy="518241"/>
          </a:xfrm>
          <a:prstGeom prst="rect">
            <a:avLst/>
          </a:prstGeom>
          <a:noFill/>
          <a:ln>
            <a:noFill/>
          </a:ln>
        </p:spPr>
      </p:pic>
      <p:sp>
        <p:nvSpPr>
          <p:cNvPr id="278" name="Google Shape;278;p21"/>
          <p:cNvSpPr/>
          <p:nvPr/>
        </p:nvSpPr>
        <p:spPr>
          <a:xfrm>
            <a:off x="10074950" y="1960000"/>
            <a:ext cx="18375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lt1"/>
                </a:solidFill>
                <a:latin typeface="EB Garamond ExtraBold"/>
                <a:ea typeface="EB Garamond ExtraBold"/>
                <a:cs typeface="EB Garamond ExtraBold"/>
                <a:sym typeface="EB Garamond ExtraBold"/>
              </a:rPr>
              <a:t>Bengaluru</a:t>
            </a:r>
            <a:endParaRPr sz="2300">
              <a:solidFill>
                <a:schemeClr val="lt1"/>
              </a:solidFill>
              <a:latin typeface="EB Garamond ExtraBold"/>
              <a:ea typeface="EB Garamond ExtraBold"/>
              <a:cs typeface="EB Garamond ExtraBold"/>
              <a:sym typeface="EB Garamond ExtraBold"/>
            </a:endParaRPr>
          </a:p>
          <a:p>
            <a:pPr marL="0" marR="0" lvl="0" indent="0" algn="l" rtl="0">
              <a:spcBef>
                <a:spcPts val="0"/>
              </a:spcBef>
              <a:spcAft>
                <a:spcPts val="0"/>
              </a:spcAft>
              <a:buNone/>
            </a:pPr>
            <a:endParaRPr sz="23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pSp>
        <p:nvGrpSpPr>
          <p:cNvPr id="284" name="Google Shape;284;p4"/>
          <p:cNvGrpSpPr/>
          <p:nvPr/>
        </p:nvGrpSpPr>
        <p:grpSpPr>
          <a:xfrm>
            <a:off x="912741" y="3339971"/>
            <a:ext cx="1467152" cy="1199348"/>
            <a:chOff x="1921112" y="114053"/>
            <a:chExt cx="8110291" cy="6629893"/>
          </a:xfrm>
        </p:grpSpPr>
        <p:sp>
          <p:nvSpPr>
            <p:cNvPr id="285" name="Google Shape;285;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86" name="Google Shape;286;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87" name="Google Shape;287;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Calibri"/>
                  <a:ea typeface="Calibri"/>
                  <a:cs typeface="Calibri"/>
                  <a:sym typeface="Calibri"/>
                </a:rPr>
                <a:t>02</a:t>
              </a:r>
              <a:endParaRPr sz="3000" b="0" i="0" u="none" strike="noStrike" cap="none">
                <a:solidFill>
                  <a:srgbClr val="FFFFFF"/>
                </a:solidFill>
                <a:latin typeface="Gill Sans"/>
                <a:ea typeface="Gill Sans"/>
                <a:cs typeface="Gill Sans"/>
                <a:sym typeface="Gill Sans"/>
              </a:endParaRPr>
            </a:p>
          </p:txBody>
        </p:sp>
        <p:sp>
          <p:nvSpPr>
            <p:cNvPr id="288" name="Google Shape;288;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89" name="Google Shape;289;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0" name="Google Shape;290;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291" name="Google Shape;291;p4"/>
          <p:cNvGrpSpPr/>
          <p:nvPr/>
        </p:nvGrpSpPr>
        <p:grpSpPr>
          <a:xfrm>
            <a:off x="912741" y="4839619"/>
            <a:ext cx="1467152" cy="1199348"/>
            <a:chOff x="1921112" y="114053"/>
            <a:chExt cx="8110291" cy="6629893"/>
          </a:xfrm>
        </p:grpSpPr>
        <p:sp>
          <p:nvSpPr>
            <p:cNvPr id="292" name="Google Shape;292;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3" name="Google Shape;293;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4" name="Google Shape;294;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Calibri"/>
                  <a:ea typeface="Calibri"/>
                  <a:cs typeface="Calibri"/>
                  <a:sym typeface="Calibri"/>
                </a:rPr>
                <a:t>03</a:t>
              </a:r>
              <a:endParaRPr sz="3000" b="0" i="0" u="none" strike="noStrike" cap="none">
                <a:solidFill>
                  <a:srgbClr val="FFFFFF"/>
                </a:solidFill>
                <a:latin typeface="Gill Sans"/>
                <a:ea typeface="Gill Sans"/>
                <a:cs typeface="Gill Sans"/>
                <a:sym typeface="Gill Sans"/>
              </a:endParaRPr>
            </a:p>
          </p:txBody>
        </p:sp>
        <p:sp>
          <p:nvSpPr>
            <p:cNvPr id="295" name="Google Shape;295;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6" name="Google Shape;296;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297" name="Google Shape;297;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298" name="Google Shape;298;p4"/>
          <p:cNvGrpSpPr/>
          <p:nvPr/>
        </p:nvGrpSpPr>
        <p:grpSpPr>
          <a:xfrm>
            <a:off x="912741" y="1840324"/>
            <a:ext cx="1467152" cy="1199348"/>
            <a:chOff x="1921112" y="114053"/>
            <a:chExt cx="8110291" cy="6629893"/>
          </a:xfrm>
        </p:grpSpPr>
        <p:sp>
          <p:nvSpPr>
            <p:cNvPr id="299" name="Google Shape;299;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00" name="Google Shape;300;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01" name="Google Shape;301;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Calibri"/>
                  <a:ea typeface="Calibri"/>
                  <a:cs typeface="Calibri"/>
                  <a:sym typeface="Calibri"/>
                </a:rPr>
                <a:t>01</a:t>
              </a:r>
              <a:endParaRPr sz="3000" b="0" i="0" u="none" strike="noStrike" cap="none">
                <a:solidFill>
                  <a:srgbClr val="FFFFFF"/>
                </a:solidFill>
                <a:latin typeface="Gill Sans"/>
                <a:ea typeface="Gill Sans"/>
                <a:cs typeface="Gill Sans"/>
                <a:sym typeface="Gill Sans"/>
              </a:endParaRPr>
            </a:p>
          </p:txBody>
        </p:sp>
        <p:sp>
          <p:nvSpPr>
            <p:cNvPr id="302" name="Google Shape;302;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03" name="Google Shape;303;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04" name="Google Shape;304;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sp>
        <p:nvSpPr>
          <p:cNvPr id="305" name="Google Shape;305;p4"/>
          <p:cNvSpPr txBox="1">
            <a:spLocks noGrp="1"/>
          </p:cNvSpPr>
          <p:nvPr>
            <p:ph type="title"/>
          </p:nvPr>
        </p:nvSpPr>
        <p:spPr>
          <a:xfrm>
            <a:off x="838200" y="334875"/>
            <a:ext cx="8056800" cy="1132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alibri"/>
              <a:buNone/>
            </a:pPr>
            <a:r>
              <a:rPr lang="en-US">
                <a:solidFill>
                  <a:schemeClr val="accent2"/>
                </a:solidFill>
              </a:rPr>
              <a:t>Outline</a:t>
            </a:r>
            <a:r>
              <a:rPr lang="en-US"/>
              <a:t> of the project…</a:t>
            </a:r>
            <a:endParaRPr/>
          </a:p>
        </p:txBody>
      </p:sp>
      <p:sp>
        <p:nvSpPr>
          <p:cNvPr id="306" name="Google Shape;306;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07" name="Google Shape;307;p4"/>
          <p:cNvSpPr txBox="1"/>
          <p:nvPr/>
        </p:nvSpPr>
        <p:spPr>
          <a:xfrm>
            <a:off x="2385722" y="1946044"/>
            <a:ext cx="2982000" cy="507900"/>
          </a:xfrm>
          <a:prstGeom prst="rect">
            <a:avLst/>
          </a:prstGeom>
          <a:noFill/>
          <a:ln>
            <a:noFill/>
          </a:ln>
        </p:spPr>
        <p:txBody>
          <a:bodyPr spcFirstLastPara="1" wrap="square" lIns="91425" tIns="182875" rIns="91425" bIns="0" anchor="b" anchorCtr="0">
            <a:spAutoFit/>
          </a:bodyPr>
          <a:lstStyle/>
          <a:p>
            <a:pPr marL="0" marR="0" lvl="0" indent="0" algn="l" rtl="0">
              <a:spcBef>
                <a:spcPts val="0"/>
              </a:spcBef>
              <a:spcAft>
                <a:spcPts val="0"/>
              </a:spcAft>
              <a:buNone/>
            </a:pPr>
            <a:r>
              <a:rPr lang="en-US" sz="2100" b="1">
                <a:solidFill>
                  <a:schemeClr val="accent1"/>
                </a:solidFill>
                <a:latin typeface="Calibri"/>
                <a:ea typeface="Calibri"/>
                <a:cs typeface="Calibri"/>
                <a:sym typeface="Calibri"/>
              </a:rPr>
              <a:t>Data Cleaning</a:t>
            </a:r>
            <a:endParaRPr sz="1100"/>
          </a:p>
        </p:txBody>
      </p:sp>
      <p:sp>
        <p:nvSpPr>
          <p:cNvPr id="308" name="Google Shape;308;p4"/>
          <p:cNvSpPr txBox="1"/>
          <p:nvPr/>
        </p:nvSpPr>
        <p:spPr>
          <a:xfrm>
            <a:off x="2410251" y="3285250"/>
            <a:ext cx="4124400" cy="677400"/>
          </a:xfrm>
          <a:prstGeom prst="rect">
            <a:avLst/>
          </a:prstGeom>
          <a:noFill/>
          <a:ln>
            <a:noFill/>
          </a:ln>
        </p:spPr>
        <p:txBody>
          <a:bodyPr spcFirstLastPara="1" wrap="square" lIns="91425" tIns="182875" rIns="91425" bIns="0" anchor="b" anchorCtr="0">
            <a:spAutoFit/>
          </a:bodyPr>
          <a:lstStyle/>
          <a:p>
            <a:pPr marL="0" marR="0" lvl="0" indent="0" algn="l" rtl="0">
              <a:spcBef>
                <a:spcPts val="0"/>
              </a:spcBef>
              <a:spcAft>
                <a:spcPts val="0"/>
              </a:spcAft>
              <a:buNone/>
            </a:pPr>
            <a:r>
              <a:rPr lang="en-US" sz="2100" b="1">
                <a:solidFill>
                  <a:schemeClr val="accent1"/>
                </a:solidFill>
                <a:latin typeface="Calibri"/>
                <a:ea typeface="Calibri"/>
                <a:cs typeface="Calibri"/>
                <a:sym typeface="Calibri"/>
              </a:rPr>
              <a:t>Extra Tree Classifier </a:t>
            </a:r>
            <a:br>
              <a:rPr lang="en-US" sz="2100" b="1">
                <a:solidFill>
                  <a:schemeClr val="accent1"/>
                </a:solidFill>
                <a:latin typeface="Calibri"/>
                <a:ea typeface="Calibri"/>
                <a:cs typeface="Calibri"/>
                <a:sym typeface="Calibri"/>
              </a:rPr>
            </a:br>
            <a:r>
              <a:rPr lang="en-US" sz="1100" b="1">
                <a:solidFill>
                  <a:schemeClr val="accent1"/>
                </a:solidFill>
                <a:latin typeface="Calibri"/>
                <a:ea typeface="Calibri"/>
                <a:cs typeface="Calibri"/>
                <a:sym typeface="Calibri"/>
              </a:rPr>
              <a:t>★★★★★</a:t>
            </a:r>
            <a:endParaRPr sz="1100"/>
          </a:p>
        </p:txBody>
      </p:sp>
      <p:sp>
        <p:nvSpPr>
          <p:cNvPr id="309" name="Google Shape;309;p4"/>
          <p:cNvSpPr txBox="1"/>
          <p:nvPr/>
        </p:nvSpPr>
        <p:spPr>
          <a:xfrm>
            <a:off x="2410251" y="5014925"/>
            <a:ext cx="3777900" cy="507900"/>
          </a:xfrm>
          <a:prstGeom prst="rect">
            <a:avLst/>
          </a:prstGeom>
          <a:noFill/>
          <a:ln>
            <a:noFill/>
          </a:ln>
        </p:spPr>
        <p:txBody>
          <a:bodyPr spcFirstLastPara="1" wrap="square" lIns="91425" tIns="182875" rIns="91425" bIns="0" anchor="b" anchorCtr="0">
            <a:spAutoFit/>
          </a:bodyPr>
          <a:lstStyle/>
          <a:p>
            <a:pPr marL="0" marR="0" lvl="0" indent="0" algn="l" rtl="0">
              <a:spcBef>
                <a:spcPts val="0"/>
              </a:spcBef>
              <a:spcAft>
                <a:spcPts val="0"/>
              </a:spcAft>
              <a:buNone/>
            </a:pPr>
            <a:r>
              <a:rPr lang="en-US" sz="2100" b="1">
                <a:solidFill>
                  <a:schemeClr val="accent1"/>
                </a:solidFill>
                <a:latin typeface="Calibri"/>
                <a:ea typeface="Calibri"/>
                <a:cs typeface="Calibri"/>
                <a:sym typeface="Calibri"/>
              </a:rPr>
              <a:t>Linear Regression</a:t>
            </a:r>
            <a:endParaRPr sz="2100"/>
          </a:p>
        </p:txBody>
      </p:sp>
      <p:grpSp>
        <p:nvGrpSpPr>
          <p:cNvPr id="310" name="Google Shape;310;p4"/>
          <p:cNvGrpSpPr/>
          <p:nvPr/>
        </p:nvGrpSpPr>
        <p:grpSpPr>
          <a:xfrm>
            <a:off x="8032458" y="1946044"/>
            <a:ext cx="2982000" cy="1461227"/>
            <a:chOff x="2385722" y="1946044"/>
            <a:chExt cx="2982000" cy="1461227"/>
          </a:xfrm>
        </p:grpSpPr>
        <p:sp>
          <p:nvSpPr>
            <p:cNvPr id="311" name="Google Shape;311;p4"/>
            <p:cNvSpPr txBox="1"/>
            <p:nvPr/>
          </p:nvSpPr>
          <p:spPr>
            <a:xfrm>
              <a:off x="2385722" y="1946044"/>
              <a:ext cx="2982000" cy="831300"/>
            </a:xfrm>
            <a:prstGeom prst="rect">
              <a:avLst/>
            </a:prstGeom>
            <a:noFill/>
            <a:ln>
              <a:noFill/>
            </a:ln>
          </p:spPr>
          <p:txBody>
            <a:bodyPr spcFirstLastPara="1" wrap="square" lIns="91425" tIns="182875" rIns="91425" bIns="0" anchor="b" anchorCtr="0">
              <a:spAutoFit/>
            </a:bodyPr>
            <a:lstStyle/>
            <a:p>
              <a:pPr marL="0" lvl="0" indent="0" algn="l" rtl="0">
                <a:spcBef>
                  <a:spcPts val="0"/>
                </a:spcBef>
                <a:spcAft>
                  <a:spcPts val="0"/>
                </a:spcAft>
                <a:buClr>
                  <a:schemeClr val="dk1"/>
                </a:buClr>
                <a:buFont typeface="Arial"/>
                <a:buNone/>
              </a:pPr>
              <a:r>
                <a:rPr lang="en-US" sz="2100" b="1">
                  <a:solidFill>
                    <a:schemeClr val="accent1"/>
                  </a:solidFill>
                  <a:latin typeface="Calibri"/>
                  <a:ea typeface="Calibri"/>
                  <a:cs typeface="Calibri"/>
                  <a:sym typeface="Calibri"/>
                </a:rPr>
                <a:t>Random Forest Classifier</a:t>
              </a:r>
              <a:endParaRPr sz="1100">
                <a:solidFill>
                  <a:schemeClr val="dk1"/>
                </a:solidFill>
              </a:endParaRPr>
            </a:p>
            <a:p>
              <a:pPr marL="0" marR="0" lvl="0" indent="0" algn="l" rtl="0">
                <a:spcBef>
                  <a:spcPts val="0"/>
                </a:spcBef>
                <a:spcAft>
                  <a:spcPts val="0"/>
                </a:spcAft>
                <a:buNone/>
              </a:pPr>
              <a:endParaRPr sz="2100" b="1">
                <a:solidFill>
                  <a:schemeClr val="accent1"/>
                </a:solidFill>
                <a:latin typeface="Calibri"/>
                <a:ea typeface="Calibri"/>
                <a:cs typeface="Calibri"/>
                <a:sym typeface="Calibri"/>
              </a:endParaRPr>
            </a:p>
          </p:txBody>
        </p:sp>
        <p:sp>
          <p:nvSpPr>
            <p:cNvPr id="312" name="Google Shape;312;p4"/>
            <p:cNvSpPr txBox="1"/>
            <p:nvPr/>
          </p:nvSpPr>
          <p:spPr>
            <a:xfrm>
              <a:off x="2385722" y="2483871"/>
              <a:ext cx="2982000" cy="923400"/>
            </a:xfrm>
            <a:prstGeom prst="rect">
              <a:avLst/>
            </a:prstGeom>
            <a:noFill/>
            <a:ln>
              <a:noFill/>
            </a:ln>
          </p:spPr>
          <p:txBody>
            <a:bodyPr spcFirstLastPara="1" wrap="square" lIns="91425" tIns="0" rIns="91425" bIns="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 random forest is a meta estimator that fits a number of classifying decision trees on various sub-samples of the dataset and uses averaging to improve the predictive accuracy and control over-fitting</a:t>
              </a:r>
              <a:endParaRPr sz="800">
                <a:solidFill>
                  <a:schemeClr val="dk1"/>
                </a:solidFill>
              </a:endParaRPr>
            </a:p>
          </p:txBody>
        </p:sp>
      </p:grpSp>
      <p:grpSp>
        <p:nvGrpSpPr>
          <p:cNvPr id="313" name="Google Shape;313;p4"/>
          <p:cNvGrpSpPr/>
          <p:nvPr/>
        </p:nvGrpSpPr>
        <p:grpSpPr>
          <a:xfrm>
            <a:off x="8032458" y="3449044"/>
            <a:ext cx="2982000" cy="1184327"/>
            <a:chOff x="2385722" y="1946044"/>
            <a:chExt cx="2982000" cy="1184327"/>
          </a:xfrm>
        </p:grpSpPr>
        <p:sp>
          <p:nvSpPr>
            <p:cNvPr id="314" name="Google Shape;314;p4"/>
            <p:cNvSpPr txBox="1"/>
            <p:nvPr/>
          </p:nvSpPr>
          <p:spPr>
            <a:xfrm>
              <a:off x="2385722" y="1946044"/>
              <a:ext cx="2982000" cy="507900"/>
            </a:xfrm>
            <a:prstGeom prst="rect">
              <a:avLst/>
            </a:prstGeom>
            <a:noFill/>
            <a:ln>
              <a:noFill/>
            </a:ln>
          </p:spPr>
          <p:txBody>
            <a:bodyPr spcFirstLastPara="1" wrap="square" lIns="91425" tIns="182875" rIns="91425" bIns="0" anchor="b" anchorCtr="0">
              <a:spAutoFit/>
            </a:bodyPr>
            <a:lstStyle/>
            <a:p>
              <a:pPr marL="0" marR="0" lvl="0" indent="0" algn="l" rtl="0">
                <a:spcBef>
                  <a:spcPts val="0"/>
                </a:spcBef>
                <a:spcAft>
                  <a:spcPts val="0"/>
                </a:spcAft>
                <a:buNone/>
              </a:pPr>
              <a:r>
                <a:rPr lang="en-US" sz="2100" b="1">
                  <a:solidFill>
                    <a:schemeClr val="accent1"/>
                  </a:solidFill>
                  <a:latin typeface="Calibri"/>
                  <a:ea typeface="Calibri"/>
                  <a:cs typeface="Calibri"/>
                  <a:sym typeface="Calibri"/>
                </a:rPr>
                <a:t>HTML and CSS File</a:t>
              </a:r>
              <a:endParaRPr sz="1100"/>
            </a:p>
          </p:txBody>
        </p:sp>
        <p:sp>
          <p:nvSpPr>
            <p:cNvPr id="315" name="Google Shape;315;p4"/>
            <p:cNvSpPr txBox="1"/>
            <p:nvPr/>
          </p:nvSpPr>
          <p:spPr>
            <a:xfrm>
              <a:off x="2385722" y="2483871"/>
              <a:ext cx="2982000" cy="646500"/>
            </a:xfrm>
            <a:prstGeom prst="rect">
              <a:avLst/>
            </a:prstGeom>
            <a:noFill/>
            <a:ln>
              <a:noFill/>
            </a:ln>
          </p:spPr>
          <p:txBody>
            <a:bodyPr spcFirstLastPara="1" wrap="square" lIns="91425" tIns="0" rIns="91425" bIns="0" anchor="t" anchorCtr="0">
              <a:sp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HTML (HyperText Markup Language) is the code that is used to structure a web page and its content. </a:t>
              </a:r>
              <a:endParaRPr sz="1000">
                <a:solidFill>
                  <a:schemeClr val="dk1"/>
                </a:solidFill>
              </a:endParaRPr>
            </a:p>
          </p:txBody>
        </p:sp>
      </p:grpSp>
      <p:grpSp>
        <p:nvGrpSpPr>
          <p:cNvPr id="316" name="Google Shape;316;p4"/>
          <p:cNvGrpSpPr/>
          <p:nvPr/>
        </p:nvGrpSpPr>
        <p:grpSpPr>
          <a:xfrm>
            <a:off x="8032458" y="4952045"/>
            <a:ext cx="2982000" cy="968927"/>
            <a:chOff x="2385722" y="1946044"/>
            <a:chExt cx="2982000" cy="968927"/>
          </a:xfrm>
        </p:grpSpPr>
        <p:sp>
          <p:nvSpPr>
            <p:cNvPr id="317" name="Google Shape;317;p4"/>
            <p:cNvSpPr txBox="1"/>
            <p:nvPr/>
          </p:nvSpPr>
          <p:spPr>
            <a:xfrm>
              <a:off x="2385722" y="1946044"/>
              <a:ext cx="2982000" cy="507900"/>
            </a:xfrm>
            <a:prstGeom prst="rect">
              <a:avLst/>
            </a:prstGeom>
            <a:noFill/>
            <a:ln>
              <a:noFill/>
            </a:ln>
          </p:spPr>
          <p:txBody>
            <a:bodyPr spcFirstLastPara="1" wrap="square" lIns="91425" tIns="182875" rIns="91425" bIns="0" anchor="b" anchorCtr="0">
              <a:spAutoFit/>
            </a:bodyPr>
            <a:lstStyle/>
            <a:p>
              <a:pPr marL="0" marR="0" lvl="0" indent="0" algn="l" rtl="0">
                <a:spcBef>
                  <a:spcPts val="0"/>
                </a:spcBef>
                <a:spcAft>
                  <a:spcPts val="0"/>
                </a:spcAft>
                <a:buNone/>
              </a:pPr>
              <a:r>
                <a:rPr lang="en-US" sz="2100" b="1">
                  <a:solidFill>
                    <a:schemeClr val="dk1"/>
                  </a:solidFill>
                  <a:highlight>
                    <a:srgbClr val="FFFFFF"/>
                  </a:highlight>
                  <a:latin typeface="Calibri"/>
                  <a:ea typeface="Calibri"/>
                  <a:cs typeface="Calibri"/>
                  <a:sym typeface="Calibri"/>
                </a:rPr>
                <a:t>Flask Implementation</a:t>
              </a:r>
              <a:endParaRPr sz="2100">
                <a:latin typeface="Calibri"/>
                <a:ea typeface="Calibri"/>
                <a:cs typeface="Calibri"/>
                <a:sym typeface="Calibri"/>
              </a:endParaRPr>
            </a:p>
          </p:txBody>
        </p:sp>
        <p:sp>
          <p:nvSpPr>
            <p:cNvPr id="318" name="Google Shape;318;p4"/>
            <p:cNvSpPr txBox="1"/>
            <p:nvPr/>
          </p:nvSpPr>
          <p:spPr>
            <a:xfrm>
              <a:off x="2385722" y="2483871"/>
              <a:ext cx="2982000" cy="431100"/>
            </a:xfrm>
            <a:prstGeom prst="rect">
              <a:avLst/>
            </a:prstGeom>
            <a:noFill/>
            <a:ln>
              <a:noFill/>
            </a:ln>
          </p:spPr>
          <p:txBody>
            <a:bodyPr spcFirstLastPara="1" wrap="square" lIns="91425" tIns="0" rIns="91425" bIns="0" anchor="t" anchorCtr="0">
              <a:sp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Flask is a web application framework written in Python</a:t>
              </a:r>
              <a:endParaRPr>
                <a:solidFill>
                  <a:schemeClr val="dk1"/>
                </a:solidFill>
                <a:latin typeface="Calibri"/>
                <a:ea typeface="Calibri"/>
                <a:cs typeface="Calibri"/>
                <a:sym typeface="Calibri"/>
              </a:endParaRPr>
            </a:p>
          </p:txBody>
        </p:sp>
      </p:grpSp>
      <p:grpSp>
        <p:nvGrpSpPr>
          <p:cNvPr id="319" name="Google Shape;319;p4"/>
          <p:cNvGrpSpPr/>
          <p:nvPr/>
        </p:nvGrpSpPr>
        <p:grpSpPr>
          <a:xfrm>
            <a:off x="6564997" y="3339971"/>
            <a:ext cx="1467152" cy="1199348"/>
            <a:chOff x="1921112" y="114053"/>
            <a:chExt cx="8110291" cy="6629893"/>
          </a:xfrm>
        </p:grpSpPr>
        <p:sp>
          <p:nvSpPr>
            <p:cNvPr id="320" name="Google Shape;320;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1" name="Google Shape;321;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2" name="Google Shape;322;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a:solidFill>
                    <a:srgbClr val="FFFFFF"/>
                  </a:solidFill>
                  <a:latin typeface="Calibri"/>
                  <a:ea typeface="Calibri"/>
                  <a:cs typeface="Calibri"/>
                  <a:sym typeface="Calibri"/>
                </a:rPr>
                <a:t>05</a:t>
              </a:r>
              <a:endParaRPr sz="3000" b="0" i="0" u="none" strike="noStrike" cap="none">
                <a:solidFill>
                  <a:srgbClr val="FFFFFF"/>
                </a:solidFill>
                <a:latin typeface="Gill Sans"/>
                <a:ea typeface="Gill Sans"/>
                <a:cs typeface="Gill Sans"/>
                <a:sym typeface="Gill Sans"/>
              </a:endParaRPr>
            </a:p>
          </p:txBody>
        </p:sp>
        <p:sp>
          <p:nvSpPr>
            <p:cNvPr id="323" name="Google Shape;323;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4" name="Google Shape;324;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5" name="Google Shape;325;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326" name="Google Shape;326;p4"/>
          <p:cNvGrpSpPr/>
          <p:nvPr/>
        </p:nvGrpSpPr>
        <p:grpSpPr>
          <a:xfrm>
            <a:off x="6564997" y="4839619"/>
            <a:ext cx="1467152" cy="1199348"/>
            <a:chOff x="1921112" y="114053"/>
            <a:chExt cx="8110291" cy="6629893"/>
          </a:xfrm>
        </p:grpSpPr>
        <p:sp>
          <p:nvSpPr>
            <p:cNvPr id="327" name="Google Shape;327;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8" name="Google Shape;328;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29" name="Google Shape;329;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a:solidFill>
                    <a:srgbClr val="FFFFFF"/>
                  </a:solidFill>
                  <a:latin typeface="Calibri"/>
                  <a:ea typeface="Calibri"/>
                  <a:cs typeface="Calibri"/>
                  <a:sym typeface="Calibri"/>
                </a:rPr>
                <a:t>06</a:t>
              </a:r>
              <a:endParaRPr sz="3000" b="0" i="0" u="none" strike="noStrike" cap="none">
                <a:solidFill>
                  <a:srgbClr val="FFFFFF"/>
                </a:solidFill>
                <a:latin typeface="Gill Sans"/>
                <a:ea typeface="Gill Sans"/>
                <a:cs typeface="Gill Sans"/>
                <a:sym typeface="Gill Sans"/>
              </a:endParaRPr>
            </a:p>
          </p:txBody>
        </p:sp>
        <p:sp>
          <p:nvSpPr>
            <p:cNvPr id="330" name="Google Shape;330;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1" name="Google Shape;331;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2" name="Google Shape;332;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333" name="Google Shape;333;p4"/>
          <p:cNvGrpSpPr/>
          <p:nvPr/>
        </p:nvGrpSpPr>
        <p:grpSpPr>
          <a:xfrm>
            <a:off x="6564997" y="1840324"/>
            <a:ext cx="1467152" cy="1199348"/>
            <a:chOff x="1921112" y="114053"/>
            <a:chExt cx="8110291" cy="6629893"/>
          </a:xfrm>
        </p:grpSpPr>
        <p:sp>
          <p:nvSpPr>
            <p:cNvPr id="334" name="Google Shape;334;p4"/>
            <p:cNvSpPr/>
            <p:nvPr/>
          </p:nvSpPr>
          <p:spPr>
            <a:xfrm>
              <a:off x="3867079" y="785076"/>
              <a:ext cx="4801966" cy="5958870"/>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5" name="Google Shape;335;p4"/>
            <p:cNvSpPr/>
            <p:nvPr/>
          </p:nvSpPr>
          <p:spPr>
            <a:xfrm>
              <a:off x="2927648" y="1746876"/>
              <a:ext cx="7103755" cy="4829617"/>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6" name="Google Shape;336;p4"/>
            <p:cNvSpPr/>
            <p:nvPr/>
          </p:nvSpPr>
          <p:spPr>
            <a:xfrm>
              <a:off x="2368461" y="1388997"/>
              <a:ext cx="6998778" cy="4812310"/>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3600" b="1">
                  <a:solidFill>
                    <a:srgbClr val="FFFFFF"/>
                  </a:solidFill>
                  <a:latin typeface="Calibri"/>
                  <a:ea typeface="Calibri"/>
                  <a:cs typeface="Calibri"/>
                  <a:sym typeface="Calibri"/>
                </a:rPr>
                <a:t>04</a:t>
              </a:r>
              <a:endParaRPr sz="3000" b="0" i="0" u="none" strike="noStrike" cap="none">
                <a:solidFill>
                  <a:srgbClr val="FFFFFF"/>
                </a:solidFill>
                <a:latin typeface="Gill Sans"/>
                <a:ea typeface="Gill Sans"/>
                <a:cs typeface="Gill Sans"/>
                <a:sym typeface="Gill Sans"/>
              </a:endParaRPr>
            </a:p>
          </p:txBody>
        </p:sp>
        <p:sp>
          <p:nvSpPr>
            <p:cNvPr id="337" name="Google Shape;337;p4"/>
            <p:cNvSpPr/>
            <p:nvPr/>
          </p:nvSpPr>
          <p:spPr>
            <a:xfrm>
              <a:off x="6730112" y="114053"/>
              <a:ext cx="1313864" cy="1186199"/>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8" name="Google Shape;338;p4"/>
            <p:cNvSpPr/>
            <p:nvPr/>
          </p:nvSpPr>
          <p:spPr>
            <a:xfrm>
              <a:off x="1921112" y="4207292"/>
              <a:ext cx="875662" cy="892138"/>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39" name="Google Shape;339;p4"/>
            <p:cNvSpPr/>
            <p:nvPr/>
          </p:nvSpPr>
          <p:spPr>
            <a:xfrm>
              <a:off x="8765547" y="1031118"/>
              <a:ext cx="604479" cy="57574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sp>
        <p:nvSpPr>
          <p:cNvPr id="340" name="Google Shape;340;p4"/>
          <p:cNvSpPr txBox="1"/>
          <p:nvPr/>
        </p:nvSpPr>
        <p:spPr>
          <a:xfrm>
            <a:off x="2461025" y="2377750"/>
            <a:ext cx="2831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Data cleaning is the process of fixing or removing incorrect, corrupted, incorrectly formatted, duplicate, or incomplete data within a dataset</a:t>
            </a:r>
            <a:endParaRPr>
              <a:solidFill>
                <a:schemeClr val="dk1"/>
              </a:solidFill>
              <a:latin typeface="Calibri"/>
              <a:ea typeface="Calibri"/>
              <a:cs typeface="Calibri"/>
              <a:sym typeface="Calibri"/>
            </a:endParaRPr>
          </a:p>
        </p:txBody>
      </p:sp>
      <p:sp>
        <p:nvSpPr>
          <p:cNvPr id="341" name="Google Shape;341;p4"/>
          <p:cNvSpPr txBox="1"/>
          <p:nvPr/>
        </p:nvSpPr>
        <p:spPr>
          <a:xfrm>
            <a:off x="2461025" y="3886450"/>
            <a:ext cx="2982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An extra-trees regressor. This class implements a meta estimator that fits a number of randomized decision trees (a.k.a. extra-trees) on various sub-samples of the dataset and uses averaging to improve the predictive accuracy and control over-fitting.</a:t>
            </a:r>
            <a:endParaRPr sz="1000">
              <a:solidFill>
                <a:schemeClr val="dk1"/>
              </a:solidFill>
              <a:latin typeface="Calibri"/>
              <a:ea typeface="Calibri"/>
              <a:cs typeface="Calibri"/>
              <a:sym typeface="Calibri"/>
            </a:endParaRPr>
          </a:p>
        </p:txBody>
      </p:sp>
      <p:sp>
        <p:nvSpPr>
          <p:cNvPr id="342" name="Google Shape;342;p4"/>
          <p:cNvSpPr txBox="1"/>
          <p:nvPr/>
        </p:nvSpPr>
        <p:spPr>
          <a:xfrm>
            <a:off x="2384825" y="5383750"/>
            <a:ext cx="325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Linear Regression is a machine learning algorithm based on supervised learning. It performs a regression task</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5"/>
          <p:cNvGrpSpPr/>
          <p:nvPr/>
        </p:nvGrpSpPr>
        <p:grpSpPr>
          <a:xfrm>
            <a:off x="231493" y="2312484"/>
            <a:ext cx="2560020" cy="2092729"/>
            <a:chOff x="1921112" y="114053"/>
            <a:chExt cx="8110307" cy="6629895"/>
          </a:xfrm>
        </p:grpSpPr>
        <p:sp>
          <p:nvSpPr>
            <p:cNvPr id="349" name="Google Shape;349;p5"/>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0" name="Google Shape;350;p5"/>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1" name="Google Shape;351;p5"/>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FFFFFF"/>
                </a:solidFill>
                <a:latin typeface="Gill Sans"/>
                <a:ea typeface="Gill Sans"/>
                <a:cs typeface="Gill Sans"/>
                <a:sym typeface="Gill Sans"/>
              </a:endParaRPr>
            </a:p>
          </p:txBody>
        </p:sp>
        <p:sp>
          <p:nvSpPr>
            <p:cNvPr id="352" name="Google Shape;352;p5"/>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3" name="Google Shape;353;p5"/>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4" name="Google Shape;354;p5"/>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355" name="Google Shape;355;p5"/>
          <p:cNvGrpSpPr/>
          <p:nvPr/>
        </p:nvGrpSpPr>
        <p:grpSpPr>
          <a:xfrm>
            <a:off x="4742638" y="2312484"/>
            <a:ext cx="2560020" cy="2092729"/>
            <a:chOff x="1921112" y="114053"/>
            <a:chExt cx="8110307" cy="6629895"/>
          </a:xfrm>
        </p:grpSpPr>
        <p:sp>
          <p:nvSpPr>
            <p:cNvPr id="356" name="Google Shape;356;p5"/>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7" name="Google Shape;357;p5"/>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58" name="Google Shape;358;p5"/>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FFFFFF"/>
                </a:solidFill>
                <a:latin typeface="Gill Sans"/>
                <a:ea typeface="Gill Sans"/>
                <a:cs typeface="Gill Sans"/>
                <a:sym typeface="Gill Sans"/>
              </a:endParaRPr>
            </a:p>
          </p:txBody>
        </p:sp>
        <p:sp>
          <p:nvSpPr>
            <p:cNvPr id="359" name="Google Shape;359;p5"/>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0" name="Google Shape;360;p5"/>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1" name="Google Shape;361;p5"/>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grpSp>
        <p:nvGrpSpPr>
          <p:cNvPr id="362" name="Google Shape;362;p5"/>
          <p:cNvGrpSpPr/>
          <p:nvPr/>
        </p:nvGrpSpPr>
        <p:grpSpPr>
          <a:xfrm>
            <a:off x="9253782" y="2312484"/>
            <a:ext cx="2560020" cy="2092729"/>
            <a:chOff x="1921112" y="114053"/>
            <a:chExt cx="8110307" cy="6629895"/>
          </a:xfrm>
        </p:grpSpPr>
        <p:sp>
          <p:nvSpPr>
            <p:cNvPr id="363" name="Google Shape;363;p5"/>
            <p:cNvSpPr/>
            <p:nvPr/>
          </p:nvSpPr>
          <p:spPr>
            <a:xfrm>
              <a:off x="3867079" y="785076"/>
              <a:ext cx="4801950" cy="5958872"/>
            </a:xfrm>
            <a:custGeom>
              <a:avLst/>
              <a:gdLst/>
              <a:ahLst/>
              <a:cxnLst/>
              <a:rect l="l" t="t"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4" name="Google Shape;364;p5"/>
            <p:cNvSpPr/>
            <p:nvPr/>
          </p:nvSpPr>
          <p:spPr>
            <a:xfrm>
              <a:off x="2927648" y="1746876"/>
              <a:ext cx="7103771" cy="4829623"/>
            </a:xfrm>
            <a:custGeom>
              <a:avLst/>
              <a:gdLst/>
              <a:ahLst/>
              <a:cxnLst/>
              <a:rect l="l" t="t"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5" name="Google Shape;365;p5"/>
            <p:cNvSpPr/>
            <p:nvPr/>
          </p:nvSpPr>
          <p:spPr>
            <a:xfrm>
              <a:off x="2368461" y="1388997"/>
              <a:ext cx="6998772" cy="4812289"/>
            </a:xfrm>
            <a:custGeom>
              <a:avLst/>
              <a:gdLst/>
              <a:ahLst/>
              <a:cxnLst/>
              <a:rect l="l" t="t"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FFFFFF"/>
                </a:solidFill>
                <a:latin typeface="Gill Sans"/>
                <a:ea typeface="Gill Sans"/>
                <a:cs typeface="Gill Sans"/>
                <a:sym typeface="Gill Sans"/>
              </a:endParaRPr>
            </a:p>
          </p:txBody>
        </p:sp>
        <p:sp>
          <p:nvSpPr>
            <p:cNvPr id="366" name="Google Shape;366;p5"/>
            <p:cNvSpPr/>
            <p:nvPr/>
          </p:nvSpPr>
          <p:spPr>
            <a:xfrm>
              <a:off x="6730112" y="114053"/>
              <a:ext cx="1313884" cy="1186203"/>
            </a:xfrm>
            <a:custGeom>
              <a:avLst/>
              <a:gdLst/>
              <a:ahLst/>
              <a:cxnLst/>
              <a:rect l="l" t="t"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7" name="Google Shape;367;p5"/>
            <p:cNvSpPr/>
            <p:nvPr/>
          </p:nvSpPr>
          <p:spPr>
            <a:xfrm>
              <a:off x="1921112" y="4207292"/>
              <a:ext cx="875650" cy="892153"/>
            </a:xfrm>
            <a:custGeom>
              <a:avLst/>
              <a:gdLst/>
              <a:ahLst/>
              <a:cxnLst/>
              <a:rect l="l" t="t"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sp>
          <p:nvSpPr>
            <p:cNvPr id="368" name="Google Shape;368;p5"/>
            <p:cNvSpPr/>
            <p:nvPr/>
          </p:nvSpPr>
          <p:spPr>
            <a:xfrm>
              <a:off x="8765547" y="1031118"/>
              <a:ext cx="604493" cy="575736"/>
            </a:xfrm>
            <a:custGeom>
              <a:avLst/>
              <a:gdLst/>
              <a:ahLst/>
              <a:cxnLst/>
              <a:rect l="l" t="t"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3000"/>
                <a:buFont typeface="Calibri"/>
                <a:buNone/>
              </a:pPr>
              <a:endParaRPr sz="3000" b="0" i="0" u="none" strike="noStrike" cap="none">
                <a:solidFill>
                  <a:srgbClr val="FFFFFF"/>
                </a:solidFill>
                <a:latin typeface="Gill Sans"/>
                <a:ea typeface="Gill Sans"/>
                <a:cs typeface="Gill Sans"/>
                <a:sym typeface="Gill Sans"/>
              </a:endParaRPr>
            </a:p>
          </p:txBody>
        </p:sp>
      </p:grpSp>
      <p:sp>
        <p:nvSpPr>
          <p:cNvPr id="369" name="Google Shape;369;p5"/>
          <p:cNvSpPr txBox="1">
            <a:spLocks noGrp="1"/>
          </p:cNvSpPr>
          <p:nvPr>
            <p:ph type="title"/>
          </p:nvPr>
        </p:nvSpPr>
        <p:spPr>
          <a:xfrm>
            <a:off x="838200" y="604388"/>
            <a:ext cx="10515600" cy="1132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alibri"/>
              <a:buNone/>
            </a:pPr>
            <a:r>
              <a:rPr lang="en-US"/>
              <a:t>Parameters in the Data Set</a:t>
            </a:r>
            <a:endParaRPr/>
          </a:p>
        </p:txBody>
      </p:sp>
      <p:sp>
        <p:nvSpPr>
          <p:cNvPr id="370" name="Google Shape;370;p5"/>
          <p:cNvSpPr/>
          <p:nvPr/>
        </p:nvSpPr>
        <p:spPr>
          <a:xfrm>
            <a:off x="551355" y="2475487"/>
            <a:ext cx="2120400" cy="1730400"/>
          </a:xfrm>
          <a:prstGeom prst="rect">
            <a:avLst/>
          </a:prstGeom>
          <a:solidFill>
            <a:srgbClr val="2F27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5"/>
          <p:cNvSpPr/>
          <p:nvPr/>
        </p:nvSpPr>
        <p:spPr>
          <a:xfrm>
            <a:off x="2793564" y="2475487"/>
            <a:ext cx="2120404" cy="1730283"/>
          </a:xfrm>
          <a:prstGeom prst="rect">
            <a:avLst/>
          </a:prstGeom>
          <a:solidFill>
            <a:srgbClr val="9E24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5"/>
          <p:cNvSpPr/>
          <p:nvPr/>
        </p:nvSpPr>
        <p:spPr>
          <a:xfrm>
            <a:off x="5035798" y="2475487"/>
            <a:ext cx="2120404" cy="1730283"/>
          </a:xfrm>
          <a:prstGeom prst="rect">
            <a:avLst/>
          </a:prstGeom>
          <a:solidFill>
            <a:srgbClr val="F594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5"/>
          <p:cNvSpPr/>
          <p:nvPr/>
        </p:nvSpPr>
        <p:spPr>
          <a:xfrm>
            <a:off x="9520267" y="2475487"/>
            <a:ext cx="2120404" cy="1730283"/>
          </a:xfrm>
          <a:prstGeom prst="rect">
            <a:avLst/>
          </a:prstGeom>
          <a:solidFill>
            <a:srgbClr val="483F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5"/>
          <p:cNvSpPr/>
          <p:nvPr/>
        </p:nvSpPr>
        <p:spPr>
          <a:xfrm>
            <a:off x="7278032" y="2475487"/>
            <a:ext cx="2120404" cy="1730283"/>
          </a:xfrm>
          <a:prstGeom prst="rect">
            <a:avLst/>
          </a:prstGeom>
          <a:solidFill>
            <a:srgbClr val="568A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5" name="Google Shape;375;p5"/>
          <p:cNvSpPr txBox="1"/>
          <p:nvPr/>
        </p:nvSpPr>
        <p:spPr>
          <a:xfrm>
            <a:off x="782264" y="2935397"/>
            <a:ext cx="1658400" cy="800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lt1"/>
              </a:buClr>
              <a:buSzPts val="1400"/>
              <a:buFont typeface="Noto Sans Symbols"/>
              <a:buNone/>
            </a:pPr>
            <a:r>
              <a:rPr lang="en-US" sz="1300">
                <a:solidFill>
                  <a:schemeClr val="lt1"/>
                </a:solidFill>
                <a:latin typeface="Calibri"/>
                <a:ea typeface="Calibri"/>
                <a:cs typeface="Calibri"/>
                <a:sym typeface="Calibri"/>
              </a:rPr>
              <a:t>Heatmaps are used to determine the location of most orders</a:t>
            </a:r>
            <a:endParaRPr sz="13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400"/>
              <a:buFont typeface="Noto Sans Symbols"/>
              <a:buNone/>
            </a:pPr>
            <a:endParaRPr sz="1300">
              <a:solidFill>
                <a:schemeClr val="lt1"/>
              </a:solidFill>
              <a:latin typeface="Calibri"/>
              <a:ea typeface="Calibri"/>
              <a:cs typeface="Calibri"/>
              <a:sym typeface="Calibri"/>
            </a:endParaRPr>
          </a:p>
        </p:txBody>
      </p:sp>
      <p:sp>
        <p:nvSpPr>
          <p:cNvPr id="376" name="Google Shape;376;p5"/>
          <p:cNvSpPr txBox="1"/>
          <p:nvPr/>
        </p:nvSpPr>
        <p:spPr>
          <a:xfrm>
            <a:off x="3024498" y="2935397"/>
            <a:ext cx="1658400" cy="4002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lt1"/>
              </a:buClr>
              <a:buSzPts val="1400"/>
              <a:buFont typeface="Noto Sans Symbols"/>
              <a:buNone/>
            </a:pPr>
            <a:r>
              <a:rPr lang="en-US" sz="1300">
                <a:solidFill>
                  <a:schemeClr val="lt1"/>
                </a:solidFill>
                <a:latin typeface="Calibri"/>
                <a:ea typeface="Calibri"/>
                <a:cs typeface="Calibri"/>
                <a:sym typeface="Calibri"/>
              </a:rPr>
              <a:t>Name of Restaurants</a:t>
            </a:r>
            <a:endParaRPr sz="13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400"/>
              <a:buFont typeface="Noto Sans Symbols"/>
              <a:buNone/>
            </a:pPr>
            <a:endParaRPr sz="1300">
              <a:solidFill>
                <a:schemeClr val="lt1"/>
              </a:solidFill>
              <a:latin typeface="Calibri"/>
              <a:ea typeface="Calibri"/>
              <a:cs typeface="Calibri"/>
              <a:sym typeface="Calibri"/>
            </a:endParaRPr>
          </a:p>
        </p:txBody>
      </p:sp>
      <p:sp>
        <p:nvSpPr>
          <p:cNvPr id="377" name="Google Shape;377;p5"/>
          <p:cNvSpPr txBox="1"/>
          <p:nvPr/>
        </p:nvSpPr>
        <p:spPr>
          <a:xfrm>
            <a:off x="5266732" y="2935397"/>
            <a:ext cx="1658400" cy="8004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lt1"/>
              </a:buClr>
              <a:buSzPts val="1400"/>
              <a:buFont typeface="Noto Sans Symbols"/>
              <a:buNone/>
            </a:pPr>
            <a:r>
              <a:rPr lang="en-US" sz="1300">
                <a:solidFill>
                  <a:schemeClr val="lt1"/>
                </a:solidFill>
                <a:latin typeface="Calibri"/>
                <a:ea typeface="Calibri"/>
                <a:cs typeface="Calibri"/>
                <a:sym typeface="Calibri"/>
              </a:rPr>
              <a:t>Rating collected from the users according to their satisfaction will play major role</a:t>
            </a:r>
            <a:endParaRPr sz="1300"/>
          </a:p>
        </p:txBody>
      </p:sp>
      <p:sp>
        <p:nvSpPr>
          <p:cNvPr id="378" name="Google Shape;378;p5"/>
          <p:cNvSpPr txBox="1"/>
          <p:nvPr/>
        </p:nvSpPr>
        <p:spPr>
          <a:xfrm>
            <a:off x="7508976" y="2935400"/>
            <a:ext cx="1744800" cy="8004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lt1"/>
              </a:buClr>
              <a:buSzPts val="1400"/>
              <a:buFont typeface="Noto Sans Symbols"/>
              <a:buNone/>
            </a:pPr>
            <a:r>
              <a:rPr lang="en-US" sz="1300">
                <a:solidFill>
                  <a:schemeClr val="lt1"/>
                </a:solidFill>
                <a:latin typeface="Calibri"/>
                <a:ea typeface="Calibri"/>
                <a:cs typeface="Calibri"/>
                <a:sym typeface="Calibri"/>
              </a:rPr>
              <a:t>Some dishes make the specific restaurant famous. Hence we take that parameter prioritized</a:t>
            </a:r>
            <a:endParaRPr sz="1300">
              <a:solidFill>
                <a:schemeClr val="lt1"/>
              </a:solidFill>
              <a:latin typeface="Calibri"/>
              <a:ea typeface="Calibri"/>
              <a:cs typeface="Calibri"/>
              <a:sym typeface="Calibri"/>
            </a:endParaRPr>
          </a:p>
        </p:txBody>
      </p:sp>
      <p:sp>
        <p:nvSpPr>
          <p:cNvPr id="379" name="Google Shape;379;p5"/>
          <p:cNvSpPr txBox="1"/>
          <p:nvPr/>
        </p:nvSpPr>
        <p:spPr>
          <a:xfrm>
            <a:off x="9751200" y="2935400"/>
            <a:ext cx="1744800" cy="600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lt1"/>
              </a:buClr>
              <a:buSzPts val="1400"/>
              <a:buFont typeface="Noto Sans Symbols"/>
              <a:buNone/>
            </a:pPr>
            <a:r>
              <a:rPr lang="en-US" sz="1300">
                <a:solidFill>
                  <a:schemeClr val="lt1"/>
                </a:solidFill>
                <a:latin typeface="Calibri"/>
                <a:ea typeface="Calibri"/>
                <a:cs typeface="Calibri"/>
                <a:sym typeface="Calibri"/>
              </a:rPr>
              <a:t>Cost is a huge factor that affects all the remaining parameters</a:t>
            </a:r>
            <a:endParaRPr sz="1300"/>
          </a:p>
        </p:txBody>
      </p:sp>
      <p:sp>
        <p:nvSpPr>
          <p:cNvPr id="380" name="Google Shape;380;p5"/>
          <p:cNvSpPr/>
          <p:nvPr/>
        </p:nvSpPr>
        <p:spPr>
          <a:xfrm>
            <a:off x="551331" y="5334798"/>
            <a:ext cx="2120402" cy="672353"/>
          </a:xfrm>
          <a:custGeom>
            <a:avLst/>
            <a:gdLst/>
            <a:ahLst/>
            <a:cxnLst/>
            <a:rect l="l" t="t" r="r" b="b"/>
            <a:pathLst>
              <a:path w="2120402" h="672353" extrusionOk="0">
                <a:moveTo>
                  <a:pt x="0" y="0"/>
                </a:moveTo>
                <a:lnTo>
                  <a:pt x="2120402" y="0"/>
                </a:lnTo>
                <a:lnTo>
                  <a:pt x="2120402" y="672353"/>
                </a:lnTo>
                <a:lnTo>
                  <a:pt x="0" y="67235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Address</a:t>
            </a:r>
            <a:endParaRPr/>
          </a:p>
        </p:txBody>
      </p:sp>
      <p:sp>
        <p:nvSpPr>
          <p:cNvPr id="381" name="Google Shape;381;p5"/>
          <p:cNvSpPr/>
          <p:nvPr/>
        </p:nvSpPr>
        <p:spPr>
          <a:xfrm>
            <a:off x="7278034" y="5334798"/>
            <a:ext cx="2120401" cy="672353"/>
          </a:xfrm>
          <a:custGeom>
            <a:avLst/>
            <a:gdLst/>
            <a:ahLst/>
            <a:cxnLst/>
            <a:rect l="l" t="t" r="r" b="b"/>
            <a:pathLst>
              <a:path w="2120401" h="672353" extrusionOk="0">
                <a:moveTo>
                  <a:pt x="0" y="0"/>
                </a:moveTo>
                <a:lnTo>
                  <a:pt x="2120401" y="0"/>
                </a:lnTo>
                <a:lnTo>
                  <a:pt x="2120401" y="672353"/>
                </a:lnTo>
                <a:lnTo>
                  <a:pt x="0" y="672353"/>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Dish</a:t>
            </a:r>
            <a:endParaRPr/>
          </a:p>
        </p:txBody>
      </p:sp>
      <p:sp>
        <p:nvSpPr>
          <p:cNvPr id="382" name="Google Shape;382;p5"/>
          <p:cNvSpPr/>
          <p:nvPr/>
        </p:nvSpPr>
        <p:spPr>
          <a:xfrm>
            <a:off x="2793565" y="5334799"/>
            <a:ext cx="2120402" cy="672353"/>
          </a:xfrm>
          <a:custGeom>
            <a:avLst/>
            <a:gdLst/>
            <a:ahLst/>
            <a:cxnLst/>
            <a:rect l="l" t="t" r="r" b="b"/>
            <a:pathLst>
              <a:path w="2120402" h="672353" extrusionOk="0">
                <a:moveTo>
                  <a:pt x="0" y="0"/>
                </a:moveTo>
                <a:lnTo>
                  <a:pt x="2120402" y="0"/>
                </a:lnTo>
                <a:lnTo>
                  <a:pt x="2120402" y="672353"/>
                </a:lnTo>
                <a:lnTo>
                  <a:pt x="0" y="67235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Name</a:t>
            </a:r>
            <a:endParaRPr/>
          </a:p>
        </p:txBody>
      </p:sp>
      <p:sp>
        <p:nvSpPr>
          <p:cNvPr id="383" name="Google Shape;383;p5"/>
          <p:cNvSpPr/>
          <p:nvPr/>
        </p:nvSpPr>
        <p:spPr>
          <a:xfrm>
            <a:off x="5035799" y="5334799"/>
            <a:ext cx="2120402" cy="672353"/>
          </a:xfrm>
          <a:custGeom>
            <a:avLst/>
            <a:gdLst/>
            <a:ahLst/>
            <a:cxnLst/>
            <a:rect l="l" t="t" r="r" b="b"/>
            <a:pathLst>
              <a:path w="2120402" h="672353" extrusionOk="0">
                <a:moveTo>
                  <a:pt x="0" y="0"/>
                </a:moveTo>
                <a:lnTo>
                  <a:pt x="2120402" y="0"/>
                </a:lnTo>
                <a:lnTo>
                  <a:pt x="2120402" y="672353"/>
                </a:lnTo>
                <a:lnTo>
                  <a:pt x="0" y="672353"/>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Rating</a:t>
            </a:r>
            <a:endParaRPr/>
          </a:p>
        </p:txBody>
      </p:sp>
      <p:sp>
        <p:nvSpPr>
          <p:cNvPr id="384" name="Google Shape;384;p5"/>
          <p:cNvSpPr/>
          <p:nvPr/>
        </p:nvSpPr>
        <p:spPr>
          <a:xfrm>
            <a:off x="9520269" y="5334800"/>
            <a:ext cx="2120400" cy="672353"/>
          </a:xfrm>
          <a:custGeom>
            <a:avLst/>
            <a:gdLst/>
            <a:ahLst/>
            <a:cxnLst/>
            <a:rect l="l" t="t" r="r" b="b"/>
            <a:pathLst>
              <a:path w="2120400" h="672353" extrusionOk="0">
                <a:moveTo>
                  <a:pt x="0" y="0"/>
                </a:moveTo>
                <a:lnTo>
                  <a:pt x="2120400" y="0"/>
                </a:lnTo>
                <a:lnTo>
                  <a:pt x="2120400" y="672353"/>
                </a:lnTo>
                <a:lnTo>
                  <a:pt x="0" y="672353"/>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Cost</a:t>
            </a:r>
            <a:endParaRPr/>
          </a:p>
        </p:txBody>
      </p:sp>
      <p:sp>
        <p:nvSpPr>
          <p:cNvPr id="385" name="Google Shape;38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386" name="Google Shape;386;p5"/>
          <p:cNvGrpSpPr/>
          <p:nvPr/>
        </p:nvGrpSpPr>
        <p:grpSpPr>
          <a:xfrm>
            <a:off x="1390494" y="4399250"/>
            <a:ext cx="9364538" cy="707238"/>
            <a:chOff x="1390494" y="4399250"/>
            <a:chExt cx="9364538" cy="707238"/>
          </a:xfrm>
        </p:grpSpPr>
        <p:sp>
          <p:nvSpPr>
            <p:cNvPr id="387" name="Google Shape;387;p5"/>
            <p:cNvSpPr/>
            <p:nvPr/>
          </p:nvSpPr>
          <p:spPr>
            <a:xfrm>
              <a:off x="1390494" y="4434188"/>
              <a:ext cx="441900" cy="672300"/>
            </a:xfrm>
            <a:prstGeom prst="upArrow">
              <a:avLst>
                <a:gd name="adj1" fmla="val 50000"/>
                <a:gd name="adj2" fmla="val 50000"/>
              </a:avLst>
            </a:prstGeom>
            <a:solidFill>
              <a:srgbClr val="9A979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8" name="Google Shape;388;p5"/>
            <p:cNvSpPr/>
            <p:nvPr/>
          </p:nvSpPr>
          <p:spPr>
            <a:xfrm>
              <a:off x="3596257" y="4434138"/>
              <a:ext cx="441900" cy="672300"/>
            </a:xfrm>
            <a:prstGeom prst="upArrow">
              <a:avLst>
                <a:gd name="adj1" fmla="val 50000"/>
                <a:gd name="adj2" fmla="val 50000"/>
              </a:avLst>
            </a:prstGeom>
            <a:solidFill>
              <a:srgbClr val="9A979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 name="Google Shape;389;p5"/>
            <p:cNvSpPr/>
            <p:nvPr/>
          </p:nvSpPr>
          <p:spPr>
            <a:xfrm>
              <a:off x="5872219" y="4434125"/>
              <a:ext cx="441900" cy="672300"/>
            </a:xfrm>
            <a:prstGeom prst="upArrow">
              <a:avLst>
                <a:gd name="adj1" fmla="val 50000"/>
                <a:gd name="adj2" fmla="val 50000"/>
              </a:avLst>
            </a:prstGeom>
            <a:solidFill>
              <a:srgbClr val="9A979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0" name="Google Shape;390;p5"/>
            <p:cNvSpPr/>
            <p:nvPr/>
          </p:nvSpPr>
          <p:spPr>
            <a:xfrm>
              <a:off x="10313132" y="4434138"/>
              <a:ext cx="441900" cy="672300"/>
            </a:xfrm>
            <a:prstGeom prst="upArrow">
              <a:avLst>
                <a:gd name="adj1" fmla="val 50000"/>
                <a:gd name="adj2" fmla="val 50000"/>
              </a:avLst>
            </a:prstGeom>
            <a:solidFill>
              <a:srgbClr val="9A979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1" name="Google Shape;391;p5"/>
            <p:cNvSpPr/>
            <p:nvPr/>
          </p:nvSpPr>
          <p:spPr>
            <a:xfrm>
              <a:off x="8148194" y="4399250"/>
              <a:ext cx="441900" cy="672300"/>
            </a:xfrm>
            <a:prstGeom prst="upArrow">
              <a:avLst>
                <a:gd name="adj1" fmla="val 50000"/>
                <a:gd name="adj2" fmla="val 50000"/>
              </a:avLst>
            </a:prstGeom>
            <a:solidFill>
              <a:srgbClr val="9A979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76917bce6c_3_11"/>
          <p:cNvSpPr txBox="1">
            <a:spLocks noGrp="1"/>
          </p:cNvSpPr>
          <p:nvPr>
            <p:ph type="body" idx="1"/>
          </p:nvPr>
        </p:nvSpPr>
        <p:spPr>
          <a:xfrm>
            <a:off x="7082400" y="465575"/>
            <a:ext cx="4272900" cy="4183200"/>
          </a:xfrm>
          <a:prstGeom prst="rect">
            <a:avLst/>
          </a:prstGeom>
        </p:spPr>
        <p:txBody>
          <a:bodyPr spcFirstLastPara="1" wrap="square" lIns="91425" tIns="45700" rIns="91425" bIns="45700" anchor="t" anchorCtr="0">
            <a:noAutofit/>
          </a:bodyPr>
          <a:lstStyle/>
          <a:p>
            <a:pPr marL="0" marR="190500" lvl="0" indent="0" algn="l" rtl="0">
              <a:lnSpc>
                <a:spcPct val="115000"/>
              </a:lnSpc>
              <a:spcBef>
                <a:spcPts val="1800"/>
              </a:spcBef>
              <a:spcAft>
                <a:spcPts val="0"/>
              </a:spcAft>
              <a:buSzPts val="1100"/>
              <a:buNone/>
            </a:pPr>
            <a:r>
              <a:rPr lang="en-US" sz="1400" b="1">
                <a:solidFill>
                  <a:schemeClr val="dk1"/>
                </a:solidFill>
                <a:latin typeface="Times New Roman"/>
                <a:ea typeface="Times New Roman"/>
                <a:cs typeface="Times New Roman"/>
                <a:sym typeface="Times New Roman"/>
              </a:rPr>
              <a:t>Columns description:</a:t>
            </a:r>
            <a:endParaRPr sz="1400" b="1">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1100"/>
              </a:spcBef>
              <a:spcAft>
                <a:spcPts val="0"/>
              </a:spcAft>
              <a:buClr>
                <a:schemeClr val="dk1"/>
              </a:buClr>
              <a:buSzPts val="1200"/>
              <a:buFont typeface="Times New Roman"/>
              <a:buAutoNum type="arabicPeriod"/>
            </a:pPr>
            <a:r>
              <a:rPr lang="en-US" sz="1200" b="1">
                <a:solidFill>
                  <a:schemeClr val="dk1"/>
                </a:solidFill>
                <a:latin typeface="Times New Roman"/>
                <a:ea typeface="Times New Roman"/>
                <a:cs typeface="Times New Roman"/>
                <a:sym typeface="Times New Roman"/>
              </a:rPr>
              <a:t>url &lt;/B&gt; contains the url of the restaurant in the zomato website</a:t>
            </a:r>
            <a:endParaRPr sz="1200" b="1">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address</a:t>
            </a:r>
            <a:r>
              <a:rPr lang="en-US" sz="1200">
                <a:solidFill>
                  <a:schemeClr val="dk1"/>
                </a:solidFill>
                <a:latin typeface="Times New Roman"/>
                <a:ea typeface="Times New Roman"/>
                <a:cs typeface="Times New Roman"/>
                <a:sym typeface="Times New Roman"/>
              </a:rPr>
              <a:t> contains the address of the restaurant in Bengaluru</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name</a:t>
            </a:r>
            <a:r>
              <a:rPr lang="en-US" sz="1200">
                <a:solidFill>
                  <a:schemeClr val="dk1"/>
                </a:solidFill>
                <a:latin typeface="Times New Roman"/>
                <a:ea typeface="Times New Roman"/>
                <a:cs typeface="Times New Roman"/>
                <a:sym typeface="Times New Roman"/>
              </a:rPr>
              <a:t> contains the name of the restaurant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online_order</a:t>
            </a:r>
            <a:r>
              <a:rPr lang="en-US" sz="1200">
                <a:solidFill>
                  <a:schemeClr val="dk1"/>
                </a:solidFill>
                <a:latin typeface="Times New Roman"/>
                <a:ea typeface="Times New Roman"/>
                <a:cs typeface="Times New Roman"/>
                <a:sym typeface="Times New Roman"/>
              </a:rPr>
              <a:t> whether online ordering is available in the restaurant or not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book_table</a:t>
            </a:r>
            <a:r>
              <a:rPr lang="en-US" sz="1200">
                <a:solidFill>
                  <a:schemeClr val="dk1"/>
                </a:solidFill>
                <a:latin typeface="Times New Roman"/>
                <a:ea typeface="Times New Roman"/>
                <a:cs typeface="Times New Roman"/>
                <a:sym typeface="Times New Roman"/>
              </a:rPr>
              <a:t> table book option available or not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rate</a:t>
            </a:r>
            <a:r>
              <a:rPr lang="en-US" sz="1200">
                <a:solidFill>
                  <a:schemeClr val="dk1"/>
                </a:solidFill>
                <a:latin typeface="Times New Roman"/>
                <a:ea typeface="Times New Roman"/>
                <a:cs typeface="Times New Roman"/>
                <a:sym typeface="Times New Roman"/>
              </a:rPr>
              <a:t> contains the overall rating of the restaurant out of 5</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votes</a:t>
            </a:r>
            <a:r>
              <a:rPr lang="en-US" sz="1200">
                <a:solidFill>
                  <a:schemeClr val="dk1"/>
                </a:solidFill>
                <a:latin typeface="Times New Roman"/>
                <a:ea typeface="Times New Roman"/>
                <a:cs typeface="Times New Roman"/>
                <a:sym typeface="Times New Roman"/>
              </a:rPr>
              <a:t> contains total number of rating for the restaurant as of the above mentioned date</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phone</a:t>
            </a:r>
            <a:r>
              <a:rPr lang="en-US" sz="1200">
                <a:solidFill>
                  <a:schemeClr val="dk1"/>
                </a:solidFill>
                <a:latin typeface="Times New Roman"/>
                <a:ea typeface="Times New Roman"/>
                <a:cs typeface="Times New Roman"/>
                <a:sym typeface="Times New Roman"/>
              </a:rPr>
              <a:t> contains the phone number of the restaurant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location</a:t>
            </a:r>
            <a:r>
              <a:rPr lang="en-US" sz="1200">
                <a:solidFill>
                  <a:schemeClr val="dk1"/>
                </a:solidFill>
                <a:latin typeface="Times New Roman"/>
                <a:ea typeface="Times New Roman"/>
                <a:cs typeface="Times New Roman"/>
                <a:sym typeface="Times New Roman"/>
              </a:rPr>
              <a:t> contains the neighborhood in which the restaurant is located</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rest_type</a:t>
            </a:r>
            <a:r>
              <a:rPr lang="en-US" sz="1200">
                <a:solidFill>
                  <a:schemeClr val="dk1"/>
                </a:solidFill>
                <a:latin typeface="Times New Roman"/>
                <a:ea typeface="Times New Roman"/>
                <a:cs typeface="Times New Roman"/>
                <a:sym typeface="Times New Roman"/>
              </a:rPr>
              <a:t> restaurant type</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dish_liked</a:t>
            </a:r>
            <a:r>
              <a:rPr lang="en-US" sz="1200">
                <a:solidFill>
                  <a:schemeClr val="dk1"/>
                </a:solidFill>
                <a:latin typeface="Times New Roman"/>
                <a:ea typeface="Times New Roman"/>
                <a:cs typeface="Times New Roman"/>
                <a:sym typeface="Times New Roman"/>
              </a:rPr>
              <a:t> dishes people liked in the restaurant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cuisines</a:t>
            </a:r>
            <a:r>
              <a:rPr lang="en-US" sz="1200">
                <a:solidFill>
                  <a:schemeClr val="dk1"/>
                </a:solidFill>
                <a:latin typeface="Times New Roman"/>
                <a:ea typeface="Times New Roman"/>
                <a:cs typeface="Times New Roman"/>
                <a:sym typeface="Times New Roman"/>
              </a:rPr>
              <a:t> food styles, separated by comma</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approx_cost</a:t>
            </a:r>
            <a:r>
              <a:rPr lang="en-US" sz="1200">
                <a:solidFill>
                  <a:schemeClr val="dk1"/>
                </a:solidFill>
                <a:latin typeface="Times New Roman"/>
                <a:ea typeface="Times New Roman"/>
                <a:cs typeface="Times New Roman"/>
                <a:sym typeface="Times New Roman"/>
              </a:rPr>
              <a:t>(for two people) contains the approximate cost of meal for two people            </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reviews_list</a:t>
            </a:r>
            <a:r>
              <a:rPr lang="en-US" sz="1200">
                <a:solidFill>
                  <a:schemeClr val="dk1"/>
                </a:solidFill>
                <a:latin typeface="Times New Roman"/>
                <a:ea typeface="Times New Roman"/>
                <a:cs typeface="Times New Roman"/>
                <a:sym typeface="Times New Roman"/>
              </a:rPr>
              <a:t> list of tuples containing reviews for the restaurant, each tuple</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menu_item</a:t>
            </a:r>
            <a:r>
              <a:rPr lang="en-US" sz="1200">
                <a:solidFill>
                  <a:schemeClr val="dk1"/>
                </a:solidFill>
                <a:latin typeface="Times New Roman"/>
                <a:ea typeface="Times New Roman"/>
                <a:cs typeface="Times New Roman"/>
                <a:sym typeface="Times New Roman"/>
              </a:rPr>
              <a:t> contains list of menus available in the restaurant</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listed_in</a:t>
            </a:r>
            <a:r>
              <a:rPr lang="en-US" sz="1200">
                <a:solidFill>
                  <a:schemeClr val="dk1"/>
                </a:solidFill>
                <a:latin typeface="Times New Roman"/>
                <a:ea typeface="Times New Roman"/>
                <a:cs typeface="Times New Roman"/>
                <a:sym typeface="Times New Roman"/>
              </a:rPr>
              <a:t>(type) type of meal</a:t>
            </a:r>
            <a:endParaRPr sz="1200">
              <a:solidFill>
                <a:schemeClr val="dk1"/>
              </a:solidFill>
              <a:latin typeface="Times New Roman"/>
              <a:ea typeface="Times New Roman"/>
              <a:cs typeface="Times New Roman"/>
              <a:sym typeface="Times New Roman"/>
            </a:endParaRPr>
          </a:p>
          <a:p>
            <a:pPr marL="457200" marR="190500" lvl="0" indent="-304800" algn="l"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listed_in</a:t>
            </a:r>
            <a:r>
              <a:rPr lang="en-US" sz="1200">
                <a:solidFill>
                  <a:schemeClr val="dk1"/>
                </a:solidFill>
                <a:latin typeface="Times New Roman"/>
                <a:ea typeface="Times New Roman"/>
                <a:cs typeface="Times New Roman"/>
                <a:sym typeface="Times New Roman"/>
              </a:rPr>
              <a:t>(</a:t>
            </a:r>
            <a:r>
              <a:rPr lang="en-US" sz="1200" b="1">
                <a:solidFill>
                  <a:schemeClr val="dk1"/>
                </a:solidFill>
                <a:latin typeface="Times New Roman"/>
                <a:ea typeface="Times New Roman"/>
                <a:cs typeface="Times New Roman"/>
                <a:sym typeface="Times New Roman"/>
              </a:rPr>
              <a:t>city</a:t>
            </a:r>
            <a:r>
              <a:rPr lang="en-US" sz="1200">
                <a:solidFill>
                  <a:schemeClr val="dk1"/>
                </a:solidFill>
                <a:latin typeface="Times New Roman"/>
                <a:ea typeface="Times New Roman"/>
                <a:cs typeface="Times New Roman"/>
                <a:sym typeface="Times New Roman"/>
              </a:rPr>
              <a:t>) contains the neighborhood in which the restaurant is listed</a:t>
            </a:r>
            <a:endParaRPr sz="1200">
              <a:latin typeface="Times New Roman"/>
              <a:ea typeface="Times New Roman"/>
              <a:cs typeface="Times New Roman"/>
              <a:sym typeface="Times New Roman"/>
            </a:endParaRPr>
          </a:p>
        </p:txBody>
      </p:sp>
      <p:sp>
        <p:nvSpPr>
          <p:cNvPr id="398" name="Google Shape;398;g176917bce6c_3_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399" name="Google Shape;399;g176917bce6c_3_11"/>
          <p:cNvPicPr preferRelativeResize="0"/>
          <p:nvPr/>
        </p:nvPicPr>
        <p:blipFill>
          <a:blip r:embed="rId3">
            <a:alphaModFix/>
          </a:blip>
          <a:stretch>
            <a:fillRect/>
          </a:stretch>
        </p:blipFill>
        <p:spPr>
          <a:xfrm>
            <a:off x="166113" y="162575"/>
            <a:ext cx="5906675" cy="3210626"/>
          </a:xfrm>
          <a:prstGeom prst="rect">
            <a:avLst/>
          </a:prstGeom>
          <a:noFill/>
          <a:ln w="9525" cap="flat" cmpd="sng">
            <a:solidFill>
              <a:schemeClr val="dk2"/>
            </a:solidFill>
            <a:prstDash val="solid"/>
            <a:round/>
            <a:headEnd type="none" w="sm" len="sm"/>
            <a:tailEnd type="none" w="sm" len="sm"/>
          </a:ln>
        </p:spPr>
      </p:pic>
      <p:pic>
        <p:nvPicPr>
          <p:cNvPr id="400" name="Google Shape;400;g176917bce6c_3_11"/>
          <p:cNvPicPr preferRelativeResize="0"/>
          <p:nvPr/>
        </p:nvPicPr>
        <p:blipFill>
          <a:blip r:embed="rId4">
            <a:alphaModFix/>
          </a:blip>
          <a:stretch>
            <a:fillRect/>
          </a:stretch>
        </p:blipFill>
        <p:spPr>
          <a:xfrm>
            <a:off x="166125" y="3510825"/>
            <a:ext cx="5906674" cy="32106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github.com/presto</a:t>
            </a:r>
            <a:endParaRPr/>
          </a:p>
        </p:txBody>
      </p:sp>
      <p:sp>
        <p:nvSpPr>
          <p:cNvPr id="407" name="Google Shape;40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408" name="Google Shape;408;p8"/>
          <p:cNvPicPr preferRelativeResize="0"/>
          <p:nvPr/>
        </p:nvPicPr>
        <p:blipFill>
          <a:blip r:embed="rId3">
            <a:alphaModFix/>
          </a:blip>
          <a:stretch>
            <a:fillRect/>
          </a:stretch>
        </p:blipFill>
        <p:spPr>
          <a:xfrm>
            <a:off x="838200" y="667075"/>
            <a:ext cx="11011974" cy="5196275"/>
          </a:xfrm>
          <a:prstGeom prst="rect">
            <a:avLst/>
          </a:prstGeom>
          <a:noFill/>
          <a:ln>
            <a:noFill/>
          </a:ln>
        </p:spPr>
      </p:pic>
      <p:sp>
        <p:nvSpPr>
          <p:cNvPr id="409" name="Google Shape;409;p8"/>
          <p:cNvSpPr txBox="1"/>
          <p:nvPr/>
        </p:nvSpPr>
        <p:spPr>
          <a:xfrm>
            <a:off x="5468300" y="5940850"/>
            <a:ext cx="1491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Times New Roman"/>
                <a:ea typeface="Times New Roman"/>
                <a:cs typeface="Times New Roman"/>
                <a:sym typeface="Times New Roman"/>
              </a:rPr>
              <a:t>Implementation</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76917bce6c_3_21"/>
          <p:cNvSpPr txBox="1">
            <a:spLocks noGrp="1"/>
          </p:cNvSpPr>
          <p:nvPr>
            <p:ph type="title"/>
          </p:nvPr>
        </p:nvSpPr>
        <p:spPr>
          <a:xfrm>
            <a:off x="481025" y="3189375"/>
            <a:ext cx="6493800" cy="1133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Calibri"/>
              <a:buNone/>
            </a:pPr>
            <a:r>
              <a:rPr lang="en-US"/>
              <a:t>Thank You</a:t>
            </a:r>
            <a:endParaRPr/>
          </a:p>
        </p:txBody>
      </p:sp>
      <p:sp>
        <p:nvSpPr>
          <p:cNvPr id="416" name="Google Shape;416;g176917bce6c_3_21"/>
          <p:cNvSpPr txBox="1">
            <a:spLocks noGrp="1"/>
          </p:cNvSpPr>
          <p:nvPr>
            <p:ph type="body" idx="1"/>
          </p:nvPr>
        </p:nvSpPr>
        <p:spPr>
          <a:xfrm>
            <a:off x="580225" y="42647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400"/>
              <a:buNone/>
            </a:pPr>
            <a:r>
              <a:rPr lang="en-US"/>
              <a:t>Hope you enjoyed it.</a:t>
            </a:r>
            <a:endParaRPr/>
          </a:p>
        </p:txBody>
      </p:sp>
      <p:sp>
        <p:nvSpPr>
          <p:cNvPr id="417" name="Google Shape;417;g176917bce6c_3_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github.com/presto</a:t>
            </a:r>
            <a:endParaRPr/>
          </a:p>
        </p:txBody>
      </p:sp>
      <p:sp>
        <p:nvSpPr>
          <p:cNvPr id="418" name="Google Shape;418;g176917bce6c_3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Custom Design">
  <a:themeElements>
    <a:clrScheme name="Sho-Template06">
      <a:dk1>
        <a:srgbClr val="000000"/>
      </a:dk1>
      <a:lt1>
        <a:srgbClr val="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Widescreen</PresentationFormat>
  <Paragraphs>91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Comic Sans MS</vt:lpstr>
      <vt:lpstr>EB Garamond ExtraBold</vt:lpstr>
      <vt:lpstr>Calibri</vt:lpstr>
      <vt:lpstr>Times New Roman</vt:lpstr>
      <vt:lpstr>Noto Sans Symbols</vt:lpstr>
      <vt:lpstr>Gill Sans</vt:lpstr>
      <vt:lpstr>Arial</vt:lpstr>
      <vt:lpstr>Custom Design</vt:lpstr>
      <vt:lpstr>Presto   </vt:lpstr>
      <vt:lpstr>PowerPoint Presentation</vt:lpstr>
      <vt:lpstr>Main Objective:   Perform extensive Exploratory Data Analysis(EDA) on the Zomato Dataset.  Build an appropriate Machine Learning Model that will help various Zomato Restaurants to predict their respective Ratings based on certain features  DEPLOY the Machine learning model via Flask that can be used to make live predictions of restaurants ratings  </vt:lpstr>
      <vt:lpstr>Food Industry Data collected This dataset is taken from 2019 dataset of Zomato</vt:lpstr>
      <vt:lpstr>Outline of the project…</vt:lpstr>
      <vt:lpstr>Parameters in the Data Set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Presto   </dc:title>
  <dc:creator>showeet.com</dc:creator>
  <cp:lastModifiedBy>Avik Sarkar</cp:lastModifiedBy>
  <cp:revision>1</cp:revision>
  <dcterms:created xsi:type="dcterms:W3CDTF">2011-05-09T14:18:21Z</dcterms:created>
  <dcterms:modified xsi:type="dcterms:W3CDTF">2022-11-28T18:17:16Z</dcterms:modified>
</cp:coreProperties>
</file>