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306" r:id="rId13"/>
    <p:sldId id="307" r:id="rId14"/>
    <p:sldId id="308" r:id="rId15"/>
    <p:sldId id="267" r:id="rId16"/>
    <p:sldId id="268" r:id="rId17"/>
    <p:sldId id="294" r:id="rId18"/>
    <p:sldId id="295" r:id="rId19"/>
    <p:sldId id="296" r:id="rId20"/>
    <p:sldId id="297" r:id="rId21"/>
    <p:sldId id="298" r:id="rId22"/>
    <p:sldId id="299" r:id="rId23"/>
    <p:sldId id="301" r:id="rId24"/>
    <p:sldId id="300" r:id="rId25"/>
    <p:sldId id="302" r:id="rId26"/>
    <p:sldId id="303" r:id="rId27"/>
    <p:sldId id="304" r:id="rId28"/>
    <p:sldId id="305" r:id="rId29"/>
    <p:sldId id="309" r:id="rId30"/>
    <p:sldId id="289" r:id="rId31"/>
    <p:sldId id="290" r:id="rId32"/>
    <p:sldId id="291" r:id="rId33"/>
    <p:sldId id="292" r:id="rId34"/>
    <p:sldId id="293" r:id="rId35"/>
  </p:sldIdLst>
  <p:sldSz cx="12192000" cy="6858000"/>
  <p:notesSz cx="12192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80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16364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89398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38422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464652"/>
                </a:solidFill>
                <a:latin typeface="Gill Sans MT"/>
                <a:cs typeface="Gill Sans MT"/>
              </a:defRPr>
            </a:lvl1p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6/9/2018</a:t>
            </a:fld>
            <a:endParaRPr lang="en-US"/>
          </a:p>
        </p:txBody>
      </p:sp>
      <p:sp>
        <p:nvSpPr>
          <p:cNvPr id="6" name="Holder 6"/>
          <p:cNvSpPr>
            <a:spLocks noGrp="1"/>
          </p:cNvSpPr>
          <p:nvPr>
            <p:ph type="sldNum" sz="quarter" idx="7"/>
          </p:nvPr>
        </p:nvSpPr>
        <p:spPr/>
        <p:txBody>
          <a:bodyPr lIns="0" tIns="0" rIns="0" bIns="0"/>
          <a:lstStyle>
            <a:lvl1pPr>
              <a:defRPr sz="1400" b="0" i="0">
                <a:solidFill>
                  <a:srgbClr val="464652"/>
                </a:solidFill>
                <a:latin typeface="Gill Sans MT"/>
                <a:cs typeface="Gill Sans MT"/>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6465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3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464652"/>
                </a:solidFill>
                <a:latin typeface="Gill Sans MT"/>
                <a:cs typeface="Gill Sans MT"/>
              </a:defRPr>
            </a:lvl1p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6/9/2018</a:t>
            </a:fld>
            <a:endParaRPr lang="en-US"/>
          </a:p>
        </p:txBody>
      </p:sp>
      <p:sp>
        <p:nvSpPr>
          <p:cNvPr id="6" name="Holder 6"/>
          <p:cNvSpPr>
            <a:spLocks noGrp="1"/>
          </p:cNvSpPr>
          <p:nvPr>
            <p:ph type="sldNum" sz="quarter" idx="7"/>
          </p:nvPr>
        </p:nvSpPr>
        <p:spPr/>
        <p:txBody>
          <a:bodyPr lIns="0" tIns="0" rIns="0" bIns="0"/>
          <a:lstStyle>
            <a:lvl1pPr>
              <a:defRPr sz="1400" b="0" i="0">
                <a:solidFill>
                  <a:srgbClr val="464652"/>
                </a:solidFill>
                <a:latin typeface="Gill Sans MT"/>
                <a:cs typeface="Gill Sans MT"/>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64652"/>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464652"/>
                </a:solidFill>
                <a:latin typeface="Gill Sans MT"/>
                <a:cs typeface="Gill Sans MT"/>
              </a:defRPr>
            </a:lvl1p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6/9/2018</a:t>
            </a:fld>
            <a:endParaRPr lang="en-US"/>
          </a:p>
        </p:txBody>
      </p:sp>
      <p:sp>
        <p:nvSpPr>
          <p:cNvPr id="7" name="Holder 7"/>
          <p:cNvSpPr>
            <a:spLocks noGrp="1"/>
          </p:cNvSpPr>
          <p:nvPr>
            <p:ph type="sldNum" sz="quarter" idx="7"/>
          </p:nvPr>
        </p:nvSpPr>
        <p:spPr/>
        <p:txBody>
          <a:bodyPr lIns="0" tIns="0" rIns="0" bIns="0"/>
          <a:lstStyle>
            <a:lvl1pPr>
              <a:defRPr sz="1400" b="0" i="0">
                <a:solidFill>
                  <a:srgbClr val="464652"/>
                </a:solidFill>
                <a:latin typeface="Gill Sans MT"/>
                <a:cs typeface="Gill Sans MT"/>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6465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464652"/>
                </a:solidFill>
                <a:latin typeface="Gill Sans MT"/>
                <a:cs typeface="Gill Sans MT"/>
              </a:defRPr>
            </a:lvl1p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6/9/2018</a:t>
            </a:fld>
            <a:endParaRPr lang="en-US"/>
          </a:p>
        </p:txBody>
      </p:sp>
      <p:sp>
        <p:nvSpPr>
          <p:cNvPr id="5" name="Holder 5"/>
          <p:cNvSpPr>
            <a:spLocks noGrp="1"/>
          </p:cNvSpPr>
          <p:nvPr>
            <p:ph type="sldNum" sz="quarter" idx="7"/>
          </p:nvPr>
        </p:nvSpPr>
        <p:spPr/>
        <p:txBody>
          <a:bodyPr lIns="0" tIns="0" rIns="0" bIns="0"/>
          <a:lstStyle>
            <a:lvl1pPr>
              <a:defRPr sz="1400" b="0" i="0">
                <a:solidFill>
                  <a:srgbClr val="464652"/>
                </a:solidFill>
                <a:latin typeface="Gill Sans MT"/>
                <a:cs typeface="Gill Sans MT"/>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06495" y="3648075"/>
            <a:ext cx="9753600" cy="1280160"/>
          </a:xfrm>
          <a:custGeom>
            <a:avLst/>
            <a:gdLst/>
            <a:ahLst/>
            <a:cxnLst/>
            <a:rect l="l" t="t" r="r" b="b"/>
            <a:pathLst>
              <a:path w="9753600" h="1280160">
                <a:moveTo>
                  <a:pt x="0" y="1280159"/>
                </a:moveTo>
                <a:lnTo>
                  <a:pt x="9753599" y="1280159"/>
                </a:lnTo>
                <a:lnTo>
                  <a:pt x="9753599" y="0"/>
                </a:lnTo>
                <a:lnTo>
                  <a:pt x="0" y="0"/>
                </a:lnTo>
                <a:lnTo>
                  <a:pt x="0" y="1280159"/>
                </a:lnTo>
                <a:close/>
              </a:path>
            </a:pathLst>
          </a:custGeom>
          <a:ln w="6349">
            <a:solidFill>
              <a:srgbClr val="717BA2"/>
            </a:solidFill>
          </a:ln>
        </p:spPr>
        <p:txBody>
          <a:bodyPr wrap="square" lIns="0" tIns="0" rIns="0" bIns="0" rtlCol="0"/>
          <a:lstStyle/>
          <a:p>
            <a:endParaRPr/>
          </a:p>
        </p:txBody>
      </p:sp>
      <p:sp>
        <p:nvSpPr>
          <p:cNvPr id="17" name="bk object 17"/>
          <p:cNvSpPr/>
          <p:nvPr/>
        </p:nvSpPr>
        <p:spPr>
          <a:xfrm>
            <a:off x="1219200" y="5048250"/>
            <a:ext cx="9753600" cy="685800"/>
          </a:xfrm>
          <a:custGeom>
            <a:avLst/>
            <a:gdLst/>
            <a:ahLst/>
            <a:cxnLst/>
            <a:rect l="l" t="t" r="r" b="b"/>
            <a:pathLst>
              <a:path w="9753600" h="685800">
                <a:moveTo>
                  <a:pt x="0" y="685799"/>
                </a:moveTo>
                <a:lnTo>
                  <a:pt x="9753599" y="685799"/>
                </a:lnTo>
                <a:lnTo>
                  <a:pt x="9753599" y="0"/>
                </a:lnTo>
                <a:lnTo>
                  <a:pt x="0" y="0"/>
                </a:lnTo>
                <a:lnTo>
                  <a:pt x="0" y="685799"/>
                </a:lnTo>
                <a:close/>
              </a:path>
            </a:pathLst>
          </a:custGeom>
          <a:ln w="6349">
            <a:solidFill>
              <a:srgbClr val="9EB8CD"/>
            </a:solidFill>
          </a:ln>
        </p:spPr>
        <p:txBody>
          <a:bodyPr wrap="square" lIns="0" tIns="0" rIns="0" bIns="0" rtlCol="0"/>
          <a:lstStyle/>
          <a:p>
            <a:endParaRPr/>
          </a:p>
        </p:txBody>
      </p:sp>
      <p:sp>
        <p:nvSpPr>
          <p:cNvPr id="18" name="bk object 18"/>
          <p:cNvSpPr/>
          <p:nvPr/>
        </p:nvSpPr>
        <p:spPr>
          <a:xfrm>
            <a:off x="1206495" y="3648075"/>
            <a:ext cx="304800" cy="1280160"/>
          </a:xfrm>
          <a:custGeom>
            <a:avLst/>
            <a:gdLst/>
            <a:ahLst/>
            <a:cxnLst/>
            <a:rect l="l" t="t" r="r" b="b"/>
            <a:pathLst>
              <a:path w="304800" h="1280160">
                <a:moveTo>
                  <a:pt x="0" y="1280159"/>
                </a:moveTo>
                <a:lnTo>
                  <a:pt x="304799" y="1280159"/>
                </a:lnTo>
                <a:lnTo>
                  <a:pt x="304799" y="0"/>
                </a:lnTo>
                <a:lnTo>
                  <a:pt x="0" y="0"/>
                </a:lnTo>
                <a:lnTo>
                  <a:pt x="0" y="1280159"/>
                </a:lnTo>
                <a:close/>
              </a:path>
            </a:pathLst>
          </a:custGeom>
          <a:solidFill>
            <a:srgbClr val="717BA2"/>
          </a:solidFill>
        </p:spPr>
        <p:txBody>
          <a:bodyPr wrap="square" lIns="0" tIns="0" rIns="0" bIns="0" rtlCol="0"/>
          <a:lstStyle/>
          <a:p>
            <a:endParaRPr/>
          </a:p>
        </p:txBody>
      </p:sp>
      <p:sp>
        <p:nvSpPr>
          <p:cNvPr id="19" name="bk object 19"/>
          <p:cNvSpPr/>
          <p:nvPr/>
        </p:nvSpPr>
        <p:spPr>
          <a:xfrm>
            <a:off x="1219200" y="5048250"/>
            <a:ext cx="304800" cy="685800"/>
          </a:xfrm>
          <a:custGeom>
            <a:avLst/>
            <a:gdLst/>
            <a:ahLst/>
            <a:cxnLst/>
            <a:rect l="l" t="t" r="r" b="b"/>
            <a:pathLst>
              <a:path w="304800" h="685800">
                <a:moveTo>
                  <a:pt x="0" y="685799"/>
                </a:moveTo>
                <a:lnTo>
                  <a:pt x="304799" y="685799"/>
                </a:lnTo>
                <a:lnTo>
                  <a:pt x="304799" y="0"/>
                </a:lnTo>
                <a:lnTo>
                  <a:pt x="0" y="0"/>
                </a:lnTo>
                <a:lnTo>
                  <a:pt x="0" y="685799"/>
                </a:lnTo>
                <a:close/>
              </a:path>
            </a:pathLst>
          </a:custGeom>
          <a:solidFill>
            <a:srgbClr val="9EB8CD"/>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0" i="0">
                <a:solidFill>
                  <a:srgbClr val="464652"/>
                </a:solidFill>
                <a:latin typeface="Gill Sans MT"/>
                <a:cs typeface="Gill Sans MT"/>
              </a:defRPr>
            </a:lvl1p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6/9/2018</a:t>
            </a:fld>
            <a:endParaRPr lang="en-US"/>
          </a:p>
        </p:txBody>
      </p:sp>
      <p:sp>
        <p:nvSpPr>
          <p:cNvPr id="4" name="Holder 4"/>
          <p:cNvSpPr>
            <a:spLocks noGrp="1"/>
          </p:cNvSpPr>
          <p:nvPr>
            <p:ph type="sldNum" sz="quarter" idx="7"/>
          </p:nvPr>
        </p:nvSpPr>
        <p:spPr/>
        <p:txBody>
          <a:bodyPr lIns="0" tIns="0" rIns="0" bIns="0"/>
          <a:lstStyle>
            <a:lvl1pPr>
              <a:defRPr sz="1400" b="0" i="0">
                <a:solidFill>
                  <a:srgbClr val="464652"/>
                </a:solidFill>
                <a:latin typeface="Gill Sans MT"/>
                <a:cs typeface="Gill Sans MT"/>
              </a:defRPr>
            </a:lvl1pPr>
          </a:lstStyle>
          <a:p>
            <a:pPr marL="25400">
              <a:lnSpc>
                <a:spcPct val="1000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09600" y="6353175"/>
            <a:ext cx="10972800" cy="0"/>
          </a:xfrm>
          <a:custGeom>
            <a:avLst/>
            <a:gdLst/>
            <a:ahLst/>
            <a:cxnLst/>
            <a:rect l="l" t="t" r="r" b="b"/>
            <a:pathLst>
              <a:path w="10972800">
                <a:moveTo>
                  <a:pt x="0" y="0"/>
                </a:moveTo>
                <a:lnTo>
                  <a:pt x="10972799" y="0"/>
                </a:lnTo>
              </a:path>
            </a:pathLst>
          </a:custGeom>
          <a:ln w="9524">
            <a:solidFill>
              <a:srgbClr val="9EB8CD"/>
            </a:solidFill>
            <a:prstDash val="lgDash"/>
          </a:ln>
        </p:spPr>
        <p:txBody>
          <a:bodyPr wrap="square" lIns="0" tIns="0" rIns="0" bIns="0" rtlCol="0"/>
          <a:lstStyle/>
          <a:p>
            <a:endParaRPr/>
          </a:p>
        </p:txBody>
      </p:sp>
      <p:sp>
        <p:nvSpPr>
          <p:cNvPr id="17" name="bk object 17"/>
          <p:cNvSpPr/>
          <p:nvPr/>
        </p:nvSpPr>
        <p:spPr>
          <a:xfrm>
            <a:off x="609600" y="1143000"/>
            <a:ext cx="10972800" cy="0"/>
          </a:xfrm>
          <a:custGeom>
            <a:avLst/>
            <a:gdLst/>
            <a:ahLst/>
            <a:cxnLst/>
            <a:rect l="l" t="t" r="r" b="b"/>
            <a:pathLst>
              <a:path w="10972800">
                <a:moveTo>
                  <a:pt x="0" y="0"/>
                </a:moveTo>
                <a:lnTo>
                  <a:pt x="10972799" y="0"/>
                </a:lnTo>
              </a:path>
            </a:pathLst>
          </a:custGeom>
          <a:ln w="9524">
            <a:solidFill>
              <a:srgbClr val="9EB8CD"/>
            </a:solidFill>
            <a:prstDash val="lgDash"/>
          </a:ln>
        </p:spPr>
        <p:txBody>
          <a:bodyPr wrap="square" lIns="0" tIns="0" rIns="0" bIns="0" rtlCol="0"/>
          <a:lstStyle/>
          <a:p>
            <a:endParaRPr/>
          </a:p>
        </p:txBody>
      </p:sp>
      <p:sp>
        <p:nvSpPr>
          <p:cNvPr id="18" name="bk object 18"/>
          <p:cNvSpPr/>
          <p:nvPr/>
        </p:nvSpPr>
        <p:spPr>
          <a:xfrm>
            <a:off x="605826" y="6432209"/>
            <a:ext cx="160655" cy="191135"/>
          </a:xfrm>
          <a:custGeom>
            <a:avLst/>
            <a:gdLst/>
            <a:ahLst/>
            <a:cxnLst/>
            <a:rect l="l" t="t" r="r" b="b"/>
            <a:pathLst>
              <a:path w="160654" h="191134">
                <a:moveTo>
                  <a:pt x="0" y="0"/>
                </a:moveTo>
                <a:lnTo>
                  <a:pt x="0" y="190844"/>
                </a:lnTo>
                <a:lnTo>
                  <a:pt x="160413" y="95426"/>
                </a:lnTo>
                <a:lnTo>
                  <a:pt x="0" y="0"/>
                </a:lnTo>
                <a:close/>
              </a:path>
            </a:pathLst>
          </a:custGeom>
          <a:solidFill>
            <a:srgbClr val="9EB8CD"/>
          </a:solidFill>
        </p:spPr>
        <p:txBody>
          <a:bodyPr wrap="square" lIns="0" tIns="0" rIns="0" bIns="0" rtlCol="0"/>
          <a:lstStyle/>
          <a:p>
            <a:endParaRPr/>
          </a:p>
        </p:txBody>
      </p:sp>
      <p:sp>
        <p:nvSpPr>
          <p:cNvPr id="19" name="bk object 19"/>
          <p:cNvSpPr/>
          <p:nvPr/>
        </p:nvSpPr>
        <p:spPr>
          <a:xfrm>
            <a:off x="4778136" y="6314831"/>
            <a:ext cx="2638934" cy="532281"/>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88340" y="672968"/>
            <a:ext cx="10815318" cy="432434"/>
          </a:xfrm>
          <a:prstGeom prst="rect">
            <a:avLst/>
          </a:prstGeom>
        </p:spPr>
        <p:txBody>
          <a:bodyPr wrap="square" lIns="0" tIns="0" rIns="0" bIns="0">
            <a:spAutoFit/>
          </a:bodyPr>
          <a:lstStyle>
            <a:lvl1pPr>
              <a:defRPr sz="3200" b="0" i="0">
                <a:solidFill>
                  <a:srgbClr val="464652"/>
                </a:solidFill>
                <a:latin typeface="Calibri"/>
                <a:cs typeface="Calibri"/>
              </a:defRPr>
            </a:lvl1pPr>
          </a:lstStyle>
          <a:p>
            <a:endParaRPr/>
          </a:p>
        </p:txBody>
      </p:sp>
      <p:sp>
        <p:nvSpPr>
          <p:cNvPr id="3" name="Holder 3"/>
          <p:cNvSpPr>
            <a:spLocks noGrp="1"/>
          </p:cNvSpPr>
          <p:nvPr>
            <p:ph type="body" idx="1"/>
          </p:nvPr>
        </p:nvSpPr>
        <p:spPr>
          <a:xfrm>
            <a:off x="688340" y="1305809"/>
            <a:ext cx="10815318" cy="3439795"/>
          </a:xfrm>
          <a:prstGeom prst="rect">
            <a:avLst/>
          </a:prstGeom>
        </p:spPr>
        <p:txBody>
          <a:bodyPr wrap="square" lIns="0" tIns="0" rIns="0" bIns="0">
            <a:spAutoFit/>
          </a:bodyPr>
          <a:lstStyle>
            <a:lvl1pPr>
              <a:defRPr sz="23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5017773" y="6418653"/>
            <a:ext cx="2368550" cy="203834"/>
          </a:xfrm>
          <a:prstGeom prst="rect">
            <a:avLst/>
          </a:prstGeom>
        </p:spPr>
        <p:txBody>
          <a:bodyPr wrap="square" lIns="0" tIns="0" rIns="0" bIns="0">
            <a:spAutoFit/>
          </a:bodyPr>
          <a:lstStyle>
            <a:lvl1pPr>
              <a:defRPr sz="1400" b="0" i="0">
                <a:solidFill>
                  <a:srgbClr val="464652"/>
                </a:solidFill>
                <a:latin typeface="Gill Sans MT"/>
                <a:cs typeface="Gill Sans MT"/>
              </a:defRPr>
            </a:lvl1p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6/9/2018</a:t>
            </a:fld>
            <a:endParaRPr lang="en-US"/>
          </a:p>
        </p:txBody>
      </p:sp>
      <p:sp>
        <p:nvSpPr>
          <p:cNvPr id="6" name="Holder 6"/>
          <p:cNvSpPr>
            <a:spLocks noGrp="1"/>
          </p:cNvSpPr>
          <p:nvPr>
            <p:ph type="sldNum" sz="quarter" idx="7"/>
          </p:nvPr>
        </p:nvSpPr>
        <p:spPr>
          <a:xfrm>
            <a:off x="882904" y="6418650"/>
            <a:ext cx="231140" cy="203834"/>
          </a:xfrm>
          <a:prstGeom prst="rect">
            <a:avLst/>
          </a:prstGeom>
        </p:spPr>
        <p:txBody>
          <a:bodyPr wrap="square" lIns="0" tIns="0" rIns="0" bIns="0">
            <a:spAutoFit/>
          </a:bodyPr>
          <a:lstStyle>
            <a:lvl1pPr>
              <a:defRPr sz="1400" b="0" i="0">
                <a:solidFill>
                  <a:srgbClr val="464652"/>
                </a:solidFill>
                <a:latin typeface="Gill Sans MT"/>
                <a:cs typeface="Gill Sans MT"/>
              </a:defRPr>
            </a:lvl1pPr>
          </a:lstStyle>
          <a:p>
            <a:pPr marL="25400">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5ioczmk95A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chemas.android.com/apk/res/androi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HYctmRwYHO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4595" y="3987924"/>
            <a:ext cx="4491355" cy="836930"/>
          </a:xfrm>
          <a:prstGeom prst="rect">
            <a:avLst/>
          </a:prstGeom>
        </p:spPr>
        <p:txBody>
          <a:bodyPr vert="horz" wrap="square" lIns="0" tIns="0" rIns="0" bIns="0" rtlCol="0">
            <a:spAutoFit/>
          </a:bodyPr>
          <a:lstStyle/>
          <a:p>
            <a:pPr marL="12700" marR="5080">
              <a:lnSpc>
                <a:spcPct val="100000"/>
              </a:lnSpc>
            </a:pPr>
            <a:r>
              <a:rPr sz="2900" dirty="0">
                <a:latin typeface="Calibri"/>
                <a:cs typeface="Calibri"/>
              </a:rPr>
              <a:t>Ad</a:t>
            </a:r>
            <a:r>
              <a:rPr sz="2900" spc="-60" dirty="0">
                <a:latin typeface="Calibri"/>
                <a:cs typeface="Calibri"/>
              </a:rPr>
              <a:t>v</a:t>
            </a:r>
            <a:r>
              <a:rPr sz="2900" dirty="0">
                <a:latin typeface="Calibri"/>
                <a:cs typeface="Calibri"/>
              </a:rPr>
              <a:t>anc</a:t>
            </a:r>
            <a:r>
              <a:rPr sz="2900" spc="-15" dirty="0">
                <a:latin typeface="Calibri"/>
                <a:cs typeface="Calibri"/>
              </a:rPr>
              <a:t>e</a:t>
            </a:r>
            <a:r>
              <a:rPr sz="2900" dirty="0">
                <a:latin typeface="Calibri"/>
                <a:cs typeface="Calibri"/>
              </a:rPr>
              <a:t>d</a:t>
            </a:r>
            <a:r>
              <a:rPr sz="2900" spc="-95" dirty="0">
                <a:latin typeface="Times New Roman"/>
                <a:cs typeface="Times New Roman"/>
              </a:rPr>
              <a:t> </a:t>
            </a:r>
            <a:r>
              <a:rPr sz="2900" dirty="0">
                <a:latin typeface="Calibri"/>
                <a:cs typeface="Calibri"/>
              </a:rPr>
              <a:t>P</a:t>
            </a:r>
            <a:r>
              <a:rPr sz="2900" spc="-55" dirty="0">
                <a:latin typeface="Calibri"/>
                <a:cs typeface="Calibri"/>
              </a:rPr>
              <a:t>r</a:t>
            </a:r>
            <a:r>
              <a:rPr sz="2900" spc="-5" dirty="0">
                <a:latin typeface="Calibri"/>
                <a:cs typeface="Calibri"/>
              </a:rPr>
              <a:t>og</a:t>
            </a:r>
            <a:r>
              <a:rPr sz="2900" spc="-60" dirty="0">
                <a:latin typeface="Calibri"/>
                <a:cs typeface="Calibri"/>
              </a:rPr>
              <a:t>r</a:t>
            </a:r>
            <a:r>
              <a:rPr sz="2900" dirty="0">
                <a:latin typeface="Calibri"/>
                <a:cs typeface="Calibri"/>
              </a:rPr>
              <a:t>ammi</a:t>
            </a:r>
            <a:r>
              <a:rPr sz="2900" spc="-5" dirty="0">
                <a:latin typeface="Calibri"/>
                <a:cs typeface="Calibri"/>
              </a:rPr>
              <a:t>n</a:t>
            </a:r>
            <a:r>
              <a:rPr sz="2900" dirty="0">
                <a:latin typeface="Calibri"/>
                <a:cs typeface="Calibri"/>
              </a:rPr>
              <a:t>g</a:t>
            </a:r>
            <a:r>
              <a:rPr sz="2900" spc="-100" dirty="0">
                <a:latin typeface="Times New Roman"/>
                <a:cs typeface="Times New Roman"/>
              </a:rPr>
              <a:t> </a:t>
            </a:r>
            <a:r>
              <a:rPr sz="2900" dirty="0">
                <a:latin typeface="Calibri"/>
                <a:cs typeface="Calibri"/>
              </a:rPr>
              <a:t>2</a:t>
            </a:r>
            <a:r>
              <a:rPr sz="2900" dirty="0">
                <a:latin typeface="Times New Roman"/>
                <a:cs typeface="Times New Roman"/>
              </a:rPr>
              <a:t> </a:t>
            </a:r>
            <a:r>
              <a:rPr sz="2900" spc="-55" dirty="0">
                <a:latin typeface="Calibri"/>
                <a:cs typeface="Calibri"/>
              </a:rPr>
              <a:t>R</a:t>
            </a:r>
            <a:r>
              <a:rPr sz="2900" dirty="0">
                <a:latin typeface="Calibri"/>
                <a:cs typeface="Calibri"/>
              </a:rPr>
              <a:t>e</a:t>
            </a:r>
            <a:r>
              <a:rPr sz="2900" spc="-15" dirty="0">
                <a:latin typeface="Calibri"/>
                <a:cs typeface="Calibri"/>
              </a:rPr>
              <a:t>c</a:t>
            </a:r>
            <a:r>
              <a:rPr sz="2900" dirty="0">
                <a:latin typeface="Calibri"/>
                <a:cs typeface="Calibri"/>
              </a:rPr>
              <a:t>i</a:t>
            </a:r>
            <a:r>
              <a:rPr sz="2900" spc="-35" dirty="0">
                <a:latin typeface="Calibri"/>
                <a:cs typeface="Calibri"/>
              </a:rPr>
              <a:t>t</a:t>
            </a:r>
            <a:r>
              <a:rPr sz="2900" spc="-25" dirty="0">
                <a:latin typeface="Calibri"/>
                <a:cs typeface="Calibri"/>
              </a:rPr>
              <a:t>a</a:t>
            </a:r>
            <a:r>
              <a:rPr sz="2900" dirty="0">
                <a:latin typeface="Calibri"/>
                <a:cs typeface="Calibri"/>
              </a:rPr>
              <a:t>tion</a:t>
            </a:r>
            <a:r>
              <a:rPr sz="2900" spc="-110" dirty="0">
                <a:latin typeface="Times New Roman"/>
                <a:cs typeface="Times New Roman"/>
              </a:rPr>
              <a:t> </a:t>
            </a:r>
            <a:r>
              <a:rPr sz="2900" dirty="0">
                <a:latin typeface="Calibri"/>
                <a:cs typeface="Calibri"/>
              </a:rPr>
              <a:t>13</a:t>
            </a:r>
            <a:r>
              <a:rPr sz="2900" spc="-75" dirty="0">
                <a:latin typeface="Times New Roman"/>
                <a:cs typeface="Times New Roman"/>
              </a:rPr>
              <a:t> </a:t>
            </a:r>
            <a:r>
              <a:rPr sz="2900" dirty="0">
                <a:latin typeface="Calibri"/>
                <a:cs typeface="Calibri"/>
              </a:rPr>
              <a:t>–</a:t>
            </a:r>
            <a:r>
              <a:rPr sz="2900" spc="-5" dirty="0">
                <a:latin typeface="Calibri"/>
                <a:cs typeface="Calibri"/>
              </a:rPr>
              <a:t> </a:t>
            </a:r>
            <a:r>
              <a:rPr sz="2900" dirty="0">
                <a:latin typeface="Calibri"/>
                <a:cs typeface="Calibri"/>
              </a:rPr>
              <a:t>And</a:t>
            </a:r>
            <a:r>
              <a:rPr sz="2900" spc="-60" dirty="0">
                <a:latin typeface="Calibri"/>
                <a:cs typeface="Calibri"/>
              </a:rPr>
              <a:t>r</a:t>
            </a:r>
            <a:r>
              <a:rPr sz="2900" spc="-5" dirty="0">
                <a:latin typeface="Calibri"/>
                <a:cs typeface="Calibri"/>
              </a:rPr>
              <a:t>o</a:t>
            </a:r>
            <a:r>
              <a:rPr sz="2900" spc="5" dirty="0">
                <a:latin typeface="Calibri"/>
                <a:cs typeface="Calibri"/>
              </a:rPr>
              <a:t>i</a:t>
            </a:r>
            <a:r>
              <a:rPr sz="2900" dirty="0">
                <a:latin typeface="Calibri"/>
                <a:cs typeface="Calibri"/>
              </a:rPr>
              <a:t>d</a:t>
            </a:r>
            <a:r>
              <a:rPr sz="2900" spc="-105" dirty="0">
                <a:latin typeface="Times New Roman"/>
                <a:cs typeface="Times New Roman"/>
              </a:rPr>
              <a:t> </a:t>
            </a:r>
            <a:r>
              <a:rPr sz="2900" spc="-60" dirty="0">
                <a:latin typeface="Calibri"/>
                <a:cs typeface="Calibri"/>
              </a:rPr>
              <a:t>P</a:t>
            </a:r>
            <a:r>
              <a:rPr sz="2900" dirty="0">
                <a:latin typeface="Calibri"/>
                <a:cs typeface="Calibri"/>
              </a:rPr>
              <a:t>art</a:t>
            </a:r>
            <a:r>
              <a:rPr sz="2900" spc="-70" dirty="0">
                <a:latin typeface="Times New Roman"/>
                <a:cs typeface="Times New Roman"/>
              </a:rPr>
              <a:t> </a:t>
            </a:r>
            <a:r>
              <a:rPr sz="2900" dirty="0">
                <a:latin typeface="Calibri"/>
                <a:cs typeface="Calibri"/>
              </a:rPr>
              <a:t>II</a:t>
            </a:r>
            <a:endParaRPr sz="2900">
              <a:latin typeface="Calibri"/>
              <a:cs typeface="Calibri"/>
            </a:endParaRPr>
          </a:p>
        </p:txBody>
      </p:sp>
      <p:sp>
        <p:nvSpPr>
          <p:cNvPr id="3" name="object 3"/>
          <p:cNvSpPr txBox="1"/>
          <p:nvPr/>
        </p:nvSpPr>
        <p:spPr>
          <a:xfrm>
            <a:off x="1704595" y="5143805"/>
            <a:ext cx="1225550" cy="450850"/>
          </a:xfrm>
          <a:prstGeom prst="rect">
            <a:avLst/>
          </a:prstGeom>
        </p:spPr>
        <p:txBody>
          <a:bodyPr vert="horz" wrap="square" lIns="0" tIns="0" rIns="0" bIns="0" rtlCol="0">
            <a:spAutoFit/>
          </a:bodyPr>
          <a:lstStyle/>
          <a:p>
            <a:pPr marL="12700" marR="5080">
              <a:lnSpc>
                <a:spcPct val="115700"/>
              </a:lnSpc>
            </a:pPr>
            <a:r>
              <a:rPr sz="1400" b="0" spc="-5" dirty="0">
                <a:solidFill>
                  <a:srgbClr val="464652"/>
                </a:solidFill>
                <a:latin typeface="Bookman Old Style"/>
                <a:cs typeface="Bookman Old Style"/>
              </a:rPr>
              <a:t>Ro</a:t>
            </a:r>
            <a:r>
              <a:rPr sz="1400" b="0" dirty="0">
                <a:solidFill>
                  <a:srgbClr val="464652"/>
                </a:solidFill>
                <a:latin typeface="Bookman Old Style"/>
                <a:cs typeface="Bookman Old Style"/>
              </a:rPr>
              <a:t>i</a:t>
            </a:r>
            <a:r>
              <a:rPr sz="1400" b="0" spc="95" dirty="0">
                <a:solidFill>
                  <a:srgbClr val="464652"/>
                </a:solidFill>
                <a:latin typeface="Times New Roman"/>
                <a:cs typeface="Times New Roman"/>
              </a:rPr>
              <a:t> </a:t>
            </a:r>
            <a:r>
              <a:rPr sz="1400" b="0" spc="-5" dirty="0">
                <a:solidFill>
                  <a:srgbClr val="464652"/>
                </a:solidFill>
                <a:latin typeface="Bookman Old Style"/>
                <a:cs typeface="Bookman Old Style"/>
              </a:rPr>
              <a:t>Y</a:t>
            </a:r>
            <a:r>
              <a:rPr sz="1400" b="0" spc="10" dirty="0">
                <a:solidFill>
                  <a:srgbClr val="464652"/>
                </a:solidFill>
                <a:latin typeface="Bookman Old Style"/>
                <a:cs typeface="Bookman Old Style"/>
              </a:rPr>
              <a:t>e</a:t>
            </a:r>
            <a:r>
              <a:rPr sz="1400" b="0" spc="-5" dirty="0">
                <a:solidFill>
                  <a:srgbClr val="464652"/>
                </a:solidFill>
                <a:latin typeface="Bookman Old Style"/>
                <a:cs typeface="Bookman Old Style"/>
              </a:rPr>
              <a:t>ho</a:t>
            </a:r>
            <a:r>
              <a:rPr sz="1400" b="0" dirty="0">
                <a:solidFill>
                  <a:srgbClr val="464652"/>
                </a:solidFill>
                <a:latin typeface="Bookman Old Style"/>
                <a:cs typeface="Bookman Old Style"/>
              </a:rPr>
              <a:t>s</a:t>
            </a:r>
            <a:r>
              <a:rPr sz="1400" b="0" spc="-5" dirty="0">
                <a:solidFill>
                  <a:srgbClr val="464652"/>
                </a:solidFill>
                <a:latin typeface="Bookman Old Style"/>
                <a:cs typeface="Bookman Old Style"/>
              </a:rPr>
              <a:t>hua</a:t>
            </a:r>
            <a:r>
              <a:rPr sz="1400" b="0" spc="-5" dirty="0">
                <a:solidFill>
                  <a:srgbClr val="464652"/>
                </a:solidFill>
                <a:latin typeface="Times New Roman"/>
                <a:cs typeface="Times New Roman"/>
              </a:rPr>
              <a:t> </a:t>
            </a:r>
            <a:r>
              <a:rPr sz="1400" b="0" dirty="0">
                <a:solidFill>
                  <a:srgbClr val="464652"/>
                </a:solidFill>
                <a:latin typeface="Bookman Old Style"/>
                <a:cs typeface="Bookman Old Style"/>
              </a:rPr>
              <a:t>20</a:t>
            </a:r>
            <a:r>
              <a:rPr sz="1400" b="0" spc="-10" dirty="0">
                <a:solidFill>
                  <a:srgbClr val="464652"/>
                </a:solidFill>
                <a:latin typeface="Bookman Old Style"/>
                <a:cs typeface="Bookman Old Style"/>
              </a:rPr>
              <a:t>1</a:t>
            </a:r>
            <a:r>
              <a:rPr sz="1400" b="0" dirty="0">
                <a:solidFill>
                  <a:srgbClr val="464652"/>
                </a:solidFill>
                <a:latin typeface="Bookman Old Style"/>
                <a:cs typeface="Bookman Old Style"/>
              </a:rPr>
              <a:t>7</a:t>
            </a:r>
            <a:endParaRPr sz="1400">
              <a:latin typeface="Bookman Old Style"/>
              <a:cs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75" dirty="0"/>
              <a:t>P</a:t>
            </a:r>
            <a:r>
              <a:rPr dirty="0"/>
              <a:t>ass</a:t>
            </a:r>
            <a:r>
              <a:rPr spc="-15" dirty="0"/>
              <a:t>i</a:t>
            </a:r>
            <a:r>
              <a:rPr spc="-5" dirty="0"/>
              <a:t>n</a:t>
            </a:r>
            <a:r>
              <a:rPr dirty="0"/>
              <a:t>g</a:t>
            </a:r>
            <a:r>
              <a:rPr spc="-75" dirty="0">
                <a:latin typeface="Times New Roman"/>
                <a:cs typeface="Times New Roman"/>
              </a:rPr>
              <a:t> </a:t>
            </a:r>
            <a:r>
              <a:rPr spc="5" dirty="0"/>
              <a:t>O</a:t>
            </a:r>
            <a:r>
              <a:rPr spc="-5" dirty="0"/>
              <a:t>bject</a:t>
            </a:r>
            <a:r>
              <a:rPr dirty="0"/>
              <a:t>s</a:t>
            </a:r>
            <a:r>
              <a:rPr spc="-80" dirty="0">
                <a:latin typeface="Times New Roman"/>
                <a:cs typeface="Times New Roman"/>
              </a:rPr>
              <a:t> </a:t>
            </a:r>
            <a:r>
              <a:rPr spc="-290" dirty="0"/>
              <a:t>T</a:t>
            </a:r>
            <a:r>
              <a:rPr dirty="0"/>
              <a:t>o</a:t>
            </a:r>
            <a:r>
              <a:rPr spc="-70" dirty="0">
                <a:latin typeface="Times New Roman"/>
                <a:cs typeface="Times New Roman"/>
              </a:rPr>
              <a:t> </a:t>
            </a:r>
            <a:r>
              <a:rPr dirty="0"/>
              <a:t>Ano</a:t>
            </a:r>
            <a:r>
              <a:rPr spc="-15" dirty="0"/>
              <a:t>t</a:t>
            </a:r>
            <a:r>
              <a:rPr spc="-5" dirty="0"/>
              <a:t>he</a:t>
            </a:r>
            <a:r>
              <a:rPr dirty="0"/>
              <a:t>r</a:t>
            </a:r>
            <a:r>
              <a:rPr spc="-70" dirty="0">
                <a:latin typeface="Times New Roman"/>
                <a:cs typeface="Times New Roman"/>
              </a:rPr>
              <a:t> </a:t>
            </a:r>
            <a:r>
              <a:rPr dirty="0"/>
              <a:t>Act</a:t>
            </a:r>
            <a:r>
              <a:rPr spc="-15" dirty="0"/>
              <a:t>i</a:t>
            </a:r>
            <a:r>
              <a:rPr dirty="0"/>
              <a:t>vity</a:t>
            </a:r>
          </a:p>
        </p:txBody>
      </p:sp>
      <p:sp>
        <p:nvSpPr>
          <p:cNvPr id="5" name="object 5"/>
          <p:cNvSpPr txBox="1"/>
          <p:nvPr/>
        </p:nvSpPr>
        <p:spPr>
          <a:xfrm>
            <a:off x="1492746" y="6417440"/>
            <a:ext cx="140335" cy="203835"/>
          </a:xfrm>
          <a:prstGeom prst="rect">
            <a:avLst/>
          </a:prstGeom>
        </p:spPr>
        <p:txBody>
          <a:bodyPr vert="horz" wrap="square" lIns="0" tIns="0" rIns="0" bIns="0" rtlCol="0">
            <a:spAutoFit/>
          </a:bodyPr>
          <a:lstStyle/>
          <a:p>
            <a:pPr marL="25400">
              <a:lnSpc>
                <a:spcPct val="100000"/>
              </a:lnSpc>
            </a:pPr>
            <a:fld id="{81D60167-4931-47E6-BA6A-407CBD079E47}" type="slidenum">
              <a:rPr sz="1400" dirty="0">
                <a:solidFill>
                  <a:srgbClr val="DDE9EC"/>
                </a:solidFill>
                <a:latin typeface="Gill Sans MT"/>
                <a:cs typeface="Gill Sans MT"/>
              </a:rPr>
              <a:t>10</a:t>
            </a:fld>
            <a:endParaRPr sz="1400">
              <a:latin typeface="Gill Sans MT"/>
              <a:cs typeface="Gill Sans MT"/>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
        <p:nvSpPr>
          <p:cNvPr id="3" name="object 3"/>
          <p:cNvSpPr txBox="1"/>
          <p:nvPr/>
        </p:nvSpPr>
        <p:spPr>
          <a:xfrm>
            <a:off x="688340" y="1308857"/>
            <a:ext cx="10415905" cy="1946275"/>
          </a:xfrm>
          <a:prstGeom prst="rect">
            <a:avLst/>
          </a:prstGeom>
        </p:spPr>
        <p:txBody>
          <a:bodyPr vert="horz" wrap="square" lIns="0" tIns="0" rIns="0" bIns="0" rtlCol="0">
            <a:spAutoFit/>
          </a:bodyPr>
          <a:lstStyle/>
          <a:p>
            <a:pPr marL="12700">
              <a:lnSpc>
                <a:spcPct val="100000"/>
              </a:lnSpc>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In</a:t>
            </a:r>
            <a:r>
              <a:rPr sz="2400" spc="-80" dirty="0">
                <a:latin typeface="Times New Roman"/>
                <a:cs typeface="Times New Roman"/>
              </a:rPr>
              <a:t> </a:t>
            </a:r>
            <a:r>
              <a:rPr sz="2400" spc="-20" dirty="0">
                <a:latin typeface="Calibri"/>
                <a:cs typeface="Calibri"/>
              </a:rPr>
              <a:t>o</a:t>
            </a:r>
            <a:r>
              <a:rPr sz="2400" spc="-50" dirty="0">
                <a:latin typeface="Calibri"/>
                <a:cs typeface="Calibri"/>
              </a:rPr>
              <a:t>r</a:t>
            </a:r>
            <a:r>
              <a:rPr sz="2400" spc="-20" dirty="0">
                <a:latin typeface="Calibri"/>
                <a:cs typeface="Calibri"/>
              </a:rPr>
              <a:t>de</a:t>
            </a:r>
            <a:r>
              <a:rPr sz="2400" spc="-10" dirty="0">
                <a:latin typeface="Calibri"/>
                <a:cs typeface="Calibri"/>
              </a:rPr>
              <a:t>r</a:t>
            </a:r>
            <a:r>
              <a:rPr sz="2400" spc="-50" dirty="0">
                <a:latin typeface="Times New Roman"/>
                <a:cs typeface="Times New Roman"/>
              </a:rPr>
              <a:t> </a:t>
            </a:r>
            <a:r>
              <a:rPr sz="2400" spc="-40" dirty="0">
                <a:latin typeface="Calibri"/>
                <a:cs typeface="Calibri"/>
              </a:rPr>
              <a:t>t</a:t>
            </a:r>
            <a:r>
              <a:rPr sz="2400" dirty="0">
                <a:latin typeface="Calibri"/>
                <a:cs typeface="Calibri"/>
              </a:rPr>
              <a:t>o</a:t>
            </a:r>
            <a:r>
              <a:rPr sz="2400" spc="-60" dirty="0">
                <a:latin typeface="Times New Roman"/>
                <a:cs typeface="Times New Roman"/>
              </a:rPr>
              <a:t> </a:t>
            </a:r>
            <a:r>
              <a:rPr sz="2400" spc="-5" dirty="0">
                <a:latin typeface="Calibri"/>
                <a:cs typeface="Calibri"/>
              </a:rPr>
              <a:t>pa</a:t>
            </a:r>
            <a:r>
              <a:rPr sz="2400" spc="-10" dirty="0">
                <a:latin typeface="Calibri"/>
                <a:cs typeface="Calibri"/>
              </a:rPr>
              <a:t>s</a:t>
            </a:r>
            <a:r>
              <a:rPr sz="2400" dirty="0">
                <a:latin typeface="Calibri"/>
                <a:cs typeface="Calibri"/>
              </a:rPr>
              <a:t>s</a:t>
            </a:r>
            <a:r>
              <a:rPr sz="2400" spc="-60" dirty="0">
                <a:latin typeface="Times New Roman"/>
                <a:cs typeface="Times New Roman"/>
              </a:rPr>
              <a:t> </a:t>
            </a:r>
            <a:r>
              <a:rPr sz="2400" dirty="0">
                <a:latin typeface="Calibri"/>
                <a:cs typeface="Calibri"/>
              </a:rPr>
              <a:t>an</a:t>
            </a:r>
            <a:r>
              <a:rPr sz="2400" spc="-60" dirty="0">
                <a:latin typeface="Times New Roman"/>
                <a:cs typeface="Times New Roman"/>
              </a:rPr>
              <a:t> </a:t>
            </a:r>
            <a:r>
              <a:rPr sz="2400" spc="-15" dirty="0">
                <a:latin typeface="Calibri"/>
                <a:cs typeface="Calibri"/>
              </a:rPr>
              <a:t>o</a:t>
            </a:r>
            <a:r>
              <a:rPr sz="2400" spc="-5" dirty="0">
                <a:latin typeface="Calibri"/>
                <a:cs typeface="Calibri"/>
              </a:rPr>
              <a:t>bj</a:t>
            </a:r>
            <a:r>
              <a:rPr sz="2400" spc="5" dirty="0">
                <a:latin typeface="Calibri"/>
                <a:cs typeface="Calibri"/>
              </a:rPr>
              <a:t>e</a:t>
            </a:r>
            <a:r>
              <a:rPr sz="2400" spc="-10" dirty="0">
                <a:latin typeface="Calibri"/>
                <a:cs typeface="Calibri"/>
              </a:rPr>
              <a:t>ct</a:t>
            </a:r>
            <a:r>
              <a:rPr sz="2400" spc="-70" dirty="0">
                <a:latin typeface="Times New Roman"/>
                <a:cs typeface="Times New Roman"/>
              </a:rPr>
              <a:t> </a:t>
            </a:r>
            <a:r>
              <a:rPr sz="2400" spc="-35" dirty="0">
                <a:latin typeface="Calibri"/>
                <a:cs typeface="Calibri"/>
              </a:rPr>
              <a:t>t</a:t>
            </a:r>
            <a:r>
              <a:rPr sz="2400" dirty="0">
                <a:latin typeface="Calibri"/>
                <a:cs typeface="Calibri"/>
              </a:rPr>
              <a:t>o</a:t>
            </a:r>
            <a:r>
              <a:rPr sz="2400" spc="-60" dirty="0">
                <a:latin typeface="Times New Roman"/>
                <a:cs typeface="Times New Roman"/>
              </a:rPr>
              <a:t> </a:t>
            </a:r>
            <a:r>
              <a:rPr sz="2400" dirty="0">
                <a:latin typeface="Calibri"/>
                <a:cs typeface="Calibri"/>
              </a:rPr>
              <a:t>an</a:t>
            </a:r>
            <a:r>
              <a:rPr sz="2400" spc="-15" dirty="0">
                <a:latin typeface="Calibri"/>
                <a:cs typeface="Calibri"/>
              </a:rPr>
              <a:t>other</a:t>
            </a:r>
            <a:r>
              <a:rPr sz="2400" spc="-70" dirty="0">
                <a:latin typeface="Times New Roman"/>
                <a:cs typeface="Times New Roman"/>
              </a:rPr>
              <a:t> </a:t>
            </a:r>
            <a:r>
              <a:rPr sz="2400" spc="-15" dirty="0">
                <a:latin typeface="Calibri"/>
                <a:cs typeface="Calibri"/>
              </a:rPr>
              <a:t>a</a:t>
            </a:r>
            <a:r>
              <a:rPr sz="2400" spc="-10" dirty="0">
                <a:latin typeface="Calibri"/>
                <a:cs typeface="Calibri"/>
              </a:rPr>
              <a:t>c</a:t>
            </a:r>
            <a:r>
              <a:rPr sz="2400" dirty="0">
                <a:latin typeface="Calibri"/>
                <a:cs typeface="Calibri"/>
              </a:rPr>
              <a:t>tivi</a:t>
            </a:r>
            <a:r>
              <a:rPr sz="2400" spc="-10" dirty="0">
                <a:latin typeface="Calibri"/>
                <a:cs typeface="Calibri"/>
              </a:rPr>
              <a:t>t</a:t>
            </a:r>
            <a:r>
              <a:rPr sz="2400" spc="-185" dirty="0">
                <a:latin typeface="Calibri"/>
                <a:cs typeface="Calibri"/>
              </a:rPr>
              <a:t>y</a:t>
            </a:r>
            <a:r>
              <a:rPr sz="2400" spc="-10" dirty="0">
                <a:latin typeface="Calibri"/>
                <a:cs typeface="Calibri"/>
              </a:rPr>
              <a:t>,</a:t>
            </a:r>
            <a:r>
              <a:rPr sz="2400" spc="-85" dirty="0">
                <a:latin typeface="Times New Roman"/>
                <a:cs typeface="Times New Roman"/>
              </a:rPr>
              <a:t> </a:t>
            </a:r>
            <a:r>
              <a:rPr sz="2400" spc="-35" dirty="0">
                <a:latin typeface="Calibri"/>
                <a:cs typeface="Calibri"/>
              </a:rPr>
              <a:t>y</a:t>
            </a:r>
            <a:r>
              <a:rPr sz="2400" spc="-5" dirty="0">
                <a:latin typeface="Calibri"/>
                <a:cs typeface="Calibri"/>
              </a:rPr>
              <a:t>ou</a:t>
            </a:r>
            <a:r>
              <a:rPr sz="2400" dirty="0">
                <a:latin typeface="Calibri"/>
                <a:cs typeface="Calibri"/>
              </a:rPr>
              <a:t>r</a:t>
            </a:r>
            <a:r>
              <a:rPr sz="2400" spc="-60" dirty="0">
                <a:latin typeface="Times New Roman"/>
                <a:cs typeface="Times New Roman"/>
              </a:rPr>
              <a:t> </a:t>
            </a:r>
            <a:r>
              <a:rPr sz="2400" dirty="0">
                <a:latin typeface="Calibri"/>
                <a:cs typeface="Calibri"/>
              </a:rPr>
              <a:t>cu</a:t>
            </a:r>
            <a:r>
              <a:rPr sz="2400" spc="-30" dirty="0">
                <a:latin typeface="Calibri"/>
                <a:cs typeface="Calibri"/>
              </a:rPr>
              <a:t>s</a:t>
            </a:r>
            <a:r>
              <a:rPr sz="2400" spc="-35" dirty="0">
                <a:latin typeface="Calibri"/>
                <a:cs typeface="Calibri"/>
              </a:rPr>
              <a:t>t</a:t>
            </a:r>
            <a:r>
              <a:rPr sz="2400" spc="-5" dirty="0">
                <a:latin typeface="Calibri"/>
                <a:cs typeface="Calibri"/>
              </a:rPr>
              <a:t>o</a:t>
            </a:r>
            <a:r>
              <a:rPr sz="2400" dirty="0">
                <a:latin typeface="Calibri"/>
                <a:cs typeface="Calibri"/>
              </a:rPr>
              <a:t>m</a:t>
            </a:r>
            <a:r>
              <a:rPr sz="2400" spc="-90" dirty="0">
                <a:latin typeface="Times New Roman"/>
                <a:cs typeface="Times New Roman"/>
              </a:rPr>
              <a:t> </a:t>
            </a:r>
            <a:r>
              <a:rPr sz="2400" dirty="0">
                <a:latin typeface="Calibri"/>
                <a:cs typeface="Calibri"/>
              </a:rPr>
              <a:t>cla</a:t>
            </a:r>
            <a:r>
              <a:rPr sz="2400" spc="-5" dirty="0">
                <a:latin typeface="Calibri"/>
                <a:cs typeface="Calibri"/>
              </a:rPr>
              <a:t>s</a:t>
            </a:r>
            <a:r>
              <a:rPr sz="2400" dirty="0">
                <a:latin typeface="Calibri"/>
                <a:cs typeface="Calibri"/>
              </a:rPr>
              <a:t>s</a:t>
            </a:r>
            <a:r>
              <a:rPr sz="2400" spc="-80" dirty="0">
                <a:latin typeface="Times New Roman"/>
                <a:cs typeface="Times New Roman"/>
              </a:rPr>
              <a:t> </a:t>
            </a:r>
            <a:r>
              <a:rPr sz="2400" spc="-5" dirty="0">
                <a:latin typeface="Calibri"/>
                <a:cs typeface="Calibri"/>
              </a:rPr>
              <a:t>sh</a:t>
            </a:r>
            <a:r>
              <a:rPr sz="2400" spc="-10" dirty="0">
                <a:latin typeface="Calibri"/>
                <a:cs typeface="Calibri"/>
              </a:rPr>
              <a:t>o</a:t>
            </a:r>
            <a:r>
              <a:rPr sz="2400" spc="-5" dirty="0">
                <a:latin typeface="Calibri"/>
                <a:cs typeface="Calibri"/>
              </a:rPr>
              <a:t>u</a:t>
            </a:r>
            <a:r>
              <a:rPr sz="2400" dirty="0">
                <a:latin typeface="Calibri"/>
                <a:cs typeface="Calibri"/>
              </a:rPr>
              <a:t>ld</a:t>
            </a:r>
            <a:r>
              <a:rPr sz="2400" spc="-55" dirty="0">
                <a:latin typeface="Times New Roman"/>
                <a:cs typeface="Times New Roman"/>
              </a:rPr>
              <a:t> </a:t>
            </a:r>
            <a:r>
              <a:rPr sz="2400" dirty="0">
                <a:latin typeface="Calibri"/>
                <a:cs typeface="Calibri"/>
              </a:rPr>
              <a:t>imp</a:t>
            </a:r>
            <a:r>
              <a:rPr sz="2400" spc="-5" dirty="0">
                <a:latin typeface="Calibri"/>
                <a:cs typeface="Calibri"/>
              </a:rPr>
              <a:t>l</a:t>
            </a:r>
            <a:r>
              <a:rPr sz="2400" spc="-10" dirty="0">
                <a:latin typeface="Calibri"/>
                <a:cs typeface="Calibri"/>
              </a:rPr>
              <a:t>e</a:t>
            </a:r>
            <a:r>
              <a:rPr sz="2400" spc="-20" dirty="0">
                <a:latin typeface="Calibri"/>
                <a:cs typeface="Calibri"/>
              </a:rPr>
              <a:t>me</a:t>
            </a:r>
            <a:r>
              <a:rPr sz="2400" spc="-35" dirty="0">
                <a:latin typeface="Calibri"/>
                <a:cs typeface="Calibri"/>
              </a:rPr>
              <a:t>n</a:t>
            </a:r>
            <a:r>
              <a:rPr sz="2400" spc="-10" dirty="0">
                <a:latin typeface="Calibri"/>
                <a:cs typeface="Calibri"/>
              </a:rPr>
              <a:t>t</a:t>
            </a:r>
            <a:endParaRPr sz="2400">
              <a:latin typeface="Calibri"/>
              <a:cs typeface="Calibri"/>
            </a:endParaRPr>
          </a:p>
          <a:p>
            <a:pPr marL="287020">
              <a:lnSpc>
                <a:spcPct val="100000"/>
              </a:lnSpc>
            </a:pPr>
            <a:r>
              <a:rPr sz="2400" spc="-5" dirty="0">
                <a:latin typeface="Calibri"/>
                <a:cs typeface="Calibri"/>
              </a:rPr>
              <a:t>th</a:t>
            </a:r>
            <a:r>
              <a:rPr sz="2400" dirty="0">
                <a:latin typeface="Calibri"/>
                <a:cs typeface="Calibri"/>
              </a:rPr>
              <a:t>e</a:t>
            </a:r>
            <a:r>
              <a:rPr sz="2400" spc="-70" dirty="0">
                <a:latin typeface="Times New Roman"/>
                <a:cs typeface="Times New Roman"/>
              </a:rPr>
              <a:t> </a:t>
            </a:r>
            <a:r>
              <a:rPr sz="2400" spc="-5" dirty="0">
                <a:latin typeface="Calibri"/>
                <a:cs typeface="Calibri"/>
              </a:rPr>
              <a:t>Ser</a:t>
            </a:r>
            <a:r>
              <a:rPr sz="2400" spc="5" dirty="0">
                <a:latin typeface="Calibri"/>
                <a:cs typeface="Calibri"/>
              </a:rPr>
              <a:t>i</a:t>
            </a:r>
            <a:r>
              <a:rPr sz="2400" dirty="0">
                <a:latin typeface="Calibri"/>
                <a:cs typeface="Calibri"/>
              </a:rPr>
              <a:t>ali</a:t>
            </a:r>
            <a:r>
              <a:rPr sz="2400" spc="-35" dirty="0">
                <a:latin typeface="Calibri"/>
                <a:cs typeface="Calibri"/>
              </a:rPr>
              <a:t>z</a:t>
            </a:r>
            <a:r>
              <a:rPr sz="2400" dirty="0">
                <a:latin typeface="Calibri"/>
                <a:cs typeface="Calibri"/>
              </a:rPr>
              <a:t>able</a:t>
            </a:r>
            <a:r>
              <a:rPr sz="2400" spc="-80" dirty="0">
                <a:latin typeface="Times New Roman"/>
                <a:cs typeface="Times New Roman"/>
              </a:rPr>
              <a:t> </a:t>
            </a:r>
            <a:r>
              <a:rPr sz="2400" dirty="0">
                <a:latin typeface="Calibri"/>
                <a:cs typeface="Calibri"/>
              </a:rPr>
              <a:t>i</a:t>
            </a:r>
            <a:r>
              <a:rPr sz="2400" spc="-30" dirty="0">
                <a:latin typeface="Calibri"/>
                <a:cs typeface="Calibri"/>
              </a:rPr>
              <a:t>n</a:t>
            </a:r>
            <a:r>
              <a:rPr sz="2400" spc="-25" dirty="0">
                <a:latin typeface="Calibri"/>
                <a:cs typeface="Calibri"/>
              </a:rPr>
              <a:t>t</a:t>
            </a:r>
            <a:r>
              <a:rPr sz="2400" dirty="0">
                <a:latin typeface="Calibri"/>
                <a:cs typeface="Calibri"/>
              </a:rPr>
              <a:t>er</a:t>
            </a:r>
            <a:r>
              <a:rPr sz="2400" spc="-45" dirty="0">
                <a:latin typeface="Calibri"/>
                <a:cs typeface="Calibri"/>
              </a:rPr>
              <a:t>f</a:t>
            </a:r>
            <a:r>
              <a:rPr sz="2400" dirty="0">
                <a:latin typeface="Calibri"/>
                <a:cs typeface="Calibri"/>
              </a:rPr>
              <a:t>ace</a:t>
            </a:r>
            <a:endParaRPr sz="2400">
              <a:latin typeface="Calibri"/>
              <a:cs typeface="Calibri"/>
            </a:endParaRPr>
          </a:p>
          <a:p>
            <a:pPr marL="287020" marR="2314575" indent="-274320">
              <a:lnSpc>
                <a:spcPct val="100000"/>
              </a:lnSpc>
              <a:spcBef>
                <a:spcPts val="600"/>
              </a:spcBef>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The</a:t>
            </a:r>
            <a:r>
              <a:rPr sz="2400" dirty="0">
                <a:latin typeface="Calibri"/>
                <a:cs typeface="Calibri"/>
              </a:rPr>
              <a:t>n</a:t>
            </a:r>
            <a:r>
              <a:rPr sz="2400" spc="-55" dirty="0">
                <a:latin typeface="Times New Roman"/>
                <a:cs typeface="Times New Roman"/>
              </a:rPr>
              <a:t> </a:t>
            </a:r>
            <a:r>
              <a:rPr sz="2400" spc="-40" dirty="0">
                <a:latin typeface="Calibri"/>
                <a:cs typeface="Calibri"/>
              </a:rPr>
              <a:t>y</a:t>
            </a:r>
            <a:r>
              <a:rPr sz="2400" spc="-5" dirty="0">
                <a:latin typeface="Calibri"/>
                <a:cs typeface="Calibri"/>
              </a:rPr>
              <a:t>o</a:t>
            </a:r>
            <a:r>
              <a:rPr sz="2400" dirty="0">
                <a:latin typeface="Calibri"/>
                <a:cs typeface="Calibri"/>
              </a:rPr>
              <a:t>u</a:t>
            </a:r>
            <a:r>
              <a:rPr sz="2400" spc="-60" dirty="0">
                <a:latin typeface="Times New Roman"/>
                <a:cs typeface="Times New Roman"/>
              </a:rPr>
              <a:t> </a:t>
            </a:r>
            <a:r>
              <a:rPr sz="2400" spc="-45" dirty="0">
                <a:latin typeface="Calibri"/>
                <a:cs typeface="Calibri"/>
              </a:rPr>
              <a:t>c</a:t>
            </a:r>
            <a:r>
              <a:rPr sz="2400" dirty="0">
                <a:latin typeface="Calibri"/>
                <a:cs typeface="Calibri"/>
              </a:rPr>
              <a:t>an</a:t>
            </a:r>
            <a:r>
              <a:rPr sz="2400" spc="-75" dirty="0">
                <a:latin typeface="Times New Roman"/>
                <a:cs typeface="Times New Roman"/>
              </a:rPr>
              <a:t> </a:t>
            </a:r>
            <a:r>
              <a:rPr sz="2400" spc="-5" dirty="0">
                <a:latin typeface="Calibri"/>
                <a:cs typeface="Calibri"/>
              </a:rPr>
              <a:t>pas</a:t>
            </a:r>
            <a:r>
              <a:rPr sz="2400" dirty="0">
                <a:latin typeface="Calibri"/>
                <a:cs typeface="Calibri"/>
              </a:rPr>
              <a:t>s</a:t>
            </a:r>
            <a:r>
              <a:rPr sz="2400" spc="-55" dirty="0">
                <a:latin typeface="Times New Roman"/>
                <a:cs typeface="Times New Roman"/>
              </a:rPr>
              <a:t> </a:t>
            </a:r>
            <a:r>
              <a:rPr sz="2400" spc="-15" dirty="0">
                <a:latin typeface="Calibri"/>
                <a:cs typeface="Calibri"/>
              </a:rPr>
              <a:t>o</a:t>
            </a:r>
            <a:r>
              <a:rPr sz="2400" spc="-5" dirty="0">
                <a:latin typeface="Calibri"/>
                <a:cs typeface="Calibri"/>
              </a:rPr>
              <a:t>bj</a:t>
            </a:r>
            <a:r>
              <a:rPr sz="2400" spc="5" dirty="0">
                <a:latin typeface="Calibri"/>
                <a:cs typeface="Calibri"/>
              </a:rPr>
              <a:t>e</a:t>
            </a:r>
            <a:r>
              <a:rPr sz="2400" spc="-10" dirty="0">
                <a:latin typeface="Calibri"/>
                <a:cs typeface="Calibri"/>
              </a:rPr>
              <a:t>ct</a:t>
            </a:r>
            <a:r>
              <a:rPr sz="2400" spc="-70" dirty="0">
                <a:latin typeface="Times New Roman"/>
                <a:cs typeface="Times New Roman"/>
              </a:rPr>
              <a:t> </a:t>
            </a:r>
            <a:r>
              <a:rPr sz="2400" dirty="0">
                <a:latin typeface="Calibri"/>
                <a:cs typeface="Calibri"/>
              </a:rPr>
              <a:t>i</a:t>
            </a:r>
            <a:r>
              <a:rPr sz="2400" spc="-5" dirty="0">
                <a:latin typeface="Calibri"/>
                <a:cs typeface="Calibri"/>
              </a:rPr>
              <a:t>n</a:t>
            </a:r>
            <a:r>
              <a:rPr sz="2400" spc="-30" dirty="0">
                <a:latin typeface="Calibri"/>
                <a:cs typeface="Calibri"/>
              </a:rPr>
              <a:t>s</a:t>
            </a:r>
            <a:r>
              <a:rPr sz="2400" spc="-35" dirty="0">
                <a:latin typeface="Calibri"/>
                <a:cs typeface="Calibri"/>
              </a:rPr>
              <a:t>t</a:t>
            </a:r>
            <a:r>
              <a:rPr sz="2400" dirty="0">
                <a:latin typeface="Calibri"/>
                <a:cs typeface="Calibri"/>
              </a:rPr>
              <a:t>anc</a:t>
            </a:r>
            <a:r>
              <a:rPr sz="2400" spc="-15" dirty="0">
                <a:latin typeface="Calibri"/>
                <a:cs typeface="Calibri"/>
              </a:rPr>
              <a:t>es</a:t>
            </a:r>
            <a:r>
              <a:rPr sz="2400" spc="-75" dirty="0">
                <a:latin typeface="Times New Roman"/>
                <a:cs typeface="Times New Roman"/>
              </a:rPr>
              <a:t> </a:t>
            </a:r>
            <a:r>
              <a:rPr sz="2400" dirty="0">
                <a:latin typeface="Calibri"/>
                <a:cs typeface="Calibri"/>
              </a:rPr>
              <a:t>in</a:t>
            </a:r>
            <a:r>
              <a:rPr sz="2400" spc="-60"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dirty="0">
                <a:latin typeface="Calibri"/>
                <a:cs typeface="Calibri"/>
              </a:rPr>
              <a:t>i</a:t>
            </a:r>
            <a:r>
              <a:rPr sz="2400" spc="-25" dirty="0">
                <a:latin typeface="Calibri"/>
                <a:cs typeface="Calibri"/>
              </a:rPr>
              <a:t>n</a:t>
            </a:r>
            <a:r>
              <a:rPr sz="2400" spc="-35" dirty="0">
                <a:latin typeface="Calibri"/>
                <a:cs typeface="Calibri"/>
              </a:rPr>
              <a:t>t</a:t>
            </a:r>
            <a:r>
              <a:rPr sz="2400" spc="-15" dirty="0">
                <a:latin typeface="Calibri"/>
                <a:cs typeface="Calibri"/>
              </a:rPr>
              <a:t>e</a:t>
            </a:r>
            <a:r>
              <a:rPr sz="2400" spc="-40" dirty="0">
                <a:latin typeface="Calibri"/>
                <a:cs typeface="Calibri"/>
              </a:rPr>
              <a:t>n</a:t>
            </a:r>
            <a:r>
              <a:rPr sz="2400" spc="-10" dirty="0">
                <a:latin typeface="Calibri"/>
                <a:cs typeface="Calibri"/>
              </a:rPr>
              <a:t>t</a:t>
            </a:r>
            <a:r>
              <a:rPr sz="2400" spc="-60" dirty="0">
                <a:latin typeface="Times New Roman"/>
                <a:cs typeface="Times New Roman"/>
              </a:rPr>
              <a:t> </a:t>
            </a:r>
            <a:r>
              <a:rPr sz="2400" spc="-50" dirty="0">
                <a:latin typeface="Calibri"/>
                <a:cs typeface="Calibri"/>
              </a:rPr>
              <a:t>e</a:t>
            </a:r>
            <a:r>
              <a:rPr sz="2400" spc="10" dirty="0">
                <a:latin typeface="Calibri"/>
                <a:cs typeface="Calibri"/>
              </a:rPr>
              <a:t>x</a:t>
            </a:r>
            <a:r>
              <a:rPr sz="2400" spc="-10" dirty="0">
                <a:latin typeface="Calibri"/>
                <a:cs typeface="Calibri"/>
              </a:rPr>
              <a:t>t</a:t>
            </a:r>
            <a:r>
              <a:rPr sz="2400" spc="-55" dirty="0">
                <a:latin typeface="Calibri"/>
                <a:cs typeface="Calibri"/>
              </a:rPr>
              <a:t>r</a:t>
            </a:r>
            <a:r>
              <a:rPr sz="2400" dirty="0">
                <a:latin typeface="Calibri"/>
                <a:cs typeface="Calibri"/>
              </a:rPr>
              <a:t>a</a:t>
            </a:r>
            <a:r>
              <a:rPr sz="2400" spc="-85" dirty="0">
                <a:latin typeface="Times New Roman"/>
                <a:cs typeface="Times New Roman"/>
              </a:rPr>
              <a:t> </a:t>
            </a:r>
            <a:r>
              <a:rPr sz="2400" spc="-5" dirty="0">
                <a:latin typeface="Calibri"/>
                <a:cs typeface="Calibri"/>
              </a:rPr>
              <a:t>us</a:t>
            </a:r>
            <a:r>
              <a:rPr sz="2400" dirty="0">
                <a:latin typeface="Calibri"/>
                <a:cs typeface="Calibri"/>
              </a:rPr>
              <a:t>i</a:t>
            </a:r>
            <a:r>
              <a:rPr sz="2400" spc="-5" dirty="0">
                <a:latin typeface="Calibri"/>
                <a:cs typeface="Calibri"/>
              </a:rPr>
              <a:t>n</a:t>
            </a:r>
            <a:r>
              <a:rPr sz="2400" dirty="0">
                <a:latin typeface="Calibri"/>
                <a:cs typeface="Calibri"/>
              </a:rPr>
              <a:t>g</a:t>
            </a:r>
            <a:r>
              <a:rPr sz="2400" spc="-65" dirty="0">
                <a:latin typeface="Times New Roman"/>
                <a:cs typeface="Times New Roman"/>
              </a:rPr>
              <a:t> </a:t>
            </a:r>
            <a:r>
              <a:rPr sz="2400" spc="-15" dirty="0">
                <a:latin typeface="Calibri"/>
                <a:cs typeface="Calibri"/>
              </a:rPr>
              <a:t>the</a:t>
            </a:r>
            <a:r>
              <a:rPr sz="2400" spc="-10" dirty="0">
                <a:latin typeface="Times New Roman"/>
                <a:cs typeface="Times New Roman"/>
              </a:rPr>
              <a:t> </a:t>
            </a:r>
            <a:r>
              <a:rPr sz="2400" spc="-5" dirty="0">
                <a:latin typeface="Calibri"/>
                <a:cs typeface="Calibri"/>
              </a:rPr>
              <a:t>putE</a:t>
            </a:r>
            <a:r>
              <a:rPr sz="2400" spc="20" dirty="0">
                <a:latin typeface="Calibri"/>
                <a:cs typeface="Calibri"/>
              </a:rPr>
              <a:t>x</a:t>
            </a:r>
            <a:r>
              <a:rPr sz="2400" spc="-10" dirty="0">
                <a:latin typeface="Calibri"/>
                <a:cs typeface="Calibri"/>
              </a:rPr>
              <a:t>t</a:t>
            </a:r>
            <a:r>
              <a:rPr sz="2400" spc="-55" dirty="0">
                <a:latin typeface="Calibri"/>
                <a:cs typeface="Calibri"/>
              </a:rPr>
              <a:t>r</a:t>
            </a:r>
            <a:r>
              <a:rPr sz="2400" spc="5" dirty="0">
                <a:latin typeface="Calibri"/>
                <a:cs typeface="Calibri"/>
              </a:rPr>
              <a:t>a</a:t>
            </a:r>
            <a:r>
              <a:rPr sz="2400" dirty="0">
                <a:latin typeface="Calibri"/>
                <a:cs typeface="Calibri"/>
              </a:rPr>
              <a:t>(</a:t>
            </a:r>
            <a:r>
              <a:rPr sz="2400" spc="-5" dirty="0">
                <a:latin typeface="Calibri"/>
                <a:cs typeface="Calibri"/>
              </a:rPr>
              <a:t>S</a:t>
            </a:r>
            <a:r>
              <a:rPr sz="2400" spc="5" dirty="0">
                <a:latin typeface="Calibri"/>
                <a:cs typeface="Calibri"/>
              </a:rPr>
              <a:t>e</a:t>
            </a:r>
            <a:r>
              <a:rPr sz="2400" dirty="0">
                <a:latin typeface="Calibri"/>
                <a:cs typeface="Calibri"/>
              </a:rPr>
              <a:t>rial</a:t>
            </a:r>
            <a:r>
              <a:rPr sz="2400" spc="-10" dirty="0">
                <a:latin typeface="Calibri"/>
                <a:cs typeface="Calibri"/>
              </a:rPr>
              <a:t>i</a:t>
            </a:r>
            <a:r>
              <a:rPr sz="2400" spc="-40" dirty="0">
                <a:latin typeface="Calibri"/>
                <a:cs typeface="Calibri"/>
              </a:rPr>
              <a:t>z</a:t>
            </a:r>
            <a:r>
              <a:rPr sz="2400" dirty="0">
                <a:latin typeface="Calibri"/>
                <a:cs typeface="Calibri"/>
              </a:rPr>
              <a:t>abl</a:t>
            </a:r>
            <a:r>
              <a:rPr sz="2400" spc="-5" dirty="0">
                <a:latin typeface="Calibri"/>
                <a:cs typeface="Calibri"/>
              </a:rPr>
              <a:t>e</a:t>
            </a:r>
            <a:r>
              <a:rPr sz="2400" spc="-10" dirty="0">
                <a:latin typeface="Calibri"/>
                <a:cs typeface="Calibri"/>
              </a:rPr>
              <a:t>..</a:t>
            </a:r>
            <a:r>
              <a:rPr sz="2400" dirty="0">
                <a:latin typeface="Calibri"/>
                <a:cs typeface="Calibri"/>
              </a:rPr>
              <a:t>)</a:t>
            </a:r>
            <a:r>
              <a:rPr sz="2400" spc="-120" dirty="0">
                <a:latin typeface="Times New Roman"/>
                <a:cs typeface="Times New Roman"/>
              </a:rPr>
              <a:t> </a:t>
            </a:r>
            <a:r>
              <a:rPr sz="2400" dirty="0">
                <a:latin typeface="Calibri"/>
                <a:cs typeface="Calibri"/>
              </a:rPr>
              <a:t>meth</a:t>
            </a:r>
            <a:r>
              <a:rPr sz="2400" spc="-15" dirty="0">
                <a:latin typeface="Calibri"/>
                <a:cs typeface="Calibri"/>
              </a:rPr>
              <a:t>o</a:t>
            </a:r>
            <a:r>
              <a:rPr sz="2400" dirty="0">
                <a:latin typeface="Calibri"/>
                <a:cs typeface="Calibri"/>
              </a:rPr>
              <a:t>d</a:t>
            </a:r>
            <a:endParaRPr sz="2400">
              <a:latin typeface="Calibri"/>
              <a:cs typeface="Calibri"/>
            </a:endParaRPr>
          </a:p>
          <a:p>
            <a:pPr marL="12700">
              <a:lnSpc>
                <a:spcPct val="100000"/>
              </a:lnSpc>
              <a:spcBef>
                <a:spcPts val="600"/>
              </a:spcBef>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225" dirty="0">
                <a:latin typeface="Calibri"/>
                <a:cs typeface="Calibri"/>
              </a:rPr>
              <a:t>T</a:t>
            </a:r>
            <a:r>
              <a:rPr sz="2400" dirty="0">
                <a:latin typeface="Calibri"/>
                <a:cs typeface="Calibri"/>
              </a:rPr>
              <a:t>o</a:t>
            </a:r>
            <a:r>
              <a:rPr sz="2400" spc="-60" dirty="0">
                <a:latin typeface="Times New Roman"/>
                <a:cs typeface="Times New Roman"/>
              </a:rPr>
              <a:t> </a:t>
            </a:r>
            <a:r>
              <a:rPr sz="2400" spc="-50" dirty="0">
                <a:latin typeface="Calibri"/>
                <a:cs typeface="Calibri"/>
              </a:rPr>
              <a:t>r</a:t>
            </a:r>
            <a:r>
              <a:rPr sz="2400" spc="-15" dirty="0">
                <a:latin typeface="Calibri"/>
                <a:cs typeface="Calibri"/>
              </a:rPr>
              <a:t>e</a:t>
            </a:r>
            <a:r>
              <a:rPr sz="2400" spc="-20" dirty="0">
                <a:latin typeface="Calibri"/>
                <a:cs typeface="Calibri"/>
              </a:rPr>
              <a:t>t</a:t>
            </a:r>
            <a:r>
              <a:rPr sz="2400" dirty="0">
                <a:latin typeface="Calibri"/>
                <a:cs typeface="Calibri"/>
              </a:rPr>
              <a:t>ri</a:t>
            </a:r>
            <a:r>
              <a:rPr sz="2400" spc="-15" dirty="0">
                <a:latin typeface="Calibri"/>
                <a:cs typeface="Calibri"/>
              </a:rPr>
              <a:t>e</a:t>
            </a:r>
            <a:r>
              <a:rPr sz="2400" spc="-50" dirty="0">
                <a:latin typeface="Calibri"/>
                <a:cs typeface="Calibri"/>
              </a:rPr>
              <a:t>v</a:t>
            </a:r>
            <a:r>
              <a:rPr sz="2400" spc="-15" dirty="0">
                <a:latin typeface="Calibri"/>
                <a:cs typeface="Calibri"/>
              </a:rPr>
              <a:t>e</a:t>
            </a:r>
            <a:r>
              <a:rPr sz="2400" spc="-60" dirty="0">
                <a:latin typeface="Times New Roman"/>
                <a:cs typeface="Times New Roman"/>
              </a:rPr>
              <a:t> </a:t>
            </a:r>
            <a:r>
              <a:rPr sz="2400" spc="-15" dirty="0">
                <a:latin typeface="Calibri"/>
                <a:cs typeface="Calibri"/>
              </a:rPr>
              <a:t>the</a:t>
            </a:r>
            <a:r>
              <a:rPr sz="2400" spc="-55" dirty="0">
                <a:latin typeface="Times New Roman"/>
                <a:cs typeface="Times New Roman"/>
              </a:rPr>
              <a:t> </a:t>
            </a:r>
            <a:r>
              <a:rPr sz="2400" spc="-10" dirty="0">
                <a:latin typeface="Calibri"/>
                <a:cs typeface="Calibri"/>
              </a:rPr>
              <a:t>o</a:t>
            </a:r>
            <a:r>
              <a:rPr sz="2400" spc="-5" dirty="0">
                <a:latin typeface="Calibri"/>
                <a:cs typeface="Calibri"/>
              </a:rPr>
              <a:t>bj</a:t>
            </a:r>
            <a:r>
              <a:rPr sz="2400" spc="5" dirty="0">
                <a:latin typeface="Calibri"/>
                <a:cs typeface="Calibri"/>
              </a:rPr>
              <a:t>e</a:t>
            </a:r>
            <a:r>
              <a:rPr sz="2400" spc="-10" dirty="0">
                <a:latin typeface="Calibri"/>
                <a:cs typeface="Calibri"/>
              </a:rPr>
              <a:t>ct</a:t>
            </a:r>
            <a:r>
              <a:rPr sz="2400" spc="-70" dirty="0">
                <a:latin typeface="Times New Roman"/>
                <a:cs typeface="Times New Roman"/>
              </a:rPr>
              <a:t> </a:t>
            </a:r>
            <a:r>
              <a:rPr sz="2400" dirty="0">
                <a:latin typeface="Calibri"/>
                <a:cs typeface="Calibri"/>
              </a:rPr>
              <a:t>in</a:t>
            </a:r>
            <a:r>
              <a:rPr sz="2400" spc="-60"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spc="-20" dirty="0">
                <a:latin typeface="Calibri"/>
                <a:cs typeface="Calibri"/>
              </a:rPr>
              <a:t>se</a:t>
            </a:r>
            <a:r>
              <a:rPr sz="2400" spc="-35" dirty="0">
                <a:latin typeface="Calibri"/>
                <a:cs typeface="Calibri"/>
              </a:rPr>
              <a:t>c</a:t>
            </a:r>
            <a:r>
              <a:rPr sz="2400" spc="-5" dirty="0">
                <a:latin typeface="Calibri"/>
                <a:cs typeface="Calibri"/>
              </a:rPr>
              <a:t>on</a:t>
            </a:r>
            <a:r>
              <a:rPr sz="2400" dirty="0">
                <a:latin typeface="Calibri"/>
                <a:cs typeface="Calibri"/>
              </a:rPr>
              <a:t>d</a:t>
            </a:r>
            <a:r>
              <a:rPr sz="2400" spc="-60" dirty="0">
                <a:latin typeface="Times New Roman"/>
                <a:cs typeface="Times New Roman"/>
              </a:rPr>
              <a:t> </a:t>
            </a:r>
            <a:r>
              <a:rPr sz="2400" dirty="0">
                <a:latin typeface="Calibri"/>
                <a:cs typeface="Calibri"/>
              </a:rPr>
              <a:t>activi</a:t>
            </a:r>
            <a:r>
              <a:rPr sz="2400" spc="-10" dirty="0">
                <a:latin typeface="Calibri"/>
                <a:cs typeface="Calibri"/>
              </a:rPr>
              <a:t>ty</a:t>
            </a:r>
            <a:r>
              <a:rPr sz="2400" spc="-80" dirty="0">
                <a:latin typeface="Times New Roman"/>
                <a:cs typeface="Times New Roman"/>
              </a:rPr>
              <a:t> </a:t>
            </a:r>
            <a:r>
              <a:rPr sz="2400" spc="-35" dirty="0">
                <a:latin typeface="Calibri"/>
                <a:cs typeface="Calibri"/>
              </a:rPr>
              <a:t>c</a:t>
            </a:r>
            <a:r>
              <a:rPr sz="2400" dirty="0">
                <a:latin typeface="Calibri"/>
                <a:cs typeface="Calibri"/>
              </a:rPr>
              <a:t>all</a:t>
            </a:r>
            <a:r>
              <a:rPr sz="2400" spc="-55" dirty="0">
                <a:latin typeface="Times New Roman"/>
                <a:cs typeface="Times New Roman"/>
              </a:rPr>
              <a:t> </a:t>
            </a:r>
            <a:r>
              <a:rPr sz="2400" spc="-45" dirty="0">
                <a:latin typeface="Calibri"/>
                <a:cs typeface="Calibri"/>
              </a:rPr>
              <a:t>g</a:t>
            </a:r>
            <a:r>
              <a:rPr sz="2400" spc="-15" dirty="0">
                <a:latin typeface="Calibri"/>
                <a:cs typeface="Calibri"/>
              </a:rPr>
              <a:t>e</a:t>
            </a:r>
            <a:r>
              <a:rPr sz="2400" spc="-20" dirty="0">
                <a:latin typeface="Calibri"/>
                <a:cs typeface="Calibri"/>
              </a:rPr>
              <a:t>t</a:t>
            </a:r>
            <a:r>
              <a:rPr sz="2400" dirty="0">
                <a:latin typeface="Calibri"/>
                <a:cs typeface="Calibri"/>
              </a:rPr>
              <a:t>I</a:t>
            </a:r>
            <a:r>
              <a:rPr sz="2400" spc="-30" dirty="0">
                <a:latin typeface="Calibri"/>
                <a:cs typeface="Calibri"/>
              </a:rPr>
              <a:t>n</a:t>
            </a:r>
            <a:r>
              <a:rPr sz="2400" spc="-35" dirty="0">
                <a:latin typeface="Calibri"/>
                <a:cs typeface="Calibri"/>
              </a:rPr>
              <a:t>t</a:t>
            </a:r>
            <a:r>
              <a:rPr sz="2400" spc="-15" dirty="0">
                <a:latin typeface="Calibri"/>
                <a:cs typeface="Calibri"/>
              </a:rPr>
              <a:t>e</a:t>
            </a:r>
            <a:r>
              <a:rPr sz="2400" spc="-40" dirty="0">
                <a:latin typeface="Calibri"/>
                <a:cs typeface="Calibri"/>
              </a:rPr>
              <a:t>n</a:t>
            </a:r>
            <a:r>
              <a:rPr sz="2400" spc="-10" dirty="0">
                <a:latin typeface="Calibri"/>
                <a:cs typeface="Calibri"/>
              </a:rPr>
              <a:t>t</a:t>
            </a:r>
            <a:r>
              <a:rPr sz="2400" dirty="0">
                <a:latin typeface="Calibri"/>
                <a:cs typeface="Calibri"/>
              </a:rPr>
              <a:t>()</a:t>
            </a:r>
            <a:r>
              <a:rPr sz="2400" spc="15" dirty="0">
                <a:latin typeface="Calibri"/>
                <a:cs typeface="Calibri"/>
              </a:rPr>
              <a:t>.</a:t>
            </a:r>
            <a:r>
              <a:rPr sz="2400" spc="-45" dirty="0">
                <a:latin typeface="Calibri"/>
                <a:cs typeface="Calibri"/>
              </a:rPr>
              <a:t>g</a:t>
            </a:r>
            <a:r>
              <a:rPr sz="2400" spc="-15" dirty="0">
                <a:latin typeface="Calibri"/>
                <a:cs typeface="Calibri"/>
              </a:rPr>
              <a:t>e</a:t>
            </a:r>
            <a:r>
              <a:rPr sz="2400" spc="-20" dirty="0">
                <a:latin typeface="Calibri"/>
                <a:cs typeface="Calibri"/>
              </a:rPr>
              <a:t>t</a:t>
            </a:r>
            <a:r>
              <a:rPr sz="2400" spc="-5" dirty="0">
                <a:latin typeface="Calibri"/>
                <a:cs typeface="Calibri"/>
              </a:rPr>
              <a:t>S</a:t>
            </a:r>
            <a:r>
              <a:rPr sz="2400" spc="5" dirty="0">
                <a:latin typeface="Calibri"/>
                <a:cs typeface="Calibri"/>
              </a:rPr>
              <a:t>e</a:t>
            </a:r>
            <a:r>
              <a:rPr sz="2400" dirty="0">
                <a:latin typeface="Calibri"/>
                <a:cs typeface="Calibri"/>
              </a:rPr>
              <a:t>riali</a:t>
            </a:r>
            <a:r>
              <a:rPr sz="2400" spc="-35" dirty="0">
                <a:latin typeface="Calibri"/>
                <a:cs typeface="Calibri"/>
              </a:rPr>
              <a:t>z</a:t>
            </a:r>
            <a:r>
              <a:rPr sz="2400" dirty="0">
                <a:latin typeface="Calibri"/>
                <a:cs typeface="Calibri"/>
              </a:rPr>
              <a:t>abl</a:t>
            </a:r>
            <a:r>
              <a:rPr sz="2400" spc="-10" dirty="0">
                <a:latin typeface="Calibri"/>
                <a:cs typeface="Calibri"/>
              </a:rPr>
              <a:t>e</a:t>
            </a:r>
            <a:r>
              <a:rPr sz="2400" spc="-5" dirty="0">
                <a:latin typeface="Calibri"/>
                <a:cs typeface="Calibri"/>
              </a:rPr>
              <a:t>E</a:t>
            </a:r>
            <a:r>
              <a:rPr sz="2400" spc="5" dirty="0">
                <a:latin typeface="Calibri"/>
                <a:cs typeface="Calibri"/>
              </a:rPr>
              <a:t>x</a:t>
            </a:r>
            <a:r>
              <a:rPr sz="2400" spc="-10" dirty="0">
                <a:latin typeface="Calibri"/>
                <a:cs typeface="Calibri"/>
              </a:rPr>
              <a:t>t</a:t>
            </a:r>
            <a:r>
              <a:rPr sz="2400" spc="-55" dirty="0">
                <a:latin typeface="Calibri"/>
                <a:cs typeface="Calibri"/>
              </a:rPr>
              <a:t>r</a:t>
            </a:r>
            <a:r>
              <a:rPr sz="2400" spc="10" dirty="0">
                <a:latin typeface="Calibri"/>
                <a:cs typeface="Calibri"/>
              </a:rPr>
              <a:t>a</a:t>
            </a:r>
            <a:r>
              <a:rPr sz="2400" spc="-10" dirty="0">
                <a:latin typeface="Calibri"/>
                <a:cs typeface="Calibri"/>
              </a:rPr>
              <a:t>()</a:t>
            </a:r>
            <a:endParaRPr sz="2400">
              <a:latin typeface="Calibri"/>
              <a:cs typeface="Calibri"/>
            </a:endParaRPr>
          </a:p>
        </p:txBody>
      </p:sp>
      <p:sp>
        <p:nvSpPr>
          <p:cNvPr id="4" name="object 4"/>
          <p:cNvSpPr txBox="1"/>
          <p:nvPr/>
        </p:nvSpPr>
        <p:spPr>
          <a:xfrm>
            <a:off x="3116579" y="3571637"/>
            <a:ext cx="5525135" cy="1154430"/>
          </a:xfrm>
          <a:prstGeom prst="rect">
            <a:avLst/>
          </a:prstGeom>
          <a:ln w="9524">
            <a:solidFill>
              <a:srgbClr val="AAAFC7"/>
            </a:solidFill>
          </a:ln>
        </p:spPr>
        <p:txBody>
          <a:bodyPr vert="horz" wrap="square" lIns="0" tIns="0" rIns="0" bIns="0" rtlCol="0">
            <a:spAutoFit/>
          </a:bodyPr>
          <a:lstStyle/>
          <a:p>
            <a:pPr marL="86360">
              <a:lnSpc>
                <a:spcPct val="100000"/>
              </a:lnSpc>
            </a:pPr>
            <a:r>
              <a:rPr sz="1200" i="1" spc="-5" dirty="0">
                <a:solidFill>
                  <a:srgbClr val="7F7F7F"/>
                </a:solidFill>
                <a:latin typeface="Courier New"/>
                <a:cs typeface="Courier New"/>
              </a:rPr>
              <a:t>/</a:t>
            </a:r>
            <a:r>
              <a:rPr sz="1200" i="1" dirty="0">
                <a:solidFill>
                  <a:srgbClr val="7F7F7F"/>
                </a:solidFill>
                <a:latin typeface="Courier New"/>
                <a:cs typeface="Courier New"/>
              </a:rPr>
              <a:t>/</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T</a:t>
            </a:r>
            <a:r>
              <a:rPr sz="1200" i="1" dirty="0">
                <a:solidFill>
                  <a:srgbClr val="7F7F7F"/>
                </a:solidFill>
                <a:latin typeface="Courier New"/>
                <a:cs typeface="Courier New"/>
              </a:rPr>
              <a:t>o</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p</a:t>
            </a:r>
            <a:r>
              <a:rPr sz="1200" i="1" spc="10" dirty="0">
                <a:solidFill>
                  <a:srgbClr val="7F7F7F"/>
                </a:solidFill>
                <a:latin typeface="Courier New"/>
                <a:cs typeface="Courier New"/>
              </a:rPr>
              <a:t>a</a:t>
            </a:r>
            <a:r>
              <a:rPr sz="1200" i="1" spc="-5" dirty="0">
                <a:solidFill>
                  <a:srgbClr val="7F7F7F"/>
                </a:solidFill>
                <a:latin typeface="Courier New"/>
                <a:cs typeface="Courier New"/>
              </a:rPr>
              <a:t>s</a:t>
            </a:r>
            <a:r>
              <a:rPr sz="1200" i="1" dirty="0">
                <a:solidFill>
                  <a:srgbClr val="7F7F7F"/>
                </a:solidFill>
                <a:latin typeface="Courier New"/>
                <a:cs typeface="Courier New"/>
              </a:rPr>
              <a:t>s</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a</a:t>
            </a:r>
            <a:r>
              <a:rPr sz="1200" i="1" dirty="0">
                <a:solidFill>
                  <a:srgbClr val="7F7F7F"/>
                </a:solidFill>
                <a:latin typeface="Courier New"/>
                <a:cs typeface="Courier New"/>
              </a:rPr>
              <a:t>n</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10" dirty="0">
                <a:solidFill>
                  <a:srgbClr val="7F7F7F"/>
                </a:solidFill>
                <a:latin typeface="Courier New"/>
                <a:cs typeface="Courier New"/>
              </a:rPr>
              <a:t>ob</a:t>
            </a:r>
            <a:r>
              <a:rPr sz="1200" i="1" spc="-5" dirty="0">
                <a:solidFill>
                  <a:srgbClr val="7F7F7F"/>
                </a:solidFill>
                <a:latin typeface="Courier New"/>
                <a:cs typeface="Courier New"/>
              </a:rPr>
              <a:t>je</a:t>
            </a:r>
            <a:r>
              <a:rPr sz="1200" i="1" spc="10" dirty="0">
                <a:solidFill>
                  <a:srgbClr val="7F7F7F"/>
                </a:solidFill>
                <a:latin typeface="Courier New"/>
                <a:cs typeface="Courier New"/>
              </a:rPr>
              <a:t>c</a:t>
            </a:r>
            <a:r>
              <a:rPr sz="1200" i="1" dirty="0">
                <a:solidFill>
                  <a:srgbClr val="7F7F7F"/>
                </a:solidFill>
                <a:latin typeface="Courier New"/>
                <a:cs typeface="Courier New"/>
              </a:rPr>
              <a:t>t</a:t>
            </a:r>
            <a:endParaRPr sz="1200">
              <a:latin typeface="Courier New"/>
              <a:cs typeface="Courier New"/>
            </a:endParaRPr>
          </a:p>
          <a:p>
            <a:pPr marL="86360">
              <a:lnSpc>
                <a:spcPct val="100000"/>
              </a:lnSpc>
              <a:spcBef>
                <a:spcPts val="215"/>
              </a:spcBef>
            </a:pPr>
            <a:r>
              <a:rPr sz="1200" spc="-5" dirty="0">
                <a:latin typeface="Courier New"/>
                <a:cs typeface="Courier New"/>
              </a:rPr>
              <a:t>in</a:t>
            </a:r>
            <a:r>
              <a:rPr sz="1200" spc="10" dirty="0">
                <a:latin typeface="Courier New"/>
                <a:cs typeface="Courier New"/>
              </a:rPr>
              <a:t>t</a:t>
            </a:r>
            <a:r>
              <a:rPr sz="1200" spc="-5" dirty="0">
                <a:latin typeface="Courier New"/>
                <a:cs typeface="Courier New"/>
              </a:rPr>
              <a:t>en</a:t>
            </a:r>
            <a:r>
              <a:rPr sz="1200" spc="10" dirty="0">
                <a:latin typeface="Courier New"/>
                <a:cs typeface="Courier New"/>
              </a:rPr>
              <a:t>t</a:t>
            </a:r>
            <a:r>
              <a:rPr sz="1200" spc="-5" dirty="0">
                <a:latin typeface="Courier New"/>
                <a:cs typeface="Courier New"/>
              </a:rPr>
              <a:t>.</a:t>
            </a:r>
            <a:r>
              <a:rPr sz="1200" spc="10" dirty="0">
                <a:latin typeface="Courier New"/>
                <a:cs typeface="Courier New"/>
              </a:rPr>
              <a:t>p</a:t>
            </a:r>
            <a:r>
              <a:rPr sz="1200" spc="-5" dirty="0">
                <a:latin typeface="Courier New"/>
                <a:cs typeface="Courier New"/>
              </a:rPr>
              <a:t>u</a:t>
            </a:r>
            <a:r>
              <a:rPr sz="1200" spc="10" dirty="0">
                <a:latin typeface="Courier New"/>
                <a:cs typeface="Courier New"/>
              </a:rPr>
              <a:t>t</a:t>
            </a:r>
            <a:r>
              <a:rPr sz="1200" spc="-5" dirty="0">
                <a:latin typeface="Courier New"/>
                <a:cs typeface="Courier New"/>
              </a:rPr>
              <a:t>Ex</a:t>
            </a:r>
            <a:r>
              <a:rPr sz="1200" spc="10" dirty="0">
                <a:latin typeface="Courier New"/>
                <a:cs typeface="Courier New"/>
              </a:rPr>
              <a:t>t</a:t>
            </a:r>
            <a:r>
              <a:rPr sz="1200" spc="-5" dirty="0">
                <a:latin typeface="Courier New"/>
                <a:cs typeface="Courier New"/>
              </a:rPr>
              <a:t>r</a:t>
            </a:r>
            <a:r>
              <a:rPr sz="1200" spc="20" dirty="0">
                <a:latin typeface="Courier New"/>
                <a:cs typeface="Courier New"/>
              </a:rPr>
              <a:t>a</a:t>
            </a:r>
            <a:r>
              <a:rPr sz="1200" spc="10" dirty="0">
                <a:latin typeface="Courier New"/>
                <a:cs typeface="Courier New"/>
              </a:rPr>
              <a:t>(</a:t>
            </a:r>
            <a:r>
              <a:rPr sz="1200" b="1" spc="-5" dirty="0">
                <a:solidFill>
                  <a:srgbClr val="007F00"/>
                </a:solidFill>
                <a:latin typeface="Courier New"/>
                <a:cs typeface="Courier New"/>
              </a:rPr>
              <a:t>"M</a:t>
            </a:r>
            <a:r>
              <a:rPr sz="1200" b="1" spc="10" dirty="0">
                <a:solidFill>
                  <a:srgbClr val="007F00"/>
                </a:solidFill>
                <a:latin typeface="Courier New"/>
                <a:cs typeface="Courier New"/>
              </a:rPr>
              <a:t>y</a:t>
            </a:r>
            <a:r>
              <a:rPr sz="1200" b="1" spc="-5" dirty="0">
                <a:solidFill>
                  <a:srgbClr val="007F00"/>
                </a:solidFill>
                <a:latin typeface="Courier New"/>
                <a:cs typeface="Courier New"/>
              </a:rPr>
              <a:t>Cl</a:t>
            </a:r>
            <a:r>
              <a:rPr sz="1200" b="1" spc="10" dirty="0">
                <a:solidFill>
                  <a:srgbClr val="007F00"/>
                </a:solidFill>
                <a:latin typeface="Courier New"/>
                <a:cs typeface="Courier New"/>
              </a:rPr>
              <a:t>a</a:t>
            </a:r>
            <a:r>
              <a:rPr sz="1200" b="1" spc="-5" dirty="0">
                <a:solidFill>
                  <a:srgbClr val="007F00"/>
                </a:solidFill>
                <a:latin typeface="Courier New"/>
                <a:cs typeface="Courier New"/>
              </a:rPr>
              <a:t>s</a:t>
            </a:r>
            <a:r>
              <a:rPr sz="1200" b="1" spc="10" dirty="0">
                <a:solidFill>
                  <a:srgbClr val="007F00"/>
                </a:solidFill>
                <a:latin typeface="Courier New"/>
                <a:cs typeface="Courier New"/>
              </a:rPr>
              <a:t>s</a:t>
            </a:r>
            <a:r>
              <a:rPr sz="1200" b="1" spc="-5" dirty="0">
                <a:solidFill>
                  <a:srgbClr val="007F00"/>
                </a:solidFill>
                <a:latin typeface="Courier New"/>
                <a:cs typeface="Courier New"/>
              </a:rPr>
              <a:t>"</a:t>
            </a:r>
            <a:r>
              <a:rPr sz="1200" dirty="0">
                <a:latin typeface="Courier New"/>
                <a:cs typeface="Courier New"/>
              </a:rPr>
              <a:t>,</a:t>
            </a:r>
            <a:r>
              <a:rPr sz="1200" dirty="0">
                <a:latin typeface="Times New Roman"/>
                <a:cs typeface="Times New Roman"/>
              </a:rPr>
              <a:t> </a:t>
            </a:r>
            <a:r>
              <a:rPr sz="1200" spc="130" dirty="0">
                <a:latin typeface="Times New Roman"/>
                <a:cs typeface="Times New Roman"/>
              </a:rPr>
              <a:t> </a:t>
            </a:r>
            <a:r>
              <a:rPr sz="1200" spc="-5" dirty="0">
                <a:latin typeface="Courier New"/>
                <a:cs typeface="Courier New"/>
              </a:rPr>
              <a:t>o</a:t>
            </a:r>
            <a:r>
              <a:rPr sz="1200" spc="10" dirty="0">
                <a:latin typeface="Courier New"/>
                <a:cs typeface="Courier New"/>
              </a:rPr>
              <a:t>b</a:t>
            </a:r>
            <a:r>
              <a:rPr sz="1200" dirty="0">
                <a:latin typeface="Courier New"/>
                <a:cs typeface="Courier New"/>
              </a:rPr>
              <a:t>j</a:t>
            </a:r>
            <a:r>
              <a:rPr sz="1200" spc="10" dirty="0">
                <a:latin typeface="Courier New"/>
                <a:cs typeface="Courier New"/>
              </a:rPr>
              <a:t>);</a:t>
            </a:r>
            <a:endParaRPr sz="1200">
              <a:latin typeface="Courier New"/>
              <a:cs typeface="Courier New"/>
            </a:endParaRPr>
          </a:p>
          <a:p>
            <a:pPr>
              <a:lnSpc>
                <a:spcPct val="100000"/>
              </a:lnSpc>
              <a:spcBef>
                <a:spcPts val="32"/>
              </a:spcBef>
            </a:pPr>
            <a:endParaRPr sz="1600">
              <a:latin typeface="Times New Roman"/>
              <a:cs typeface="Times New Roman"/>
            </a:endParaRPr>
          </a:p>
          <a:p>
            <a:pPr marL="86360">
              <a:lnSpc>
                <a:spcPct val="100000"/>
              </a:lnSpc>
            </a:pPr>
            <a:r>
              <a:rPr sz="1200" i="1" spc="-5" dirty="0">
                <a:solidFill>
                  <a:srgbClr val="7F7F7F"/>
                </a:solidFill>
                <a:latin typeface="Courier New"/>
                <a:cs typeface="Courier New"/>
              </a:rPr>
              <a:t>/</a:t>
            </a:r>
            <a:r>
              <a:rPr sz="1200" i="1" dirty="0">
                <a:solidFill>
                  <a:srgbClr val="7F7F7F"/>
                </a:solidFill>
                <a:latin typeface="Courier New"/>
                <a:cs typeface="Courier New"/>
              </a:rPr>
              <a:t>/</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T</a:t>
            </a:r>
            <a:r>
              <a:rPr sz="1200" i="1" dirty="0">
                <a:solidFill>
                  <a:srgbClr val="7F7F7F"/>
                </a:solidFill>
                <a:latin typeface="Courier New"/>
                <a:cs typeface="Courier New"/>
              </a:rPr>
              <a:t>o</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r</a:t>
            </a:r>
            <a:r>
              <a:rPr sz="1200" i="1" spc="10" dirty="0">
                <a:solidFill>
                  <a:srgbClr val="7F7F7F"/>
                </a:solidFill>
                <a:latin typeface="Courier New"/>
                <a:cs typeface="Courier New"/>
              </a:rPr>
              <a:t>e</a:t>
            </a:r>
            <a:r>
              <a:rPr sz="1200" i="1" spc="-5" dirty="0">
                <a:solidFill>
                  <a:srgbClr val="7F7F7F"/>
                </a:solidFill>
                <a:latin typeface="Courier New"/>
                <a:cs typeface="Courier New"/>
              </a:rPr>
              <a:t>t</a:t>
            </a:r>
            <a:r>
              <a:rPr sz="1200" i="1" spc="10" dirty="0">
                <a:solidFill>
                  <a:srgbClr val="7F7F7F"/>
                </a:solidFill>
                <a:latin typeface="Courier New"/>
                <a:cs typeface="Courier New"/>
              </a:rPr>
              <a:t>r</a:t>
            </a:r>
            <a:r>
              <a:rPr sz="1200" i="1" spc="-5" dirty="0">
                <a:solidFill>
                  <a:srgbClr val="7F7F7F"/>
                </a:solidFill>
                <a:latin typeface="Courier New"/>
                <a:cs typeface="Courier New"/>
              </a:rPr>
              <a:t>ie</a:t>
            </a:r>
            <a:r>
              <a:rPr sz="1200" i="1" spc="10" dirty="0">
                <a:solidFill>
                  <a:srgbClr val="7F7F7F"/>
                </a:solidFill>
                <a:latin typeface="Courier New"/>
                <a:cs typeface="Courier New"/>
              </a:rPr>
              <a:t>v</a:t>
            </a:r>
            <a:r>
              <a:rPr sz="1200" i="1" dirty="0">
                <a:solidFill>
                  <a:srgbClr val="7F7F7F"/>
                </a:solidFill>
                <a:latin typeface="Courier New"/>
                <a:cs typeface="Courier New"/>
              </a:rPr>
              <a:t>e</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10" dirty="0">
                <a:solidFill>
                  <a:srgbClr val="7F7F7F"/>
                </a:solidFill>
                <a:latin typeface="Courier New"/>
                <a:cs typeface="Courier New"/>
              </a:rPr>
              <a:t>o</a:t>
            </a:r>
            <a:r>
              <a:rPr sz="1200" i="1" spc="-5" dirty="0">
                <a:solidFill>
                  <a:srgbClr val="7F7F7F"/>
                </a:solidFill>
                <a:latin typeface="Courier New"/>
                <a:cs typeface="Courier New"/>
              </a:rPr>
              <a:t>bj</a:t>
            </a:r>
            <a:r>
              <a:rPr sz="1200" i="1" spc="10" dirty="0">
                <a:solidFill>
                  <a:srgbClr val="7F7F7F"/>
                </a:solidFill>
                <a:latin typeface="Courier New"/>
                <a:cs typeface="Courier New"/>
              </a:rPr>
              <a:t>e</a:t>
            </a:r>
            <a:r>
              <a:rPr sz="1200" i="1" spc="-5" dirty="0">
                <a:solidFill>
                  <a:srgbClr val="7F7F7F"/>
                </a:solidFill>
                <a:latin typeface="Courier New"/>
                <a:cs typeface="Courier New"/>
              </a:rPr>
              <a:t>c</a:t>
            </a:r>
            <a:r>
              <a:rPr sz="1200" i="1" dirty="0">
                <a:solidFill>
                  <a:srgbClr val="7F7F7F"/>
                </a:solidFill>
                <a:latin typeface="Courier New"/>
                <a:cs typeface="Courier New"/>
              </a:rPr>
              <a:t>t</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i</a:t>
            </a:r>
            <a:r>
              <a:rPr sz="1200" i="1" dirty="0">
                <a:solidFill>
                  <a:srgbClr val="7F7F7F"/>
                </a:solidFill>
                <a:latin typeface="Courier New"/>
                <a:cs typeface="Courier New"/>
              </a:rPr>
              <a:t>n</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10" dirty="0">
                <a:solidFill>
                  <a:srgbClr val="7F7F7F"/>
                </a:solidFill>
                <a:latin typeface="Courier New"/>
                <a:cs typeface="Courier New"/>
              </a:rPr>
              <a:t>s</a:t>
            </a:r>
            <a:r>
              <a:rPr sz="1200" i="1" spc="-5" dirty="0">
                <a:solidFill>
                  <a:srgbClr val="7F7F7F"/>
                </a:solidFill>
                <a:latin typeface="Courier New"/>
                <a:cs typeface="Courier New"/>
              </a:rPr>
              <a:t>ec</a:t>
            </a:r>
            <a:r>
              <a:rPr sz="1200" i="1" spc="10" dirty="0">
                <a:solidFill>
                  <a:srgbClr val="7F7F7F"/>
                </a:solidFill>
                <a:latin typeface="Courier New"/>
                <a:cs typeface="Courier New"/>
              </a:rPr>
              <a:t>o</a:t>
            </a:r>
            <a:r>
              <a:rPr sz="1200" i="1" spc="-5" dirty="0">
                <a:solidFill>
                  <a:srgbClr val="7F7F7F"/>
                </a:solidFill>
                <a:latin typeface="Courier New"/>
                <a:cs typeface="Courier New"/>
              </a:rPr>
              <a:t>n</a:t>
            </a:r>
            <a:r>
              <a:rPr sz="1200" i="1" dirty="0">
                <a:solidFill>
                  <a:srgbClr val="7F7F7F"/>
                </a:solidFill>
                <a:latin typeface="Courier New"/>
                <a:cs typeface="Courier New"/>
              </a:rPr>
              <a:t>d</a:t>
            </a:r>
            <a:r>
              <a:rPr sz="1200" i="1" dirty="0">
                <a:solidFill>
                  <a:srgbClr val="7F7F7F"/>
                </a:solidFill>
                <a:latin typeface="Times New Roman"/>
                <a:cs typeface="Times New Roman"/>
              </a:rPr>
              <a:t> </a:t>
            </a:r>
            <a:r>
              <a:rPr sz="1200" i="1" spc="140" dirty="0">
                <a:solidFill>
                  <a:srgbClr val="7F7F7F"/>
                </a:solidFill>
                <a:latin typeface="Times New Roman"/>
                <a:cs typeface="Times New Roman"/>
              </a:rPr>
              <a:t> </a:t>
            </a:r>
            <a:r>
              <a:rPr sz="1200" i="1" spc="-5" dirty="0">
                <a:solidFill>
                  <a:srgbClr val="7F7F7F"/>
                </a:solidFill>
                <a:latin typeface="Courier New"/>
                <a:cs typeface="Courier New"/>
              </a:rPr>
              <a:t>Ac</a:t>
            </a:r>
            <a:r>
              <a:rPr sz="1200" i="1" spc="10" dirty="0">
                <a:solidFill>
                  <a:srgbClr val="7F7F7F"/>
                </a:solidFill>
                <a:latin typeface="Courier New"/>
                <a:cs typeface="Courier New"/>
              </a:rPr>
              <a:t>t</a:t>
            </a:r>
            <a:r>
              <a:rPr sz="1200" i="1" spc="-5" dirty="0">
                <a:solidFill>
                  <a:srgbClr val="7F7F7F"/>
                </a:solidFill>
                <a:latin typeface="Courier New"/>
                <a:cs typeface="Courier New"/>
              </a:rPr>
              <a:t>iv</a:t>
            </a:r>
            <a:r>
              <a:rPr sz="1200" i="1" spc="10" dirty="0">
                <a:solidFill>
                  <a:srgbClr val="7F7F7F"/>
                </a:solidFill>
                <a:latin typeface="Courier New"/>
                <a:cs typeface="Courier New"/>
              </a:rPr>
              <a:t>i</a:t>
            </a:r>
            <a:r>
              <a:rPr sz="1200" i="1" spc="-5" dirty="0">
                <a:solidFill>
                  <a:srgbClr val="7F7F7F"/>
                </a:solidFill>
                <a:latin typeface="Courier New"/>
                <a:cs typeface="Courier New"/>
              </a:rPr>
              <a:t>ty</a:t>
            </a:r>
            <a:endParaRPr sz="1200">
              <a:latin typeface="Courier New"/>
              <a:cs typeface="Courier New"/>
            </a:endParaRPr>
          </a:p>
          <a:p>
            <a:pPr marL="86360">
              <a:lnSpc>
                <a:spcPct val="100000"/>
              </a:lnSpc>
              <a:spcBef>
                <a:spcPts val="219"/>
              </a:spcBef>
            </a:pPr>
            <a:r>
              <a:rPr sz="1200" spc="-5" dirty="0">
                <a:latin typeface="Courier New"/>
                <a:cs typeface="Courier New"/>
              </a:rPr>
              <a:t>ge</a:t>
            </a:r>
            <a:r>
              <a:rPr sz="1200" spc="5" dirty="0">
                <a:latin typeface="Courier New"/>
                <a:cs typeface="Courier New"/>
              </a:rPr>
              <a:t>t</a:t>
            </a:r>
            <a:r>
              <a:rPr sz="1200" spc="-5" dirty="0">
                <a:latin typeface="Courier New"/>
                <a:cs typeface="Courier New"/>
              </a:rPr>
              <a:t>In</a:t>
            </a:r>
            <a:r>
              <a:rPr sz="1200" spc="5" dirty="0">
                <a:latin typeface="Courier New"/>
                <a:cs typeface="Courier New"/>
              </a:rPr>
              <a:t>t</a:t>
            </a:r>
            <a:r>
              <a:rPr sz="1200" spc="-5" dirty="0">
                <a:latin typeface="Courier New"/>
                <a:cs typeface="Courier New"/>
              </a:rPr>
              <a:t>e</a:t>
            </a:r>
            <a:r>
              <a:rPr sz="1200" spc="5" dirty="0">
                <a:latin typeface="Courier New"/>
                <a:cs typeface="Courier New"/>
              </a:rPr>
              <a:t>n</a:t>
            </a:r>
            <a:r>
              <a:rPr sz="1200" dirty="0">
                <a:latin typeface="Courier New"/>
                <a:cs typeface="Courier New"/>
              </a:rPr>
              <a:t>t</a:t>
            </a:r>
            <a:r>
              <a:rPr sz="1200" spc="5" dirty="0">
                <a:latin typeface="Courier New"/>
                <a:cs typeface="Courier New"/>
              </a:rPr>
              <a:t>(</a:t>
            </a:r>
            <a:r>
              <a:rPr sz="1200" spc="-5" dirty="0">
                <a:latin typeface="Courier New"/>
                <a:cs typeface="Courier New"/>
              </a:rPr>
              <a:t>)</a:t>
            </a:r>
            <a:r>
              <a:rPr sz="1200" dirty="0">
                <a:latin typeface="Courier New"/>
                <a:cs typeface="Courier New"/>
              </a:rPr>
              <a:t>.</a:t>
            </a:r>
            <a:r>
              <a:rPr sz="1200" spc="5" dirty="0">
                <a:latin typeface="Courier New"/>
                <a:cs typeface="Courier New"/>
              </a:rPr>
              <a:t>g</a:t>
            </a:r>
            <a:r>
              <a:rPr sz="1200" spc="-5" dirty="0">
                <a:latin typeface="Courier New"/>
                <a:cs typeface="Courier New"/>
              </a:rPr>
              <a:t>e</a:t>
            </a:r>
            <a:r>
              <a:rPr sz="1200" spc="5" dirty="0">
                <a:latin typeface="Courier New"/>
                <a:cs typeface="Courier New"/>
              </a:rPr>
              <a:t>tS</a:t>
            </a:r>
            <a:r>
              <a:rPr sz="1200" spc="-5" dirty="0">
                <a:latin typeface="Courier New"/>
                <a:cs typeface="Courier New"/>
              </a:rPr>
              <a:t>er</a:t>
            </a:r>
            <a:r>
              <a:rPr sz="1200" spc="5" dirty="0">
                <a:latin typeface="Courier New"/>
                <a:cs typeface="Courier New"/>
              </a:rPr>
              <a:t>i</a:t>
            </a:r>
            <a:r>
              <a:rPr sz="1200" spc="-5" dirty="0">
                <a:latin typeface="Courier New"/>
                <a:cs typeface="Courier New"/>
              </a:rPr>
              <a:t>al</a:t>
            </a:r>
            <a:r>
              <a:rPr sz="1200" spc="5" dirty="0">
                <a:latin typeface="Courier New"/>
                <a:cs typeface="Courier New"/>
              </a:rPr>
              <a:t>i</a:t>
            </a:r>
            <a:r>
              <a:rPr sz="1200" spc="-5" dirty="0">
                <a:latin typeface="Courier New"/>
                <a:cs typeface="Courier New"/>
              </a:rPr>
              <a:t>z</a:t>
            </a:r>
            <a:r>
              <a:rPr sz="1200" spc="5" dirty="0">
                <a:latin typeface="Courier New"/>
                <a:cs typeface="Courier New"/>
              </a:rPr>
              <a:t>a</a:t>
            </a:r>
            <a:r>
              <a:rPr sz="1200" spc="-5" dirty="0">
                <a:latin typeface="Courier New"/>
                <a:cs typeface="Courier New"/>
              </a:rPr>
              <a:t>b</a:t>
            </a:r>
            <a:r>
              <a:rPr sz="1200" spc="5" dirty="0">
                <a:latin typeface="Courier New"/>
                <a:cs typeface="Courier New"/>
              </a:rPr>
              <a:t>l</a:t>
            </a:r>
            <a:r>
              <a:rPr sz="1200" spc="-5" dirty="0">
                <a:latin typeface="Courier New"/>
                <a:cs typeface="Courier New"/>
              </a:rPr>
              <a:t>eE</a:t>
            </a:r>
            <a:r>
              <a:rPr sz="1200" spc="5" dirty="0">
                <a:latin typeface="Courier New"/>
                <a:cs typeface="Courier New"/>
              </a:rPr>
              <a:t>x</a:t>
            </a:r>
            <a:r>
              <a:rPr sz="1200" spc="-5" dirty="0">
                <a:latin typeface="Courier New"/>
                <a:cs typeface="Courier New"/>
              </a:rPr>
              <a:t>t</a:t>
            </a:r>
            <a:r>
              <a:rPr sz="1200" spc="5" dirty="0">
                <a:latin typeface="Courier New"/>
                <a:cs typeface="Courier New"/>
              </a:rPr>
              <a:t>r</a:t>
            </a:r>
            <a:r>
              <a:rPr sz="1200" spc="20" dirty="0">
                <a:latin typeface="Courier New"/>
                <a:cs typeface="Courier New"/>
              </a:rPr>
              <a:t>a</a:t>
            </a:r>
            <a:r>
              <a:rPr sz="1200" spc="-5" dirty="0">
                <a:latin typeface="Courier New"/>
                <a:cs typeface="Courier New"/>
              </a:rPr>
              <a:t>(</a:t>
            </a:r>
            <a:r>
              <a:rPr sz="1200" b="1" spc="-5" dirty="0">
                <a:solidFill>
                  <a:srgbClr val="007F00"/>
                </a:solidFill>
                <a:latin typeface="Courier New"/>
                <a:cs typeface="Courier New"/>
              </a:rPr>
              <a:t>"</a:t>
            </a:r>
            <a:r>
              <a:rPr sz="1200" b="1" spc="5" dirty="0">
                <a:solidFill>
                  <a:srgbClr val="007F00"/>
                </a:solidFill>
                <a:latin typeface="Courier New"/>
                <a:cs typeface="Courier New"/>
              </a:rPr>
              <a:t>M</a:t>
            </a:r>
            <a:r>
              <a:rPr sz="1200" b="1" spc="-5" dirty="0">
                <a:solidFill>
                  <a:srgbClr val="007F00"/>
                </a:solidFill>
                <a:latin typeface="Courier New"/>
                <a:cs typeface="Courier New"/>
              </a:rPr>
              <a:t>yC</a:t>
            </a:r>
            <a:r>
              <a:rPr sz="1200" b="1" spc="5" dirty="0">
                <a:solidFill>
                  <a:srgbClr val="007F00"/>
                </a:solidFill>
                <a:latin typeface="Courier New"/>
                <a:cs typeface="Courier New"/>
              </a:rPr>
              <a:t>l</a:t>
            </a:r>
            <a:r>
              <a:rPr sz="1200" b="1" spc="-5" dirty="0">
                <a:solidFill>
                  <a:srgbClr val="007F00"/>
                </a:solidFill>
                <a:latin typeface="Courier New"/>
                <a:cs typeface="Courier New"/>
              </a:rPr>
              <a:t>a</a:t>
            </a:r>
            <a:r>
              <a:rPr sz="1200" b="1" spc="5" dirty="0">
                <a:solidFill>
                  <a:srgbClr val="007F00"/>
                </a:solidFill>
                <a:latin typeface="Courier New"/>
                <a:cs typeface="Courier New"/>
              </a:rPr>
              <a:t>s</a:t>
            </a:r>
            <a:r>
              <a:rPr sz="1200" b="1" dirty="0">
                <a:solidFill>
                  <a:srgbClr val="007F00"/>
                </a:solidFill>
                <a:latin typeface="Courier New"/>
                <a:cs typeface="Courier New"/>
              </a:rPr>
              <a:t>s</a:t>
            </a:r>
            <a:r>
              <a:rPr sz="1200" b="1" spc="10" dirty="0">
                <a:solidFill>
                  <a:srgbClr val="007F00"/>
                </a:solidFill>
                <a:latin typeface="Courier New"/>
                <a:cs typeface="Courier New"/>
              </a:rPr>
              <a:t>"</a:t>
            </a:r>
            <a:r>
              <a:rPr sz="1200" spc="-5" dirty="0">
                <a:latin typeface="Courier New"/>
                <a:cs typeface="Courier New"/>
              </a:rPr>
              <a:t>);</a:t>
            </a:r>
            <a:endParaRPr sz="1200">
              <a:latin typeface="Courier New"/>
              <a:cs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Ac</a:t>
            </a:r>
            <a:r>
              <a:rPr spc="-15" dirty="0"/>
              <a:t>t</a:t>
            </a:r>
            <a:r>
              <a:rPr dirty="0"/>
              <a:t>ivi</a:t>
            </a:r>
            <a:r>
              <a:rPr spc="-15" dirty="0"/>
              <a:t>t</a:t>
            </a:r>
            <a:r>
              <a:rPr dirty="0"/>
              <a:t>y</a:t>
            </a:r>
            <a:r>
              <a:rPr spc="-75" dirty="0">
                <a:latin typeface="Times New Roman"/>
                <a:cs typeface="Times New Roman"/>
              </a:rPr>
              <a:t> </a:t>
            </a:r>
            <a:r>
              <a:rPr spc="-5" dirty="0"/>
              <a:t>L</a:t>
            </a:r>
            <a:r>
              <a:rPr dirty="0"/>
              <a:t>i</a:t>
            </a:r>
            <a:r>
              <a:rPr spc="-90" dirty="0"/>
              <a:t>f</a:t>
            </a:r>
            <a:r>
              <a:rPr dirty="0"/>
              <a:t>e</a:t>
            </a:r>
            <a:r>
              <a:rPr spc="-75" dirty="0">
                <a:latin typeface="Times New Roman"/>
                <a:cs typeface="Times New Roman"/>
              </a:rPr>
              <a:t> </a:t>
            </a:r>
            <a:r>
              <a:rPr spc="-5" dirty="0"/>
              <a:t>C</a:t>
            </a:r>
            <a:r>
              <a:rPr spc="-35" dirty="0"/>
              <a:t>y</a:t>
            </a:r>
            <a:r>
              <a:rPr dirty="0"/>
              <a:t>cle</a:t>
            </a:r>
          </a:p>
        </p:txBody>
      </p:sp>
      <p:sp>
        <p:nvSpPr>
          <p:cNvPr id="3" name="object 3"/>
          <p:cNvSpPr/>
          <p:nvPr/>
        </p:nvSpPr>
        <p:spPr>
          <a:xfrm>
            <a:off x="4200387" y="1308893"/>
            <a:ext cx="3742303" cy="483653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492746" y="6417440"/>
            <a:ext cx="140335" cy="203835"/>
          </a:xfrm>
          <a:prstGeom prst="rect">
            <a:avLst/>
          </a:prstGeom>
        </p:spPr>
        <p:txBody>
          <a:bodyPr vert="horz" wrap="square" lIns="0" tIns="0" rIns="0" bIns="0" rtlCol="0">
            <a:spAutoFit/>
          </a:bodyPr>
          <a:lstStyle/>
          <a:p>
            <a:pPr marL="25400">
              <a:lnSpc>
                <a:spcPct val="100000"/>
              </a:lnSpc>
            </a:pPr>
            <a:fld id="{81D60167-4931-47E6-BA6A-407CBD079E47}" type="slidenum">
              <a:rPr sz="1400" dirty="0">
                <a:solidFill>
                  <a:srgbClr val="DDE9EC"/>
                </a:solidFill>
                <a:latin typeface="Gill Sans MT"/>
                <a:cs typeface="Gill Sans MT"/>
              </a:rPr>
              <a:t>11</a:t>
            </a:fld>
            <a:endParaRPr sz="1400">
              <a:latin typeface="Gill Sans MT"/>
              <a:cs typeface="Gill Sans MT"/>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7999"/>
                </a:moveTo>
                <a:lnTo>
                  <a:pt x="12191999" y="6857999"/>
                </a:lnTo>
                <a:lnTo>
                  <a:pt x="12191999" y="0"/>
                </a:lnTo>
                <a:lnTo>
                  <a:pt x="0" y="0"/>
                </a:lnTo>
                <a:lnTo>
                  <a:pt x="0" y="6857999"/>
                </a:lnTo>
                <a:close/>
              </a:path>
            </a:pathLst>
          </a:custGeom>
          <a:solidFill>
            <a:srgbClr val="464652"/>
          </a:solidFill>
        </p:spPr>
        <p:txBody>
          <a:bodyPr wrap="square" lIns="0" tIns="0" rIns="0" bIns="0" rtlCol="0"/>
          <a:lstStyle/>
          <a:p>
            <a:endParaRPr/>
          </a:p>
        </p:txBody>
      </p:sp>
      <p:sp>
        <p:nvSpPr>
          <p:cNvPr id="3" name="object 3"/>
          <p:cNvSpPr/>
          <p:nvPr/>
        </p:nvSpPr>
        <p:spPr>
          <a:xfrm>
            <a:off x="1219200" y="2819400"/>
            <a:ext cx="9753600" cy="1280160"/>
          </a:xfrm>
          <a:custGeom>
            <a:avLst/>
            <a:gdLst/>
            <a:ahLst/>
            <a:cxnLst/>
            <a:rect l="l" t="t" r="r" b="b"/>
            <a:pathLst>
              <a:path w="9753600" h="1280160">
                <a:moveTo>
                  <a:pt x="0" y="1280159"/>
                </a:moveTo>
                <a:lnTo>
                  <a:pt x="9753599" y="1280159"/>
                </a:lnTo>
                <a:lnTo>
                  <a:pt x="9753599" y="0"/>
                </a:lnTo>
                <a:lnTo>
                  <a:pt x="0" y="0"/>
                </a:lnTo>
                <a:lnTo>
                  <a:pt x="0" y="1280159"/>
                </a:lnTo>
                <a:close/>
              </a:path>
            </a:pathLst>
          </a:custGeom>
          <a:ln w="6349">
            <a:solidFill>
              <a:srgbClr val="717BA2"/>
            </a:solidFill>
          </a:ln>
        </p:spPr>
        <p:txBody>
          <a:bodyPr wrap="square" lIns="0" tIns="0" rIns="0" bIns="0" rtlCol="0"/>
          <a:lstStyle/>
          <a:p>
            <a:endParaRPr/>
          </a:p>
        </p:txBody>
      </p:sp>
      <p:sp>
        <p:nvSpPr>
          <p:cNvPr id="4" name="object 4"/>
          <p:cNvSpPr/>
          <p:nvPr/>
        </p:nvSpPr>
        <p:spPr>
          <a:xfrm>
            <a:off x="1219200" y="2819400"/>
            <a:ext cx="304800" cy="1280160"/>
          </a:xfrm>
          <a:custGeom>
            <a:avLst/>
            <a:gdLst/>
            <a:ahLst/>
            <a:cxnLst/>
            <a:rect l="l" t="t" r="r" b="b"/>
            <a:pathLst>
              <a:path w="304800" h="1280160">
                <a:moveTo>
                  <a:pt x="0" y="1280159"/>
                </a:moveTo>
                <a:lnTo>
                  <a:pt x="304799" y="1280159"/>
                </a:lnTo>
                <a:lnTo>
                  <a:pt x="304799" y="0"/>
                </a:lnTo>
                <a:lnTo>
                  <a:pt x="0" y="0"/>
                </a:lnTo>
                <a:lnTo>
                  <a:pt x="0" y="1280159"/>
                </a:lnTo>
                <a:close/>
              </a:path>
            </a:pathLst>
          </a:custGeom>
          <a:solidFill>
            <a:srgbClr val="717BA2"/>
          </a:solidFill>
        </p:spPr>
        <p:txBody>
          <a:bodyPr wrap="square" lIns="0" tIns="0" rIns="0" bIns="0" rtlCol="0"/>
          <a:lstStyle/>
          <a:p>
            <a:endParaRPr/>
          </a:p>
        </p:txBody>
      </p:sp>
      <p:sp>
        <p:nvSpPr>
          <p:cNvPr id="5" name="object 5"/>
          <p:cNvSpPr txBox="1"/>
          <p:nvPr/>
        </p:nvSpPr>
        <p:spPr>
          <a:xfrm>
            <a:off x="1704595" y="3081296"/>
            <a:ext cx="4497070" cy="492443"/>
          </a:xfrm>
          <a:prstGeom prst="rect">
            <a:avLst/>
          </a:prstGeom>
        </p:spPr>
        <p:txBody>
          <a:bodyPr vert="horz" wrap="square" lIns="0" tIns="0" rIns="0" bIns="0" rtlCol="0">
            <a:spAutoFit/>
          </a:bodyPr>
          <a:lstStyle/>
          <a:p>
            <a:pPr marL="12700">
              <a:lnSpc>
                <a:spcPct val="100000"/>
              </a:lnSpc>
            </a:pPr>
            <a:r>
              <a:rPr lang="en-US" sz="3200" spc="-5" dirty="0">
                <a:solidFill>
                  <a:srgbClr val="DDE9EC"/>
                </a:solidFill>
                <a:latin typeface="Calibri"/>
                <a:cs typeface="Calibri"/>
              </a:rPr>
              <a:t>Images</a:t>
            </a:r>
          </a:p>
        </p:txBody>
      </p:sp>
      <p:sp>
        <p:nvSpPr>
          <p:cNvPr id="6" name="object 6"/>
          <p:cNvSpPr txBox="1"/>
          <p:nvPr/>
        </p:nvSpPr>
        <p:spPr>
          <a:xfrm>
            <a:off x="1505446" y="6417440"/>
            <a:ext cx="205740" cy="203835"/>
          </a:xfrm>
          <a:prstGeom prst="rect">
            <a:avLst/>
          </a:prstGeom>
        </p:spPr>
        <p:txBody>
          <a:bodyPr vert="horz" wrap="square" lIns="0" tIns="0" rIns="0" bIns="0" rtlCol="0">
            <a:spAutoFit/>
          </a:bodyPr>
          <a:lstStyle/>
          <a:p>
            <a:pPr marL="12700">
              <a:lnSpc>
                <a:spcPct val="100000"/>
              </a:lnSpc>
            </a:pPr>
            <a:r>
              <a:rPr sz="1400" spc="5" dirty="0">
                <a:solidFill>
                  <a:srgbClr val="DDE9EC"/>
                </a:solidFill>
                <a:latin typeface="Gill Sans MT"/>
                <a:cs typeface="Gill Sans MT"/>
              </a:rPr>
              <a:t>12</a:t>
            </a:r>
            <a:endParaRPr sz="1400">
              <a:latin typeface="Gill Sans MT"/>
              <a:cs typeface="Gill Sans MT"/>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extLst>
      <p:ext uri="{BB962C8B-B14F-4D97-AF65-F5344CB8AC3E}">
        <p14:creationId xmlns:p14="http://schemas.microsoft.com/office/powerpoint/2010/main" val="31746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6360-642E-4EC1-95FC-D939C75A3E61}"/>
              </a:ext>
            </a:extLst>
          </p:cNvPr>
          <p:cNvSpPr>
            <a:spLocks noGrp="1"/>
          </p:cNvSpPr>
          <p:nvPr>
            <p:ph type="title"/>
          </p:nvPr>
        </p:nvSpPr>
        <p:spPr>
          <a:xfrm>
            <a:off x="688340" y="672968"/>
            <a:ext cx="10815318" cy="492443"/>
          </a:xfrm>
        </p:spPr>
        <p:txBody>
          <a:bodyPr/>
          <a:lstStyle/>
          <a:p>
            <a:r>
              <a:rPr lang="en-US" dirty="0"/>
              <a:t>Reading all the Images</a:t>
            </a:r>
          </a:p>
        </p:txBody>
      </p:sp>
      <p:sp>
        <p:nvSpPr>
          <p:cNvPr id="3" name="Text Placeholder 2">
            <a:extLst>
              <a:ext uri="{FF2B5EF4-FFF2-40B4-BE49-F238E27FC236}">
                <a16:creationId xmlns:a16="http://schemas.microsoft.com/office/drawing/2014/main" id="{51CC476D-079F-4AE8-820A-4DFDB437E888}"/>
              </a:ext>
            </a:extLst>
          </p:cNvPr>
          <p:cNvSpPr>
            <a:spLocks noGrp="1"/>
          </p:cNvSpPr>
          <p:nvPr>
            <p:ph type="body" idx="1"/>
          </p:nvPr>
        </p:nvSpPr>
        <p:spPr>
          <a:xfrm>
            <a:off x="688340" y="1305809"/>
            <a:ext cx="10815318" cy="353943"/>
          </a:xfrm>
        </p:spPr>
        <p:txBody>
          <a:bodyPr/>
          <a:lstStyle/>
          <a:p>
            <a:r>
              <a:rPr lang="en-US" dirty="0"/>
              <a:t>First, we need to include the permission to read from the file system</a:t>
            </a:r>
          </a:p>
        </p:txBody>
      </p:sp>
      <p:sp>
        <p:nvSpPr>
          <p:cNvPr id="4" name="Rectangle 1">
            <a:extLst>
              <a:ext uri="{FF2B5EF4-FFF2-40B4-BE49-F238E27FC236}">
                <a16:creationId xmlns:a16="http://schemas.microsoft.com/office/drawing/2014/main" id="{9AA749F7-BDC8-4097-B56F-5631E38CBBB6}"/>
              </a:ext>
            </a:extLst>
          </p:cNvPr>
          <p:cNvSpPr>
            <a:spLocks noChangeArrowheads="1"/>
          </p:cNvSpPr>
          <p:nvPr/>
        </p:nvSpPr>
        <p:spPr bwMode="auto">
          <a:xfrm>
            <a:off x="673100" y="1724789"/>
            <a:ext cx="1052403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uses-permission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:name</a:t>
            </a:r>
            <a:r>
              <a:rPr kumimoji="0" lang="en-US" altLang="en-US"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android.permission.READ_EXTERNAL_STORAGE</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8C0BDD3-8FD1-4793-9A11-70464BEA1061}"/>
              </a:ext>
            </a:extLst>
          </p:cNvPr>
          <p:cNvSpPr>
            <a:spLocks noChangeArrowheads="1"/>
          </p:cNvSpPr>
          <p:nvPr/>
        </p:nvSpPr>
        <p:spPr bwMode="auto">
          <a:xfrm>
            <a:off x="673100" y="2398775"/>
            <a:ext cx="10363200"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Getting the Camera Folder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File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dcim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Environment.</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getExternalStoragePublicDirectory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Environment.</a:t>
            </a:r>
            <a:r>
              <a:rPr kumimoji="0" lang="en-US" altLang="en-US"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DIRECTORY_DCIM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dcim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690D372-8BAB-46D8-934F-24A749DF5808}"/>
              </a:ext>
            </a:extLst>
          </p:cNvPr>
          <p:cNvSpPr>
            <a:spLocks noChangeArrowheads="1"/>
          </p:cNvSpPr>
          <p:nvPr/>
        </p:nvSpPr>
        <p:spPr bwMode="auto">
          <a:xfrm>
            <a:off x="673100" y="4369150"/>
            <a:ext cx="401103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File[] pics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dcim.listFiles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(pics !=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(File pic : pics)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7372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12D4-1B4E-468A-8036-28E80620C68D}"/>
              </a:ext>
            </a:extLst>
          </p:cNvPr>
          <p:cNvSpPr>
            <a:spLocks noGrp="1"/>
          </p:cNvSpPr>
          <p:nvPr>
            <p:ph type="title"/>
          </p:nvPr>
        </p:nvSpPr>
        <p:spPr>
          <a:xfrm>
            <a:off x="688340" y="672968"/>
            <a:ext cx="10815318" cy="492443"/>
          </a:xfrm>
        </p:spPr>
        <p:txBody>
          <a:bodyPr/>
          <a:lstStyle/>
          <a:p>
            <a:r>
              <a:rPr lang="en-US" dirty="0"/>
              <a:t>Progress Bar Notification</a:t>
            </a:r>
          </a:p>
        </p:txBody>
      </p:sp>
      <p:sp>
        <p:nvSpPr>
          <p:cNvPr id="4" name="Rectangle 1">
            <a:extLst>
              <a:ext uri="{FF2B5EF4-FFF2-40B4-BE49-F238E27FC236}">
                <a16:creationId xmlns:a16="http://schemas.microsoft.com/office/drawing/2014/main" id="{2B2B72D1-0718-48D0-86B7-0CB35E521651}"/>
              </a:ext>
            </a:extLst>
          </p:cNvPr>
          <p:cNvSpPr>
            <a:spLocks noGrp="1" noChangeArrowheads="1"/>
          </p:cNvSpPr>
          <p:nvPr>
            <p:ph type="body" idx="1"/>
          </p:nvPr>
        </p:nvSpPr>
        <p:spPr bwMode="auto">
          <a:xfrm>
            <a:off x="688340" y="1371600"/>
            <a:ext cx="1067632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l" rtl="0" eaLnBrk="0" fontAlgn="base" hangingPunct="0">
              <a:spcBef>
                <a:spcPct val="0"/>
              </a:spcBef>
              <a:spcAft>
                <a:spcPct val="0"/>
              </a:spcAf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NotificationManagerCompat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notificationManager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NotificationManagerCompat.</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from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NotificationCompat.Builder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builder =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NotificationCompat.Builder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"default"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builder.setContentTitle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"Picture Transfer"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"Transfer in progress"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setPriority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NotificationCompat.</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PRIORITY_LOW</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600" dirty="0" err="1">
                <a:solidFill>
                  <a:srgbClr val="000000"/>
                </a:solidFill>
                <a:latin typeface="Courier New" panose="02070309020205020404" pitchFamily="49" charset="0"/>
                <a:cs typeface="Courier New" panose="02070309020205020404" pitchFamily="49" charset="0"/>
              </a:rPr>
              <a:t>builder.setContentText</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b="1" dirty="0">
                <a:solidFill>
                  <a:srgbClr val="008000"/>
                </a:solidFill>
                <a:latin typeface="Courier New" panose="02070309020205020404" pitchFamily="49" charset="0"/>
                <a:cs typeface="Courier New" panose="02070309020205020404" pitchFamily="49" charset="0"/>
              </a:rPr>
              <a:t>“Half way through"</a:t>
            </a:r>
            <a:r>
              <a:rPr lang="en-US" altLang="en-US" sz="1600" dirty="0">
                <a:solidFill>
                  <a:srgbClr val="000000"/>
                </a:solidFill>
                <a:latin typeface="Courier New" panose="02070309020205020404" pitchFamily="49" charset="0"/>
                <a:cs typeface="Courier New" panose="02070309020205020404" pitchFamily="49" charset="0"/>
              </a:rPr>
              <a:t>)</a:t>
            </a:r>
            <a:br>
              <a:rPr lang="en-US" altLang="en-US" sz="1600" dirty="0">
                <a:solidFill>
                  <a:srgbClr val="000000"/>
                </a:solidFill>
                <a:latin typeface="Courier New" panose="02070309020205020404" pitchFamily="49" charset="0"/>
                <a:cs typeface="Courier New" panose="02070309020205020404" pitchFamily="49" charset="0"/>
              </a:rPr>
            </a:b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setProgress</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a:solidFill>
                  <a:srgbClr val="0000FF"/>
                </a:solidFill>
                <a:latin typeface="Courier New" panose="02070309020205020404" pitchFamily="49" charset="0"/>
                <a:cs typeface="Courier New" panose="02070309020205020404" pitchFamily="49" charset="0"/>
              </a:rPr>
              <a:t>100</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FF"/>
                </a:solidFill>
                <a:latin typeface="Courier New" panose="02070309020205020404" pitchFamily="49" charset="0"/>
                <a:cs typeface="Courier New" panose="02070309020205020404" pitchFamily="49" charset="0"/>
              </a:rPr>
              <a:t>50</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0080"/>
                </a:solidFill>
                <a:latin typeface="Courier New" panose="02070309020205020404" pitchFamily="49" charset="0"/>
                <a:cs typeface="Courier New" panose="02070309020205020404" pitchFamily="49" charset="0"/>
              </a:rPr>
              <a:t>false</a:t>
            </a:r>
            <a:r>
              <a:rPr lang="en-US" altLang="en-US" sz="1600" dirty="0">
                <a:solidFill>
                  <a:srgbClr val="000000"/>
                </a:solidFill>
                <a:latin typeface="Courier New" panose="02070309020205020404" pitchFamily="49" charset="0"/>
                <a:cs typeface="Courier New" panose="02070309020205020404" pitchFamily="49" charset="0"/>
              </a:rPr>
              <a:t>);</a:t>
            </a:r>
            <a:br>
              <a:rPr lang="en-US" altLang="en-US" sz="1600" dirty="0">
                <a:solidFill>
                  <a:srgbClr val="000000"/>
                </a:solidFill>
                <a:latin typeface="Courier New" panose="02070309020205020404" pitchFamily="49" charset="0"/>
                <a:cs typeface="Courier New" panose="02070309020205020404" pitchFamily="49" charset="0"/>
              </a:rPr>
            </a:br>
            <a:r>
              <a:rPr lang="en-US" altLang="en-US" sz="1600" dirty="0" err="1">
                <a:solidFill>
                  <a:srgbClr val="000000"/>
                </a:solidFill>
                <a:latin typeface="Courier New" panose="02070309020205020404" pitchFamily="49" charset="0"/>
                <a:cs typeface="Courier New" panose="02070309020205020404" pitchFamily="49" charset="0"/>
              </a:rPr>
              <a:t>notificationManager.notify</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a:solidFill>
                  <a:srgbClr val="0000FF"/>
                </a:solidFill>
                <a:latin typeface="Courier New" panose="02070309020205020404" pitchFamily="49" charset="0"/>
                <a:cs typeface="Courier New" panose="02070309020205020404" pitchFamily="49" charset="0"/>
              </a:rPr>
              <a:t>1</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builder.build</a:t>
            </a:r>
            <a:r>
              <a:rPr lang="en-US" altLang="en-US" sz="1600" dirty="0">
                <a:solidFill>
                  <a:srgbClr val="000000"/>
                </a:solidFill>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the End</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builder.setContentText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"Download complete"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setProgress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notificationManager.notify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builder.build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83169C1-C229-4E78-A1BD-F3AB45E29752}"/>
              </a:ext>
            </a:extLst>
          </p:cNvPr>
          <p:cNvSpPr/>
          <p:nvPr/>
        </p:nvSpPr>
        <p:spPr>
          <a:xfrm>
            <a:off x="677789" y="5301734"/>
            <a:ext cx="8647367" cy="584775"/>
          </a:xfrm>
          <a:prstGeom prst="rect">
            <a:avLst/>
          </a:prstGeom>
        </p:spPr>
        <p:txBody>
          <a:bodyPr wrap="none">
            <a:spAutoFit/>
          </a:bodyPr>
          <a:lstStyle/>
          <a:p>
            <a:r>
              <a:rPr lang="en-US" sz="3200" dirty="0">
                <a:hlinkClick r:id="rId2"/>
              </a:rPr>
              <a:t>https://www.youtube.com/watch?v=5ioczmk95AU</a:t>
            </a:r>
            <a:endParaRPr lang="en-US" sz="3200" dirty="0"/>
          </a:p>
        </p:txBody>
      </p:sp>
    </p:spTree>
    <p:extLst>
      <p:ext uri="{BB962C8B-B14F-4D97-AF65-F5344CB8AC3E}">
        <p14:creationId xmlns:p14="http://schemas.microsoft.com/office/powerpoint/2010/main" val="2071463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7999"/>
                </a:moveTo>
                <a:lnTo>
                  <a:pt x="12191999" y="6857999"/>
                </a:lnTo>
                <a:lnTo>
                  <a:pt x="12191999" y="0"/>
                </a:lnTo>
                <a:lnTo>
                  <a:pt x="0" y="0"/>
                </a:lnTo>
                <a:lnTo>
                  <a:pt x="0" y="6857999"/>
                </a:lnTo>
                <a:close/>
              </a:path>
            </a:pathLst>
          </a:custGeom>
          <a:solidFill>
            <a:srgbClr val="464652"/>
          </a:solidFill>
        </p:spPr>
        <p:txBody>
          <a:bodyPr wrap="square" lIns="0" tIns="0" rIns="0" bIns="0" rtlCol="0"/>
          <a:lstStyle/>
          <a:p>
            <a:endParaRPr/>
          </a:p>
        </p:txBody>
      </p:sp>
      <p:sp>
        <p:nvSpPr>
          <p:cNvPr id="3" name="object 3"/>
          <p:cNvSpPr/>
          <p:nvPr/>
        </p:nvSpPr>
        <p:spPr>
          <a:xfrm>
            <a:off x="1219200" y="2819400"/>
            <a:ext cx="9753600" cy="1280160"/>
          </a:xfrm>
          <a:custGeom>
            <a:avLst/>
            <a:gdLst/>
            <a:ahLst/>
            <a:cxnLst/>
            <a:rect l="l" t="t" r="r" b="b"/>
            <a:pathLst>
              <a:path w="9753600" h="1280160">
                <a:moveTo>
                  <a:pt x="0" y="1280159"/>
                </a:moveTo>
                <a:lnTo>
                  <a:pt x="9753599" y="1280159"/>
                </a:lnTo>
                <a:lnTo>
                  <a:pt x="9753599" y="0"/>
                </a:lnTo>
                <a:lnTo>
                  <a:pt x="0" y="0"/>
                </a:lnTo>
                <a:lnTo>
                  <a:pt x="0" y="1280159"/>
                </a:lnTo>
                <a:close/>
              </a:path>
            </a:pathLst>
          </a:custGeom>
          <a:ln w="6349">
            <a:solidFill>
              <a:srgbClr val="717BA2"/>
            </a:solidFill>
          </a:ln>
        </p:spPr>
        <p:txBody>
          <a:bodyPr wrap="square" lIns="0" tIns="0" rIns="0" bIns="0" rtlCol="0"/>
          <a:lstStyle/>
          <a:p>
            <a:endParaRPr/>
          </a:p>
        </p:txBody>
      </p:sp>
      <p:sp>
        <p:nvSpPr>
          <p:cNvPr id="4" name="object 4"/>
          <p:cNvSpPr/>
          <p:nvPr/>
        </p:nvSpPr>
        <p:spPr>
          <a:xfrm>
            <a:off x="1219200" y="2819400"/>
            <a:ext cx="304800" cy="1280160"/>
          </a:xfrm>
          <a:custGeom>
            <a:avLst/>
            <a:gdLst/>
            <a:ahLst/>
            <a:cxnLst/>
            <a:rect l="l" t="t" r="r" b="b"/>
            <a:pathLst>
              <a:path w="304800" h="1280160">
                <a:moveTo>
                  <a:pt x="0" y="1280159"/>
                </a:moveTo>
                <a:lnTo>
                  <a:pt x="304799" y="1280159"/>
                </a:lnTo>
                <a:lnTo>
                  <a:pt x="304799" y="0"/>
                </a:lnTo>
                <a:lnTo>
                  <a:pt x="0" y="0"/>
                </a:lnTo>
                <a:lnTo>
                  <a:pt x="0" y="1280159"/>
                </a:lnTo>
                <a:close/>
              </a:path>
            </a:pathLst>
          </a:custGeom>
          <a:solidFill>
            <a:srgbClr val="717BA2"/>
          </a:solidFill>
        </p:spPr>
        <p:txBody>
          <a:bodyPr wrap="square" lIns="0" tIns="0" rIns="0" bIns="0" rtlCol="0"/>
          <a:lstStyle/>
          <a:p>
            <a:endParaRPr/>
          </a:p>
        </p:txBody>
      </p:sp>
      <p:sp>
        <p:nvSpPr>
          <p:cNvPr id="5" name="object 5"/>
          <p:cNvSpPr txBox="1"/>
          <p:nvPr/>
        </p:nvSpPr>
        <p:spPr>
          <a:xfrm>
            <a:off x="1704595" y="3081296"/>
            <a:ext cx="4497070" cy="433070"/>
          </a:xfrm>
          <a:prstGeom prst="rect">
            <a:avLst/>
          </a:prstGeom>
        </p:spPr>
        <p:txBody>
          <a:bodyPr vert="horz" wrap="square" lIns="0" tIns="0" rIns="0" bIns="0" rtlCol="0">
            <a:spAutoFit/>
          </a:bodyPr>
          <a:lstStyle/>
          <a:p>
            <a:pPr marL="12700">
              <a:lnSpc>
                <a:spcPct val="100000"/>
              </a:lnSpc>
            </a:pPr>
            <a:r>
              <a:rPr sz="3200" spc="-5" dirty="0">
                <a:solidFill>
                  <a:srgbClr val="DDE9EC"/>
                </a:solidFill>
                <a:latin typeface="Calibri"/>
                <a:cs typeface="Calibri"/>
              </a:rPr>
              <a:t>Conn</a:t>
            </a:r>
            <a:r>
              <a:rPr sz="3200" spc="-10" dirty="0">
                <a:solidFill>
                  <a:srgbClr val="DDE9EC"/>
                </a:solidFill>
                <a:latin typeface="Calibri"/>
                <a:cs typeface="Calibri"/>
              </a:rPr>
              <a:t>e</a:t>
            </a:r>
            <a:r>
              <a:rPr sz="3200" dirty="0">
                <a:solidFill>
                  <a:srgbClr val="DDE9EC"/>
                </a:solidFill>
                <a:latin typeface="Calibri"/>
                <a:cs typeface="Calibri"/>
              </a:rPr>
              <a:t>ct</a:t>
            </a:r>
            <a:r>
              <a:rPr sz="3200" spc="-15" dirty="0">
                <a:solidFill>
                  <a:srgbClr val="DDE9EC"/>
                </a:solidFill>
                <a:latin typeface="Calibri"/>
                <a:cs typeface="Calibri"/>
              </a:rPr>
              <a:t>i</a:t>
            </a:r>
            <a:r>
              <a:rPr sz="3200" spc="-5" dirty="0">
                <a:solidFill>
                  <a:srgbClr val="DDE9EC"/>
                </a:solidFill>
                <a:latin typeface="Calibri"/>
                <a:cs typeface="Calibri"/>
              </a:rPr>
              <a:t>n</a:t>
            </a:r>
            <a:r>
              <a:rPr sz="3200" dirty="0">
                <a:solidFill>
                  <a:srgbClr val="DDE9EC"/>
                </a:solidFill>
                <a:latin typeface="Calibri"/>
                <a:cs typeface="Calibri"/>
              </a:rPr>
              <a:t>g</a:t>
            </a:r>
            <a:r>
              <a:rPr sz="3200" spc="-60" dirty="0">
                <a:solidFill>
                  <a:srgbClr val="DDE9EC"/>
                </a:solidFill>
                <a:latin typeface="Times New Roman"/>
                <a:cs typeface="Times New Roman"/>
              </a:rPr>
              <a:t> </a:t>
            </a:r>
            <a:r>
              <a:rPr sz="3200" spc="-45" dirty="0">
                <a:solidFill>
                  <a:srgbClr val="DDE9EC"/>
                </a:solidFill>
                <a:latin typeface="Calibri"/>
                <a:cs typeface="Calibri"/>
              </a:rPr>
              <a:t>t</a:t>
            </a:r>
            <a:r>
              <a:rPr sz="3200" dirty="0">
                <a:solidFill>
                  <a:srgbClr val="DDE9EC"/>
                </a:solidFill>
                <a:latin typeface="Calibri"/>
                <a:cs typeface="Calibri"/>
              </a:rPr>
              <a:t>o</a:t>
            </a:r>
            <a:r>
              <a:rPr sz="3200" spc="-80" dirty="0">
                <a:solidFill>
                  <a:srgbClr val="DDE9EC"/>
                </a:solidFill>
                <a:latin typeface="Times New Roman"/>
                <a:cs typeface="Times New Roman"/>
              </a:rPr>
              <a:t> </a:t>
            </a:r>
            <a:r>
              <a:rPr sz="3200" dirty="0">
                <a:solidFill>
                  <a:srgbClr val="DDE9EC"/>
                </a:solidFill>
                <a:latin typeface="Calibri"/>
                <a:cs typeface="Calibri"/>
              </a:rPr>
              <a:t>the</a:t>
            </a:r>
            <a:r>
              <a:rPr sz="3200" spc="-80" dirty="0">
                <a:solidFill>
                  <a:srgbClr val="DDE9EC"/>
                </a:solidFill>
                <a:latin typeface="Times New Roman"/>
                <a:cs typeface="Times New Roman"/>
              </a:rPr>
              <a:t> </a:t>
            </a:r>
            <a:r>
              <a:rPr sz="3200" spc="-15" dirty="0">
                <a:solidFill>
                  <a:srgbClr val="DDE9EC"/>
                </a:solidFill>
                <a:latin typeface="Calibri"/>
                <a:cs typeface="Calibri"/>
              </a:rPr>
              <a:t>Ne</a:t>
            </a:r>
            <a:r>
              <a:rPr sz="3200" dirty="0">
                <a:solidFill>
                  <a:srgbClr val="DDE9EC"/>
                </a:solidFill>
                <a:latin typeface="Calibri"/>
                <a:cs typeface="Calibri"/>
              </a:rPr>
              <a:t>t</a:t>
            </a:r>
            <a:r>
              <a:rPr sz="3200" spc="-35" dirty="0">
                <a:solidFill>
                  <a:srgbClr val="DDE9EC"/>
                </a:solidFill>
                <a:latin typeface="Calibri"/>
                <a:cs typeface="Calibri"/>
              </a:rPr>
              <a:t>w</a:t>
            </a:r>
            <a:r>
              <a:rPr sz="3200" spc="-5" dirty="0">
                <a:solidFill>
                  <a:srgbClr val="DDE9EC"/>
                </a:solidFill>
                <a:latin typeface="Calibri"/>
                <a:cs typeface="Calibri"/>
              </a:rPr>
              <a:t>ork</a:t>
            </a:r>
            <a:endParaRPr sz="3200">
              <a:latin typeface="Calibri"/>
              <a:cs typeface="Calibri"/>
            </a:endParaRPr>
          </a:p>
        </p:txBody>
      </p:sp>
      <p:sp>
        <p:nvSpPr>
          <p:cNvPr id="6" name="object 6"/>
          <p:cNvSpPr txBox="1"/>
          <p:nvPr/>
        </p:nvSpPr>
        <p:spPr>
          <a:xfrm>
            <a:off x="1505446" y="6417440"/>
            <a:ext cx="205740" cy="203835"/>
          </a:xfrm>
          <a:prstGeom prst="rect">
            <a:avLst/>
          </a:prstGeom>
        </p:spPr>
        <p:txBody>
          <a:bodyPr vert="horz" wrap="square" lIns="0" tIns="0" rIns="0" bIns="0" rtlCol="0">
            <a:spAutoFit/>
          </a:bodyPr>
          <a:lstStyle/>
          <a:p>
            <a:pPr marL="12700">
              <a:lnSpc>
                <a:spcPct val="100000"/>
              </a:lnSpc>
            </a:pPr>
            <a:r>
              <a:rPr sz="1400" spc="5" dirty="0">
                <a:solidFill>
                  <a:srgbClr val="DDE9EC"/>
                </a:solidFill>
                <a:latin typeface="Gill Sans MT"/>
                <a:cs typeface="Gill Sans MT"/>
              </a:rPr>
              <a:t>12</a:t>
            </a:r>
            <a:endParaRPr sz="1400">
              <a:latin typeface="Gill Sans MT"/>
              <a:cs typeface="Gill Sans MT"/>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2972" y="6353175"/>
            <a:ext cx="2059939" cy="0"/>
          </a:xfrm>
          <a:custGeom>
            <a:avLst/>
            <a:gdLst/>
            <a:ahLst/>
            <a:cxnLst/>
            <a:rect l="l" t="t" r="r" b="b"/>
            <a:pathLst>
              <a:path w="2059940">
                <a:moveTo>
                  <a:pt x="0" y="0"/>
                </a:moveTo>
                <a:lnTo>
                  <a:pt x="2059426" y="0"/>
                </a:lnTo>
              </a:path>
            </a:pathLst>
          </a:custGeom>
          <a:ln w="9524">
            <a:solidFill>
              <a:srgbClr val="9EB8CD"/>
            </a:solidFill>
            <a:prstDash val="lgDash"/>
          </a:ln>
        </p:spPr>
        <p:txBody>
          <a:bodyPr wrap="square" lIns="0" tIns="0" rIns="0" bIns="0" rtlCol="0"/>
          <a:lstStyle/>
          <a:p>
            <a:endParaRPr/>
          </a:p>
        </p:txBody>
      </p:sp>
      <p:sp>
        <p:nvSpPr>
          <p:cNvPr id="3" name="object 3"/>
          <p:cNvSpPr/>
          <p:nvPr/>
        </p:nvSpPr>
        <p:spPr>
          <a:xfrm>
            <a:off x="609600" y="6353175"/>
            <a:ext cx="1831975" cy="0"/>
          </a:xfrm>
          <a:custGeom>
            <a:avLst/>
            <a:gdLst/>
            <a:ahLst/>
            <a:cxnLst/>
            <a:rect l="l" t="t" r="r" b="b"/>
            <a:pathLst>
              <a:path w="1831975">
                <a:moveTo>
                  <a:pt x="0" y="0"/>
                </a:moveTo>
                <a:lnTo>
                  <a:pt x="1831466" y="0"/>
                </a:lnTo>
              </a:path>
            </a:pathLst>
          </a:custGeom>
          <a:ln w="9524">
            <a:solidFill>
              <a:srgbClr val="9EB8CD"/>
            </a:solidFill>
            <a:prstDash val="lgDash"/>
          </a:ln>
        </p:spPr>
        <p:txBody>
          <a:bodyPr wrap="square" lIns="0" tIns="0" rIns="0" bIns="0" rtlCol="0"/>
          <a:lstStyle/>
          <a:p>
            <a:endParaRPr/>
          </a:p>
        </p:txBody>
      </p:sp>
      <p:sp>
        <p:nvSpPr>
          <p:cNvPr id="4" name="object 4"/>
          <p:cNvSpPr/>
          <p:nvPr/>
        </p:nvSpPr>
        <p:spPr>
          <a:xfrm>
            <a:off x="609600" y="1143000"/>
            <a:ext cx="10972800" cy="0"/>
          </a:xfrm>
          <a:custGeom>
            <a:avLst/>
            <a:gdLst/>
            <a:ahLst/>
            <a:cxnLst/>
            <a:rect l="l" t="t" r="r" b="b"/>
            <a:pathLst>
              <a:path w="10972800">
                <a:moveTo>
                  <a:pt x="0" y="0"/>
                </a:moveTo>
                <a:lnTo>
                  <a:pt x="10972799" y="0"/>
                </a:lnTo>
              </a:path>
            </a:pathLst>
          </a:custGeom>
          <a:ln w="9524">
            <a:solidFill>
              <a:srgbClr val="9EB8CD"/>
            </a:solidFill>
            <a:prstDash val="lgDash"/>
          </a:ln>
        </p:spPr>
        <p:txBody>
          <a:bodyPr wrap="square" lIns="0" tIns="0" rIns="0" bIns="0" rtlCol="0"/>
          <a:lstStyle/>
          <a:p>
            <a:endParaRPr/>
          </a:p>
        </p:txBody>
      </p:sp>
      <p:sp>
        <p:nvSpPr>
          <p:cNvPr id="5" name="object 5"/>
          <p:cNvSpPr/>
          <p:nvPr/>
        </p:nvSpPr>
        <p:spPr>
          <a:xfrm>
            <a:off x="605826" y="6432209"/>
            <a:ext cx="160655" cy="191135"/>
          </a:xfrm>
          <a:custGeom>
            <a:avLst/>
            <a:gdLst/>
            <a:ahLst/>
            <a:cxnLst/>
            <a:rect l="l" t="t" r="r" b="b"/>
            <a:pathLst>
              <a:path w="160654" h="191134">
                <a:moveTo>
                  <a:pt x="0" y="0"/>
                </a:moveTo>
                <a:lnTo>
                  <a:pt x="0" y="190844"/>
                </a:lnTo>
                <a:lnTo>
                  <a:pt x="160413" y="95426"/>
                </a:lnTo>
                <a:lnTo>
                  <a:pt x="0" y="0"/>
                </a:lnTo>
                <a:close/>
              </a:path>
            </a:pathLst>
          </a:custGeom>
          <a:solidFill>
            <a:srgbClr val="9EB8CD"/>
          </a:solidFill>
        </p:spPr>
        <p:txBody>
          <a:bodyPr wrap="square" lIns="0" tIns="0" rIns="0" bIns="0" rtlCol="0"/>
          <a:lstStyle/>
          <a:p>
            <a:endParaRPr/>
          </a:p>
        </p:txBody>
      </p:sp>
      <p:sp>
        <p:nvSpPr>
          <p:cNvPr id="6" name="object 6"/>
          <p:cNvSpPr/>
          <p:nvPr/>
        </p:nvSpPr>
        <p:spPr>
          <a:xfrm>
            <a:off x="4778136" y="6314831"/>
            <a:ext cx="2638934" cy="532281"/>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N</a:t>
            </a:r>
            <a:r>
              <a:rPr spc="-15" dirty="0"/>
              <a:t>e</a:t>
            </a:r>
            <a:r>
              <a:rPr dirty="0"/>
              <a:t>t</a:t>
            </a:r>
            <a:r>
              <a:rPr spc="-30" dirty="0"/>
              <a:t>w</a:t>
            </a:r>
            <a:r>
              <a:rPr spc="-5" dirty="0"/>
              <a:t>or</a:t>
            </a:r>
            <a:r>
              <a:rPr dirty="0"/>
              <a:t>k</a:t>
            </a:r>
            <a:r>
              <a:rPr spc="-114" dirty="0">
                <a:latin typeface="Times New Roman"/>
                <a:cs typeface="Times New Roman"/>
              </a:rPr>
              <a:t> </a:t>
            </a:r>
            <a:r>
              <a:rPr spc="-5" dirty="0"/>
              <a:t>Comm</a:t>
            </a:r>
            <a:r>
              <a:rPr spc="-10" dirty="0"/>
              <a:t>u</a:t>
            </a:r>
            <a:r>
              <a:rPr spc="-5" dirty="0"/>
              <a:t>n</a:t>
            </a:r>
            <a:r>
              <a:rPr dirty="0"/>
              <a:t>i</a:t>
            </a:r>
            <a:r>
              <a:rPr spc="-30" dirty="0"/>
              <a:t>c</a:t>
            </a:r>
            <a:r>
              <a:rPr spc="-25" dirty="0"/>
              <a:t>a</a:t>
            </a:r>
            <a:r>
              <a:rPr dirty="0"/>
              <a:t>t</a:t>
            </a:r>
            <a:r>
              <a:rPr spc="-10" dirty="0"/>
              <a:t>i</a:t>
            </a:r>
            <a:r>
              <a:rPr spc="-5" dirty="0"/>
              <a:t>on</a:t>
            </a:r>
          </a:p>
        </p:txBody>
      </p:sp>
      <p:sp>
        <p:nvSpPr>
          <p:cNvPr id="8" name="object 8"/>
          <p:cNvSpPr txBox="1"/>
          <p:nvPr/>
        </p:nvSpPr>
        <p:spPr>
          <a:xfrm>
            <a:off x="688340" y="1308857"/>
            <a:ext cx="10095865" cy="696595"/>
          </a:xfrm>
          <a:prstGeom prst="rect">
            <a:avLst/>
          </a:prstGeom>
        </p:spPr>
        <p:txBody>
          <a:bodyPr vert="horz" wrap="square" lIns="0" tIns="0" rIns="0" bIns="0" rtlCol="0">
            <a:spAutoFit/>
          </a:bodyPr>
          <a:lstStyle/>
          <a:p>
            <a:pPr marL="12700">
              <a:lnSpc>
                <a:spcPct val="100000"/>
              </a:lnSpc>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In</a:t>
            </a:r>
            <a:r>
              <a:rPr sz="2400" spc="-80" dirty="0">
                <a:latin typeface="Times New Roman"/>
                <a:cs typeface="Times New Roman"/>
              </a:rPr>
              <a:t> </a:t>
            </a:r>
            <a:r>
              <a:rPr sz="2400" spc="-20" dirty="0">
                <a:latin typeface="Calibri"/>
                <a:cs typeface="Calibri"/>
              </a:rPr>
              <a:t>o</a:t>
            </a:r>
            <a:r>
              <a:rPr sz="2400" spc="-50" dirty="0">
                <a:latin typeface="Calibri"/>
                <a:cs typeface="Calibri"/>
              </a:rPr>
              <a:t>r</a:t>
            </a:r>
            <a:r>
              <a:rPr sz="2400" spc="-20" dirty="0">
                <a:latin typeface="Calibri"/>
                <a:cs typeface="Calibri"/>
              </a:rPr>
              <a:t>de</a:t>
            </a:r>
            <a:r>
              <a:rPr sz="2400" spc="-10" dirty="0">
                <a:latin typeface="Calibri"/>
                <a:cs typeface="Calibri"/>
              </a:rPr>
              <a:t>r</a:t>
            </a:r>
            <a:r>
              <a:rPr sz="2400" spc="-50" dirty="0">
                <a:latin typeface="Times New Roman"/>
                <a:cs typeface="Times New Roman"/>
              </a:rPr>
              <a:t> </a:t>
            </a:r>
            <a:r>
              <a:rPr sz="2400" spc="-40" dirty="0">
                <a:latin typeface="Calibri"/>
                <a:cs typeface="Calibri"/>
              </a:rPr>
              <a:t>t</a:t>
            </a:r>
            <a:r>
              <a:rPr sz="2400" dirty="0">
                <a:latin typeface="Calibri"/>
                <a:cs typeface="Calibri"/>
              </a:rPr>
              <a:t>o</a:t>
            </a:r>
            <a:r>
              <a:rPr sz="2400" spc="-60" dirty="0">
                <a:latin typeface="Times New Roman"/>
                <a:cs typeface="Times New Roman"/>
              </a:rPr>
              <a:t> </a:t>
            </a:r>
            <a:r>
              <a:rPr sz="2400" spc="-20" dirty="0">
                <a:latin typeface="Calibri"/>
                <a:cs typeface="Calibri"/>
              </a:rPr>
              <a:t>per</a:t>
            </a:r>
            <a:r>
              <a:rPr sz="2400" spc="-55" dirty="0">
                <a:latin typeface="Calibri"/>
                <a:cs typeface="Calibri"/>
              </a:rPr>
              <a:t>f</a:t>
            </a:r>
            <a:r>
              <a:rPr sz="2400" spc="-20" dirty="0">
                <a:latin typeface="Calibri"/>
                <a:cs typeface="Calibri"/>
              </a:rPr>
              <a:t>orm</a:t>
            </a:r>
            <a:r>
              <a:rPr sz="2400" spc="-70" dirty="0">
                <a:latin typeface="Times New Roman"/>
                <a:cs typeface="Times New Roman"/>
              </a:rPr>
              <a:t> </a:t>
            </a:r>
            <a:r>
              <a:rPr sz="2400" spc="-20" dirty="0">
                <a:latin typeface="Calibri"/>
                <a:cs typeface="Calibri"/>
              </a:rPr>
              <a:t>n</a:t>
            </a:r>
            <a:r>
              <a:rPr sz="2400" spc="-25" dirty="0">
                <a:latin typeface="Calibri"/>
                <a:cs typeface="Calibri"/>
              </a:rPr>
              <a:t>e</a:t>
            </a:r>
            <a:r>
              <a:rPr sz="2400" spc="-10" dirty="0">
                <a:latin typeface="Calibri"/>
                <a:cs typeface="Calibri"/>
              </a:rPr>
              <a:t>t</a:t>
            </a:r>
            <a:r>
              <a:rPr sz="2400" spc="-45" dirty="0">
                <a:latin typeface="Calibri"/>
                <a:cs typeface="Calibri"/>
              </a:rPr>
              <a:t>w</a:t>
            </a:r>
            <a:r>
              <a:rPr sz="2400" spc="-20" dirty="0">
                <a:latin typeface="Calibri"/>
                <a:cs typeface="Calibri"/>
              </a:rPr>
              <a:t>or</a:t>
            </a:r>
            <a:r>
              <a:rPr sz="2400" spc="-15" dirty="0">
                <a:latin typeface="Calibri"/>
                <a:cs typeface="Calibri"/>
              </a:rPr>
              <a:t>k</a:t>
            </a:r>
            <a:r>
              <a:rPr sz="2400" spc="-70" dirty="0">
                <a:latin typeface="Times New Roman"/>
                <a:cs typeface="Times New Roman"/>
              </a:rPr>
              <a:t> </a:t>
            </a:r>
            <a:r>
              <a:rPr sz="2400" spc="-20" dirty="0">
                <a:latin typeface="Calibri"/>
                <a:cs typeface="Calibri"/>
              </a:rPr>
              <a:t>ope</a:t>
            </a:r>
            <a:r>
              <a:rPr sz="2400" spc="-55" dirty="0">
                <a:latin typeface="Calibri"/>
                <a:cs typeface="Calibri"/>
              </a:rPr>
              <a:t>r</a:t>
            </a:r>
            <a:r>
              <a:rPr sz="2400" spc="-25" dirty="0">
                <a:latin typeface="Calibri"/>
                <a:cs typeface="Calibri"/>
              </a:rPr>
              <a:t>a</a:t>
            </a:r>
            <a:r>
              <a:rPr sz="2400" dirty="0">
                <a:latin typeface="Calibri"/>
                <a:cs typeface="Calibri"/>
              </a:rPr>
              <a:t>ti</a:t>
            </a:r>
            <a:r>
              <a:rPr sz="2400" spc="-5" dirty="0">
                <a:latin typeface="Calibri"/>
                <a:cs typeface="Calibri"/>
              </a:rPr>
              <a:t>on</a:t>
            </a:r>
            <a:r>
              <a:rPr sz="2400" dirty="0">
                <a:latin typeface="Calibri"/>
                <a:cs typeface="Calibri"/>
              </a:rPr>
              <a:t>s</a:t>
            </a:r>
            <a:r>
              <a:rPr sz="2400" spc="-70" dirty="0">
                <a:latin typeface="Times New Roman"/>
                <a:cs typeface="Times New Roman"/>
              </a:rPr>
              <a:t> </a:t>
            </a:r>
            <a:r>
              <a:rPr sz="2400" dirty="0">
                <a:latin typeface="Calibri"/>
                <a:cs typeface="Calibri"/>
              </a:rPr>
              <a:t>in</a:t>
            </a:r>
            <a:r>
              <a:rPr sz="2400" spc="-60" dirty="0">
                <a:latin typeface="Times New Roman"/>
                <a:cs typeface="Times New Roman"/>
              </a:rPr>
              <a:t> </a:t>
            </a:r>
            <a:r>
              <a:rPr sz="2400" spc="-40" dirty="0">
                <a:latin typeface="Calibri"/>
                <a:cs typeface="Calibri"/>
              </a:rPr>
              <a:t>y</a:t>
            </a:r>
            <a:r>
              <a:rPr sz="2400" spc="-5" dirty="0">
                <a:latin typeface="Calibri"/>
                <a:cs typeface="Calibri"/>
              </a:rPr>
              <a:t>ou</a:t>
            </a:r>
            <a:r>
              <a:rPr sz="2400" dirty="0">
                <a:latin typeface="Calibri"/>
                <a:cs typeface="Calibri"/>
              </a:rPr>
              <a:t>r</a:t>
            </a:r>
            <a:r>
              <a:rPr sz="2400" spc="-75" dirty="0">
                <a:latin typeface="Times New Roman"/>
                <a:cs typeface="Times New Roman"/>
              </a:rPr>
              <a:t> </a:t>
            </a:r>
            <a:r>
              <a:rPr sz="2400" dirty="0">
                <a:latin typeface="Calibri"/>
                <a:cs typeface="Calibri"/>
              </a:rPr>
              <a:t>app</a:t>
            </a:r>
            <a:r>
              <a:rPr sz="2400" spc="-5" dirty="0">
                <a:latin typeface="Calibri"/>
                <a:cs typeface="Calibri"/>
              </a:rPr>
              <a:t>l</a:t>
            </a:r>
            <a:r>
              <a:rPr sz="2400" dirty="0">
                <a:latin typeface="Calibri"/>
                <a:cs typeface="Calibri"/>
              </a:rPr>
              <a:t>i</a:t>
            </a:r>
            <a:r>
              <a:rPr sz="2400" spc="-35" dirty="0">
                <a:latin typeface="Calibri"/>
                <a:cs typeface="Calibri"/>
              </a:rPr>
              <a:t>c</a:t>
            </a:r>
            <a:r>
              <a:rPr sz="2400" spc="-25" dirty="0">
                <a:latin typeface="Calibri"/>
                <a:cs typeface="Calibri"/>
              </a:rPr>
              <a:t>a</a:t>
            </a:r>
            <a:r>
              <a:rPr sz="2400" dirty="0">
                <a:latin typeface="Calibri"/>
                <a:cs typeface="Calibri"/>
              </a:rPr>
              <a:t>ti</a:t>
            </a:r>
            <a:r>
              <a:rPr sz="2400" spc="-5" dirty="0">
                <a:latin typeface="Calibri"/>
                <a:cs typeface="Calibri"/>
              </a:rPr>
              <a:t>on</a:t>
            </a:r>
            <a:r>
              <a:rPr sz="2400" dirty="0">
                <a:latin typeface="Calibri"/>
                <a:cs typeface="Calibri"/>
              </a:rPr>
              <a:t>,</a:t>
            </a:r>
            <a:r>
              <a:rPr sz="2400" spc="-65" dirty="0">
                <a:latin typeface="Times New Roman"/>
                <a:cs typeface="Times New Roman"/>
              </a:rPr>
              <a:t> </a:t>
            </a:r>
            <a:r>
              <a:rPr sz="2400" spc="-35" dirty="0">
                <a:latin typeface="Calibri"/>
                <a:cs typeface="Calibri"/>
              </a:rPr>
              <a:t>y</a:t>
            </a:r>
            <a:r>
              <a:rPr sz="2400" spc="-5" dirty="0">
                <a:latin typeface="Calibri"/>
                <a:cs typeface="Calibri"/>
              </a:rPr>
              <a:t>ou</a:t>
            </a:r>
            <a:r>
              <a:rPr sz="2400" dirty="0">
                <a:latin typeface="Calibri"/>
                <a:cs typeface="Calibri"/>
              </a:rPr>
              <a:t>r</a:t>
            </a:r>
            <a:r>
              <a:rPr sz="2400" spc="-75" dirty="0">
                <a:latin typeface="Times New Roman"/>
                <a:cs typeface="Times New Roman"/>
              </a:rPr>
              <a:t> </a:t>
            </a:r>
            <a:r>
              <a:rPr sz="2400" dirty="0">
                <a:latin typeface="Calibri"/>
                <a:cs typeface="Calibri"/>
              </a:rPr>
              <a:t>man</a:t>
            </a:r>
            <a:r>
              <a:rPr sz="2400" spc="-5" dirty="0">
                <a:latin typeface="Calibri"/>
                <a:cs typeface="Calibri"/>
              </a:rPr>
              <a:t>i</a:t>
            </a:r>
            <a:r>
              <a:rPr sz="2400" spc="-60" dirty="0">
                <a:latin typeface="Calibri"/>
                <a:cs typeface="Calibri"/>
              </a:rPr>
              <a:t>f</a:t>
            </a:r>
            <a:r>
              <a:rPr sz="2400" spc="-15" dirty="0">
                <a:latin typeface="Calibri"/>
                <a:cs typeface="Calibri"/>
              </a:rPr>
              <a:t>e</a:t>
            </a:r>
            <a:r>
              <a:rPr sz="2400" spc="-35" dirty="0">
                <a:latin typeface="Calibri"/>
                <a:cs typeface="Calibri"/>
              </a:rPr>
              <a:t>s</a:t>
            </a:r>
            <a:r>
              <a:rPr sz="2400" spc="-10" dirty="0">
                <a:latin typeface="Calibri"/>
                <a:cs typeface="Calibri"/>
              </a:rPr>
              <a:t>t</a:t>
            </a:r>
            <a:r>
              <a:rPr sz="2400" spc="-75" dirty="0">
                <a:latin typeface="Times New Roman"/>
                <a:cs typeface="Times New Roman"/>
              </a:rPr>
              <a:t> </a:t>
            </a:r>
            <a:r>
              <a:rPr sz="2400" dirty="0">
                <a:latin typeface="Calibri"/>
                <a:cs typeface="Calibri"/>
              </a:rPr>
              <a:t>mu</a:t>
            </a:r>
            <a:r>
              <a:rPr sz="2400" spc="-30" dirty="0">
                <a:latin typeface="Calibri"/>
                <a:cs typeface="Calibri"/>
              </a:rPr>
              <a:t>s</a:t>
            </a:r>
            <a:r>
              <a:rPr sz="2400" spc="-10" dirty="0">
                <a:latin typeface="Calibri"/>
                <a:cs typeface="Calibri"/>
              </a:rPr>
              <a:t>t</a:t>
            </a:r>
            <a:endParaRPr sz="2400">
              <a:latin typeface="Calibri"/>
              <a:cs typeface="Calibri"/>
            </a:endParaRPr>
          </a:p>
          <a:p>
            <a:pPr marL="287020">
              <a:lnSpc>
                <a:spcPct val="100000"/>
              </a:lnSpc>
            </a:pPr>
            <a:r>
              <a:rPr sz="2400" dirty="0">
                <a:latin typeface="Calibri"/>
                <a:cs typeface="Calibri"/>
              </a:rPr>
              <a:t>i</a:t>
            </a:r>
            <a:r>
              <a:rPr sz="2400" spc="-5" dirty="0">
                <a:latin typeface="Calibri"/>
                <a:cs typeface="Calibri"/>
              </a:rPr>
              <a:t>nc</a:t>
            </a:r>
            <a:r>
              <a:rPr sz="2400" dirty="0">
                <a:latin typeface="Calibri"/>
                <a:cs typeface="Calibri"/>
              </a:rPr>
              <a:t>l</a:t>
            </a:r>
            <a:r>
              <a:rPr sz="2400" spc="-5" dirty="0">
                <a:latin typeface="Calibri"/>
                <a:cs typeface="Calibri"/>
              </a:rPr>
              <a:t>ud</a:t>
            </a:r>
            <a:r>
              <a:rPr sz="2400" dirty="0">
                <a:latin typeface="Calibri"/>
                <a:cs typeface="Calibri"/>
              </a:rPr>
              <a:t>e</a:t>
            </a:r>
            <a:r>
              <a:rPr sz="2400" spc="-80" dirty="0">
                <a:latin typeface="Times New Roman"/>
                <a:cs typeface="Times New Roman"/>
              </a:rPr>
              <a:t> </a:t>
            </a:r>
            <a:r>
              <a:rPr sz="2400" dirty="0">
                <a:latin typeface="Calibri"/>
                <a:cs typeface="Calibri"/>
              </a:rPr>
              <a:t>the</a:t>
            </a:r>
            <a:r>
              <a:rPr sz="2400" spc="-60" dirty="0">
                <a:latin typeface="Times New Roman"/>
                <a:cs typeface="Times New Roman"/>
              </a:rPr>
              <a:t> </a:t>
            </a:r>
            <a:r>
              <a:rPr sz="2400" dirty="0">
                <a:latin typeface="Calibri"/>
                <a:cs typeface="Calibri"/>
              </a:rPr>
              <a:t>I</a:t>
            </a:r>
            <a:r>
              <a:rPr sz="2400" spc="-10" dirty="0">
                <a:latin typeface="Calibri"/>
                <a:cs typeface="Calibri"/>
              </a:rPr>
              <a:t>N</a:t>
            </a:r>
            <a:r>
              <a:rPr sz="2400" spc="-5" dirty="0">
                <a:latin typeface="Calibri"/>
                <a:cs typeface="Calibri"/>
              </a:rPr>
              <a:t>TERNE</a:t>
            </a:r>
            <a:r>
              <a:rPr sz="2400" dirty="0">
                <a:latin typeface="Calibri"/>
                <a:cs typeface="Calibri"/>
              </a:rPr>
              <a:t>T</a:t>
            </a:r>
            <a:r>
              <a:rPr sz="2400" spc="-55" dirty="0">
                <a:latin typeface="Times New Roman"/>
                <a:cs typeface="Times New Roman"/>
              </a:rPr>
              <a:t> </a:t>
            </a:r>
            <a:r>
              <a:rPr sz="2400" spc="-5" dirty="0">
                <a:latin typeface="Calibri"/>
                <a:cs typeface="Calibri"/>
              </a:rPr>
              <a:t>pe</a:t>
            </a:r>
            <a:r>
              <a:rPr sz="2400" spc="5" dirty="0">
                <a:latin typeface="Calibri"/>
                <a:cs typeface="Calibri"/>
              </a:rPr>
              <a:t>r</a:t>
            </a:r>
            <a:r>
              <a:rPr sz="2400" dirty="0">
                <a:latin typeface="Calibri"/>
                <a:cs typeface="Calibri"/>
              </a:rPr>
              <a:t>mi</a:t>
            </a:r>
            <a:r>
              <a:rPr sz="2400" spc="-5" dirty="0">
                <a:latin typeface="Calibri"/>
                <a:cs typeface="Calibri"/>
              </a:rPr>
              <a:t>ss</a:t>
            </a:r>
            <a:r>
              <a:rPr sz="2400" spc="-10" dirty="0">
                <a:latin typeface="Calibri"/>
                <a:cs typeface="Calibri"/>
              </a:rPr>
              <a:t>i</a:t>
            </a:r>
            <a:r>
              <a:rPr sz="2400" spc="-5" dirty="0">
                <a:latin typeface="Calibri"/>
                <a:cs typeface="Calibri"/>
              </a:rPr>
              <a:t>o</a:t>
            </a:r>
            <a:r>
              <a:rPr sz="2400" spc="-10" dirty="0">
                <a:latin typeface="Calibri"/>
                <a:cs typeface="Calibri"/>
              </a:rPr>
              <a:t>n:</a:t>
            </a:r>
            <a:endParaRPr sz="2400">
              <a:latin typeface="Calibri"/>
              <a:cs typeface="Calibri"/>
            </a:endParaRPr>
          </a:p>
        </p:txBody>
      </p:sp>
      <p:sp>
        <p:nvSpPr>
          <p:cNvPr id="9" name="object 9"/>
          <p:cNvSpPr/>
          <p:nvPr/>
        </p:nvSpPr>
        <p:spPr>
          <a:xfrm>
            <a:off x="2441066" y="2006437"/>
            <a:ext cx="7082155" cy="4368800"/>
          </a:xfrm>
          <a:custGeom>
            <a:avLst/>
            <a:gdLst/>
            <a:ahLst/>
            <a:cxnLst/>
            <a:rect l="l" t="t" r="r" b="b"/>
            <a:pathLst>
              <a:path w="7082155" h="4368800">
                <a:moveTo>
                  <a:pt x="0" y="4368667"/>
                </a:moveTo>
                <a:lnTo>
                  <a:pt x="7081905" y="4368667"/>
                </a:lnTo>
                <a:lnTo>
                  <a:pt x="7081905" y="0"/>
                </a:lnTo>
                <a:lnTo>
                  <a:pt x="0" y="0"/>
                </a:lnTo>
                <a:lnTo>
                  <a:pt x="0" y="4368667"/>
                </a:lnTo>
                <a:close/>
              </a:path>
            </a:pathLst>
          </a:custGeom>
          <a:solidFill>
            <a:srgbClr val="FFFFFF"/>
          </a:solidFill>
        </p:spPr>
        <p:txBody>
          <a:bodyPr wrap="square" lIns="0" tIns="0" rIns="0" bIns="0" rtlCol="0"/>
          <a:lstStyle/>
          <a:p>
            <a:endParaRPr/>
          </a:p>
        </p:txBody>
      </p:sp>
      <p:sp>
        <p:nvSpPr>
          <p:cNvPr id="10" name="object 10"/>
          <p:cNvSpPr/>
          <p:nvPr/>
        </p:nvSpPr>
        <p:spPr>
          <a:xfrm>
            <a:off x="2441066" y="2006437"/>
            <a:ext cx="7082155" cy="4368800"/>
          </a:xfrm>
          <a:custGeom>
            <a:avLst/>
            <a:gdLst/>
            <a:ahLst/>
            <a:cxnLst/>
            <a:rect l="l" t="t" r="r" b="b"/>
            <a:pathLst>
              <a:path w="7082155" h="4368800">
                <a:moveTo>
                  <a:pt x="0" y="4368667"/>
                </a:moveTo>
                <a:lnTo>
                  <a:pt x="7081905" y="4368667"/>
                </a:lnTo>
                <a:lnTo>
                  <a:pt x="7081905" y="0"/>
                </a:lnTo>
                <a:lnTo>
                  <a:pt x="0" y="0"/>
                </a:lnTo>
                <a:lnTo>
                  <a:pt x="0" y="4368667"/>
                </a:lnTo>
                <a:close/>
              </a:path>
            </a:pathLst>
          </a:custGeom>
          <a:ln w="9524">
            <a:solidFill>
              <a:srgbClr val="AAAFC7"/>
            </a:solidFill>
          </a:ln>
        </p:spPr>
        <p:txBody>
          <a:bodyPr wrap="square" lIns="0" tIns="0" rIns="0" bIns="0" rtlCol="0"/>
          <a:lstStyle/>
          <a:p>
            <a:endParaRPr/>
          </a:p>
        </p:txBody>
      </p:sp>
      <p:sp>
        <p:nvSpPr>
          <p:cNvPr id="11" name="object 11"/>
          <p:cNvSpPr txBox="1"/>
          <p:nvPr/>
        </p:nvSpPr>
        <p:spPr>
          <a:xfrm>
            <a:off x="2520189" y="2078561"/>
            <a:ext cx="6421120" cy="3636645"/>
          </a:xfrm>
          <a:prstGeom prst="rect">
            <a:avLst/>
          </a:prstGeom>
        </p:spPr>
        <p:txBody>
          <a:bodyPr vert="horz" wrap="square" lIns="0" tIns="0" rIns="0" bIns="0" rtlCol="0">
            <a:spAutoFit/>
          </a:bodyPr>
          <a:lstStyle/>
          <a:p>
            <a:pPr marL="12700">
              <a:lnSpc>
                <a:spcPct val="100000"/>
              </a:lnSpc>
            </a:pPr>
            <a:r>
              <a:rPr sz="1100" i="1" spc="-5" dirty="0">
                <a:latin typeface="Courier New"/>
                <a:cs typeface="Courier New"/>
              </a:rPr>
              <a:t>&lt;?</a:t>
            </a:r>
            <a:r>
              <a:rPr sz="1100" b="1" spc="-5" dirty="0">
                <a:solidFill>
                  <a:srgbClr val="0000FF"/>
                </a:solidFill>
                <a:latin typeface="Courier New"/>
                <a:cs typeface="Courier New"/>
              </a:rPr>
              <a:t>xm</a:t>
            </a:r>
            <a:r>
              <a:rPr sz="1100" b="1" dirty="0">
                <a:solidFill>
                  <a:srgbClr val="0000FF"/>
                </a:solidFill>
                <a:latin typeface="Courier New"/>
                <a:cs typeface="Courier New"/>
              </a:rPr>
              <a:t>l</a:t>
            </a:r>
            <a:r>
              <a:rPr sz="1100" b="1" dirty="0">
                <a:solidFill>
                  <a:srgbClr val="0000FF"/>
                </a:solidFill>
                <a:latin typeface="Times New Roman"/>
                <a:cs typeface="Times New Roman"/>
              </a:rPr>
              <a:t> </a:t>
            </a:r>
            <a:r>
              <a:rPr sz="1100" b="1" spc="105" dirty="0">
                <a:solidFill>
                  <a:srgbClr val="0000FF"/>
                </a:solidFill>
                <a:latin typeface="Times New Roman"/>
                <a:cs typeface="Times New Roman"/>
              </a:rPr>
              <a:t> </a:t>
            </a:r>
            <a:r>
              <a:rPr sz="1100" b="1" spc="5" dirty="0">
                <a:solidFill>
                  <a:srgbClr val="0000FF"/>
                </a:solidFill>
                <a:latin typeface="Courier New"/>
                <a:cs typeface="Courier New"/>
              </a:rPr>
              <a:t>v</a:t>
            </a:r>
            <a:r>
              <a:rPr sz="1100" b="1" spc="-5" dirty="0">
                <a:solidFill>
                  <a:srgbClr val="0000FF"/>
                </a:solidFill>
                <a:latin typeface="Courier New"/>
                <a:cs typeface="Courier New"/>
              </a:rPr>
              <a:t>ersi</a:t>
            </a:r>
            <a:r>
              <a:rPr sz="1100" b="1" spc="5" dirty="0">
                <a:solidFill>
                  <a:srgbClr val="0000FF"/>
                </a:solidFill>
                <a:latin typeface="Courier New"/>
                <a:cs typeface="Courier New"/>
              </a:rPr>
              <a:t>o</a:t>
            </a:r>
            <a:r>
              <a:rPr sz="1100" b="1" spc="-5" dirty="0">
                <a:solidFill>
                  <a:srgbClr val="0000FF"/>
                </a:solidFill>
                <a:latin typeface="Courier New"/>
                <a:cs typeface="Courier New"/>
              </a:rPr>
              <a:t>n=</a:t>
            </a:r>
            <a:r>
              <a:rPr sz="1100" b="1" spc="-5" dirty="0">
                <a:solidFill>
                  <a:srgbClr val="007F00"/>
                </a:solidFill>
                <a:latin typeface="Courier New"/>
                <a:cs typeface="Courier New"/>
              </a:rPr>
              <a:t>"</a:t>
            </a:r>
            <a:r>
              <a:rPr sz="1100" b="1" spc="5" dirty="0">
                <a:solidFill>
                  <a:srgbClr val="007F00"/>
                </a:solidFill>
                <a:latin typeface="Courier New"/>
                <a:cs typeface="Courier New"/>
              </a:rPr>
              <a:t>1</a:t>
            </a:r>
            <a:r>
              <a:rPr sz="1100" b="1" spc="-5" dirty="0">
                <a:solidFill>
                  <a:srgbClr val="007F00"/>
                </a:solidFill>
                <a:latin typeface="Courier New"/>
                <a:cs typeface="Courier New"/>
              </a:rPr>
              <a:t>.</a:t>
            </a:r>
            <a:r>
              <a:rPr sz="1100" b="1" spc="5" dirty="0">
                <a:solidFill>
                  <a:srgbClr val="007F00"/>
                </a:solidFill>
                <a:latin typeface="Courier New"/>
                <a:cs typeface="Courier New"/>
              </a:rPr>
              <a:t>0</a:t>
            </a:r>
            <a:r>
              <a:rPr sz="1100" b="1" dirty="0">
                <a:solidFill>
                  <a:srgbClr val="007F00"/>
                </a:solidFill>
                <a:latin typeface="Courier New"/>
                <a:cs typeface="Courier New"/>
              </a:rPr>
              <a:t>"</a:t>
            </a:r>
            <a:r>
              <a:rPr sz="1100" b="1" dirty="0">
                <a:solidFill>
                  <a:srgbClr val="007F00"/>
                </a:solidFill>
                <a:latin typeface="Times New Roman"/>
                <a:cs typeface="Times New Roman"/>
              </a:rPr>
              <a:t> </a:t>
            </a:r>
            <a:r>
              <a:rPr sz="1100" b="1" spc="105" dirty="0">
                <a:solidFill>
                  <a:srgbClr val="007F00"/>
                </a:solidFill>
                <a:latin typeface="Times New Roman"/>
                <a:cs typeface="Times New Roman"/>
              </a:rPr>
              <a:t> </a:t>
            </a:r>
            <a:r>
              <a:rPr sz="1100" b="1" spc="-5" dirty="0">
                <a:solidFill>
                  <a:srgbClr val="0000FF"/>
                </a:solidFill>
                <a:latin typeface="Courier New"/>
                <a:cs typeface="Courier New"/>
              </a:rPr>
              <a:t>enco</a:t>
            </a:r>
            <a:r>
              <a:rPr sz="1100" b="1" spc="5" dirty="0">
                <a:solidFill>
                  <a:srgbClr val="0000FF"/>
                </a:solidFill>
                <a:latin typeface="Courier New"/>
                <a:cs typeface="Courier New"/>
              </a:rPr>
              <a:t>d</a:t>
            </a:r>
            <a:r>
              <a:rPr sz="1100" b="1" spc="-5" dirty="0">
                <a:solidFill>
                  <a:srgbClr val="0000FF"/>
                </a:solidFill>
                <a:latin typeface="Courier New"/>
                <a:cs typeface="Courier New"/>
              </a:rPr>
              <a:t>ing=</a:t>
            </a:r>
            <a:r>
              <a:rPr sz="1100" b="1" spc="5" dirty="0">
                <a:solidFill>
                  <a:srgbClr val="007F00"/>
                </a:solidFill>
                <a:latin typeface="Courier New"/>
                <a:cs typeface="Courier New"/>
              </a:rPr>
              <a:t>"</a:t>
            </a:r>
            <a:r>
              <a:rPr sz="1100" b="1" spc="-5" dirty="0">
                <a:solidFill>
                  <a:srgbClr val="007F00"/>
                </a:solidFill>
                <a:latin typeface="Courier New"/>
                <a:cs typeface="Courier New"/>
              </a:rPr>
              <a:t>utf</a:t>
            </a:r>
            <a:r>
              <a:rPr sz="1100" b="1" spc="5" dirty="0">
                <a:solidFill>
                  <a:srgbClr val="007F00"/>
                </a:solidFill>
                <a:latin typeface="Courier New"/>
                <a:cs typeface="Courier New"/>
              </a:rPr>
              <a:t>-</a:t>
            </a:r>
            <a:r>
              <a:rPr sz="1100" b="1" spc="-5" dirty="0">
                <a:solidFill>
                  <a:srgbClr val="007F00"/>
                </a:solidFill>
                <a:latin typeface="Courier New"/>
                <a:cs typeface="Courier New"/>
              </a:rPr>
              <a:t>8</a:t>
            </a:r>
            <a:r>
              <a:rPr sz="1100" b="1" spc="5" dirty="0">
                <a:solidFill>
                  <a:srgbClr val="007F00"/>
                </a:solidFill>
                <a:latin typeface="Courier New"/>
                <a:cs typeface="Courier New"/>
              </a:rPr>
              <a:t>"</a:t>
            </a:r>
            <a:r>
              <a:rPr sz="1100" i="1" spc="-5" dirty="0">
                <a:latin typeface="Courier New"/>
                <a:cs typeface="Courier New"/>
              </a:rPr>
              <a:t>?&gt;</a:t>
            </a:r>
            <a:endParaRPr sz="1100" dirty="0">
              <a:latin typeface="Courier New"/>
              <a:cs typeface="Courier New"/>
            </a:endParaRPr>
          </a:p>
          <a:p>
            <a:pPr marL="347980" marR="678815" indent="-335280">
              <a:lnSpc>
                <a:spcPct val="114500"/>
              </a:lnSpc>
              <a:spcBef>
                <a:spcPts val="15"/>
              </a:spcBef>
            </a:pPr>
            <a:r>
              <a:rPr sz="1100" spc="-5" dirty="0">
                <a:latin typeface="Courier New"/>
                <a:cs typeface="Courier New"/>
              </a:rPr>
              <a:t>&lt;</a:t>
            </a:r>
            <a:r>
              <a:rPr sz="1100" b="1" spc="-5" dirty="0">
                <a:solidFill>
                  <a:srgbClr val="00007F"/>
                </a:solidFill>
                <a:latin typeface="Courier New"/>
                <a:cs typeface="Courier New"/>
              </a:rPr>
              <a:t>manif</a:t>
            </a:r>
            <a:r>
              <a:rPr sz="1100" b="1" spc="5" dirty="0">
                <a:solidFill>
                  <a:srgbClr val="00007F"/>
                </a:solidFill>
                <a:latin typeface="Courier New"/>
                <a:cs typeface="Courier New"/>
              </a:rPr>
              <a:t>e</a:t>
            </a:r>
            <a:r>
              <a:rPr sz="1100" b="1" spc="-5" dirty="0">
                <a:solidFill>
                  <a:srgbClr val="00007F"/>
                </a:solidFill>
                <a:latin typeface="Courier New"/>
                <a:cs typeface="Courier New"/>
              </a:rPr>
              <a:t>s</a:t>
            </a:r>
            <a:r>
              <a:rPr sz="1100" b="1" dirty="0">
                <a:solidFill>
                  <a:srgbClr val="00007F"/>
                </a:solidFill>
                <a:latin typeface="Courier New"/>
                <a:cs typeface="Courier New"/>
              </a:rPr>
              <a:t>t</a:t>
            </a:r>
            <a:r>
              <a:rPr sz="1100" b="1" dirty="0">
                <a:solidFill>
                  <a:srgbClr val="00007F"/>
                </a:solidFill>
                <a:latin typeface="Times New Roman"/>
                <a:cs typeface="Times New Roman"/>
              </a:rPr>
              <a:t> </a:t>
            </a:r>
            <a:r>
              <a:rPr sz="1100" b="1" spc="105" dirty="0">
                <a:solidFill>
                  <a:srgbClr val="00007F"/>
                </a:solidFill>
                <a:latin typeface="Times New Roman"/>
                <a:cs typeface="Times New Roman"/>
              </a:rPr>
              <a:t> </a:t>
            </a:r>
            <a:r>
              <a:rPr sz="1100" b="1" spc="-5" dirty="0">
                <a:solidFill>
                  <a:srgbClr val="0000FF"/>
                </a:solidFill>
                <a:latin typeface="Courier New"/>
                <a:cs typeface="Courier New"/>
              </a:rPr>
              <a:t>x</a:t>
            </a:r>
            <a:r>
              <a:rPr sz="1100" b="1" spc="5" dirty="0">
                <a:solidFill>
                  <a:srgbClr val="0000FF"/>
                </a:solidFill>
                <a:latin typeface="Courier New"/>
                <a:cs typeface="Courier New"/>
              </a:rPr>
              <a:t>m</a:t>
            </a:r>
            <a:r>
              <a:rPr sz="1100" b="1" spc="-5" dirty="0">
                <a:solidFill>
                  <a:srgbClr val="0000FF"/>
                </a:solidFill>
                <a:latin typeface="Courier New"/>
                <a:cs typeface="Courier New"/>
              </a:rPr>
              <a:t>lns</a:t>
            </a:r>
            <a:r>
              <a:rPr sz="1100" b="1" spc="5" dirty="0">
                <a:solidFill>
                  <a:srgbClr val="0000FF"/>
                </a:solidFill>
                <a:latin typeface="Courier New"/>
                <a:cs typeface="Courier New"/>
              </a:rPr>
              <a:t>:</a:t>
            </a:r>
            <a:r>
              <a:rPr sz="1100" b="1" spc="-5" dirty="0">
                <a:solidFill>
                  <a:srgbClr val="650D79"/>
                </a:solidFill>
                <a:latin typeface="Courier New"/>
                <a:cs typeface="Courier New"/>
              </a:rPr>
              <a:t>a</a:t>
            </a:r>
            <a:r>
              <a:rPr sz="1100" b="1" spc="5" dirty="0">
                <a:solidFill>
                  <a:srgbClr val="650D79"/>
                </a:solidFill>
                <a:latin typeface="Courier New"/>
                <a:cs typeface="Courier New"/>
              </a:rPr>
              <a:t>n</a:t>
            </a:r>
            <a:r>
              <a:rPr sz="1100" b="1" spc="-5" dirty="0">
                <a:solidFill>
                  <a:srgbClr val="650D79"/>
                </a:solidFill>
                <a:latin typeface="Courier New"/>
                <a:cs typeface="Courier New"/>
              </a:rPr>
              <a:t>droid</a:t>
            </a:r>
            <a:r>
              <a:rPr sz="1100" b="1" spc="-5" dirty="0">
                <a:solidFill>
                  <a:srgbClr val="0000FF"/>
                </a:solidFill>
                <a:latin typeface="Courier New"/>
                <a:cs typeface="Courier New"/>
              </a:rPr>
              <a:t>=</a:t>
            </a:r>
            <a:r>
              <a:rPr sz="1100" b="1" spc="5" dirty="0">
                <a:solidFill>
                  <a:srgbClr val="007F00"/>
                </a:solidFill>
                <a:latin typeface="Courier New"/>
                <a:cs typeface="Courier New"/>
              </a:rPr>
              <a:t>"</a:t>
            </a:r>
            <a:r>
              <a:rPr sz="1100" b="1" spc="-5" dirty="0">
                <a:solidFill>
                  <a:srgbClr val="007F00"/>
                </a:solidFill>
                <a:latin typeface="Courier New"/>
                <a:cs typeface="Courier New"/>
                <a:hlinkClick r:id="rId4"/>
              </a:rPr>
              <a:t>http</a:t>
            </a:r>
            <a:r>
              <a:rPr sz="1100" b="1" spc="5" dirty="0">
                <a:solidFill>
                  <a:srgbClr val="007F00"/>
                </a:solidFill>
                <a:latin typeface="Courier New"/>
                <a:cs typeface="Courier New"/>
                <a:hlinkClick r:id="rId4"/>
              </a:rPr>
              <a:t>:</a:t>
            </a:r>
            <a:r>
              <a:rPr sz="1100" b="1" spc="-5" dirty="0">
                <a:solidFill>
                  <a:srgbClr val="007F00"/>
                </a:solidFill>
                <a:latin typeface="Courier New"/>
                <a:cs typeface="Courier New"/>
                <a:hlinkClick r:id="rId4"/>
              </a:rPr>
              <a:t>//s</a:t>
            </a:r>
            <a:r>
              <a:rPr sz="1100" b="1" spc="5" dirty="0">
                <a:solidFill>
                  <a:srgbClr val="007F00"/>
                </a:solidFill>
                <a:latin typeface="Courier New"/>
                <a:cs typeface="Courier New"/>
                <a:hlinkClick r:id="rId4"/>
              </a:rPr>
              <a:t>c</a:t>
            </a:r>
            <a:r>
              <a:rPr sz="1100" b="1" spc="-5" dirty="0">
                <a:solidFill>
                  <a:srgbClr val="007F00"/>
                </a:solidFill>
                <a:latin typeface="Courier New"/>
                <a:cs typeface="Courier New"/>
                <a:hlinkClick r:id="rId4"/>
              </a:rPr>
              <a:t>h</a:t>
            </a:r>
            <a:r>
              <a:rPr sz="1100" b="1" spc="5" dirty="0">
                <a:solidFill>
                  <a:srgbClr val="007F00"/>
                </a:solidFill>
                <a:latin typeface="Courier New"/>
                <a:cs typeface="Courier New"/>
                <a:hlinkClick r:id="rId4"/>
              </a:rPr>
              <a:t>e</a:t>
            </a:r>
            <a:r>
              <a:rPr sz="1100" b="1" spc="-5" dirty="0">
                <a:solidFill>
                  <a:srgbClr val="007F00"/>
                </a:solidFill>
                <a:latin typeface="Courier New"/>
                <a:cs typeface="Courier New"/>
                <a:hlinkClick r:id="rId4"/>
              </a:rPr>
              <a:t>mas.an</a:t>
            </a:r>
            <a:r>
              <a:rPr sz="1100" b="1" spc="5" dirty="0">
                <a:solidFill>
                  <a:srgbClr val="007F00"/>
                </a:solidFill>
                <a:latin typeface="Courier New"/>
                <a:cs typeface="Courier New"/>
                <a:hlinkClick r:id="rId4"/>
              </a:rPr>
              <a:t>d</a:t>
            </a:r>
            <a:r>
              <a:rPr sz="1100" b="1" spc="-5" dirty="0">
                <a:solidFill>
                  <a:srgbClr val="007F00"/>
                </a:solidFill>
                <a:latin typeface="Courier New"/>
                <a:cs typeface="Courier New"/>
                <a:hlinkClick r:id="rId4"/>
              </a:rPr>
              <a:t>roid</a:t>
            </a:r>
            <a:r>
              <a:rPr sz="1100" b="1" spc="5" dirty="0">
                <a:solidFill>
                  <a:srgbClr val="007F00"/>
                </a:solidFill>
                <a:latin typeface="Courier New"/>
                <a:cs typeface="Courier New"/>
                <a:hlinkClick r:id="rId4"/>
              </a:rPr>
              <a:t>.</a:t>
            </a:r>
            <a:r>
              <a:rPr sz="1100" b="1" spc="-5" dirty="0">
                <a:solidFill>
                  <a:srgbClr val="007F00"/>
                </a:solidFill>
                <a:latin typeface="Courier New"/>
                <a:cs typeface="Courier New"/>
                <a:hlinkClick r:id="rId4"/>
              </a:rPr>
              <a:t>com</a:t>
            </a:r>
            <a:r>
              <a:rPr sz="1100" b="1" spc="5" dirty="0">
                <a:solidFill>
                  <a:srgbClr val="007F00"/>
                </a:solidFill>
                <a:latin typeface="Courier New"/>
                <a:cs typeface="Courier New"/>
                <a:hlinkClick r:id="rId4"/>
              </a:rPr>
              <a:t>/</a:t>
            </a:r>
            <a:r>
              <a:rPr sz="1100" b="1" spc="-5" dirty="0">
                <a:solidFill>
                  <a:srgbClr val="007F00"/>
                </a:solidFill>
                <a:latin typeface="Courier New"/>
                <a:cs typeface="Courier New"/>
                <a:hlinkClick r:id="rId4"/>
              </a:rPr>
              <a:t>a</a:t>
            </a:r>
            <a:r>
              <a:rPr sz="1100" b="1" spc="5" dirty="0">
                <a:solidFill>
                  <a:srgbClr val="007F00"/>
                </a:solidFill>
                <a:latin typeface="Courier New"/>
                <a:cs typeface="Courier New"/>
                <a:hlinkClick r:id="rId4"/>
              </a:rPr>
              <a:t>p</a:t>
            </a:r>
            <a:r>
              <a:rPr sz="1100" b="1" spc="-5" dirty="0">
                <a:solidFill>
                  <a:srgbClr val="007F00"/>
                </a:solidFill>
                <a:latin typeface="Courier New"/>
                <a:cs typeface="Courier New"/>
                <a:hlinkClick r:id="rId4"/>
              </a:rPr>
              <a:t>k/res/</a:t>
            </a:r>
            <a:r>
              <a:rPr sz="1100" b="1" spc="5" dirty="0">
                <a:solidFill>
                  <a:srgbClr val="007F00"/>
                </a:solidFill>
                <a:latin typeface="Courier New"/>
                <a:cs typeface="Courier New"/>
                <a:hlinkClick r:id="rId4"/>
              </a:rPr>
              <a:t>a</a:t>
            </a:r>
            <a:r>
              <a:rPr sz="1100" b="1" spc="-5" dirty="0">
                <a:solidFill>
                  <a:srgbClr val="007F00"/>
                </a:solidFill>
                <a:latin typeface="Courier New"/>
                <a:cs typeface="Courier New"/>
                <a:hlinkClick r:id="rId4"/>
              </a:rPr>
              <a:t>ndro</a:t>
            </a:r>
            <a:r>
              <a:rPr sz="1100" b="1" spc="5" dirty="0">
                <a:solidFill>
                  <a:srgbClr val="007F00"/>
                </a:solidFill>
                <a:latin typeface="Courier New"/>
                <a:cs typeface="Courier New"/>
                <a:hlinkClick r:id="rId4"/>
              </a:rPr>
              <a:t>i</a:t>
            </a:r>
            <a:r>
              <a:rPr sz="1100" b="1" spc="-5" dirty="0">
                <a:solidFill>
                  <a:srgbClr val="007F00"/>
                </a:solidFill>
                <a:latin typeface="Courier New"/>
                <a:cs typeface="Courier New"/>
                <a:hlinkClick r:id="rId4"/>
              </a:rPr>
              <a:t>d"</a:t>
            </a:r>
            <a:r>
              <a:rPr sz="1100" b="1" spc="-5" dirty="0">
                <a:solidFill>
                  <a:srgbClr val="007F00"/>
                </a:solidFill>
                <a:latin typeface="Times New Roman"/>
                <a:cs typeface="Times New Roman"/>
              </a:rPr>
              <a:t> </a:t>
            </a:r>
            <a:r>
              <a:rPr sz="1100" b="1" spc="-5" dirty="0">
                <a:solidFill>
                  <a:srgbClr val="0000FF"/>
                </a:solidFill>
                <a:latin typeface="Courier New"/>
                <a:cs typeface="Courier New"/>
              </a:rPr>
              <a:t>pa</a:t>
            </a:r>
            <a:r>
              <a:rPr sz="1100" b="1" spc="5" dirty="0">
                <a:solidFill>
                  <a:srgbClr val="0000FF"/>
                </a:solidFill>
                <a:latin typeface="Courier New"/>
                <a:cs typeface="Courier New"/>
              </a:rPr>
              <a:t>c</a:t>
            </a:r>
            <a:r>
              <a:rPr sz="1100" b="1" spc="-5" dirty="0">
                <a:solidFill>
                  <a:srgbClr val="0000FF"/>
                </a:solidFill>
                <a:latin typeface="Courier New"/>
                <a:cs typeface="Courier New"/>
              </a:rPr>
              <a:t>kage</a:t>
            </a:r>
            <a:r>
              <a:rPr sz="1100" b="1" spc="5" dirty="0">
                <a:solidFill>
                  <a:srgbClr val="0000FF"/>
                </a:solidFill>
                <a:latin typeface="Courier New"/>
                <a:cs typeface="Courier New"/>
              </a:rPr>
              <a:t>=</a:t>
            </a:r>
            <a:r>
              <a:rPr sz="1100" b="1" spc="-5" dirty="0">
                <a:solidFill>
                  <a:srgbClr val="007F00"/>
                </a:solidFill>
                <a:latin typeface="Courier New"/>
                <a:cs typeface="Courier New"/>
              </a:rPr>
              <a:t>"co</a:t>
            </a:r>
            <a:r>
              <a:rPr sz="1100" b="1" spc="5" dirty="0">
                <a:solidFill>
                  <a:srgbClr val="007F00"/>
                </a:solidFill>
                <a:latin typeface="Courier New"/>
                <a:cs typeface="Courier New"/>
              </a:rPr>
              <a:t>m</a:t>
            </a:r>
            <a:r>
              <a:rPr sz="1100" b="1" spc="-5" dirty="0">
                <a:solidFill>
                  <a:srgbClr val="007F00"/>
                </a:solidFill>
                <a:latin typeface="Courier New"/>
                <a:cs typeface="Courier New"/>
              </a:rPr>
              <a:t>.</a:t>
            </a:r>
            <a:r>
              <a:rPr sz="1100" b="1" spc="5" dirty="0">
                <a:solidFill>
                  <a:srgbClr val="007F00"/>
                </a:solidFill>
                <a:latin typeface="Courier New"/>
                <a:cs typeface="Courier New"/>
              </a:rPr>
              <a:t>e</a:t>
            </a:r>
            <a:r>
              <a:rPr sz="1100" b="1" spc="-5" dirty="0">
                <a:solidFill>
                  <a:srgbClr val="007F00"/>
                </a:solidFill>
                <a:latin typeface="Courier New"/>
                <a:cs typeface="Courier New"/>
              </a:rPr>
              <a:t>xample</a:t>
            </a:r>
            <a:r>
              <a:rPr sz="1100" b="1" spc="5" dirty="0">
                <a:solidFill>
                  <a:srgbClr val="007F00"/>
                </a:solidFill>
                <a:latin typeface="Courier New"/>
                <a:cs typeface="Courier New"/>
              </a:rPr>
              <a:t>.</a:t>
            </a:r>
            <a:r>
              <a:rPr sz="1100" b="1" spc="-5" dirty="0">
                <a:solidFill>
                  <a:srgbClr val="007F00"/>
                </a:solidFill>
                <a:latin typeface="Courier New"/>
                <a:cs typeface="Courier New"/>
              </a:rPr>
              <a:t>roi.</a:t>
            </a:r>
            <a:r>
              <a:rPr sz="1100" b="1" spc="5" dirty="0">
                <a:solidFill>
                  <a:srgbClr val="007F00"/>
                </a:solidFill>
                <a:latin typeface="Courier New"/>
                <a:cs typeface="Courier New"/>
              </a:rPr>
              <a:t>h</a:t>
            </a:r>
            <a:r>
              <a:rPr sz="1100" b="1" spc="-5" dirty="0">
                <a:solidFill>
                  <a:srgbClr val="007F00"/>
                </a:solidFill>
                <a:latin typeface="Courier New"/>
                <a:cs typeface="Courier New"/>
              </a:rPr>
              <a:t>ttp</a:t>
            </a:r>
            <a:r>
              <a:rPr sz="1100" b="1" spc="5" dirty="0">
                <a:solidFill>
                  <a:srgbClr val="007F00"/>
                </a:solidFill>
                <a:latin typeface="Courier New"/>
                <a:cs typeface="Courier New"/>
              </a:rPr>
              <a:t>c</a:t>
            </a:r>
            <a:r>
              <a:rPr sz="1100" b="1" spc="-5" dirty="0">
                <a:solidFill>
                  <a:srgbClr val="007F00"/>
                </a:solidFill>
                <a:latin typeface="Courier New"/>
                <a:cs typeface="Courier New"/>
              </a:rPr>
              <a:t>o</a:t>
            </a:r>
            <a:r>
              <a:rPr sz="1100" b="1" spc="5" dirty="0">
                <a:solidFill>
                  <a:srgbClr val="007F00"/>
                </a:solidFill>
                <a:latin typeface="Courier New"/>
                <a:cs typeface="Courier New"/>
              </a:rPr>
              <a:t>n</a:t>
            </a:r>
            <a:r>
              <a:rPr sz="1100" b="1" spc="-5" dirty="0">
                <a:solidFill>
                  <a:srgbClr val="007F00"/>
                </a:solidFill>
                <a:latin typeface="Courier New"/>
                <a:cs typeface="Courier New"/>
              </a:rPr>
              <a:t>nectio</a:t>
            </a:r>
            <a:r>
              <a:rPr sz="1100" b="1" spc="10" dirty="0">
                <a:solidFill>
                  <a:srgbClr val="007F00"/>
                </a:solidFill>
                <a:latin typeface="Courier New"/>
                <a:cs typeface="Courier New"/>
              </a:rPr>
              <a:t>n</a:t>
            </a:r>
            <a:r>
              <a:rPr sz="1100" b="1" spc="-5" dirty="0">
                <a:solidFill>
                  <a:srgbClr val="007F00"/>
                </a:solidFill>
                <a:latin typeface="Courier New"/>
                <a:cs typeface="Courier New"/>
              </a:rPr>
              <a:t>"</a:t>
            </a:r>
            <a:r>
              <a:rPr sz="1100" dirty="0">
                <a:latin typeface="Courier New"/>
                <a:cs typeface="Courier New"/>
              </a:rPr>
              <a:t>&gt;</a:t>
            </a:r>
          </a:p>
          <a:p>
            <a:pPr>
              <a:lnSpc>
                <a:spcPct val="100000"/>
              </a:lnSpc>
              <a:spcBef>
                <a:spcPts val="48"/>
              </a:spcBef>
            </a:pPr>
            <a:endParaRPr sz="1450" dirty="0">
              <a:latin typeface="Times New Roman"/>
              <a:cs typeface="Times New Roman"/>
            </a:endParaRPr>
          </a:p>
          <a:p>
            <a:pPr marL="347980">
              <a:lnSpc>
                <a:spcPct val="100000"/>
              </a:lnSpc>
            </a:pPr>
            <a:r>
              <a:rPr sz="1100" spc="-5" dirty="0">
                <a:latin typeface="Courier New"/>
                <a:cs typeface="Courier New"/>
              </a:rPr>
              <a:t>&lt;</a:t>
            </a:r>
            <a:r>
              <a:rPr sz="1100" b="1" spc="-5" dirty="0">
                <a:solidFill>
                  <a:srgbClr val="00007F"/>
                </a:solidFill>
                <a:latin typeface="Courier New"/>
                <a:cs typeface="Courier New"/>
              </a:rPr>
              <a:t>a</a:t>
            </a:r>
            <a:r>
              <a:rPr sz="1100" b="1" spc="5" dirty="0">
                <a:solidFill>
                  <a:srgbClr val="00007F"/>
                </a:solidFill>
                <a:latin typeface="Courier New"/>
                <a:cs typeface="Courier New"/>
              </a:rPr>
              <a:t>p</a:t>
            </a:r>
            <a:r>
              <a:rPr sz="1100" b="1" spc="-5" dirty="0">
                <a:solidFill>
                  <a:srgbClr val="00007F"/>
                </a:solidFill>
                <a:latin typeface="Courier New"/>
                <a:cs typeface="Courier New"/>
              </a:rPr>
              <a:t>plic</a:t>
            </a:r>
            <a:r>
              <a:rPr sz="1100" b="1" spc="5" dirty="0">
                <a:solidFill>
                  <a:srgbClr val="00007F"/>
                </a:solidFill>
                <a:latin typeface="Courier New"/>
                <a:cs typeface="Courier New"/>
              </a:rPr>
              <a:t>a</a:t>
            </a:r>
            <a:r>
              <a:rPr sz="1100" b="1" spc="-5" dirty="0">
                <a:solidFill>
                  <a:srgbClr val="00007F"/>
                </a:solidFill>
                <a:latin typeface="Courier New"/>
                <a:cs typeface="Courier New"/>
              </a:rPr>
              <a:t>tion</a:t>
            </a:r>
            <a:endParaRPr sz="1100" dirty="0">
              <a:latin typeface="Courier New"/>
              <a:cs typeface="Courier New"/>
            </a:endParaRPr>
          </a:p>
          <a:p>
            <a:pPr marL="684530" marR="1940560">
              <a:lnSpc>
                <a:spcPct val="114900"/>
              </a:lnSpc>
              <a:spcBef>
                <a:spcPts val="5"/>
              </a:spcBef>
            </a:pPr>
            <a:r>
              <a:rPr sz="1100" b="1" spc="-5" dirty="0">
                <a:solidFill>
                  <a:srgbClr val="650D79"/>
                </a:solidFill>
                <a:latin typeface="Courier New"/>
                <a:cs typeface="Courier New"/>
              </a:rPr>
              <a:t>and</a:t>
            </a:r>
            <a:r>
              <a:rPr sz="1100" b="1" spc="5" dirty="0">
                <a:solidFill>
                  <a:srgbClr val="650D79"/>
                </a:solidFill>
                <a:latin typeface="Courier New"/>
                <a:cs typeface="Courier New"/>
              </a:rPr>
              <a:t>r</a:t>
            </a:r>
            <a:r>
              <a:rPr sz="1100" b="1" spc="-5" dirty="0">
                <a:solidFill>
                  <a:srgbClr val="650D79"/>
                </a:solidFill>
                <a:latin typeface="Courier New"/>
                <a:cs typeface="Courier New"/>
              </a:rPr>
              <a:t>oid</a:t>
            </a:r>
            <a:r>
              <a:rPr sz="1100" b="1" spc="5" dirty="0">
                <a:solidFill>
                  <a:srgbClr val="0000FF"/>
                </a:solidFill>
                <a:latin typeface="Courier New"/>
                <a:cs typeface="Courier New"/>
              </a:rPr>
              <a:t>:</a:t>
            </a:r>
            <a:r>
              <a:rPr sz="1100" b="1" spc="-5" dirty="0">
                <a:solidFill>
                  <a:srgbClr val="0000FF"/>
                </a:solidFill>
                <a:latin typeface="Courier New"/>
                <a:cs typeface="Courier New"/>
              </a:rPr>
              <a:t>a</a:t>
            </a:r>
            <a:r>
              <a:rPr sz="1100" b="1" spc="5" dirty="0">
                <a:solidFill>
                  <a:srgbClr val="0000FF"/>
                </a:solidFill>
                <a:latin typeface="Courier New"/>
                <a:cs typeface="Courier New"/>
              </a:rPr>
              <a:t>l</a:t>
            </a:r>
            <a:r>
              <a:rPr sz="1100" b="1" spc="-5" dirty="0">
                <a:solidFill>
                  <a:srgbClr val="0000FF"/>
                </a:solidFill>
                <a:latin typeface="Courier New"/>
                <a:cs typeface="Courier New"/>
              </a:rPr>
              <a:t>lowBac</a:t>
            </a:r>
            <a:r>
              <a:rPr sz="1100" b="1" spc="5" dirty="0">
                <a:solidFill>
                  <a:srgbClr val="0000FF"/>
                </a:solidFill>
                <a:latin typeface="Courier New"/>
                <a:cs typeface="Courier New"/>
              </a:rPr>
              <a:t>k</a:t>
            </a:r>
            <a:r>
              <a:rPr sz="1100" b="1" spc="-5" dirty="0">
                <a:solidFill>
                  <a:srgbClr val="0000FF"/>
                </a:solidFill>
                <a:latin typeface="Courier New"/>
                <a:cs typeface="Courier New"/>
              </a:rPr>
              <a:t>up=</a:t>
            </a:r>
            <a:r>
              <a:rPr sz="1100" b="1" spc="-5" dirty="0">
                <a:solidFill>
                  <a:srgbClr val="007F00"/>
                </a:solidFill>
                <a:latin typeface="Courier New"/>
                <a:cs typeface="Courier New"/>
              </a:rPr>
              <a:t>"</a:t>
            </a:r>
            <a:r>
              <a:rPr sz="1100" b="1" spc="5" dirty="0">
                <a:solidFill>
                  <a:srgbClr val="007F00"/>
                </a:solidFill>
                <a:latin typeface="Courier New"/>
                <a:cs typeface="Courier New"/>
              </a:rPr>
              <a:t>t</a:t>
            </a:r>
            <a:r>
              <a:rPr sz="1100" b="1" spc="-5" dirty="0">
                <a:solidFill>
                  <a:srgbClr val="007F00"/>
                </a:solidFill>
                <a:latin typeface="Courier New"/>
                <a:cs typeface="Courier New"/>
              </a:rPr>
              <a:t>rue"</a:t>
            </a:r>
            <a:r>
              <a:rPr sz="1100" b="1" spc="-5" dirty="0">
                <a:solidFill>
                  <a:srgbClr val="007F00"/>
                </a:solidFill>
                <a:latin typeface="Times New Roman"/>
                <a:cs typeface="Times New Roman"/>
              </a:rPr>
              <a:t> </a:t>
            </a:r>
            <a:r>
              <a:rPr sz="1100" b="1" spc="-5" dirty="0">
                <a:solidFill>
                  <a:srgbClr val="650D79"/>
                </a:solidFill>
                <a:latin typeface="Courier New"/>
                <a:cs typeface="Courier New"/>
              </a:rPr>
              <a:t>and</a:t>
            </a:r>
            <a:r>
              <a:rPr sz="1100" b="1" spc="5" dirty="0">
                <a:solidFill>
                  <a:srgbClr val="650D79"/>
                </a:solidFill>
                <a:latin typeface="Courier New"/>
                <a:cs typeface="Courier New"/>
              </a:rPr>
              <a:t>r</a:t>
            </a:r>
            <a:r>
              <a:rPr sz="1100" b="1" spc="-5" dirty="0">
                <a:solidFill>
                  <a:srgbClr val="650D79"/>
                </a:solidFill>
                <a:latin typeface="Courier New"/>
                <a:cs typeface="Courier New"/>
              </a:rPr>
              <a:t>oid</a:t>
            </a:r>
            <a:r>
              <a:rPr sz="1100" b="1" spc="5" dirty="0">
                <a:solidFill>
                  <a:srgbClr val="0000FF"/>
                </a:solidFill>
                <a:latin typeface="Courier New"/>
                <a:cs typeface="Courier New"/>
              </a:rPr>
              <a:t>:</a:t>
            </a:r>
            <a:r>
              <a:rPr sz="1100" b="1" spc="-5" dirty="0">
                <a:solidFill>
                  <a:srgbClr val="0000FF"/>
                </a:solidFill>
                <a:latin typeface="Courier New"/>
                <a:cs typeface="Courier New"/>
              </a:rPr>
              <a:t>i</a:t>
            </a:r>
            <a:r>
              <a:rPr sz="1100" b="1" spc="5" dirty="0">
                <a:solidFill>
                  <a:srgbClr val="0000FF"/>
                </a:solidFill>
                <a:latin typeface="Courier New"/>
                <a:cs typeface="Courier New"/>
              </a:rPr>
              <a:t>c</a:t>
            </a:r>
            <a:r>
              <a:rPr sz="1100" b="1" spc="-5" dirty="0">
                <a:solidFill>
                  <a:srgbClr val="0000FF"/>
                </a:solidFill>
                <a:latin typeface="Courier New"/>
                <a:cs typeface="Courier New"/>
              </a:rPr>
              <a:t>on=</a:t>
            </a:r>
            <a:r>
              <a:rPr sz="1100" b="1" spc="-5" dirty="0">
                <a:solidFill>
                  <a:srgbClr val="007F00"/>
                </a:solidFill>
                <a:latin typeface="Courier New"/>
                <a:cs typeface="Courier New"/>
              </a:rPr>
              <a:t>"@m</a:t>
            </a:r>
            <a:r>
              <a:rPr sz="1100" b="1" spc="5" dirty="0">
                <a:solidFill>
                  <a:srgbClr val="007F00"/>
                </a:solidFill>
                <a:latin typeface="Courier New"/>
                <a:cs typeface="Courier New"/>
              </a:rPr>
              <a:t>i</a:t>
            </a:r>
            <a:r>
              <a:rPr sz="1100" b="1" spc="-5" dirty="0">
                <a:solidFill>
                  <a:srgbClr val="007F00"/>
                </a:solidFill>
                <a:latin typeface="Courier New"/>
                <a:cs typeface="Courier New"/>
              </a:rPr>
              <a:t>pmap</a:t>
            </a:r>
            <a:r>
              <a:rPr sz="1100" b="1" spc="5" dirty="0">
                <a:solidFill>
                  <a:srgbClr val="007F00"/>
                </a:solidFill>
                <a:latin typeface="Courier New"/>
                <a:cs typeface="Courier New"/>
              </a:rPr>
              <a:t>/</a:t>
            </a:r>
            <a:r>
              <a:rPr sz="1100" b="1" spc="-5" dirty="0">
                <a:solidFill>
                  <a:srgbClr val="007F00"/>
                </a:solidFill>
                <a:latin typeface="Courier New"/>
                <a:cs typeface="Courier New"/>
              </a:rPr>
              <a:t>ic_</a:t>
            </a:r>
            <a:r>
              <a:rPr sz="1100" b="1" spc="5" dirty="0">
                <a:solidFill>
                  <a:srgbClr val="007F00"/>
                </a:solidFill>
                <a:latin typeface="Courier New"/>
                <a:cs typeface="Courier New"/>
              </a:rPr>
              <a:t>l</a:t>
            </a:r>
            <a:r>
              <a:rPr sz="1100" b="1" spc="-5" dirty="0">
                <a:solidFill>
                  <a:srgbClr val="007F00"/>
                </a:solidFill>
                <a:latin typeface="Courier New"/>
                <a:cs typeface="Courier New"/>
              </a:rPr>
              <a:t>a</a:t>
            </a:r>
            <a:r>
              <a:rPr sz="1100" b="1" spc="5" dirty="0">
                <a:solidFill>
                  <a:srgbClr val="007F00"/>
                </a:solidFill>
                <a:latin typeface="Courier New"/>
                <a:cs typeface="Courier New"/>
              </a:rPr>
              <a:t>u</a:t>
            </a:r>
            <a:r>
              <a:rPr sz="1100" b="1" spc="-5" dirty="0">
                <a:solidFill>
                  <a:srgbClr val="007F00"/>
                </a:solidFill>
                <a:latin typeface="Courier New"/>
                <a:cs typeface="Courier New"/>
              </a:rPr>
              <a:t>ncher</a:t>
            </a:r>
            <a:r>
              <a:rPr sz="1100" b="1" dirty="0">
                <a:solidFill>
                  <a:srgbClr val="007F00"/>
                </a:solidFill>
                <a:latin typeface="Courier New"/>
                <a:cs typeface="Courier New"/>
              </a:rPr>
              <a:t>"</a:t>
            </a:r>
            <a:r>
              <a:rPr sz="1100" b="1" dirty="0">
                <a:solidFill>
                  <a:srgbClr val="007F00"/>
                </a:solidFill>
                <a:latin typeface="Times New Roman"/>
                <a:cs typeface="Times New Roman"/>
              </a:rPr>
              <a:t> </a:t>
            </a:r>
            <a:r>
              <a:rPr sz="1100" b="1" spc="-5" dirty="0">
                <a:solidFill>
                  <a:srgbClr val="650D79"/>
                </a:solidFill>
                <a:latin typeface="Courier New"/>
                <a:cs typeface="Courier New"/>
              </a:rPr>
              <a:t>and</a:t>
            </a:r>
            <a:r>
              <a:rPr sz="1100" b="1" spc="5" dirty="0">
                <a:solidFill>
                  <a:srgbClr val="650D79"/>
                </a:solidFill>
                <a:latin typeface="Courier New"/>
                <a:cs typeface="Courier New"/>
              </a:rPr>
              <a:t>r</a:t>
            </a:r>
            <a:r>
              <a:rPr sz="1100" b="1" spc="-5" dirty="0">
                <a:solidFill>
                  <a:srgbClr val="650D79"/>
                </a:solidFill>
                <a:latin typeface="Courier New"/>
                <a:cs typeface="Courier New"/>
              </a:rPr>
              <a:t>oid</a:t>
            </a:r>
            <a:r>
              <a:rPr sz="1100" b="1" spc="5" dirty="0">
                <a:solidFill>
                  <a:srgbClr val="0000FF"/>
                </a:solidFill>
                <a:latin typeface="Courier New"/>
                <a:cs typeface="Courier New"/>
              </a:rPr>
              <a:t>:</a:t>
            </a:r>
            <a:r>
              <a:rPr sz="1100" b="1" spc="-5" dirty="0">
                <a:solidFill>
                  <a:srgbClr val="0000FF"/>
                </a:solidFill>
                <a:latin typeface="Courier New"/>
                <a:cs typeface="Courier New"/>
              </a:rPr>
              <a:t>l</a:t>
            </a:r>
            <a:r>
              <a:rPr sz="1100" b="1" spc="5" dirty="0">
                <a:solidFill>
                  <a:srgbClr val="0000FF"/>
                </a:solidFill>
                <a:latin typeface="Courier New"/>
                <a:cs typeface="Courier New"/>
              </a:rPr>
              <a:t>a</a:t>
            </a:r>
            <a:r>
              <a:rPr sz="1100" b="1" spc="-5" dirty="0">
                <a:solidFill>
                  <a:srgbClr val="0000FF"/>
                </a:solidFill>
                <a:latin typeface="Courier New"/>
                <a:cs typeface="Courier New"/>
              </a:rPr>
              <a:t>bel=</a:t>
            </a:r>
            <a:r>
              <a:rPr sz="1100" b="1" spc="-5" dirty="0">
                <a:solidFill>
                  <a:srgbClr val="007F00"/>
                </a:solidFill>
                <a:latin typeface="Courier New"/>
                <a:cs typeface="Courier New"/>
              </a:rPr>
              <a:t>"@</a:t>
            </a:r>
            <a:r>
              <a:rPr sz="1100" b="1" spc="5" dirty="0">
                <a:solidFill>
                  <a:srgbClr val="007F00"/>
                </a:solidFill>
                <a:latin typeface="Courier New"/>
                <a:cs typeface="Courier New"/>
              </a:rPr>
              <a:t>s</a:t>
            </a:r>
            <a:r>
              <a:rPr sz="1100" b="1" spc="-5" dirty="0">
                <a:solidFill>
                  <a:srgbClr val="007F00"/>
                </a:solidFill>
                <a:latin typeface="Courier New"/>
                <a:cs typeface="Courier New"/>
              </a:rPr>
              <a:t>trin</a:t>
            </a:r>
            <a:r>
              <a:rPr sz="1100" b="1" spc="5" dirty="0">
                <a:solidFill>
                  <a:srgbClr val="007F00"/>
                </a:solidFill>
                <a:latin typeface="Courier New"/>
                <a:cs typeface="Courier New"/>
              </a:rPr>
              <a:t>g</a:t>
            </a:r>
            <a:r>
              <a:rPr sz="1100" b="1" spc="-5" dirty="0">
                <a:solidFill>
                  <a:srgbClr val="007F00"/>
                </a:solidFill>
                <a:latin typeface="Courier New"/>
                <a:cs typeface="Courier New"/>
              </a:rPr>
              <a:t>/ap</a:t>
            </a:r>
            <a:r>
              <a:rPr sz="1100" b="1" spc="5" dirty="0">
                <a:solidFill>
                  <a:srgbClr val="007F00"/>
                </a:solidFill>
                <a:latin typeface="Courier New"/>
                <a:cs typeface="Courier New"/>
              </a:rPr>
              <a:t>p</a:t>
            </a:r>
            <a:r>
              <a:rPr sz="1100" b="1" spc="-5" dirty="0">
                <a:solidFill>
                  <a:srgbClr val="007F00"/>
                </a:solidFill>
                <a:latin typeface="Courier New"/>
                <a:cs typeface="Courier New"/>
              </a:rPr>
              <a:t>_</a:t>
            </a:r>
            <a:r>
              <a:rPr sz="1100" b="1" spc="5" dirty="0">
                <a:solidFill>
                  <a:srgbClr val="007F00"/>
                </a:solidFill>
                <a:latin typeface="Courier New"/>
                <a:cs typeface="Courier New"/>
              </a:rPr>
              <a:t>n</a:t>
            </a:r>
            <a:r>
              <a:rPr sz="1100" b="1" spc="-5" dirty="0">
                <a:solidFill>
                  <a:srgbClr val="007F00"/>
                </a:solidFill>
                <a:latin typeface="Courier New"/>
                <a:cs typeface="Courier New"/>
              </a:rPr>
              <a:t>ame</a:t>
            </a:r>
            <a:r>
              <a:rPr sz="1100" b="1" dirty="0">
                <a:solidFill>
                  <a:srgbClr val="007F00"/>
                </a:solidFill>
                <a:latin typeface="Courier New"/>
                <a:cs typeface="Courier New"/>
              </a:rPr>
              <a:t>"</a:t>
            </a:r>
            <a:r>
              <a:rPr sz="1100" b="1" dirty="0">
                <a:solidFill>
                  <a:srgbClr val="007F00"/>
                </a:solidFill>
                <a:latin typeface="Times New Roman"/>
                <a:cs typeface="Times New Roman"/>
              </a:rPr>
              <a:t> </a:t>
            </a:r>
            <a:r>
              <a:rPr sz="1100" b="1" spc="-5" dirty="0">
                <a:solidFill>
                  <a:srgbClr val="650D79"/>
                </a:solidFill>
                <a:latin typeface="Courier New"/>
                <a:cs typeface="Courier New"/>
              </a:rPr>
              <a:t>and</a:t>
            </a:r>
            <a:r>
              <a:rPr sz="1100" b="1" spc="5" dirty="0">
                <a:solidFill>
                  <a:srgbClr val="650D79"/>
                </a:solidFill>
                <a:latin typeface="Courier New"/>
                <a:cs typeface="Courier New"/>
              </a:rPr>
              <a:t>r</a:t>
            </a:r>
            <a:r>
              <a:rPr sz="1100" b="1" spc="-5" dirty="0">
                <a:solidFill>
                  <a:srgbClr val="650D79"/>
                </a:solidFill>
                <a:latin typeface="Courier New"/>
                <a:cs typeface="Courier New"/>
              </a:rPr>
              <a:t>oid</a:t>
            </a:r>
            <a:r>
              <a:rPr sz="1100" b="1" spc="5" dirty="0">
                <a:solidFill>
                  <a:srgbClr val="0000FF"/>
                </a:solidFill>
                <a:latin typeface="Courier New"/>
                <a:cs typeface="Courier New"/>
              </a:rPr>
              <a:t>:</a:t>
            </a:r>
            <a:r>
              <a:rPr sz="1100" b="1" spc="-5" dirty="0">
                <a:solidFill>
                  <a:srgbClr val="0000FF"/>
                </a:solidFill>
                <a:latin typeface="Courier New"/>
                <a:cs typeface="Courier New"/>
              </a:rPr>
              <a:t>r</a:t>
            </a:r>
            <a:r>
              <a:rPr sz="1100" b="1" spc="5" dirty="0">
                <a:solidFill>
                  <a:srgbClr val="0000FF"/>
                </a:solidFill>
                <a:latin typeface="Courier New"/>
                <a:cs typeface="Courier New"/>
              </a:rPr>
              <a:t>o</a:t>
            </a:r>
            <a:r>
              <a:rPr sz="1100" b="1" spc="-5" dirty="0">
                <a:solidFill>
                  <a:srgbClr val="0000FF"/>
                </a:solidFill>
                <a:latin typeface="Courier New"/>
                <a:cs typeface="Courier New"/>
              </a:rPr>
              <a:t>undIco</a:t>
            </a:r>
            <a:r>
              <a:rPr sz="1100" b="1" spc="5" dirty="0">
                <a:solidFill>
                  <a:srgbClr val="0000FF"/>
                </a:solidFill>
                <a:latin typeface="Courier New"/>
                <a:cs typeface="Courier New"/>
              </a:rPr>
              <a:t>n</a:t>
            </a:r>
            <a:r>
              <a:rPr sz="1100" b="1" spc="-5" dirty="0">
                <a:solidFill>
                  <a:srgbClr val="0000FF"/>
                </a:solidFill>
                <a:latin typeface="Courier New"/>
                <a:cs typeface="Courier New"/>
              </a:rPr>
              <a:t>=</a:t>
            </a:r>
            <a:r>
              <a:rPr sz="1100" b="1" spc="-5" dirty="0">
                <a:solidFill>
                  <a:srgbClr val="007F00"/>
                </a:solidFill>
                <a:latin typeface="Courier New"/>
                <a:cs typeface="Courier New"/>
              </a:rPr>
              <a:t>"@m</a:t>
            </a:r>
            <a:r>
              <a:rPr sz="1100" b="1" spc="5" dirty="0">
                <a:solidFill>
                  <a:srgbClr val="007F00"/>
                </a:solidFill>
                <a:latin typeface="Courier New"/>
                <a:cs typeface="Courier New"/>
              </a:rPr>
              <a:t>i</a:t>
            </a:r>
            <a:r>
              <a:rPr sz="1100" b="1" spc="-5" dirty="0">
                <a:solidFill>
                  <a:srgbClr val="007F00"/>
                </a:solidFill>
                <a:latin typeface="Courier New"/>
                <a:cs typeface="Courier New"/>
              </a:rPr>
              <a:t>pma</a:t>
            </a:r>
            <a:r>
              <a:rPr sz="1100" b="1" spc="5" dirty="0">
                <a:solidFill>
                  <a:srgbClr val="007F00"/>
                </a:solidFill>
                <a:latin typeface="Courier New"/>
                <a:cs typeface="Courier New"/>
              </a:rPr>
              <a:t>p</a:t>
            </a:r>
            <a:r>
              <a:rPr sz="1100" b="1" spc="-5" dirty="0">
                <a:solidFill>
                  <a:srgbClr val="007F00"/>
                </a:solidFill>
                <a:latin typeface="Courier New"/>
                <a:cs typeface="Courier New"/>
              </a:rPr>
              <a:t>/</a:t>
            </a:r>
            <a:r>
              <a:rPr sz="1100" b="1" spc="5" dirty="0">
                <a:solidFill>
                  <a:srgbClr val="007F00"/>
                </a:solidFill>
                <a:latin typeface="Courier New"/>
                <a:cs typeface="Courier New"/>
              </a:rPr>
              <a:t>i</a:t>
            </a:r>
            <a:r>
              <a:rPr sz="1100" b="1" spc="-5" dirty="0">
                <a:solidFill>
                  <a:srgbClr val="007F00"/>
                </a:solidFill>
                <a:latin typeface="Courier New"/>
                <a:cs typeface="Courier New"/>
              </a:rPr>
              <a:t>c_laun</a:t>
            </a:r>
            <a:r>
              <a:rPr sz="1100" b="1" spc="5" dirty="0">
                <a:solidFill>
                  <a:srgbClr val="007F00"/>
                </a:solidFill>
                <a:latin typeface="Courier New"/>
                <a:cs typeface="Courier New"/>
              </a:rPr>
              <a:t>c</a:t>
            </a:r>
            <a:r>
              <a:rPr sz="1100" b="1" spc="-5" dirty="0">
                <a:solidFill>
                  <a:srgbClr val="007F00"/>
                </a:solidFill>
                <a:latin typeface="Courier New"/>
                <a:cs typeface="Courier New"/>
              </a:rPr>
              <a:t>her_</a:t>
            </a:r>
            <a:r>
              <a:rPr sz="1100" b="1" spc="5" dirty="0">
                <a:solidFill>
                  <a:srgbClr val="007F00"/>
                </a:solidFill>
                <a:latin typeface="Courier New"/>
                <a:cs typeface="Courier New"/>
              </a:rPr>
              <a:t>r</a:t>
            </a:r>
            <a:r>
              <a:rPr sz="1100" b="1" spc="-5" dirty="0">
                <a:solidFill>
                  <a:srgbClr val="007F00"/>
                </a:solidFill>
                <a:latin typeface="Courier New"/>
                <a:cs typeface="Courier New"/>
              </a:rPr>
              <a:t>oun</a:t>
            </a:r>
            <a:r>
              <a:rPr sz="1100" b="1" spc="5" dirty="0">
                <a:solidFill>
                  <a:srgbClr val="007F00"/>
                </a:solidFill>
                <a:latin typeface="Courier New"/>
                <a:cs typeface="Courier New"/>
              </a:rPr>
              <a:t>d</a:t>
            </a:r>
            <a:r>
              <a:rPr sz="1100" b="1" dirty="0">
                <a:solidFill>
                  <a:srgbClr val="007F00"/>
                </a:solidFill>
                <a:latin typeface="Courier New"/>
                <a:cs typeface="Courier New"/>
              </a:rPr>
              <a:t>"</a:t>
            </a:r>
            <a:r>
              <a:rPr sz="1100" b="1" dirty="0">
                <a:solidFill>
                  <a:srgbClr val="007F00"/>
                </a:solidFill>
                <a:latin typeface="Times New Roman"/>
                <a:cs typeface="Times New Roman"/>
              </a:rPr>
              <a:t> </a:t>
            </a:r>
            <a:r>
              <a:rPr sz="1100" b="1" spc="-5" dirty="0">
                <a:solidFill>
                  <a:srgbClr val="650D79"/>
                </a:solidFill>
                <a:latin typeface="Courier New"/>
                <a:cs typeface="Courier New"/>
              </a:rPr>
              <a:t>and</a:t>
            </a:r>
            <a:r>
              <a:rPr sz="1100" b="1" spc="5" dirty="0">
                <a:solidFill>
                  <a:srgbClr val="650D79"/>
                </a:solidFill>
                <a:latin typeface="Courier New"/>
                <a:cs typeface="Courier New"/>
              </a:rPr>
              <a:t>r</a:t>
            </a:r>
            <a:r>
              <a:rPr sz="1100" b="1" spc="-5" dirty="0">
                <a:solidFill>
                  <a:srgbClr val="650D79"/>
                </a:solidFill>
                <a:latin typeface="Courier New"/>
                <a:cs typeface="Courier New"/>
              </a:rPr>
              <a:t>oid</a:t>
            </a:r>
            <a:r>
              <a:rPr sz="1100" b="1" spc="5" dirty="0">
                <a:solidFill>
                  <a:srgbClr val="0000FF"/>
                </a:solidFill>
                <a:latin typeface="Courier New"/>
                <a:cs typeface="Courier New"/>
              </a:rPr>
              <a:t>:</a:t>
            </a:r>
            <a:r>
              <a:rPr sz="1100" b="1" spc="-5" dirty="0">
                <a:solidFill>
                  <a:srgbClr val="0000FF"/>
                </a:solidFill>
                <a:latin typeface="Courier New"/>
                <a:cs typeface="Courier New"/>
              </a:rPr>
              <a:t>s</a:t>
            </a:r>
            <a:r>
              <a:rPr sz="1100" b="1" spc="5" dirty="0">
                <a:solidFill>
                  <a:srgbClr val="0000FF"/>
                </a:solidFill>
                <a:latin typeface="Courier New"/>
                <a:cs typeface="Courier New"/>
              </a:rPr>
              <a:t>u</a:t>
            </a:r>
            <a:r>
              <a:rPr sz="1100" b="1" spc="-5" dirty="0">
                <a:solidFill>
                  <a:srgbClr val="0000FF"/>
                </a:solidFill>
                <a:latin typeface="Courier New"/>
                <a:cs typeface="Courier New"/>
              </a:rPr>
              <a:t>pports</a:t>
            </a:r>
            <a:r>
              <a:rPr sz="1100" b="1" spc="5" dirty="0">
                <a:solidFill>
                  <a:srgbClr val="0000FF"/>
                </a:solidFill>
                <a:latin typeface="Courier New"/>
                <a:cs typeface="Courier New"/>
              </a:rPr>
              <a:t>R</a:t>
            </a:r>
            <a:r>
              <a:rPr sz="1100" b="1" spc="-5" dirty="0">
                <a:solidFill>
                  <a:srgbClr val="0000FF"/>
                </a:solidFill>
                <a:latin typeface="Courier New"/>
                <a:cs typeface="Courier New"/>
              </a:rPr>
              <a:t>tl=</a:t>
            </a:r>
            <a:r>
              <a:rPr sz="1100" b="1" spc="-5" dirty="0">
                <a:solidFill>
                  <a:srgbClr val="007F00"/>
                </a:solidFill>
                <a:latin typeface="Courier New"/>
                <a:cs typeface="Courier New"/>
              </a:rPr>
              <a:t>"</a:t>
            </a:r>
            <a:r>
              <a:rPr sz="1100" b="1" spc="5" dirty="0">
                <a:solidFill>
                  <a:srgbClr val="007F00"/>
                </a:solidFill>
                <a:latin typeface="Courier New"/>
                <a:cs typeface="Courier New"/>
              </a:rPr>
              <a:t>t</a:t>
            </a:r>
            <a:r>
              <a:rPr sz="1100" b="1" spc="-5" dirty="0">
                <a:solidFill>
                  <a:srgbClr val="007F00"/>
                </a:solidFill>
                <a:latin typeface="Courier New"/>
                <a:cs typeface="Courier New"/>
              </a:rPr>
              <a:t>rue"</a:t>
            </a:r>
            <a:r>
              <a:rPr sz="1100" b="1" spc="-5" dirty="0">
                <a:solidFill>
                  <a:srgbClr val="007F00"/>
                </a:solidFill>
                <a:latin typeface="Times New Roman"/>
                <a:cs typeface="Times New Roman"/>
              </a:rPr>
              <a:t> </a:t>
            </a:r>
            <a:r>
              <a:rPr sz="1100" b="1" spc="-5" dirty="0">
                <a:solidFill>
                  <a:srgbClr val="650D79"/>
                </a:solidFill>
                <a:latin typeface="Courier New"/>
                <a:cs typeface="Courier New"/>
              </a:rPr>
              <a:t>and</a:t>
            </a:r>
            <a:r>
              <a:rPr sz="1100" b="1" spc="5" dirty="0">
                <a:solidFill>
                  <a:srgbClr val="650D79"/>
                </a:solidFill>
                <a:latin typeface="Courier New"/>
                <a:cs typeface="Courier New"/>
              </a:rPr>
              <a:t>r</a:t>
            </a:r>
            <a:r>
              <a:rPr sz="1100" b="1" spc="-5" dirty="0">
                <a:solidFill>
                  <a:srgbClr val="650D79"/>
                </a:solidFill>
                <a:latin typeface="Courier New"/>
                <a:cs typeface="Courier New"/>
              </a:rPr>
              <a:t>oid</a:t>
            </a:r>
            <a:r>
              <a:rPr sz="1100" b="1" spc="5" dirty="0">
                <a:solidFill>
                  <a:srgbClr val="0000FF"/>
                </a:solidFill>
                <a:latin typeface="Courier New"/>
                <a:cs typeface="Courier New"/>
              </a:rPr>
              <a:t>:</a:t>
            </a:r>
            <a:r>
              <a:rPr sz="1100" b="1" spc="-5" dirty="0">
                <a:solidFill>
                  <a:srgbClr val="0000FF"/>
                </a:solidFill>
                <a:latin typeface="Courier New"/>
                <a:cs typeface="Courier New"/>
              </a:rPr>
              <a:t>t</a:t>
            </a:r>
            <a:r>
              <a:rPr sz="1100" b="1" spc="5" dirty="0">
                <a:solidFill>
                  <a:srgbClr val="0000FF"/>
                </a:solidFill>
                <a:latin typeface="Courier New"/>
                <a:cs typeface="Courier New"/>
              </a:rPr>
              <a:t>h</a:t>
            </a:r>
            <a:r>
              <a:rPr sz="1100" b="1" spc="-5" dirty="0">
                <a:solidFill>
                  <a:srgbClr val="0000FF"/>
                </a:solidFill>
                <a:latin typeface="Courier New"/>
                <a:cs typeface="Courier New"/>
              </a:rPr>
              <a:t>eme=</a:t>
            </a:r>
            <a:r>
              <a:rPr sz="1100" b="1" spc="-5" dirty="0">
                <a:solidFill>
                  <a:srgbClr val="007F00"/>
                </a:solidFill>
                <a:latin typeface="Courier New"/>
                <a:cs typeface="Courier New"/>
              </a:rPr>
              <a:t>"@</a:t>
            </a:r>
            <a:r>
              <a:rPr sz="1100" b="1" spc="5" dirty="0">
                <a:solidFill>
                  <a:srgbClr val="007F00"/>
                </a:solidFill>
                <a:latin typeface="Courier New"/>
                <a:cs typeface="Courier New"/>
              </a:rPr>
              <a:t>s</a:t>
            </a:r>
            <a:r>
              <a:rPr sz="1100" b="1" spc="-5" dirty="0">
                <a:solidFill>
                  <a:srgbClr val="007F00"/>
                </a:solidFill>
                <a:latin typeface="Courier New"/>
                <a:cs typeface="Courier New"/>
              </a:rPr>
              <a:t>tyle</a:t>
            </a:r>
            <a:r>
              <a:rPr sz="1100" b="1" spc="10" dirty="0">
                <a:solidFill>
                  <a:srgbClr val="007F00"/>
                </a:solidFill>
                <a:latin typeface="Courier New"/>
                <a:cs typeface="Courier New"/>
              </a:rPr>
              <a:t>/</a:t>
            </a:r>
            <a:r>
              <a:rPr sz="1100" b="1" spc="-5" dirty="0">
                <a:solidFill>
                  <a:srgbClr val="007F00"/>
                </a:solidFill>
                <a:latin typeface="Courier New"/>
                <a:cs typeface="Courier New"/>
              </a:rPr>
              <a:t>App</a:t>
            </a:r>
            <a:r>
              <a:rPr sz="1100" b="1" spc="5" dirty="0">
                <a:solidFill>
                  <a:srgbClr val="007F00"/>
                </a:solidFill>
                <a:latin typeface="Courier New"/>
                <a:cs typeface="Courier New"/>
              </a:rPr>
              <a:t>T</a:t>
            </a:r>
            <a:r>
              <a:rPr sz="1100" b="1" spc="-5" dirty="0">
                <a:solidFill>
                  <a:srgbClr val="007F00"/>
                </a:solidFill>
                <a:latin typeface="Courier New"/>
                <a:cs typeface="Courier New"/>
              </a:rPr>
              <a:t>h</a:t>
            </a:r>
            <a:r>
              <a:rPr sz="1100" b="1" spc="5" dirty="0">
                <a:solidFill>
                  <a:srgbClr val="007F00"/>
                </a:solidFill>
                <a:latin typeface="Courier New"/>
                <a:cs typeface="Courier New"/>
              </a:rPr>
              <a:t>e</a:t>
            </a:r>
            <a:r>
              <a:rPr sz="1100" b="1" spc="-5" dirty="0">
                <a:solidFill>
                  <a:srgbClr val="007F00"/>
                </a:solidFill>
                <a:latin typeface="Courier New"/>
                <a:cs typeface="Courier New"/>
              </a:rPr>
              <a:t>me"</a:t>
            </a:r>
            <a:r>
              <a:rPr sz="1100" dirty="0">
                <a:latin typeface="Courier New"/>
                <a:cs typeface="Courier New"/>
              </a:rPr>
              <a:t>&gt;</a:t>
            </a:r>
          </a:p>
          <a:p>
            <a:pPr marL="684530">
              <a:lnSpc>
                <a:spcPct val="100000"/>
              </a:lnSpc>
              <a:spcBef>
                <a:spcPts val="204"/>
              </a:spcBef>
            </a:pPr>
            <a:r>
              <a:rPr sz="1100" spc="-5" dirty="0">
                <a:latin typeface="Courier New"/>
                <a:cs typeface="Courier New"/>
              </a:rPr>
              <a:t>&lt;</a:t>
            </a:r>
            <a:r>
              <a:rPr sz="1100" b="1" spc="-5" dirty="0">
                <a:solidFill>
                  <a:srgbClr val="00007F"/>
                </a:solidFill>
                <a:latin typeface="Courier New"/>
                <a:cs typeface="Courier New"/>
              </a:rPr>
              <a:t>ac</a:t>
            </a:r>
            <a:r>
              <a:rPr sz="1100" b="1" spc="5" dirty="0">
                <a:solidFill>
                  <a:srgbClr val="00007F"/>
                </a:solidFill>
                <a:latin typeface="Courier New"/>
                <a:cs typeface="Courier New"/>
              </a:rPr>
              <a:t>t</a:t>
            </a:r>
            <a:r>
              <a:rPr sz="1100" b="1" spc="-5" dirty="0">
                <a:solidFill>
                  <a:srgbClr val="00007F"/>
                </a:solidFill>
                <a:latin typeface="Courier New"/>
                <a:cs typeface="Courier New"/>
              </a:rPr>
              <a:t>ivi</a:t>
            </a:r>
            <a:r>
              <a:rPr sz="1100" b="1" spc="5" dirty="0">
                <a:solidFill>
                  <a:srgbClr val="00007F"/>
                </a:solidFill>
                <a:latin typeface="Courier New"/>
                <a:cs typeface="Courier New"/>
              </a:rPr>
              <a:t>t</a:t>
            </a:r>
            <a:r>
              <a:rPr sz="1100" b="1" dirty="0">
                <a:solidFill>
                  <a:srgbClr val="00007F"/>
                </a:solidFill>
                <a:latin typeface="Courier New"/>
                <a:cs typeface="Courier New"/>
              </a:rPr>
              <a:t>y</a:t>
            </a:r>
            <a:r>
              <a:rPr sz="1100" b="1" dirty="0">
                <a:solidFill>
                  <a:srgbClr val="00007F"/>
                </a:solidFill>
                <a:latin typeface="Times New Roman"/>
                <a:cs typeface="Times New Roman"/>
              </a:rPr>
              <a:t> </a:t>
            </a:r>
            <a:r>
              <a:rPr sz="1100" b="1" spc="120" dirty="0">
                <a:solidFill>
                  <a:srgbClr val="00007F"/>
                </a:solidFill>
                <a:latin typeface="Times New Roman"/>
                <a:cs typeface="Times New Roman"/>
              </a:rPr>
              <a:t> </a:t>
            </a:r>
            <a:r>
              <a:rPr sz="1100" b="1" spc="-5" dirty="0">
                <a:solidFill>
                  <a:srgbClr val="650D79"/>
                </a:solidFill>
                <a:latin typeface="Courier New"/>
                <a:cs typeface="Courier New"/>
              </a:rPr>
              <a:t>androi</a:t>
            </a:r>
            <a:r>
              <a:rPr sz="1100" b="1" spc="5" dirty="0">
                <a:solidFill>
                  <a:srgbClr val="650D79"/>
                </a:solidFill>
                <a:latin typeface="Courier New"/>
                <a:cs typeface="Courier New"/>
              </a:rPr>
              <a:t>d</a:t>
            </a:r>
            <a:r>
              <a:rPr sz="1100" b="1" spc="-5" dirty="0">
                <a:solidFill>
                  <a:srgbClr val="0000FF"/>
                </a:solidFill>
                <a:latin typeface="Courier New"/>
                <a:cs typeface="Courier New"/>
              </a:rPr>
              <a:t>:nam</a:t>
            </a:r>
            <a:r>
              <a:rPr sz="1100" b="1" spc="10" dirty="0">
                <a:solidFill>
                  <a:srgbClr val="0000FF"/>
                </a:solidFill>
                <a:latin typeface="Courier New"/>
                <a:cs typeface="Courier New"/>
              </a:rPr>
              <a:t>e</a:t>
            </a:r>
            <a:r>
              <a:rPr sz="1100" b="1" spc="-5" dirty="0">
                <a:solidFill>
                  <a:srgbClr val="0000FF"/>
                </a:solidFill>
                <a:latin typeface="Courier New"/>
                <a:cs typeface="Courier New"/>
              </a:rPr>
              <a:t>=</a:t>
            </a:r>
            <a:r>
              <a:rPr sz="1100" b="1" spc="-5" dirty="0">
                <a:solidFill>
                  <a:srgbClr val="007F00"/>
                </a:solidFill>
                <a:latin typeface="Courier New"/>
                <a:cs typeface="Courier New"/>
              </a:rPr>
              <a:t>".</a:t>
            </a:r>
            <a:r>
              <a:rPr sz="1100" b="1" spc="5" dirty="0">
                <a:solidFill>
                  <a:srgbClr val="007F00"/>
                </a:solidFill>
                <a:latin typeface="Courier New"/>
                <a:cs typeface="Courier New"/>
              </a:rPr>
              <a:t>M</a:t>
            </a:r>
            <a:r>
              <a:rPr sz="1100" b="1" spc="-5" dirty="0">
                <a:solidFill>
                  <a:srgbClr val="007F00"/>
                </a:solidFill>
                <a:latin typeface="Courier New"/>
                <a:cs typeface="Courier New"/>
              </a:rPr>
              <a:t>a</a:t>
            </a:r>
            <a:r>
              <a:rPr sz="1100" b="1" spc="5" dirty="0">
                <a:solidFill>
                  <a:srgbClr val="007F00"/>
                </a:solidFill>
                <a:latin typeface="Courier New"/>
                <a:cs typeface="Courier New"/>
              </a:rPr>
              <a:t>i</a:t>
            </a:r>
            <a:r>
              <a:rPr sz="1100" b="1" spc="-5" dirty="0">
                <a:solidFill>
                  <a:srgbClr val="007F00"/>
                </a:solidFill>
                <a:latin typeface="Courier New"/>
                <a:cs typeface="Courier New"/>
              </a:rPr>
              <a:t>nActiv</a:t>
            </a:r>
            <a:r>
              <a:rPr sz="1100" b="1" spc="5" dirty="0">
                <a:solidFill>
                  <a:srgbClr val="007F00"/>
                </a:solidFill>
                <a:latin typeface="Courier New"/>
                <a:cs typeface="Courier New"/>
              </a:rPr>
              <a:t>i</a:t>
            </a:r>
            <a:r>
              <a:rPr sz="1100" b="1" spc="-5" dirty="0">
                <a:solidFill>
                  <a:srgbClr val="007F00"/>
                </a:solidFill>
                <a:latin typeface="Courier New"/>
                <a:cs typeface="Courier New"/>
              </a:rPr>
              <a:t>ty"</a:t>
            </a:r>
            <a:r>
              <a:rPr sz="1100" dirty="0">
                <a:latin typeface="Courier New"/>
                <a:cs typeface="Courier New"/>
              </a:rPr>
              <a:t>&gt;</a:t>
            </a:r>
          </a:p>
          <a:p>
            <a:pPr marR="3107690" algn="ctr">
              <a:lnSpc>
                <a:spcPct val="100000"/>
              </a:lnSpc>
              <a:spcBef>
                <a:spcPts val="190"/>
              </a:spcBef>
            </a:pPr>
            <a:r>
              <a:rPr sz="1100" spc="-5" dirty="0">
                <a:latin typeface="Courier New"/>
                <a:cs typeface="Courier New"/>
              </a:rPr>
              <a:t>&lt;</a:t>
            </a:r>
            <a:r>
              <a:rPr sz="1100" b="1" spc="-5" dirty="0">
                <a:solidFill>
                  <a:srgbClr val="00007F"/>
                </a:solidFill>
                <a:latin typeface="Courier New"/>
                <a:cs typeface="Courier New"/>
              </a:rPr>
              <a:t>in</a:t>
            </a:r>
            <a:r>
              <a:rPr sz="1100" b="1" spc="5" dirty="0">
                <a:solidFill>
                  <a:srgbClr val="00007F"/>
                </a:solidFill>
                <a:latin typeface="Courier New"/>
                <a:cs typeface="Courier New"/>
              </a:rPr>
              <a:t>t</a:t>
            </a:r>
            <a:r>
              <a:rPr sz="1100" b="1" spc="-5" dirty="0">
                <a:solidFill>
                  <a:srgbClr val="00007F"/>
                </a:solidFill>
                <a:latin typeface="Courier New"/>
                <a:cs typeface="Courier New"/>
              </a:rPr>
              <a:t>e</a:t>
            </a:r>
            <a:r>
              <a:rPr sz="1100" b="1" spc="5" dirty="0">
                <a:solidFill>
                  <a:srgbClr val="00007F"/>
                </a:solidFill>
                <a:latin typeface="Courier New"/>
                <a:cs typeface="Courier New"/>
              </a:rPr>
              <a:t>n</a:t>
            </a:r>
            <a:r>
              <a:rPr sz="1100" b="1" spc="-5" dirty="0">
                <a:solidFill>
                  <a:srgbClr val="00007F"/>
                </a:solidFill>
                <a:latin typeface="Courier New"/>
                <a:cs typeface="Courier New"/>
              </a:rPr>
              <a:t>t-filt</a:t>
            </a:r>
            <a:r>
              <a:rPr sz="1100" b="1" spc="5" dirty="0">
                <a:solidFill>
                  <a:srgbClr val="00007F"/>
                </a:solidFill>
                <a:latin typeface="Courier New"/>
                <a:cs typeface="Courier New"/>
              </a:rPr>
              <a:t>e</a:t>
            </a:r>
            <a:r>
              <a:rPr sz="1100" b="1" spc="-5" dirty="0">
                <a:solidFill>
                  <a:srgbClr val="00007F"/>
                </a:solidFill>
                <a:latin typeface="Courier New"/>
                <a:cs typeface="Courier New"/>
              </a:rPr>
              <a:t>r</a:t>
            </a:r>
            <a:r>
              <a:rPr sz="1100" dirty="0">
                <a:latin typeface="Courier New"/>
                <a:cs typeface="Courier New"/>
              </a:rPr>
              <a:t>&gt;</a:t>
            </a:r>
          </a:p>
          <a:p>
            <a:pPr marL="1358265">
              <a:lnSpc>
                <a:spcPct val="100000"/>
              </a:lnSpc>
              <a:spcBef>
                <a:spcPts val="204"/>
              </a:spcBef>
            </a:pPr>
            <a:r>
              <a:rPr sz="1100" spc="-5" dirty="0">
                <a:latin typeface="Courier New"/>
                <a:cs typeface="Courier New"/>
              </a:rPr>
              <a:t>&lt;</a:t>
            </a:r>
            <a:r>
              <a:rPr sz="1100" b="1" spc="5" dirty="0">
                <a:solidFill>
                  <a:srgbClr val="00007F"/>
                </a:solidFill>
                <a:latin typeface="Courier New"/>
                <a:cs typeface="Courier New"/>
              </a:rPr>
              <a:t>a</a:t>
            </a:r>
            <a:r>
              <a:rPr sz="1100" b="1" spc="-5" dirty="0">
                <a:solidFill>
                  <a:srgbClr val="00007F"/>
                </a:solidFill>
                <a:latin typeface="Courier New"/>
                <a:cs typeface="Courier New"/>
              </a:rPr>
              <a:t>ctio</a:t>
            </a:r>
            <a:r>
              <a:rPr sz="1100" b="1" dirty="0">
                <a:solidFill>
                  <a:srgbClr val="00007F"/>
                </a:solidFill>
                <a:latin typeface="Courier New"/>
                <a:cs typeface="Courier New"/>
              </a:rPr>
              <a:t>n</a:t>
            </a:r>
            <a:r>
              <a:rPr sz="1100" b="1" dirty="0">
                <a:solidFill>
                  <a:srgbClr val="00007F"/>
                </a:solidFill>
                <a:latin typeface="Times New Roman"/>
                <a:cs typeface="Times New Roman"/>
              </a:rPr>
              <a:t> </a:t>
            </a:r>
            <a:r>
              <a:rPr sz="1100" b="1" spc="105" dirty="0">
                <a:solidFill>
                  <a:srgbClr val="00007F"/>
                </a:solidFill>
                <a:latin typeface="Times New Roman"/>
                <a:cs typeface="Times New Roman"/>
              </a:rPr>
              <a:t> </a:t>
            </a:r>
            <a:r>
              <a:rPr sz="1100" b="1" spc="5" dirty="0">
                <a:solidFill>
                  <a:srgbClr val="650D79"/>
                </a:solidFill>
                <a:latin typeface="Courier New"/>
                <a:cs typeface="Courier New"/>
              </a:rPr>
              <a:t>a</a:t>
            </a:r>
            <a:r>
              <a:rPr sz="1100" b="1" spc="-5" dirty="0">
                <a:solidFill>
                  <a:srgbClr val="650D79"/>
                </a:solidFill>
                <a:latin typeface="Courier New"/>
                <a:cs typeface="Courier New"/>
              </a:rPr>
              <a:t>ndro</a:t>
            </a:r>
            <a:r>
              <a:rPr sz="1100" b="1" spc="5" dirty="0">
                <a:solidFill>
                  <a:srgbClr val="650D79"/>
                </a:solidFill>
                <a:latin typeface="Courier New"/>
                <a:cs typeface="Courier New"/>
              </a:rPr>
              <a:t>i</a:t>
            </a:r>
            <a:r>
              <a:rPr sz="1100" b="1" spc="-5" dirty="0">
                <a:solidFill>
                  <a:srgbClr val="650D79"/>
                </a:solidFill>
                <a:latin typeface="Courier New"/>
                <a:cs typeface="Courier New"/>
              </a:rPr>
              <a:t>d</a:t>
            </a:r>
            <a:r>
              <a:rPr sz="1100" b="1" spc="-5" dirty="0">
                <a:solidFill>
                  <a:srgbClr val="0000FF"/>
                </a:solidFill>
                <a:latin typeface="Courier New"/>
                <a:cs typeface="Courier New"/>
              </a:rPr>
              <a:t>:n</a:t>
            </a:r>
            <a:r>
              <a:rPr sz="1100" b="1" spc="5" dirty="0">
                <a:solidFill>
                  <a:srgbClr val="0000FF"/>
                </a:solidFill>
                <a:latin typeface="Courier New"/>
                <a:cs typeface="Courier New"/>
              </a:rPr>
              <a:t>a</a:t>
            </a:r>
            <a:r>
              <a:rPr sz="1100" b="1" spc="-5" dirty="0">
                <a:solidFill>
                  <a:srgbClr val="0000FF"/>
                </a:solidFill>
                <a:latin typeface="Courier New"/>
                <a:cs typeface="Courier New"/>
              </a:rPr>
              <a:t>m</a:t>
            </a:r>
            <a:r>
              <a:rPr sz="1100" b="1" spc="5" dirty="0">
                <a:solidFill>
                  <a:srgbClr val="0000FF"/>
                </a:solidFill>
                <a:latin typeface="Courier New"/>
                <a:cs typeface="Courier New"/>
              </a:rPr>
              <a:t>e</a:t>
            </a:r>
            <a:r>
              <a:rPr sz="1100" b="1" spc="-5" dirty="0">
                <a:solidFill>
                  <a:srgbClr val="0000FF"/>
                </a:solidFill>
                <a:latin typeface="Courier New"/>
                <a:cs typeface="Courier New"/>
              </a:rPr>
              <a:t>=</a:t>
            </a:r>
            <a:r>
              <a:rPr sz="1100" b="1" spc="-5" dirty="0">
                <a:solidFill>
                  <a:srgbClr val="007F00"/>
                </a:solidFill>
                <a:latin typeface="Courier New"/>
                <a:cs typeface="Courier New"/>
              </a:rPr>
              <a:t>"andr</a:t>
            </a:r>
            <a:r>
              <a:rPr sz="1100" b="1" spc="5" dirty="0">
                <a:solidFill>
                  <a:srgbClr val="007F00"/>
                </a:solidFill>
                <a:latin typeface="Courier New"/>
                <a:cs typeface="Courier New"/>
              </a:rPr>
              <a:t>o</a:t>
            </a:r>
            <a:r>
              <a:rPr sz="1100" b="1" spc="-5" dirty="0">
                <a:solidFill>
                  <a:srgbClr val="007F00"/>
                </a:solidFill>
                <a:latin typeface="Courier New"/>
                <a:cs typeface="Courier New"/>
              </a:rPr>
              <a:t>id.i</a:t>
            </a:r>
            <a:r>
              <a:rPr sz="1100" b="1" spc="5" dirty="0">
                <a:solidFill>
                  <a:srgbClr val="007F00"/>
                </a:solidFill>
                <a:latin typeface="Courier New"/>
                <a:cs typeface="Courier New"/>
              </a:rPr>
              <a:t>n</a:t>
            </a:r>
            <a:r>
              <a:rPr sz="1100" b="1" spc="-5" dirty="0">
                <a:solidFill>
                  <a:srgbClr val="007F00"/>
                </a:solidFill>
                <a:latin typeface="Courier New"/>
                <a:cs typeface="Courier New"/>
              </a:rPr>
              <a:t>ten</a:t>
            </a:r>
            <a:r>
              <a:rPr sz="1100" b="1" spc="5" dirty="0">
                <a:solidFill>
                  <a:srgbClr val="007F00"/>
                </a:solidFill>
                <a:latin typeface="Courier New"/>
                <a:cs typeface="Courier New"/>
              </a:rPr>
              <a:t>t</a:t>
            </a:r>
            <a:r>
              <a:rPr sz="1100" b="1" spc="-5" dirty="0">
                <a:solidFill>
                  <a:srgbClr val="007F00"/>
                </a:solidFill>
                <a:latin typeface="Courier New"/>
                <a:cs typeface="Courier New"/>
              </a:rPr>
              <a:t>.</a:t>
            </a:r>
            <a:r>
              <a:rPr sz="1100" b="1" spc="5" dirty="0">
                <a:solidFill>
                  <a:srgbClr val="007F00"/>
                </a:solidFill>
                <a:latin typeface="Courier New"/>
                <a:cs typeface="Courier New"/>
              </a:rPr>
              <a:t>a</a:t>
            </a:r>
            <a:r>
              <a:rPr sz="1100" b="1" spc="-5" dirty="0">
                <a:solidFill>
                  <a:srgbClr val="007F00"/>
                </a:solidFill>
                <a:latin typeface="Courier New"/>
                <a:cs typeface="Courier New"/>
              </a:rPr>
              <a:t>ction.</a:t>
            </a:r>
            <a:r>
              <a:rPr sz="1100" b="1" spc="5" dirty="0">
                <a:solidFill>
                  <a:srgbClr val="007F00"/>
                </a:solidFill>
                <a:latin typeface="Courier New"/>
                <a:cs typeface="Courier New"/>
              </a:rPr>
              <a:t>M</a:t>
            </a:r>
            <a:r>
              <a:rPr sz="1100" b="1" spc="-5" dirty="0">
                <a:solidFill>
                  <a:srgbClr val="007F00"/>
                </a:solidFill>
                <a:latin typeface="Courier New"/>
                <a:cs typeface="Courier New"/>
              </a:rPr>
              <a:t>AIN</a:t>
            </a:r>
            <a:r>
              <a:rPr sz="1100" b="1" dirty="0">
                <a:solidFill>
                  <a:srgbClr val="007F00"/>
                </a:solidFill>
                <a:latin typeface="Courier New"/>
                <a:cs typeface="Courier New"/>
              </a:rPr>
              <a:t>"</a:t>
            </a:r>
            <a:r>
              <a:rPr sz="1100" b="1" dirty="0">
                <a:solidFill>
                  <a:srgbClr val="007F00"/>
                </a:solidFill>
                <a:latin typeface="Times New Roman"/>
                <a:cs typeface="Times New Roman"/>
              </a:rPr>
              <a:t> </a:t>
            </a:r>
            <a:r>
              <a:rPr sz="1100" b="1" spc="114" dirty="0">
                <a:solidFill>
                  <a:srgbClr val="007F00"/>
                </a:solidFill>
                <a:latin typeface="Times New Roman"/>
                <a:cs typeface="Times New Roman"/>
              </a:rPr>
              <a:t> </a:t>
            </a:r>
            <a:r>
              <a:rPr sz="1100" spc="-5" dirty="0">
                <a:latin typeface="Courier New"/>
                <a:cs typeface="Courier New"/>
              </a:rPr>
              <a:t>/&gt;</a:t>
            </a:r>
            <a:endParaRPr sz="1100" dirty="0">
              <a:latin typeface="Courier New"/>
              <a:cs typeface="Courier New"/>
            </a:endParaRPr>
          </a:p>
          <a:p>
            <a:pPr>
              <a:lnSpc>
                <a:spcPct val="100000"/>
              </a:lnSpc>
              <a:spcBef>
                <a:spcPts val="48"/>
              </a:spcBef>
            </a:pPr>
            <a:endParaRPr sz="1450" dirty="0">
              <a:latin typeface="Times New Roman"/>
              <a:cs typeface="Times New Roman"/>
            </a:endParaRPr>
          </a:p>
          <a:p>
            <a:pPr marL="1358265">
              <a:lnSpc>
                <a:spcPct val="100000"/>
              </a:lnSpc>
            </a:pPr>
            <a:r>
              <a:rPr sz="1100" spc="-5" dirty="0">
                <a:latin typeface="Courier New"/>
                <a:cs typeface="Courier New"/>
              </a:rPr>
              <a:t>&lt;</a:t>
            </a:r>
            <a:r>
              <a:rPr sz="1100" b="1" spc="5" dirty="0">
                <a:solidFill>
                  <a:srgbClr val="00007F"/>
                </a:solidFill>
                <a:latin typeface="Courier New"/>
                <a:cs typeface="Courier New"/>
              </a:rPr>
              <a:t>c</a:t>
            </a:r>
            <a:r>
              <a:rPr sz="1100" b="1" spc="-5" dirty="0">
                <a:solidFill>
                  <a:srgbClr val="00007F"/>
                </a:solidFill>
                <a:latin typeface="Courier New"/>
                <a:cs typeface="Courier New"/>
              </a:rPr>
              <a:t>ategor</a:t>
            </a:r>
            <a:r>
              <a:rPr sz="1100" b="1" dirty="0">
                <a:solidFill>
                  <a:srgbClr val="00007F"/>
                </a:solidFill>
                <a:latin typeface="Courier New"/>
                <a:cs typeface="Courier New"/>
              </a:rPr>
              <a:t>y</a:t>
            </a:r>
            <a:r>
              <a:rPr sz="1100" b="1" dirty="0">
                <a:solidFill>
                  <a:srgbClr val="00007F"/>
                </a:solidFill>
                <a:latin typeface="Times New Roman"/>
                <a:cs typeface="Times New Roman"/>
              </a:rPr>
              <a:t> </a:t>
            </a:r>
            <a:r>
              <a:rPr sz="1100" b="1" spc="114" dirty="0">
                <a:solidFill>
                  <a:srgbClr val="00007F"/>
                </a:solidFill>
                <a:latin typeface="Times New Roman"/>
                <a:cs typeface="Times New Roman"/>
              </a:rPr>
              <a:t> </a:t>
            </a:r>
            <a:r>
              <a:rPr sz="1100" b="1" spc="-5" dirty="0">
                <a:solidFill>
                  <a:srgbClr val="650D79"/>
                </a:solidFill>
                <a:latin typeface="Courier New"/>
                <a:cs typeface="Courier New"/>
              </a:rPr>
              <a:t>and</a:t>
            </a:r>
            <a:r>
              <a:rPr sz="1100" b="1" spc="5" dirty="0">
                <a:solidFill>
                  <a:srgbClr val="650D79"/>
                </a:solidFill>
                <a:latin typeface="Courier New"/>
                <a:cs typeface="Courier New"/>
              </a:rPr>
              <a:t>r</a:t>
            </a:r>
            <a:r>
              <a:rPr sz="1100" b="1" spc="-5" dirty="0">
                <a:solidFill>
                  <a:srgbClr val="650D79"/>
                </a:solidFill>
                <a:latin typeface="Courier New"/>
                <a:cs typeface="Courier New"/>
              </a:rPr>
              <a:t>oid</a:t>
            </a:r>
            <a:r>
              <a:rPr sz="1100" b="1" spc="5" dirty="0">
                <a:solidFill>
                  <a:srgbClr val="0000FF"/>
                </a:solidFill>
                <a:latin typeface="Courier New"/>
                <a:cs typeface="Courier New"/>
              </a:rPr>
              <a:t>:</a:t>
            </a:r>
            <a:r>
              <a:rPr sz="1100" b="1" spc="-5" dirty="0">
                <a:solidFill>
                  <a:srgbClr val="0000FF"/>
                </a:solidFill>
                <a:latin typeface="Courier New"/>
                <a:cs typeface="Courier New"/>
              </a:rPr>
              <a:t>n</a:t>
            </a:r>
            <a:r>
              <a:rPr sz="1100" b="1" spc="5" dirty="0">
                <a:solidFill>
                  <a:srgbClr val="0000FF"/>
                </a:solidFill>
                <a:latin typeface="Courier New"/>
                <a:cs typeface="Courier New"/>
              </a:rPr>
              <a:t>a</a:t>
            </a:r>
            <a:r>
              <a:rPr sz="1100" b="1" spc="-5" dirty="0">
                <a:solidFill>
                  <a:srgbClr val="0000FF"/>
                </a:solidFill>
                <a:latin typeface="Courier New"/>
                <a:cs typeface="Courier New"/>
              </a:rPr>
              <a:t>me=</a:t>
            </a:r>
            <a:r>
              <a:rPr sz="1100" b="1" spc="-5" dirty="0">
                <a:solidFill>
                  <a:srgbClr val="007F00"/>
                </a:solidFill>
                <a:latin typeface="Courier New"/>
                <a:cs typeface="Courier New"/>
              </a:rPr>
              <a:t>"an</a:t>
            </a:r>
            <a:r>
              <a:rPr sz="1100" b="1" spc="5" dirty="0">
                <a:solidFill>
                  <a:srgbClr val="007F00"/>
                </a:solidFill>
                <a:latin typeface="Courier New"/>
                <a:cs typeface="Courier New"/>
              </a:rPr>
              <a:t>d</a:t>
            </a:r>
            <a:r>
              <a:rPr sz="1100" b="1" spc="-5" dirty="0">
                <a:solidFill>
                  <a:srgbClr val="007F00"/>
                </a:solidFill>
                <a:latin typeface="Courier New"/>
                <a:cs typeface="Courier New"/>
              </a:rPr>
              <a:t>roid</a:t>
            </a:r>
            <a:r>
              <a:rPr sz="1100" b="1" spc="5" dirty="0">
                <a:solidFill>
                  <a:srgbClr val="007F00"/>
                </a:solidFill>
                <a:latin typeface="Courier New"/>
                <a:cs typeface="Courier New"/>
              </a:rPr>
              <a:t>.</a:t>
            </a:r>
            <a:r>
              <a:rPr sz="1100" b="1" spc="-5" dirty="0">
                <a:solidFill>
                  <a:srgbClr val="007F00"/>
                </a:solidFill>
                <a:latin typeface="Courier New"/>
                <a:cs typeface="Courier New"/>
              </a:rPr>
              <a:t>int</a:t>
            </a:r>
            <a:r>
              <a:rPr sz="1100" b="1" spc="5" dirty="0">
                <a:solidFill>
                  <a:srgbClr val="007F00"/>
                </a:solidFill>
                <a:latin typeface="Courier New"/>
                <a:cs typeface="Courier New"/>
              </a:rPr>
              <a:t>e</a:t>
            </a:r>
            <a:r>
              <a:rPr sz="1100" b="1" spc="-5" dirty="0">
                <a:solidFill>
                  <a:srgbClr val="007F00"/>
                </a:solidFill>
                <a:latin typeface="Courier New"/>
                <a:cs typeface="Courier New"/>
              </a:rPr>
              <a:t>n</a:t>
            </a:r>
            <a:r>
              <a:rPr sz="1100" b="1" spc="5" dirty="0">
                <a:solidFill>
                  <a:srgbClr val="007F00"/>
                </a:solidFill>
                <a:latin typeface="Courier New"/>
                <a:cs typeface="Courier New"/>
              </a:rPr>
              <a:t>t</a:t>
            </a:r>
            <a:r>
              <a:rPr sz="1100" b="1" spc="-5" dirty="0">
                <a:solidFill>
                  <a:srgbClr val="007F00"/>
                </a:solidFill>
                <a:latin typeface="Courier New"/>
                <a:cs typeface="Courier New"/>
              </a:rPr>
              <a:t>.categ</a:t>
            </a:r>
            <a:r>
              <a:rPr sz="1100" b="1" spc="5" dirty="0">
                <a:solidFill>
                  <a:srgbClr val="007F00"/>
                </a:solidFill>
                <a:latin typeface="Courier New"/>
                <a:cs typeface="Courier New"/>
              </a:rPr>
              <a:t>o</a:t>
            </a:r>
            <a:r>
              <a:rPr sz="1100" b="1" spc="-5" dirty="0">
                <a:solidFill>
                  <a:srgbClr val="007F00"/>
                </a:solidFill>
                <a:latin typeface="Courier New"/>
                <a:cs typeface="Courier New"/>
              </a:rPr>
              <a:t>ry.L</a:t>
            </a:r>
            <a:r>
              <a:rPr sz="1100" b="1" spc="5" dirty="0">
                <a:solidFill>
                  <a:srgbClr val="007F00"/>
                </a:solidFill>
                <a:latin typeface="Courier New"/>
                <a:cs typeface="Courier New"/>
              </a:rPr>
              <a:t>A</a:t>
            </a:r>
            <a:r>
              <a:rPr sz="1100" b="1" spc="-5" dirty="0">
                <a:solidFill>
                  <a:srgbClr val="007F00"/>
                </a:solidFill>
                <a:latin typeface="Courier New"/>
                <a:cs typeface="Courier New"/>
              </a:rPr>
              <a:t>UNC</a:t>
            </a:r>
            <a:r>
              <a:rPr sz="1100" b="1" spc="5" dirty="0">
                <a:solidFill>
                  <a:srgbClr val="007F00"/>
                </a:solidFill>
                <a:latin typeface="Courier New"/>
                <a:cs typeface="Courier New"/>
              </a:rPr>
              <a:t>H</a:t>
            </a:r>
            <a:r>
              <a:rPr sz="1100" b="1" spc="-5" dirty="0">
                <a:solidFill>
                  <a:srgbClr val="007F00"/>
                </a:solidFill>
                <a:latin typeface="Courier New"/>
                <a:cs typeface="Courier New"/>
              </a:rPr>
              <a:t>E</a:t>
            </a:r>
            <a:r>
              <a:rPr sz="1100" b="1" spc="10" dirty="0">
                <a:solidFill>
                  <a:srgbClr val="007F00"/>
                </a:solidFill>
                <a:latin typeface="Courier New"/>
                <a:cs typeface="Courier New"/>
              </a:rPr>
              <a:t>R</a:t>
            </a:r>
            <a:r>
              <a:rPr sz="1100" b="1" dirty="0">
                <a:solidFill>
                  <a:srgbClr val="007F00"/>
                </a:solidFill>
                <a:latin typeface="Courier New"/>
                <a:cs typeface="Courier New"/>
              </a:rPr>
              <a:t>"</a:t>
            </a:r>
            <a:r>
              <a:rPr sz="1100" b="1" dirty="0">
                <a:solidFill>
                  <a:srgbClr val="007F00"/>
                </a:solidFill>
                <a:latin typeface="Times New Roman"/>
                <a:cs typeface="Times New Roman"/>
              </a:rPr>
              <a:t> </a:t>
            </a:r>
            <a:r>
              <a:rPr sz="1100" b="1" spc="105" dirty="0">
                <a:solidFill>
                  <a:srgbClr val="007F00"/>
                </a:solidFill>
                <a:latin typeface="Times New Roman"/>
                <a:cs typeface="Times New Roman"/>
              </a:rPr>
              <a:t> </a:t>
            </a:r>
            <a:r>
              <a:rPr sz="1100" spc="-5" dirty="0">
                <a:latin typeface="Courier New"/>
                <a:cs typeface="Courier New"/>
              </a:rPr>
              <a:t>/&gt;</a:t>
            </a:r>
            <a:endParaRPr sz="1100" dirty="0">
              <a:latin typeface="Courier New"/>
              <a:cs typeface="Courier New"/>
            </a:endParaRPr>
          </a:p>
          <a:p>
            <a:pPr marL="1021080">
              <a:lnSpc>
                <a:spcPct val="100000"/>
              </a:lnSpc>
              <a:spcBef>
                <a:spcPts val="190"/>
              </a:spcBef>
            </a:pPr>
            <a:r>
              <a:rPr sz="1100" spc="-5" dirty="0">
                <a:latin typeface="Courier New"/>
                <a:cs typeface="Courier New"/>
              </a:rPr>
              <a:t>&lt;/</a:t>
            </a:r>
            <a:r>
              <a:rPr sz="1100" b="1" spc="-5" dirty="0">
                <a:solidFill>
                  <a:srgbClr val="00007F"/>
                </a:solidFill>
                <a:latin typeface="Courier New"/>
                <a:cs typeface="Courier New"/>
              </a:rPr>
              <a:t>i</a:t>
            </a:r>
            <a:r>
              <a:rPr sz="1100" b="1" spc="5" dirty="0">
                <a:solidFill>
                  <a:srgbClr val="00007F"/>
                </a:solidFill>
                <a:latin typeface="Courier New"/>
                <a:cs typeface="Courier New"/>
              </a:rPr>
              <a:t>n</a:t>
            </a:r>
            <a:r>
              <a:rPr sz="1100" b="1" spc="-5" dirty="0">
                <a:solidFill>
                  <a:srgbClr val="00007F"/>
                </a:solidFill>
                <a:latin typeface="Courier New"/>
                <a:cs typeface="Courier New"/>
              </a:rPr>
              <a:t>t</a:t>
            </a:r>
            <a:r>
              <a:rPr sz="1100" b="1" spc="5" dirty="0">
                <a:solidFill>
                  <a:srgbClr val="00007F"/>
                </a:solidFill>
                <a:latin typeface="Courier New"/>
                <a:cs typeface="Courier New"/>
              </a:rPr>
              <a:t>e</a:t>
            </a:r>
            <a:r>
              <a:rPr sz="1100" b="1" spc="-5" dirty="0">
                <a:solidFill>
                  <a:srgbClr val="00007F"/>
                </a:solidFill>
                <a:latin typeface="Courier New"/>
                <a:cs typeface="Courier New"/>
              </a:rPr>
              <a:t>nt-fil</a:t>
            </a:r>
            <a:r>
              <a:rPr sz="1100" b="1" spc="5" dirty="0">
                <a:solidFill>
                  <a:srgbClr val="00007F"/>
                </a:solidFill>
                <a:latin typeface="Courier New"/>
                <a:cs typeface="Courier New"/>
              </a:rPr>
              <a:t>t</a:t>
            </a:r>
            <a:r>
              <a:rPr sz="1100" b="1" spc="-5" dirty="0">
                <a:solidFill>
                  <a:srgbClr val="00007F"/>
                </a:solidFill>
                <a:latin typeface="Courier New"/>
                <a:cs typeface="Courier New"/>
              </a:rPr>
              <a:t>er</a:t>
            </a:r>
            <a:r>
              <a:rPr sz="1100" dirty="0">
                <a:latin typeface="Courier New"/>
                <a:cs typeface="Courier New"/>
              </a:rPr>
              <a:t>&gt;</a:t>
            </a:r>
          </a:p>
          <a:p>
            <a:pPr marL="684530">
              <a:lnSpc>
                <a:spcPct val="100000"/>
              </a:lnSpc>
              <a:spcBef>
                <a:spcPts val="204"/>
              </a:spcBef>
            </a:pPr>
            <a:r>
              <a:rPr sz="1100" spc="-5" dirty="0">
                <a:latin typeface="Courier New"/>
                <a:cs typeface="Courier New"/>
              </a:rPr>
              <a:t>&lt;/</a:t>
            </a:r>
            <a:r>
              <a:rPr sz="1100" b="1" spc="-5" dirty="0">
                <a:solidFill>
                  <a:srgbClr val="00007F"/>
                </a:solidFill>
                <a:latin typeface="Courier New"/>
                <a:cs typeface="Courier New"/>
              </a:rPr>
              <a:t>a</a:t>
            </a:r>
            <a:r>
              <a:rPr sz="1100" b="1" spc="5" dirty="0">
                <a:solidFill>
                  <a:srgbClr val="00007F"/>
                </a:solidFill>
                <a:latin typeface="Courier New"/>
                <a:cs typeface="Courier New"/>
              </a:rPr>
              <a:t>c</a:t>
            </a:r>
            <a:r>
              <a:rPr sz="1100" b="1" spc="-5" dirty="0">
                <a:solidFill>
                  <a:srgbClr val="00007F"/>
                </a:solidFill>
                <a:latin typeface="Courier New"/>
                <a:cs typeface="Courier New"/>
              </a:rPr>
              <a:t>tiv</a:t>
            </a:r>
            <a:r>
              <a:rPr sz="1100" b="1" spc="5" dirty="0">
                <a:solidFill>
                  <a:srgbClr val="00007F"/>
                </a:solidFill>
                <a:latin typeface="Courier New"/>
                <a:cs typeface="Courier New"/>
              </a:rPr>
              <a:t>i</a:t>
            </a:r>
            <a:r>
              <a:rPr sz="1100" b="1" spc="-5" dirty="0">
                <a:solidFill>
                  <a:srgbClr val="00007F"/>
                </a:solidFill>
                <a:latin typeface="Courier New"/>
                <a:cs typeface="Courier New"/>
              </a:rPr>
              <a:t>t</a:t>
            </a:r>
            <a:r>
              <a:rPr sz="1100" b="1" spc="5" dirty="0">
                <a:solidFill>
                  <a:srgbClr val="00007F"/>
                </a:solidFill>
                <a:latin typeface="Courier New"/>
                <a:cs typeface="Courier New"/>
              </a:rPr>
              <a:t>y</a:t>
            </a:r>
            <a:r>
              <a:rPr sz="1100" dirty="0">
                <a:latin typeface="Courier New"/>
                <a:cs typeface="Courier New"/>
              </a:rPr>
              <a:t>&gt;</a:t>
            </a:r>
          </a:p>
          <a:p>
            <a:pPr marL="347980">
              <a:lnSpc>
                <a:spcPct val="100000"/>
              </a:lnSpc>
              <a:spcBef>
                <a:spcPts val="190"/>
              </a:spcBef>
            </a:pPr>
            <a:r>
              <a:rPr sz="1100" spc="-5" dirty="0">
                <a:latin typeface="Courier New"/>
                <a:cs typeface="Courier New"/>
              </a:rPr>
              <a:t>&lt;/</a:t>
            </a:r>
            <a:r>
              <a:rPr sz="1100" b="1" spc="5" dirty="0">
                <a:solidFill>
                  <a:srgbClr val="00007F"/>
                </a:solidFill>
                <a:latin typeface="Courier New"/>
                <a:cs typeface="Courier New"/>
              </a:rPr>
              <a:t>a</a:t>
            </a:r>
            <a:r>
              <a:rPr sz="1100" b="1" spc="-5" dirty="0">
                <a:solidFill>
                  <a:srgbClr val="00007F"/>
                </a:solidFill>
                <a:latin typeface="Courier New"/>
                <a:cs typeface="Courier New"/>
              </a:rPr>
              <a:t>ppli</a:t>
            </a:r>
            <a:r>
              <a:rPr sz="1100" b="1" spc="5" dirty="0">
                <a:solidFill>
                  <a:srgbClr val="00007F"/>
                </a:solidFill>
                <a:latin typeface="Courier New"/>
                <a:cs typeface="Courier New"/>
              </a:rPr>
              <a:t>c</a:t>
            </a:r>
            <a:r>
              <a:rPr sz="1100" b="1" spc="-5" dirty="0">
                <a:solidFill>
                  <a:srgbClr val="00007F"/>
                </a:solidFill>
                <a:latin typeface="Courier New"/>
                <a:cs typeface="Courier New"/>
              </a:rPr>
              <a:t>ati</a:t>
            </a:r>
            <a:r>
              <a:rPr sz="1100" b="1" spc="5" dirty="0">
                <a:solidFill>
                  <a:srgbClr val="00007F"/>
                </a:solidFill>
                <a:latin typeface="Courier New"/>
                <a:cs typeface="Courier New"/>
              </a:rPr>
              <a:t>o</a:t>
            </a:r>
            <a:r>
              <a:rPr sz="1100" b="1" spc="-5" dirty="0">
                <a:solidFill>
                  <a:srgbClr val="00007F"/>
                </a:solidFill>
                <a:latin typeface="Courier New"/>
                <a:cs typeface="Courier New"/>
              </a:rPr>
              <a:t>n</a:t>
            </a:r>
            <a:r>
              <a:rPr sz="1100" dirty="0">
                <a:latin typeface="Courier New"/>
                <a:cs typeface="Courier New"/>
              </a:rPr>
              <a:t>&gt;</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16</a:t>
            </a:fld>
            <a:endParaRPr dirty="0"/>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R</a:t>
            </a:r>
            <a:r>
              <a:rPr spc="5" dirty="0"/>
              <a:t>o</a:t>
            </a:r>
            <a:r>
              <a:rPr dirty="0"/>
              <a:t>i</a:t>
            </a:r>
            <a:r>
              <a:rPr spc="-195" dirty="0">
                <a:latin typeface="Times New Roman"/>
                <a:cs typeface="Times New Roman"/>
              </a:rPr>
              <a:t> </a:t>
            </a:r>
            <a:r>
              <a:rPr spc="-180" dirty="0"/>
              <a:t>Y</a:t>
            </a:r>
            <a:r>
              <a:rPr dirty="0"/>
              <a:t>ehoshua,</a:t>
            </a:r>
            <a:r>
              <a:rPr spc="-130" dirty="0">
                <a:latin typeface="Times New Roman"/>
                <a:cs typeface="Times New Roman"/>
              </a:rPr>
              <a:t> </a:t>
            </a:r>
            <a:r>
              <a:rPr dirty="0"/>
              <a:t>Bar</a:t>
            </a:r>
            <a:r>
              <a:rPr spc="30" dirty="0">
                <a:latin typeface="Times New Roman"/>
                <a:cs typeface="Times New Roman"/>
              </a:rPr>
              <a:t> </a:t>
            </a:r>
            <a:r>
              <a:rPr dirty="0"/>
              <a:t>Ilan</a:t>
            </a:r>
            <a:r>
              <a:rPr spc="40" dirty="0">
                <a:latin typeface="Times New Roman"/>
                <a:cs typeface="Times New Roman"/>
              </a:rPr>
              <a:t> </a:t>
            </a:r>
            <a:r>
              <a:rPr dirty="0"/>
              <a:t>U</a:t>
            </a:r>
            <a:r>
              <a:rPr spc="5" dirty="0"/>
              <a:t>n</a:t>
            </a:r>
            <a:r>
              <a:rPr dirty="0"/>
              <a:t>i</a:t>
            </a:r>
            <a:r>
              <a:rPr spc="-30" dirty="0"/>
              <a:t>v</a:t>
            </a:r>
            <a:r>
              <a:rPr dirty="0"/>
              <a:t>e</a:t>
            </a:r>
            <a:r>
              <a:rPr spc="-5" dirty="0"/>
              <a:t>r</a:t>
            </a:r>
            <a:r>
              <a:rPr dirty="0"/>
              <a:t>sity</a:t>
            </a:r>
          </a:p>
        </p:txBody>
      </p:sp>
      <p:sp>
        <p:nvSpPr>
          <p:cNvPr id="12" name="object 12"/>
          <p:cNvSpPr txBox="1"/>
          <p:nvPr/>
        </p:nvSpPr>
        <p:spPr>
          <a:xfrm>
            <a:off x="2710302" y="5848873"/>
            <a:ext cx="5544185" cy="255904"/>
          </a:xfrm>
          <a:prstGeom prst="rect">
            <a:avLst/>
          </a:prstGeom>
          <a:ln w="19049">
            <a:solidFill>
              <a:srgbClr val="FF0000"/>
            </a:solidFill>
          </a:ln>
        </p:spPr>
        <p:txBody>
          <a:bodyPr vert="horz" wrap="square" lIns="0" tIns="0" rIns="0" bIns="0" rtlCol="0">
            <a:spAutoFit/>
          </a:bodyPr>
          <a:lstStyle/>
          <a:p>
            <a:pPr marL="147955">
              <a:lnSpc>
                <a:spcPct val="100000"/>
              </a:lnSpc>
            </a:pPr>
            <a:r>
              <a:rPr sz="1100" spc="-5" dirty="0">
                <a:latin typeface="Courier New"/>
                <a:cs typeface="Courier New"/>
              </a:rPr>
              <a:t>&lt;</a:t>
            </a:r>
            <a:r>
              <a:rPr sz="1100" b="1" spc="-5" dirty="0">
                <a:solidFill>
                  <a:srgbClr val="00007F"/>
                </a:solidFill>
                <a:latin typeface="Courier New"/>
                <a:cs typeface="Courier New"/>
              </a:rPr>
              <a:t>u</a:t>
            </a:r>
            <a:r>
              <a:rPr sz="1100" b="1" spc="5" dirty="0">
                <a:solidFill>
                  <a:srgbClr val="00007F"/>
                </a:solidFill>
                <a:latin typeface="Courier New"/>
                <a:cs typeface="Courier New"/>
              </a:rPr>
              <a:t>s</a:t>
            </a:r>
            <a:r>
              <a:rPr sz="1100" b="1" spc="-5" dirty="0">
                <a:solidFill>
                  <a:srgbClr val="00007F"/>
                </a:solidFill>
                <a:latin typeface="Courier New"/>
                <a:cs typeface="Courier New"/>
              </a:rPr>
              <a:t>es-p</a:t>
            </a:r>
            <a:r>
              <a:rPr sz="1100" b="1" spc="5" dirty="0">
                <a:solidFill>
                  <a:srgbClr val="00007F"/>
                </a:solidFill>
                <a:latin typeface="Courier New"/>
                <a:cs typeface="Courier New"/>
              </a:rPr>
              <a:t>e</a:t>
            </a:r>
            <a:r>
              <a:rPr sz="1100" b="1" spc="-5" dirty="0">
                <a:solidFill>
                  <a:srgbClr val="00007F"/>
                </a:solidFill>
                <a:latin typeface="Courier New"/>
                <a:cs typeface="Courier New"/>
              </a:rPr>
              <a:t>rmi</a:t>
            </a:r>
            <a:r>
              <a:rPr sz="1100" b="1" spc="5" dirty="0">
                <a:solidFill>
                  <a:srgbClr val="00007F"/>
                </a:solidFill>
                <a:latin typeface="Courier New"/>
                <a:cs typeface="Courier New"/>
              </a:rPr>
              <a:t>s</a:t>
            </a:r>
            <a:r>
              <a:rPr sz="1100" b="1" spc="-5" dirty="0">
                <a:solidFill>
                  <a:srgbClr val="00007F"/>
                </a:solidFill>
                <a:latin typeface="Courier New"/>
                <a:cs typeface="Courier New"/>
              </a:rPr>
              <a:t>s</a:t>
            </a:r>
            <a:r>
              <a:rPr sz="1100" b="1" spc="5" dirty="0">
                <a:solidFill>
                  <a:srgbClr val="00007F"/>
                </a:solidFill>
                <a:latin typeface="Courier New"/>
                <a:cs typeface="Courier New"/>
              </a:rPr>
              <a:t>i</a:t>
            </a:r>
            <a:r>
              <a:rPr sz="1100" b="1" spc="-5" dirty="0">
                <a:solidFill>
                  <a:srgbClr val="00007F"/>
                </a:solidFill>
                <a:latin typeface="Courier New"/>
                <a:cs typeface="Courier New"/>
              </a:rPr>
              <a:t>o</a:t>
            </a:r>
            <a:r>
              <a:rPr sz="1100" b="1" dirty="0">
                <a:solidFill>
                  <a:srgbClr val="00007F"/>
                </a:solidFill>
                <a:latin typeface="Courier New"/>
                <a:cs typeface="Courier New"/>
              </a:rPr>
              <a:t>n</a:t>
            </a:r>
            <a:r>
              <a:rPr sz="1100" b="1" dirty="0">
                <a:solidFill>
                  <a:srgbClr val="00007F"/>
                </a:solidFill>
                <a:latin typeface="Times New Roman"/>
                <a:cs typeface="Times New Roman"/>
              </a:rPr>
              <a:t> </a:t>
            </a:r>
            <a:r>
              <a:rPr sz="1100" b="1" spc="105" dirty="0">
                <a:solidFill>
                  <a:srgbClr val="00007F"/>
                </a:solidFill>
                <a:latin typeface="Times New Roman"/>
                <a:cs typeface="Times New Roman"/>
              </a:rPr>
              <a:t> </a:t>
            </a:r>
            <a:r>
              <a:rPr sz="1100" b="1" spc="-5" dirty="0">
                <a:solidFill>
                  <a:srgbClr val="650D79"/>
                </a:solidFill>
                <a:latin typeface="Courier New"/>
                <a:cs typeface="Courier New"/>
              </a:rPr>
              <a:t>and</a:t>
            </a:r>
            <a:r>
              <a:rPr sz="1100" b="1" spc="5" dirty="0">
                <a:solidFill>
                  <a:srgbClr val="650D79"/>
                </a:solidFill>
                <a:latin typeface="Courier New"/>
                <a:cs typeface="Courier New"/>
              </a:rPr>
              <a:t>r</a:t>
            </a:r>
            <a:r>
              <a:rPr sz="1100" b="1" spc="-5" dirty="0">
                <a:solidFill>
                  <a:srgbClr val="650D79"/>
                </a:solidFill>
                <a:latin typeface="Courier New"/>
                <a:cs typeface="Courier New"/>
              </a:rPr>
              <a:t>oid</a:t>
            </a:r>
            <a:r>
              <a:rPr sz="1100" b="1" spc="-5" dirty="0">
                <a:solidFill>
                  <a:srgbClr val="0000FF"/>
                </a:solidFill>
                <a:latin typeface="Courier New"/>
                <a:cs typeface="Courier New"/>
              </a:rPr>
              <a:t>:</a:t>
            </a:r>
            <a:r>
              <a:rPr sz="1100" b="1" spc="5" dirty="0">
                <a:solidFill>
                  <a:srgbClr val="0000FF"/>
                </a:solidFill>
                <a:latin typeface="Courier New"/>
                <a:cs typeface="Courier New"/>
              </a:rPr>
              <a:t>n</a:t>
            </a:r>
            <a:r>
              <a:rPr sz="1100" b="1" spc="-5" dirty="0">
                <a:solidFill>
                  <a:srgbClr val="0000FF"/>
                </a:solidFill>
                <a:latin typeface="Courier New"/>
                <a:cs typeface="Courier New"/>
              </a:rPr>
              <a:t>ame</a:t>
            </a:r>
            <a:r>
              <a:rPr sz="1100" b="1" spc="5" dirty="0">
                <a:solidFill>
                  <a:srgbClr val="0000FF"/>
                </a:solidFill>
                <a:latin typeface="Courier New"/>
                <a:cs typeface="Courier New"/>
              </a:rPr>
              <a:t>=</a:t>
            </a:r>
            <a:r>
              <a:rPr sz="1100" b="1" spc="-5" dirty="0">
                <a:solidFill>
                  <a:srgbClr val="007F00"/>
                </a:solidFill>
                <a:latin typeface="Courier New"/>
                <a:cs typeface="Courier New"/>
              </a:rPr>
              <a:t>"</a:t>
            </a:r>
            <a:r>
              <a:rPr sz="1100" b="1" spc="5" dirty="0">
                <a:solidFill>
                  <a:srgbClr val="007F00"/>
                </a:solidFill>
                <a:latin typeface="Courier New"/>
                <a:cs typeface="Courier New"/>
              </a:rPr>
              <a:t>a</a:t>
            </a:r>
            <a:r>
              <a:rPr sz="1100" b="1" spc="-5" dirty="0">
                <a:solidFill>
                  <a:srgbClr val="007F00"/>
                </a:solidFill>
                <a:latin typeface="Courier New"/>
                <a:cs typeface="Courier New"/>
              </a:rPr>
              <a:t>ndroid</a:t>
            </a:r>
            <a:r>
              <a:rPr sz="1100" b="1" spc="5" dirty="0">
                <a:solidFill>
                  <a:srgbClr val="007F00"/>
                </a:solidFill>
                <a:latin typeface="Courier New"/>
                <a:cs typeface="Courier New"/>
              </a:rPr>
              <a:t>.</a:t>
            </a:r>
            <a:r>
              <a:rPr sz="1100" b="1" spc="-5" dirty="0">
                <a:solidFill>
                  <a:srgbClr val="007F00"/>
                </a:solidFill>
                <a:latin typeface="Courier New"/>
                <a:cs typeface="Courier New"/>
              </a:rPr>
              <a:t>perm</a:t>
            </a:r>
            <a:r>
              <a:rPr sz="1100" b="1" spc="5" dirty="0">
                <a:solidFill>
                  <a:srgbClr val="007F00"/>
                </a:solidFill>
                <a:latin typeface="Courier New"/>
                <a:cs typeface="Courier New"/>
              </a:rPr>
              <a:t>i</a:t>
            </a:r>
            <a:r>
              <a:rPr sz="1100" b="1" spc="-5" dirty="0">
                <a:solidFill>
                  <a:srgbClr val="007F00"/>
                </a:solidFill>
                <a:latin typeface="Courier New"/>
                <a:cs typeface="Courier New"/>
              </a:rPr>
              <a:t>ssi</a:t>
            </a:r>
            <a:r>
              <a:rPr sz="1100" b="1" spc="5" dirty="0">
                <a:solidFill>
                  <a:srgbClr val="007F00"/>
                </a:solidFill>
                <a:latin typeface="Courier New"/>
                <a:cs typeface="Courier New"/>
              </a:rPr>
              <a:t>o</a:t>
            </a:r>
            <a:r>
              <a:rPr sz="1100" b="1" spc="-5" dirty="0">
                <a:solidFill>
                  <a:srgbClr val="007F00"/>
                </a:solidFill>
                <a:latin typeface="Courier New"/>
                <a:cs typeface="Courier New"/>
              </a:rPr>
              <a:t>n</a:t>
            </a:r>
            <a:r>
              <a:rPr sz="1100" b="1" spc="5" dirty="0">
                <a:solidFill>
                  <a:srgbClr val="007F00"/>
                </a:solidFill>
                <a:latin typeface="Courier New"/>
                <a:cs typeface="Courier New"/>
              </a:rPr>
              <a:t>.</a:t>
            </a:r>
            <a:r>
              <a:rPr sz="1100" b="1" spc="-5" dirty="0">
                <a:solidFill>
                  <a:srgbClr val="007F00"/>
                </a:solidFill>
                <a:latin typeface="Courier New"/>
                <a:cs typeface="Courier New"/>
              </a:rPr>
              <a:t>INTERN</a:t>
            </a:r>
            <a:r>
              <a:rPr sz="1100" b="1" spc="5" dirty="0">
                <a:solidFill>
                  <a:srgbClr val="007F00"/>
                </a:solidFill>
                <a:latin typeface="Courier New"/>
                <a:cs typeface="Courier New"/>
              </a:rPr>
              <a:t>E</a:t>
            </a:r>
            <a:r>
              <a:rPr sz="1100" b="1" dirty="0">
                <a:solidFill>
                  <a:srgbClr val="007F00"/>
                </a:solidFill>
                <a:latin typeface="Courier New"/>
                <a:cs typeface="Courier New"/>
              </a:rPr>
              <a:t>T"</a:t>
            </a:r>
            <a:r>
              <a:rPr sz="1100" b="1" dirty="0">
                <a:solidFill>
                  <a:srgbClr val="007F00"/>
                </a:solidFill>
                <a:latin typeface="Times New Roman"/>
                <a:cs typeface="Times New Roman"/>
              </a:rPr>
              <a:t> </a:t>
            </a:r>
            <a:r>
              <a:rPr sz="1100" b="1" spc="105" dirty="0">
                <a:solidFill>
                  <a:srgbClr val="007F00"/>
                </a:solidFill>
                <a:latin typeface="Times New Roman"/>
                <a:cs typeface="Times New Roman"/>
              </a:rPr>
              <a:t> </a:t>
            </a:r>
            <a:r>
              <a:rPr sz="1100" spc="-5" dirty="0">
                <a:latin typeface="Courier New"/>
                <a:cs typeface="Courier New"/>
              </a:rPr>
              <a:t>/&gt;</a:t>
            </a:r>
            <a:endParaRPr sz="1100" dirty="0">
              <a:latin typeface="Courier New"/>
              <a:cs typeface="Courier New"/>
            </a:endParaRPr>
          </a:p>
        </p:txBody>
      </p:sp>
      <p:sp>
        <p:nvSpPr>
          <p:cNvPr id="13" name="object 13"/>
          <p:cNvSpPr txBox="1"/>
          <p:nvPr/>
        </p:nvSpPr>
        <p:spPr>
          <a:xfrm>
            <a:off x="2520189" y="6129003"/>
            <a:ext cx="949325" cy="165735"/>
          </a:xfrm>
          <a:prstGeom prst="rect">
            <a:avLst/>
          </a:prstGeom>
        </p:spPr>
        <p:txBody>
          <a:bodyPr vert="horz" wrap="square" lIns="0" tIns="0" rIns="0" bIns="0" rtlCol="0">
            <a:spAutoFit/>
          </a:bodyPr>
          <a:lstStyle/>
          <a:p>
            <a:pPr marL="12700">
              <a:lnSpc>
                <a:spcPct val="100000"/>
              </a:lnSpc>
            </a:pPr>
            <a:r>
              <a:rPr sz="1100" spc="-5" dirty="0">
                <a:latin typeface="Courier New"/>
                <a:cs typeface="Courier New"/>
              </a:rPr>
              <a:t>&lt;/</a:t>
            </a:r>
            <a:r>
              <a:rPr sz="1100" b="1" spc="-5" dirty="0">
                <a:solidFill>
                  <a:srgbClr val="00007F"/>
                </a:solidFill>
                <a:latin typeface="Courier New"/>
                <a:cs typeface="Courier New"/>
              </a:rPr>
              <a:t>mani</a:t>
            </a:r>
            <a:r>
              <a:rPr sz="1100" b="1" spc="5" dirty="0">
                <a:solidFill>
                  <a:srgbClr val="00007F"/>
                </a:solidFill>
                <a:latin typeface="Courier New"/>
                <a:cs typeface="Courier New"/>
              </a:rPr>
              <a:t>f</a:t>
            </a:r>
            <a:r>
              <a:rPr sz="1100" b="1" spc="-5" dirty="0">
                <a:solidFill>
                  <a:srgbClr val="00007F"/>
                </a:solidFill>
                <a:latin typeface="Courier New"/>
                <a:cs typeface="Courier New"/>
              </a:rPr>
              <a:t>est</a:t>
            </a:r>
            <a:r>
              <a:rPr sz="1100" dirty="0">
                <a:latin typeface="Courier New"/>
                <a:cs typeface="Courier New"/>
              </a:rPr>
              <a:t>&gt;</a:t>
            </a:r>
            <a:endParaRPr sz="110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510C-66CC-44B9-815D-DA3AC4C422CE}"/>
              </a:ext>
            </a:extLst>
          </p:cNvPr>
          <p:cNvSpPr>
            <a:spLocks noGrp="1"/>
          </p:cNvSpPr>
          <p:nvPr>
            <p:ph type="title"/>
          </p:nvPr>
        </p:nvSpPr>
        <p:spPr>
          <a:xfrm>
            <a:off x="688340" y="672968"/>
            <a:ext cx="10815318" cy="492443"/>
          </a:xfrm>
        </p:spPr>
        <p:txBody>
          <a:bodyPr/>
          <a:lstStyle/>
          <a:p>
            <a:r>
              <a:rPr lang="en-US" dirty="0" err="1"/>
              <a:t>Tcp</a:t>
            </a:r>
            <a:r>
              <a:rPr lang="en-US" dirty="0"/>
              <a:t> Connection</a:t>
            </a:r>
          </a:p>
        </p:txBody>
      </p:sp>
      <p:sp>
        <p:nvSpPr>
          <p:cNvPr id="3" name="Text Placeholder 2">
            <a:extLst>
              <a:ext uri="{FF2B5EF4-FFF2-40B4-BE49-F238E27FC236}">
                <a16:creationId xmlns:a16="http://schemas.microsoft.com/office/drawing/2014/main" id="{E9E0E92A-4DB1-4FB9-A4BA-B2B1378B7484}"/>
              </a:ext>
            </a:extLst>
          </p:cNvPr>
          <p:cNvSpPr>
            <a:spLocks noGrp="1"/>
          </p:cNvSpPr>
          <p:nvPr>
            <p:ph type="body" idx="1"/>
          </p:nvPr>
        </p:nvSpPr>
        <p:spPr>
          <a:xfrm>
            <a:off x="688340" y="1305809"/>
            <a:ext cx="10815318" cy="707886"/>
          </a:xfrm>
        </p:spPr>
        <p:txBody>
          <a:bodyPr/>
          <a:lstStyle/>
          <a:p>
            <a:r>
              <a:rPr lang="en-US" dirty="0"/>
              <a:t>In order to create a TCP connection with a remote Server, a </a:t>
            </a:r>
            <a:r>
              <a:rPr lang="en-US" dirty="0" err="1"/>
              <a:t>Tcp</a:t>
            </a:r>
            <a:r>
              <a:rPr lang="en-US" dirty="0"/>
              <a:t> Socket needs to be constructed</a:t>
            </a:r>
          </a:p>
        </p:txBody>
      </p:sp>
      <p:sp>
        <p:nvSpPr>
          <p:cNvPr id="8" name="Rectangle 3">
            <a:extLst>
              <a:ext uri="{FF2B5EF4-FFF2-40B4-BE49-F238E27FC236}">
                <a16:creationId xmlns:a16="http://schemas.microsoft.com/office/drawing/2014/main" id="{E49E2D52-C835-4A7C-A37E-D5003EFD1F41}"/>
              </a:ext>
            </a:extLst>
          </p:cNvPr>
          <p:cNvSpPr>
            <a:spLocks noChangeArrowheads="1"/>
          </p:cNvSpPr>
          <p:nvPr/>
        </p:nvSpPr>
        <p:spPr bwMode="auto">
          <a:xfrm>
            <a:off x="2286000" y="1693749"/>
            <a:ext cx="6757748"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//here you must put your computer's IP address.</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InetAddress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serverAddr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InetAddress.</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getByName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“10.0.0.2"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//create a socket to make the connection with the server</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Socket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socket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Socket(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serverAddr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1234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200" b="1" dirty="0">
                <a:solidFill>
                  <a:srgbClr val="000080"/>
                </a:solidFill>
                <a:latin typeface="Courier New" panose="02070309020205020404" pitchFamily="49" charset="0"/>
                <a:cs typeface="Courier New" panose="02070309020205020404" pitchFamily="49" charset="0"/>
              </a:rPr>
              <a:t>try </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i="1" dirty="0">
                <a:solidFill>
                  <a:srgbClr val="808080"/>
                </a:solidFill>
                <a:latin typeface="Courier New" panose="02070309020205020404" pitchFamily="49" charset="0"/>
                <a:cs typeface="Courier New" panose="02070309020205020404" pitchFamily="49" charset="0"/>
              </a:rPr>
              <a:t>//sends the message to the server</a:t>
            </a:r>
            <a:br>
              <a:rPr lang="en-US" altLang="en-US" sz="1200" i="1" dirty="0">
                <a:solidFill>
                  <a:srgbClr val="808080"/>
                </a:solidFill>
                <a:latin typeface="Courier New" panose="02070309020205020404" pitchFamily="49" charset="0"/>
                <a:cs typeface="Courier New" panose="02070309020205020404" pitchFamily="49" charset="0"/>
              </a:rPr>
            </a:br>
            <a:r>
              <a:rPr lang="en-US" altLang="en-US" sz="1200" i="1" dirty="0">
                <a:solidFill>
                  <a:srgbClr val="808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OutputStream</a:t>
            </a:r>
            <a:r>
              <a:rPr lang="en-US" altLang="en-US" sz="1200" dirty="0">
                <a:solidFill>
                  <a:srgbClr val="000000"/>
                </a:solidFill>
                <a:latin typeface="Courier New" panose="02070309020205020404" pitchFamily="49" charset="0"/>
                <a:cs typeface="Courier New" panose="02070309020205020404" pitchFamily="49" charset="0"/>
              </a:rPr>
              <a:t> output = </a:t>
            </a:r>
            <a:r>
              <a:rPr lang="en-US" altLang="en-US" sz="1200" dirty="0" err="1">
                <a:solidFill>
                  <a:srgbClr val="000000"/>
                </a:solidFill>
                <a:latin typeface="Courier New" panose="02070309020205020404" pitchFamily="49" charset="0"/>
                <a:cs typeface="Courier New" panose="02070309020205020404" pitchFamily="49" charset="0"/>
              </a:rPr>
              <a:t>socket.getOutputStream</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FileInputStream</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fis</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b="1" dirty="0">
                <a:solidFill>
                  <a:srgbClr val="000080"/>
                </a:solidFill>
                <a:latin typeface="Courier New" panose="02070309020205020404" pitchFamily="49" charset="0"/>
                <a:cs typeface="Courier New" panose="02070309020205020404" pitchFamily="49" charset="0"/>
              </a:rPr>
              <a:t>new </a:t>
            </a:r>
            <a:r>
              <a:rPr lang="en-US" altLang="en-US" sz="1200" dirty="0" err="1">
                <a:solidFill>
                  <a:srgbClr val="000000"/>
                </a:solidFill>
                <a:latin typeface="Courier New" panose="02070309020205020404" pitchFamily="49" charset="0"/>
                <a:cs typeface="Courier New" panose="02070309020205020404" pitchFamily="49" charset="0"/>
              </a:rPr>
              <a:t>FileInputStream</a:t>
            </a:r>
            <a:r>
              <a:rPr lang="en-US" altLang="en-US" sz="1200" dirty="0">
                <a:solidFill>
                  <a:srgbClr val="000000"/>
                </a:solidFill>
                <a:latin typeface="Courier New" panose="02070309020205020404" pitchFamily="49" charset="0"/>
                <a:cs typeface="Courier New" panose="02070309020205020404" pitchFamily="49" charset="0"/>
              </a:rPr>
              <a:t>(pic);</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output.write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imgbyte</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output.flush</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b="1" dirty="0">
                <a:solidFill>
                  <a:srgbClr val="000080"/>
                </a:solidFill>
                <a:latin typeface="Courier New" panose="02070309020205020404" pitchFamily="49" charset="0"/>
                <a:cs typeface="Courier New" panose="02070309020205020404" pitchFamily="49" charset="0"/>
              </a:rPr>
              <a:t>catch </a:t>
            </a:r>
            <a:r>
              <a:rPr lang="en-US" altLang="en-US" sz="1200" dirty="0">
                <a:solidFill>
                  <a:srgbClr val="000000"/>
                </a:solidFill>
                <a:latin typeface="Courier New" panose="02070309020205020404" pitchFamily="49" charset="0"/>
                <a:cs typeface="Courier New" panose="02070309020205020404" pitchFamily="49" charset="0"/>
              </a:rPr>
              <a:t>(Exception e)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Log.</a:t>
            </a:r>
            <a:r>
              <a:rPr lang="en-US" altLang="en-US" sz="1200" i="1" dirty="0" err="1">
                <a:solidFill>
                  <a:srgbClr val="000000"/>
                </a:solidFill>
                <a:latin typeface="Courier New" panose="02070309020205020404" pitchFamily="49" charset="0"/>
                <a:cs typeface="Courier New" panose="02070309020205020404" pitchFamily="49" charset="0"/>
              </a:rPr>
              <a:t>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a:solidFill>
                  <a:srgbClr val="008000"/>
                </a:solidFill>
                <a:latin typeface="Courier New" panose="02070309020205020404" pitchFamily="49" charset="0"/>
                <a:cs typeface="Courier New" panose="02070309020205020404" pitchFamily="49" charset="0"/>
              </a:rPr>
              <a:t>"TCP"</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8000"/>
                </a:solidFill>
                <a:latin typeface="Courier New" panose="02070309020205020404" pitchFamily="49" charset="0"/>
                <a:cs typeface="Courier New" panose="02070309020205020404" pitchFamily="49" charset="0"/>
              </a:rPr>
              <a:t>"S: Error"</a:t>
            </a:r>
            <a:r>
              <a:rPr lang="en-US" altLang="en-US" sz="1200" dirty="0">
                <a:solidFill>
                  <a:srgbClr val="000000"/>
                </a:solidFill>
                <a:latin typeface="Courier New" panose="02070309020205020404" pitchFamily="49" charset="0"/>
                <a:cs typeface="Courier New" panose="02070309020205020404" pitchFamily="49" charset="0"/>
              </a:rPr>
              <a:t>, e);</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b="1" dirty="0">
                <a:solidFill>
                  <a:srgbClr val="000080"/>
                </a:solidFill>
                <a:latin typeface="Courier New" panose="02070309020205020404" pitchFamily="49" charset="0"/>
                <a:cs typeface="Courier New" panose="02070309020205020404" pitchFamily="49" charset="0"/>
              </a:rPr>
              <a:t>finally </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i="1" dirty="0">
                <a:solidFill>
                  <a:srgbClr val="808080"/>
                </a:solidFill>
                <a:latin typeface="Courier New" panose="02070309020205020404" pitchFamily="49" charset="0"/>
                <a:cs typeface="Courier New" panose="02070309020205020404" pitchFamily="49" charset="0"/>
              </a:rPr>
            </a:br>
            <a:r>
              <a:rPr lang="en-US" altLang="en-US" sz="1200" i="1" dirty="0">
                <a:solidFill>
                  <a:srgbClr val="808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socket.close</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catch </a:t>
            </a:r>
            <a:r>
              <a:rPr lang="en-US" altLang="en-US" sz="1200" dirty="0">
                <a:solidFill>
                  <a:srgbClr val="000000"/>
                </a:solidFill>
                <a:latin typeface="Courier New" panose="02070309020205020404" pitchFamily="49" charset="0"/>
                <a:cs typeface="Courier New" panose="02070309020205020404" pitchFamily="49" charset="0"/>
              </a:rPr>
              <a:t>(Exception e)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Log.</a:t>
            </a:r>
            <a:r>
              <a:rPr lang="en-US" altLang="en-US" sz="1200" i="1" dirty="0" err="1">
                <a:solidFill>
                  <a:srgbClr val="000000"/>
                </a:solidFill>
                <a:latin typeface="Courier New" panose="02070309020205020404" pitchFamily="49" charset="0"/>
                <a:cs typeface="Courier New" panose="02070309020205020404" pitchFamily="49" charset="0"/>
              </a:rPr>
              <a:t>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a:solidFill>
                  <a:srgbClr val="008000"/>
                </a:solidFill>
                <a:latin typeface="Courier New" panose="02070309020205020404" pitchFamily="49" charset="0"/>
                <a:cs typeface="Courier New" panose="02070309020205020404" pitchFamily="49" charset="0"/>
              </a:rPr>
              <a:t>"TCP"</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8000"/>
                </a:solidFill>
                <a:latin typeface="Courier New" panose="02070309020205020404" pitchFamily="49" charset="0"/>
                <a:cs typeface="Courier New" panose="02070309020205020404" pitchFamily="49" charset="0"/>
              </a:rPr>
              <a:t>"C: Error"</a:t>
            </a:r>
            <a:r>
              <a:rPr lang="en-US" altLang="en-US" sz="1200" dirty="0">
                <a:solidFill>
                  <a:srgbClr val="000000"/>
                </a:solidFill>
                <a:latin typeface="Courier New" panose="02070309020205020404" pitchFamily="49" charset="0"/>
                <a:cs typeface="Courier New" panose="02070309020205020404" pitchFamily="49" charset="0"/>
              </a:rPr>
              <a:t>, e);</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object 16">
            <a:extLst>
              <a:ext uri="{FF2B5EF4-FFF2-40B4-BE49-F238E27FC236}">
                <a16:creationId xmlns:a16="http://schemas.microsoft.com/office/drawing/2014/main" id="{6DBFC9BE-E443-403C-AD72-FE165B4DF9C9}"/>
              </a:ext>
            </a:extLst>
          </p:cNvPr>
          <p:cNvSpPr txBox="1"/>
          <p:nvPr/>
        </p:nvSpPr>
        <p:spPr>
          <a:xfrm>
            <a:off x="8382000" y="4051398"/>
            <a:ext cx="3453765" cy="1484630"/>
          </a:xfrm>
          <a:prstGeom prst="rect">
            <a:avLst/>
          </a:prstGeom>
        </p:spPr>
        <p:txBody>
          <a:bodyPr vert="horz" wrap="square" lIns="0" tIns="0" rIns="0" bIns="0" rtlCol="0">
            <a:spAutoFit/>
          </a:bodyPr>
          <a:lstStyle/>
          <a:p>
            <a:pPr marL="12700" marR="5080">
              <a:lnSpc>
                <a:spcPct val="100000"/>
              </a:lnSpc>
            </a:pPr>
            <a:r>
              <a:rPr sz="1400" spc="-5" dirty="0">
                <a:latin typeface="Calibri"/>
                <a:cs typeface="Calibri"/>
              </a:rPr>
              <a:t>Th</a:t>
            </a:r>
            <a:r>
              <a:rPr sz="1400" dirty="0">
                <a:latin typeface="Calibri"/>
                <a:cs typeface="Calibri"/>
              </a:rPr>
              <a:t>e</a:t>
            </a:r>
            <a:r>
              <a:rPr sz="1400" spc="-45" dirty="0">
                <a:latin typeface="Times New Roman"/>
                <a:cs typeface="Times New Roman"/>
              </a:rPr>
              <a:t> </a:t>
            </a:r>
            <a:r>
              <a:rPr sz="1400" dirty="0">
                <a:latin typeface="Calibri"/>
                <a:cs typeface="Calibri"/>
              </a:rPr>
              <a:t>e</a:t>
            </a:r>
            <a:r>
              <a:rPr sz="1400" spc="-10" dirty="0">
                <a:latin typeface="Calibri"/>
                <a:cs typeface="Calibri"/>
              </a:rPr>
              <a:t>mu</a:t>
            </a:r>
            <a:r>
              <a:rPr sz="1400" dirty="0">
                <a:latin typeface="Calibri"/>
                <a:cs typeface="Calibri"/>
              </a:rPr>
              <a:t>l</a:t>
            </a:r>
            <a:r>
              <a:rPr sz="1400" spc="-15" dirty="0">
                <a:latin typeface="Calibri"/>
                <a:cs typeface="Calibri"/>
              </a:rPr>
              <a:t>at</a:t>
            </a:r>
            <a:r>
              <a:rPr sz="1400" spc="-5" dirty="0">
                <a:latin typeface="Calibri"/>
                <a:cs typeface="Calibri"/>
              </a:rPr>
              <a:t>o</a:t>
            </a:r>
            <a:r>
              <a:rPr sz="1400" dirty="0">
                <a:latin typeface="Calibri"/>
                <a:cs typeface="Calibri"/>
              </a:rPr>
              <a:t>r</a:t>
            </a:r>
            <a:r>
              <a:rPr sz="1400" spc="-35" dirty="0">
                <a:latin typeface="Times New Roman"/>
                <a:cs typeface="Times New Roman"/>
              </a:rPr>
              <a:t> </a:t>
            </a:r>
            <a:r>
              <a:rPr sz="1400" dirty="0">
                <a:latin typeface="Calibri"/>
                <a:cs typeface="Calibri"/>
              </a:rPr>
              <a:t>ru</a:t>
            </a:r>
            <a:r>
              <a:rPr sz="1400" spc="-10" dirty="0">
                <a:latin typeface="Calibri"/>
                <a:cs typeface="Calibri"/>
              </a:rPr>
              <a:t>n</a:t>
            </a:r>
            <a:r>
              <a:rPr sz="1400" dirty="0">
                <a:latin typeface="Calibri"/>
                <a:cs typeface="Calibri"/>
              </a:rPr>
              <a:t>s</a:t>
            </a:r>
            <a:r>
              <a:rPr sz="1400" spc="-25" dirty="0">
                <a:latin typeface="Times New Roman"/>
                <a:cs typeface="Times New Roman"/>
              </a:rPr>
              <a:t> </a:t>
            </a:r>
            <a:r>
              <a:rPr sz="1400" spc="-10" dirty="0">
                <a:latin typeface="Calibri"/>
                <a:cs typeface="Calibri"/>
              </a:rPr>
              <a:t>b</a:t>
            </a:r>
            <a:r>
              <a:rPr sz="1400" dirty="0">
                <a:latin typeface="Calibri"/>
                <a:cs typeface="Calibri"/>
              </a:rPr>
              <a:t>e</a:t>
            </a:r>
            <a:r>
              <a:rPr sz="1400" spc="-10" dirty="0">
                <a:latin typeface="Calibri"/>
                <a:cs typeface="Calibri"/>
              </a:rPr>
              <a:t>h</a:t>
            </a:r>
            <a:r>
              <a:rPr sz="1400" dirty="0">
                <a:latin typeface="Calibri"/>
                <a:cs typeface="Calibri"/>
              </a:rPr>
              <a:t>i</a:t>
            </a:r>
            <a:r>
              <a:rPr sz="1400" spc="-5" dirty="0">
                <a:latin typeface="Calibri"/>
                <a:cs typeface="Calibri"/>
              </a:rPr>
              <a:t>n</a:t>
            </a:r>
            <a:r>
              <a:rPr sz="1400" dirty="0">
                <a:latin typeface="Calibri"/>
                <a:cs typeface="Calibri"/>
              </a:rPr>
              <a:t>d</a:t>
            </a:r>
            <a:r>
              <a:rPr sz="1400" spc="-25" dirty="0">
                <a:latin typeface="Times New Roman"/>
                <a:cs typeface="Times New Roman"/>
              </a:rPr>
              <a:t> </a:t>
            </a:r>
            <a:r>
              <a:rPr sz="1400" dirty="0">
                <a:latin typeface="Calibri"/>
                <a:cs typeface="Calibri"/>
              </a:rPr>
              <a:t>a</a:t>
            </a:r>
            <a:r>
              <a:rPr sz="1400" spc="-40" dirty="0">
                <a:latin typeface="Times New Roman"/>
                <a:cs typeface="Times New Roman"/>
              </a:rPr>
              <a:t> </a:t>
            </a:r>
            <a:r>
              <a:rPr sz="1400" dirty="0">
                <a:latin typeface="Calibri"/>
                <a:cs typeface="Calibri"/>
              </a:rPr>
              <a:t>virt</a:t>
            </a:r>
            <a:r>
              <a:rPr sz="1400" spc="-10" dirty="0">
                <a:latin typeface="Calibri"/>
                <a:cs typeface="Calibri"/>
              </a:rPr>
              <a:t>u</a:t>
            </a:r>
            <a:r>
              <a:rPr sz="1400" dirty="0">
                <a:latin typeface="Calibri"/>
                <a:cs typeface="Calibri"/>
              </a:rPr>
              <a:t>al</a:t>
            </a:r>
            <a:r>
              <a:rPr sz="1400" dirty="0">
                <a:latin typeface="Times New Roman"/>
                <a:cs typeface="Times New Roman"/>
              </a:rPr>
              <a:t> </a:t>
            </a:r>
            <a:r>
              <a:rPr sz="1400" spc="-25" dirty="0">
                <a:latin typeface="Calibri"/>
                <a:cs typeface="Calibri"/>
              </a:rPr>
              <a:t>r</a:t>
            </a:r>
            <a:r>
              <a:rPr sz="1400" spc="-5" dirty="0">
                <a:latin typeface="Calibri"/>
                <a:cs typeface="Calibri"/>
              </a:rPr>
              <a:t>ou</a:t>
            </a:r>
            <a:r>
              <a:rPr sz="1400" spc="-20" dirty="0">
                <a:latin typeface="Calibri"/>
                <a:cs typeface="Calibri"/>
              </a:rPr>
              <a:t>t</a:t>
            </a:r>
            <a:r>
              <a:rPr sz="1400" dirty="0">
                <a:latin typeface="Calibri"/>
                <a:cs typeface="Calibri"/>
              </a:rPr>
              <a:t>er/f</a:t>
            </a:r>
            <a:r>
              <a:rPr sz="1400" spc="-5" dirty="0">
                <a:latin typeface="Calibri"/>
                <a:cs typeface="Calibri"/>
              </a:rPr>
              <a:t>i</a:t>
            </a:r>
            <a:r>
              <a:rPr sz="1400" spc="-20" dirty="0">
                <a:latin typeface="Calibri"/>
                <a:cs typeface="Calibri"/>
              </a:rPr>
              <a:t>r</a:t>
            </a:r>
            <a:r>
              <a:rPr sz="1400" spc="-15" dirty="0">
                <a:latin typeface="Calibri"/>
                <a:cs typeface="Calibri"/>
              </a:rPr>
              <a:t>e</a:t>
            </a:r>
            <a:r>
              <a:rPr sz="1400" spc="-10" dirty="0">
                <a:latin typeface="Calibri"/>
                <a:cs typeface="Calibri"/>
              </a:rPr>
              <a:t>w</a:t>
            </a:r>
            <a:r>
              <a:rPr sz="1400" dirty="0">
                <a:latin typeface="Calibri"/>
                <a:cs typeface="Calibri"/>
              </a:rPr>
              <a:t>all</a:t>
            </a:r>
            <a:r>
              <a:rPr sz="1400" spc="-50" dirty="0">
                <a:latin typeface="Times New Roman"/>
                <a:cs typeface="Times New Roman"/>
              </a:rPr>
              <a:t> </a:t>
            </a:r>
            <a:r>
              <a:rPr sz="1400" spc="-5" dirty="0">
                <a:latin typeface="Calibri"/>
                <a:cs typeface="Calibri"/>
              </a:rPr>
              <a:t>se</a:t>
            </a:r>
            <a:r>
              <a:rPr sz="1400" spc="10" dirty="0">
                <a:latin typeface="Calibri"/>
                <a:cs typeface="Calibri"/>
              </a:rPr>
              <a:t>r</a:t>
            </a:r>
            <a:r>
              <a:rPr sz="1400" dirty="0">
                <a:latin typeface="Calibri"/>
                <a:cs typeface="Calibri"/>
              </a:rPr>
              <a:t>vice</a:t>
            </a:r>
            <a:r>
              <a:rPr sz="1400" spc="-45" dirty="0">
                <a:latin typeface="Times New Roman"/>
                <a:cs typeface="Times New Roman"/>
              </a:rPr>
              <a:t> </a:t>
            </a:r>
            <a:r>
              <a:rPr sz="1400" dirty="0">
                <a:latin typeface="Calibri"/>
                <a:cs typeface="Calibri"/>
              </a:rPr>
              <a:t>t</a:t>
            </a:r>
            <a:r>
              <a:rPr sz="1400" spc="-10" dirty="0">
                <a:latin typeface="Calibri"/>
                <a:cs typeface="Calibri"/>
              </a:rPr>
              <a:t>h</a:t>
            </a:r>
            <a:r>
              <a:rPr sz="1400" spc="-15" dirty="0">
                <a:latin typeface="Calibri"/>
                <a:cs typeface="Calibri"/>
              </a:rPr>
              <a:t>a</a:t>
            </a:r>
            <a:r>
              <a:rPr sz="1400" dirty="0">
                <a:latin typeface="Calibri"/>
                <a:cs typeface="Calibri"/>
              </a:rPr>
              <a:t>t</a:t>
            </a:r>
            <a:r>
              <a:rPr sz="1400" spc="-20" dirty="0">
                <a:latin typeface="Times New Roman"/>
                <a:cs typeface="Times New Roman"/>
              </a:rPr>
              <a:t> </a:t>
            </a:r>
            <a:r>
              <a:rPr sz="1400" dirty="0">
                <a:latin typeface="Calibri"/>
                <a:cs typeface="Calibri"/>
              </a:rPr>
              <a:t>i</a:t>
            </a:r>
            <a:r>
              <a:rPr sz="1400" spc="-5" dirty="0">
                <a:latin typeface="Calibri"/>
                <a:cs typeface="Calibri"/>
              </a:rPr>
              <a:t>s</a:t>
            </a:r>
            <a:r>
              <a:rPr sz="1400" spc="5" dirty="0">
                <a:latin typeface="Calibri"/>
                <a:cs typeface="Calibri"/>
              </a:rPr>
              <a:t>o</a:t>
            </a:r>
            <a:r>
              <a:rPr sz="1400" dirty="0">
                <a:latin typeface="Calibri"/>
                <a:cs typeface="Calibri"/>
              </a:rPr>
              <a:t>l</a:t>
            </a:r>
            <a:r>
              <a:rPr sz="1400" spc="-15" dirty="0">
                <a:latin typeface="Calibri"/>
                <a:cs typeface="Calibri"/>
              </a:rPr>
              <a:t>at</a:t>
            </a:r>
            <a:r>
              <a:rPr sz="1400" dirty="0">
                <a:latin typeface="Calibri"/>
                <a:cs typeface="Calibri"/>
              </a:rPr>
              <a:t>es</a:t>
            </a:r>
            <a:r>
              <a:rPr sz="1400" spc="-40" dirty="0">
                <a:latin typeface="Times New Roman"/>
                <a:cs typeface="Times New Roman"/>
              </a:rPr>
              <a:t> </a:t>
            </a:r>
            <a:r>
              <a:rPr sz="1400" dirty="0">
                <a:latin typeface="Calibri"/>
                <a:cs typeface="Calibri"/>
              </a:rPr>
              <a:t>it</a:t>
            </a:r>
            <a:r>
              <a:rPr sz="1400" spc="-30" dirty="0">
                <a:latin typeface="Times New Roman"/>
                <a:cs typeface="Times New Roman"/>
              </a:rPr>
              <a:t> </a:t>
            </a:r>
            <a:r>
              <a:rPr sz="1400" spc="-5" dirty="0">
                <a:latin typeface="Calibri"/>
                <a:cs typeface="Calibri"/>
              </a:rPr>
              <a:t>f</a:t>
            </a:r>
            <a:r>
              <a:rPr sz="1400" spc="-20" dirty="0">
                <a:latin typeface="Calibri"/>
                <a:cs typeface="Calibri"/>
              </a:rPr>
              <a:t>r</a:t>
            </a:r>
            <a:r>
              <a:rPr sz="1400" spc="-5" dirty="0">
                <a:latin typeface="Calibri"/>
                <a:cs typeface="Calibri"/>
              </a:rPr>
              <a:t>o</a:t>
            </a:r>
            <a:r>
              <a:rPr sz="1400" dirty="0">
                <a:latin typeface="Calibri"/>
                <a:cs typeface="Calibri"/>
              </a:rPr>
              <a:t>m</a:t>
            </a:r>
            <a:r>
              <a:rPr sz="1400" spc="-65" dirty="0">
                <a:latin typeface="Times New Roman"/>
                <a:cs typeface="Times New Roman"/>
              </a:rPr>
              <a:t> </a:t>
            </a:r>
            <a:r>
              <a:rPr sz="1400" spc="-15" dirty="0">
                <a:latin typeface="Calibri"/>
                <a:cs typeface="Calibri"/>
              </a:rPr>
              <a:t>y</a:t>
            </a:r>
            <a:r>
              <a:rPr sz="1400" spc="-5" dirty="0">
                <a:latin typeface="Calibri"/>
                <a:cs typeface="Calibri"/>
              </a:rPr>
              <a:t>our</a:t>
            </a:r>
            <a:r>
              <a:rPr sz="1400" spc="-5" dirty="0">
                <a:latin typeface="Times New Roman"/>
                <a:cs typeface="Times New Roman"/>
              </a:rPr>
              <a:t> </a:t>
            </a:r>
            <a:r>
              <a:rPr sz="1400" spc="-10" dirty="0">
                <a:latin typeface="Calibri"/>
                <a:cs typeface="Calibri"/>
              </a:rPr>
              <a:t>d</a:t>
            </a:r>
            <a:r>
              <a:rPr sz="1400" spc="-15" dirty="0">
                <a:latin typeface="Calibri"/>
                <a:cs typeface="Calibri"/>
              </a:rPr>
              <a:t>ev</a:t>
            </a:r>
            <a:r>
              <a:rPr sz="1400" dirty="0">
                <a:latin typeface="Calibri"/>
                <a:cs typeface="Calibri"/>
              </a:rPr>
              <a:t>el</a:t>
            </a:r>
            <a:r>
              <a:rPr sz="1400" spc="-5" dirty="0">
                <a:latin typeface="Calibri"/>
                <a:cs typeface="Calibri"/>
              </a:rPr>
              <a:t>op</a:t>
            </a:r>
            <a:r>
              <a:rPr sz="1400" spc="-10" dirty="0">
                <a:latin typeface="Calibri"/>
                <a:cs typeface="Calibri"/>
              </a:rPr>
              <a:t>m</a:t>
            </a:r>
            <a:r>
              <a:rPr sz="1400" dirty="0">
                <a:latin typeface="Calibri"/>
                <a:cs typeface="Calibri"/>
              </a:rPr>
              <a:t>e</a:t>
            </a:r>
            <a:r>
              <a:rPr sz="1400" spc="-25" dirty="0">
                <a:latin typeface="Calibri"/>
                <a:cs typeface="Calibri"/>
              </a:rPr>
              <a:t>n</a:t>
            </a:r>
            <a:r>
              <a:rPr sz="1400" dirty="0">
                <a:latin typeface="Calibri"/>
                <a:cs typeface="Calibri"/>
              </a:rPr>
              <a:t>t</a:t>
            </a:r>
            <a:r>
              <a:rPr sz="1400" spc="-20" dirty="0">
                <a:latin typeface="Times New Roman"/>
                <a:cs typeface="Times New Roman"/>
              </a:rPr>
              <a:t> </a:t>
            </a:r>
            <a:r>
              <a:rPr sz="1400" spc="-10" dirty="0">
                <a:latin typeface="Calibri"/>
                <a:cs typeface="Calibri"/>
              </a:rPr>
              <a:t>m</a:t>
            </a:r>
            <a:r>
              <a:rPr sz="1400" dirty="0">
                <a:latin typeface="Calibri"/>
                <a:cs typeface="Calibri"/>
              </a:rPr>
              <a:t>a</a:t>
            </a:r>
            <a:r>
              <a:rPr sz="1400" spc="-10" dirty="0">
                <a:latin typeface="Calibri"/>
                <a:cs typeface="Calibri"/>
              </a:rPr>
              <a:t>ch</a:t>
            </a:r>
            <a:r>
              <a:rPr sz="1400" dirty="0">
                <a:latin typeface="Calibri"/>
                <a:cs typeface="Calibri"/>
              </a:rPr>
              <a:t>i</a:t>
            </a:r>
            <a:r>
              <a:rPr sz="1400" spc="-5" dirty="0">
                <a:latin typeface="Calibri"/>
                <a:cs typeface="Calibri"/>
              </a:rPr>
              <a:t>n</a:t>
            </a:r>
            <a:r>
              <a:rPr sz="1400" dirty="0">
                <a:latin typeface="Calibri"/>
                <a:cs typeface="Calibri"/>
              </a:rPr>
              <a:t>e</a:t>
            </a:r>
            <a:r>
              <a:rPr sz="1400" spc="-35" dirty="0">
                <a:latin typeface="Times New Roman"/>
                <a:cs typeface="Times New Roman"/>
              </a:rPr>
              <a:t> </a:t>
            </a:r>
            <a:r>
              <a:rPr sz="1400" spc="-10" dirty="0">
                <a:latin typeface="Calibri"/>
                <a:cs typeface="Calibri"/>
              </a:rPr>
              <a:t>n</a:t>
            </a:r>
            <a:r>
              <a:rPr sz="1400" spc="-15" dirty="0">
                <a:latin typeface="Calibri"/>
                <a:cs typeface="Calibri"/>
              </a:rPr>
              <a:t>e</a:t>
            </a:r>
            <a:r>
              <a:rPr sz="1400" dirty="0">
                <a:latin typeface="Calibri"/>
                <a:cs typeface="Calibri"/>
              </a:rPr>
              <a:t>t</a:t>
            </a:r>
            <a:r>
              <a:rPr sz="1400" spc="-10" dirty="0">
                <a:latin typeface="Calibri"/>
                <a:cs typeface="Calibri"/>
              </a:rPr>
              <a:t>w</a:t>
            </a:r>
            <a:r>
              <a:rPr sz="1400" spc="-5" dirty="0">
                <a:latin typeface="Calibri"/>
                <a:cs typeface="Calibri"/>
              </a:rPr>
              <a:t>o</a:t>
            </a:r>
            <a:r>
              <a:rPr sz="1400" dirty="0">
                <a:latin typeface="Calibri"/>
                <a:cs typeface="Calibri"/>
              </a:rPr>
              <a:t>rk</a:t>
            </a:r>
            <a:r>
              <a:rPr sz="1400" spc="-45" dirty="0">
                <a:latin typeface="Times New Roman"/>
                <a:cs typeface="Times New Roman"/>
              </a:rPr>
              <a:t> </a:t>
            </a:r>
            <a:r>
              <a:rPr sz="1400" dirty="0">
                <a:latin typeface="Calibri"/>
                <a:cs typeface="Calibri"/>
              </a:rPr>
              <a:t>i</a:t>
            </a:r>
            <a:r>
              <a:rPr sz="1400" spc="-20" dirty="0">
                <a:latin typeface="Calibri"/>
                <a:cs typeface="Calibri"/>
              </a:rPr>
              <a:t>n</a:t>
            </a:r>
            <a:r>
              <a:rPr sz="1400" spc="-15" dirty="0">
                <a:latin typeface="Calibri"/>
                <a:cs typeface="Calibri"/>
              </a:rPr>
              <a:t>t</a:t>
            </a:r>
            <a:r>
              <a:rPr sz="1400" dirty="0">
                <a:latin typeface="Calibri"/>
                <a:cs typeface="Calibri"/>
              </a:rPr>
              <a:t>er</a:t>
            </a:r>
            <a:r>
              <a:rPr sz="1400" spc="-25" dirty="0">
                <a:latin typeface="Calibri"/>
                <a:cs typeface="Calibri"/>
              </a:rPr>
              <a:t>f</a:t>
            </a:r>
            <a:r>
              <a:rPr sz="1400" dirty="0">
                <a:latin typeface="Calibri"/>
                <a:cs typeface="Calibri"/>
              </a:rPr>
              <a:t>a</a:t>
            </a:r>
            <a:r>
              <a:rPr sz="1400" spc="-10" dirty="0">
                <a:latin typeface="Calibri"/>
                <a:cs typeface="Calibri"/>
              </a:rPr>
              <a:t>c</a:t>
            </a:r>
            <a:r>
              <a:rPr sz="1400" dirty="0">
                <a:latin typeface="Calibri"/>
                <a:cs typeface="Calibri"/>
              </a:rPr>
              <a:t>es</a:t>
            </a:r>
          </a:p>
          <a:p>
            <a:pPr>
              <a:lnSpc>
                <a:spcPct val="100000"/>
              </a:lnSpc>
              <a:spcBef>
                <a:spcPts val="14"/>
              </a:spcBef>
            </a:pPr>
            <a:endParaRPr sz="1450" dirty="0">
              <a:latin typeface="Times New Roman"/>
              <a:cs typeface="Times New Roman"/>
            </a:endParaRPr>
          </a:p>
          <a:p>
            <a:pPr marL="12700" marR="61594">
              <a:lnSpc>
                <a:spcPct val="100000"/>
              </a:lnSpc>
            </a:pPr>
            <a:r>
              <a:rPr sz="1400" spc="-5" dirty="0">
                <a:latin typeface="Calibri"/>
                <a:cs typeface="Calibri"/>
              </a:rPr>
              <a:t>10</a:t>
            </a:r>
            <a:r>
              <a:rPr sz="1400" spc="5" dirty="0">
                <a:latin typeface="Calibri"/>
                <a:cs typeface="Calibri"/>
              </a:rPr>
              <a:t>.</a:t>
            </a:r>
            <a:r>
              <a:rPr sz="1400" spc="-5" dirty="0">
                <a:latin typeface="Calibri"/>
                <a:cs typeface="Calibri"/>
              </a:rPr>
              <a:t>0</a:t>
            </a:r>
            <a:r>
              <a:rPr sz="1400" spc="5" dirty="0">
                <a:latin typeface="Calibri"/>
                <a:cs typeface="Calibri"/>
              </a:rPr>
              <a:t>.</a:t>
            </a:r>
            <a:r>
              <a:rPr sz="1400" spc="-5" dirty="0">
                <a:latin typeface="Calibri"/>
                <a:cs typeface="Calibri"/>
              </a:rPr>
              <a:t>2</a:t>
            </a:r>
            <a:r>
              <a:rPr sz="1400" spc="5" dirty="0">
                <a:latin typeface="Calibri"/>
                <a:cs typeface="Calibri"/>
              </a:rPr>
              <a:t>.</a:t>
            </a:r>
            <a:r>
              <a:rPr sz="1400" dirty="0">
                <a:latin typeface="Calibri"/>
                <a:cs typeface="Calibri"/>
              </a:rPr>
              <a:t>2</a:t>
            </a:r>
            <a:r>
              <a:rPr sz="1400" spc="-70" dirty="0">
                <a:latin typeface="Times New Roman"/>
                <a:cs typeface="Times New Roman"/>
              </a:rPr>
              <a:t> </a:t>
            </a:r>
            <a:r>
              <a:rPr sz="1400" dirty="0">
                <a:latin typeface="Calibri"/>
                <a:cs typeface="Calibri"/>
              </a:rPr>
              <a:t>is</a:t>
            </a:r>
            <a:r>
              <a:rPr sz="1400" spc="-35" dirty="0">
                <a:latin typeface="Times New Roman"/>
                <a:cs typeface="Times New Roman"/>
              </a:rPr>
              <a:t> </a:t>
            </a:r>
            <a:r>
              <a:rPr sz="1400" dirty="0">
                <a:latin typeface="Calibri"/>
                <a:cs typeface="Calibri"/>
              </a:rPr>
              <a:t>a</a:t>
            </a:r>
            <a:r>
              <a:rPr sz="1400" spc="-35" dirty="0">
                <a:latin typeface="Times New Roman"/>
                <a:cs typeface="Times New Roman"/>
              </a:rPr>
              <a:t> </a:t>
            </a:r>
            <a:r>
              <a:rPr sz="1400" spc="-5" dirty="0">
                <a:latin typeface="Calibri"/>
                <a:cs typeface="Calibri"/>
              </a:rPr>
              <a:t>spe</a:t>
            </a:r>
            <a:r>
              <a:rPr sz="1400" spc="-10" dirty="0">
                <a:latin typeface="Calibri"/>
                <a:cs typeface="Calibri"/>
              </a:rPr>
              <a:t>c</a:t>
            </a:r>
            <a:r>
              <a:rPr sz="1400" dirty="0">
                <a:latin typeface="Calibri"/>
                <a:cs typeface="Calibri"/>
              </a:rPr>
              <a:t>ial</a:t>
            </a:r>
            <a:r>
              <a:rPr sz="1400" spc="-30" dirty="0">
                <a:latin typeface="Times New Roman"/>
                <a:cs typeface="Times New Roman"/>
              </a:rPr>
              <a:t> </a:t>
            </a:r>
            <a:r>
              <a:rPr sz="1400" dirty="0">
                <a:latin typeface="Calibri"/>
                <a:cs typeface="Calibri"/>
              </a:rPr>
              <a:t>alias</a:t>
            </a:r>
            <a:r>
              <a:rPr sz="1400" spc="-40" dirty="0">
                <a:latin typeface="Times New Roman"/>
                <a:cs typeface="Times New Roman"/>
              </a:rPr>
              <a:t> </a:t>
            </a:r>
            <a:r>
              <a:rPr sz="1400" spc="-20" dirty="0">
                <a:latin typeface="Calibri"/>
                <a:cs typeface="Calibri"/>
              </a:rPr>
              <a:t>t</a:t>
            </a:r>
            <a:r>
              <a:rPr sz="1400" dirty="0">
                <a:latin typeface="Calibri"/>
                <a:cs typeface="Calibri"/>
              </a:rPr>
              <a:t>o</a:t>
            </a:r>
            <a:r>
              <a:rPr sz="1400" spc="-35" dirty="0">
                <a:latin typeface="Times New Roman"/>
                <a:cs typeface="Times New Roman"/>
              </a:rPr>
              <a:t> </a:t>
            </a:r>
            <a:r>
              <a:rPr sz="1400" spc="-15" dirty="0">
                <a:latin typeface="Calibri"/>
                <a:cs typeface="Calibri"/>
              </a:rPr>
              <a:t>y</a:t>
            </a:r>
            <a:r>
              <a:rPr sz="1400" spc="-5" dirty="0">
                <a:latin typeface="Calibri"/>
                <a:cs typeface="Calibri"/>
              </a:rPr>
              <a:t>ou</a:t>
            </a:r>
            <a:r>
              <a:rPr sz="1400" dirty="0">
                <a:latin typeface="Calibri"/>
                <a:cs typeface="Calibri"/>
              </a:rPr>
              <a:t>r</a:t>
            </a:r>
            <a:r>
              <a:rPr sz="1400" spc="-40" dirty="0">
                <a:latin typeface="Times New Roman"/>
                <a:cs typeface="Times New Roman"/>
              </a:rPr>
              <a:t> </a:t>
            </a:r>
            <a:r>
              <a:rPr sz="1400" spc="-10" dirty="0">
                <a:latin typeface="Calibri"/>
                <a:cs typeface="Calibri"/>
              </a:rPr>
              <a:t>h</a:t>
            </a:r>
            <a:r>
              <a:rPr sz="1400" spc="-5" dirty="0">
                <a:latin typeface="Calibri"/>
                <a:cs typeface="Calibri"/>
              </a:rPr>
              <a:t>o</a:t>
            </a:r>
            <a:r>
              <a:rPr sz="1400" spc="-10" dirty="0">
                <a:latin typeface="Calibri"/>
                <a:cs typeface="Calibri"/>
              </a:rPr>
              <a:t>s</a:t>
            </a:r>
            <a:r>
              <a:rPr sz="1400" dirty="0">
                <a:latin typeface="Calibri"/>
                <a:cs typeface="Calibri"/>
              </a:rPr>
              <a:t>t</a:t>
            </a:r>
            <a:r>
              <a:rPr sz="1400" spc="-45" dirty="0">
                <a:latin typeface="Times New Roman"/>
                <a:cs typeface="Times New Roman"/>
              </a:rPr>
              <a:t> </a:t>
            </a:r>
            <a:r>
              <a:rPr sz="1400" dirty="0">
                <a:latin typeface="Calibri"/>
                <a:cs typeface="Calibri"/>
              </a:rPr>
              <a:t>l</a:t>
            </a:r>
            <a:r>
              <a:rPr sz="1400" spc="-5" dirty="0">
                <a:latin typeface="Calibri"/>
                <a:cs typeface="Calibri"/>
              </a:rPr>
              <a:t>o</a:t>
            </a:r>
            <a:r>
              <a:rPr sz="1400" dirty="0">
                <a:latin typeface="Calibri"/>
                <a:cs typeface="Calibri"/>
              </a:rPr>
              <a:t>o</a:t>
            </a:r>
            <a:r>
              <a:rPr sz="1400" spc="-10" dirty="0">
                <a:latin typeface="Calibri"/>
                <a:cs typeface="Calibri"/>
              </a:rPr>
              <a:t>pb</a:t>
            </a:r>
            <a:r>
              <a:rPr sz="1400" dirty="0">
                <a:latin typeface="Calibri"/>
                <a:cs typeface="Calibri"/>
              </a:rPr>
              <a:t>a</a:t>
            </a:r>
            <a:r>
              <a:rPr sz="1400" spc="-10" dirty="0">
                <a:latin typeface="Calibri"/>
                <a:cs typeface="Calibri"/>
              </a:rPr>
              <a:t>c</a:t>
            </a:r>
            <a:r>
              <a:rPr sz="1400" dirty="0">
                <a:latin typeface="Calibri"/>
                <a:cs typeface="Calibri"/>
              </a:rPr>
              <a:t>k</a:t>
            </a:r>
            <a:r>
              <a:rPr sz="1400" dirty="0">
                <a:latin typeface="Times New Roman"/>
                <a:cs typeface="Times New Roman"/>
              </a:rPr>
              <a:t> </a:t>
            </a:r>
            <a:r>
              <a:rPr sz="1400" dirty="0">
                <a:latin typeface="Calibri"/>
                <a:cs typeface="Calibri"/>
              </a:rPr>
              <a:t>i</a:t>
            </a:r>
            <a:r>
              <a:rPr sz="1400" spc="-20" dirty="0">
                <a:latin typeface="Calibri"/>
                <a:cs typeface="Calibri"/>
              </a:rPr>
              <a:t>n</a:t>
            </a:r>
            <a:r>
              <a:rPr sz="1400" spc="-15" dirty="0">
                <a:latin typeface="Calibri"/>
                <a:cs typeface="Calibri"/>
              </a:rPr>
              <a:t>t</a:t>
            </a:r>
            <a:r>
              <a:rPr sz="1400" dirty="0">
                <a:latin typeface="Calibri"/>
                <a:cs typeface="Calibri"/>
              </a:rPr>
              <a:t>er</a:t>
            </a:r>
            <a:r>
              <a:rPr sz="1400" spc="-25" dirty="0">
                <a:latin typeface="Calibri"/>
                <a:cs typeface="Calibri"/>
              </a:rPr>
              <a:t>f</a:t>
            </a:r>
            <a:r>
              <a:rPr sz="1400" dirty="0">
                <a:latin typeface="Calibri"/>
                <a:cs typeface="Calibri"/>
              </a:rPr>
              <a:t>a</a:t>
            </a:r>
            <a:r>
              <a:rPr sz="1400" spc="-10" dirty="0">
                <a:latin typeface="Calibri"/>
                <a:cs typeface="Calibri"/>
              </a:rPr>
              <a:t>c</a:t>
            </a:r>
            <a:r>
              <a:rPr sz="1400" dirty="0">
                <a:latin typeface="Calibri"/>
                <a:cs typeface="Calibri"/>
              </a:rPr>
              <a:t>e</a:t>
            </a:r>
            <a:r>
              <a:rPr sz="1400" spc="-55" dirty="0">
                <a:latin typeface="Times New Roman"/>
                <a:cs typeface="Times New Roman"/>
              </a:rPr>
              <a:t> </a:t>
            </a:r>
            <a:r>
              <a:rPr sz="1400" spc="-10" dirty="0">
                <a:latin typeface="Calibri"/>
                <a:cs typeface="Calibri"/>
              </a:rPr>
              <a:t>(</a:t>
            </a:r>
            <a:r>
              <a:rPr sz="1400" dirty="0">
                <a:latin typeface="Calibri"/>
                <a:cs typeface="Calibri"/>
              </a:rPr>
              <a:t>i</a:t>
            </a:r>
            <a:r>
              <a:rPr sz="1400" spc="5" dirty="0">
                <a:latin typeface="Calibri"/>
                <a:cs typeface="Calibri"/>
              </a:rPr>
              <a:t>.</a:t>
            </a:r>
            <a:r>
              <a:rPr sz="1400" dirty="0">
                <a:latin typeface="Calibri"/>
                <a:cs typeface="Calibri"/>
              </a:rPr>
              <a:t>e.,</a:t>
            </a:r>
            <a:r>
              <a:rPr sz="1400" spc="-40" dirty="0">
                <a:latin typeface="Times New Roman"/>
                <a:cs typeface="Times New Roman"/>
              </a:rPr>
              <a:t> </a:t>
            </a:r>
            <a:r>
              <a:rPr sz="1400" spc="-5" dirty="0">
                <a:latin typeface="Calibri"/>
                <a:cs typeface="Calibri"/>
              </a:rPr>
              <a:t>127</a:t>
            </a:r>
            <a:r>
              <a:rPr sz="1400" spc="5" dirty="0">
                <a:latin typeface="Calibri"/>
                <a:cs typeface="Calibri"/>
              </a:rPr>
              <a:t>.</a:t>
            </a:r>
            <a:r>
              <a:rPr sz="1400" spc="-5" dirty="0">
                <a:latin typeface="Calibri"/>
                <a:cs typeface="Calibri"/>
              </a:rPr>
              <a:t>0</a:t>
            </a:r>
            <a:r>
              <a:rPr sz="1400" spc="5" dirty="0">
                <a:latin typeface="Calibri"/>
                <a:cs typeface="Calibri"/>
              </a:rPr>
              <a:t>.</a:t>
            </a:r>
            <a:r>
              <a:rPr sz="1400" spc="-5" dirty="0">
                <a:latin typeface="Calibri"/>
                <a:cs typeface="Calibri"/>
              </a:rPr>
              <a:t>0</a:t>
            </a:r>
            <a:r>
              <a:rPr sz="1400" spc="5" dirty="0">
                <a:latin typeface="Calibri"/>
                <a:cs typeface="Calibri"/>
              </a:rPr>
              <a:t>.</a:t>
            </a:r>
            <a:r>
              <a:rPr sz="1400" dirty="0">
                <a:latin typeface="Calibri"/>
                <a:cs typeface="Calibri"/>
              </a:rPr>
              <a:t>1</a:t>
            </a:r>
            <a:r>
              <a:rPr sz="1400" spc="-45" dirty="0">
                <a:latin typeface="Times New Roman"/>
                <a:cs typeface="Times New Roman"/>
              </a:rPr>
              <a:t> </a:t>
            </a:r>
            <a:r>
              <a:rPr sz="1400" spc="-5" dirty="0">
                <a:latin typeface="Calibri"/>
                <a:cs typeface="Calibri"/>
              </a:rPr>
              <a:t>o</a:t>
            </a:r>
            <a:r>
              <a:rPr sz="1400" dirty="0">
                <a:latin typeface="Calibri"/>
                <a:cs typeface="Calibri"/>
              </a:rPr>
              <a:t>n</a:t>
            </a:r>
            <a:r>
              <a:rPr sz="1400" spc="-40" dirty="0">
                <a:latin typeface="Times New Roman"/>
                <a:cs typeface="Times New Roman"/>
              </a:rPr>
              <a:t> </a:t>
            </a:r>
            <a:r>
              <a:rPr sz="1400" spc="-15" dirty="0">
                <a:latin typeface="Calibri"/>
                <a:cs typeface="Calibri"/>
              </a:rPr>
              <a:t>y</a:t>
            </a:r>
            <a:r>
              <a:rPr sz="1400" spc="-5" dirty="0">
                <a:latin typeface="Calibri"/>
                <a:cs typeface="Calibri"/>
              </a:rPr>
              <a:t>ou</a:t>
            </a:r>
            <a:r>
              <a:rPr sz="1400" dirty="0">
                <a:latin typeface="Calibri"/>
                <a:cs typeface="Calibri"/>
              </a:rPr>
              <a:t>r</a:t>
            </a:r>
            <a:r>
              <a:rPr sz="1400" spc="-50" dirty="0">
                <a:latin typeface="Times New Roman"/>
                <a:cs typeface="Times New Roman"/>
              </a:rPr>
              <a:t> </a:t>
            </a:r>
            <a:r>
              <a:rPr sz="1400" spc="-10" dirty="0">
                <a:latin typeface="Calibri"/>
                <a:cs typeface="Calibri"/>
              </a:rPr>
              <a:t>d</a:t>
            </a:r>
            <a:r>
              <a:rPr sz="1400" spc="-15" dirty="0">
                <a:latin typeface="Calibri"/>
                <a:cs typeface="Calibri"/>
              </a:rPr>
              <a:t>ev</a:t>
            </a:r>
            <a:r>
              <a:rPr sz="1400" dirty="0">
                <a:latin typeface="Calibri"/>
                <a:cs typeface="Calibri"/>
              </a:rPr>
              <a:t>el</a:t>
            </a:r>
            <a:r>
              <a:rPr sz="1400" spc="-5" dirty="0">
                <a:latin typeface="Calibri"/>
                <a:cs typeface="Calibri"/>
              </a:rPr>
              <a:t>op</a:t>
            </a:r>
            <a:r>
              <a:rPr sz="1400" spc="-10" dirty="0">
                <a:latin typeface="Calibri"/>
                <a:cs typeface="Calibri"/>
              </a:rPr>
              <a:t>m</a:t>
            </a:r>
            <a:r>
              <a:rPr sz="1400" dirty="0">
                <a:latin typeface="Calibri"/>
                <a:cs typeface="Calibri"/>
              </a:rPr>
              <a:t>e</a:t>
            </a:r>
            <a:r>
              <a:rPr sz="1400" spc="-25" dirty="0">
                <a:latin typeface="Calibri"/>
                <a:cs typeface="Calibri"/>
              </a:rPr>
              <a:t>n</a:t>
            </a:r>
            <a:r>
              <a:rPr sz="1400" dirty="0">
                <a:latin typeface="Calibri"/>
                <a:cs typeface="Calibri"/>
              </a:rPr>
              <a:t>t</a:t>
            </a:r>
            <a:r>
              <a:rPr sz="1400" dirty="0">
                <a:latin typeface="Times New Roman"/>
                <a:cs typeface="Times New Roman"/>
              </a:rPr>
              <a:t> </a:t>
            </a:r>
            <a:r>
              <a:rPr sz="1400" spc="-10" dirty="0">
                <a:latin typeface="Calibri"/>
                <a:cs typeface="Calibri"/>
              </a:rPr>
              <a:t>m</a:t>
            </a:r>
            <a:r>
              <a:rPr sz="1400" dirty="0">
                <a:latin typeface="Calibri"/>
                <a:cs typeface="Calibri"/>
              </a:rPr>
              <a:t>a</a:t>
            </a:r>
            <a:r>
              <a:rPr sz="1400" spc="-10" dirty="0">
                <a:latin typeface="Calibri"/>
                <a:cs typeface="Calibri"/>
              </a:rPr>
              <a:t>ch</a:t>
            </a:r>
            <a:r>
              <a:rPr sz="1400" dirty="0">
                <a:latin typeface="Calibri"/>
                <a:cs typeface="Calibri"/>
              </a:rPr>
              <a:t>i</a:t>
            </a:r>
            <a:r>
              <a:rPr sz="1400" spc="-5" dirty="0">
                <a:latin typeface="Calibri"/>
                <a:cs typeface="Calibri"/>
              </a:rPr>
              <a:t>n</a:t>
            </a:r>
            <a:r>
              <a:rPr sz="1400" spc="-10" dirty="0">
                <a:latin typeface="Calibri"/>
                <a:cs typeface="Calibri"/>
              </a:rPr>
              <a:t>e</a:t>
            </a:r>
            <a:r>
              <a:rPr sz="1400" dirty="0">
                <a:latin typeface="Calibri"/>
                <a:cs typeface="Calibri"/>
              </a:rPr>
              <a:t>)</a:t>
            </a:r>
          </a:p>
        </p:txBody>
      </p:sp>
      <p:sp>
        <p:nvSpPr>
          <p:cNvPr id="10" name="object 15">
            <a:extLst>
              <a:ext uri="{FF2B5EF4-FFF2-40B4-BE49-F238E27FC236}">
                <a16:creationId xmlns:a16="http://schemas.microsoft.com/office/drawing/2014/main" id="{26ABB5F2-99CB-458A-8C9A-E9108AF97E3C}"/>
              </a:ext>
            </a:extLst>
          </p:cNvPr>
          <p:cNvSpPr/>
          <p:nvPr/>
        </p:nvSpPr>
        <p:spPr>
          <a:xfrm>
            <a:off x="7772401" y="2399408"/>
            <a:ext cx="1600200" cy="1651989"/>
          </a:xfrm>
          <a:custGeom>
            <a:avLst/>
            <a:gdLst/>
            <a:ahLst/>
            <a:cxnLst/>
            <a:rect l="l" t="t" r="r" b="b"/>
            <a:pathLst>
              <a:path w="5833109" h="520700">
                <a:moveTo>
                  <a:pt x="36594" y="40878"/>
                </a:moveTo>
                <a:lnTo>
                  <a:pt x="25169" y="46352"/>
                </a:lnTo>
                <a:lnTo>
                  <a:pt x="35556" y="53585"/>
                </a:lnTo>
                <a:lnTo>
                  <a:pt x="5831957" y="520333"/>
                </a:lnTo>
                <a:lnTo>
                  <a:pt x="5832994" y="507629"/>
                </a:lnTo>
                <a:lnTo>
                  <a:pt x="36594" y="40878"/>
                </a:lnTo>
                <a:close/>
              </a:path>
              <a:path w="5833109" h="520700">
                <a:moveTo>
                  <a:pt x="92451" y="0"/>
                </a:moveTo>
                <a:lnTo>
                  <a:pt x="89403" y="1523"/>
                </a:lnTo>
                <a:lnTo>
                  <a:pt x="0" y="44317"/>
                </a:lnTo>
                <a:lnTo>
                  <a:pt x="81271" y="100980"/>
                </a:lnTo>
                <a:lnTo>
                  <a:pt x="84200" y="102991"/>
                </a:lnTo>
                <a:lnTo>
                  <a:pt x="88129" y="102382"/>
                </a:lnTo>
                <a:lnTo>
                  <a:pt x="92201" y="96530"/>
                </a:lnTo>
                <a:lnTo>
                  <a:pt x="91439" y="92598"/>
                </a:lnTo>
                <a:lnTo>
                  <a:pt x="88641" y="90556"/>
                </a:lnTo>
                <a:lnTo>
                  <a:pt x="35556" y="53585"/>
                </a:lnTo>
                <a:lnTo>
                  <a:pt x="12060" y="51694"/>
                </a:lnTo>
                <a:lnTo>
                  <a:pt x="13072" y="38983"/>
                </a:lnTo>
                <a:lnTo>
                  <a:pt x="40547" y="38983"/>
                </a:lnTo>
                <a:lnTo>
                  <a:pt x="98035" y="11429"/>
                </a:lnTo>
                <a:lnTo>
                  <a:pt x="99309" y="7619"/>
                </a:lnTo>
                <a:lnTo>
                  <a:pt x="96261" y="1280"/>
                </a:lnTo>
                <a:lnTo>
                  <a:pt x="92451" y="0"/>
                </a:lnTo>
                <a:close/>
              </a:path>
              <a:path w="5833109" h="520700">
                <a:moveTo>
                  <a:pt x="13072" y="38983"/>
                </a:moveTo>
                <a:lnTo>
                  <a:pt x="12060" y="51694"/>
                </a:lnTo>
                <a:lnTo>
                  <a:pt x="35556" y="53585"/>
                </a:lnTo>
                <a:lnTo>
                  <a:pt x="31920" y="51053"/>
                </a:lnTo>
                <a:lnTo>
                  <a:pt x="15358" y="51053"/>
                </a:lnTo>
                <a:lnTo>
                  <a:pt x="16251" y="40142"/>
                </a:lnTo>
                <a:lnTo>
                  <a:pt x="27456" y="40142"/>
                </a:lnTo>
                <a:lnTo>
                  <a:pt x="13072" y="38983"/>
                </a:lnTo>
                <a:close/>
              </a:path>
              <a:path w="5833109" h="520700">
                <a:moveTo>
                  <a:pt x="16251" y="40142"/>
                </a:moveTo>
                <a:lnTo>
                  <a:pt x="15358" y="51053"/>
                </a:lnTo>
                <a:lnTo>
                  <a:pt x="25169" y="46352"/>
                </a:lnTo>
                <a:lnTo>
                  <a:pt x="16251" y="40142"/>
                </a:lnTo>
                <a:close/>
              </a:path>
              <a:path w="5833109" h="520700">
                <a:moveTo>
                  <a:pt x="25169" y="46352"/>
                </a:moveTo>
                <a:lnTo>
                  <a:pt x="15358" y="51053"/>
                </a:lnTo>
                <a:lnTo>
                  <a:pt x="31920" y="51053"/>
                </a:lnTo>
                <a:lnTo>
                  <a:pt x="25169" y="46352"/>
                </a:lnTo>
                <a:close/>
              </a:path>
              <a:path w="5833109" h="520700">
                <a:moveTo>
                  <a:pt x="27456" y="40142"/>
                </a:moveTo>
                <a:lnTo>
                  <a:pt x="16251" y="40142"/>
                </a:lnTo>
                <a:lnTo>
                  <a:pt x="25169" y="46352"/>
                </a:lnTo>
                <a:lnTo>
                  <a:pt x="36594" y="40878"/>
                </a:lnTo>
                <a:lnTo>
                  <a:pt x="27456" y="40142"/>
                </a:lnTo>
                <a:close/>
              </a:path>
              <a:path w="5833109" h="520700">
                <a:moveTo>
                  <a:pt x="40547" y="38983"/>
                </a:moveTo>
                <a:lnTo>
                  <a:pt x="13072" y="38983"/>
                </a:lnTo>
                <a:lnTo>
                  <a:pt x="36594" y="40878"/>
                </a:lnTo>
                <a:lnTo>
                  <a:pt x="40547" y="38983"/>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544501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1347-B048-44A0-BAD0-EFA7FC68AB85}"/>
              </a:ext>
            </a:extLst>
          </p:cNvPr>
          <p:cNvSpPr>
            <a:spLocks noGrp="1"/>
          </p:cNvSpPr>
          <p:nvPr>
            <p:ph type="title"/>
          </p:nvPr>
        </p:nvSpPr>
        <p:spPr>
          <a:xfrm>
            <a:off x="688340" y="672968"/>
            <a:ext cx="10815318" cy="492443"/>
          </a:xfrm>
        </p:spPr>
        <p:txBody>
          <a:bodyPr/>
          <a:lstStyle/>
          <a:p>
            <a:r>
              <a:rPr lang="en-US" dirty="0"/>
              <a:t>Convert Picture To Array Byte</a:t>
            </a:r>
          </a:p>
        </p:txBody>
      </p:sp>
      <p:sp>
        <p:nvSpPr>
          <p:cNvPr id="4" name="Rectangle 1">
            <a:extLst>
              <a:ext uri="{FF2B5EF4-FFF2-40B4-BE49-F238E27FC236}">
                <a16:creationId xmlns:a16="http://schemas.microsoft.com/office/drawing/2014/main" id="{D832AED9-2B0B-4DED-B0F9-E799BF9BD75F}"/>
              </a:ext>
            </a:extLst>
          </p:cNvPr>
          <p:cNvSpPr>
            <a:spLocks noGrp="1" noChangeArrowheads="1"/>
          </p:cNvSpPr>
          <p:nvPr>
            <p:ph type="body" idx="1"/>
          </p:nvPr>
        </p:nvSpPr>
        <p:spPr bwMode="auto">
          <a:xfrm>
            <a:off x="688340" y="1447800"/>
            <a:ext cx="884889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FileInputStream</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fis</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FileInputStream</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(pic);</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Bitmap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bm</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BitmapFactory.</a:t>
            </a:r>
            <a:r>
              <a:rPr kumimoji="0" lang="en-US" altLang="en-US" sz="2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decodeStream</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fis</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byte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imgbyte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getBytesFromBitmap</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bm</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3283FBE-9C57-487B-820D-64A0E5A899D5}"/>
              </a:ext>
            </a:extLst>
          </p:cNvPr>
          <p:cNvSpPr>
            <a:spLocks noChangeArrowheads="1"/>
          </p:cNvSpPr>
          <p:nvPr/>
        </p:nvSpPr>
        <p:spPr bwMode="auto">
          <a:xfrm>
            <a:off x="415851" y="3240376"/>
            <a:ext cx="1179842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byte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getBytesFromBitmap</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(Bitmap bitmap)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ByteArrayOutputStream</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stream =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ByteArrayOutputStream</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bitmap.compress</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(Bitmap.CompressFormat.</a:t>
            </a:r>
            <a:r>
              <a:rPr kumimoji="0" lang="en-US" altLang="en-US" sz="2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PNG</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70</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stream);</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stream.toByteArray</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4153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7999"/>
                </a:moveTo>
                <a:lnTo>
                  <a:pt x="12191999" y="6857999"/>
                </a:lnTo>
                <a:lnTo>
                  <a:pt x="12191999" y="0"/>
                </a:lnTo>
                <a:lnTo>
                  <a:pt x="0" y="0"/>
                </a:lnTo>
                <a:lnTo>
                  <a:pt x="0" y="6857999"/>
                </a:lnTo>
                <a:close/>
              </a:path>
            </a:pathLst>
          </a:custGeom>
          <a:solidFill>
            <a:srgbClr val="464652"/>
          </a:solidFill>
        </p:spPr>
        <p:txBody>
          <a:bodyPr wrap="square" lIns="0" tIns="0" rIns="0" bIns="0" rtlCol="0"/>
          <a:lstStyle/>
          <a:p>
            <a:endParaRPr/>
          </a:p>
        </p:txBody>
      </p:sp>
      <p:sp>
        <p:nvSpPr>
          <p:cNvPr id="3" name="object 3"/>
          <p:cNvSpPr/>
          <p:nvPr/>
        </p:nvSpPr>
        <p:spPr>
          <a:xfrm>
            <a:off x="1219200" y="2819400"/>
            <a:ext cx="9753600" cy="1280160"/>
          </a:xfrm>
          <a:custGeom>
            <a:avLst/>
            <a:gdLst/>
            <a:ahLst/>
            <a:cxnLst/>
            <a:rect l="l" t="t" r="r" b="b"/>
            <a:pathLst>
              <a:path w="9753600" h="1280160">
                <a:moveTo>
                  <a:pt x="0" y="1280159"/>
                </a:moveTo>
                <a:lnTo>
                  <a:pt x="9753599" y="1280159"/>
                </a:lnTo>
                <a:lnTo>
                  <a:pt x="9753599" y="0"/>
                </a:lnTo>
                <a:lnTo>
                  <a:pt x="0" y="0"/>
                </a:lnTo>
                <a:lnTo>
                  <a:pt x="0" y="1280159"/>
                </a:lnTo>
                <a:close/>
              </a:path>
            </a:pathLst>
          </a:custGeom>
          <a:ln w="6349">
            <a:solidFill>
              <a:srgbClr val="717BA2"/>
            </a:solidFill>
          </a:ln>
        </p:spPr>
        <p:txBody>
          <a:bodyPr wrap="square" lIns="0" tIns="0" rIns="0" bIns="0" rtlCol="0"/>
          <a:lstStyle/>
          <a:p>
            <a:endParaRPr/>
          </a:p>
        </p:txBody>
      </p:sp>
      <p:sp>
        <p:nvSpPr>
          <p:cNvPr id="4" name="object 4"/>
          <p:cNvSpPr/>
          <p:nvPr/>
        </p:nvSpPr>
        <p:spPr>
          <a:xfrm>
            <a:off x="1219200" y="2819400"/>
            <a:ext cx="304800" cy="1280160"/>
          </a:xfrm>
          <a:custGeom>
            <a:avLst/>
            <a:gdLst/>
            <a:ahLst/>
            <a:cxnLst/>
            <a:rect l="l" t="t" r="r" b="b"/>
            <a:pathLst>
              <a:path w="304800" h="1280160">
                <a:moveTo>
                  <a:pt x="0" y="1280159"/>
                </a:moveTo>
                <a:lnTo>
                  <a:pt x="304799" y="1280159"/>
                </a:lnTo>
                <a:lnTo>
                  <a:pt x="304799" y="0"/>
                </a:lnTo>
                <a:lnTo>
                  <a:pt x="0" y="0"/>
                </a:lnTo>
                <a:lnTo>
                  <a:pt x="0" y="1280159"/>
                </a:lnTo>
                <a:close/>
              </a:path>
            </a:pathLst>
          </a:custGeom>
          <a:solidFill>
            <a:srgbClr val="717BA2"/>
          </a:solidFill>
        </p:spPr>
        <p:txBody>
          <a:bodyPr wrap="square" lIns="0" tIns="0" rIns="0" bIns="0" rtlCol="0"/>
          <a:lstStyle/>
          <a:p>
            <a:endParaRPr/>
          </a:p>
        </p:txBody>
      </p:sp>
      <p:sp>
        <p:nvSpPr>
          <p:cNvPr id="5" name="object 5"/>
          <p:cNvSpPr txBox="1"/>
          <p:nvPr/>
        </p:nvSpPr>
        <p:spPr>
          <a:xfrm>
            <a:off x="1704595" y="3081296"/>
            <a:ext cx="3189605" cy="492443"/>
          </a:xfrm>
          <a:prstGeom prst="rect">
            <a:avLst/>
          </a:prstGeom>
        </p:spPr>
        <p:txBody>
          <a:bodyPr vert="horz" wrap="square" lIns="0" tIns="0" rIns="0" bIns="0" rtlCol="0">
            <a:spAutoFit/>
          </a:bodyPr>
          <a:lstStyle/>
          <a:p>
            <a:pPr marL="12700">
              <a:lnSpc>
                <a:spcPct val="100000"/>
              </a:lnSpc>
            </a:pPr>
            <a:r>
              <a:rPr lang="en-US" sz="3200" dirty="0">
                <a:solidFill>
                  <a:srgbClr val="DDE9EC"/>
                </a:solidFill>
                <a:latin typeface="Calibri"/>
                <a:cs typeface="Calibri"/>
              </a:rPr>
              <a:t>Services</a:t>
            </a:r>
          </a:p>
        </p:txBody>
      </p:sp>
      <p:sp>
        <p:nvSpPr>
          <p:cNvPr id="6" name="object 6"/>
          <p:cNvSpPr txBox="1"/>
          <p:nvPr/>
        </p:nvSpPr>
        <p:spPr>
          <a:xfrm>
            <a:off x="1505446" y="6417440"/>
            <a:ext cx="205740" cy="203835"/>
          </a:xfrm>
          <a:prstGeom prst="rect">
            <a:avLst/>
          </a:prstGeom>
        </p:spPr>
        <p:txBody>
          <a:bodyPr vert="horz" wrap="square" lIns="0" tIns="0" rIns="0" bIns="0" rtlCol="0">
            <a:spAutoFit/>
          </a:bodyPr>
          <a:lstStyle/>
          <a:p>
            <a:pPr marL="12700">
              <a:lnSpc>
                <a:spcPct val="100000"/>
              </a:lnSpc>
            </a:pPr>
            <a:r>
              <a:rPr sz="1400" spc="5" dirty="0">
                <a:solidFill>
                  <a:srgbClr val="DDE9EC"/>
                </a:solidFill>
                <a:latin typeface="Gill Sans MT"/>
                <a:cs typeface="Gill Sans MT"/>
              </a:rPr>
              <a:t>34</a:t>
            </a:r>
            <a:endParaRPr sz="1400">
              <a:latin typeface="Gill Sans MT"/>
              <a:cs typeface="Gill Sans MT"/>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extLst>
      <p:ext uri="{BB962C8B-B14F-4D97-AF65-F5344CB8AC3E}">
        <p14:creationId xmlns:p14="http://schemas.microsoft.com/office/powerpoint/2010/main" val="170918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7999"/>
                </a:moveTo>
                <a:lnTo>
                  <a:pt x="12191999" y="6857999"/>
                </a:lnTo>
                <a:lnTo>
                  <a:pt x="12191999" y="0"/>
                </a:lnTo>
                <a:lnTo>
                  <a:pt x="0" y="0"/>
                </a:lnTo>
                <a:lnTo>
                  <a:pt x="0" y="6857999"/>
                </a:lnTo>
                <a:close/>
              </a:path>
            </a:pathLst>
          </a:custGeom>
          <a:solidFill>
            <a:srgbClr val="464652"/>
          </a:solidFill>
        </p:spPr>
        <p:txBody>
          <a:bodyPr wrap="square" lIns="0" tIns="0" rIns="0" bIns="0" rtlCol="0"/>
          <a:lstStyle/>
          <a:p>
            <a:endParaRPr/>
          </a:p>
        </p:txBody>
      </p:sp>
      <p:sp>
        <p:nvSpPr>
          <p:cNvPr id="3" name="object 3"/>
          <p:cNvSpPr/>
          <p:nvPr/>
        </p:nvSpPr>
        <p:spPr>
          <a:xfrm>
            <a:off x="1219200" y="2819400"/>
            <a:ext cx="9753600" cy="1280160"/>
          </a:xfrm>
          <a:custGeom>
            <a:avLst/>
            <a:gdLst/>
            <a:ahLst/>
            <a:cxnLst/>
            <a:rect l="l" t="t" r="r" b="b"/>
            <a:pathLst>
              <a:path w="9753600" h="1280160">
                <a:moveTo>
                  <a:pt x="0" y="1280159"/>
                </a:moveTo>
                <a:lnTo>
                  <a:pt x="9753599" y="1280159"/>
                </a:lnTo>
                <a:lnTo>
                  <a:pt x="9753599" y="0"/>
                </a:lnTo>
                <a:lnTo>
                  <a:pt x="0" y="0"/>
                </a:lnTo>
                <a:lnTo>
                  <a:pt x="0" y="1280159"/>
                </a:lnTo>
                <a:close/>
              </a:path>
            </a:pathLst>
          </a:custGeom>
          <a:ln w="6349">
            <a:solidFill>
              <a:srgbClr val="717BA2"/>
            </a:solidFill>
          </a:ln>
        </p:spPr>
        <p:txBody>
          <a:bodyPr wrap="square" lIns="0" tIns="0" rIns="0" bIns="0" rtlCol="0"/>
          <a:lstStyle/>
          <a:p>
            <a:endParaRPr/>
          </a:p>
        </p:txBody>
      </p:sp>
      <p:sp>
        <p:nvSpPr>
          <p:cNvPr id="4" name="object 4"/>
          <p:cNvSpPr/>
          <p:nvPr/>
        </p:nvSpPr>
        <p:spPr>
          <a:xfrm>
            <a:off x="1219200" y="2819400"/>
            <a:ext cx="304800" cy="1280160"/>
          </a:xfrm>
          <a:custGeom>
            <a:avLst/>
            <a:gdLst/>
            <a:ahLst/>
            <a:cxnLst/>
            <a:rect l="l" t="t" r="r" b="b"/>
            <a:pathLst>
              <a:path w="304800" h="1280160">
                <a:moveTo>
                  <a:pt x="0" y="1280159"/>
                </a:moveTo>
                <a:lnTo>
                  <a:pt x="304799" y="1280159"/>
                </a:lnTo>
                <a:lnTo>
                  <a:pt x="304799" y="0"/>
                </a:lnTo>
                <a:lnTo>
                  <a:pt x="0" y="0"/>
                </a:lnTo>
                <a:lnTo>
                  <a:pt x="0" y="1280159"/>
                </a:lnTo>
                <a:close/>
              </a:path>
            </a:pathLst>
          </a:custGeom>
          <a:solidFill>
            <a:srgbClr val="717BA2"/>
          </a:solidFill>
        </p:spPr>
        <p:txBody>
          <a:bodyPr wrap="square" lIns="0" tIns="0" rIns="0" bIns="0" rtlCol="0"/>
          <a:lstStyle/>
          <a:p>
            <a:endParaRPr/>
          </a:p>
        </p:txBody>
      </p:sp>
      <p:sp>
        <p:nvSpPr>
          <p:cNvPr id="5" name="object 5"/>
          <p:cNvSpPr txBox="1"/>
          <p:nvPr/>
        </p:nvSpPr>
        <p:spPr>
          <a:xfrm>
            <a:off x="1704595" y="3081296"/>
            <a:ext cx="3489325" cy="433070"/>
          </a:xfrm>
          <a:prstGeom prst="rect">
            <a:avLst/>
          </a:prstGeom>
        </p:spPr>
        <p:txBody>
          <a:bodyPr vert="horz" wrap="square" lIns="0" tIns="0" rIns="0" bIns="0" rtlCol="0">
            <a:spAutoFit/>
          </a:bodyPr>
          <a:lstStyle/>
          <a:p>
            <a:pPr marL="12700">
              <a:lnSpc>
                <a:spcPct val="100000"/>
              </a:lnSpc>
            </a:pPr>
            <a:r>
              <a:rPr sz="3200" dirty="0">
                <a:solidFill>
                  <a:srgbClr val="DDE9EC"/>
                </a:solidFill>
                <a:latin typeface="Calibri"/>
                <a:cs typeface="Calibri"/>
              </a:rPr>
              <a:t>Ac</a:t>
            </a:r>
            <a:r>
              <a:rPr sz="3200" spc="-20" dirty="0">
                <a:solidFill>
                  <a:srgbClr val="DDE9EC"/>
                </a:solidFill>
                <a:latin typeface="Calibri"/>
                <a:cs typeface="Calibri"/>
              </a:rPr>
              <a:t>t</a:t>
            </a:r>
            <a:r>
              <a:rPr sz="3200" dirty="0">
                <a:solidFill>
                  <a:srgbClr val="DDE9EC"/>
                </a:solidFill>
                <a:latin typeface="Calibri"/>
                <a:cs typeface="Calibri"/>
              </a:rPr>
              <a:t>ivi</a:t>
            </a:r>
            <a:r>
              <a:rPr sz="3200" spc="-15" dirty="0">
                <a:solidFill>
                  <a:srgbClr val="DDE9EC"/>
                </a:solidFill>
                <a:latin typeface="Calibri"/>
                <a:cs typeface="Calibri"/>
              </a:rPr>
              <a:t>t</a:t>
            </a:r>
            <a:r>
              <a:rPr sz="3200" dirty="0">
                <a:solidFill>
                  <a:srgbClr val="DDE9EC"/>
                </a:solidFill>
                <a:latin typeface="Calibri"/>
                <a:cs typeface="Calibri"/>
              </a:rPr>
              <a:t>ies</a:t>
            </a:r>
            <a:r>
              <a:rPr sz="3200" spc="-90" dirty="0">
                <a:solidFill>
                  <a:srgbClr val="DDE9EC"/>
                </a:solidFill>
                <a:latin typeface="Times New Roman"/>
                <a:cs typeface="Times New Roman"/>
              </a:rPr>
              <a:t> </a:t>
            </a:r>
            <a:r>
              <a:rPr sz="3200" dirty="0">
                <a:solidFill>
                  <a:srgbClr val="DDE9EC"/>
                </a:solidFill>
                <a:latin typeface="Calibri"/>
                <a:cs typeface="Calibri"/>
              </a:rPr>
              <a:t>and</a:t>
            </a:r>
            <a:r>
              <a:rPr sz="3200" spc="-65" dirty="0">
                <a:solidFill>
                  <a:srgbClr val="DDE9EC"/>
                </a:solidFill>
                <a:latin typeface="Times New Roman"/>
                <a:cs typeface="Times New Roman"/>
              </a:rPr>
              <a:t> </a:t>
            </a:r>
            <a:r>
              <a:rPr sz="3200" dirty="0">
                <a:solidFill>
                  <a:srgbClr val="DDE9EC"/>
                </a:solidFill>
                <a:latin typeface="Calibri"/>
                <a:cs typeface="Calibri"/>
              </a:rPr>
              <a:t>I</a:t>
            </a:r>
            <a:r>
              <a:rPr sz="3200" spc="-35" dirty="0">
                <a:solidFill>
                  <a:srgbClr val="DDE9EC"/>
                </a:solidFill>
                <a:latin typeface="Calibri"/>
                <a:cs typeface="Calibri"/>
              </a:rPr>
              <a:t>n</a:t>
            </a:r>
            <a:r>
              <a:rPr sz="3200" spc="-45" dirty="0">
                <a:solidFill>
                  <a:srgbClr val="DDE9EC"/>
                </a:solidFill>
                <a:latin typeface="Calibri"/>
                <a:cs typeface="Calibri"/>
              </a:rPr>
              <a:t>t</a:t>
            </a:r>
            <a:r>
              <a:rPr sz="3200" dirty="0">
                <a:solidFill>
                  <a:srgbClr val="DDE9EC"/>
                </a:solidFill>
                <a:latin typeface="Calibri"/>
                <a:cs typeface="Calibri"/>
              </a:rPr>
              <a:t>e</a:t>
            </a:r>
            <a:r>
              <a:rPr sz="3200" spc="-35" dirty="0">
                <a:solidFill>
                  <a:srgbClr val="DDE9EC"/>
                </a:solidFill>
                <a:latin typeface="Calibri"/>
                <a:cs typeface="Calibri"/>
              </a:rPr>
              <a:t>n</a:t>
            </a:r>
            <a:r>
              <a:rPr sz="3200" dirty="0">
                <a:solidFill>
                  <a:srgbClr val="DDE9EC"/>
                </a:solidFill>
                <a:latin typeface="Calibri"/>
                <a:cs typeface="Calibri"/>
              </a:rPr>
              <a:t>ts</a:t>
            </a:r>
            <a:endParaRPr sz="3200">
              <a:latin typeface="Calibri"/>
              <a:cs typeface="Calibri"/>
            </a:endParaRPr>
          </a:p>
        </p:txBody>
      </p:sp>
      <p:sp>
        <p:nvSpPr>
          <p:cNvPr id="6" name="object 6"/>
          <p:cNvSpPr txBox="1"/>
          <p:nvPr/>
        </p:nvSpPr>
        <p:spPr>
          <a:xfrm>
            <a:off x="1492746" y="6417440"/>
            <a:ext cx="140335" cy="203835"/>
          </a:xfrm>
          <a:prstGeom prst="rect">
            <a:avLst/>
          </a:prstGeom>
        </p:spPr>
        <p:txBody>
          <a:bodyPr vert="horz" wrap="square" lIns="0" tIns="0" rIns="0" bIns="0" rtlCol="0">
            <a:spAutoFit/>
          </a:bodyPr>
          <a:lstStyle/>
          <a:p>
            <a:pPr marL="25400">
              <a:lnSpc>
                <a:spcPct val="100000"/>
              </a:lnSpc>
            </a:pPr>
            <a:fld id="{81D60167-4931-47E6-BA6A-407CBD079E47}" type="slidenum">
              <a:rPr sz="1400" dirty="0">
                <a:solidFill>
                  <a:srgbClr val="DDE9EC"/>
                </a:solidFill>
                <a:latin typeface="Gill Sans MT"/>
                <a:cs typeface="Gill Sans MT"/>
              </a:rPr>
              <a:t>2</a:t>
            </a:fld>
            <a:endParaRPr sz="1400">
              <a:latin typeface="Gill Sans MT"/>
              <a:cs typeface="Gill Sans MT"/>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F4EA-5E5B-4DF0-B2C6-F112E8F5FB96}"/>
              </a:ext>
            </a:extLst>
          </p:cNvPr>
          <p:cNvSpPr>
            <a:spLocks noGrp="1"/>
          </p:cNvSpPr>
          <p:nvPr>
            <p:ph type="title"/>
          </p:nvPr>
        </p:nvSpPr>
        <p:spPr>
          <a:xfrm>
            <a:off x="688340" y="672968"/>
            <a:ext cx="10815318" cy="492443"/>
          </a:xfrm>
        </p:spPr>
        <p:txBody>
          <a:bodyPr/>
          <a:lstStyle/>
          <a:p>
            <a:r>
              <a:rPr lang="en-US" dirty="0"/>
              <a:t>Service</a:t>
            </a:r>
          </a:p>
        </p:txBody>
      </p:sp>
      <p:sp>
        <p:nvSpPr>
          <p:cNvPr id="3" name="Text Placeholder 2">
            <a:extLst>
              <a:ext uri="{FF2B5EF4-FFF2-40B4-BE49-F238E27FC236}">
                <a16:creationId xmlns:a16="http://schemas.microsoft.com/office/drawing/2014/main" id="{8A6B8B09-A096-423F-8535-B24A334E122D}"/>
              </a:ext>
            </a:extLst>
          </p:cNvPr>
          <p:cNvSpPr>
            <a:spLocks noGrp="1"/>
          </p:cNvSpPr>
          <p:nvPr>
            <p:ph type="body" idx="1"/>
          </p:nvPr>
        </p:nvSpPr>
        <p:spPr>
          <a:xfrm>
            <a:off x="688340" y="1305809"/>
            <a:ext cx="10815318" cy="5909310"/>
          </a:xfrm>
        </p:spPr>
        <p:txBody>
          <a:bodyPr/>
          <a:lstStyle/>
          <a:p>
            <a:r>
              <a:rPr lang="en-US" sz="3200" dirty="0"/>
              <a:t>A Service is an application component that can perform long-running operations in the background, and it doesn't provide a user interface.</a:t>
            </a:r>
          </a:p>
          <a:p>
            <a:r>
              <a:rPr lang="en-US" sz="3200" dirty="0"/>
              <a:t>We must include the Service in the Manifest</a:t>
            </a:r>
          </a:p>
          <a:p>
            <a:endParaRPr lang="en-US" sz="3200" dirty="0"/>
          </a:p>
          <a:p>
            <a:r>
              <a:rPr lang="en-US" sz="3200" dirty="0"/>
              <a:t>Contains the following events:</a:t>
            </a:r>
          </a:p>
          <a:p>
            <a:pPr marL="342900" indent="-342900">
              <a:buFont typeface="Arial" panose="020B0604020202020204" pitchFamily="34" charset="0"/>
              <a:buChar char="•"/>
            </a:pPr>
            <a:r>
              <a:rPr lang="en-US" sz="3200" dirty="0" err="1"/>
              <a:t>onStartCommand</a:t>
            </a:r>
            <a:r>
              <a:rPr lang="en-US" sz="3200" dirty="0"/>
              <a:t>()</a:t>
            </a:r>
          </a:p>
          <a:p>
            <a:pPr marL="342900" indent="-342900">
              <a:buFont typeface="Arial" panose="020B0604020202020204" pitchFamily="34" charset="0"/>
              <a:buChar char="•"/>
            </a:pPr>
            <a:r>
              <a:rPr lang="en-US" sz="3200" dirty="0" err="1"/>
              <a:t>onBind</a:t>
            </a:r>
            <a:r>
              <a:rPr lang="en-US" sz="3200" dirty="0"/>
              <a:t>()</a:t>
            </a:r>
          </a:p>
          <a:p>
            <a:pPr marL="342900" indent="-342900">
              <a:buFont typeface="Arial" panose="020B0604020202020204" pitchFamily="34" charset="0"/>
              <a:buChar char="•"/>
            </a:pPr>
            <a:r>
              <a:rPr lang="en-US" sz="3200" dirty="0" err="1"/>
              <a:t>onCreate</a:t>
            </a:r>
            <a:r>
              <a:rPr lang="en-US" sz="3200" dirty="0"/>
              <a:t>()</a:t>
            </a:r>
          </a:p>
          <a:p>
            <a:pPr marL="342900" indent="-342900">
              <a:buFont typeface="Arial" panose="020B0604020202020204" pitchFamily="34" charset="0"/>
              <a:buChar char="•"/>
            </a:pPr>
            <a:r>
              <a:rPr lang="en-US" sz="3200" dirty="0" err="1"/>
              <a:t>onDestroy</a:t>
            </a:r>
            <a:r>
              <a:rPr lang="en-US" sz="3200" dirty="0"/>
              <a:t>()</a:t>
            </a:r>
          </a:p>
          <a:p>
            <a:endParaRPr lang="en-US" sz="3200" dirty="0"/>
          </a:p>
          <a:p>
            <a:endParaRPr lang="en-US" sz="3200" dirty="0"/>
          </a:p>
        </p:txBody>
      </p:sp>
      <p:sp>
        <p:nvSpPr>
          <p:cNvPr id="5" name="Rectangle 2">
            <a:extLst>
              <a:ext uri="{FF2B5EF4-FFF2-40B4-BE49-F238E27FC236}">
                <a16:creationId xmlns:a16="http://schemas.microsoft.com/office/drawing/2014/main" id="{F03C75AE-5127-440A-8D18-6C4DDA40397A}"/>
              </a:ext>
            </a:extLst>
          </p:cNvPr>
          <p:cNvSpPr>
            <a:spLocks noChangeArrowheads="1"/>
          </p:cNvSpPr>
          <p:nvPr/>
        </p:nvSpPr>
        <p:spPr bwMode="auto">
          <a:xfrm>
            <a:off x="533400" y="3244334"/>
            <a:ext cx="1148904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service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:name</a:t>
            </a:r>
            <a:r>
              <a:rPr kumimoji="0" lang="en-US" altLang="en-US"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ImageServiceService</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:exported</a:t>
            </a:r>
            <a:r>
              <a:rPr kumimoji="0" lang="en-US" altLang="en-US"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service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930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CE97-FD0E-41CE-B18A-5654DED601BF}"/>
              </a:ext>
            </a:extLst>
          </p:cNvPr>
          <p:cNvSpPr>
            <a:spLocks noGrp="1"/>
          </p:cNvSpPr>
          <p:nvPr>
            <p:ph type="title"/>
          </p:nvPr>
        </p:nvSpPr>
        <p:spPr>
          <a:xfrm>
            <a:off x="688340" y="672968"/>
            <a:ext cx="10815318" cy="492443"/>
          </a:xfrm>
        </p:spPr>
        <p:txBody>
          <a:bodyPr/>
          <a:lstStyle/>
          <a:p>
            <a:r>
              <a:rPr lang="en-US" dirty="0" err="1"/>
              <a:t>onStartCommand</a:t>
            </a:r>
            <a:endParaRPr lang="en-US" dirty="0"/>
          </a:p>
        </p:txBody>
      </p:sp>
      <p:sp>
        <p:nvSpPr>
          <p:cNvPr id="3" name="Text Placeholder 2">
            <a:extLst>
              <a:ext uri="{FF2B5EF4-FFF2-40B4-BE49-F238E27FC236}">
                <a16:creationId xmlns:a16="http://schemas.microsoft.com/office/drawing/2014/main" id="{8936936D-7B25-4614-997E-C4C66BB47936}"/>
              </a:ext>
            </a:extLst>
          </p:cNvPr>
          <p:cNvSpPr>
            <a:spLocks noGrp="1"/>
          </p:cNvSpPr>
          <p:nvPr>
            <p:ph type="body" idx="1"/>
          </p:nvPr>
        </p:nvSpPr>
        <p:spPr>
          <a:xfrm>
            <a:off x="688340" y="1305809"/>
            <a:ext cx="10815318" cy="4431983"/>
          </a:xfrm>
        </p:spPr>
        <p:txBody>
          <a:bodyPr/>
          <a:lstStyle/>
          <a:p>
            <a:r>
              <a:rPr lang="en-US" sz="3200" dirty="0" err="1">
                <a:solidFill>
                  <a:srgbClr val="00B050"/>
                </a:solidFill>
              </a:rPr>
              <a:t>onStartCommand</a:t>
            </a:r>
            <a:r>
              <a:rPr lang="en-US" sz="3200" dirty="0">
                <a:solidFill>
                  <a:srgbClr val="00B050"/>
                </a:solidFill>
              </a:rPr>
              <a:t>()</a:t>
            </a:r>
          </a:p>
          <a:p>
            <a:r>
              <a:rPr lang="en-US" sz="3200" dirty="0"/>
              <a:t>The system invokes this method by calling </a:t>
            </a:r>
            <a:r>
              <a:rPr lang="en-US" sz="3200" dirty="0" err="1"/>
              <a:t>startService</a:t>
            </a:r>
            <a:r>
              <a:rPr lang="en-US" sz="3200" dirty="0"/>
              <a:t>() when another component (such as an activity) requests that the service be started. When this method executes, the service is started and can run in the background indefinitely. If you implement this, it is your responsibility to stop the service when its work is complete by calling </a:t>
            </a:r>
            <a:r>
              <a:rPr lang="en-US" sz="3200" dirty="0" err="1"/>
              <a:t>stopSelf</a:t>
            </a:r>
            <a:r>
              <a:rPr lang="en-US" sz="3200" dirty="0"/>
              <a:t>() or </a:t>
            </a:r>
            <a:r>
              <a:rPr lang="en-US" sz="3200" dirty="0" err="1"/>
              <a:t>stopService</a:t>
            </a:r>
            <a:r>
              <a:rPr lang="en-US" sz="3200" dirty="0"/>
              <a:t>(). If you only want to provide binding, you don't need to implement this method.</a:t>
            </a:r>
          </a:p>
        </p:txBody>
      </p:sp>
    </p:spTree>
    <p:extLst>
      <p:ext uri="{BB962C8B-B14F-4D97-AF65-F5344CB8AC3E}">
        <p14:creationId xmlns:p14="http://schemas.microsoft.com/office/powerpoint/2010/main" val="1864427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6A68-3976-4F7D-98CB-C51223C6D45E}"/>
              </a:ext>
            </a:extLst>
          </p:cNvPr>
          <p:cNvSpPr>
            <a:spLocks noGrp="1"/>
          </p:cNvSpPr>
          <p:nvPr>
            <p:ph type="title"/>
          </p:nvPr>
        </p:nvSpPr>
        <p:spPr>
          <a:xfrm>
            <a:off x="688340" y="672968"/>
            <a:ext cx="10815318" cy="492443"/>
          </a:xfrm>
        </p:spPr>
        <p:txBody>
          <a:bodyPr/>
          <a:lstStyle/>
          <a:p>
            <a:r>
              <a:rPr lang="en-US" dirty="0" err="1"/>
              <a:t>onBind</a:t>
            </a:r>
            <a:r>
              <a:rPr lang="en-US" dirty="0"/>
              <a:t>()</a:t>
            </a:r>
          </a:p>
        </p:txBody>
      </p:sp>
      <p:sp>
        <p:nvSpPr>
          <p:cNvPr id="3" name="Text Placeholder 2">
            <a:extLst>
              <a:ext uri="{FF2B5EF4-FFF2-40B4-BE49-F238E27FC236}">
                <a16:creationId xmlns:a16="http://schemas.microsoft.com/office/drawing/2014/main" id="{642450BE-28D1-4ABB-9974-597B0326A844}"/>
              </a:ext>
            </a:extLst>
          </p:cNvPr>
          <p:cNvSpPr>
            <a:spLocks noGrp="1"/>
          </p:cNvSpPr>
          <p:nvPr>
            <p:ph type="body" idx="1"/>
          </p:nvPr>
        </p:nvSpPr>
        <p:spPr>
          <a:xfrm>
            <a:off x="688340" y="1305809"/>
            <a:ext cx="10815318" cy="2031325"/>
          </a:xfrm>
        </p:spPr>
        <p:txBody>
          <a:bodyPr/>
          <a:lstStyle/>
          <a:p>
            <a:r>
              <a:rPr lang="en-US" sz="4400" dirty="0"/>
              <a:t>You must always implement this method; however, if you don't want to allow binding, you should return null.</a:t>
            </a:r>
          </a:p>
        </p:txBody>
      </p:sp>
    </p:spTree>
    <p:extLst>
      <p:ext uri="{BB962C8B-B14F-4D97-AF65-F5344CB8AC3E}">
        <p14:creationId xmlns:p14="http://schemas.microsoft.com/office/powerpoint/2010/main" val="267017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30F9-4723-4AEA-A38F-3CF5AFACA1CC}"/>
              </a:ext>
            </a:extLst>
          </p:cNvPr>
          <p:cNvSpPr>
            <a:spLocks noGrp="1"/>
          </p:cNvSpPr>
          <p:nvPr>
            <p:ph type="title"/>
          </p:nvPr>
        </p:nvSpPr>
        <p:spPr>
          <a:xfrm>
            <a:off x="688340" y="672968"/>
            <a:ext cx="10815318" cy="492443"/>
          </a:xfrm>
        </p:spPr>
        <p:txBody>
          <a:bodyPr/>
          <a:lstStyle/>
          <a:p>
            <a:r>
              <a:rPr lang="en-US" dirty="0" err="1"/>
              <a:t>onCreate</a:t>
            </a:r>
            <a:r>
              <a:rPr lang="en-US" dirty="0"/>
              <a:t>()</a:t>
            </a:r>
          </a:p>
        </p:txBody>
      </p:sp>
      <p:sp>
        <p:nvSpPr>
          <p:cNvPr id="3" name="Text Placeholder 2">
            <a:extLst>
              <a:ext uri="{FF2B5EF4-FFF2-40B4-BE49-F238E27FC236}">
                <a16:creationId xmlns:a16="http://schemas.microsoft.com/office/drawing/2014/main" id="{5C5E84D0-C6E3-44B7-BD63-3FD54CAB3355}"/>
              </a:ext>
            </a:extLst>
          </p:cNvPr>
          <p:cNvSpPr>
            <a:spLocks noGrp="1"/>
          </p:cNvSpPr>
          <p:nvPr>
            <p:ph type="body" idx="1"/>
          </p:nvPr>
        </p:nvSpPr>
        <p:spPr>
          <a:xfrm>
            <a:off x="688340" y="1305809"/>
            <a:ext cx="10815318" cy="3077766"/>
          </a:xfrm>
        </p:spPr>
        <p:txBody>
          <a:bodyPr/>
          <a:lstStyle/>
          <a:p>
            <a:r>
              <a:rPr lang="en-US" sz="4000" dirty="0"/>
              <a:t>The system invokes this method to perform one-time setup procedures when the service is initially created (before it calls either </a:t>
            </a:r>
            <a:r>
              <a:rPr lang="en-US" sz="4000" dirty="0" err="1"/>
              <a:t>onStartCommand</a:t>
            </a:r>
            <a:r>
              <a:rPr lang="en-US" sz="4000" dirty="0"/>
              <a:t>() or </a:t>
            </a:r>
            <a:r>
              <a:rPr lang="en-US" sz="4000" dirty="0" err="1"/>
              <a:t>onBind</a:t>
            </a:r>
            <a:r>
              <a:rPr lang="en-US" sz="4000" dirty="0"/>
              <a:t>()). If the service is already running, this method is not called.</a:t>
            </a:r>
          </a:p>
        </p:txBody>
      </p:sp>
    </p:spTree>
    <p:extLst>
      <p:ext uri="{BB962C8B-B14F-4D97-AF65-F5344CB8AC3E}">
        <p14:creationId xmlns:p14="http://schemas.microsoft.com/office/powerpoint/2010/main" val="2472110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0070-E1FB-446A-8A4E-DB38401EF92E}"/>
              </a:ext>
            </a:extLst>
          </p:cNvPr>
          <p:cNvSpPr>
            <a:spLocks noGrp="1"/>
          </p:cNvSpPr>
          <p:nvPr>
            <p:ph type="title"/>
          </p:nvPr>
        </p:nvSpPr>
        <p:spPr>
          <a:xfrm>
            <a:off x="688340" y="672968"/>
            <a:ext cx="10815318" cy="492443"/>
          </a:xfrm>
        </p:spPr>
        <p:txBody>
          <a:bodyPr/>
          <a:lstStyle/>
          <a:p>
            <a:r>
              <a:rPr lang="en-US" dirty="0" err="1"/>
              <a:t>onDestroy</a:t>
            </a:r>
            <a:r>
              <a:rPr lang="en-US" dirty="0"/>
              <a:t>()</a:t>
            </a:r>
          </a:p>
        </p:txBody>
      </p:sp>
      <p:sp>
        <p:nvSpPr>
          <p:cNvPr id="3" name="Text Placeholder 2">
            <a:extLst>
              <a:ext uri="{FF2B5EF4-FFF2-40B4-BE49-F238E27FC236}">
                <a16:creationId xmlns:a16="http://schemas.microsoft.com/office/drawing/2014/main" id="{6E658529-E643-4F65-A153-C6F70D5C07B6}"/>
              </a:ext>
            </a:extLst>
          </p:cNvPr>
          <p:cNvSpPr>
            <a:spLocks noGrp="1"/>
          </p:cNvSpPr>
          <p:nvPr>
            <p:ph type="body" idx="1"/>
          </p:nvPr>
        </p:nvSpPr>
        <p:spPr>
          <a:xfrm>
            <a:off x="688340" y="1305809"/>
            <a:ext cx="10815318" cy="2769989"/>
          </a:xfrm>
        </p:spPr>
        <p:txBody>
          <a:bodyPr/>
          <a:lstStyle/>
          <a:p>
            <a:r>
              <a:rPr lang="en-US" sz="3600" dirty="0"/>
              <a:t>The system invokes this method when the service is no longer used and is being destroyed. Your service should implement this to clean up any resources such as threads, registered listeners, or receivers. This is the last call that the service receives.</a:t>
            </a:r>
          </a:p>
        </p:txBody>
      </p:sp>
    </p:spTree>
    <p:extLst>
      <p:ext uri="{BB962C8B-B14F-4D97-AF65-F5344CB8AC3E}">
        <p14:creationId xmlns:p14="http://schemas.microsoft.com/office/powerpoint/2010/main" val="161196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4759-BC48-4D67-A852-5D06F84413CD}"/>
              </a:ext>
            </a:extLst>
          </p:cNvPr>
          <p:cNvSpPr>
            <a:spLocks noGrp="1"/>
          </p:cNvSpPr>
          <p:nvPr>
            <p:ph type="title"/>
          </p:nvPr>
        </p:nvSpPr>
        <p:spPr>
          <a:xfrm>
            <a:off x="688340" y="672968"/>
            <a:ext cx="10815318" cy="492443"/>
          </a:xfrm>
        </p:spPr>
        <p:txBody>
          <a:bodyPr/>
          <a:lstStyle/>
          <a:p>
            <a:r>
              <a:rPr lang="en-US" dirty="0"/>
              <a:t>The Main Activity</a:t>
            </a:r>
          </a:p>
        </p:txBody>
      </p:sp>
      <p:sp>
        <p:nvSpPr>
          <p:cNvPr id="4" name="Rectangle 1">
            <a:extLst>
              <a:ext uri="{FF2B5EF4-FFF2-40B4-BE49-F238E27FC236}">
                <a16:creationId xmlns:a16="http://schemas.microsoft.com/office/drawing/2014/main" id="{C66C02C7-0071-45D1-A94E-833C49AFADA5}"/>
              </a:ext>
            </a:extLst>
          </p:cNvPr>
          <p:cNvSpPr>
            <a:spLocks noGrp="1" noChangeArrowheads="1"/>
          </p:cNvSpPr>
          <p:nvPr>
            <p:ph type="body" idx="1"/>
          </p:nvPr>
        </p:nvSpPr>
        <p:spPr bwMode="auto">
          <a:xfrm>
            <a:off x="609600" y="1752600"/>
            <a:ext cx="10033516"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u="sng" dirty="0">
                <a:solidFill>
                  <a:srgbClr val="000080"/>
                </a:solidFill>
                <a:latin typeface="Courier New" panose="02070309020205020404" pitchFamily="49" charset="0"/>
                <a:cs typeface="Courier New" panose="02070309020205020404" pitchFamily="49" charset="0"/>
              </a:rPr>
              <a:t>Main Activity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startService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view)</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Intent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ImageServiceService.</a:t>
            </a:r>
            <a:r>
              <a:rPr kumimoji="0" lang="en-US" altLang="en-US"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startService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(intent);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stopService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view)</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Intent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ImageServiceService.</a:t>
            </a:r>
            <a:r>
              <a:rPr kumimoji="0" lang="en-US" altLang="en-US"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stopService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(intent);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851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446D-E5B3-4A94-BAB5-CF775249D31F}"/>
              </a:ext>
            </a:extLst>
          </p:cNvPr>
          <p:cNvSpPr>
            <a:spLocks noGrp="1"/>
          </p:cNvSpPr>
          <p:nvPr>
            <p:ph type="title"/>
          </p:nvPr>
        </p:nvSpPr>
        <p:spPr>
          <a:xfrm>
            <a:off x="688340" y="672968"/>
            <a:ext cx="10815318" cy="492443"/>
          </a:xfrm>
        </p:spPr>
        <p:txBody>
          <a:bodyPr/>
          <a:lstStyle/>
          <a:p>
            <a:r>
              <a:rPr lang="en-US" dirty="0"/>
              <a:t>The Service</a:t>
            </a:r>
          </a:p>
        </p:txBody>
      </p:sp>
      <p:sp>
        <p:nvSpPr>
          <p:cNvPr id="5" name="Rectangle 2">
            <a:extLst>
              <a:ext uri="{FF2B5EF4-FFF2-40B4-BE49-F238E27FC236}">
                <a16:creationId xmlns:a16="http://schemas.microsoft.com/office/drawing/2014/main" id="{38455E0B-2E5A-4CD4-AFD3-7B2DAF3E4EB3}"/>
              </a:ext>
            </a:extLst>
          </p:cNvPr>
          <p:cNvSpPr>
            <a:spLocks noGrp="1" noChangeArrowheads="1"/>
          </p:cNvSpPr>
          <p:nvPr>
            <p:ph type="body" idx="1"/>
          </p:nvPr>
        </p:nvSpPr>
        <p:spPr bwMode="auto">
          <a:xfrm>
            <a:off x="304800" y="1228398"/>
            <a:ext cx="6356227"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ImageServiceService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Service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ImageServiceService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@Nullable</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@Override</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IBinder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onBind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(Intent intent)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null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 Here put the Code of Service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104944E-6C9A-4A01-A8F9-8CE66222DF3D}"/>
              </a:ext>
            </a:extLst>
          </p:cNvPr>
          <p:cNvSpPr>
            <a:spLocks noChangeArrowheads="1"/>
          </p:cNvSpPr>
          <p:nvPr/>
        </p:nvSpPr>
        <p:spPr bwMode="auto">
          <a:xfrm>
            <a:off x="5705201" y="1676400"/>
            <a:ext cx="647954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onStartCommand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(Intent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flag,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"Service</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starting..."</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).show();</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START_STICKY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74927AF6-7C6F-48D6-AE73-F47787EC30BF}"/>
              </a:ext>
            </a:extLst>
          </p:cNvPr>
          <p:cNvSpPr>
            <a:spLocks noChangeArrowheads="1"/>
          </p:cNvSpPr>
          <p:nvPr/>
        </p:nvSpPr>
        <p:spPr bwMode="auto">
          <a:xfrm>
            <a:off x="5758624" y="3919716"/>
            <a:ext cx="635622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onDestroy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"Service</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ending..."</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).show();</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94D1B78F-E550-4DCB-9DE5-E827725993DE}"/>
              </a:ext>
            </a:extLst>
          </p:cNvPr>
          <p:cNvSpPr/>
          <p:nvPr/>
        </p:nvSpPr>
        <p:spPr>
          <a:xfrm>
            <a:off x="533400" y="5629602"/>
            <a:ext cx="10970258" cy="369332"/>
          </a:xfrm>
          <a:prstGeom prst="rect">
            <a:avLst/>
          </a:prstGeom>
        </p:spPr>
        <p:txBody>
          <a:bodyPr wrap="square">
            <a:spAutoFit/>
          </a:bodyPr>
          <a:lstStyle/>
          <a:p>
            <a:r>
              <a:rPr lang="en-US" dirty="0">
                <a:hlinkClick r:id="rId2"/>
              </a:rPr>
              <a:t>https://www.youtube.com/watch?v=HYctmRwYHOg</a:t>
            </a:r>
            <a:endParaRPr lang="en-US" dirty="0"/>
          </a:p>
        </p:txBody>
      </p:sp>
    </p:spTree>
    <p:extLst>
      <p:ext uri="{BB962C8B-B14F-4D97-AF65-F5344CB8AC3E}">
        <p14:creationId xmlns:p14="http://schemas.microsoft.com/office/powerpoint/2010/main" val="156196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7999"/>
                </a:moveTo>
                <a:lnTo>
                  <a:pt x="12191999" y="6857999"/>
                </a:lnTo>
                <a:lnTo>
                  <a:pt x="12191999" y="0"/>
                </a:lnTo>
                <a:lnTo>
                  <a:pt x="0" y="0"/>
                </a:lnTo>
                <a:lnTo>
                  <a:pt x="0" y="6857999"/>
                </a:lnTo>
                <a:close/>
              </a:path>
            </a:pathLst>
          </a:custGeom>
          <a:solidFill>
            <a:srgbClr val="464652"/>
          </a:solidFill>
        </p:spPr>
        <p:txBody>
          <a:bodyPr wrap="square" lIns="0" tIns="0" rIns="0" bIns="0" rtlCol="0"/>
          <a:lstStyle/>
          <a:p>
            <a:endParaRPr/>
          </a:p>
        </p:txBody>
      </p:sp>
      <p:sp>
        <p:nvSpPr>
          <p:cNvPr id="3" name="object 3"/>
          <p:cNvSpPr/>
          <p:nvPr/>
        </p:nvSpPr>
        <p:spPr>
          <a:xfrm>
            <a:off x="1219200" y="2819400"/>
            <a:ext cx="9753600" cy="1280160"/>
          </a:xfrm>
          <a:custGeom>
            <a:avLst/>
            <a:gdLst/>
            <a:ahLst/>
            <a:cxnLst/>
            <a:rect l="l" t="t" r="r" b="b"/>
            <a:pathLst>
              <a:path w="9753600" h="1280160">
                <a:moveTo>
                  <a:pt x="0" y="1280159"/>
                </a:moveTo>
                <a:lnTo>
                  <a:pt x="9753599" y="1280159"/>
                </a:lnTo>
                <a:lnTo>
                  <a:pt x="9753599" y="0"/>
                </a:lnTo>
                <a:lnTo>
                  <a:pt x="0" y="0"/>
                </a:lnTo>
                <a:lnTo>
                  <a:pt x="0" y="1280159"/>
                </a:lnTo>
                <a:close/>
              </a:path>
            </a:pathLst>
          </a:custGeom>
          <a:ln w="6349">
            <a:solidFill>
              <a:srgbClr val="717BA2"/>
            </a:solidFill>
          </a:ln>
        </p:spPr>
        <p:txBody>
          <a:bodyPr wrap="square" lIns="0" tIns="0" rIns="0" bIns="0" rtlCol="0"/>
          <a:lstStyle/>
          <a:p>
            <a:endParaRPr/>
          </a:p>
        </p:txBody>
      </p:sp>
      <p:sp>
        <p:nvSpPr>
          <p:cNvPr id="4" name="object 4"/>
          <p:cNvSpPr/>
          <p:nvPr/>
        </p:nvSpPr>
        <p:spPr>
          <a:xfrm>
            <a:off x="1219200" y="2819400"/>
            <a:ext cx="304800" cy="1280160"/>
          </a:xfrm>
          <a:custGeom>
            <a:avLst/>
            <a:gdLst/>
            <a:ahLst/>
            <a:cxnLst/>
            <a:rect l="l" t="t" r="r" b="b"/>
            <a:pathLst>
              <a:path w="304800" h="1280160">
                <a:moveTo>
                  <a:pt x="0" y="1280159"/>
                </a:moveTo>
                <a:lnTo>
                  <a:pt x="304799" y="1280159"/>
                </a:lnTo>
                <a:lnTo>
                  <a:pt x="304799" y="0"/>
                </a:lnTo>
                <a:lnTo>
                  <a:pt x="0" y="0"/>
                </a:lnTo>
                <a:lnTo>
                  <a:pt x="0" y="1280159"/>
                </a:lnTo>
                <a:close/>
              </a:path>
            </a:pathLst>
          </a:custGeom>
          <a:solidFill>
            <a:srgbClr val="717BA2"/>
          </a:solidFill>
        </p:spPr>
        <p:txBody>
          <a:bodyPr wrap="square" lIns="0" tIns="0" rIns="0" bIns="0" rtlCol="0"/>
          <a:lstStyle/>
          <a:p>
            <a:endParaRPr/>
          </a:p>
        </p:txBody>
      </p:sp>
      <p:sp>
        <p:nvSpPr>
          <p:cNvPr id="5" name="object 5"/>
          <p:cNvSpPr txBox="1"/>
          <p:nvPr/>
        </p:nvSpPr>
        <p:spPr>
          <a:xfrm>
            <a:off x="1704595" y="3081296"/>
            <a:ext cx="3189605" cy="492443"/>
          </a:xfrm>
          <a:prstGeom prst="rect">
            <a:avLst/>
          </a:prstGeom>
        </p:spPr>
        <p:txBody>
          <a:bodyPr vert="horz" wrap="square" lIns="0" tIns="0" rIns="0" bIns="0" rtlCol="0">
            <a:spAutoFit/>
          </a:bodyPr>
          <a:lstStyle/>
          <a:p>
            <a:pPr marL="12700">
              <a:lnSpc>
                <a:spcPct val="100000"/>
              </a:lnSpc>
            </a:pPr>
            <a:r>
              <a:rPr lang="en-US" sz="3200" dirty="0">
                <a:solidFill>
                  <a:srgbClr val="DDE9EC"/>
                </a:solidFill>
                <a:latin typeface="Calibri"/>
                <a:cs typeface="Calibri"/>
              </a:rPr>
              <a:t>Broadcast Receiver</a:t>
            </a:r>
            <a:endParaRPr sz="3200" dirty="0">
              <a:latin typeface="Calibri"/>
              <a:cs typeface="Calibri"/>
            </a:endParaRPr>
          </a:p>
        </p:txBody>
      </p:sp>
      <p:sp>
        <p:nvSpPr>
          <p:cNvPr id="6" name="object 6"/>
          <p:cNvSpPr txBox="1"/>
          <p:nvPr/>
        </p:nvSpPr>
        <p:spPr>
          <a:xfrm>
            <a:off x="1505446" y="6417440"/>
            <a:ext cx="205740" cy="203835"/>
          </a:xfrm>
          <a:prstGeom prst="rect">
            <a:avLst/>
          </a:prstGeom>
        </p:spPr>
        <p:txBody>
          <a:bodyPr vert="horz" wrap="square" lIns="0" tIns="0" rIns="0" bIns="0" rtlCol="0">
            <a:spAutoFit/>
          </a:bodyPr>
          <a:lstStyle/>
          <a:p>
            <a:pPr marL="12700">
              <a:lnSpc>
                <a:spcPct val="100000"/>
              </a:lnSpc>
            </a:pPr>
            <a:r>
              <a:rPr sz="1400" spc="5" dirty="0">
                <a:solidFill>
                  <a:srgbClr val="DDE9EC"/>
                </a:solidFill>
                <a:latin typeface="Gill Sans MT"/>
                <a:cs typeface="Gill Sans MT"/>
              </a:rPr>
              <a:t>34</a:t>
            </a:r>
            <a:endParaRPr sz="1400">
              <a:latin typeface="Gill Sans MT"/>
              <a:cs typeface="Gill Sans MT"/>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extLst>
      <p:ext uri="{BB962C8B-B14F-4D97-AF65-F5344CB8AC3E}">
        <p14:creationId xmlns:p14="http://schemas.microsoft.com/office/powerpoint/2010/main" val="2809861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22D0-FCC8-42AE-A9C1-F0013CD296F1}"/>
              </a:ext>
            </a:extLst>
          </p:cNvPr>
          <p:cNvSpPr>
            <a:spLocks noGrp="1"/>
          </p:cNvSpPr>
          <p:nvPr>
            <p:ph type="title"/>
          </p:nvPr>
        </p:nvSpPr>
        <p:spPr>
          <a:xfrm>
            <a:off x="688340" y="672968"/>
            <a:ext cx="10815318" cy="492443"/>
          </a:xfrm>
        </p:spPr>
        <p:txBody>
          <a:bodyPr/>
          <a:lstStyle/>
          <a:p>
            <a:r>
              <a:rPr lang="en-US" dirty="0"/>
              <a:t>Broadcast Receiver</a:t>
            </a:r>
          </a:p>
        </p:txBody>
      </p:sp>
      <p:sp>
        <p:nvSpPr>
          <p:cNvPr id="3" name="Text Placeholder 2">
            <a:extLst>
              <a:ext uri="{FF2B5EF4-FFF2-40B4-BE49-F238E27FC236}">
                <a16:creationId xmlns:a16="http://schemas.microsoft.com/office/drawing/2014/main" id="{E6CE7AF7-4FC0-4CDA-A96D-D1E67F196A0D}"/>
              </a:ext>
            </a:extLst>
          </p:cNvPr>
          <p:cNvSpPr>
            <a:spLocks noGrp="1"/>
          </p:cNvSpPr>
          <p:nvPr>
            <p:ph type="body" idx="1"/>
          </p:nvPr>
        </p:nvSpPr>
        <p:spPr>
          <a:xfrm>
            <a:off x="688340" y="1305809"/>
            <a:ext cx="10815318" cy="3939540"/>
          </a:xfrm>
        </p:spPr>
        <p:txBody>
          <a:bodyPr/>
          <a:lstStyle/>
          <a:p>
            <a:pPr marL="342900" indent="-342900">
              <a:buFont typeface="Arial" panose="020B0604020202020204" pitchFamily="34" charset="0"/>
              <a:buChar char="•"/>
            </a:pPr>
            <a:r>
              <a:rPr lang="en-US" sz="3200" dirty="0"/>
              <a:t>The system automatically sends broadcasts when various system events occur</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a:t>The broadcast message itself is wrapped in an </a:t>
            </a:r>
            <a:r>
              <a:rPr lang="en-US" sz="3200" dirty="0">
                <a:solidFill>
                  <a:srgbClr val="7030A0"/>
                </a:solidFill>
              </a:rPr>
              <a:t>Intent</a:t>
            </a:r>
            <a:r>
              <a:rPr lang="en-US" sz="3200" dirty="0"/>
              <a:t> object whose action string identifies the event that occurred</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a:t>We must include intent filters in order to specify the broadcast actions your receiver subscribes to.</a:t>
            </a:r>
          </a:p>
        </p:txBody>
      </p:sp>
    </p:spTree>
    <p:extLst>
      <p:ext uri="{BB962C8B-B14F-4D97-AF65-F5344CB8AC3E}">
        <p14:creationId xmlns:p14="http://schemas.microsoft.com/office/powerpoint/2010/main" val="3891344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C735-12A1-407F-BB1C-3BFBD3897F5B}"/>
              </a:ext>
            </a:extLst>
          </p:cNvPr>
          <p:cNvSpPr>
            <a:spLocks noGrp="1"/>
          </p:cNvSpPr>
          <p:nvPr>
            <p:ph type="title"/>
          </p:nvPr>
        </p:nvSpPr>
        <p:spPr>
          <a:xfrm>
            <a:off x="688340" y="672968"/>
            <a:ext cx="10815318" cy="492443"/>
          </a:xfrm>
        </p:spPr>
        <p:txBody>
          <a:bodyPr/>
          <a:lstStyle/>
          <a:p>
            <a:r>
              <a:rPr lang="en-US" dirty="0" err="1"/>
              <a:t>Wifi</a:t>
            </a:r>
            <a:r>
              <a:rPr lang="en-US" dirty="0"/>
              <a:t> Broadcaster</a:t>
            </a:r>
          </a:p>
        </p:txBody>
      </p:sp>
      <p:sp>
        <p:nvSpPr>
          <p:cNvPr id="4" name="Rectangle 1">
            <a:extLst>
              <a:ext uri="{FF2B5EF4-FFF2-40B4-BE49-F238E27FC236}">
                <a16:creationId xmlns:a16="http://schemas.microsoft.com/office/drawing/2014/main" id="{619A42EB-97D0-45F3-B5CA-34EE7102E707}"/>
              </a:ext>
            </a:extLst>
          </p:cNvPr>
          <p:cNvSpPr>
            <a:spLocks noGrp="1" noChangeArrowheads="1"/>
          </p:cNvSpPr>
          <p:nvPr>
            <p:ph type="body" idx="1"/>
          </p:nvPr>
        </p:nvSpPr>
        <p:spPr bwMode="auto">
          <a:xfrm>
            <a:off x="533400" y="1292890"/>
            <a:ext cx="10495181" cy="54784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IntentFilter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IntentFilter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theFilter.addAction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android.net.wifi.supplicant.CONNECTION_CHANGE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theFilter.addAction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android.net.wifi.STATE_CHANGE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yourReceiver</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BroadcastReceiver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onReceive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(Context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Intent intent)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WifiManager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wifiManager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WifiManager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context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getSystemService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Context.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WIFI_SERVICE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NetworkInfo</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networkInfo</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intent.getParcelableExtra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WifiManager.</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EXTRA_NETWORK_INFO</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networkInfo</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networkInfo.getType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ConnectivityManager.</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TYPE_WIFI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//get the different network states</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networkInfo.getState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NetworkInfo.State.</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CONNECTED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startTransfer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Starting the Transfer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Registers the receiver so that your service will listen for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broadcasts</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.registerReceiver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yourReceiver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828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I</a:t>
            </a:r>
            <a:r>
              <a:rPr spc="-35" dirty="0"/>
              <a:t>n</a:t>
            </a:r>
            <a:r>
              <a:rPr spc="-45" dirty="0"/>
              <a:t>t</a:t>
            </a:r>
            <a:r>
              <a:rPr dirty="0"/>
              <a:t>e</a:t>
            </a:r>
            <a:r>
              <a:rPr spc="-30" dirty="0"/>
              <a:t>n</a:t>
            </a:r>
            <a:r>
              <a:rPr dirty="0"/>
              <a:t>t</a:t>
            </a:r>
          </a:p>
        </p:txBody>
      </p:sp>
      <p:sp>
        <p:nvSpPr>
          <p:cNvPr id="3" name="object 3"/>
          <p:cNvSpPr txBox="1"/>
          <p:nvPr/>
        </p:nvSpPr>
        <p:spPr>
          <a:xfrm>
            <a:off x="688340" y="1308857"/>
            <a:ext cx="9781540" cy="1214755"/>
          </a:xfrm>
          <a:prstGeom prst="rect">
            <a:avLst/>
          </a:prstGeom>
        </p:spPr>
        <p:txBody>
          <a:bodyPr vert="horz" wrap="square" lIns="0" tIns="0" rIns="0" bIns="0" rtlCol="0">
            <a:spAutoFit/>
          </a:bodyPr>
          <a:lstStyle/>
          <a:p>
            <a:pPr marL="12700">
              <a:lnSpc>
                <a:spcPct val="100000"/>
              </a:lnSpc>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An</a:t>
            </a:r>
            <a:r>
              <a:rPr sz="2400" spc="-70" dirty="0">
                <a:latin typeface="Times New Roman"/>
                <a:cs typeface="Times New Roman"/>
              </a:rPr>
              <a:t> </a:t>
            </a:r>
            <a:r>
              <a:rPr sz="2400" b="1" spc="-10" dirty="0">
                <a:latin typeface="Calibri"/>
                <a:cs typeface="Calibri"/>
              </a:rPr>
              <a:t>i</a:t>
            </a:r>
            <a:r>
              <a:rPr sz="2400" b="1" spc="-50" dirty="0">
                <a:latin typeface="Calibri"/>
                <a:cs typeface="Calibri"/>
              </a:rPr>
              <a:t>n</a:t>
            </a:r>
            <a:r>
              <a:rPr sz="2400" b="1" spc="-40" dirty="0">
                <a:latin typeface="Calibri"/>
                <a:cs typeface="Calibri"/>
              </a:rPr>
              <a:t>t</a:t>
            </a:r>
            <a:r>
              <a:rPr sz="2400" b="1" spc="-5" dirty="0">
                <a:latin typeface="Calibri"/>
                <a:cs typeface="Calibri"/>
              </a:rPr>
              <a:t>e</a:t>
            </a:r>
            <a:r>
              <a:rPr sz="2400" b="1" spc="-25" dirty="0">
                <a:latin typeface="Calibri"/>
                <a:cs typeface="Calibri"/>
              </a:rPr>
              <a:t>n</a:t>
            </a:r>
            <a:r>
              <a:rPr sz="2400" b="1" spc="-10" dirty="0">
                <a:latin typeface="Calibri"/>
                <a:cs typeface="Calibri"/>
              </a:rPr>
              <a:t>t</a:t>
            </a:r>
            <a:r>
              <a:rPr sz="2400" b="1" spc="-55" dirty="0">
                <a:latin typeface="Times New Roman"/>
                <a:cs typeface="Times New Roman"/>
              </a:rPr>
              <a:t> </a:t>
            </a:r>
            <a:r>
              <a:rPr sz="2400" dirty="0">
                <a:latin typeface="Calibri"/>
                <a:cs typeface="Calibri"/>
              </a:rPr>
              <a:t>is</a:t>
            </a:r>
            <a:r>
              <a:rPr sz="2400" spc="-60" dirty="0">
                <a:latin typeface="Times New Roman"/>
                <a:cs typeface="Times New Roman"/>
              </a:rPr>
              <a:t> </a:t>
            </a:r>
            <a:r>
              <a:rPr sz="2400" dirty="0">
                <a:latin typeface="Calibri"/>
                <a:cs typeface="Calibri"/>
              </a:rPr>
              <a:t>an</a:t>
            </a:r>
            <a:r>
              <a:rPr sz="2400" spc="-60" dirty="0">
                <a:latin typeface="Times New Roman"/>
                <a:cs typeface="Times New Roman"/>
              </a:rPr>
              <a:t> </a:t>
            </a:r>
            <a:r>
              <a:rPr sz="2400" dirty="0">
                <a:latin typeface="Calibri"/>
                <a:cs typeface="Calibri"/>
              </a:rPr>
              <a:t>a</a:t>
            </a:r>
            <a:r>
              <a:rPr sz="2400" spc="-20" dirty="0">
                <a:latin typeface="Calibri"/>
                <a:cs typeface="Calibri"/>
              </a:rPr>
              <a:t>b</a:t>
            </a:r>
            <a:r>
              <a:rPr sz="2400" spc="-30" dirty="0">
                <a:latin typeface="Calibri"/>
                <a:cs typeface="Calibri"/>
              </a:rPr>
              <a:t>s</a:t>
            </a:r>
            <a:r>
              <a:rPr sz="2400" spc="-10" dirty="0">
                <a:latin typeface="Calibri"/>
                <a:cs typeface="Calibri"/>
              </a:rPr>
              <a:t>t</a:t>
            </a:r>
            <a:r>
              <a:rPr sz="2400" spc="-55" dirty="0">
                <a:latin typeface="Calibri"/>
                <a:cs typeface="Calibri"/>
              </a:rPr>
              <a:t>r</a:t>
            </a:r>
            <a:r>
              <a:rPr sz="2400" spc="-15" dirty="0">
                <a:latin typeface="Calibri"/>
                <a:cs typeface="Calibri"/>
              </a:rPr>
              <a:t>a</a:t>
            </a:r>
            <a:r>
              <a:rPr sz="2400" spc="-10" dirty="0">
                <a:latin typeface="Calibri"/>
                <a:cs typeface="Calibri"/>
              </a:rPr>
              <a:t>ct</a:t>
            </a:r>
            <a:r>
              <a:rPr sz="2400" spc="-85" dirty="0">
                <a:latin typeface="Times New Roman"/>
                <a:cs typeface="Times New Roman"/>
              </a:rPr>
              <a:t> </a:t>
            </a:r>
            <a:r>
              <a:rPr sz="2400" spc="-20" dirty="0">
                <a:latin typeface="Calibri"/>
                <a:cs typeface="Calibri"/>
              </a:rPr>
              <a:t>des</a:t>
            </a:r>
            <a:r>
              <a:rPr sz="2400" spc="-10" dirty="0">
                <a:latin typeface="Calibri"/>
                <a:cs typeface="Calibri"/>
              </a:rPr>
              <a:t>c</a:t>
            </a:r>
            <a:r>
              <a:rPr sz="2400" dirty="0">
                <a:latin typeface="Calibri"/>
                <a:cs typeface="Calibri"/>
              </a:rPr>
              <a:t>ri</a:t>
            </a:r>
            <a:r>
              <a:rPr sz="2400" spc="-15" dirty="0">
                <a:latin typeface="Calibri"/>
                <a:cs typeface="Calibri"/>
              </a:rPr>
              <a:t>p</a:t>
            </a:r>
            <a:r>
              <a:rPr sz="2400" dirty="0">
                <a:latin typeface="Calibri"/>
                <a:cs typeface="Calibri"/>
              </a:rPr>
              <a:t>ti</a:t>
            </a:r>
            <a:r>
              <a:rPr sz="2400" spc="-5" dirty="0">
                <a:latin typeface="Calibri"/>
                <a:cs typeface="Calibri"/>
              </a:rPr>
              <a:t>o</a:t>
            </a:r>
            <a:r>
              <a:rPr sz="2400" dirty="0">
                <a:latin typeface="Calibri"/>
                <a:cs typeface="Calibri"/>
              </a:rPr>
              <a:t>n</a:t>
            </a:r>
            <a:r>
              <a:rPr sz="2400" spc="-80" dirty="0">
                <a:latin typeface="Times New Roman"/>
                <a:cs typeface="Times New Roman"/>
              </a:rPr>
              <a:t> </a:t>
            </a:r>
            <a:r>
              <a:rPr sz="2400" spc="-5" dirty="0">
                <a:latin typeface="Calibri"/>
                <a:cs typeface="Calibri"/>
              </a:rPr>
              <a:t>o</a:t>
            </a:r>
            <a:r>
              <a:rPr sz="2400" dirty="0">
                <a:latin typeface="Calibri"/>
                <a:cs typeface="Calibri"/>
              </a:rPr>
              <a:t>f</a:t>
            </a:r>
            <a:r>
              <a:rPr sz="2400" spc="-60" dirty="0">
                <a:latin typeface="Times New Roman"/>
                <a:cs typeface="Times New Roman"/>
              </a:rPr>
              <a:t> </a:t>
            </a:r>
            <a:r>
              <a:rPr sz="2400" dirty="0">
                <a:latin typeface="Calibri"/>
                <a:cs typeface="Calibri"/>
              </a:rPr>
              <a:t>an</a:t>
            </a:r>
            <a:r>
              <a:rPr sz="2400" spc="-60" dirty="0">
                <a:latin typeface="Times New Roman"/>
                <a:cs typeface="Times New Roman"/>
              </a:rPr>
              <a:t> </a:t>
            </a:r>
            <a:r>
              <a:rPr sz="2400" spc="-20" dirty="0">
                <a:latin typeface="Calibri"/>
                <a:cs typeface="Calibri"/>
              </a:rPr>
              <a:t>ope</a:t>
            </a:r>
            <a:r>
              <a:rPr sz="2400" spc="-60" dirty="0">
                <a:latin typeface="Calibri"/>
                <a:cs typeface="Calibri"/>
              </a:rPr>
              <a:t>r</a:t>
            </a:r>
            <a:r>
              <a:rPr sz="2400" spc="-25" dirty="0">
                <a:latin typeface="Calibri"/>
                <a:cs typeface="Calibri"/>
              </a:rPr>
              <a:t>a</a:t>
            </a:r>
            <a:r>
              <a:rPr sz="2400" dirty="0">
                <a:latin typeface="Calibri"/>
                <a:cs typeface="Calibri"/>
              </a:rPr>
              <a:t>ti</a:t>
            </a:r>
            <a:r>
              <a:rPr sz="2400" spc="-5" dirty="0">
                <a:latin typeface="Calibri"/>
                <a:cs typeface="Calibri"/>
              </a:rPr>
              <a:t>o</a:t>
            </a:r>
            <a:r>
              <a:rPr sz="2400" dirty="0">
                <a:latin typeface="Calibri"/>
                <a:cs typeface="Calibri"/>
              </a:rPr>
              <a:t>n</a:t>
            </a:r>
            <a:r>
              <a:rPr sz="2400" spc="-80" dirty="0">
                <a:latin typeface="Times New Roman"/>
                <a:cs typeface="Times New Roman"/>
              </a:rPr>
              <a:t> </a:t>
            </a:r>
            <a:r>
              <a:rPr sz="2400" spc="-35" dirty="0">
                <a:latin typeface="Calibri"/>
                <a:cs typeface="Calibri"/>
              </a:rPr>
              <a:t>t</a:t>
            </a:r>
            <a:r>
              <a:rPr sz="2400" dirty="0">
                <a:latin typeface="Calibri"/>
                <a:cs typeface="Calibri"/>
              </a:rPr>
              <a:t>o</a:t>
            </a:r>
            <a:r>
              <a:rPr sz="2400" spc="-60" dirty="0">
                <a:latin typeface="Times New Roman"/>
                <a:cs typeface="Times New Roman"/>
              </a:rPr>
              <a:t> </a:t>
            </a:r>
            <a:r>
              <a:rPr sz="2400" spc="-20" dirty="0">
                <a:latin typeface="Calibri"/>
                <a:cs typeface="Calibri"/>
              </a:rPr>
              <a:t>b</a:t>
            </a:r>
            <a:r>
              <a:rPr sz="2400" spc="-15" dirty="0">
                <a:latin typeface="Calibri"/>
                <a:cs typeface="Calibri"/>
              </a:rPr>
              <a:t>e</a:t>
            </a:r>
            <a:r>
              <a:rPr sz="2400" spc="-60" dirty="0">
                <a:latin typeface="Times New Roman"/>
                <a:cs typeface="Times New Roman"/>
              </a:rPr>
              <a:t> </a:t>
            </a:r>
            <a:r>
              <a:rPr sz="2400" spc="-20" dirty="0">
                <a:latin typeface="Calibri"/>
                <a:cs typeface="Calibri"/>
              </a:rPr>
              <a:t>per</a:t>
            </a:r>
            <a:r>
              <a:rPr sz="2400" spc="-55" dirty="0">
                <a:latin typeface="Calibri"/>
                <a:cs typeface="Calibri"/>
              </a:rPr>
              <a:t>f</a:t>
            </a:r>
            <a:r>
              <a:rPr sz="2400" spc="-20" dirty="0">
                <a:latin typeface="Calibri"/>
                <a:cs typeface="Calibri"/>
              </a:rPr>
              <a:t>ormed</a:t>
            </a:r>
            <a:endParaRPr sz="2400">
              <a:latin typeface="Calibri"/>
              <a:cs typeface="Calibri"/>
            </a:endParaRPr>
          </a:p>
          <a:p>
            <a:pPr marL="12700">
              <a:lnSpc>
                <a:spcPct val="100000"/>
              </a:lnSpc>
              <a:spcBef>
                <a:spcPts val="600"/>
              </a:spcBef>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It</a:t>
            </a:r>
            <a:r>
              <a:rPr sz="2400" spc="-95" dirty="0">
                <a:latin typeface="Times New Roman"/>
                <a:cs typeface="Times New Roman"/>
              </a:rPr>
              <a:t> </a:t>
            </a:r>
            <a:r>
              <a:rPr sz="2400" dirty="0">
                <a:latin typeface="Calibri"/>
                <a:cs typeface="Calibri"/>
              </a:rPr>
              <a:t>all</a:t>
            </a:r>
            <a:r>
              <a:rPr sz="2400" spc="-20" dirty="0">
                <a:latin typeface="Calibri"/>
                <a:cs typeface="Calibri"/>
              </a:rPr>
              <a:t>o</a:t>
            </a:r>
            <a:r>
              <a:rPr sz="2400" spc="-30" dirty="0">
                <a:latin typeface="Calibri"/>
                <a:cs typeface="Calibri"/>
              </a:rPr>
              <a:t>w</a:t>
            </a:r>
            <a:r>
              <a:rPr sz="2400" dirty="0">
                <a:latin typeface="Calibri"/>
                <a:cs typeface="Calibri"/>
              </a:rPr>
              <a:t>s</a:t>
            </a:r>
            <a:r>
              <a:rPr sz="2400" spc="-60" dirty="0">
                <a:latin typeface="Times New Roman"/>
                <a:cs typeface="Times New Roman"/>
              </a:rPr>
              <a:t> </a:t>
            </a:r>
            <a:r>
              <a:rPr sz="2400" dirty="0">
                <a:latin typeface="Calibri"/>
                <a:cs typeface="Calibri"/>
              </a:rPr>
              <a:t>ap</a:t>
            </a:r>
            <a:r>
              <a:rPr sz="2400" spc="-10" dirty="0">
                <a:latin typeface="Calibri"/>
                <a:cs typeface="Calibri"/>
              </a:rPr>
              <a:t>p</a:t>
            </a:r>
            <a:r>
              <a:rPr sz="2400" dirty="0">
                <a:latin typeface="Calibri"/>
                <a:cs typeface="Calibri"/>
              </a:rPr>
              <a:t>li</a:t>
            </a:r>
            <a:r>
              <a:rPr sz="2400" spc="-25" dirty="0">
                <a:latin typeface="Calibri"/>
                <a:cs typeface="Calibri"/>
              </a:rPr>
              <a:t>ca</a:t>
            </a:r>
            <a:r>
              <a:rPr sz="2400" dirty="0">
                <a:latin typeface="Calibri"/>
                <a:cs typeface="Calibri"/>
              </a:rPr>
              <a:t>ti</a:t>
            </a:r>
            <a:r>
              <a:rPr sz="2400" spc="-10" dirty="0">
                <a:latin typeface="Calibri"/>
                <a:cs typeface="Calibri"/>
              </a:rPr>
              <a:t>o</a:t>
            </a:r>
            <a:r>
              <a:rPr sz="2400" dirty="0">
                <a:latin typeface="Calibri"/>
                <a:cs typeface="Calibri"/>
              </a:rPr>
              <a:t>n</a:t>
            </a:r>
            <a:r>
              <a:rPr sz="2400" spc="-60" dirty="0">
                <a:latin typeface="Times New Roman"/>
                <a:cs typeface="Times New Roman"/>
              </a:rPr>
              <a:t> </a:t>
            </a:r>
            <a:r>
              <a:rPr sz="2400" spc="-25" dirty="0">
                <a:latin typeface="Calibri"/>
                <a:cs typeface="Calibri"/>
              </a:rPr>
              <a:t>c</a:t>
            </a:r>
            <a:r>
              <a:rPr sz="2400" spc="-5" dirty="0">
                <a:latin typeface="Calibri"/>
                <a:cs typeface="Calibri"/>
              </a:rPr>
              <a:t>omp</a:t>
            </a:r>
            <a:r>
              <a:rPr sz="2400" spc="-15" dirty="0">
                <a:latin typeface="Calibri"/>
                <a:cs typeface="Calibri"/>
              </a:rPr>
              <a:t>o</a:t>
            </a:r>
            <a:r>
              <a:rPr sz="2400" spc="-5" dirty="0">
                <a:latin typeface="Calibri"/>
                <a:cs typeface="Calibri"/>
              </a:rPr>
              <a:t>ne</a:t>
            </a:r>
            <a:r>
              <a:rPr sz="2400" spc="-25" dirty="0">
                <a:latin typeface="Calibri"/>
                <a:cs typeface="Calibri"/>
              </a:rPr>
              <a:t>n</a:t>
            </a:r>
            <a:r>
              <a:rPr sz="2400" dirty="0">
                <a:latin typeface="Calibri"/>
                <a:cs typeface="Calibri"/>
              </a:rPr>
              <a:t>ts</a:t>
            </a:r>
            <a:r>
              <a:rPr sz="2400" spc="-80" dirty="0">
                <a:latin typeface="Times New Roman"/>
                <a:cs typeface="Times New Roman"/>
              </a:rPr>
              <a:t> </a:t>
            </a:r>
            <a:r>
              <a:rPr sz="2400" spc="-25" dirty="0">
                <a:latin typeface="Calibri"/>
                <a:cs typeface="Calibri"/>
              </a:rPr>
              <a:t>t</a:t>
            </a:r>
            <a:r>
              <a:rPr sz="2400" dirty="0">
                <a:latin typeface="Calibri"/>
                <a:cs typeface="Calibri"/>
              </a:rPr>
              <a:t>o</a:t>
            </a:r>
            <a:r>
              <a:rPr sz="2400" spc="-70" dirty="0">
                <a:latin typeface="Times New Roman"/>
                <a:cs typeface="Times New Roman"/>
              </a:rPr>
              <a:t> </a:t>
            </a:r>
            <a:r>
              <a:rPr sz="2400" spc="-45" dirty="0">
                <a:latin typeface="Calibri"/>
                <a:cs typeface="Calibri"/>
              </a:rPr>
              <a:t>r</a:t>
            </a:r>
            <a:r>
              <a:rPr sz="2400" dirty="0">
                <a:latin typeface="Calibri"/>
                <a:cs typeface="Calibri"/>
              </a:rPr>
              <a:t>eque</a:t>
            </a:r>
            <a:r>
              <a:rPr sz="2400" spc="-30" dirty="0">
                <a:latin typeface="Calibri"/>
                <a:cs typeface="Calibri"/>
              </a:rPr>
              <a:t>s</a:t>
            </a:r>
            <a:r>
              <a:rPr sz="2400" dirty="0">
                <a:latin typeface="Calibri"/>
                <a:cs typeface="Calibri"/>
              </a:rPr>
              <a:t>t</a:t>
            </a:r>
            <a:r>
              <a:rPr sz="2400" spc="-60" dirty="0">
                <a:latin typeface="Times New Roman"/>
                <a:cs typeface="Times New Roman"/>
              </a:rPr>
              <a:t> </a:t>
            </a:r>
            <a:r>
              <a:rPr sz="2400" spc="-5" dirty="0">
                <a:latin typeface="Calibri"/>
                <a:cs typeface="Calibri"/>
              </a:rPr>
              <a:t>funct</a:t>
            </a:r>
            <a:r>
              <a:rPr sz="2400" dirty="0">
                <a:latin typeface="Calibri"/>
                <a:cs typeface="Calibri"/>
              </a:rPr>
              <a:t>i</a:t>
            </a:r>
            <a:r>
              <a:rPr sz="2400" spc="-15" dirty="0">
                <a:latin typeface="Calibri"/>
                <a:cs typeface="Calibri"/>
              </a:rPr>
              <a:t>o</a:t>
            </a:r>
            <a:r>
              <a:rPr sz="2400" spc="-5" dirty="0">
                <a:latin typeface="Calibri"/>
                <a:cs typeface="Calibri"/>
              </a:rPr>
              <a:t>na</a:t>
            </a:r>
            <a:r>
              <a:rPr sz="2400" dirty="0">
                <a:latin typeface="Calibri"/>
                <a:cs typeface="Calibri"/>
              </a:rPr>
              <a:t>lity</a:t>
            </a:r>
            <a:r>
              <a:rPr sz="2400" spc="-70" dirty="0">
                <a:latin typeface="Times New Roman"/>
                <a:cs typeface="Times New Roman"/>
              </a:rPr>
              <a:t> </a:t>
            </a:r>
            <a:r>
              <a:rPr sz="2400" spc="-5" dirty="0">
                <a:latin typeface="Calibri"/>
                <a:cs typeface="Calibri"/>
              </a:rPr>
              <a:t>f</a:t>
            </a:r>
            <a:r>
              <a:rPr sz="2400" spc="-40" dirty="0">
                <a:latin typeface="Calibri"/>
                <a:cs typeface="Calibri"/>
              </a:rPr>
              <a:t>r</a:t>
            </a:r>
            <a:r>
              <a:rPr sz="2400" spc="-5" dirty="0">
                <a:latin typeface="Calibri"/>
                <a:cs typeface="Calibri"/>
              </a:rPr>
              <a:t>o</a:t>
            </a:r>
            <a:r>
              <a:rPr sz="2400" dirty="0">
                <a:latin typeface="Calibri"/>
                <a:cs typeface="Calibri"/>
              </a:rPr>
              <a:t>m</a:t>
            </a:r>
            <a:r>
              <a:rPr sz="2400" spc="-80" dirty="0">
                <a:latin typeface="Times New Roman"/>
                <a:cs typeface="Times New Roman"/>
              </a:rPr>
              <a:t> </a:t>
            </a:r>
            <a:r>
              <a:rPr sz="2400" spc="-5" dirty="0">
                <a:latin typeface="Calibri"/>
                <a:cs typeface="Calibri"/>
              </a:rPr>
              <a:t>ot</a:t>
            </a:r>
            <a:r>
              <a:rPr sz="2400" spc="-10" dirty="0">
                <a:latin typeface="Calibri"/>
                <a:cs typeface="Calibri"/>
              </a:rPr>
              <a:t>h</a:t>
            </a:r>
            <a:r>
              <a:rPr sz="2400" dirty="0">
                <a:latin typeface="Calibri"/>
                <a:cs typeface="Calibri"/>
              </a:rPr>
              <a:t>er</a:t>
            </a:r>
            <a:r>
              <a:rPr sz="2400" spc="-60" dirty="0">
                <a:latin typeface="Times New Roman"/>
                <a:cs typeface="Times New Roman"/>
              </a:rPr>
              <a:t> </a:t>
            </a:r>
            <a:r>
              <a:rPr sz="2400" dirty="0">
                <a:latin typeface="Calibri"/>
                <a:cs typeface="Calibri"/>
              </a:rPr>
              <a:t>ap</a:t>
            </a:r>
            <a:r>
              <a:rPr sz="2400" spc="-15" dirty="0">
                <a:latin typeface="Calibri"/>
                <a:cs typeface="Calibri"/>
              </a:rPr>
              <a:t>p</a:t>
            </a:r>
            <a:r>
              <a:rPr sz="2400" dirty="0">
                <a:latin typeface="Calibri"/>
                <a:cs typeface="Calibri"/>
              </a:rPr>
              <a:t>s</a:t>
            </a:r>
            <a:endParaRPr sz="2400">
              <a:latin typeface="Calibri"/>
              <a:cs typeface="Calibri"/>
            </a:endParaRPr>
          </a:p>
          <a:p>
            <a:pPr marL="12700">
              <a:lnSpc>
                <a:spcPct val="100000"/>
              </a:lnSpc>
              <a:spcBef>
                <a:spcPts val="600"/>
              </a:spcBef>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35" dirty="0">
                <a:latin typeface="Calibri"/>
                <a:cs typeface="Calibri"/>
              </a:rPr>
              <a:t>F</a:t>
            </a:r>
            <a:r>
              <a:rPr sz="2400" spc="-20" dirty="0">
                <a:latin typeface="Calibri"/>
                <a:cs typeface="Calibri"/>
              </a:rPr>
              <a:t>o</a:t>
            </a:r>
            <a:r>
              <a:rPr sz="2400" spc="-10" dirty="0">
                <a:latin typeface="Calibri"/>
                <a:cs typeface="Calibri"/>
              </a:rPr>
              <a:t>r</a:t>
            </a:r>
            <a:r>
              <a:rPr sz="2400" spc="-75" dirty="0">
                <a:latin typeface="Times New Roman"/>
                <a:cs typeface="Times New Roman"/>
              </a:rPr>
              <a:t> </a:t>
            </a:r>
            <a:r>
              <a:rPr sz="2400" spc="-50" dirty="0">
                <a:latin typeface="Calibri"/>
                <a:cs typeface="Calibri"/>
              </a:rPr>
              <a:t>e</a:t>
            </a:r>
            <a:r>
              <a:rPr sz="2400" spc="-45" dirty="0">
                <a:latin typeface="Calibri"/>
                <a:cs typeface="Calibri"/>
              </a:rPr>
              <a:t>x</a:t>
            </a:r>
            <a:r>
              <a:rPr sz="2400" dirty="0">
                <a:latin typeface="Calibri"/>
                <a:cs typeface="Calibri"/>
              </a:rPr>
              <a:t>ampl</a:t>
            </a:r>
            <a:r>
              <a:rPr sz="2400" spc="-10" dirty="0">
                <a:latin typeface="Calibri"/>
                <a:cs typeface="Calibri"/>
              </a:rPr>
              <a:t>e,</a:t>
            </a:r>
            <a:r>
              <a:rPr sz="2400" spc="-75" dirty="0">
                <a:latin typeface="Times New Roman"/>
                <a:cs typeface="Times New Roman"/>
              </a:rPr>
              <a:t> </a:t>
            </a:r>
            <a:r>
              <a:rPr sz="2400" spc="-35" dirty="0">
                <a:latin typeface="Calibri"/>
                <a:cs typeface="Calibri"/>
              </a:rPr>
              <a:t>t</a:t>
            </a:r>
            <a:r>
              <a:rPr sz="2400" dirty="0">
                <a:latin typeface="Calibri"/>
                <a:cs typeface="Calibri"/>
              </a:rPr>
              <a:t>o</a:t>
            </a:r>
            <a:r>
              <a:rPr sz="2400" spc="-75" dirty="0">
                <a:latin typeface="Times New Roman"/>
                <a:cs typeface="Times New Roman"/>
              </a:rPr>
              <a:t> </a:t>
            </a:r>
            <a:r>
              <a:rPr sz="2400" spc="-30" dirty="0">
                <a:latin typeface="Calibri"/>
                <a:cs typeface="Calibri"/>
              </a:rPr>
              <a:t>s</a:t>
            </a:r>
            <a:r>
              <a:rPr sz="2400" spc="-35" dirty="0">
                <a:latin typeface="Calibri"/>
                <a:cs typeface="Calibri"/>
              </a:rPr>
              <a:t>t</a:t>
            </a:r>
            <a:r>
              <a:rPr sz="2400" spc="-10" dirty="0">
                <a:latin typeface="Calibri"/>
                <a:cs typeface="Calibri"/>
              </a:rPr>
              <a:t>art</a:t>
            </a:r>
            <a:r>
              <a:rPr sz="2400" spc="-80" dirty="0">
                <a:latin typeface="Times New Roman"/>
                <a:cs typeface="Times New Roman"/>
              </a:rPr>
              <a:t> </a:t>
            </a:r>
            <a:r>
              <a:rPr sz="2400" dirty="0">
                <a:latin typeface="Calibri"/>
                <a:cs typeface="Calibri"/>
              </a:rPr>
              <a:t>an</a:t>
            </a:r>
            <a:r>
              <a:rPr sz="2400" spc="-60" dirty="0">
                <a:latin typeface="Times New Roman"/>
                <a:cs typeface="Times New Roman"/>
              </a:rPr>
              <a:t> </a:t>
            </a:r>
            <a:r>
              <a:rPr sz="2400" spc="-15" dirty="0">
                <a:latin typeface="Calibri"/>
                <a:cs typeface="Calibri"/>
              </a:rPr>
              <a:t>a</a:t>
            </a:r>
            <a:r>
              <a:rPr sz="2400" spc="-10" dirty="0">
                <a:latin typeface="Calibri"/>
                <a:cs typeface="Calibri"/>
              </a:rPr>
              <a:t>c</a:t>
            </a:r>
            <a:r>
              <a:rPr sz="2400" dirty="0">
                <a:latin typeface="Calibri"/>
                <a:cs typeface="Calibri"/>
              </a:rPr>
              <a:t>tivi</a:t>
            </a:r>
            <a:r>
              <a:rPr sz="2400" spc="-10" dirty="0">
                <a:latin typeface="Calibri"/>
                <a:cs typeface="Calibri"/>
              </a:rPr>
              <a:t>ty</a:t>
            </a:r>
            <a:r>
              <a:rPr sz="2400" spc="-75" dirty="0">
                <a:latin typeface="Times New Roman"/>
                <a:cs typeface="Times New Roman"/>
              </a:rPr>
              <a:t> </a:t>
            </a:r>
            <a:r>
              <a:rPr sz="2400" spc="-35" dirty="0">
                <a:latin typeface="Calibri"/>
                <a:cs typeface="Calibri"/>
              </a:rPr>
              <a:t>y</a:t>
            </a:r>
            <a:r>
              <a:rPr sz="2400" spc="-5" dirty="0">
                <a:latin typeface="Calibri"/>
                <a:cs typeface="Calibri"/>
              </a:rPr>
              <a:t>o</a:t>
            </a:r>
            <a:r>
              <a:rPr sz="2400" dirty="0">
                <a:latin typeface="Calibri"/>
                <a:cs typeface="Calibri"/>
              </a:rPr>
              <a:t>u</a:t>
            </a:r>
            <a:r>
              <a:rPr sz="2400" spc="-80" dirty="0">
                <a:latin typeface="Times New Roman"/>
                <a:cs typeface="Times New Roman"/>
              </a:rPr>
              <a:t> </a:t>
            </a:r>
            <a:r>
              <a:rPr sz="2400" spc="-35" dirty="0">
                <a:latin typeface="Calibri"/>
                <a:cs typeface="Calibri"/>
              </a:rPr>
              <a:t>c</a:t>
            </a:r>
            <a:r>
              <a:rPr sz="2400" dirty="0">
                <a:latin typeface="Calibri"/>
                <a:cs typeface="Calibri"/>
              </a:rPr>
              <a:t>an</a:t>
            </a:r>
            <a:r>
              <a:rPr sz="2400" spc="-55" dirty="0">
                <a:latin typeface="Times New Roman"/>
                <a:cs typeface="Times New Roman"/>
              </a:rPr>
              <a:t> </a:t>
            </a:r>
            <a:r>
              <a:rPr sz="2400" spc="-5" dirty="0">
                <a:latin typeface="Calibri"/>
                <a:cs typeface="Calibri"/>
              </a:rPr>
              <a:t>us</a:t>
            </a:r>
            <a:r>
              <a:rPr sz="2400" dirty="0">
                <a:latin typeface="Calibri"/>
                <a:cs typeface="Calibri"/>
              </a:rPr>
              <a:t>e</a:t>
            </a:r>
            <a:r>
              <a:rPr sz="2400" spc="-55"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dirty="0">
                <a:latin typeface="Calibri"/>
                <a:cs typeface="Calibri"/>
              </a:rPr>
              <a:t>meth</a:t>
            </a:r>
            <a:r>
              <a:rPr sz="2400" spc="-15" dirty="0">
                <a:latin typeface="Calibri"/>
                <a:cs typeface="Calibri"/>
              </a:rPr>
              <a:t>o</a:t>
            </a:r>
            <a:r>
              <a:rPr sz="2400" dirty="0">
                <a:latin typeface="Calibri"/>
                <a:cs typeface="Calibri"/>
              </a:rPr>
              <a:t>d</a:t>
            </a:r>
            <a:r>
              <a:rPr sz="2400" spc="-60" dirty="0">
                <a:latin typeface="Times New Roman"/>
                <a:cs typeface="Times New Roman"/>
              </a:rPr>
              <a:t> </a:t>
            </a:r>
            <a:r>
              <a:rPr sz="2400" b="1" spc="-35" dirty="0">
                <a:latin typeface="Calibri"/>
                <a:cs typeface="Calibri"/>
              </a:rPr>
              <a:t>s</a:t>
            </a:r>
            <a:r>
              <a:rPr sz="2400" b="1" spc="-40" dirty="0">
                <a:latin typeface="Calibri"/>
                <a:cs typeface="Calibri"/>
              </a:rPr>
              <a:t>t</a:t>
            </a:r>
            <a:r>
              <a:rPr sz="2400" b="1" spc="-15" dirty="0">
                <a:latin typeface="Calibri"/>
                <a:cs typeface="Calibri"/>
              </a:rPr>
              <a:t>artAct</a:t>
            </a:r>
            <a:r>
              <a:rPr sz="2400" b="1" spc="-25" dirty="0">
                <a:latin typeface="Calibri"/>
                <a:cs typeface="Calibri"/>
              </a:rPr>
              <a:t>i</a:t>
            </a:r>
            <a:r>
              <a:rPr sz="2400" b="1" spc="-15" dirty="0">
                <a:latin typeface="Calibri"/>
                <a:cs typeface="Calibri"/>
              </a:rPr>
              <a:t>vit</a:t>
            </a:r>
            <a:r>
              <a:rPr sz="2400" b="1" spc="-10" dirty="0">
                <a:latin typeface="Calibri"/>
                <a:cs typeface="Calibri"/>
              </a:rPr>
              <a:t>y</a:t>
            </a:r>
            <a:r>
              <a:rPr sz="2400" spc="-5" dirty="0">
                <a:latin typeface="Calibri"/>
                <a:cs typeface="Calibri"/>
              </a:rPr>
              <a:t>(</a:t>
            </a:r>
            <a:r>
              <a:rPr sz="2400" dirty="0">
                <a:latin typeface="Calibri"/>
                <a:cs typeface="Calibri"/>
              </a:rPr>
              <a:t>i</a:t>
            </a:r>
            <a:r>
              <a:rPr sz="2400" spc="-25" dirty="0">
                <a:latin typeface="Calibri"/>
                <a:cs typeface="Calibri"/>
              </a:rPr>
              <a:t>n</a:t>
            </a:r>
            <a:r>
              <a:rPr sz="2400" spc="-35" dirty="0">
                <a:latin typeface="Calibri"/>
                <a:cs typeface="Calibri"/>
              </a:rPr>
              <a:t>t</a:t>
            </a:r>
            <a:r>
              <a:rPr sz="2400" spc="-15" dirty="0">
                <a:latin typeface="Calibri"/>
                <a:cs typeface="Calibri"/>
              </a:rPr>
              <a:t>e</a:t>
            </a:r>
            <a:r>
              <a:rPr sz="2400" spc="-40" dirty="0">
                <a:latin typeface="Calibri"/>
                <a:cs typeface="Calibri"/>
              </a:rPr>
              <a:t>n</a:t>
            </a:r>
            <a:r>
              <a:rPr sz="2400" dirty="0">
                <a:latin typeface="Calibri"/>
                <a:cs typeface="Calibri"/>
              </a:rPr>
              <a:t>t)</a:t>
            </a:r>
            <a:endParaRPr sz="2400">
              <a:latin typeface="Calibri"/>
              <a:cs typeface="Calibri"/>
            </a:endParaRPr>
          </a:p>
        </p:txBody>
      </p:sp>
      <p:sp>
        <p:nvSpPr>
          <p:cNvPr id="4" name="object 4"/>
          <p:cNvSpPr/>
          <p:nvPr/>
        </p:nvSpPr>
        <p:spPr>
          <a:xfrm>
            <a:off x="3791590" y="2802349"/>
            <a:ext cx="4709800" cy="307402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92746" y="6417440"/>
            <a:ext cx="140335" cy="203835"/>
          </a:xfrm>
          <a:prstGeom prst="rect">
            <a:avLst/>
          </a:prstGeom>
        </p:spPr>
        <p:txBody>
          <a:bodyPr vert="horz" wrap="square" lIns="0" tIns="0" rIns="0" bIns="0" rtlCol="0">
            <a:spAutoFit/>
          </a:bodyPr>
          <a:lstStyle/>
          <a:p>
            <a:pPr marL="25400">
              <a:lnSpc>
                <a:spcPct val="100000"/>
              </a:lnSpc>
            </a:pPr>
            <a:fld id="{81D60167-4931-47E6-BA6A-407CBD079E47}" type="slidenum">
              <a:rPr sz="1400" dirty="0">
                <a:solidFill>
                  <a:srgbClr val="DDE9EC"/>
                </a:solidFill>
                <a:latin typeface="Gill Sans MT"/>
                <a:cs typeface="Gill Sans MT"/>
              </a:rPr>
              <a:t>3</a:t>
            </a:fld>
            <a:endParaRPr sz="1400">
              <a:latin typeface="Gill Sans MT"/>
              <a:cs typeface="Gill Sans MT"/>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7999"/>
                </a:moveTo>
                <a:lnTo>
                  <a:pt x="12191999" y="6857999"/>
                </a:lnTo>
                <a:lnTo>
                  <a:pt x="12191999" y="0"/>
                </a:lnTo>
                <a:lnTo>
                  <a:pt x="0" y="0"/>
                </a:lnTo>
                <a:lnTo>
                  <a:pt x="0" y="6857999"/>
                </a:lnTo>
                <a:close/>
              </a:path>
            </a:pathLst>
          </a:custGeom>
          <a:solidFill>
            <a:srgbClr val="464652"/>
          </a:solidFill>
        </p:spPr>
        <p:txBody>
          <a:bodyPr wrap="square" lIns="0" tIns="0" rIns="0" bIns="0" rtlCol="0"/>
          <a:lstStyle/>
          <a:p>
            <a:endParaRPr/>
          </a:p>
        </p:txBody>
      </p:sp>
      <p:sp>
        <p:nvSpPr>
          <p:cNvPr id="3" name="object 3"/>
          <p:cNvSpPr/>
          <p:nvPr/>
        </p:nvSpPr>
        <p:spPr>
          <a:xfrm>
            <a:off x="1219200" y="2819400"/>
            <a:ext cx="9753600" cy="1280160"/>
          </a:xfrm>
          <a:custGeom>
            <a:avLst/>
            <a:gdLst/>
            <a:ahLst/>
            <a:cxnLst/>
            <a:rect l="l" t="t" r="r" b="b"/>
            <a:pathLst>
              <a:path w="9753600" h="1280160">
                <a:moveTo>
                  <a:pt x="0" y="1280159"/>
                </a:moveTo>
                <a:lnTo>
                  <a:pt x="9753599" y="1280159"/>
                </a:lnTo>
                <a:lnTo>
                  <a:pt x="9753599" y="0"/>
                </a:lnTo>
                <a:lnTo>
                  <a:pt x="0" y="0"/>
                </a:lnTo>
                <a:lnTo>
                  <a:pt x="0" y="1280159"/>
                </a:lnTo>
                <a:close/>
              </a:path>
            </a:pathLst>
          </a:custGeom>
          <a:ln w="6349">
            <a:solidFill>
              <a:srgbClr val="717BA2"/>
            </a:solidFill>
          </a:ln>
        </p:spPr>
        <p:txBody>
          <a:bodyPr wrap="square" lIns="0" tIns="0" rIns="0" bIns="0" rtlCol="0"/>
          <a:lstStyle/>
          <a:p>
            <a:endParaRPr/>
          </a:p>
        </p:txBody>
      </p:sp>
      <p:sp>
        <p:nvSpPr>
          <p:cNvPr id="4" name="object 4"/>
          <p:cNvSpPr/>
          <p:nvPr/>
        </p:nvSpPr>
        <p:spPr>
          <a:xfrm>
            <a:off x="1219200" y="2819400"/>
            <a:ext cx="304800" cy="1280160"/>
          </a:xfrm>
          <a:custGeom>
            <a:avLst/>
            <a:gdLst/>
            <a:ahLst/>
            <a:cxnLst/>
            <a:rect l="l" t="t" r="r" b="b"/>
            <a:pathLst>
              <a:path w="304800" h="1280160">
                <a:moveTo>
                  <a:pt x="0" y="1280159"/>
                </a:moveTo>
                <a:lnTo>
                  <a:pt x="304799" y="1280159"/>
                </a:lnTo>
                <a:lnTo>
                  <a:pt x="304799" y="0"/>
                </a:lnTo>
                <a:lnTo>
                  <a:pt x="0" y="0"/>
                </a:lnTo>
                <a:lnTo>
                  <a:pt x="0" y="1280159"/>
                </a:lnTo>
                <a:close/>
              </a:path>
            </a:pathLst>
          </a:custGeom>
          <a:solidFill>
            <a:srgbClr val="717BA2"/>
          </a:solidFill>
        </p:spPr>
        <p:txBody>
          <a:bodyPr wrap="square" lIns="0" tIns="0" rIns="0" bIns="0" rtlCol="0"/>
          <a:lstStyle/>
          <a:p>
            <a:endParaRPr/>
          </a:p>
        </p:txBody>
      </p:sp>
      <p:sp>
        <p:nvSpPr>
          <p:cNvPr id="5" name="object 5"/>
          <p:cNvSpPr txBox="1"/>
          <p:nvPr/>
        </p:nvSpPr>
        <p:spPr>
          <a:xfrm>
            <a:off x="1704595" y="3081296"/>
            <a:ext cx="3189605" cy="433070"/>
          </a:xfrm>
          <a:prstGeom prst="rect">
            <a:avLst/>
          </a:prstGeom>
        </p:spPr>
        <p:txBody>
          <a:bodyPr vert="horz" wrap="square" lIns="0" tIns="0" rIns="0" bIns="0" rtlCol="0">
            <a:spAutoFit/>
          </a:bodyPr>
          <a:lstStyle/>
          <a:p>
            <a:pPr marL="12700">
              <a:lnSpc>
                <a:spcPct val="100000"/>
              </a:lnSpc>
            </a:pPr>
            <a:r>
              <a:rPr sz="3200" dirty="0">
                <a:solidFill>
                  <a:srgbClr val="DDE9EC"/>
                </a:solidFill>
                <a:latin typeface="Calibri"/>
                <a:cs typeface="Calibri"/>
              </a:rPr>
              <a:t>Ge</a:t>
            </a:r>
            <a:r>
              <a:rPr sz="3200" spc="-55" dirty="0">
                <a:solidFill>
                  <a:srgbClr val="DDE9EC"/>
                </a:solidFill>
                <a:latin typeface="Calibri"/>
                <a:cs typeface="Calibri"/>
              </a:rPr>
              <a:t>s</a:t>
            </a:r>
            <a:r>
              <a:rPr sz="3200" dirty="0">
                <a:solidFill>
                  <a:srgbClr val="DDE9EC"/>
                </a:solidFill>
                <a:latin typeface="Calibri"/>
                <a:cs typeface="Calibri"/>
              </a:rPr>
              <a:t>tu</a:t>
            </a:r>
            <a:r>
              <a:rPr sz="3200" spc="-50" dirty="0">
                <a:solidFill>
                  <a:srgbClr val="DDE9EC"/>
                </a:solidFill>
                <a:latin typeface="Calibri"/>
                <a:cs typeface="Calibri"/>
              </a:rPr>
              <a:t>r</a:t>
            </a:r>
            <a:r>
              <a:rPr sz="3200" dirty="0">
                <a:solidFill>
                  <a:srgbClr val="DDE9EC"/>
                </a:solidFill>
                <a:latin typeface="Calibri"/>
                <a:cs typeface="Calibri"/>
              </a:rPr>
              <a:t>es</a:t>
            </a:r>
            <a:r>
              <a:rPr sz="3200" spc="-100" dirty="0">
                <a:solidFill>
                  <a:srgbClr val="DDE9EC"/>
                </a:solidFill>
                <a:latin typeface="Times New Roman"/>
                <a:cs typeface="Times New Roman"/>
              </a:rPr>
              <a:t> </a:t>
            </a:r>
            <a:r>
              <a:rPr sz="3200" spc="-5" dirty="0">
                <a:solidFill>
                  <a:srgbClr val="DDE9EC"/>
                </a:solidFill>
                <a:latin typeface="Calibri"/>
                <a:cs typeface="Calibri"/>
              </a:rPr>
              <a:t>D</a:t>
            </a:r>
            <a:r>
              <a:rPr sz="3200" spc="-15" dirty="0">
                <a:solidFill>
                  <a:srgbClr val="DDE9EC"/>
                </a:solidFill>
                <a:latin typeface="Calibri"/>
                <a:cs typeface="Calibri"/>
              </a:rPr>
              <a:t>e</a:t>
            </a:r>
            <a:r>
              <a:rPr sz="3200" spc="-45" dirty="0">
                <a:solidFill>
                  <a:srgbClr val="DDE9EC"/>
                </a:solidFill>
                <a:latin typeface="Calibri"/>
                <a:cs typeface="Calibri"/>
              </a:rPr>
              <a:t>t</a:t>
            </a:r>
            <a:r>
              <a:rPr sz="3200" dirty="0">
                <a:solidFill>
                  <a:srgbClr val="DDE9EC"/>
                </a:solidFill>
                <a:latin typeface="Calibri"/>
                <a:cs typeface="Calibri"/>
              </a:rPr>
              <a:t>ect</a:t>
            </a:r>
            <a:r>
              <a:rPr sz="3200" spc="-15" dirty="0">
                <a:solidFill>
                  <a:srgbClr val="DDE9EC"/>
                </a:solidFill>
                <a:latin typeface="Calibri"/>
                <a:cs typeface="Calibri"/>
              </a:rPr>
              <a:t>i</a:t>
            </a:r>
            <a:r>
              <a:rPr sz="3200" spc="-5" dirty="0">
                <a:solidFill>
                  <a:srgbClr val="DDE9EC"/>
                </a:solidFill>
                <a:latin typeface="Calibri"/>
                <a:cs typeface="Calibri"/>
              </a:rPr>
              <a:t>on</a:t>
            </a:r>
            <a:endParaRPr sz="3200">
              <a:latin typeface="Calibri"/>
              <a:cs typeface="Calibri"/>
            </a:endParaRPr>
          </a:p>
        </p:txBody>
      </p:sp>
      <p:sp>
        <p:nvSpPr>
          <p:cNvPr id="6" name="object 6"/>
          <p:cNvSpPr txBox="1"/>
          <p:nvPr/>
        </p:nvSpPr>
        <p:spPr>
          <a:xfrm>
            <a:off x="1505446" y="6417440"/>
            <a:ext cx="205740" cy="203835"/>
          </a:xfrm>
          <a:prstGeom prst="rect">
            <a:avLst/>
          </a:prstGeom>
        </p:spPr>
        <p:txBody>
          <a:bodyPr vert="horz" wrap="square" lIns="0" tIns="0" rIns="0" bIns="0" rtlCol="0">
            <a:spAutoFit/>
          </a:bodyPr>
          <a:lstStyle/>
          <a:p>
            <a:pPr marL="12700">
              <a:lnSpc>
                <a:spcPct val="100000"/>
              </a:lnSpc>
            </a:pPr>
            <a:r>
              <a:rPr sz="1400" spc="5" dirty="0">
                <a:solidFill>
                  <a:srgbClr val="DDE9EC"/>
                </a:solidFill>
                <a:latin typeface="Gill Sans MT"/>
                <a:cs typeface="Gill Sans MT"/>
              </a:rPr>
              <a:t>34</a:t>
            </a:r>
            <a:endParaRPr sz="1400">
              <a:latin typeface="Gill Sans MT"/>
              <a:cs typeface="Gill Sans MT"/>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D</a:t>
            </a:r>
            <a:r>
              <a:rPr spc="-15" dirty="0"/>
              <a:t>e</a:t>
            </a:r>
            <a:r>
              <a:rPr spc="-45" dirty="0"/>
              <a:t>t</a:t>
            </a:r>
            <a:r>
              <a:rPr dirty="0"/>
              <a:t>ect</a:t>
            </a:r>
            <a:r>
              <a:rPr spc="-5" dirty="0"/>
              <a:t>i</a:t>
            </a:r>
            <a:r>
              <a:rPr spc="-15" dirty="0"/>
              <a:t>n</a:t>
            </a:r>
            <a:r>
              <a:rPr dirty="0"/>
              <a:t>g</a:t>
            </a:r>
            <a:r>
              <a:rPr spc="-75" dirty="0">
                <a:latin typeface="Times New Roman"/>
                <a:cs typeface="Times New Roman"/>
              </a:rPr>
              <a:t> </a:t>
            </a:r>
            <a:r>
              <a:rPr spc="-5" dirty="0"/>
              <a:t>Commo</a:t>
            </a:r>
            <a:r>
              <a:rPr dirty="0"/>
              <a:t>n</a:t>
            </a:r>
            <a:r>
              <a:rPr spc="-65" dirty="0">
                <a:latin typeface="Times New Roman"/>
                <a:cs typeface="Times New Roman"/>
              </a:rPr>
              <a:t> </a:t>
            </a:r>
            <a:r>
              <a:rPr dirty="0"/>
              <a:t>Ge</a:t>
            </a:r>
            <a:r>
              <a:rPr spc="-45" dirty="0"/>
              <a:t>s</a:t>
            </a:r>
            <a:r>
              <a:rPr dirty="0"/>
              <a:t>tu</a:t>
            </a:r>
            <a:r>
              <a:rPr spc="-45" dirty="0"/>
              <a:t>r</a:t>
            </a:r>
            <a:r>
              <a:rPr dirty="0"/>
              <a:t>es</a:t>
            </a:r>
          </a:p>
        </p:txBody>
      </p:sp>
      <p:sp>
        <p:nvSpPr>
          <p:cNvPr id="3" name="object 3"/>
          <p:cNvSpPr txBox="1"/>
          <p:nvPr/>
        </p:nvSpPr>
        <p:spPr>
          <a:xfrm>
            <a:off x="688340" y="1308857"/>
            <a:ext cx="6254115" cy="1504315"/>
          </a:xfrm>
          <a:prstGeom prst="rect">
            <a:avLst/>
          </a:prstGeom>
        </p:spPr>
        <p:txBody>
          <a:bodyPr vert="horz" wrap="square" lIns="0" tIns="0" rIns="0" bIns="0" rtlCol="0">
            <a:spAutoFit/>
          </a:bodyPr>
          <a:lstStyle/>
          <a:p>
            <a:pPr marL="12700">
              <a:lnSpc>
                <a:spcPct val="100000"/>
              </a:lnSpc>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15" dirty="0">
                <a:latin typeface="Calibri"/>
                <a:cs typeface="Calibri"/>
              </a:rPr>
              <a:t>Ge</a:t>
            </a:r>
            <a:r>
              <a:rPr sz="2400" spc="-35" dirty="0">
                <a:latin typeface="Calibri"/>
                <a:cs typeface="Calibri"/>
              </a:rPr>
              <a:t>s</a:t>
            </a:r>
            <a:r>
              <a:rPr sz="2400" spc="-15" dirty="0">
                <a:latin typeface="Calibri"/>
                <a:cs typeface="Calibri"/>
              </a:rPr>
              <a:t>tu</a:t>
            </a:r>
            <a:r>
              <a:rPr sz="2400" spc="-45" dirty="0">
                <a:latin typeface="Calibri"/>
                <a:cs typeface="Calibri"/>
              </a:rPr>
              <a:t>r</a:t>
            </a:r>
            <a:r>
              <a:rPr sz="2400" spc="-15" dirty="0">
                <a:latin typeface="Calibri"/>
                <a:cs typeface="Calibri"/>
              </a:rPr>
              <a:t>es</a:t>
            </a:r>
            <a:r>
              <a:rPr sz="2400" spc="-75" dirty="0">
                <a:latin typeface="Times New Roman"/>
                <a:cs typeface="Times New Roman"/>
              </a:rPr>
              <a:t> </a:t>
            </a:r>
            <a:r>
              <a:rPr sz="2400" spc="-15" dirty="0">
                <a:latin typeface="Calibri"/>
                <a:cs typeface="Calibri"/>
              </a:rPr>
              <a:t>a</a:t>
            </a:r>
            <a:r>
              <a:rPr sz="2400" spc="-45" dirty="0">
                <a:latin typeface="Calibri"/>
                <a:cs typeface="Calibri"/>
              </a:rPr>
              <a:t>r</a:t>
            </a:r>
            <a:r>
              <a:rPr sz="2400" spc="-15" dirty="0">
                <a:latin typeface="Calibri"/>
                <a:cs typeface="Calibri"/>
              </a:rPr>
              <a:t>e</a:t>
            </a:r>
            <a:r>
              <a:rPr sz="2400" spc="-60" dirty="0">
                <a:latin typeface="Times New Roman"/>
                <a:cs typeface="Times New Roman"/>
              </a:rPr>
              <a:t> </a:t>
            </a:r>
            <a:r>
              <a:rPr sz="2400" dirty="0">
                <a:latin typeface="Calibri"/>
                <a:cs typeface="Calibri"/>
              </a:rPr>
              <a:t>mot</a:t>
            </a:r>
            <a:r>
              <a:rPr sz="2400" spc="-5" dirty="0">
                <a:latin typeface="Calibri"/>
                <a:cs typeface="Calibri"/>
              </a:rPr>
              <a:t>ion</a:t>
            </a:r>
            <a:r>
              <a:rPr sz="2400" dirty="0">
                <a:latin typeface="Calibri"/>
                <a:cs typeface="Calibri"/>
              </a:rPr>
              <a:t>s</a:t>
            </a:r>
            <a:r>
              <a:rPr sz="2400" spc="-80" dirty="0">
                <a:latin typeface="Times New Roman"/>
                <a:cs typeface="Times New Roman"/>
              </a:rPr>
              <a:t> </a:t>
            </a:r>
            <a:r>
              <a:rPr sz="2400" dirty="0">
                <a:latin typeface="Calibri"/>
                <a:cs typeface="Calibri"/>
              </a:rPr>
              <a:t>th</a:t>
            </a:r>
            <a:r>
              <a:rPr sz="2400" spc="-25" dirty="0">
                <a:latin typeface="Calibri"/>
                <a:cs typeface="Calibri"/>
              </a:rPr>
              <a:t>a</a:t>
            </a:r>
            <a:r>
              <a:rPr sz="2400" spc="-10" dirty="0">
                <a:latin typeface="Calibri"/>
                <a:cs typeface="Calibri"/>
              </a:rPr>
              <a:t>t</a:t>
            </a:r>
            <a:r>
              <a:rPr sz="2400" spc="-75" dirty="0">
                <a:latin typeface="Times New Roman"/>
                <a:cs typeface="Times New Roman"/>
              </a:rPr>
              <a:t> </a:t>
            </a:r>
            <a:r>
              <a:rPr sz="2400" dirty="0">
                <a:latin typeface="Calibri"/>
                <a:cs typeface="Calibri"/>
              </a:rPr>
              <a:t>tri</a:t>
            </a:r>
            <a:r>
              <a:rPr sz="2400" spc="0" dirty="0">
                <a:latin typeface="Calibri"/>
                <a:cs typeface="Calibri"/>
              </a:rPr>
              <a:t>g</a:t>
            </a:r>
            <a:r>
              <a:rPr sz="2400" spc="-45" dirty="0">
                <a:latin typeface="Calibri"/>
                <a:cs typeface="Calibri"/>
              </a:rPr>
              <a:t>g</a:t>
            </a:r>
            <a:r>
              <a:rPr sz="2400" spc="-15" dirty="0">
                <a:latin typeface="Calibri"/>
                <a:cs typeface="Calibri"/>
              </a:rPr>
              <a:t>er</a:t>
            </a:r>
            <a:r>
              <a:rPr sz="2400" spc="-65" dirty="0">
                <a:latin typeface="Times New Roman"/>
                <a:cs typeface="Times New Roman"/>
              </a:rPr>
              <a:t> </a:t>
            </a:r>
            <a:r>
              <a:rPr sz="2400" dirty="0">
                <a:latin typeface="Calibri"/>
                <a:cs typeface="Calibri"/>
              </a:rPr>
              <a:t>i</a:t>
            </a:r>
            <a:r>
              <a:rPr sz="2400" spc="-25" dirty="0">
                <a:latin typeface="Calibri"/>
                <a:cs typeface="Calibri"/>
              </a:rPr>
              <a:t>n</a:t>
            </a:r>
            <a:r>
              <a:rPr sz="2400" spc="-35" dirty="0">
                <a:latin typeface="Calibri"/>
                <a:cs typeface="Calibri"/>
              </a:rPr>
              <a:t>t</a:t>
            </a:r>
            <a:r>
              <a:rPr sz="2400" spc="-15" dirty="0">
                <a:latin typeface="Calibri"/>
                <a:cs typeface="Calibri"/>
              </a:rPr>
              <a:t>e</a:t>
            </a:r>
            <a:r>
              <a:rPr sz="2400" spc="-50" dirty="0">
                <a:latin typeface="Calibri"/>
                <a:cs typeface="Calibri"/>
              </a:rPr>
              <a:t>r</a:t>
            </a:r>
            <a:r>
              <a:rPr sz="2400" spc="-15" dirty="0">
                <a:latin typeface="Calibri"/>
                <a:cs typeface="Calibri"/>
              </a:rPr>
              <a:t>a</a:t>
            </a:r>
            <a:r>
              <a:rPr sz="2400" spc="-10" dirty="0">
                <a:latin typeface="Calibri"/>
                <a:cs typeface="Calibri"/>
              </a:rPr>
              <a:t>c</a:t>
            </a:r>
            <a:r>
              <a:rPr sz="2400" dirty="0">
                <a:latin typeface="Calibri"/>
                <a:cs typeface="Calibri"/>
              </a:rPr>
              <a:t>ti</a:t>
            </a:r>
            <a:r>
              <a:rPr sz="2400" spc="-5" dirty="0">
                <a:latin typeface="Calibri"/>
                <a:cs typeface="Calibri"/>
              </a:rPr>
              <a:t>ons</a:t>
            </a:r>
            <a:endParaRPr sz="2400">
              <a:latin typeface="Calibri"/>
              <a:cs typeface="Calibri"/>
            </a:endParaRPr>
          </a:p>
          <a:p>
            <a:pPr marL="287020">
              <a:lnSpc>
                <a:spcPct val="100000"/>
              </a:lnSpc>
            </a:pPr>
            <a:r>
              <a:rPr sz="2400" spc="-5" dirty="0">
                <a:latin typeface="Calibri"/>
                <a:cs typeface="Calibri"/>
              </a:rPr>
              <a:t>b</a:t>
            </a:r>
            <a:r>
              <a:rPr sz="2400" spc="-10" dirty="0">
                <a:latin typeface="Calibri"/>
                <a:cs typeface="Calibri"/>
              </a:rPr>
              <a:t>e</a:t>
            </a:r>
            <a:r>
              <a:rPr sz="2400" dirty="0">
                <a:latin typeface="Calibri"/>
                <a:cs typeface="Calibri"/>
              </a:rPr>
              <a:t>t</a:t>
            </a:r>
            <a:r>
              <a:rPr sz="2400" spc="-30" dirty="0">
                <a:latin typeface="Calibri"/>
                <a:cs typeface="Calibri"/>
              </a:rPr>
              <a:t>w</a:t>
            </a:r>
            <a:r>
              <a:rPr sz="2400" dirty="0">
                <a:latin typeface="Calibri"/>
                <a:cs typeface="Calibri"/>
              </a:rPr>
              <a:t>e</a:t>
            </a:r>
            <a:r>
              <a:rPr sz="2400" spc="5" dirty="0">
                <a:latin typeface="Calibri"/>
                <a:cs typeface="Calibri"/>
              </a:rPr>
              <a:t>e</a:t>
            </a:r>
            <a:r>
              <a:rPr sz="2400" dirty="0">
                <a:latin typeface="Calibri"/>
                <a:cs typeface="Calibri"/>
              </a:rPr>
              <a:t>n</a:t>
            </a:r>
            <a:r>
              <a:rPr sz="2400" spc="-75" dirty="0">
                <a:latin typeface="Times New Roman"/>
                <a:cs typeface="Times New Roman"/>
              </a:rPr>
              <a:t> </a:t>
            </a:r>
            <a:r>
              <a:rPr sz="2400" dirty="0">
                <a:latin typeface="Calibri"/>
                <a:cs typeface="Calibri"/>
              </a:rPr>
              <a:t>the</a:t>
            </a:r>
            <a:r>
              <a:rPr sz="2400" spc="-75" dirty="0">
                <a:latin typeface="Times New Roman"/>
                <a:cs typeface="Times New Roman"/>
              </a:rPr>
              <a:t> </a:t>
            </a:r>
            <a:r>
              <a:rPr sz="2400" spc="-25" dirty="0">
                <a:latin typeface="Calibri"/>
                <a:cs typeface="Calibri"/>
              </a:rPr>
              <a:t>t</a:t>
            </a:r>
            <a:r>
              <a:rPr sz="2400" spc="-5" dirty="0">
                <a:latin typeface="Calibri"/>
                <a:cs typeface="Calibri"/>
              </a:rPr>
              <a:t>o</a:t>
            </a:r>
            <a:r>
              <a:rPr sz="2400" spc="-10" dirty="0">
                <a:latin typeface="Calibri"/>
                <a:cs typeface="Calibri"/>
              </a:rPr>
              <a:t>u</a:t>
            </a:r>
            <a:r>
              <a:rPr sz="2400" dirty="0">
                <a:latin typeface="Calibri"/>
                <a:cs typeface="Calibri"/>
              </a:rPr>
              <a:t>ch</a:t>
            </a:r>
            <a:r>
              <a:rPr sz="2400" spc="-60" dirty="0">
                <a:latin typeface="Times New Roman"/>
                <a:cs typeface="Times New Roman"/>
              </a:rPr>
              <a:t> </a:t>
            </a:r>
            <a:r>
              <a:rPr sz="2400" spc="-5" dirty="0">
                <a:latin typeface="Calibri"/>
                <a:cs typeface="Calibri"/>
              </a:rPr>
              <a:t>sc</a:t>
            </a:r>
            <a:r>
              <a:rPr sz="2400" spc="-35" dirty="0">
                <a:latin typeface="Calibri"/>
                <a:cs typeface="Calibri"/>
              </a:rPr>
              <a:t>r</a:t>
            </a:r>
            <a:r>
              <a:rPr sz="2400" dirty="0">
                <a:latin typeface="Calibri"/>
                <a:cs typeface="Calibri"/>
              </a:rPr>
              <a:t>e</a:t>
            </a:r>
            <a:r>
              <a:rPr sz="2400" spc="5" dirty="0">
                <a:latin typeface="Calibri"/>
                <a:cs typeface="Calibri"/>
              </a:rPr>
              <a:t>e</a:t>
            </a:r>
            <a:r>
              <a:rPr sz="2400" dirty="0">
                <a:latin typeface="Calibri"/>
                <a:cs typeface="Calibri"/>
              </a:rPr>
              <a:t>n</a:t>
            </a:r>
            <a:r>
              <a:rPr sz="2400" spc="-60" dirty="0">
                <a:latin typeface="Times New Roman"/>
                <a:cs typeface="Times New Roman"/>
              </a:rPr>
              <a:t> </a:t>
            </a:r>
            <a:r>
              <a:rPr sz="2400" dirty="0">
                <a:latin typeface="Calibri"/>
                <a:cs typeface="Calibri"/>
              </a:rPr>
              <a:t>and</a:t>
            </a:r>
            <a:r>
              <a:rPr sz="2400" spc="-70" dirty="0">
                <a:latin typeface="Times New Roman"/>
                <a:cs typeface="Times New Roman"/>
              </a:rPr>
              <a:t> </a:t>
            </a:r>
            <a:r>
              <a:rPr sz="2400" dirty="0">
                <a:latin typeface="Calibri"/>
                <a:cs typeface="Calibri"/>
              </a:rPr>
              <a:t>the</a:t>
            </a:r>
            <a:r>
              <a:rPr sz="2400" spc="-75" dirty="0">
                <a:latin typeface="Times New Roman"/>
                <a:cs typeface="Times New Roman"/>
              </a:rPr>
              <a:t> </a:t>
            </a:r>
            <a:r>
              <a:rPr sz="2400" spc="-5" dirty="0">
                <a:latin typeface="Calibri"/>
                <a:cs typeface="Calibri"/>
              </a:rPr>
              <a:t>user</a:t>
            </a:r>
            <a:endParaRPr sz="2400">
              <a:latin typeface="Calibri"/>
              <a:cs typeface="Calibri"/>
            </a:endParaRPr>
          </a:p>
          <a:p>
            <a:pPr marL="287020" marR="5080" indent="-274320">
              <a:lnSpc>
                <a:spcPct val="100000"/>
              </a:lnSpc>
              <a:spcBef>
                <a:spcPts val="600"/>
              </a:spcBef>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Th</a:t>
            </a:r>
            <a:r>
              <a:rPr sz="2400" spc="-15" dirty="0">
                <a:latin typeface="Calibri"/>
                <a:cs typeface="Calibri"/>
              </a:rPr>
              <a:t>ey</a:t>
            </a:r>
            <a:r>
              <a:rPr sz="2400" spc="-70" dirty="0">
                <a:latin typeface="Times New Roman"/>
                <a:cs typeface="Times New Roman"/>
              </a:rPr>
              <a:t> </a:t>
            </a:r>
            <a:r>
              <a:rPr sz="2400" dirty="0">
                <a:latin typeface="Calibri"/>
                <a:cs typeface="Calibri"/>
              </a:rPr>
              <a:t>la</a:t>
            </a:r>
            <a:r>
              <a:rPr sz="2400" spc="-25" dirty="0">
                <a:latin typeface="Calibri"/>
                <a:cs typeface="Calibri"/>
              </a:rPr>
              <a:t>s</a:t>
            </a:r>
            <a:r>
              <a:rPr sz="2400" spc="-10" dirty="0">
                <a:latin typeface="Calibri"/>
                <a:cs typeface="Calibri"/>
              </a:rPr>
              <a:t>t</a:t>
            </a:r>
            <a:r>
              <a:rPr sz="2400" spc="-75" dirty="0">
                <a:latin typeface="Times New Roman"/>
                <a:cs typeface="Times New Roman"/>
              </a:rPr>
              <a:t> </a:t>
            </a:r>
            <a:r>
              <a:rPr sz="2400" spc="-15" dirty="0">
                <a:latin typeface="Calibri"/>
                <a:cs typeface="Calibri"/>
              </a:rPr>
              <a:t>f</a:t>
            </a:r>
            <a:r>
              <a:rPr sz="2400" spc="-45" dirty="0">
                <a:latin typeface="Calibri"/>
                <a:cs typeface="Calibri"/>
              </a:rPr>
              <a:t>r</a:t>
            </a:r>
            <a:r>
              <a:rPr sz="2400" spc="-5" dirty="0">
                <a:latin typeface="Calibri"/>
                <a:cs typeface="Calibri"/>
              </a:rPr>
              <a:t>o</a:t>
            </a:r>
            <a:r>
              <a:rPr sz="2400" dirty="0">
                <a:latin typeface="Calibri"/>
                <a:cs typeface="Calibri"/>
              </a:rPr>
              <a:t>m</a:t>
            </a:r>
            <a:r>
              <a:rPr sz="2400" spc="-60" dirty="0">
                <a:latin typeface="Times New Roman"/>
                <a:cs typeface="Times New Roman"/>
              </a:rPr>
              <a:t> </a:t>
            </a:r>
            <a:r>
              <a:rPr sz="2400" spc="-15" dirty="0">
                <a:latin typeface="Calibri"/>
                <a:cs typeface="Calibri"/>
              </a:rPr>
              <a:t>the</a:t>
            </a:r>
            <a:r>
              <a:rPr sz="2400" spc="-75" dirty="0">
                <a:latin typeface="Times New Roman"/>
                <a:cs typeface="Times New Roman"/>
              </a:rPr>
              <a:t> </a:t>
            </a:r>
            <a:r>
              <a:rPr sz="2400" spc="-5" dirty="0">
                <a:latin typeface="Calibri"/>
                <a:cs typeface="Calibri"/>
              </a:rPr>
              <a:t>f</a:t>
            </a:r>
            <a:r>
              <a:rPr sz="2400" dirty="0">
                <a:latin typeface="Calibri"/>
                <a:cs typeface="Calibri"/>
              </a:rPr>
              <a:t>i</a:t>
            </a:r>
            <a:r>
              <a:rPr sz="2400" spc="-45" dirty="0">
                <a:latin typeface="Calibri"/>
                <a:cs typeface="Calibri"/>
              </a:rPr>
              <a:t>r</a:t>
            </a:r>
            <a:r>
              <a:rPr sz="2400" spc="-30" dirty="0">
                <a:latin typeface="Calibri"/>
                <a:cs typeface="Calibri"/>
              </a:rPr>
              <a:t>s</a:t>
            </a:r>
            <a:r>
              <a:rPr sz="2400" spc="-10" dirty="0">
                <a:latin typeface="Calibri"/>
                <a:cs typeface="Calibri"/>
              </a:rPr>
              <a:t>t</a:t>
            </a:r>
            <a:r>
              <a:rPr sz="2400" spc="-75" dirty="0">
                <a:latin typeface="Times New Roman"/>
                <a:cs typeface="Times New Roman"/>
              </a:rPr>
              <a:t> </a:t>
            </a:r>
            <a:r>
              <a:rPr sz="2400" spc="-35" dirty="0">
                <a:latin typeface="Calibri"/>
                <a:cs typeface="Calibri"/>
              </a:rPr>
              <a:t>t</a:t>
            </a:r>
            <a:r>
              <a:rPr sz="2400" spc="-5" dirty="0">
                <a:latin typeface="Calibri"/>
                <a:cs typeface="Calibri"/>
              </a:rPr>
              <a:t>ouc</a:t>
            </a:r>
            <a:r>
              <a:rPr sz="2400" dirty="0">
                <a:latin typeface="Calibri"/>
                <a:cs typeface="Calibri"/>
              </a:rPr>
              <a:t>h</a:t>
            </a:r>
            <a:r>
              <a:rPr sz="2400" spc="-55" dirty="0">
                <a:latin typeface="Times New Roman"/>
                <a:cs typeface="Times New Roman"/>
              </a:rPr>
              <a:t> </a:t>
            </a:r>
            <a:r>
              <a:rPr sz="2400" spc="-10" dirty="0">
                <a:latin typeface="Calibri"/>
                <a:cs typeface="Calibri"/>
              </a:rPr>
              <a:t>o</a:t>
            </a:r>
            <a:r>
              <a:rPr sz="2400" dirty="0">
                <a:latin typeface="Calibri"/>
                <a:cs typeface="Calibri"/>
              </a:rPr>
              <a:t>n</a:t>
            </a:r>
            <a:r>
              <a:rPr sz="2400" spc="-60" dirty="0">
                <a:latin typeface="Times New Roman"/>
                <a:cs typeface="Times New Roman"/>
              </a:rPr>
              <a:t> </a:t>
            </a:r>
            <a:r>
              <a:rPr sz="2400" spc="-15" dirty="0">
                <a:latin typeface="Calibri"/>
                <a:cs typeface="Calibri"/>
              </a:rPr>
              <a:t>the</a:t>
            </a:r>
            <a:r>
              <a:rPr sz="2400" spc="-60" dirty="0">
                <a:latin typeface="Times New Roman"/>
                <a:cs typeface="Times New Roman"/>
              </a:rPr>
              <a:t> </a:t>
            </a:r>
            <a:r>
              <a:rPr sz="2400" spc="-15" dirty="0">
                <a:latin typeface="Calibri"/>
                <a:cs typeface="Calibri"/>
              </a:rPr>
              <a:t>sc</a:t>
            </a:r>
            <a:r>
              <a:rPr sz="2400" spc="-40" dirty="0">
                <a:latin typeface="Calibri"/>
                <a:cs typeface="Calibri"/>
              </a:rPr>
              <a:t>r</a:t>
            </a:r>
            <a:r>
              <a:rPr sz="2400" spc="-15" dirty="0">
                <a:latin typeface="Calibri"/>
                <a:cs typeface="Calibri"/>
              </a:rPr>
              <a:t>e</a:t>
            </a:r>
            <a:r>
              <a:rPr sz="2400" spc="-10" dirty="0">
                <a:latin typeface="Calibri"/>
                <a:cs typeface="Calibri"/>
              </a:rPr>
              <a:t>e</a:t>
            </a:r>
            <a:r>
              <a:rPr sz="2400" dirty="0">
                <a:latin typeface="Calibri"/>
                <a:cs typeface="Calibri"/>
              </a:rPr>
              <a:t>n</a:t>
            </a:r>
            <a:r>
              <a:rPr sz="2400" spc="-75" dirty="0">
                <a:latin typeface="Times New Roman"/>
                <a:cs typeface="Times New Roman"/>
              </a:rPr>
              <a:t> </a:t>
            </a:r>
            <a:r>
              <a:rPr sz="2400" spc="-35" dirty="0">
                <a:latin typeface="Calibri"/>
                <a:cs typeface="Calibri"/>
              </a:rPr>
              <a:t>t</a:t>
            </a:r>
            <a:r>
              <a:rPr sz="2400" dirty="0">
                <a:latin typeface="Calibri"/>
                <a:cs typeface="Calibri"/>
              </a:rPr>
              <a:t>o</a:t>
            </a:r>
            <a:r>
              <a:rPr sz="2400"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spc="-5" dirty="0">
                <a:latin typeface="Calibri"/>
                <a:cs typeface="Calibri"/>
              </a:rPr>
              <a:t>po</a:t>
            </a:r>
            <a:r>
              <a:rPr sz="2400" dirty="0">
                <a:latin typeface="Calibri"/>
                <a:cs typeface="Calibri"/>
              </a:rPr>
              <a:t>i</a:t>
            </a:r>
            <a:r>
              <a:rPr sz="2400" spc="-30" dirty="0">
                <a:latin typeface="Calibri"/>
                <a:cs typeface="Calibri"/>
              </a:rPr>
              <a:t>n</a:t>
            </a:r>
            <a:r>
              <a:rPr sz="2400" spc="-10" dirty="0">
                <a:latin typeface="Calibri"/>
                <a:cs typeface="Calibri"/>
              </a:rPr>
              <a:t>t</a:t>
            </a:r>
            <a:r>
              <a:rPr sz="2400" spc="-60" dirty="0">
                <a:latin typeface="Times New Roman"/>
                <a:cs typeface="Times New Roman"/>
              </a:rPr>
              <a:t> </a:t>
            </a:r>
            <a:r>
              <a:rPr sz="2400" dirty="0">
                <a:latin typeface="Calibri"/>
                <a:cs typeface="Calibri"/>
              </a:rPr>
              <a:t>when</a:t>
            </a:r>
            <a:r>
              <a:rPr sz="2400" spc="-65"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dirty="0">
                <a:latin typeface="Calibri"/>
                <a:cs typeface="Calibri"/>
              </a:rPr>
              <a:t>la</a:t>
            </a:r>
            <a:r>
              <a:rPr sz="2400" spc="-25" dirty="0">
                <a:latin typeface="Calibri"/>
                <a:cs typeface="Calibri"/>
              </a:rPr>
              <a:t>s</a:t>
            </a:r>
            <a:r>
              <a:rPr sz="2400" spc="-10" dirty="0">
                <a:latin typeface="Calibri"/>
                <a:cs typeface="Calibri"/>
              </a:rPr>
              <a:t>t</a:t>
            </a:r>
            <a:r>
              <a:rPr sz="2400" spc="-75" dirty="0">
                <a:latin typeface="Times New Roman"/>
                <a:cs typeface="Times New Roman"/>
              </a:rPr>
              <a:t> </a:t>
            </a:r>
            <a:r>
              <a:rPr sz="2400" spc="-5" dirty="0">
                <a:latin typeface="Calibri"/>
                <a:cs typeface="Calibri"/>
              </a:rPr>
              <a:t>f</a:t>
            </a:r>
            <a:r>
              <a:rPr sz="2400" dirty="0">
                <a:latin typeface="Calibri"/>
                <a:cs typeface="Calibri"/>
              </a:rPr>
              <a:t>i</a:t>
            </a:r>
            <a:r>
              <a:rPr sz="2400" spc="-5" dirty="0">
                <a:latin typeface="Calibri"/>
                <a:cs typeface="Calibri"/>
              </a:rPr>
              <a:t>n</a:t>
            </a:r>
            <a:r>
              <a:rPr sz="2400" spc="-30" dirty="0">
                <a:latin typeface="Calibri"/>
                <a:cs typeface="Calibri"/>
              </a:rPr>
              <a:t>g</a:t>
            </a:r>
            <a:r>
              <a:rPr sz="2400" spc="-15" dirty="0">
                <a:latin typeface="Calibri"/>
                <a:cs typeface="Calibri"/>
              </a:rPr>
              <a:t>er</a:t>
            </a:r>
            <a:r>
              <a:rPr sz="2400" spc="-60" dirty="0">
                <a:latin typeface="Times New Roman"/>
                <a:cs typeface="Times New Roman"/>
              </a:rPr>
              <a:t> </a:t>
            </a:r>
            <a:r>
              <a:rPr sz="2400" dirty="0">
                <a:latin typeface="Calibri"/>
                <a:cs typeface="Calibri"/>
              </a:rPr>
              <a:t>l</a:t>
            </a:r>
            <a:r>
              <a:rPr sz="2400" spc="-10" dirty="0">
                <a:latin typeface="Calibri"/>
                <a:cs typeface="Calibri"/>
              </a:rPr>
              <a:t>e</a:t>
            </a:r>
            <a:r>
              <a:rPr sz="2400" spc="-35" dirty="0">
                <a:latin typeface="Calibri"/>
                <a:cs typeface="Calibri"/>
              </a:rPr>
              <a:t>a</a:t>
            </a:r>
            <a:r>
              <a:rPr sz="2400" spc="-45" dirty="0">
                <a:latin typeface="Calibri"/>
                <a:cs typeface="Calibri"/>
              </a:rPr>
              <a:t>v</a:t>
            </a:r>
            <a:r>
              <a:rPr sz="2400" spc="-15" dirty="0">
                <a:latin typeface="Calibri"/>
                <a:cs typeface="Calibri"/>
              </a:rPr>
              <a:t>es</a:t>
            </a:r>
            <a:r>
              <a:rPr sz="2400" spc="-60" dirty="0">
                <a:latin typeface="Times New Roman"/>
                <a:cs typeface="Times New Roman"/>
              </a:rPr>
              <a:t> </a:t>
            </a:r>
            <a:r>
              <a:rPr sz="2400" spc="-15" dirty="0">
                <a:latin typeface="Calibri"/>
                <a:cs typeface="Calibri"/>
              </a:rPr>
              <a:t>the</a:t>
            </a:r>
            <a:r>
              <a:rPr sz="2400" spc="-50" dirty="0">
                <a:latin typeface="Times New Roman"/>
                <a:cs typeface="Times New Roman"/>
              </a:rPr>
              <a:t> </a:t>
            </a:r>
            <a:r>
              <a:rPr sz="2400" spc="-5" dirty="0">
                <a:latin typeface="Calibri"/>
                <a:cs typeface="Calibri"/>
              </a:rPr>
              <a:t>sur</a:t>
            </a:r>
            <a:r>
              <a:rPr sz="2400" spc="-50" dirty="0">
                <a:latin typeface="Calibri"/>
                <a:cs typeface="Calibri"/>
              </a:rPr>
              <a:t>f</a:t>
            </a:r>
            <a:r>
              <a:rPr sz="2400" spc="-15" dirty="0">
                <a:latin typeface="Calibri"/>
                <a:cs typeface="Calibri"/>
              </a:rPr>
              <a:t>a</a:t>
            </a:r>
            <a:r>
              <a:rPr sz="2400" spc="-10" dirty="0">
                <a:latin typeface="Calibri"/>
                <a:cs typeface="Calibri"/>
              </a:rPr>
              <a:t>c</a:t>
            </a:r>
            <a:r>
              <a:rPr sz="2400" spc="-15" dirty="0">
                <a:latin typeface="Calibri"/>
                <a:cs typeface="Calibri"/>
              </a:rPr>
              <a:t>e</a:t>
            </a:r>
            <a:endParaRPr sz="2400">
              <a:latin typeface="Calibri"/>
              <a:cs typeface="Calibri"/>
            </a:endParaRPr>
          </a:p>
        </p:txBody>
      </p:sp>
      <p:sp>
        <p:nvSpPr>
          <p:cNvPr id="4" name="object 4"/>
          <p:cNvSpPr/>
          <p:nvPr/>
        </p:nvSpPr>
        <p:spPr>
          <a:xfrm>
            <a:off x="7289535" y="1409715"/>
            <a:ext cx="3857640" cy="4048109"/>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31</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R</a:t>
            </a:r>
            <a:r>
              <a:rPr spc="5" dirty="0"/>
              <a:t>o</a:t>
            </a:r>
            <a:r>
              <a:rPr dirty="0"/>
              <a:t>i</a:t>
            </a:r>
            <a:r>
              <a:rPr spc="-195" dirty="0">
                <a:latin typeface="Times New Roman"/>
                <a:cs typeface="Times New Roman"/>
              </a:rPr>
              <a:t> </a:t>
            </a:r>
            <a:r>
              <a:rPr spc="-180" dirty="0"/>
              <a:t>Y</a:t>
            </a:r>
            <a:r>
              <a:rPr dirty="0"/>
              <a:t>ehoshua,</a:t>
            </a:r>
            <a:r>
              <a:rPr spc="-130" dirty="0">
                <a:latin typeface="Times New Roman"/>
                <a:cs typeface="Times New Roman"/>
              </a:rPr>
              <a:t> </a:t>
            </a:r>
            <a:r>
              <a:rPr dirty="0"/>
              <a:t>Bar</a:t>
            </a:r>
            <a:r>
              <a:rPr spc="30" dirty="0">
                <a:latin typeface="Times New Roman"/>
                <a:cs typeface="Times New Roman"/>
              </a:rPr>
              <a:t> </a:t>
            </a:r>
            <a:r>
              <a:rPr dirty="0"/>
              <a:t>Ilan</a:t>
            </a:r>
            <a:r>
              <a:rPr spc="40" dirty="0">
                <a:latin typeface="Times New Roman"/>
                <a:cs typeface="Times New Roman"/>
              </a:rPr>
              <a:t> </a:t>
            </a:r>
            <a:r>
              <a:rPr dirty="0"/>
              <a:t>U</a:t>
            </a:r>
            <a:r>
              <a:rPr spc="5" dirty="0"/>
              <a:t>n</a:t>
            </a:r>
            <a:r>
              <a:rPr dirty="0"/>
              <a:t>i</a:t>
            </a:r>
            <a:r>
              <a:rPr spc="-30" dirty="0"/>
              <a:t>v</a:t>
            </a:r>
            <a:r>
              <a:rPr dirty="0"/>
              <a:t>e</a:t>
            </a:r>
            <a:r>
              <a:rPr spc="-5" dirty="0"/>
              <a:t>r</a:t>
            </a:r>
            <a:r>
              <a:rPr dirty="0"/>
              <a:t>sity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R</a:t>
            </a:r>
            <a:r>
              <a:rPr dirty="0"/>
              <a:t>espond</a:t>
            </a:r>
            <a:r>
              <a:rPr spc="-25" dirty="0"/>
              <a:t>i</a:t>
            </a:r>
            <a:r>
              <a:rPr spc="-5" dirty="0"/>
              <a:t>n</a:t>
            </a:r>
            <a:r>
              <a:rPr dirty="0"/>
              <a:t>g</a:t>
            </a:r>
            <a:r>
              <a:rPr spc="-60" dirty="0">
                <a:latin typeface="Times New Roman"/>
                <a:cs typeface="Times New Roman"/>
              </a:rPr>
              <a:t> </a:t>
            </a:r>
            <a:r>
              <a:rPr spc="-45" dirty="0"/>
              <a:t>t</a:t>
            </a:r>
            <a:r>
              <a:rPr dirty="0"/>
              <a:t>o</a:t>
            </a:r>
            <a:r>
              <a:rPr spc="-70" dirty="0">
                <a:latin typeface="Times New Roman"/>
                <a:cs typeface="Times New Roman"/>
              </a:rPr>
              <a:t> </a:t>
            </a:r>
            <a:r>
              <a:rPr spc="-290" dirty="0"/>
              <a:t>T</a:t>
            </a:r>
            <a:r>
              <a:rPr spc="-5" dirty="0"/>
              <a:t>ouc</a:t>
            </a:r>
            <a:r>
              <a:rPr dirty="0"/>
              <a:t>h</a:t>
            </a:r>
            <a:r>
              <a:rPr spc="-75" dirty="0">
                <a:latin typeface="Times New Roman"/>
                <a:cs typeface="Times New Roman"/>
              </a:rPr>
              <a:t> </a:t>
            </a:r>
            <a:r>
              <a:rPr spc="-70" dirty="0"/>
              <a:t>E</a:t>
            </a:r>
            <a:r>
              <a:rPr spc="-35" dirty="0"/>
              <a:t>v</a:t>
            </a:r>
            <a:r>
              <a:rPr dirty="0"/>
              <a:t>e</a:t>
            </a:r>
            <a:r>
              <a:rPr spc="-30" dirty="0"/>
              <a:t>n</a:t>
            </a:r>
            <a:r>
              <a:rPr dirty="0"/>
              <a:t>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32</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R</a:t>
            </a:r>
            <a:r>
              <a:rPr spc="5" dirty="0"/>
              <a:t>o</a:t>
            </a:r>
            <a:r>
              <a:rPr dirty="0"/>
              <a:t>i</a:t>
            </a:r>
            <a:r>
              <a:rPr spc="-195" dirty="0">
                <a:latin typeface="Times New Roman"/>
                <a:cs typeface="Times New Roman"/>
              </a:rPr>
              <a:t> </a:t>
            </a:r>
            <a:r>
              <a:rPr spc="-180" dirty="0"/>
              <a:t>Y</a:t>
            </a:r>
            <a:r>
              <a:rPr dirty="0"/>
              <a:t>ehoshua,</a:t>
            </a:r>
            <a:r>
              <a:rPr spc="-130" dirty="0">
                <a:latin typeface="Times New Roman"/>
                <a:cs typeface="Times New Roman"/>
              </a:rPr>
              <a:t> </a:t>
            </a:r>
            <a:r>
              <a:rPr dirty="0"/>
              <a:t>Bar</a:t>
            </a:r>
            <a:r>
              <a:rPr spc="30" dirty="0">
                <a:latin typeface="Times New Roman"/>
                <a:cs typeface="Times New Roman"/>
              </a:rPr>
              <a:t> </a:t>
            </a:r>
            <a:r>
              <a:rPr dirty="0"/>
              <a:t>Ilan</a:t>
            </a:r>
            <a:r>
              <a:rPr spc="40" dirty="0">
                <a:latin typeface="Times New Roman"/>
                <a:cs typeface="Times New Roman"/>
              </a:rPr>
              <a:t> </a:t>
            </a:r>
            <a:r>
              <a:rPr dirty="0"/>
              <a:t>U</a:t>
            </a:r>
            <a:r>
              <a:rPr spc="5" dirty="0"/>
              <a:t>n</a:t>
            </a:r>
            <a:r>
              <a:rPr dirty="0"/>
              <a:t>i</a:t>
            </a:r>
            <a:r>
              <a:rPr spc="-30" dirty="0"/>
              <a:t>v</a:t>
            </a:r>
            <a:r>
              <a:rPr dirty="0"/>
              <a:t>e</a:t>
            </a:r>
            <a:r>
              <a:rPr spc="-5" dirty="0"/>
              <a:t>r</a:t>
            </a:r>
            <a:r>
              <a:rPr dirty="0"/>
              <a:t>sity</a:t>
            </a:r>
          </a:p>
        </p:txBody>
      </p:sp>
      <p:sp>
        <p:nvSpPr>
          <p:cNvPr id="3" name="object 3"/>
          <p:cNvSpPr txBox="1"/>
          <p:nvPr/>
        </p:nvSpPr>
        <p:spPr>
          <a:xfrm>
            <a:off x="688340" y="1305809"/>
            <a:ext cx="10558780" cy="3458845"/>
          </a:xfrm>
          <a:prstGeom prst="rect">
            <a:avLst/>
          </a:prstGeom>
        </p:spPr>
        <p:txBody>
          <a:bodyPr vert="horz" wrap="square" lIns="0" tIns="0" rIns="0" bIns="0" rtlCol="0">
            <a:spAutoFit/>
          </a:bodyPr>
          <a:lstStyle/>
          <a:p>
            <a:pPr marL="12700">
              <a:lnSpc>
                <a:spcPct val="100000"/>
              </a:lnSpc>
              <a:tabLst>
                <a:tab pos="286385" algn="l"/>
              </a:tabLst>
            </a:pPr>
            <a:r>
              <a:rPr sz="1750" dirty="0">
                <a:solidFill>
                  <a:srgbClr val="717BA2"/>
                </a:solidFill>
                <a:latin typeface="Wingdings 3"/>
                <a:cs typeface="Wingdings 3"/>
              </a:rPr>
              <a:t></a:t>
            </a:r>
            <a:r>
              <a:rPr sz="1750" dirty="0">
                <a:solidFill>
                  <a:srgbClr val="717BA2"/>
                </a:solidFill>
                <a:latin typeface="Times New Roman"/>
                <a:cs typeface="Times New Roman"/>
              </a:rPr>
              <a:t>	</a:t>
            </a:r>
            <a:r>
              <a:rPr sz="2300" dirty="0">
                <a:latin typeface="Calibri"/>
                <a:cs typeface="Calibri"/>
              </a:rPr>
              <a:t>In</a:t>
            </a:r>
            <a:r>
              <a:rPr sz="2300" spc="-60" dirty="0">
                <a:latin typeface="Times New Roman"/>
                <a:cs typeface="Times New Roman"/>
              </a:rPr>
              <a:t> </a:t>
            </a:r>
            <a:r>
              <a:rPr sz="2300" spc="-10" dirty="0">
                <a:latin typeface="Calibri"/>
                <a:cs typeface="Calibri"/>
              </a:rPr>
              <a:t>o</a:t>
            </a:r>
            <a:r>
              <a:rPr sz="2300" spc="-40" dirty="0">
                <a:latin typeface="Calibri"/>
                <a:cs typeface="Calibri"/>
              </a:rPr>
              <a:t>r</a:t>
            </a:r>
            <a:r>
              <a:rPr sz="2300" spc="-5" dirty="0">
                <a:latin typeface="Calibri"/>
                <a:cs typeface="Calibri"/>
              </a:rPr>
              <a:t>d</a:t>
            </a:r>
            <a:r>
              <a:rPr sz="2300" spc="5" dirty="0">
                <a:latin typeface="Calibri"/>
                <a:cs typeface="Calibri"/>
              </a:rPr>
              <a:t>e</a:t>
            </a:r>
            <a:r>
              <a:rPr sz="2300" dirty="0">
                <a:latin typeface="Calibri"/>
                <a:cs typeface="Calibri"/>
              </a:rPr>
              <a:t>r</a:t>
            </a:r>
            <a:r>
              <a:rPr sz="2300" spc="-55" dirty="0">
                <a:latin typeface="Times New Roman"/>
                <a:cs typeface="Times New Roman"/>
              </a:rPr>
              <a:t> </a:t>
            </a:r>
            <a:r>
              <a:rPr sz="2300" spc="-35" dirty="0">
                <a:latin typeface="Calibri"/>
                <a:cs typeface="Calibri"/>
              </a:rPr>
              <a:t>t</a:t>
            </a:r>
            <a:r>
              <a:rPr sz="2300" dirty="0">
                <a:latin typeface="Calibri"/>
                <a:cs typeface="Calibri"/>
              </a:rPr>
              <a:t>o</a:t>
            </a:r>
            <a:r>
              <a:rPr sz="2300" spc="-45" dirty="0">
                <a:latin typeface="Times New Roman"/>
                <a:cs typeface="Times New Roman"/>
              </a:rPr>
              <a:t> </a:t>
            </a:r>
            <a:r>
              <a:rPr sz="2300" dirty="0">
                <a:latin typeface="Calibri"/>
                <a:cs typeface="Calibri"/>
              </a:rPr>
              <a:t>ma</a:t>
            </a:r>
            <a:r>
              <a:rPr sz="2300" spc="-85" dirty="0">
                <a:latin typeface="Calibri"/>
                <a:cs typeface="Calibri"/>
              </a:rPr>
              <a:t>k</a:t>
            </a:r>
            <a:r>
              <a:rPr sz="2300" dirty="0">
                <a:latin typeface="Calibri"/>
                <a:cs typeface="Calibri"/>
              </a:rPr>
              <a:t>e</a:t>
            </a:r>
            <a:r>
              <a:rPr sz="2300" spc="-55" dirty="0">
                <a:latin typeface="Times New Roman"/>
                <a:cs typeface="Times New Roman"/>
              </a:rPr>
              <a:t> </a:t>
            </a:r>
            <a:r>
              <a:rPr sz="2300" spc="-25" dirty="0">
                <a:latin typeface="Calibri"/>
                <a:cs typeface="Calibri"/>
              </a:rPr>
              <a:t>y</a:t>
            </a:r>
            <a:r>
              <a:rPr sz="2300" spc="-5" dirty="0">
                <a:latin typeface="Calibri"/>
                <a:cs typeface="Calibri"/>
              </a:rPr>
              <a:t>ou</a:t>
            </a:r>
            <a:r>
              <a:rPr sz="2300" dirty="0">
                <a:latin typeface="Calibri"/>
                <a:cs typeface="Calibri"/>
              </a:rPr>
              <a:t>r</a:t>
            </a:r>
            <a:r>
              <a:rPr sz="2300" spc="-55" dirty="0">
                <a:latin typeface="Times New Roman"/>
                <a:cs typeface="Times New Roman"/>
              </a:rPr>
              <a:t> </a:t>
            </a:r>
            <a:r>
              <a:rPr sz="2300" dirty="0">
                <a:latin typeface="Calibri"/>
                <a:cs typeface="Calibri"/>
              </a:rPr>
              <a:t>vi</a:t>
            </a:r>
            <a:r>
              <a:rPr sz="2300" spc="-15" dirty="0">
                <a:latin typeface="Calibri"/>
                <a:cs typeface="Calibri"/>
              </a:rPr>
              <a:t>e</a:t>
            </a:r>
            <a:r>
              <a:rPr sz="2300" dirty="0">
                <a:latin typeface="Calibri"/>
                <a:cs typeface="Calibri"/>
              </a:rPr>
              <a:t>w</a:t>
            </a:r>
            <a:r>
              <a:rPr sz="2300" spc="-65" dirty="0">
                <a:latin typeface="Times New Roman"/>
                <a:cs typeface="Times New Roman"/>
              </a:rPr>
              <a:t> </a:t>
            </a:r>
            <a:r>
              <a:rPr sz="2300" spc="-40" dirty="0">
                <a:latin typeface="Calibri"/>
                <a:cs typeface="Calibri"/>
              </a:rPr>
              <a:t>r</a:t>
            </a:r>
            <a:r>
              <a:rPr sz="2300" dirty="0">
                <a:latin typeface="Calibri"/>
                <a:cs typeface="Calibri"/>
              </a:rPr>
              <a:t>espond</a:t>
            </a:r>
            <a:r>
              <a:rPr sz="2300" spc="-55" dirty="0">
                <a:latin typeface="Times New Roman"/>
                <a:cs typeface="Times New Roman"/>
              </a:rPr>
              <a:t> </a:t>
            </a:r>
            <a:r>
              <a:rPr sz="2300" spc="-30" dirty="0">
                <a:latin typeface="Calibri"/>
                <a:cs typeface="Calibri"/>
              </a:rPr>
              <a:t>t</a:t>
            </a:r>
            <a:r>
              <a:rPr sz="2300" dirty="0">
                <a:latin typeface="Calibri"/>
                <a:cs typeface="Calibri"/>
              </a:rPr>
              <a:t>o</a:t>
            </a:r>
            <a:r>
              <a:rPr sz="2300" spc="-45" dirty="0">
                <a:latin typeface="Times New Roman"/>
                <a:cs typeface="Times New Roman"/>
              </a:rPr>
              <a:t> </a:t>
            </a:r>
            <a:r>
              <a:rPr sz="2300" spc="-30" dirty="0">
                <a:latin typeface="Calibri"/>
                <a:cs typeface="Calibri"/>
              </a:rPr>
              <a:t>t</a:t>
            </a:r>
            <a:r>
              <a:rPr sz="2300" spc="-5" dirty="0">
                <a:latin typeface="Calibri"/>
                <a:cs typeface="Calibri"/>
              </a:rPr>
              <a:t>ouc</a:t>
            </a:r>
            <a:r>
              <a:rPr sz="2300" dirty="0">
                <a:latin typeface="Calibri"/>
                <a:cs typeface="Calibri"/>
              </a:rPr>
              <a:t>h</a:t>
            </a:r>
            <a:r>
              <a:rPr sz="2300" spc="-40" dirty="0">
                <a:latin typeface="Times New Roman"/>
                <a:cs typeface="Times New Roman"/>
              </a:rPr>
              <a:t> </a:t>
            </a:r>
            <a:r>
              <a:rPr sz="2300" spc="-10" dirty="0">
                <a:latin typeface="Calibri"/>
                <a:cs typeface="Calibri"/>
              </a:rPr>
              <a:t>e</a:t>
            </a:r>
            <a:r>
              <a:rPr sz="2300" spc="-20" dirty="0">
                <a:latin typeface="Calibri"/>
                <a:cs typeface="Calibri"/>
              </a:rPr>
              <a:t>v</a:t>
            </a:r>
            <a:r>
              <a:rPr sz="2300" dirty="0">
                <a:latin typeface="Calibri"/>
                <a:cs typeface="Calibri"/>
              </a:rPr>
              <a:t>e</a:t>
            </a:r>
            <a:r>
              <a:rPr sz="2300" spc="-20" dirty="0">
                <a:latin typeface="Calibri"/>
                <a:cs typeface="Calibri"/>
              </a:rPr>
              <a:t>n</a:t>
            </a:r>
            <a:r>
              <a:rPr sz="2300" dirty="0">
                <a:latin typeface="Calibri"/>
                <a:cs typeface="Calibri"/>
              </a:rPr>
              <a:t>ts,</a:t>
            </a:r>
            <a:r>
              <a:rPr sz="2300" spc="-65" dirty="0">
                <a:latin typeface="Times New Roman"/>
                <a:cs typeface="Times New Roman"/>
              </a:rPr>
              <a:t> </a:t>
            </a:r>
            <a:r>
              <a:rPr sz="2300" spc="-25" dirty="0">
                <a:latin typeface="Calibri"/>
                <a:cs typeface="Calibri"/>
              </a:rPr>
              <a:t>y</a:t>
            </a:r>
            <a:r>
              <a:rPr sz="2300" spc="-5" dirty="0">
                <a:latin typeface="Calibri"/>
                <a:cs typeface="Calibri"/>
              </a:rPr>
              <a:t>o</a:t>
            </a:r>
            <a:r>
              <a:rPr sz="2300" dirty="0">
                <a:latin typeface="Calibri"/>
                <a:cs typeface="Calibri"/>
              </a:rPr>
              <a:t>u</a:t>
            </a:r>
            <a:r>
              <a:rPr sz="2300" spc="-55" dirty="0">
                <a:latin typeface="Times New Roman"/>
                <a:cs typeface="Times New Roman"/>
              </a:rPr>
              <a:t> </a:t>
            </a:r>
            <a:r>
              <a:rPr sz="2300" spc="-10" dirty="0">
                <a:latin typeface="Calibri"/>
                <a:cs typeface="Calibri"/>
              </a:rPr>
              <a:t>m</a:t>
            </a:r>
            <a:r>
              <a:rPr sz="2300" spc="-5" dirty="0">
                <a:latin typeface="Calibri"/>
                <a:cs typeface="Calibri"/>
              </a:rPr>
              <a:t>u</a:t>
            </a:r>
            <a:r>
              <a:rPr sz="2300" spc="-25" dirty="0">
                <a:latin typeface="Calibri"/>
                <a:cs typeface="Calibri"/>
              </a:rPr>
              <a:t>s</a:t>
            </a:r>
            <a:r>
              <a:rPr sz="2300" dirty="0">
                <a:latin typeface="Calibri"/>
                <a:cs typeface="Calibri"/>
              </a:rPr>
              <a:t>t</a:t>
            </a:r>
            <a:r>
              <a:rPr sz="2300" spc="-45" dirty="0">
                <a:latin typeface="Times New Roman"/>
                <a:cs typeface="Times New Roman"/>
              </a:rPr>
              <a:t> </a:t>
            </a:r>
            <a:r>
              <a:rPr sz="2300" dirty="0">
                <a:latin typeface="Calibri"/>
                <a:cs typeface="Calibri"/>
              </a:rPr>
              <a:t>imp</a:t>
            </a:r>
            <a:r>
              <a:rPr sz="2300" spc="-5" dirty="0">
                <a:latin typeface="Calibri"/>
                <a:cs typeface="Calibri"/>
              </a:rPr>
              <a:t>l</a:t>
            </a:r>
            <a:r>
              <a:rPr sz="2300" dirty="0">
                <a:latin typeface="Calibri"/>
                <a:cs typeface="Calibri"/>
              </a:rPr>
              <a:t>eme</a:t>
            </a:r>
            <a:r>
              <a:rPr sz="2300" spc="-25" dirty="0">
                <a:latin typeface="Calibri"/>
                <a:cs typeface="Calibri"/>
              </a:rPr>
              <a:t>n</a:t>
            </a:r>
            <a:r>
              <a:rPr sz="2300" dirty="0">
                <a:latin typeface="Calibri"/>
                <a:cs typeface="Calibri"/>
              </a:rPr>
              <a:t>t</a:t>
            </a:r>
            <a:r>
              <a:rPr sz="2300" spc="-55" dirty="0">
                <a:latin typeface="Times New Roman"/>
                <a:cs typeface="Times New Roman"/>
              </a:rPr>
              <a:t> </a:t>
            </a:r>
            <a:r>
              <a:rPr sz="2300" dirty="0">
                <a:latin typeface="Calibri"/>
                <a:cs typeface="Calibri"/>
              </a:rPr>
              <a:t>the</a:t>
            </a:r>
            <a:endParaRPr sz="2300">
              <a:latin typeface="Calibri"/>
              <a:cs typeface="Calibri"/>
            </a:endParaRPr>
          </a:p>
          <a:p>
            <a:pPr marL="287020">
              <a:lnSpc>
                <a:spcPct val="100000"/>
              </a:lnSpc>
            </a:pPr>
            <a:r>
              <a:rPr sz="2300" spc="-5" dirty="0">
                <a:latin typeface="Calibri"/>
                <a:cs typeface="Calibri"/>
              </a:rPr>
              <a:t>on</a:t>
            </a:r>
            <a:r>
              <a:rPr sz="2300" spc="-200" dirty="0">
                <a:latin typeface="Calibri"/>
                <a:cs typeface="Calibri"/>
              </a:rPr>
              <a:t>T</a:t>
            </a:r>
            <a:r>
              <a:rPr sz="2300" spc="-5" dirty="0">
                <a:latin typeface="Calibri"/>
                <a:cs typeface="Calibri"/>
              </a:rPr>
              <a:t>ouch</a:t>
            </a:r>
            <a:r>
              <a:rPr sz="2300" spc="-55" dirty="0">
                <a:latin typeface="Calibri"/>
                <a:cs typeface="Calibri"/>
              </a:rPr>
              <a:t>E</a:t>
            </a:r>
            <a:r>
              <a:rPr sz="2300" spc="-25" dirty="0">
                <a:latin typeface="Calibri"/>
                <a:cs typeface="Calibri"/>
              </a:rPr>
              <a:t>v</a:t>
            </a:r>
            <a:r>
              <a:rPr sz="2300" dirty="0">
                <a:latin typeface="Calibri"/>
                <a:cs typeface="Calibri"/>
              </a:rPr>
              <a:t>e</a:t>
            </a:r>
            <a:r>
              <a:rPr sz="2300" spc="-20" dirty="0">
                <a:latin typeface="Calibri"/>
                <a:cs typeface="Calibri"/>
              </a:rPr>
              <a:t>n</a:t>
            </a:r>
            <a:r>
              <a:rPr sz="2300" dirty="0">
                <a:latin typeface="Calibri"/>
                <a:cs typeface="Calibri"/>
              </a:rPr>
              <a:t>t</a:t>
            </a:r>
            <a:r>
              <a:rPr sz="2300" spc="-10" dirty="0">
                <a:latin typeface="Calibri"/>
                <a:cs typeface="Calibri"/>
              </a:rPr>
              <a:t>(</a:t>
            </a:r>
            <a:r>
              <a:rPr sz="2300" dirty="0">
                <a:latin typeface="Calibri"/>
                <a:cs typeface="Calibri"/>
              </a:rPr>
              <a:t>)</a:t>
            </a:r>
            <a:r>
              <a:rPr sz="2300" spc="-65" dirty="0">
                <a:latin typeface="Times New Roman"/>
                <a:cs typeface="Times New Roman"/>
              </a:rPr>
              <a:t> </a:t>
            </a:r>
            <a:r>
              <a:rPr sz="2300" dirty="0">
                <a:latin typeface="Calibri"/>
                <a:cs typeface="Calibri"/>
              </a:rPr>
              <a:t>m</a:t>
            </a:r>
            <a:r>
              <a:rPr sz="2300" spc="-20" dirty="0">
                <a:latin typeface="Calibri"/>
                <a:cs typeface="Calibri"/>
              </a:rPr>
              <a:t>e</a:t>
            </a:r>
            <a:r>
              <a:rPr sz="2300" dirty="0">
                <a:latin typeface="Calibri"/>
                <a:cs typeface="Calibri"/>
              </a:rPr>
              <a:t>th</a:t>
            </a:r>
            <a:r>
              <a:rPr sz="2300" spc="-10" dirty="0">
                <a:latin typeface="Calibri"/>
                <a:cs typeface="Calibri"/>
              </a:rPr>
              <a:t>o</a:t>
            </a:r>
            <a:r>
              <a:rPr sz="2300" dirty="0">
                <a:latin typeface="Calibri"/>
                <a:cs typeface="Calibri"/>
              </a:rPr>
              <a:t>d</a:t>
            </a:r>
            <a:endParaRPr sz="2300">
              <a:latin typeface="Calibri"/>
              <a:cs typeface="Calibri"/>
            </a:endParaRPr>
          </a:p>
          <a:p>
            <a:pPr marL="12700">
              <a:lnSpc>
                <a:spcPct val="100000"/>
              </a:lnSpc>
              <a:spcBef>
                <a:spcPts val="600"/>
              </a:spcBef>
              <a:tabLst>
                <a:tab pos="286385" algn="l"/>
              </a:tabLst>
            </a:pPr>
            <a:r>
              <a:rPr sz="1750" dirty="0">
                <a:solidFill>
                  <a:srgbClr val="717BA2"/>
                </a:solidFill>
                <a:latin typeface="Wingdings 3"/>
                <a:cs typeface="Wingdings 3"/>
              </a:rPr>
              <a:t></a:t>
            </a:r>
            <a:r>
              <a:rPr sz="1750" dirty="0">
                <a:solidFill>
                  <a:srgbClr val="717BA2"/>
                </a:solidFill>
                <a:latin typeface="Times New Roman"/>
                <a:cs typeface="Times New Roman"/>
              </a:rPr>
              <a:t>	</a:t>
            </a:r>
            <a:r>
              <a:rPr sz="2300" spc="-5" dirty="0">
                <a:latin typeface="Calibri"/>
                <a:cs typeface="Calibri"/>
              </a:rPr>
              <a:t>T</a:t>
            </a:r>
            <a:r>
              <a:rPr sz="2300" spc="5" dirty="0">
                <a:latin typeface="Calibri"/>
                <a:cs typeface="Calibri"/>
              </a:rPr>
              <a:t>h</a:t>
            </a:r>
            <a:r>
              <a:rPr sz="2300" dirty="0">
                <a:latin typeface="Calibri"/>
                <a:cs typeface="Calibri"/>
              </a:rPr>
              <a:t>is</a:t>
            </a:r>
            <a:r>
              <a:rPr sz="2300" spc="-75" dirty="0">
                <a:latin typeface="Times New Roman"/>
                <a:cs typeface="Times New Roman"/>
              </a:rPr>
              <a:t> </a:t>
            </a:r>
            <a:r>
              <a:rPr sz="2300" dirty="0">
                <a:latin typeface="Calibri"/>
                <a:cs typeface="Calibri"/>
              </a:rPr>
              <a:t>m</a:t>
            </a:r>
            <a:r>
              <a:rPr sz="2300" spc="-15" dirty="0">
                <a:latin typeface="Calibri"/>
                <a:cs typeface="Calibri"/>
              </a:rPr>
              <a:t>e</a:t>
            </a:r>
            <a:r>
              <a:rPr sz="2300" dirty="0">
                <a:latin typeface="Calibri"/>
                <a:cs typeface="Calibri"/>
              </a:rPr>
              <a:t>thod</a:t>
            </a:r>
            <a:r>
              <a:rPr sz="2300" spc="-45" dirty="0">
                <a:latin typeface="Times New Roman"/>
                <a:cs typeface="Times New Roman"/>
              </a:rPr>
              <a:t> </a:t>
            </a:r>
            <a:r>
              <a:rPr sz="2300" spc="-40" dirty="0">
                <a:latin typeface="Calibri"/>
                <a:cs typeface="Calibri"/>
              </a:rPr>
              <a:t>r</a:t>
            </a:r>
            <a:r>
              <a:rPr sz="2300" dirty="0">
                <a:latin typeface="Calibri"/>
                <a:cs typeface="Calibri"/>
              </a:rPr>
              <a:t>ecei</a:t>
            </a:r>
            <a:r>
              <a:rPr sz="2300" spc="-20" dirty="0">
                <a:latin typeface="Calibri"/>
                <a:cs typeface="Calibri"/>
              </a:rPr>
              <a:t>v</a:t>
            </a:r>
            <a:r>
              <a:rPr sz="2300" dirty="0">
                <a:latin typeface="Calibri"/>
                <a:cs typeface="Calibri"/>
              </a:rPr>
              <a:t>es</a:t>
            </a:r>
            <a:r>
              <a:rPr sz="2300" spc="-60" dirty="0">
                <a:latin typeface="Times New Roman"/>
                <a:cs typeface="Times New Roman"/>
              </a:rPr>
              <a:t> </a:t>
            </a:r>
            <a:r>
              <a:rPr sz="2300" dirty="0">
                <a:latin typeface="Calibri"/>
                <a:cs typeface="Calibri"/>
              </a:rPr>
              <a:t>a</a:t>
            </a:r>
            <a:r>
              <a:rPr sz="2300" spc="-60" dirty="0">
                <a:latin typeface="Times New Roman"/>
                <a:cs typeface="Times New Roman"/>
              </a:rPr>
              <a:t> </a:t>
            </a:r>
            <a:r>
              <a:rPr sz="2300" b="1" dirty="0">
                <a:latin typeface="Calibri"/>
                <a:cs typeface="Calibri"/>
              </a:rPr>
              <a:t>Motion</a:t>
            </a:r>
            <a:r>
              <a:rPr sz="2300" b="1" spc="-55" dirty="0">
                <a:latin typeface="Calibri"/>
                <a:cs typeface="Calibri"/>
              </a:rPr>
              <a:t>E</a:t>
            </a:r>
            <a:r>
              <a:rPr sz="2300" b="1" spc="-25" dirty="0">
                <a:latin typeface="Calibri"/>
                <a:cs typeface="Calibri"/>
              </a:rPr>
              <a:t>v</a:t>
            </a:r>
            <a:r>
              <a:rPr sz="2300" b="1" spc="-5" dirty="0">
                <a:latin typeface="Calibri"/>
                <a:cs typeface="Calibri"/>
              </a:rPr>
              <a:t>e</a:t>
            </a:r>
            <a:r>
              <a:rPr sz="2300" b="1" spc="-20" dirty="0">
                <a:latin typeface="Calibri"/>
                <a:cs typeface="Calibri"/>
              </a:rPr>
              <a:t>n</a:t>
            </a:r>
            <a:r>
              <a:rPr sz="2300" b="1" dirty="0">
                <a:latin typeface="Calibri"/>
                <a:cs typeface="Calibri"/>
              </a:rPr>
              <a:t>t</a:t>
            </a:r>
            <a:r>
              <a:rPr sz="2300" b="1" spc="-55" dirty="0">
                <a:latin typeface="Times New Roman"/>
                <a:cs typeface="Times New Roman"/>
              </a:rPr>
              <a:t> </a:t>
            </a:r>
            <a:r>
              <a:rPr sz="2300" spc="-5" dirty="0">
                <a:latin typeface="Calibri"/>
                <a:cs typeface="Calibri"/>
              </a:rPr>
              <a:t>object</a:t>
            </a:r>
            <a:endParaRPr sz="2300">
              <a:latin typeface="Calibri"/>
              <a:cs typeface="Calibri"/>
            </a:endParaRPr>
          </a:p>
          <a:p>
            <a:pPr marL="12700">
              <a:lnSpc>
                <a:spcPct val="100000"/>
              </a:lnSpc>
              <a:spcBef>
                <a:spcPts val="600"/>
              </a:spcBef>
              <a:tabLst>
                <a:tab pos="286385" algn="l"/>
              </a:tabLst>
            </a:pPr>
            <a:r>
              <a:rPr sz="1750" dirty="0">
                <a:solidFill>
                  <a:srgbClr val="717BA2"/>
                </a:solidFill>
                <a:latin typeface="Wingdings 3"/>
                <a:cs typeface="Wingdings 3"/>
              </a:rPr>
              <a:t></a:t>
            </a:r>
            <a:r>
              <a:rPr sz="1750" dirty="0">
                <a:solidFill>
                  <a:srgbClr val="717BA2"/>
                </a:solidFill>
                <a:latin typeface="Times New Roman"/>
                <a:cs typeface="Times New Roman"/>
              </a:rPr>
              <a:t>	</a:t>
            </a:r>
            <a:r>
              <a:rPr sz="2300" dirty="0">
                <a:latin typeface="Calibri"/>
                <a:cs typeface="Calibri"/>
              </a:rPr>
              <a:t>Mo</a:t>
            </a:r>
            <a:r>
              <a:rPr sz="2300" spc="-10" dirty="0">
                <a:latin typeface="Calibri"/>
                <a:cs typeface="Calibri"/>
              </a:rPr>
              <a:t>t</a:t>
            </a:r>
            <a:r>
              <a:rPr sz="2300" dirty="0">
                <a:latin typeface="Calibri"/>
                <a:cs typeface="Calibri"/>
              </a:rPr>
              <a:t>i</a:t>
            </a:r>
            <a:r>
              <a:rPr sz="2300" spc="-5" dirty="0">
                <a:latin typeface="Calibri"/>
                <a:cs typeface="Calibri"/>
              </a:rPr>
              <a:t>o</a:t>
            </a:r>
            <a:r>
              <a:rPr sz="2300" dirty="0">
                <a:latin typeface="Calibri"/>
                <a:cs typeface="Calibri"/>
              </a:rPr>
              <a:t>n</a:t>
            </a:r>
            <a:r>
              <a:rPr sz="2300" spc="-55" dirty="0">
                <a:latin typeface="Times New Roman"/>
                <a:cs typeface="Times New Roman"/>
              </a:rPr>
              <a:t> </a:t>
            </a:r>
            <a:r>
              <a:rPr sz="2300" spc="-15" dirty="0">
                <a:latin typeface="Calibri"/>
                <a:cs typeface="Calibri"/>
              </a:rPr>
              <a:t>e</a:t>
            </a:r>
            <a:r>
              <a:rPr sz="2300" spc="-20" dirty="0">
                <a:latin typeface="Calibri"/>
                <a:cs typeface="Calibri"/>
              </a:rPr>
              <a:t>v</a:t>
            </a:r>
            <a:r>
              <a:rPr sz="2300" dirty="0">
                <a:latin typeface="Calibri"/>
                <a:cs typeface="Calibri"/>
              </a:rPr>
              <a:t>e</a:t>
            </a:r>
            <a:r>
              <a:rPr sz="2300" spc="-20" dirty="0">
                <a:latin typeface="Calibri"/>
                <a:cs typeface="Calibri"/>
              </a:rPr>
              <a:t>n</a:t>
            </a:r>
            <a:r>
              <a:rPr sz="2300" dirty="0">
                <a:latin typeface="Calibri"/>
                <a:cs typeface="Calibri"/>
              </a:rPr>
              <a:t>ts</a:t>
            </a:r>
            <a:r>
              <a:rPr sz="2300" spc="-55" dirty="0">
                <a:latin typeface="Times New Roman"/>
                <a:cs typeface="Times New Roman"/>
              </a:rPr>
              <a:t> </a:t>
            </a:r>
            <a:r>
              <a:rPr sz="2300" spc="-5" dirty="0">
                <a:latin typeface="Calibri"/>
                <a:cs typeface="Calibri"/>
              </a:rPr>
              <a:t>d</a:t>
            </a:r>
            <a:r>
              <a:rPr sz="2300" spc="5" dirty="0">
                <a:latin typeface="Calibri"/>
                <a:cs typeface="Calibri"/>
              </a:rPr>
              <a:t>e</a:t>
            </a:r>
            <a:r>
              <a:rPr sz="2300" spc="-5" dirty="0">
                <a:latin typeface="Calibri"/>
                <a:cs typeface="Calibri"/>
              </a:rPr>
              <a:t>scr</a:t>
            </a:r>
            <a:r>
              <a:rPr sz="2300" dirty="0">
                <a:latin typeface="Calibri"/>
                <a:cs typeface="Calibri"/>
              </a:rPr>
              <a:t>i</a:t>
            </a:r>
            <a:r>
              <a:rPr sz="2300" spc="-5" dirty="0">
                <a:latin typeface="Calibri"/>
                <a:cs typeface="Calibri"/>
              </a:rPr>
              <a:t>b</a:t>
            </a:r>
            <a:r>
              <a:rPr sz="2300" dirty="0">
                <a:latin typeface="Calibri"/>
                <a:cs typeface="Calibri"/>
              </a:rPr>
              <a:t>e</a:t>
            </a:r>
            <a:r>
              <a:rPr sz="2300" spc="-55" dirty="0">
                <a:latin typeface="Times New Roman"/>
                <a:cs typeface="Times New Roman"/>
              </a:rPr>
              <a:t> </a:t>
            </a:r>
            <a:r>
              <a:rPr sz="2300" spc="-10" dirty="0">
                <a:latin typeface="Calibri"/>
                <a:cs typeface="Calibri"/>
              </a:rPr>
              <a:t>m</a:t>
            </a:r>
            <a:r>
              <a:rPr sz="2300" spc="-15" dirty="0">
                <a:latin typeface="Calibri"/>
                <a:cs typeface="Calibri"/>
              </a:rPr>
              <a:t>o</a:t>
            </a:r>
            <a:r>
              <a:rPr sz="2300" spc="-20" dirty="0">
                <a:latin typeface="Calibri"/>
                <a:cs typeface="Calibri"/>
              </a:rPr>
              <a:t>v</a:t>
            </a:r>
            <a:r>
              <a:rPr sz="2300" dirty="0">
                <a:latin typeface="Calibri"/>
                <a:cs typeface="Calibri"/>
              </a:rPr>
              <a:t>eme</a:t>
            </a:r>
            <a:r>
              <a:rPr sz="2300" spc="-20" dirty="0">
                <a:latin typeface="Calibri"/>
                <a:cs typeface="Calibri"/>
              </a:rPr>
              <a:t>n</a:t>
            </a:r>
            <a:r>
              <a:rPr sz="2300" dirty="0">
                <a:latin typeface="Calibri"/>
                <a:cs typeface="Calibri"/>
              </a:rPr>
              <a:t>ts</a:t>
            </a:r>
            <a:r>
              <a:rPr sz="2300" spc="-55" dirty="0">
                <a:latin typeface="Times New Roman"/>
                <a:cs typeface="Times New Roman"/>
              </a:rPr>
              <a:t> </a:t>
            </a:r>
            <a:r>
              <a:rPr sz="2300" dirty="0">
                <a:latin typeface="Calibri"/>
                <a:cs typeface="Calibri"/>
              </a:rPr>
              <a:t>in</a:t>
            </a:r>
            <a:r>
              <a:rPr sz="2300" spc="-50" dirty="0">
                <a:latin typeface="Times New Roman"/>
                <a:cs typeface="Times New Roman"/>
              </a:rPr>
              <a:t> </a:t>
            </a:r>
            <a:r>
              <a:rPr sz="2300" spc="-30" dirty="0">
                <a:latin typeface="Calibri"/>
                <a:cs typeface="Calibri"/>
              </a:rPr>
              <a:t>t</a:t>
            </a:r>
            <a:r>
              <a:rPr sz="2300" dirty="0">
                <a:latin typeface="Calibri"/>
                <a:cs typeface="Calibri"/>
              </a:rPr>
              <a:t>erms</a:t>
            </a:r>
            <a:r>
              <a:rPr sz="2300" spc="-60" dirty="0">
                <a:latin typeface="Times New Roman"/>
                <a:cs typeface="Times New Roman"/>
              </a:rPr>
              <a:t> </a:t>
            </a:r>
            <a:r>
              <a:rPr sz="2300" spc="-5" dirty="0">
                <a:latin typeface="Calibri"/>
                <a:cs typeface="Calibri"/>
              </a:rPr>
              <a:t>o</a:t>
            </a:r>
            <a:r>
              <a:rPr sz="2300" dirty="0">
                <a:latin typeface="Calibri"/>
                <a:cs typeface="Calibri"/>
              </a:rPr>
              <a:t>f</a:t>
            </a:r>
            <a:r>
              <a:rPr sz="2300" spc="-50" dirty="0">
                <a:latin typeface="Times New Roman"/>
                <a:cs typeface="Times New Roman"/>
              </a:rPr>
              <a:t> </a:t>
            </a:r>
            <a:r>
              <a:rPr sz="2300" dirty="0">
                <a:latin typeface="Calibri"/>
                <a:cs typeface="Calibri"/>
              </a:rPr>
              <a:t>an</a:t>
            </a:r>
            <a:r>
              <a:rPr sz="2300" spc="-60" dirty="0">
                <a:latin typeface="Times New Roman"/>
                <a:cs typeface="Times New Roman"/>
              </a:rPr>
              <a:t> </a:t>
            </a:r>
            <a:r>
              <a:rPr sz="2300" dirty="0">
                <a:latin typeface="Calibri"/>
                <a:cs typeface="Calibri"/>
              </a:rPr>
              <a:t>a</a:t>
            </a:r>
            <a:r>
              <a:rPr sz="2300" spc="-10" dirty="0">
                <a:latin typeface="Calibri"/>
                <a:cs typeface="Calibri"/>
              </a:rPr>
              <a:t>c</a:t>
            </a:r>
            <a:r>
              <a:rPr sz="2300" dirty="0">
                <a:latin typeface="Calibri"/>
                <a:cs typeface="Calibri"/>
              </a:rPr>
              <a:t>ti</a:t>
            </a:r>
            <a:r>
              <a:rPr sz="2300" spc="-10" dirty="0">
                <a:latin typeface="Calibri"/>
                <a:cs typeface="Calibri"/>
              </a:rPr>
              <a:t>o</a:t>
            </a:r>
            <a:r>
              <a:rPr sz="2300" dirty="0">
                <a:latin typeface="Calibri"/>
                <a:cs typeface="Calibri"/>
              </a:rPr>
              <a:t>n</a:t>
            </a:r>
            <a:r>
              <a:rPr sz="2300" spc="-50" dirty="0">
                <a:latin typeface="Times New Roman"/>
                <a:cs typeface="Times New Roman"/>
              </a:rPr>
              <a:t> </a:t>
            </a:r>
            <a:r>
              <a:rPr sz="2300" spc="-30" dirty="0">
                <a:latin typeface="Calibri"/>
                <a:cs typeface="Calibri"/>
              </a:rPr>
              <a:t>c</a:t>
            </a:r>
            <a:r>
              <a:rPr sz="2300" spc="-5" dirty="0">
                <a:latin typeface="Calibri"/>
                <a:cs typeface="Calibri"/>
              </a:rPr>
              <a:t>od</a:t>
            </a:r>
            <a:r>
              <a:rPr sz="2300" dirty="0">
                <a:latin typeface="Calibri"/>
                <a:cs typeface="Calibri"/>
              </a:rPr>
              <a:t>e</a:t>
            </a:r>
            <a:r>
              <a:rPr sz="2300" spc="-35" dirty="0">
                <a:latin typeface="Times New Roman"/>
                <a:cs typeface="Times New Roman"/>
              </a:rPr>
              <a:t> </a:t>
            </a:r>
            <a:r>
              <a:rPr sz="2300" dirty="0">
                <a:latin typeface="Calibri"/>
                <a:cs typeface="Calibri"/>
              </a:rPr>
              <a:t>and</a:t>
            </a:r>
            <a:r>
              <a:rPr sz="2300" spc="-60" dirty="0">
                <a:latin typeface="Times New Roman"/>
                <a:cs typeface="Times New Roman"/>
              </a:rPr>
              <a:t> </a:t>
            </a:r>
            <a:r>
              <a:rPr sz="2300" dirty="0">
                <a:latin typeface="Calibri"/>
                <a:cs typeface="Calibri"/>
              </a:rPr>
              <a:t>a</a:t>
            </a:r>
            <a:r>
              <a:rPr sz="2300" spc="-50" dirty="0">
                <a:latin typeface="Times New Roman"/>
                <a:cs typeface="Times New Roman"/>
              </a:rPr>
              <a:t> </a:t>
            </a:r>
            <a:r>
              <a:rPr sz="2300" spc="-5" dirty="0">
                <a:latin typeface="Calibri"/>
                <a:cs typeface="Calibri"/>
              </a:rPr>
              <a:t>s</a:t>
            </a:r>
            <a:r>
              <a:rPr sz="2300" spc="-10" dirty="0">
                <a:latin typeface="Calibri"/>
                <a:cs typeface="Calibri"/>
              </a:rPr>
              <a:t>e</a:t>
            </a:r>
            <a:r>
              <a:rPr sz="2300" dirty="0">
                <a:latin typeface="Calibri"/>
                <a:cs typeface="Calibri"/>
              </a:rPr>
              <a:t>t</a:t>
            </a:r>
            <a:r>
              <a:rPr sz="2300" spc="-55" dirty="0">
                <a:latin typeface="Times New Roman"/>
                <a:cs typeface="Times New Roman"/>
              </a:rPr>
              <a:t> </a:t>
            </a:r>
            <a:r>
              <a:rPr sz="2300" spc="-5" dirty="0">
                <a:latin typeface="Calibri"/>
                <a:cs typeface="Calibri"/>
              </a:rPr>
              <a:t>o</a:t>
            </a:r>
            <a:r>
              <a:rPr sz="2300" dirty="0">
                <a:latin typeface="Calibri"/>
                <a:cs typeface="Calibri"/>
              </a:rPr>
              <a:t>f</a:t>
            </a:r>
            <a:r>
              <a:rPr sz="2300" spc="-55" dirty="0">
                <a:latin typeface="Times New Roman"/>
                <a:cs typeface="Times New Roman"/>
              </a:rPr>
              <a:t> </a:t>
            </a:r>
            <a:r>
              <a:rPr sz="2300" spc="-25" dirty="0">
                <a:latin typeface="Calibri"/>
                <a:cs typeface="Calibri"/>
              </a:rPr>
              <a:t>a</a:t>
            </a:r>
            <a:r>
              <a:rPr sz="2300" spc="-5" dirty="0">
                <a:latin typeface="Calibri"/>
                <a:cs typeface="Calibri"/>
              </a:rPr>
              <a:t>x</a:t>
            </a:r>
            <a:r>
              <a:rPr sz="2300" dirty="0">
                <a:latin typeface="Calibri"/>
                <a:cs typeface="Calibri"/>
              </a:rPr>
              <a:t>is</a:t>
            </a:r>
            <a:r>
              <a:rPr sz="2300" spc="-65" dirty="0">
                <a:latin typeface="Times New Roman"/>
                <a:cs typeface="Times New Roman"/>
              </a:rPr>
              <a:t> </a:t>
            </a:r>
            <a:r>
              <a:rPr sz="2300" spc="-35" dirty="0">
                <a:latin typeface="Calibri"/>
                <a:cs typeface="Calibri"/>
              </a:rPr>
              <a:t>v</a:t>
            </a:r>
            <a:r>
              <a:rPr sz="2300" dirty="0">
                <a:latin typeface="Calibri"/>
                <a:cs typeface="Calibri"/>
              </a:rPr>
              <a:t>al</a:t>
            </a:r>
            <a:r>
              <a:rPr sz="2300" spc="-5" dirty="0">
                <a:latin typeface="Calibri"/>
                <a:cs typeface="Calibri"/>
              </a:rPr>
              <a:t>ues</a:t>
            </a:r>
            <a:endParaRPr sz="2300">
              <a:latin typeface="Calibri"/>
              <a:cs typeface="Calibri"/>
            </a:endParaRPr>
          </a:p>
          <a:p>
            <a:pPr marL="287020" marR="5080" indent="-274320">
              <a:lnSpc>
                <a:spcPct val="100000"/>
              </a:lnSpc>
              <a:spcBef>
                <a:spcPts val="600"/>
              </a:spcBef>
              <a:tabLst>
                <a:tab pos="286385" algn="l"/>
              </a:tabLst>
            </a:pPr>
            <a:r>
              <a:rPr sz="1750" dirty="0">
                <a:solidFill>
                  <a:srgbClr val="717BA2"/>
                </a:solidFill>
                <a:latin typeface="Wingdings 3"/>
                <a:cs typeface="Wingdings 3"/>
              </a:rPr>
              <a:t></a:t>
            </a:r>
            <a:r>
              <a:rPr sz="1750" dirty="0">
                <a:solidFill>
                  <a:srgbClr val="717BA2"/>
                </a:solidFill>
                <a:latin typeface="Times New Roman"/>
                <a:cs typeface="Times New Roman"/>
              </a:rPr>
              <a:t>	</a:t>
            </a:r>
            <a:r>
              <a:rPr sz="2300" spc="-40" dirty="0">
                <a:latin typeface="Calibri"/>
                <a:cs typeface="Calibri"/>
              </a:rPr>
              <a:t>F</a:t>
            </a:r>
            <a:r>
              <a:rPr sz="2300" spc="-5" dirty="0">
                <a:latin typeface="Calibri"/>
                <a:cs typeface="Calibri"/>
              </a:rPr>
              <a:t>o</a:t>
            </a:r>
            <a:r>
              <a:rPr sz="2300" dirty="0">
                <a:latin typeface="Calibri"/>
                <a:cs typeface="Calibri"/>
              </a:rPr>
              <a:t>r</a:t>
            </a:r>
            <a:r>
              <a:rPr sz="2300" spc="-60" dirty="0">
                <a:latin typeface="Times New Roman"/>
                <a:cs typeface="Times New Roman"/>
              </a:rPr>
              <a:t> </a:t>
            </a:r>
            <a:r>
              <a:rPr sz="2300" spc="-35" dirty="0">
                <a:latin typeface="Calibri"/>
                <a:cs typeface="Calibri"/>
              </a:rPr>
              <a:t>e</a:t>
            </a:r>
            <a:r>
              <a:rPr sz="2300" spc="-40" dirty="0">
                <a:latin typeface="Calibri"/>
                <a:cs typeface="Calibri"/>
              </a:rPr>
              <a:t>x</a:t>
            </a:r>
            <a:r>
              <a:rPr sz="2300" dirty="0">
                <a:latin typeface="Calibri"/>
                <a:cs typeface="Calibri"/>
              </a:rPr>
              <a:t>ample,</a:t>
            </a:r>
            <a:r>
              <a:rPr sz="2300" spc="-55" dirty="0">
                <a:latin typeface="Times New Roman"/>
                <a:cs typeface="Times New Roman"/>
              </a:rPr>
              <a:t> </a:t>
            </a:r>
            <a:r>
              <a:rPr sz="2300" spc="-10" dirty="0">
                <a:latin typeface="Calibri"/>
                <a:cs typeface="Calibri"/>
              </a:rPr>
              <a:t>w</a:t>
            </a:r>
            <a:r>
              <a:rPr sz="2300" spc="-5" dirty="0">
                <a:latin typeface="Calibri"/>
                <a:cs typeface="Calibri"/>
              </a:rPr>
              <a:t>h</a:t>
            </a:r>
            <a:r>
              <a:rPr sz="2300" spc="5" dirty="0">
                <a:latin typeface="Calibri"/>
                <a:cs typeface="Calibri"/>
              </a:rPr>
              <a:t>e</a:t>
            </a:r>
            <a:r>
              <a:rPr sz="2300" dirty="0">
                <a:latin typeface="Calibri"/>
                <a:cs typeface="Calibri"/>
              </a:rPr>
              <a:t>n</a:t>
            </a:r>
            <a:r>
              <a:rPr sz="2300" spc="-50" dirty="0">
                <a:latin typeface="Times New Roman"/>
                <a:cs typeface="Times New Roman"/>
              </a:rPr>
              <a:t> </a:t>
            </a:r>
            <a:r>
              <a:rPr sz="2300" dirty="0">
                <a:latin typeface="Calibri"/>
                <a:cs typeface="Calibri"/>
              </a:rPr>
              <a:t>the</a:t>
            </a:r>
            <a:r>
              <a:rPr sz="2300" spc="-35" dirty="0">
                <a:latin typeface="Times New Roman"/>
                <a:cs typeface="Times New Roman"/>
              </a:rPr>
              <a:t> </a:t>
            </a:r>
            <a:r>
              <a:rPr sz="2300" spc="-5" dirty="0">
                <a:latin typeface="Calibri"/>
                <a:cs typeface="Calibri"/>
              </a:rPr>
              <a:t>use</a:t>
            </a:r>
            <a:r>
              <a:rPr sz="2300" dirty="0">
                <a:latin typeface="Calibri"/>
                <a:cs typeface="Calibri"/>
              </a:rPr>
              <a:t>r</a:t>
            </a:r>
            <a:r>
              <a:rPr sz="2300" spc="-50" dirty="0">
                <a:latin typeface="Times New Roman"/>
                <a:cs typeface="Times New Roman"/>
              </a:rPr>
              <a:t> </a:t>
            </a:r>
            <a:r>
              <a:rPr sz="2300" spc="-5" dirty="0">
                <a:latin typeface="Calibri"/>
                <a:cs typeface="Calibri"/>
              </a:rPr>
              <a:t>f</a:t>
            </a:r>
            <a:r>
              <a:rPr sz="2300" dirty="0">
                <a:latin typeface="Calibri"/>
                <a:cs typeface="Calibri"/>
              </a:rPr>
              <a:t>i</a:t>
            </a:r>
            <a:r>
              <a:rPr sz="2300" spc="-35" dirty="0">
                <a:latin typeface="Calibri"/>
                <a:cs typeface="Calibri"/>
              </a:rPr>
              <a:t>r</a:t>
            </a:r>
            <a:r>
              <a:rPr sz="2300" spc="-30" dirty="0">
                <a:latin typeface="Calibri"/>
                <a:cs typeface="Calibri"/>
              </a:rPr>
              <a:t>s</a:t>
            </a:r>
            <a:r>
              <a:rPr sz="2300" dirty="0">
                <a:latin typeface="Calibri"/>
                <a:cs typeface="Calibri"/>
              </a:rPr>
              <a:t>t</a:t>
            </a:r>
            <a:r>
              <a:rPr sz="2300" spc="-65" dirty="0">
                <a:latin typeface="Times New Roman"/>
                <a:cs typeface="Times New Roman"/>
              </a:rPr>
              <a:t> </a:t>
            </a:r>
            <a:r>
              <a:rPr sz="2300" spc="-30" dirty="0">
                <a:latin typeface="Calibri"/>
                <a:cs typeface="Calibri"/>
              </a:rPr>
              <a:t>t</a:t>
            </a:r>
            <a:r>
              <a:rPr sz="2300" spc="-5" dirty="0">
                <a:latin typeface="Calibri"/>
                <a:cs typeface="Calibri"/>
              </a:rPr>
              <a:t>ouche</a:t>
            </a:r>
            <a:r>
              <a:rPr sz="2300" dirty="0">
                <a:latin typeface="Calibri"/>
                <a:cs typeface="Calibri"/>
              </a:rPr>
              <a:t>s</a:t>
            </a:r>
            <a:r>
              <a:rPr sz="2300" spc="-40" dirty="0">
                <a:latin typeface="Times New Roman"/>
                <a:cs typeface="Times New Roman"/>
              </a:rPr>
              <a:t> </a:t>
            </a:r>
            <a:r>
              <a:rPr sz="2300" dirty="0">
                <a:latin typeface="Calibri"/>
                <a:cs typeface="Calibri"/>
              </a:rPr>
              <a:t>the</a:t>
            </a:r>
            <a:r>
              <a:rPr sz="2300" spc="-50" dirty="0">
                <a:latin typeface="Times New Roman"/>
                <a:cs typeface="Times New Roman"/>
              </a:rPr>
              <a:t> </a:t>
            </a:r>
            <a:r>
              <a:rPr sz="2300" spc="-5" dirty="0">
                <a:latin typeface="Calibri"/>
                <a:cs typeface="Calibri"/>
              </a:rPr>
              <a:t>sc</a:t>
            </a:r>
            <a:r>
              <a:rPr sz="2300" spc="-40" dirty="0">
                <a:latin typeface="Calibri"/>
                <a:cs typeface="Calibri"/>
              </a:rPr>
              <a:t>r</a:t>
            </a:r>
            <a:r>
              <a:rPr sz="2300" dirty="0">
                <a:latin typeface="Calibri"/>
                <a:cs typeface="Calibri"/>
              </a:rPr>
              <a:t>e</a:t>
            </a:r>
            <a:r>
              <a:rPr sz="2300" spc="5" dirty="0">
                <a:latin typeface="Calibri"/>
                <a:cs typeface="Calibri"/>
              </a:rPr>
              <a:t>e</a:t>
            </a:r>
            <a:r>
              <a:rPr sz="2300" spc="-5" dirty="0">
                <a:latin typeface="Calibri"/>
                <a:cs typeface="Calibri"/>
              </a:rPr>
              <a:t>n</a:t>
            </a:r>
            <a:r>
              <a:rPr sz="2300" dirty="0">
                <a:latin typeface="Calibri"/>
                <a:cs typeface="Calibri"/>
              </a:rPr>
              <a:t>,</a:t>
            </a:r>
            <a:r>
              <a:rPr sz="2300" spc="-50" dirty="0">
                <a:latin typeface="Times New Roman"/>
                <a:cs typeface="Times New Roman"/>
              </a:rPr>
              <a:t> </a:t>
            </a:r>
            <a:r>
              <a:rPr sz="2300" dirty="0">
                <a:latin typeface="Calibri"/>
                <a:cs typeface="Calibri"/>
              </a:rPr>
              <a:t>the</a:t>
            </a:r>
            <a:r>
              <a:rPr sz="2300" spc="-50" dirty="0">
                <a:latin typeface="Times New Roman"/>
                <a:cs typeface="Times New Roman"/>
              </a:rPr>
              <a:t> </a:t>
            </a:r>
            <a:r>
              <a:rPr sz="2300" spc="-40" dirty="0">
                <a:latin typeface="Calibri"/>
                <a:cs typeface="Calibri"/>
              </a:rPr>
              <a:t>s</a:t>
            </a:r>
            <a:r>
              <a:rPr sz="2300" spc="-25" dirty="0">
                <a:latin typeface="Calibri"/>
                <a:cs typeface="Calibri"/>
              </a:rPr>
              <a:t>y</a:t>
            </a:r>
            <a:r>
              <a:rPr sz="2300" spc="-30" dirty="0">
                <a:latin typeface="Calibri"/>
                <a:cs typeface="Calibri"/>
              </a:rPr>
              <a:t>st</a:t>
            </a:r>
            <a:r>
              <a:rPr sz="2300" dirty="0">
                <a:latin typeface="Calibri"/>
                <a:cs typeface="Calibri"/>
              </a:rPr>
              <a:t>em</a:t>
            </a:r>
            <a:r>
              <a:rPr sz="2300" spc="-55" dirty="0">
                <a:latin typeface="Times New Roman"/>
                <a:cs typeface="Times New Roman"/>
              </a:rPr>
              <a:t> </a:t>
            </a:r>
            <a:r>
              <a:rPr sz="2300" spc="-5" dirty="0">
                <a:latin typeface="Calibri"/>
                <a:cs typeface="Calibri"/>
              </a:rPr>
              <a:t>d</a:t>
            </a:r>
            <a:r>
              <a:rPr sz="2300" spc="5" dirty="0">
                <a:latin typeface="Calibri"/>
                <a:cs typeface="Calibri"/>
              </a:rPr>
              <a:t>e</a:t>
            </a:r>
            <a:r>
              <a:rPr sz="2300" dirty="0">
                <a:latin typeface="Calibri"/>
                <a:cs typeface="Calibri"/>
              </a:rPr>
              <a:t>li</a:t>
            </a:r>
            <a:r>
              <a:rPr sz="2300" spc="-25" dirty="0">
                <a:latin typeface="Calibri"/>
                <a:cs typeface="Calibri"/>
              </a:rPr>
              <a:t>v</a:t>
            </a:r>
            <a:r>
              <a:rPr sz="2300" dirty="0">
                <a:latin typeface="Calibri"/>
                <a:cs typeface="Calibri"/>
              </a:rPr>
              <a:t>e</a:t>
            </a:r>
            <a:r>
              <a:rPr sz="2300" spc="-35" dirty="0">
                <a:latin typeface="Calibri"/>
                <a:cs typeface="Calibri"/>
              </a:rPr>
              <a:t>r</a:t>
            </a:r>
            <a:r>
              <a:rPr sz="2300" dirty="0">
                <a:latin typeface="Calibri"/>
                <a:cs typeface="Calibri"/>
              </a:rPr>
              <a:t>s</a:t>
            </a:r>
            <a:r>
              <a:rPr sz="2300" spc="-75" dirty="0">
                <a:latin typeface="Times New Roman"/>
                <a:cs typeface="Times New Roman"/>
              </a:rPr>
              <a:t> </a:t>
            </a:r>
            <a:r>
              <a:rPr sz="2300" dirty="0">
                <a:latin typeface="Calibri"/>
                <a:cs typeface="Calibri"/>
              </a:rPr>
              <a:t>a</a:t>
            </a:r>
            <a:r>
              <a:rPr sz="2300" spc="-55" dirty="0">
                <a:latin typeface="Times New Roman"/>
                <a:cs typeface="Times New Roman"/>
              </a:rPr>
              <a:t> </a:t>
            </a:r>
            <a:r>
              <a:rPr sz="2300" spc="-35" dirty="0">
                <a:latin typeface="Calibri"/>
                <a:cs typeface="Calibri"/>
              </a:rPr>
              <a:t>t</a:t>
            </a:r>
            <a:r>
              <a:rPr sz="2300" spc="-5" dirty="0">
                <a:latin typeface="Calibri"/>
                <a:cs typeface="Calibri"/>
              </a:rPr>
              <a:t>ouc</a:t>
            </a:r>
            <a:r>
              <a:rPr sz="2300" dirty="0">
                <a:latin typeface="Calibri"/>
                <a:cs typeface="Calibri"/>
              </a:rPr>
              <a:t>h</a:t>
            </a:r>
            <a:r>
              <a:rPr sz="2300" spc="-40" dirty="0">
                <a:latin typeface="Times New Roman"/>
                <a:cs typeface="Times New Roman"/>
              </a:rPr>
              <a:t> </a:t>
            </a:r>
            <a:r>
              <a:rPr sz="2300" spc="-10" dirty="0">
                <a:latin typeface="Calibri"/>
                <a:cs typeface="Calibri"/>
              </a:rPr>
              <a:t>e</a:t>
            </a:r>
            <a:r>
              <a:rPr sz="2300" spc="-20" dirty="0">
                <a:latin typeface="Calibri"/>
                <a:cs typeface="Calibri"/>
              </a:rPr>
              <a:t>v</a:t>
            </a:r>
            <a:r>
              <a:rPr sz="2300" dirty="0">
                <a:latin typeface="Calibri"/>
                <a:cs typeface="Calibri"/>
              </a:rPr>
              <a:t>e</a:t>
            </a:r>
            <a:r>
              <a:rPr sz="2300" spc="-20" dirty="0">
                <a:latin typeface="Calibri"/>
                <a:cs typeface="Calibri"/>
              </a:rPr>
              <a:t>n</a:t>
            </a:r>
            <a:r>
              <a:rPr sz="2300" dirty="0">
                <a:latin typeface="Calibri"/>
                <a:cs typeface="Calibri"/>
              </a:rPr>
              <a:t>t</a:t>
            </a:r>
            <a:r>
              <a:rPr sz="2300" dirty="0">
                <a:latin typeface="Times New Roman"/>
                <a:cs typeface="Times New Roman"/>
              </a:rPr>
              <a:t> </a:t>
            </a:r>
            <a:r>
              <a:rPr sz="2300" dirty="0">
                <a:latin typeface="Calibri"/>
                <a:cs typeface="Calibri"/>
              </a:rPr>
              <a:t>wi</a:t>
            </a:r>
            <a:r>
              <a:rPr sz="2300" spc="-10" dirty="0">
                <a:latin typeface="Calibri"/>
                <a:cs typeface="Calibri"/>
              </a:rPr>
              <a:t>t</a:t>
            </a:r>
            <a:r>
              <a:rPr sz="2300" dirty="0">
                <a:latin typeface="Calibri"/>
                <a:cs typeface="Calibri"/>
              </a:rPr>
              <a:t>h</a:t>
            </a:r>
            <a:r>
              <a:rPr sz="2300" spc="-50" dirty="0">
                <a:latin typeface="Times New Roman"/>
                <a:cs typeface="Times New Roman"/>
              </a:rPr>
              <a:t> </a:t>
            </a:r>
            <a:r>
              <a:rPr sz="2300" dirty="0">
                <a:latin typeface="Calibri"/>
                <a:cs typeface="Calibri"/>
              </a:rPr>
              <a:t>the</a:t>
            </a:r>
            <a:r>
              <a:rPr sz="2300" spc="-50" dirty="0">
                <a:latin typeface="Times New Roman"/>
                <a:cs typeface="Times New Roman"/>
              </a:rPr>
              <a:t> </a:t>
            </a:r>
            <a:r>
              <a:rPr sz="2300" dirty="0">
                <a:latin typeface="Calibri"/>
                <a:cs typeface="Calibri"/>
              </a:rPr>
              <a:t>act</a:t>
            </a:r>
            <a:r>
              <a:rPr sz="2300" spc="-10" dirty="0">
                <a:latin typeface="Calibri"/>
                <a:cs typeface="Calibri"/>
              </a:rPr>
              <a:t>i</a:t>
            </a:r>
            <a:r>
              <a:rPr sz="2300" spc="-5" dirty="0">
                <a:latin typeface="Calibri"/>
                <a:cs typeface="Calibri"/>
              </a:rPr>
              <a:t>o</a:t>
            </a:r>
            <a:r>
              <a:rPr sz="2300" dirty="0">
                <a:latin typeface="Calibri"/>
                <a:cs typeface="Calibri"/>
              </a:rPr>
              <a:t>n</a:t>
            </a:r>
            <a:r>
              <a:rPr sz="2300" spc="-50" dirty="0">
                <a:latin typeface="Times New Roman"/>
                <a:cs typeface="Times New Roman"/>
              </a:rPr>
              <a:t> </a:t>
            </a:r>
            <a:r>
              <a:rPr sz="2300" spc="-30" dirty="0">
                <a:latin typeface="Calibri"/>
                <a:cs typeface="Calibri"/>
              </a:rPr>
              <a:t>c</a:t>
            </a:r>
            <a:r>
              <a:rPr sz="2300" spc="-5" dirty="0">
                <a:latin typeface="Calibri"/>
                <a:cs typeface="Calibri"/>
              </a:rPr>
              <a:t>od</a:t>
            </a:r>
            <a:r>
              <a:rPr sz="2300" dirty="0">
                <a:latin typeface="Calibri"/>
                <a:cs typeface="Calibri"/>
              </a:rPr>
              <a:t>e</a:t>
            </a:r>
            <a:r>
              <a:rPr sz="2300" spc="-35" dirty="0">
                <a:latin typeface="Times New Roman"/>
                <a:cs typeface="Times New Roman"/>
              </a:rPr>
              <a:t> </a:t>
            </a:r>
            <a:r>
              <a:rPr sz="2300" spc="-15" dirty="0">
                <a:latin typeface="Calibri"/>
                <a:cs typeface="Calibri"/>
              </a:rPr>
              <a:t>A</a:t>
            </a:r>
            <a:r>
              <a:rPr sz="2300" dirty="0">
                <a:latin typeface="Calibri"/>
                <a:cs typeface="Calibri"/>
              </a:rPr>
              <a:t>C</a:t>
            </a:r>
            <a:r>
              <a:rPr sz="2300" spc="-5" dirty="0">
                <a:latin typeface="Calibri"/>
                <a:cs typeface="Calibri"/>
              </a:rPr>
              <a:t>TION_D</a:t>
            </a:r>
            <a:r>
              <a:rPr sz="2300" spc="-20" dirty="0">
                <a:latin typeface="Calibri"/>
                <a:cs typeface="Calibri"/>
              </a:rPr>
              <a:t>O</a:t>
            </a:r>
            <a:r>
              <a:rPr sz="2300" dirty="0">
                <a:latin typeface="Calibri"/>
                <a:cs typeface="Calibri"/>
              </a:rPr>
              <a:t>WN,</a:t>
            </a:r>
            <a:r>
              <a:rPr sz="2300" spc="-75" dirty="0">
                <a:latin typeface="Times New Roman"/>
                <a:cs typeface="Times New Roman"/>
              </a:rPr>
              <a:t> </a:t>
            </a:r>
            <a:r>
              <a:rPr sz="2300" dirty="0">
                <a:latin typeface="Calibri"/>
                <a:cs typeface="Calibri"/>
              </a:rPr>
              <a:t>the</a:t>
            </a:r>
            <a:r>
              <a:rPr sz="2300" spc="-50" dirty="0">
                <a:latin typeface="Times New Roman"/>
                <a:cs typeface="Times New Roman"/>
              </a:rPr>
              <a:t> </a:t>
            </a:r>
            <a:r>
              <a:rPr sz="2300" dirty="0">
                <a:latin typeface="Calibri"/>
                <a:cs typeface="Calibri"/>
              </a:rPr>
              <a:t>X</a:t>
            </a:r>
            <a:r>
              <a:rPr sz="2300" spc="-50" dirty="0">
                <a:latin typeface="Times New Roman"/>
                <a:cs typeface="Times New Roman"/>
              </a:rPr>
              <a:t> </a:t>
            </a:r>
            <a:r>
              <a:rPr sz="2300" dirty="0">
                <a:latin typeface="Calibri"/>
                <a:cs typeface="Calibri"/>
              </a:rPr>
              <a:t>and</a:t>
            </a:r>
            <a:r>
              <a:rPr sz="2300" spc="-60" dirty="0">
                <a:latin typeface="Times New Roman"/>
                <a:cs typeface="Times New Roman"/>
              </a:rPr>
              <a:t> </a:t>
            </a:r>
            <a:r>
              <a:rPr sz="2300" dirty="0">
                <a:latin typeface="Calibri"/>
                <a:cs typeface="Calibri"/>
              </a:rPr>
              <a:t>Y</a:t>
            </a:r>
            <a:r>
              <a:rPr sz="2300" spc="-45" dirty="0">
                <a:latin typeface="Times New Roman"/>
                <a:cs typeface="Times New Roman"/>
              </a:rPr>
              <a:t> </a:t>
            </a:r>
            <a:r>
              <a:rPr sz="2300" spc="-30" dirty="0">
                <a:latin typeface="Calibri"/>
                <a:cs typeface="Calibri"/>
              </a:rPr>
              <a:t>c</a:t>
            </a:r>
            <a:r>
              <a:rPr sz="2300" spc="-5" dirty="0">
                <a:latin typeface="Calibri"/>
                <a:cs typeface="Calibri"/>
              </a:rPr>
              <a:t>oo</a:t>
            </a:r>
            <a:r>
              <a:rPr sz="2300" spc="-45" dirty="0">
                <a:latin typeface="Calibri"/>
                <a:cs typeface="Calibri"/>
              </a:rPr>
              <a:t>r</a:t>
            </a:r>
            <a:r>
              <a:rPr sz="2300" spc="-5" dirty="0">
                <a:latin typeface="Calibri"/>
                <a:cs typeface="Calibri"/>
              </a:rPr>
              <a:t>d</a:t>
            </a:r>
            <a:r>
              <a:rPr sz="2300" dirty="0">
                <a:latin typeface="Calibri"/>
                <a:cs typeface="Calibri"/>
              </a:rPr>
              <a:t>i</a:t>
            </a:r>
            <a:r>
              <a:rPr sz="2300" spc="-5" dirty="0">
                <a:latin typeface="Calibri"/>
                <a:cs typeface="Calibri"/>
              </a:rPr>
              <a:t>n</a:t>
            </a:r>
            <a:r>
              <a:rPr sz="2300" spc="-25" dirty="0">
                <a:latin typeface="Calibri"/>
                <a:cs typeface="Calibri"/>
              </a:rPr>
              <a:t>a</a:t>
            </a:r>
            <a:r>
              <a:rPr sz="2300" spc="-30" dirty="0">
                <a:latin typeface="Calibri"/>
                <a:cs typeface="Calibri"/>
              </a:rPr>
              <a:t>t</a:t>
            </a:r>
            <a:r>
              <a:rPr sz="2300" dirty="0">
                <a:latin typeface="Calibri"/>
                <a:cs typeface="Calibri"/>
              </a:rPr>
              <a:t>es</a:t>
            </a:r>
            <a:r>
              <a:rPr sz="2300" spc="-35" dirty="0">
                <a:latin typeface="Times New Roman"/>
                <a:cs typeface="Times New Roman"/>
              </a:rPr>
              <a:t> </a:t>
            </a:r>
            <a:r>
              <a:rPr sz="2300" spc="-5" dirty="0">
                <a:latin typeface="Calibri"/>
                <a:cs typeface="Calibri"/>
              </a:rPr>
              <a:t>o</a:t>
            </a:r>
            <a:r>
              <a:rPr sz="2300" dirty="0">
                <a:latin typeface="Calibri"/>
                <a:cs typeface="Calibri"/>
              </a:rPr>
              <a:t>f</a:t>
            </a:r>
            <a:r>
              <a:rPr sz="2300" spc="-55" dirty="0">
                <a:latin typeface="Times New Roman"/>
                <a:cs typeface="Times New Roman"/>
              </a:rPr>
              <a:t> </a:t>
            </a:r>
            <a:r>
              <a:rPr sz="2300" dirty="0">
                <a:latin typeface="Calibri"/>
                <a:cs typeface="Calibri"/>
              </a:rPr>
              <a:t>the</a:t>
            </a:r>
            <a:r>
              <a:rPr sz="2300" spc="-50" dirty="0">
                <a:latin typeface="Times New Roman"/>
                <a:cs typeface="Times New Roman"/>
              </a:rPr>
              <a:t> </a:t>
            </a:r>
            <a:r>
              <a:rPr sz="2300" spc="-30" dirty="0">
                <a:latin typeface="Calibri"/>
                <a:cs typeface="Calibri"/>
              </a:rPr>
              <a:t>t</a:t>
            </a:r>
            <a:r>
              <a:rPr sz="2300" spc="-5" dirty="0">
                <a:latin typeface="Calibri"/>
                <a:cs typeface="Calibri"/>
              </a:rPr>
              <a:t>ouc</a:t>
            </a:r>
            <a:r>
              <a:rPr sz="2300" dirty="0">
                <a:latin typeface="Calibri"/>
                <a:cs typeface="Calibri"/>
              </a:rPr>
              <a:t>h</a:t>
            </a:r>
            <a:r>
              <a:rPr sz="2300" spc="-40" dirty="0">
                <a:latin typeface="Times New Roman"/>
                <a:cs typeface="Times New Roman"/>
              </a:rPr>
              <a:t> </a:t>
            </a:r>
            <a:r>
              <a:rPr sz="2300" dirty="0">
                <a:latin typeface="Calibri"/>
                <a:cs typeface="Calibri"/>
              </a:rPr>
              <a:t>and</a:t>
            </a:r>
            <a:r>
              <a:rPr sz="2300" dirty="0">
                <a:latin typeface="Times New Roman"/>
                <a:cs typeface="Times New Roman"/>
              </a:rPr>
              <a:t> </a:t>
            </a:r>
            <a:r>
              <a:rPr sz="2300" dirty="0">
                <a:latin typeface="Calibri"/>
                <a:cs typeface="Calibri"/>
              </a:rPr>
              <a:t>i</a:t>
            </a:r>
            <a:r>
              <a:rPr sz="2300" spc="-15" dirty="0">
                <a:latin typeface="Calibri"/>
                <a:cs typeface="Calibri"/>
              </a:rPr>
              <a:t>n</a:t>
            </a:r>
            <a:r>
              <a:rPr sz="2300" spc="-45" dirty="0">
                <a:latin typeface="Calibri"/>
                <a:cs typeface="Calibri"/>
              </a:rPr>
              <a:t>f</a:t>
            </a:r>
            <a:r>
              <a:rPr sz="2300" spc="-5" dirty="0">
                <a:latin typeface="Calibri"/>
                <a:cs typeface="Calibri"/>
              </a:rPr>
              <a:t>orm</a:t>
            </a:r>
            <a:r>
              <a:rPr sz="2300" spc="-25" dirty="0">
                <a:latin typeface="Calibri"/>
                <a:cs typeface="Calibri"/>
              </a:rPr>
              <a:t>a</a:t>
            </a:r>
            <a:r>
              <a:rPr sz="2300" dirty="0">
                <a:latin typeface="Calibri"/>
                <a:cs typeface="Calibri"/>
              </a:rPr>
              <a:t>ti</a:t>
            </a:r>
            <a:r>
              <a:rPr sz="2300" spc="-10" dirty="0">
                <a:latin typeface="Calibri"/>
                <a:cs typeface="Calibri"/>
              </a:rPr>
              <a:t>o</a:t>
            </a:r>
            <a:r>
              <a:rPr sz="2300" dirty="0">
                <a:latin typeface="Calibri"/>
                <a:cs typeface="Calibri"/>
              </a:rPr>
              <a:t>n</a:t>
            </a:r>
            <a:r>
              <a:rPr sz="2300" spc="-70" dirty="0">
                <a:latin typeface="Times New Roman"/>
                <a:cs typeface="Times New Roman"/>
              </a:rPr>
              <a:t> </a:t>
            </a:r>
            <a:r>
              <a:rPr sz="2300" dirty="0">
                <a:latin typeface="Calibri"/>
                <a:cs typeface="Calibri"/>
              </a:rPr>
              <a:t>about</a:t>
            </a:r>
            <a:r>
              <a:rPr sz="2300" spc="-60" dirty="0">
                <a:latin typeface="Times New Roman"/>
                <a:cs typeface="Times New Roman"/>
              </a:rPr>
              <a:t> </a:t>
            </a:r>
            <a:r>
              <a:rPr sz="2300" dirty="0">
                <a:latin typeface="Calibri"/>
                <a:cs typeface="Calibri"/>
              </a:rPr>
              <a:t>the</a:t>
            </a:r>
            <a:r>
              <a:rPr sz="2300" spc="-45" dirty="0">
                <a:latin typeface="Times New Roman"/>
                <a:cs typeface="Times New Roman"/>
              </a:rPr>
              <a:t> </a:t>
            </a:r>
            <a:r>
              <a:rPr sz="2300" spc="-5" dirty="0">
                <a:latin typeface="Calibri"/>
                <a:cs typeface="Calibri"/>
              </a:rPr>
              <a:t>p</a:t>
            </a:r>
            <a:r>
              <a:rPr sz="2300" spc="-35" dirty="0">
                <a:latin typeface="Calibri"/>
                <a:cs typeface="Calibri"/>
              </a:rPr>
              <a:t>r</a:t>
            </a:r>
            <a:r>
              <a:rPr sz="2300" dirty="0">
                <a:latin typeface="Calibri"/>
                <a:cs typeface="Calibri"/>
              </a:rPr>
              <a:t>essu</a:t>
            </a:r>
            <a:r>
              <a:rPr sz="2300" spc="-35" dirty="0">
                <a:latin typeface="Calibri"/>
                <a:cs typeface="Calibri"/>
              </a:rPr>
              <a:t>r</a:t>
            </a:r>
            <a:r>
              <a:rPr sz="2300" dirty="0">
                <a:latin typeface="Calibri"/>
                <a:cs typeface="Calibri"/>
              </a:rPr>
              <a:t>e,</a:t>
            </a:r>
            <a:r>
              <a:rPr sz="2300" spc="-45" dirty="0">
                <a:latin typeface="Times New Roman"/>
                <a:cs typeface="Times New Roman"/>
              </a:rPr>
              <a:t> </a:t>
            </a:r>
            <a:r>
              <a:rPr sz="2300" spc="-5" dirty="0">
                <a:latin typeface="Calibri"/>
                <a:cs typeface="Calibri"/>
              </a:rPr>
              <a:t>s</a:t>
            </a:r>
            <a:r>
              <a:rPr sz="2300" dirty="0">
                <a:latin typeface="Calibri"/>
                <a:cs typeface="Calibri"/>
              </a:rPr>
              <a:t>i</a:t>
            </a:r>
            <a:r>
              <a:rPr sz="2300" spc="-50" dirty="0">
                <a:latin typeface="Calibri"/>
                <a:cs typeface="Calibri"/>
              </a:rPr>
              <a:t>z</a:t>
            </a:r>
            <a:r>
              <a:rPr sz="2300" dirty="0">
                <a:latin typeface="Calibri"/>
                <a:cs typeface="Calibri"/>
              </a:rPr>
              <a:t>e</a:t>
            </a:r>
            <a:r>
              <a:rPr sz="2300" spc="-55" dirty="0">
                <a:latin typeface="Times New Roman"/>
                <a:cs typeface="Times New Roman"/>
              </a:rPr>
              <a:t> </a:t>
            </a:r>
            <a:r>
              <a:rPr sz="2300" dirty="0">
                <a:latin typeface="Calibri"/>
                <a:cs typeface="Calibri"/>
              </a:rPr>
              <a:t>and</a:t>
            </a:r>
            <a:r>
              <a:rPr sz="2300" spc="-60" dirty="0">
                <a:latin typeface="Times New Roman"/>
                <a:cs typeface="Times New Roman"/>
              </a:rPr>
              <a:t> </a:t>
            </a:r>
            <a:r>
              <a:rPr sz="2300" spc="-5" dirty="0">
                <a:latin typeface="Calibri"/>
                <a:cs typeface="Calibri"/>
              </a:rPr>
              <a:t>or</a:t>
            </a:r>
            <a:r>
              <a:rPr sz="2300" dirty="0">
                <a:latin typeface="Calibri"/>
                <a:cs typeface="Calibri"/>
              </a:rPr>
              <a:t>ie</a:t>
            </a:r>
            <a:r>
              <a:rPr sz="2300" spc="-25" dirty="0">
                <a:latin typeface="Calibri"/>
                <a:cs typeface="Calibri"/>
              </a:rPr>
              <a:t>n</a:t>
            </a:r>
            <a:r>
              <a:rPr sz="2300" spc="-30" dirty="0">
                <a:latin typeface="Calibri"/>
                <a:cs typeface="Calibri"/>
              </a:rPr>
              <a:t>t</a:t>
            </a:r>
            <a:r>
              <a:rPr sz="2300" spc="-25" dirty="0">
                <a:latin typeface="Calibri"/>
                <a:cs typeface="Calibri"/>
              </a:rPr>
              <a:t>a</a:t>
            </a:r>
            <a:r>
              <a:rPr sz="2300" dirty="0">
                <a:latin typeface="Calibri"/>
                <a:cs typeface="Calibri"/>
              </a:rPr>
              <a:t>ti</a:t>
            </a:r>
            <a:r>
              <a:rPr sz="2300" spc="-10" dirty="0">
                <a:latin typeface="Calibri"/>
                <a:cs typeface="Calibri"/>
              </a:rPr>
              <a:t>o</a:t>
            </a:r>
            <a:r>
              <a:rPr sz="2300" dirty="0">
                <a:latin typeface="Calibri"/>
                <a:cs typeface="Calibri"/>
              </a:rPr>
              <a:t>n</a:t>
            </a:r>
            <a:r>
              <a:rPr sz="2300" spc="-50" dirty="0">
                <a:latin typeface="Times New Roman"/>
                <a:cs typeface="Times New Roman"/>
              </a:rPr>
              <a:t> </a:t>
            </a:r>
            <a:r>
              <a:rPr sz="2300" spc="-5" dirty="0">
                <a:latin typeface="Calibri"/>
                <a:cs typeface="Calibri"/>
              </a:rPr>
              <a:t>o</a:t>
            </a:r>
            <a:r>
              <a:rPr sz="2300" dirty="0">
                <a:latin typeface="Calibri"/>
                <a:cs typeface="Calibri"/>
              </a:rPr>
              <a:t>f</a:t>
            </a:r>
            <a:r>
              <a:rPr sz="2300" spc="-55" dirty="0">
                <a:latin typeface="Times New Roman"/>
                <a:cs typeface="Times New Roman"/>
              </a:rPr>
              <a:t> </a:t>
            </a:r>
            <a:r>
              <a:rPr sz="2300" dirty="0">
                <a:latin typeface="Calibri"/>
                <a:cs typeface="Calibri"/>
              </a:rPr>
              <a:t>the</a:t>
            </a:r>
            <a:r>
              <a:rPr sz="2300" spc="-40" dirty="0">
                <a:latin typeface="Times New Roman"/>
                <a:cs typeface="Times New Roman"/>
              </a:rPr>
              <a:t> </a:t>
            </a:r>
            <a:r>
              <a:rPr sz="2300" spc="-30" dirty="0">
                <a:latin typeface="Calibri"/>
                <a:cs typeface="Calibri"/>
              </a:rPr>
              <a:t>c</a:t>
            </a:r>
            <a:r>
              <a:rPr sz="2300" spc="-5" dirty="0">
                <a:latin typeface="Calibri"/>
                <a:cs typeface="Calibri"/>
              </a:rPr>
              <a:t>o</a:t>
            </a:r>
            <a:r>
              <a:rPr sz="2300" spc="-25" dirty="0">
                <a:latin typeface="Calibri"/>
                <a:cs typeface="Calibri"/>
              </a:rPr>
              <a:t>n</a:t>
            </a:r>
            <a:r>
              <a:rPr sz="2300" spc="-30" dirty="0">
                <a:latin typeface="Calibri"/>
                <a:cs typeface="Calibri"/>
              </a:rPr>
              <a:t>t</a:t>
            </a:r>
            <a:r>
              <a:rPr sz="2300" dirty="0">
                <a:latin typeface="Calibri"/>
                <a:cs typeface="Calibri"/>
              </a:rPr>
              <a:t>act</a:t>
            </a:r>
            <a:r>
              <a:rPr sz="2300" spc="-25" dirty="0">
                <a:latin typeface="Times New Roman"/>
                <a:cs typeface="Times New Roman"/>
              </a:rPr>
              <a:t> </a:t>
            </a:r>
            <a:r>
              <a:rPr sz="2300" dirty="0">
                <a:latin typeface="Calibri"/>
                <a:cs typeface="Calibri"/>
              </a:rPr>
              <a:t>a</a:t>
            </a:r>
            <a:r>
              <a:rPr sz="2300" spc="-40" dirty="0">
                <a:latin typeface="Calibri"/>
                <a:cs typeface="Calibri"/>
              </a:rPr>
              <a:t>r</a:t>
            </a:r>
            <a:r>
              <a:rPr sz="2300" dirty="0">
                <a:latin typeface="Calibri"/>
                <a:cs typeface="Calibri"/>
              </a:rPr>
              <a:t>ea</a:t>
            </a:r>
            <a:endParaRPr sz="2300">
              <a:latin typeface="Calibri"/>
              <a:cs typeface="Calibri"/>
            </a:endParaRPr>
          </a:p>
          <a:p>
            <a:pPr marL="287020" marR="541655" indent="-274320">
              <a:lnSpc>
                <a:spcPct val="100000"/>
              </a:lnSpc>
              <a:spcBef>
                <a:spcPts val="595"/>
              </a:spcBef>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Th</a:t>
            </a:r>
            <a:r>
              <a:rPr sz="2400" dirty="0">
                <a:latin typeface="Calibri"/>
                <a:cs typeface="Calibri"/>
              </a:rPr>
              <a:t>e</a:t>
            </a:r>
            <a:r>
              <a:rPr sz="2400" spc="-60" dirty="0">
                <a:latin typeface="Times New Roman"/>
                <a:cs typeface="Times New Roman"/>
              </a:rPr>
              <a:t> </a:t>
            </a:r>
            <a:r>
              <a:rPr sz="2400" dirty="0">
                <a:latin typeface="Calibri"/>
                <a:cs typeface="Calibri"/>
              </a:rPr>
              <a:t>meth</a:t>
            </a:r>
            <a:r>
              <a:rPr sz="2400" spc="-15" dirty="0">
                <a:latin typeface="Calibri"/>
                <a:cs typeface="Calibri"/>
              </a:rPr>
              <a:t>o</a:t>
            </a:r>
            <a:r>
              <a:rPr sz="2400" dirty="0">
                <a:latin typeface="Calibri"/>
                <a:cs typeface="Calibri"/>
              </a:rPr>
              <a:t>d</a:t>
            </a:r>
            <a:r>
              <a:rPr sz="2400" spc="-75" dirty="0">
                <a:latin typeface="Times New Roman"/>
                <a:cs typeface="Times New Roman"/>
              </a:rPr>
              <a:t> </a:t>
            </a:r>
            <a:r>
              <a:rPr sz="2400" b="1" spc="-25" dirty="0">
                <a:latin typeface="Calibri"/>
                <a:cs typeface="Calibri"/>
              </a:rPr>
              <a:t>M</a:t>
            </a:r>
            <a:r>
              <a:rPr sz="2400" b="1" spc="-10" dirty="0">
                <a:latin typeface="Calibri"/>
                <a:cs typeface="Calibri"/>
              </a:rPr>
              <a:t>otio</a:t>
            </a:r>
            <a:r>
              <a:rPr sz="2400" b="1" spc="-25" dirty="0">
                <a:latin typeface="Calibri"/>
                <a:cs typeface="Calibri"/>
              </a:rPr>
              <a:t>n</a:t>
            </a:r>
            <a:r>
              <a:rPr sz="2400" b="1" spc="-70" dirty="0">
                <a:latin typeface="Calibri"/>
                <a:cs typeface="Calibri"/>
              </a:rPr>
              <a:t>E</a:t>
            </a:r>
            <a:r>
              <a:rPr sz="2400" b="1" spc="-20" dirty="0">
                <a:latin typeface="Calibri"/>
                <a:cs typeface="Calibri"/>
              </a:rPr>
              <a:t>v</a:t>
            </a:r>
            <a:r>
              <a:rPr sz="2400" b="1" spc="-5" dirty="0">
                <a:latin typeface="Calibri"/>
                <a:cs typeface="Calibri"/>
              </a:rPr>
              <a:t>e</a:t>
            </a:r>
            <a:r>
              <a:rPr sz="2400" b="1" spc="-25" dirty="0">
                <a:latin typeface="Calibri"/>
                <a:cs typeface="Calibri"/>
              </a:rPr>
              <a:t>n</a:t>
            </a:r>
            <a:r>
              <a:rPr sz="2400" b="1" spc="-10" dirty="0">
                <a:latin typeface="Calibri"/>
                <a:cs typeface="Calibri"/>
              </a:rPr>
              <a:t>t</a:t>
            </a:r>
            <a:r>
              <a:rPr sz="2400" b="1" dirty="0">
                <a:latin typeface="Calibri"/>
                <a:cs typeface="Calibri"/>
              </a:rPr>
              <a:t>.</a:t>
            </a:r>
            <a:r>
              <a:rPr sz="2400" b="1" spc="-25" dirty="0">
                <a:latin typeface="Calibri"/>
                <a:cs typeface="Calibri"/>
              </a:rPr>
              <a:t>g</a:t>
            </a:r>
            <a:r>
              <a:rPr sz="2400" b="1" spc="-10" dirty="0">
                <a:latin typeface="Calibri"/>
                <a:cs typeface="Calibri"/>
              </a:rPr>
              <a:t>e</a:t>
            </a:r>
            <a:r>
              <a:rPr sz="2400" b="1" spc="-15" dirty="0">
                <a:latin typeface="Calibri"/>
                <a:cs typeface="Calibri"/>
              </a:rPr>
              <a:t>tAc</a:t>
            </a:r>
            <a:r>
              <a:rPr sz="2400" b="1" spc="-20" dirty="0">
                <a:latin typeface="Calibri"/>
                <a:cs typeface="Calibri"/>
              </a:rPr>
              <a:t>t</a:t>
            </a:r>
            <a:r>
              <a:rPr sz="2400" b="1" spc="-15" dirty="0">
                <a:latin typeface="Calibri"/>
                <a:cs typeface="Calibri"/>
              </a:rPr>
              <a:t>ionMas</a:t>
            </a:r>
            <a:r>
              <a:rPr sz="2400" b="1" spc="-75" dirty="0">
                <a:latin typeface="Calibri"/>
                <a:cs typeface="Calibri"/>
              </a:rPr>
              <a:t>k</a:t>
            </a:r>
            <a:r>
              <a:rPr sz="2400" b="1" spc="-5" dirty="0">
                <a:latin typeface="Calibri"/>
                <a:cs typeface="Calibri"/>
              </a:rPr>
              <a:t>e</a:t>
            </a:r>
            <a:r>
              <a:rPr sz="2400" b="1" spc="5" dirty="0">
                <a:latin typeface="Calibri"/>
                <a:cs typeface="Calibri"/>
              </a:rPr>
              <a:t>d</a:t>
            </a:r>
            <a:r>
              <a:rPr sz="2400" b="1" spc="-15" dirty="0">
                <a:latin typeface="Calibri"/>
                <a:cs typeface="Calibri"/>
              </a:rPr>
              <a:t>(</a:t>
            </a:r>
            <a:r>
              <a:rPr sz="2400" b="1" spc="-10" dirty="0">
                <a:latin typeface="Calibri"/>
                <a:cs typeface="Calibri"/>
              </a:rPr>
              <a:t>)</a:t>
            </a:r>
            <a:r>
              <a:rPr sz="2400" b="1" spc="-40" dirty="0">
                <a:latin typeface="Times New Roman"/>
                <a:cs typeface="Times New Roman"/>
              </a:rPr>
              <a:t> </a:t>
            </a:r>
            <a:r>
              <a:rPr sz="2400" spc="-45" dirty="0">
                <a:latin typeface="Calibri"/>
                <a:cs typeface="Calibri"/>
              </a:rPr>
              <a:t>r</a:t>
            </a:r>
            <a:r>
              <a:rPr sz="2400" spc="-15" dirty="0">
                <a:latin typeface="Calibri"/>
                <a:cs typeface="Calibri"/>
              </a:rPr>
              <a:t>e</a:t>
            </a:r>
            <a:r>
              <a:rPr sz="2400" spc="-20" dirty="0">
                <a:latin typeface="Calibri"/>
                <a:cs typeface="Calibri"/>
              </a:rPr>
              <a:t>t</a:t>
            </a:r>
            <a:r>
              <a:rPr sz="2400" spc="-5" dirty="0">
                <a:latin typeface="Calibri"/>
                <a:cs typeface="Calibri"/>
              </a:rPr>
              <a:t>urn</a:t>
            </a:r>
            <a:r>
              <a:rPr sz="2400" dirty="0">
                <a:latin typeface="Calibri"/>
                <a:cs typeface="Calibri"/>
              </a:rPr>
              <a:t>s</a:t>
            </a:r>
            <a:r>
              <a:rPr sz="2400" spc="-55"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spc="-15" dirty="0">
                <a:latin typeface="Calibri"/>
                <a:cs typeface="Calibri"/>
              </a:rPr>
              <a:t>cur</a:t>
            </a:r>
            <a:r>
              <a:rPr sz="2400" spc="-45" dirty="0">
                <a:latin typeface="Calibri"/>
                <a:cs typeface="Calibri"/>
              </a:rPr>
              <a:t>r</a:t>
            </a:r>
            <a:r>
              <a:rPr sz="2400" spc="-15" dirty="0">
                <a:latin typeface="Calibri"/>
                <a:cs typeface="Calibri"/>
              </a:rPr>
              <a:t>e</a:t>
            </a:r>
            <a:r>
              <a:rPr sz="2400" spc="-40" dirty="0">
                <a:latin typeface="Calibri"/>
                <a:cs typeface="Calibri"/>
              </a:rPr>
              <a:t>n</a:t>
            </a:r>
            <a:r>
              <a:rPr sz="2400" spc="-10" dirty="0">
                <a:latin typeface="Calibri"/>
                <a:cs typeface="Calibri"/>
              </a:rPr>
              <a:t>t</a:t>
            </a:r>
            <a:r>
              <a:rPr sz="2400" spc="-60" dirty="0">
                <a:latin typeface="Times New Roman"/>
                <a:cs typeface="Times New Roman"/>
              </a:rPr>
              <a:t> </a:t>
            </a:r>
            <a:r>
              <a:rPr sz="2400" dirty="0">
                <a:latin typeface="Calibri"/>
                <a:cs typeface="Calibri"/>
              </a:rPr>
              <a:t>acti</a:t>
            </a:r>
            <a:r>
              <a:rPr sz="2400" spc="-5" dirty="0">
                <a:latin typeface="Calibri"/>
                <a:cs typeface="Calibri"/>
              </a:rPr>
              <a:t>o</a:t>
            </a:r>
            <a:r>
              <a:rPr sz="2400" dirty="0">
                <a:latin typeface="Calibri"/>
                <a:cs typeface="Calibri"/>
              </a:rPr>
              <a:t>n</a:t>
            </a:r>
            <a:r>
              <a:rPr sz="2400" spc="-85" dirty="0">
                <a:latin typeface="Times New Roman"/>
                <a:cs typeface="Times New Roman"/>
              </a:rPr>
              <a:t> </a:t>
            </a:r>
            <a:r>
              <a:rPr sz="2400" spc="-5" dirty="0">
                <a:latin typeface="Calibri"/>
                <a:cs typeface="Calibri"/>
              </a:rPr>
              <a:t>be</a:t>
            </a:r>
            <a:r>
              <a:rPr sz="2400" dirty="0">
                <a:latin typeface="Calibri"/>
                <a:cs typeface="Calibri"/>
              </a:rPr>
              <a:t>i</a:t>
            </a:r>
            <a:r>
              <a:rPr sz="2400" spc="-5" dirty="0">
                <a:latin typeface="Calibri"/>
                <a:cs typeface="Calibri"/>
              </a:rPr>
              <a:t>ng</a:t>
            </a:r>
            <a:r>
              <a:rPr sz="2400" spc="-5" dirty="0">
                <a:latin typeface="Times New Roman"/>
                <a:cs typeface="Times New Roman"/>
              </a:rPr>
              <a:t> </a:t>
            </a:r>
            <a:r>
              <a:rPr sz="2400" spc="-20" dirty="0">
                <a:latin typeface="Calibri"/>
                <a:cs typeface="Calibri"/>
              </a:rPr>
              <a:t>pe</a:t>
            </a:r>
            <a:r>
              <a:rPr sz="2400" spc="-5" dirty="0">
                <a:latin typeface="Calibri"/>
                <a:cs typeface="Calibri"/>
              </a:rPr>
              <a:t>r</a:t>
            </a:r>
            <a:r>
              <a:rPr sz="2400" spc="-50" dirty="0">
                <a:latin typeface="Calibri"/>
                <a:cs typeface="Calibri"/>
              </a:rPr>
              <a:t>f</a:t>
            </a:r>
            <a:r>
              <a:rPr sz="2400" spc="-20" dirty="0">
                <a:latin typeface="Calibri"/>
                <a:cs typeface="Calibri"/>
              </a:rPr>
              <a:t>orme</a:t>
            </a:r>
            <a:r>
              <a:rPr sz="2400" spc="-15" dirty="0">
                <a:latin typeface="Calibri"/>
                <a:cs typeface="Calibri"/>
              </a:rPr>
              <a:t>d</a:t>
            </a:r>
            <a:r>
              <a:rPr sz="2400" spc="-60" dirty="0">
                <a:latin typeface="Times New Roman"/>
                <a:cs typeface="Times New Roman"/>
              </a:rPr>
              <a:t> </a:t>
            </a:r>
            <a:r>
              <a:rPr sz="2400" spc="-15" dirty="0">
                <a:latin typeface="Calibri"/>
                <a:cs typeface="Calibri"/>
              </a:rPr>
              <a:t>(</a:t>
            </a:r>
            <a:r>
              <a:rPr sz="2400" spc="-10" dirty="0">
                <a:latin typeface="Calibri"/>
                <a:cs typeface="Calibri"/>
              </a:rPr>
              <a:t>e</a:t>
            </a:r>
            <a:r>
              <a:rPr sz="2400" spc="15" dirty="0">
                <a:latin typeface="Calibri"/>
                <a:cs typeface="Calibri"/>
              </a:rPr>
              <a:t>.</a:t>
            </a:r>
            <a:r>
              <a:rPr sz="2400" spc="-10" dirty="0">
                <a:latin typeface="Calibri"/>
                <a:cs typeface="Calibri"/>
              </a:rPr>
              <a:t>g.,</a:t>
            </a:r>
            <a:r>
              <a:rPr sz="2400" spc="-85" dirty="0">
                <a:latin typeface="Times New Roman"/>
                <a:cs typeface="Times New Roman"/>
              </a:rPr>
              <a:t> </a:t>
            </a:r>
            <a:r>
              <a:rPr sz="2400" spc="-25" dirty="0">
                <a:latin typeface="Calibri"/>
                <a:cs typeface="Calibri"/>
              </a:rPr>
              <a:t>A</a:t>
            </a:r>
            <a:r>
              <a:rPr sz="2400" spc="10" dirty="0">
                <a:latin typeface="Calibri"/>
                <a:cs typeface="Calibri"/>
              </a:rPr>
              <a:t>C</a:t>
            </a:r>
            <a:r>
              <a:rPr sz="2400" spc="-5" dirty="0">
                <a:latin typeface="Calibri"/>
                <a:cs typeface="Calibri"/>
              </a:rPr>
              <a:t>T</a:t>
            </a:r>
            <a:r>
              <a:rPr sz="2400" spc="-10" dirty="0">
                <a:latin typeface="Calibri"/>
                <a:cs typeface="Calibri"/>
              </a:rPr>
              <a:t>I</a:t>
            </a:r>
            <a:r>
              <a:rPr sz="2400" spc="-25" dirty="0">
                <a:latin typeface="Calibri"/>
                <a:cs typeface="Calibri"/>
              </a:rPr>
              <a:t>O</a:t>
            </a:r>
            <a:r>
              <a:rPr sz="2400" spc="-30" dirty="0">
                <a:latin typeface="Calibri"/>
                <a:cs typeface="Calibri"/>
              </a:rPr>
              <a:t>N</a:t>
            </a:r>
            <a:r>
              <a:rPr sz="2400" spc="-5" dirty="0">
                <a:latin typeface="Calibri"/>
                <a:cs typeface="Calibri"/>
              </a:rPr>
              <a:t>_D</a:t>
            </a:r>
            <a:r>
              <a:rPr sz="2400" spc="-25" dirty="0">
                <a:latin typeface="Calibri"/>
                <a:cs typeface="Calibri"/>
              </a:rPr>
              <a:t>O</a:t>
            </a:r>
            <a:r>
              <a:rPr sz="2400" spc="-15" dirty="0">
                <a:latin typeface="Calibri"/>
                <a:cs typeface="Calibri"/>
              </a:rPr>
              <a:t>WN,</a:t>
            </a:r>
            <a:r>
              <a:rPr sz="2400" spc="-60" dirty="0">
                <a:latin typeface="Times New Roman"/>
                <a:cs typeface="Times New Roman"/>
              </a:rPr>
              <a:t> </a:t>
            </a:r>
            <a:r>
              <a:rPr sz="2400" spc="-30" dirty="0">
                <a:latin typeface="Calibri"/>
                <a:cs typeface="Calibri"/>
              </a:rPr>
              <a:t>A</a:t>
            </a:r>
            <a:r>
              <a:rPr sz="2400" spc="10" dirty="0">
                <a:latin typeface="Calibri"/>
                <a:cs typeface="Calibri"/>
              </a:rPr>
              <a:t>C</a:t>
            </a:r>
            <a:r>
              <a:rPr sz="2400" spc="-5" dirty="0">
                <a:latin typeface="Calibri"/>
                <a:cs typeface="Calibri"/>
              </a:rPr>
              <a:t>T</a:t>
            </a:r>
            <a:r>
              <a:rPr sz="2400" spc="-10" dirty="0">
                <a:latin typeface="Calibri"/>
                <a:cs typeface="Calibri"/>
              </a:rPr>
              <a:t>I</a:t>
            </a:r>
            <a:r>
              <a:rPr sz="2400" spc="-25" dirty="0">
                <a:latin typeface="Calibri"/>
                <a:cs typeface="Calibri"/>
              </a:rPr>
              <a:t>O</a:t>
            </a:r>
            <a:r>
              <a:rPr sz="2400" spc="-30" dirty="0">
                <a:latin typeface="Calibri"/>
                <a:cs typeface="Calibri"/>
              </a:rPr>
              <a:t>N</a:t>
            </a:r>
            <a:r>
              <a:rPr sz="2400" spc="-20" dirty="0">
                <a:latin typeface="Calibri"/>
                <a:cs typeface="Calibri"/>
              </a:rPr>
              <a:t>_U</a:t>
            </a:r>
            <a:r>
              <a:rPr sz="2400" spc="-320" dirty="0">
                <a:latin typeface="Calibri"/>
                <a:cs typeface="Calibri"/>
              </a:rPr>
              <a:t>P</a:t>
            </a:r>
            <a:r>
              <a:rPr sz="2400" spc="-10" dirty="0">
                <a:latin typeface="Calibri"/>
                <a:cs typeface="Calibri"/>
              </a:rPr>
              <a:t>,</a:t>
            </a:r>
            <a:r>
              <a:rPr sz="2400" spc="-60" dirty="0">
                <a:latin typeface="Times New Roman"/>
                <a:cs typeface="Times New Roman"/>
              </a:rPr>
              <a:t> </a:t>
            </a:r>
            <a:r>
              <a:rPr sz="2400" spc="-25" dirty="0">
                <a:latin typeface="Calibri"/>
                <a:cs typeface="Calibri"/>
              </a:rPr>
              <a:t>e</a:t>
            </a:r>
            <a:r>
              <a:rPr sz="2400" spc="-35" dirty="0">
                <a:latin typeface="Calibri"/>
                <a:cs typeface="Calibri"/>
              </a:rPr>
              <a:t>t</a:t>
            </a:r>
            <a:r>
              <a:rPr sz="2400" dirty="0">
                <a:latin typeface="Calibri"/>
                <a:cs typeface="Calibri"/>
              </a:rPr>
              <a:t>c.)</a:t>
            </a:r>
            <a:endParaRPr sz="24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D</a:t>
            </a:r>
            <a:r>
              <a:rPr spc="-65" dirty="0"/>
              <a:t>r</a:t>
            </a:r>
            <a:r>
              <a:rPr dirty="0"/>
              <a:t>a</a:t>
            </a:r>
            <a:r>
              <a:rPr spc="25" dirty="0"/>
              <a:t>g</a:t>
            </a:r>
            <a:r>
              <a:rPr dirty="0"/>
              <a:t>gi</a:t>
            </a:r>
            <a:r>
              <a:rPr spc="-5" dirty="0"/>
              <a:t>n</a:t>
            </a:r>
            <a:r>
              <a:rPr dirty="0"/>
              <a:t>g</a:t>
            </a:r>
            <a:r>
              <a:rPr spc="-75" dirty="0">
                <a:latin typeface="Times New Roman"/>
                <a:cs typeface="Times New Roman"/>
              </a:rPr>
              <a:t> </a:t>
            </a:r>
            <a:r>
              <a:rPr dirty="0"/>
              <a:t>an</a:t>
            </a:r>
            <a:r>
              <a:rPr spc="-70" dirty="0">
                <a:latin typeface="Times New Roman"/>
                <a:cs typeface="Times New Roman"/>
              </a:rPr>
              <a:t> </a:t>
            </a:r>
            <a:r>
              <a:rPr spc="-5" dirty="0"/>
              <a:t>Object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33</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R</a:t>
            </a:r>
            <a:r>
              <a:rPr spc="5" dirty="0"/>
              <a:t>o</a:t>
            </a:r>
            <a:r>
              <a:rPr dirty="0"/>
              <a:t>i</a:t>
            </a:r>
            <a:r>
              <a:rPr spc="-195" dirty="0">
                <a:latin typeface="Times New Roman"/>
                <a:cs typeface="Times New Roman"/>
              </a:rPr>
              <a:t> </a:t>
            </a:r>
            <a:r>
              <a:rPr spc="-180" dirty="0"/>
              <a:t>Y</a:t>
            </a:r>
            <a:r>
              <a:rPr dirty="0"/>
              <a:t>ehoshua,</a:t>
            </a:r>
            <a:r>
              <a:rPr spc="-130" dirty="0">
                <a:latin typeface="Times New Roman"/>
                <a:cs typeface="Times New Roman"/>
              </a:rPr>
              <a:t> </a:t>
            </a:r>
            <a:r>
              <a:rPr dirty="0"/>
              <a:t>Bar</a:t>
            </a:r>
            <a:r>
              <a:rPr spc="30" dirty="0">
                <a:latin typeface="Times New Roman"/>
                <a:cs typeface="Times New Roman"/>
              </a:rPr>
              <a:t> </a:t>
            </a:r>
            <a:r>
              <a:rPr dirty="0"/>
              <a:t>Ilan</a:t>
            </a:r>
            <a:r>
              <a:rPr spc="40" dirty="0">
                <a:latin typeface="Times New Roman"/>
                <a:cs typeface="Times New Roman"/>
              </a:rPr>
              <a:t> </a:t>
            </a:r>
            <a:r>
              <a:rPr dirty="0"/>
              <a:t>U</a:t>
            </a:r>
            <a:r>
              <a:rPr spc="5" dirty="0"/>
              <a:t>n</a:t>
            </a:r>
            <a:r>
              <a:rPr dirty="0"/>
              <a:t>i</a:t>
            </a:r>
            <a:r>
              <a:rPr spc="-30" dirty="0"/>
              <a:t>v</a:t>
            </a:r>
            <a:r>
              <a:rPr dirty="0"/>
              <a:t>e</a:t>
            </a:r>
            <a:r>
              <a:rPr spc="-5" dirty="0"/>
              <a:t>r</a:t>
            </a:r>
            <a:r>
              <a:rPr dirty="0"/>
              <a:t>sity</a:t>
            </a: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12700">
              <a:lnSpc>
                <a:spcPct val="100000"/>
              </a:lnSpc>
              <a:tabLst>
                <a:tab pos="286385" algn="l"/>
              </a:tabLst>
            </a:pPr>
            <a:r>
              <a:rPr sz="1750" dirty="0">
                <a:solidFill>
                  <a:srgbClr val="717BA2"/>
                </a:solidFill>
                <a:latin typeface="Wingdings 3"/>
                <a:cs typeface="Wingdings 3"/>
              </a:rPr>
              <a:t></a:t>
            </a:r>
            <a:r>
              <a:rPr sz="1750" dirty="0">
                <a:solidFill>
                  <a:srgbClr val="717BA2"/>
                </a:solidFill>
                <a:latin typeface="Times New Roman"/>
                <a:cs typeface="Times New Roman"/>
              </a:rPr>
              <a:t>	</a:t>
            </a:r>
            <a:r>
              <a:rPr dirty="0"/>
              <a:t>A</a:t>
            </a:r>
            <a:r>
              <a:rPr spc="-75" dirty="0">
                <a:latin typeface="Times New Roman"/>
                <a:cs typeface="Times New Roman"/>
              </a:rPr>
              <a:t> </a:t>
            </a:r>
            <a:r>
              <a:rPr spc="-30" dirty="0"/>
              <a:t>c</a:t>
            </a:r>
            <a:r>
              <a:rPr spc="-5" dirty="0"/>
              <a:t>o</a:t>
            </a:r>
            <a:r>
              <a:rPr spc="-10" dirty="0"/>
              <a:t>m</a:t>
            </a:r>
            <a:r>
              <a:rPr dirty="0"/>
              <a:t>m</a:t>
            </a:r>
            <a:r>
              <a:rPr spc="-10" dirty="0"/>
              <a:t>o</a:t>
            </a:r>
            <a:r>
              <a:rPr dirty="0"/>
              <a:t>n</a:t>
            </a:r>
            <a:r>
              <a:rPr spc="-40" dirty="0">
                <a:latin typeface="Times New Roman"/>
                <a:cs typeface="Times New Roman"/>
              </a:rPr>
              <a:t> </a:t>
            </a:r>
            <a:r>
              <a:rPr spc="-5" dirty="0"/>
              <a:t>ope</a:t>
            </a:r>
            <a:r>
              <a:rPr spc="-45" dirty="0"/>
              <a:t>r</a:t>
            </a:r>
            <a:r>
              <a:rPr spc="-25" dirty="0"/>
              <a:t>a</a:t>
            </a:r>
            <a:r>
              <a:rPr dirty="0"/>
              <a:t>ti</a:t>
            </a:r>
            <a:r>
              <a:rPr spc="-10" dirty="0"/>
              <a:t>o</a:t>
            </a:r>
            <a:r>
              <a:rPr dirty="0"/>
              <a:t>n</a:t>
            </a:r>
            <a:r>
              <a:rPr spc="-50" dirty="0">
                <a:latin typeface="Times New Roman"/>
                <a:cs typeface="Times New Roman"/>
              </a:rPr>
              <a:t> </a:t>
            </a:r>
            <a:r>
              <a:rPr spc="-45" dirty="0"/>
              <a:t>f</a:t>
            </a:r>
            <a:r>
              <a:rPr spc="-5" dirty="0"/>
              <a:t>o</a:t>
            </a:r>
            <a:r>
              <a:rPr dirty="0"/>
              <a:t>r</a:t>
            </a:r>
            <a:r>
              <a:rPr spc="-75" dirty="0">
                <a:latin typeface="Times New Roman"/>
                <a:cs typeface="Times New Roman"/>
              </a:rPr>
              <a:t> </a:t>
            </a:r>
            <a:r>
              <a:rPr dirty="0"/>
              <a:t>a</a:t>
            </a:r>
            <a:r>
              <a:rPr spc="-50" dirty="0">
                <a:latin typeface="Times New Roman"/>
                <a:cs typeface="Times New Roman"/>
              </a:rPr>
              <a:t> </a:t>
            </a:r>
            <a:r>
              <a:rPr spc="-30" dirty="0"/>
              <a:t>t</a:t>
            </a:r>
            <a:r>
              <a:rPr spc="-5" dirty="0"/>
              <a:t>ouc</a:t>
            </a:r>
            <a:r>
              <a:rPr dirty="0"/>
              <a:t>h</a:t>
            </a:r>
            <a:r>
              <a:rPr spc="-40" dirty="0">
                <a:latin typeface="Times New Roman"/>
                <a:cs typeface="Times New Roman"/>
              </a:rPr>
              <a:t> </a:t>
            </a:r>
            <a:r>
              <a:rPr spc="-30" dirty="0"/>
              <a:t>g</a:t>
            </a:r>
            <a:r>
              <a:rPr dirty="0"/>
              <a:t>e</a:t>
            </a:r>
            <a:r>
              <a:rPr spc="-25" dirty="0"/>
              <a:t>s</a:t>
            </a:r>
            <a:r>
              <a:rPr dirty="0"/>
              <a:t>tu</a:t>
            </a:r>
            <a:r>
              <a:rPr spc="-40" dirty="0"/>
              <a:t>r</a:t>
            </a:r>
            <a:r>
              <a:rPr dirty="0"/>
              <a:t>e</a:t>
            </a:r>
            <a:r>
              <a:rPr spc="-35" dirty="0">
                <a:latin typeface="Times New Roman"/>
                <a:cs typeface="Times New Roman"/>
              </a:rPr>
              <a:t> </a:t>
            </a:r>
            <a:r>
              <a:rPr dirty="0"/>
              <a:t>is</a:t>
            </a:r>
            <a:r>
              <a:rPr spc="-65" dirty="0">
                <a:latin typeface="Times New Roman"/>
                <a:cs typeface="Times New Roman"/>
              </a:rPr>
              <a:t> </a:t>
            </a:r>
            <a:r>
              <a:rPr spc="-30" dirty="0"/>
              <a:t>t</a:t>
            </a:r>
            <a:r>
              <a:rPr dirty="0"/>
              <a:t>o</a:t>
            </a:r>
            <a:r>
              <a:rPr spc="-45" dirty="0">
                <a:latin typeface="Times New Roman"/>
                <a:cs typeface="Times New Roman"/>
              </a:rPr>
              <a:t> </a:t>
            </a:r>
            <a:r>
              <a:rPr spc="-5" dirty="0"/>
              <a:t>us</a:t>
            </a:r>
            <a:r>
              <a:rPr dirty="0"/>
              <a:t>e</a:t>
            </a:r>
            <a:r>
              <a:rPr spc="-55" dirty="0">
                <a:latin typeface="Times New Roman"/>
                <a:cs typeface="Times New Roman"/>
              </a:rPr>
              <a:t> </a:t>
            </a:r>
            <a:r>
              <a:rPr dirty="0"/>
              <a:t>it</a:t>
            </a:r>
            <a:r>
              <a:rPr spc="-55" dirty="0">
                <a:latin typeface="Times New Roman"/>
                <a:cs typeface="Times New Roman"/>
              </a:rPr>
              <a:t> </a:t>
            </a:r>
            <a:r>
              <a:rPr spc="-30" dirty="0"/>
              <a:t>t</a:t>
            </a:r>
            <a:r>
              <a:rPr dirty="0"/>
              <a:t>o</a:t>
            </a:r>
            <a:r>
              <a:rPr spc="-45" dirty="0">
                <a:latin typeface="Times New Roman"/>
                <a:cs typeface="Times New Roman"/>
              </a:rPr>
              <a:t> </a:t>
            </a:r>
            <a:r>
              <a:rPr spc="-5" dirty="0"/>
              <a:t>d</a:t>
            </a:r>
            <a:r>
              <a:rPr spc="-50" dirty="0"/>
              <a:t>r</a:t>
            </a:r>
            <a:r>
              <a:rPr dirty="0"/>
              <a:t>ag</a:t>
            </a:r>
            <a:r>
              <a:rPr spc="-55" dirty="0">
                <a:latin typeface="Times New Roman"/>
                <a:cs typeface="Times New Roman"/>
              </a:rPr>
              <a:t> </a:t>
            </a:r>
            <a:r>
              <a:rPr dirty="0"/>
              <a:t>an</a:t>
            </a:r>
            <a:r>
              <a:rPr spc="-60" dirty="0">
                <a:latin typeface="Times New Roman"/>
                <a:cs typeface="Times New Roman"/>
              </a:rPr>
              <a:t> </a:t>
            </a:r>
            <a:r>
              <a:rPr spc="-5" dirty="0"/>
              <a:t>objec</a:t>
            </a:r>
            <a:r>
              <a:rPr dirty="0"/>
              <a:t>t</a:t>
            </a:r>
            <a:r>
              <a:rPr spc="-30" dirty="0">
                <a:latin typeface="Times New Roman"/>
                <a:cs typeface="Times New Roman"/>
              </a:rPr>
              <a:t> </a:t>
            </a:r>
            <a:r>
              <a:rPr dirty="0"/>
              <a:t>ac</a:t>
            </a:r>
            <a:r>
              <a:rPr spc="-40" dirty="0"/>
              <a:t>r</a:t>
            </a:r>
            <a:r>
              <a:rPr spc="-5" dirty="0"/>
              <a:t>os</a:t>
            </a:r>
            <a:r>
              <a:rPr dirty="0"/>
              <a:t>s</a:t>
            </a:r>
            <a:r>
              <a:rPr spc="-65" dirty="0">
                <a:latin typeface="Times New Roman"/>
                <a:cs typeface="Times New Roman"/>
              </a:rPr>
              <a:t> </a:t>
            </a:r>
            <a:r>
              <a:rPr dirty="0"/>
              <a:t>the</a:t>
            </a:r>
            <a:r>
              <a:rPr spc="-50" dirty="0">
                <a:latin typeface="Times New Roman"/>
                <a:cs typeface="Times New Roman"/>
              </a:rPr>
              <a:t> </a:t>
            </a:r>
            <a:r>
              <a:rPr spc="-5" dirty="0"/>
              <a:t>sc</a:t>
            </a:r>
            <a:r>
              <a:rPr spc="-40" dirty="0"/>
              <a:t>r</a:t>
            </a:r>
            <a:r>
              <a:rPr dirty="0"/>
              <a:t>e</a:t>
            </a:r>
            <a:r>
              <a:rPr spc="5" dirty="0"/>
              <a:t>e</a:t>
            </a:r>
            <a:r>
              <a:rPr dirty="0"/>
              <a:t>n</a:t>
            </a:r>
            <a:endParaRPr sz="1750">
              <a:latin typeface="Times New Roman"/>
              <a:cs typeface="Times New Roman"/>
            </a:endParaRPr>
          </a:p>
          <a:p>
            <a:pPr marL="12700">
              <a:lnSpc>
                <a:spcPct val="100000"/>
              </a:lnSpc>
              <a:spcBef>
                <a:spcPts val="600"/>
              </a:spcBef>
              <a:tabLst>
                <a:tab pos="286385" algn="l"/>
              </a:tabLst>
            </a:pPr>
            <a:r>
              <a:rPr sz="1750" dirty="0">
                <a:solidFill>
                  <a:srgbClr val="717BA2"/>
                </a:solidFill>
                <a:latin typeface="Wingdings 3"/>
                <a:cs typeface="Wingdings 3"/>
              </a:rPr>
              <a:t></a:t>
            </a:r>
            <a:r>
              <a:rPr sz="1750" dirty="0">
                <a:solidFill>
                  <a:srgbClr val="717BA2"/>
                </a:solidFill>
                <a:latin typeface="Times New Roman"/>
                <a:cs typeface="Times New Roman"/>
              </a:rPr>
              <a:t>	</a:t>
            </a:r>
            <a:r>
              <a:rPr spc="-200" dirty="0"/>
              <a:t>T</a:t>
            </a:r>
            <a:r>
              <a:rPr dirty="0"/>
              <a:t>o</a:t>
            </a:r>
            <a:r>
              <a:rPr spc="-80" dirty="0">
                <a:latin typeface="Times New Roman"/>
                <a:cs typeface="Times New Roman"/>
              </a:rPr>
              <a:t> </a:t>
            </a:r>
            <a:r>
              <a:rPr dirty="0"/>
              <a:t>i</a:t>
            </a:r>
            <a:r>
              <a:rPr spc="-10" dirty="0"/>
              <a:t>m</a:t>
            </a:r>
            <a:r>
              <a:rPr spc="-5" dirty="0"/>
              <a:t>p</a:t>
            </a:r>
            <a:r>
              <a:rPr dirty="0"/>
              <a:t>leme</a:t>
            </a:r>
            <a:r>
              <a:rPr spc="-25" dirty="0"/>
              <a:t>n</a:t>
            </a:r>
            <a:r>
              <a:rPr dirty="0"/>
              <a:t>t</a:t>
            </a:r>
            <a:r>
              <a:rPr spc="-45" dirty="0">
                <a:latin typeface="Times New Roman"/>
                <a:cs typeface="Times New Roman"/>
              </a:rPr>
              <a:t> </a:t>
            </a:r>
            <a:r>
              <a:rPr dirty="0"/>
              <a:t>a</a:t>
            </a:r>
            <a:r>
              <a:rPr spc="-55" dirty="0">
                <a:latin typeface="Times New Roman"/>
                <a:cs typeface="Times New Roman"/>
              </a:rPr>
              <a:t> </a:t>
            </a:r>
            <a:r>
              <a:rPr spc="-5" dirty="0"/>
              <a:t>d</a:t>
            </a:r>
            <a:r>
              <a:rPr spc="-55" dirty="0"/>
              <a:t>r</a:t>
            </a:r>
            <a:r>
              <a:rPr dirty="0"/>
              <a:t>ag</a:t>
            </a:r>
            <a:r>
              <a:rPr spc="-60" dirty="0">
                <a:latin typeface="Times New Roman"/>
                <a:cs typeface="Times New Roman"/>
              </a:rPr>
              <a:t> </a:t>
            </a:r>
            <a:r>
              <a:rPr spc="-5" dirty="0"/>
              <a:t>op</a:t>
            </a:r>
            <a:r>
              <a:rPr spc="5" dirty="0"/>
              <a:t>e</a:t>
            </a:r>
            <a:r>
              <a:rPr spc="-50" dirty="0"/>
              <a:t>r</a:t>
            </a:r>
            <a:r>
              <a:rPr spc="-30" dirty="0"/>
              <a:t>a</a:t>
            </a:r>
            <a:r>
              <a:rPr dirty="0"/>
              <a:t>t</a:t>
            </a:r>
            <a:r>
              <a:rPr spc="-10" dirty="0"/>
              <a:t>i</a:t>
            </a:r>
            <a:r>
              <a:rPr spc="-5" dirty="0"/>
              <a:t>o</a:t>
            </a:r>
            <a:r>
              <a:rPr dirty="0"/>
              <a:t>n</a:t>
            </a:r>
            <a:r>
              <a:rPr spc="-55" dirty="0">
                <a:latin typeface="Times New Roman"/>
                <a:cs typeface="Times New Roman"/>
              </a:rPr>
              <a:t> </a:t>
            </a:r>
            <a:r>
              <a:rPr spc="-20" dirty="0"/>
              <a:t>y</a:t>
            </a:r>
            <a:r>
              <a:rPr spc="-5" dirty="0"/>
              <a:t>o</a:t>
            </a:r>
            <a:r>
              <a:rPr dirty="0"/>
              <a:t>u</a:t>
            </a:r>
            <a:r>
              <a:rPr spc="-65" dirty="0">
                <a:latin typeface="Times New Roman"/>
                <a:cs typeface="Times New Roman"/>
              </a:rPr>
              <a:t> </a:t>
            </a:r>
            <a:r>
              <a:rPr spc="-5" dirty="0"/>
              <a:t>ne</a:t>
            </a:r>
            <a:r>
              <a:rPr spc="5" dirty="0"/>
              <a:t>e</a:t>
            </a:r>
            <a:r>
              <a:rPr dirty="0"/>
              <a:t>d</a:t>
            </a:r>
            <a:r>
              <a:rPr spc="-55" dirty="0">
                <a:latin typeface="Times New Roman"/>
                <a:cs typeface="Times New Roman"/>
              </a:rPr>
              <a:t> </a:t>
            </a:r>
            <a:r>
              <a:rPr spc="-35" dirty="0"/>
              <a:t>t</a:t>
            </a:r>
            <a:r>
              <a:rPr dirty="0"/>
              <a:t>o</a:t>
            </a:r>
            <a:r>
              <a:rPr spc="-45" dirty="0">
                <a:latin typeface="Times New Roman"/>
                <a:cs typeface="Times New Roman"/>
              </a:rPr>
              <a:t> </a:t>
            </a:r>
            <a:r>
              <a:rPr dirty="0"/>
              <a:t>t</a:t>
            </a:r>
            <a:r>
              <a:rPr spc="-55" dirty="0"/>
              <a:t>r</a:t>
            </a:r>
            <a:r>
              <a:rPr dirty="0"/>
              <a:t>ack</a:t>
            </a:r>
            <a:r>
              <a:rPr spc="-65" dirty="0">
                <a:latin typeface="Times New Roman"/>
                <a:cs typeface="Times New Roman"/>
              </a:rPr>
              <a:t> </a:t>
            </a:r>
            <a:r>
              <a:rPr dirty="0"/>
              <a:t>the</a:t>
            </a:r>
            <a:r>
              <a:rPr spc="-45" dirty="0">
                <a:latin typeface="Times New Roman"/>
                <a:cs typeface="Times New Roman"/>
              </a:rPr>
              <a:t> </a:t>
            </a:r>
            <a:r>
              <a:rPr spc="-45" dirty="0"/>
              <a:t>f</a:t>
            </a:r>
            <a:r>
              <a:rPr spc="-5" dirty="0"/>
              <a:t>o</a:t>
            </a:r>
            <a:r>
              <a:rPr dirty="0"/>
              <a:t>l</a:t>
            </a:r>
            <a:r>
              <a:rPr spc="-10" dirty="0"/>
              <a:t>l</a:t>
            </a:r>
            <a:r>
              <a:rPr spc="-20" dirty="0"/>
              <a:t>o</a:t>
            </a:r>
            <a:r>
              <a:rPr dirty="0"/>
              <a:t>w</a:t>
            </a:r>
            <a:r>
              <a:rPr spc="-10" dirty="0"/>
              <a:t>i</a:t>
            </a:r>
            <a:r>
              <a:rPr spc="-5" dirty="0"/>
              <a:t>n</a:t>
            </a:r>
            <a:r>
              <a:rPr dirty="0"/>
              <a:t>g</a:t>
            </a:r>
            <a:r>
              <a:rPr spc="-55" dirty="0">
                <a:latin typeface="Times New Roman"/>
                <a:cs typeface="Times New Roman"/>
              </a:rPr>
              <a:t> </a:t>
            </a:r>
            <a:r>
              <a:rPr dirty="0"/>
              <a:t>m</a:t>
            </a:r>
            <a:r>
              <a:rPr spc="-10" dirty="0"/>
              <a:t>o</a:t>
            </a:r>
            <a:r>
              <a:rPr dirty="0"/>
              <a:t>t</a:t>
            </a:r>
            <a:r>
              <a:rPr spc="-10" dirty="0"/>
              <a:t>i</a:t>
            </a:r>
            <a:r>
              <a:rPr spc="-5" dirty="0"/>
              <a:t>o</a:t>
            </a:r>
            <a:r>
              <a:rPr dirty="0"/>
              <a:t>n</a:t>
            </a:r>
            <a:r>
              <a:rPr spc="-55" dirty="0">
                <a:latin typeface="Times New Roman"/>
                <a:cs typeface="Times New Roman"/>
              </a:rPr>
              <a:t> </a:t>
            </a:r>
            <a:r>
              <a:rPr dirty="0"/>
              <a:t>e</a:t>
            </a:r>
            <a:r>
              <a:rPr spc="-30" dirty="0"/>
              <a:t>v</a:t>
            </a:r>
            <a:r>
              <a:rPr dirty="0"/>
              <a:t>e</a:t>
            </a:r>
            <a:r>
              <a:rPr spc="-20" dirty="0"/>
              <a:t>n</a:t>
            </a:r>
            <a:r>
              <a:rPr dirty="0"/>
              <a:t>ts:</a:t>
            </a:r>
            <a:endParaRPr sz="1750">
              <a:latin typeface="Times New Roman"/>
              <a:cs typeface="Times New Roman"/>
            </a:endParaRPr>
          </a:p>
          <a:p>
            <a:pPr marL="287020">
              <a:lnSpc>
                <a:spcPct val="100000"/>
              </a:lnSpc>
              <a:spcBef>
                <a:spcPts val="525"/>
              </a:spcBef>
              <a:tabLst>
                <a:tab pos="560705" algn="l"/>
              </a:tabLst>
            </a:pPr>
            <a:r>
              <a:rPr sz="1500" spc="5" dirty="0">
                <a:solidFill>
                  <a:srgbClr val="9EB8CD"/>
                </a:solidFill>
                <a:latin typeface="Wingdings 3"/>
                <a:cs typeface="Wingdings 3"/>
              </a:rPr>
              <a:t></a:t>
            </a:r>
            <a:r>
              <a:rPr sz="1500" spc="5" dirty="0">
                <a:solidFill>
                  <a:srgbClr val="9EB8CD"/>
                </a:solidFill>
                <a:latin typeface="Times New Roman"/>
                <a:cs typeface="Times New Roman"/>
              </a:rPr>
              <a:t>	</a:t>
            </a:r>
            <a:r>
              <a:rPr sz="2000" b="1" spc="-30" dirty="0">
                <a:solidFill>
                  <a:srgbClr val="464652"/>
                </a:solidFill>
                <a:latin typeface="Calibri"/>
                <a:cs typeface="Calibri"/>
              </a:rPr>
              <a:t>A</a:t>
            </a:r>
            <a:r>
              <a:rPr sz="2000" b="1" spc="5" dirty="0">
                <a:solidFill>
                  <a:srgbClr val="464652"/>
                </a:solidFill>
                <a:latin typeface="Calibri"/>
                <a:cs typeface="Calibri"/>
              </a:rPr>
              <a:t>C</a:t>
            </a:r>
            <a:r>
              <a:rPr sz="2000" b="1" spc="-5" dirty="0">
                <a:solidFill>
                  <a:srgbClr val="464652"/>
                </a:solidFill>
                <a:latin typeface="Calibri"/>
                <a:cs typeface="Calibri"/>
              </a:rPr>
              <a:t>T</a:t>
            </a:r>
            <a:r>
              <a:rPr sz="2000" b="1" spc="5" dirty="0">
                <a:solidFill>
                  <a:srgbClr val="464652"/>
                </a:solidFill>
                <a:latin typeface="Calibri"/>
                <a:cs typeface="Calibri"/>
              </a:rPr>
              <a:t>I</a:t>
            </a:r>
            <a:r>
              <a:rPr sz="2000" b="1" spc="-5" dirty="0">
                <a:solidFill>
                  <a:srgbClr val="464652"/>
                </a:solidFill>
                <a:latin typeface="Calibri"/>
                <a:cs typeface="Calibri"/>
              </a:rPr>
              <a:t>ON_D</a:t>
            </a:r>
            <a:r>
              <a:rPr sz="2000" b="1" spc="-30" dirty="0">
                <a:solidFill>
                  <a:srgbClr val="464652"/>
                </a:solidFill>
                <a:latin typeface="Calibri"/>
                <a:cs typeface="Calibri"/>
              </a:rPr>
              <a:t>O</a:t>
            </a:r>
            <a:r>
              <a:rPr sz="2000" b="1" spc="-5" dirty="0">
                <a:solidFill>
                  <a:srgbClr val="464652"/>
                </a:solidFill>
                <a:latin typeface="Calibri"/>
                <a:cs typeface="Calibri"/>
              </a:rPr>
              <a:t>W</a:t>
            </a:r>
            <a:r>
              <a:rPr sz="2000" b="1" dirty="0">
                <a:solidFill>
                  <a:srgbClr val="464652"/>
                </a:solidFill>
                <a:latin typeface="Calibri"/>
                <a:cs typeface="Calibri"/>
              </a:rPr>
              <a:t>N</a:t>
            </a:r>
            <a:r>
              <a:rPr sz="2000" b="1" spc="-90" dirty="0">
                <a:solidFill>
                  <a:srgbClr val="464652"/>
                </a:solidFill>
                <a:latin typeface="Times New Roman"/>
                <a:cs typeface="Times New Roman"/>
              </a:rPr>
              <a:t> </a:t>
            </a:r>
            <a:r>
              <a:rPr sz="2000" dirty="0">
                <a:solidFill>
                  <a:srgbClr val="464652"/>
                </a:solidFill>
              </a:rPr>
              <a:t>-</a:t>
            </a:r>
            <a:r>
              <a:rPr sz="2000" spc="-50" dirty="0">
                <a:solidFill>
                  <a:srgbClr val="464652"/>
                </a:solidFill>
                <a:latin typeface="Times New Roman"/>
                <a:cs typeface="Times New Roman"/>
              </a:rPr>
              <a:t> </a:t>
            </a:r>
            <a:r>
              <a:rPr sz="2000" dirty="0">
                <a:solidFill>
                  <a:srgbClr val="464652"/>
                </a:solidFill>
              </a:rPr>
              <a:t>A</a:t>
            </a:r>
            <a:r>
              <a:rPr sz="2000" spc="-50" dirty="0">
                <a:solidFill>
                  <a:srgbClr val="464652"/>
                </a:solidFill>
                <a:latin typeface="Times New Roman"/>
                <a:cs typeface="Times New Roman"/>
              </a:rPr>
              <a:t> </a:t>
            </a:r>
            <a:r>
              <a:rPr sz="2000" spc="-5" dirty="0">
                <a:solidFill>
                  <a:srgbClr val="464652"/>
                </a:solidFill>
              </a:rPr>
              <a:t>p</a:t>
            </a:r>
            <a:r>
              <a:rPr sz="2000" spc="-30" dirty="0">
                <a:solidFill>
                  <a:srgbClr val="464652"/>
                </a:solidFill>
              </a:rPr>
              <a:t>r</a:t>
            </a:r>
            <a:r>
              <a:rPr sz="2000" dirty="0">
                <a:solidFill>
                  <a:srgbClr val="464652"/>
                </a:solidFill>
              </a:rPr>
              <a:t>es</a:t>
            </a:r>
            <a:r>
              <a:rPr sz="2000" spc="-15" dirty="0">
                <a:solidFill>
                  <a:srgbClr val="464652"/>
                </a:solidFill>
              </a:rPr>
              <a:t>s</a:t>
            </a:r>
            <a:r>
              <a:rPr sz="2000" dirty="0">
                <a:solidFill>
                  <a:srgbClr val="464652"/>
                </a:solidFill>
              </a:rPr>
              <a:t>ed</a:t>
            </a:r>
            <a:r>
              <a:rPr sz="2000" spc="-35" dirty="0">
                <a:solidFill>
                  <a:srgbClr val="464652"/>
                </a:solidFill>
                <a:latin typeface="Times New Roman"/>
                <a:cs typeface="Times New Roman"/>
              </a:rPr>
              <a:t> </a:t>
            </a:r>
            <a:r>
              <a:rPr sz="2000" spc="-10" dirty="0">
                <a:solidFill>
                  <a:srgbClr val="464652"/>
                </a:solidFill>
              </a:rPr>
              <a:t>g</a:t>
            </a:r>
            <a:r>
              <a:rPr sz="2000" dirty="0">
                <a:solidFill>
                  <a:srgbClr val="464652"/>
                </a:solidFill>
              </a:rPr>
              <a:t>e</a:t>
            </a:r>
            <a:r>
              <a:rPr sz="2000" spc="-35" dirty="0">
                <a:solidFill>
                  <a:srgbClr val="464652"/>
                </a:solidFill>
              </a:rPr>
              <a:t>s</a:t>
            </a:r>
            <a:r>
              <a:rPr sz="2000" dirty="0">
                <a:solidFill>
                  <a:srgbClr val="464652"/>
                </a:solidFill>
              </a:rPr>
              <a:t>tu</a:t>
            </a:r>
            <a:r>
              <a:rPr sz="2000" spc="-25" dirty="0">
                <a:solidFill>
                  <a:srgbClr val="464652"/>
                </a:solidFill>
              </a:rPr>
              <a:t>r</a:t>
            </a:r>
            <a:r>
              <a:rPr sz="2000" dirty="0">
                <a:solidFill>
                  <a:srgbClr val="464652"/>
                </a:solidFill>
              </a:rPr>
              <a:t>e</a:t>
            </a:r>
            <a:r>
              <a:rPr sz="2000" spc="-60" dirty="0">
                <a:solidFill>
                  <a:srgbClr val="464652"/>
                </a:solidFill>
                <a:latin typeface="Times New Roman"/>
                <a:cs typeface="Times New Roman"/>
              </a:rPr>
              <a:t> </a:t>
            </a:r>
            <a:r>
              <a:rPr sz="2000" spc="-5" dirty="0">
                <a:solidFill>
                  <a:srgbClr val="464652"/>
                </a:solidFill>
              </a:rPr>
              <a:t>ha</a:t>
            </a:r>
            <a:r>
              <a:rPr sz="2000" dirty="0">
                <a:solidFill>
                  <a:srgbClr val="464652"/>
                </a:solidFill>
              </a:rPr>
              <a:t>s</a:t>
            </a:r>
            <a:r>
              <a:rPr sz="2000" spc="-45" dirty="0">
                <a:solidFill>
                  <a:srgbClr val="464652"/>
                </a:solidFill>
                <a:latin typeface="Times New Roman"/>
                <a:cs typeface="Times New Roman"/>
              </a:rPr>
              <a:t> </a:t>
            </a:r>
            <a:r>
              <a:rPr sz="2000" spc="-25" dirty="0">
                <a:solidFill>
                  <a:srgbClr val="464652"/>
                </a:solidFill>
              </a:rPr>
              <a:t>st</a:t>
            </a:r>
            <a:r>
              <a:rPr sz="2000" dirty="0">
                <a:solidFill>
                  <a:srgbClr val="464652"/>
                </a:solidFill>
              </a:rPr>
              <a:t>ar</a:t>
            </a:r>
            <a:r>
              <a:rPr sz="2000" spc="-30" dirty="0">
                <a:solidFill>
                  <a:srgbClr val="464652"/>
                </a:solidFill>
              </a:rPr>
              <a:t>t</a:t>
            </a:r>
            <a:r>
              <a:rPr sz="2000" dirty="0">
                <a:solidFill>
                  <a:srgbClr val="464652"/>
                </a:solidFill>
              </a:rPr>
              <a:t>ed,</a:t>
            </a:r>
            <a:r>
              <a:rPr sz="2000" spc="-35" dirty="0">
                <a:solidFill>
                  <a:srgbClr val="464652"/>
                </a:solidFill>
                <a:latin typeface="Times New Roman"/>
                <a:cs typeface="Times New Roman"/>
              </a:rPr>
              <a:t> </a:t>
            </a:r>
            <a:r>
              <a:rPr sz="2000" dirty="0">
                <a:solidFill>
                  <a:srgbClr val="464652"/>
                </a:solidFill>
              </a:rPr>
              <a:t>the</a:t>
            </a:r>
            <a:r>
              <a:rPr sz="2000" spc="-50" dirty="0">
                <a:solidFill>
                  <a:srgbClr val="464652"/>
                </a:solidFill>
                <a:latin typeface="Times New Roman"/>
                <a:cs typeface="Times New Roman"/>
              </a:rPr>
              <a:t> </a:t>
            </a:r>
            <a:r>
              <a:rPr sz="2000" dirty="0">
                <a:solidFill>
                  <a:srgbClr val="464652"/>
                </a:solidFill>
              </a:rPr>
              <a:t>mot</a:t>
            </a:r>
            <a:r>
              <a:rPr sz="2000" spc="-5" dirty="0">
                <a:solidFill>
                  <a:srgbClr val="464652"/>
                </a:solidFill>
              </a:rPr>
              <a:t>io</a:t>
            </a:r>
            <a:r>
              <a:rPr sz="2000" dirty="0">
                <a:solidFill>
                  <a:srgbClr val="464652"/>
                </a:solidFill>
              </a:rPr>
              <a:t>n</a:t>
            </a:r>
            <a:r>
              <a:rPr sz="2000" spc="-60" dirty="0">
                <a:solidFill>
                  <a:srgbClr val="464652"/>
                </a:solidFill>
                <a:latin typeface="Times New Roman"/>
                <a:cs typeface="Times New Roman"/>
              </a:rPr>
              <a:t> </a:t>
            </a:r>
            <a:r>
              <a:rPr sz="2000" spc="-10" dirty="0">
                <a:solidFill>
                  <a:srgbClr val="464652"/>
                </a:solidFill>
              </a:rPr>
              <a:t>c</a:t>
            </a:r>
            <a:r>
              <a:rPr sz="2000" spc="-5" dirty="0">
                <a:solidFill>
                  <a:srgbClr val="464652"/>
                </a:solidFill>
              </a:rPr>
              <a:t>o</a:t>
            </a:r>
            <a:r>
              <a:rPr sz="2000" spc="-25" dirty="0">
                <a:solidFill>
                  <a:srgbClr val="464652"/>
                </a:solidFill>
              </a:rPr>
              <a:t>nt</a:t>
            </a:r>
            <a:r>
              <a:rPr sz="2000" dirty="0">
                <a:solidFill>
                  <a:srgbClr val="464652"/>
                </a:solidFill>
              </a:rPr>
              <a:t>ai</a:t>
            </a:r>
            <a:r>
              <a:rPr sz="2000" spc="-5" dirty="0">
                <a:solidFill>
                  <a:srgbClr val="464652"/>
                </a:solidFill>
              </a:rPr>
              <a:t>n</a:t>
            </a:r>
            <a:r>
              <a:rPr sz="2000" dirty="0">
                <a:solidFill>
                  <a:srgbClr val="464652"/>
                </a:solidFill>
              </a:rPr>
              <a:t>s</a:t>
            </a:r>
            <a:r>
              <a:rPr sz="2000" spc="-65" dirty="0">
                <a:solidFill>
                  <a:srgbClr val="464652"/>
                </a:solidFill>
                <a:latin typeface="Times New Roman"/>
                <a:cs typeface="Times New Roman"/>
              </a:rPr>
              <a:t> </a:t>
            </a:r>
            <a:r>
              <a:rPr sz="2000" dirty="0">
                <a:solidFill>
                  <a:srgbClr val="464652"/>
                </a:solidFill>
              </a:rPr>
              <a:t>the</a:t>
            </a:r>
            <a:r>
              <a:rPr sz="2000" spc="-50" dirty="0">
                <a:solidFill>
                  <a:srgbClr val="464652"/>
                </a:solidFill>
                <a:latin typeface="Times New Roman"/>
                <a:cs typeface="Times New Roman"/>
              </a:rPr>
              <a:t> </a:t>
            </a:r>
            <a:r>
              <a:rPr sz="2000" dirty="0">
                <a:solidFill>
                  <a:srgbClr val="464652"/>
                </a:solidFill>
              </a:rPr>
              <a:t>i</a:t>
            </a:r>
            <a:r>
              <a:rPr sz="2000" spc="-5" dirty="0">
                <a:solidFill>
                  <a:srgbClr val="464652"/>
                </a:solidFill>
              </a:rPr>
              <a:t>n</a:t>
            </a:r>
            <a:r>
              <a:rPr sz="2000" dirty="0">
                <a:solidFill>
                  <a:srgbClr val="464652"/>
                </a:solidFill>
              </a:rPr>
              <a:t>itial</a:t>
            </a:r>
            <a:r>
              <a:rPr sz="2000" spc="-30" dirty="0">
                <a:solidFill>
                  <a:srgbClr val="464652"/>
                </a:solidFill>
                <a:latin typeface="Times New Roman"/>
                <a:cs typeface="Times New Roman"/>
              </a:rPr>
              <a:t> </a:t>
            </a:r>
            <a:r>
              <a:rPr sz="2000" spc="-30" dirty="0">
                <a:solidFill>
                  <a:srgbClr val="464652"/>
                </a:solidFill>
              </a:rPr>
              <a:t>s</a:t>
            </a:r>
            <a:r>
              <a:rPr sz="2000" spc="-25" dirty="0">
                <a:solidFill>
                  <a:srgbClr val="464652"/>
                </a:solidFill>
              </a:rPr>
              <a:t>t</a:t>
            </a:r>
            <a:r>
              <a:rPr sz="2000" dirty="0">
                <a:solidFill>
                  <a:srgbClr val="464652"/>
                </a:solidFill>
              </a:rPr>
              <a:t>art</a:t>
            </a:r>
            <a:r>
              <a:rPr sz="2000" spc="-10" dirty="0">
                <a:solidFill>
                  <a:srgbClr val="464652"/>
                </a:solidFill>
              </a:rPr>
              <a:t>i</a:t>
            </a:r>
            <a:r>
              <a:rPr sz="2000" spc="-5" dirty="0">
                <a:solidFill>
                  <a:srgbClr val="464652"/>
                </a:solidFill>
              </a:rPr>
              <a:t>n</a:t>
            </a:r>
            <a:r>
              <a:rPr sz="2000" dirty="0">
                <a:solidFill>
                  <a:srgbClr val="464652"/>
                </a:solidFill>
              </a:rPr>
              <a:t>g</a:t>
            </a:r>
            <a:r>
              <a:rPr sz="2000" spc="-45" dirty="0">
                <a:solidFill>
                  <a:srgbClr val="464652"/>
                </a:solidFill>
                <a:latin typeface="Times New Roman"/>
                <a:cs typeface="Times New Roman"/>
              </a:rPr>
              <a:t> </a:t>
            </a:r>
            <a:r>
              <a:rPr sz="2000" dirty="0">
                <a:solidFill>
                  <a:srgbClr val="464652"/>
                </a:solidFill>
              </a:rPr>
              <a:t>l</a:t>
            </a:r>
            <a:r>
              <a:rPr sz="2000" spc="-5" dirty="0">
                <a:solidFill>
                  <a:srgbClr val="464652"/>
                </a:solidFill>
              </a:rPr>
              <a:t>o</a:t>
            </a:r>
            <a:r>
              <a:rPr sz="2000" spc="-10" dirty="0">
                <a:solidFill>
                  <a:srgbClr val="464652"/>
                </a:solidFill>
              </a:rPr>
              <a:t>c</a:t>
            </a:r>
            <a:r>
              <a:rPr sz="2000" spc="-25" dirty="0">
                <a:solidFill>
                  <a:srgbClr val="464652"/>
                </a:solidFill>
              </a:rPr>
              <a:t>a</a:t>
            </a:r>
            <a:r>
              <a:rPr sz="2000" dirty="0">
                <a:solidFill>
                  <a:srgbClr val="464652"/>
                </a:solidFill>
              </a:rPr>
              <a:t>ti</a:t>
            </a:r>
            <a:r>
              <a:rPr sz="2000" spc="-5" dirty="0">
                <a:solidFill>
                  <a:srgbClr val="464652"/>
                </a:solidFill>
              </a:rPr>
              <a:t>on</a:t>
            </a:r>
            <a:endParaRPr sz="2000">
              <a:latin typeface="Times New Roman"/>
              <a:cs typeface="Times New Roman"/>
            </a:endParaRPr>
          </a:p>
          <a:p>
            <a:pPr marL="561340" marR="184150" indent="-274320">
              <a:lnSpc>
                <a:spcPct val="100000"/>
              </a:lnSpc>
              <a:spcBef>
                <a:spcPts val="490"/>
              </a:spcBef>
              <a:tabLst>
                <a:tab pos="560705" algn="l"/>
              </a:tabLst>
            </a:pPr>
            <a:r>
              <a:rPr sz="1500" spc="5" dirty="0">
                <a:solidFill>
                  <a:srgbClr val="9EB8CD"/>
                </a:solidFill>
                <a:latin typeface="Wingdings 3"/>
                <a:cs typeface="Wingdings 3"/>
              </a:rPr>
              <a:t></a:t>
            </a:r>
            <a:r>
              <a:rPr sz="1500" spc="5" dirty="0">
                <a:solidFill>
                  <a:srgbClr val="9EB8CD"/>
                </a:solidFill>
                <a:latin typeface="Times New Roman"/>
                <a:cs typeface="Times New Roman"/>
              </a:rPr>
              <a:t>	</a:t>
            </a:r>
            <a:r>
              <a:rPr sz="2000" b="1" spc="-30" dirty="0">
                <a:solidFill>
                  <a:srgbClr val="464652"/>
                </a:solidFill>
                <a:latin typeface="Calibri"/>
                <a:cs typeface="Calibri"/>
              </a:rPr>
              <a:t>A</a:t>
            </a:r>
            <a:r>
              <a:rPr sz="2000" b="1" spc="5" dirty="0">
                <a:solidFill>
                  <a:srgbClr val="464652"/>
                </a:solidFill>
                <a:latin typeface="Calibri"/>
                <a:cs typeface="Calibri"/>
              </a:rPr>
              <a:t>C</a:t>
            </a:r>
            <a:r>
              <a:rPr sz="2000" b="1" spc="-5" dirty="0">
                <a:solidFill>
                  <a:srgbClr val="464652"/>
                </a:solidFill>
                <a:latin typeface="Calibri"/>
                <a:cs typeface="Calibri"/>
              </a:rPr>
              <a:t>T</a:t>
            </a:r>
            <a:r>
              <a:rPr sz="2000" b="1" spc="5" dirty="0">
                <a:solidFill>
                  <a:srgbClr val="464652"/>
                </a:solidFill>
                <a:latin typeface="Calibri"/>
                <a:cs typeface="Calibri"/>
              </a:rPr>
              <a:t>I</a:t>
            </a:r>
            <a:r>
              <a:rPr sz="2000" b="1" spc="-5" dirty="0">
                <a:solidFill>
                  <a:srgbClr val="464652"/>
                </a:solidFill>
                <a:latin typeface="Calibri"/>
                <a:cs typeface="Calibri"/>
              </a:rPr>
              <a:t>ON_M</a:t>
            </a:r>
            <a:r>
              <a:rPr sz="2000" b="1" spc="-35" dirty="0">
                <a:solidFill>
                  <a:srgbClr val="464652"/>
                </a:solidFill>
                <a:latin typeface="Calibri"/>
                <a:cs typeface="Calibri"/>
              </a:rPr>
              <a:t>O</a:t>
            </a:r>
            <a:r>
              <a:rPr sz="2000" b="1" spc="-5" dirty="0">
                <a:solidFill>
                  <a:srgbClr val="464652"/>
                </a:solidFill>
                <a:latin typeface="Calibri"/>
                <a:cs typeface="Calibri"/>
              </a:rPr>
              <a:t>V</a:t>
            </a:r>
            <a:r>
              <a:rPr sz="2000" b="1" dirty="0">
                <a:solidFill>
                  <a:srgbClr val="464652"/>
                </a:solidFill>
                <a:latin typeface="Calibri"/>
                <a:cs typeface="Calibri"/>
              </a:rPr>
              <a:t>E</a:t>
            </a:r>
            <a:r>
              <a:rPr sz="2000" b="1" spc="-75" dirty="0">
                <a:solidFill>
                  <a:srgbClr val="464652"/>
                </a:solidFill>
                <a:latin typeface="Times New Roman"/>
                <a:cs typeface="Times New Roman"/>
              </a:rPr>
              <a:t> </a:t>
            </a:r>
            <a:r>
              <a:rPr sz="2000" dirty="0">
                <a:solidFill>
                  <a:srgbClr val="464652"/>
                </a:solidFill>
              </a:rPr>
              <a:t>-</a:t>
            </a:r>
            <a:r>
              <a:rPr sz="2000" spc="-50" dirty="0">
                <a:solidFill>
                  <a:srgbClr val="464652"/>
                </a:solidFill>
                <a:latin typeface="Times New Roman"/>
                <a:cs typeface="Times New Roman"/>
              </a:rPr>
              <a:t> </a:t>
            </a:r>
            <a:r>
              <a:rPr sz="2000" dirty="0">
                <a:solidFill>
                  <a:srgbClr val="464652"/>
                </a:solidFill>
              </a:rPr>
              <a:t>A</a:t>
            </a:r>
            <a:r>
              <a:rPr sz="2000" spc="-50" dirty="0">
                <a:solidFill>
                  <a:srgbClr val="464652"/>
                </a:solidFill>
                <a:latin typeface="Times New Roman"/>
                <a:cs typeface="Times New Roman"/>
              </a:rPr>
              <a:t> </a:t>
            </a:r>
            <a:r>
              <a:rPr sz="2000" dirty="0">
                <a:solidFill>
                  <a:srgbClr val="464652"/>
                </a:solidFill>
              </a:rPr>
              <a:t>chan</a:t>
            </a:r>
            <a:r>
              <a:rPr sz="2000" spc="-10" dirty="0">
                <a:solidFill>
                  <a:srgbClr val="464652"/>
                </a:solidFill>
              </a:rPr>
              <a:t>g</a:t>
            </a:r>
            <a:r>
              <a:rPr sz="2000" dirty="0">
                <a:solidFill>
                  <a:srgbClr val="464652"/>
                </a:solidFill>
              </a:rPr>
              <a:t>e</a:t>
            </a:r>
            <a:r>
              <a:rPr sz="2000" spc="-70" dirty="0">
                <a:solidFill>
                  <a:srgbClr val="464652"/>
                </a:solidFill>
                <a:latin typeface="Times New Roman"/>
                <a:cs typeface="Times New Roman"/>
              </a:rPr>
              <a:t> </a:t>
            </a:r>
            <a:r>
              <a:rPr sz="2000" spc="-5" dirty="0">
                <a:solidFill>
                  <a:srgbClr val="464652"/>
                </a:solidFill>
              </a:rPr>
              <a:t>ha</a:t>
            </a:r>
            <a:r>
              <a:rPr sz="2000" dirty="0">
                <a:solidFill>
                  <a:srgbClr val="464652"/>
                </a:solidFill>
              </a:rPr>
              <a:t>s</a:t>
            </a:r>
            <a:r>
              <a:rPr sz="2000" spc="-55" dirty="0">
                <a:solidFill>
                  <a:srgbClr val="464652"/>
                </a:solidFill>
                <a:latin typeface="Times New Roman"/>
                <a:cs typeface="Times New Roman"/>
              </a:rPr>
              <a:t> </a:t>
            </a:r>
            <a:r>
              <a:rPr sz="2000" spc="-5" dirty="0">
                <a:solidFill>
                  <a:srgbClr val="464652"/>
                </a:solidFill>
              </a:rPr>
              <a:t>ha</a:t>
            </a:r>
            <a:r>
              <a:rPr sz="2000" spc="5" dirty="0">
                <a:solidFill>
                  <a:srgbClr val="464652"/>
                </a:solidFill>
              </a:rPr>
              <a:t>p</a:t>
            </a:r>
            <a:r>
              <a:rPr sz="2000" spc="-5" dirty="0">
                <a:solidFill>
                  <a:srgbClr val="464652"/>
                </a:solidFill>
              </a:rPr>
              <a:t>pene</a:t>
            </a:r>
            <a:r>
              <a:rPr sz="2000" dirty="0">
                <a:solidFill>
                  <a:srgbClr val="464652"/>
                </a:solidFill>
              </a:rPr>
              <a:t>d</a:t>
            </a:r>
            <a:r>
              <a:rPr sz="2000" spc="-60" dirty="0">
                <a:solidFill>
                  <a:srgbClr val="464652"/>
                </a:solidFill>
                <a:latin typeface="Times New Roman"/>
                <a:cs typeface="Times New Roman"/>
              </a:rPr>
              <a:t> </a:t>
            </a:r>
            <a:r>
              <a:rPr sz="2000" spc="-5" dirty="0">
                <a:solidFill>
                  <a:srgbClr val="464652"/>
                </a:solidFill>
              </a:rPr>
              <a:t>d</a:t>
            </a:r>
            <a:r>
              <a:rPr sz="2000" spc="5" dirty="0">
                <a:solidFill>
                  <a:srgbClr val="464652"/>
                </a:solidFill>
              </a:rPr>
              <a:t>u</a:t>
            </a:r>
            <a:r>
              <a:rPr sz="2000" dirty="0">
                <a:solidFill>
                  <a:srgbClr val="464652"/>
                </a:solidFill>
              </a:rPr>
              <a:t>r</a:t>
            </a:r>
            <a:r>
              <a:rPr sz="2000" spc="-10" dirty="0">
                <a:solidFill>
                  <a:srgbClr val="464652"/>
                </a:solidFill>
              </a:rPr>
              <a:t>i</a:t>
            </a:r>
            <a:r>
              <a:rPr sz="2000" spc="-5" dirty="0">
                <a:solidFill>
                  <a:srgbClr val="464652"/>
                </a:solidFill>
              </a:rPr>
              <a:t>n</a:t>
            </a:r>
            <a:r>
              <a:rPr sz="2000" dirty="0">
                <a:solidFill>
                  <a:srgbClr val="464652"/>
                </a:solidFill>
              </a:rPr>
              <a:t>g</a:t>
            </a:r>
            <a:r>
              <a:rPr sz="2000" spc="-65" dirty="0">
                <a:solidFill>
                  <a:srgbClr val="464652"/>
                </a:solidFill>
                <a:latin typeface="Times New Roman"/>
                <a:cs typeface="Times New Roman"/>
              </a:rPr>
              <a:t> </a:t>
            </a:r>
            <a:r>
              <a:rPr sz="2000" dirty="0">
                <a:solidFill>
                  <a:srgbClr val="464652"/>
                </a:solidFill>
              </a:rPr>
              <a:t>a</a:t>
            </a:r>
            <a:r>
              <a:rPr sz="2000" spc="-50" dirty="0">
                <a:solidFill>
                  <a:srgbClr val="464652"/>
                </a:solidFill>
                <a:latin typeface="Times New Roman"/>
                <a:cs typeface="Times New Roman"/>
              </a:rPr>
              <a:t> </a:t>
            </a:r>
            <a:r>
              <a:rPr sz="2000" spc="5" dirty="0">
                <a:solidFill>
                  <a:srgbClr val="464652"/>
                </a:solidFill>
              </a:rPr>
              <a:t>p</a:t>
            </a:r>
            <a:r>
              <a:rPr sz="2000" spc="-30" dirty="0">
                <a:solidFill>
                  <a:srgbClr val="464652"/>
                </a:solidFill>
              </a:rPr>
              <a:t>r</a:t>
            </a:r>
            <a:r>
              <a:rPr sz="2000" dirty="0">
                <a:solidFill>
                  <a:srgbClr val="464652"/>
                </a:solidFill>
              </a:rPr>
              <a:t>ess</a:t>
            </a:r>
            <a:r>
              <a:rPr sz="2000" spc="-45" dirty="0">
                <a:solidFill>
                  <a:srgbClr val="464652"/>
                </a:solidFill>
                <a:latin typeface="Times New Roman"/>
                <a:cs typeface="Times New Roman"/>
              </a:rPr>
              <a:t> </a:t>
            </a:r>
            <a:r>
              <a:rPr sz="2000" spc="-10" dirty="0">
                <a:solidFill>
                  <a:srgbClr val="464652"/>
                </a:solidFill>
              </a:rPr>
              <a:t>g</a:t>
            </a:r>
            <a:r>
              <a:rPr sz="2000" dirty="0">
                <a:solidFill>
                  <a:srgbClr val="464652"/>
                </a:solidFill>
              </a:rPr>
              <a:t>e</a:t>
            </a:r>
            <a:r>
              <a:rPr sz="2000" spc="-35" dirty="0">
                <a:solidFill>
                  <a:srgbClr val="464652"/>
                </a:solidFill>
              </a:rPr>
              <a:t>s</a:t>
            </a:r>
            <a:r>
              <a:rPr sz="2000" dirty="0">
                <a:solidFill>
                  <a:srgbClr val="464652"/>
                </a:solidFill>
              </a:rPr>
              <a:t>tu</a:t>
            </a:r>
            <a:r>
              <a:rPr sz="2000" spc="-25" dirty="0">
                <a:solidFill>
                  <a:srgbClr val="464652"/>
                </a:solidFill>
              </a:rPr>
              <a:t>r</a:t>
            </a:r>
            <a:r>
              <a:rPr sz="2000" dirty="0">
                <a:solidFill>
                  <a:srgbClr val="464652"/>
                </a:solidFill>
              </a:rPr>
              <a:t>e</a:t>
            </a:r>
            <a:r>
              <a:rPr sz="2000" spc="-45" dirty="0">
                <a:solidFill>
                  <a:srgbClr val="464652"/>
                </a:solidFill>
                <a:latin typeface="Times New Roman"/>
                <a:cs typeface="Times New Roman"/>
              </a:rPr>
              <a:t> </a:t>
            </a:r>
            <a:r>
              <a:rPr sz="2000" spc="-5" dirty="0">
                <a:solidFill>
                  <a:srgbClr val="464652"/>
                </a:solidFill>
              </a:rPr>
              <a:t>(</a:t>
            </a:r>
            <a:r>
              <a:rPr sz="2000" spc="5" dirty="0">
                <a:solidFill>
                  <a:srgbClr val="464652"/>
                </a:solidFill>
              </a:rPr>
              <a:t>b</a:t>
            </a:r>
            <a:r>
              <a:rPr sz="2000" spc="-15" dirty="0">
                <a:solidFill>
                  <a:srgbClr val="464652"/>
                </a:solidFill>
              </a:rPr>
              <a:t>e</a:t>
            </a:r>
            <a:r>
              <a:rPr sz="2000" dirty="0">
                <a:solidFill>
                  <a:srgbClr val="464652"/>
                </a:solidFill>
              </a:rPr>
              <a:t>t</a:t>
            </a:r>
            <a:r>
              <a:rPr sz="2000" spc="-20" dirty="0">
                <a:solidFill>
                  <a:srgbClr val="464652"/>
                </a:solidFill>
              </a:rPr>
              <a:t>w</a:t>
            </a:r>
            <a:r>
              <a:rPr sz="2000" dirty="0">
                <a:solidFill>
                  <a:srgbClr val="464652"/>
                </a:solidFill>
              </a:rPr>
              <a:t>een</a:t>
            </a:r>
            <a:r>
              <a:rPr sz="2000" spc="-60" dirty="0">
                <a:solidFill>
                  <a:srgbClr val="464652"/>
                </a:solidFill>
                <a:latin typeface="Times New Roman"/>
                <a:cs typeface="Times New Roman"/>
              </a:rPr>
              <a:t> </a:t>
            </a:r>
            <a:r>
              <a:rPr sz="2000" spc="-10" dirty="0">
                <a:solidFill>
                  <a:srgbClr val="464652"/>
                </a:solidFill>
              </a:rPr>
              <a:t>A</a:t>
            </a:r>
            <a:r>
              <a:rPr sz="2000" spc="5" dirty="0">
                <a:solidFill>
                  <a:srgbClr val="464652"/>
                </a:solidFill>
              </a:rPr>
              <a:t>C</a:t>
            </a:r>
            <a:r>
              <a:rPr sz="2000" spc="-5" dirty="0">
                <a:solidFill>
                  <a:srgbClr val="464652"/>
                </a:solidFill>
              </a:rPr>
              <a:t>TION_D</a:t>
            </a:r>
            <a:r>
              <a:rPr sz="2000" spc="-15" dirty="0">
                <a:solidFill>
                  <a:srgbClr val="464652"/>
                </a:solidFill>
              </a:rPr>
              <a:t>O</a:t>
            </a:r>
            <a:r>
              <a:rPr sz="2000" dirty="0">
                <a:solidFill>
                  <a:srgbClr val="464652"/>
                </a:solidFill>
              </a:rPr>
              <a:t>WN</a:t>
            </a:r>
            <a:r>
              <a:rPr sz="2000" spc="-100" dirty="0">
                <a:solidFill>
                  <a:srgbClr val="464652"/>
                </a:solidFill>
                <a:latin typeface="Times New Roman"/>
                <a:cs typeface="Times New Roman"/>
              </a:rPr>
              <a:t> </a:t>
            </a:r>
            <a:r>
              <a:rPr sz="2000" dirty="0">
                <a:solidFill>
                  <a:srgbClr val="464652"/>
                </a:solidFill>
              </a:rPr>
              <a:t>and</a:t>
            </a:r>
            <a:r>
              <a:rPr sz="2000" dirty="0">
                <a:solidFill>
                  <a:srgbClr val="464652"/>
                </a:solidFill>
                <a:latin typeface="Times New Roman"/>
                <a:cs typeface="Times New Roman"/>
              </a:rPr>
              <a:t> </a:t>
            </a:r>
            <a:r>
              <a:rPr sz="2000" spc="-10" dirty="0">
                <a:solidFill>
                  <a:srgbClr val="464652"/>
                </a:solidFill>
              </a:rPr>
              <a:t>A</a:t>
            </a:r>
            <a:r>
              <a:rPr sz="2000" spc="5" dirty="0">
                <a:solidFill>
                  <a:srgbClr val="464652"/>
                </a:solidFill>
              </a:rPr>
              <a:t>C</a:t>
            </a:r>
            <a:r>
              <a:rPr sz="2000" spc="-5" dirty="0">
                <a:solidFill>
                  <a:srgbClr val="464652"/>
                </a:solidFill>
              </a:rPr>
              <a:t>TION_UP)</a:t>
            </a:r>
            <a:r>
              <a:rPr sz="2000" dirty="0">
                <a:solidFill>
                  <a:srgbClr val="464652"/>
                </a:solidFill>
              </a:rPr>
              <a:t>.</a:t>
            </a:r>
            <a:r>
              <a:rPr sz="2000" spc="-75" dirty="0">
                <a:solidFill>
                  <a:srgbClr val="464652"/>
                </a:solidFill>
                <a:latin typeface="Times New Roman"/>
                <a:cs typeface="Times New Roman"/>
              </a:rPr>
              <a:t> </a:t>
            </a:r>
            <a:r>
              <a:rPr sz="2000" spc="-5" dirty="0">
                <a:solidFill>
                  <a:srgbClr val="464652"/>
                </a:solidFill>
              </a:rPr>
              <a:t>Th</a:t>
            </a:r>
            <a:r>
              <a:rPr sz="2000" dirty="0">
                <a:solidFill>
                  <a:srgbClr val="464652"/>
                </a:solidFill>
              </a:rPr>
              <a:t>e</a:t>
            </a:r>
            <a:r>
              <a:rPr sz="2000" spc="-50" dirty="0">
                <a:solidFill>
                  <a:srgbClr val="464652"/>
                </a:solidFill>
                <a:latin typeface="Times New Roman"/>
                <a:cs typeface="Times New Roman"/>
              </a:rPr>
              <a:t> </a:t>
            </a:r>
            <a:r>
              <a:rPr sz="2000" dirty="0">
                <a:solidFill>
                  <a:srgbClr val="464652"/>
                </a:solidFill>
              </a:rPr>
              <a:t>mot</a:t>
            </a:r>
            <a:r>
              <a:rPr sz="2000" spc="-10" dirty="0">
                <a:solidFill>
                  <a:srgbClr val="464652"/>
                </a:solidFill>
              </a:rPr>
              <a:t>i</a:t>
            </a:r>
            <a:r>
              <a:rPr sz="2000" spc="-5" dirty="0">
                <a:solidFill>
                  <a:srgbClr val="464652"/>
                </a:solidFill>
              </a:rPr>
              <a:t>o</a:t>
            </a:r>
            <a:r>
              <a:rPr sz="2000" dirty="0">
                <a:solidFill>
                  <a:srgbClr val="464652"/>
                </a:solidFill>
              </a:rPr>
              <a:t>n</a:t>
            </a:r>
            <a:r>
              <a:rPr sz="2000" spc="-50" dirty="0">
                <a:solidFill>
                  <a:srgbClr val="464652"/>
                </a:solidFill>
                <a:latin typeface="Times New Roman"/>
                <a:cs typeface="Times New Roman"/>
              </a:rPr>
              <a:t> </a:t>
            </a:r>
            <a:r>
              <a:rPr sz="2000" spc="-15" dirty="0">
                <a:solidFill>
                  <a:srgbClr val="464652"/>
                </a:solidFill>
              </a:rPr>
              <a:t>c</a:t>
            </a:r>
            <a:r>
              <a:rPr sz="2000" spc="-5" dirty="0">
                <a:solidFill>
                  <a:srgbClr val="464652"/>
                </a:solidFill>
              </a:rPr>
              <a:t>o</a:t>
            </a:r>
            <a:r>
              <a:rPr sz="2000" spc="-25" dirty="0">
                <a:solidFill>
                  <a:srgbClr val="464652"/>
                </a:solidFill>
              </a:rPr>
              <a:t>nt</a:t>
            </a:r>
            <a:r>
              <a:rPr sz="2000" dirty="0">
                <a:solidFill>
                  <a:srgbClr val="464652"/>
                </a:solidFill>
              </a:rPr>
              <a:t>ai</a:t>
            </a:r>
            <a:r>
              <a:rPr sz="2000" spc="-5" dirty="0">
                <a:solidFill>
                  <a:srgbClr val="464652"/>
                </a:solidFill>
              </a:rPr>
              <a:t>n</a:t>
            </a:r>
            <a:r>
              <a:rPr sz="2000" dirty="0">
                <a:solidFill>
                  <a:srgbClr val="464652"/>
                </a:solidFill>
              </a:rPr>
              <a:t>s</a:t>
            </a:r>
            <a:r>
              <a:rPr sz="2000" spc="-65" dirty="0">
                <a:solidFill>
                  <a:srgbClr val="464652"/>
                </a:solidFill>
                <a:latin typeface="Times New Roman"/>
                <a:cs typeface="Times New Roman"/>
              </a:rPr>
              <a:t> </a:t>
            </a:r>
            <a:r>
              <a:rPr sz="2000" dirty="0">
                <a:solidFill>
                  <a:srgbClr val="464652"/>
                </a:solidFill>
              </a:rPr>
              <a:t>the</a:t>
            </a:r>
            <a:r>
              <a:rPr sz="2000" spc="-50" dirty="0">
                <a:solidFill>
                  <a:srgbClr val="464652"/>
                </a:solidFill>
                <a:latin typeface="Times New Roman"/>
                <a:cs typeface="Times New Roman"/>
              </a:rPr>
              <a:t> </a:t>
            </a:r>
            <a:r>
              <a:rPr sz="2000" dirty="0">
                <a:solidFill>
                  <a:srgbClr val="464652"/>
                </a:solidFill>
              </a:rPr>
              <a:t>mo</a:t>
            </a:r>
            <a:r>
              <a:rPr sz="2000" spc="-30" dirty="0">
                <a:solidFill>
                  <a:srgbClr val="464652"/>
                </a:solidFill>
              </a:rPr>
              <a:t>s</a:t>
            </a:r>
            <a:r>
              <a:rPr sz="2000" dirty="0">
                <a:solidFill>
                  <a:srgbClr val="464652"/>
                </a:solidFill>
              </a:rPr>
              <a:t>t</a:t>
            </a:r>
            <a:r>
              <a:rPr sz="2000" spc="-50" dirty="0">
                <a:solidFill>
                  <a:srgbClr val="464652"/>
                </a:solidFill>
                <a:latin typeface="Times New Roman"/>
                <a:cs typeface="Times New Roman"/>
              </a:rPr>
              <a:t> </a:t>
            </a:r>
            <a:r>
              <a:rPr sz="2000" spc="-25" dirty="0">
                <a:solidFill>
                  <a:srgbClr val="464652"/>
                </a:solidFill>
              </a:rPr>
              <a:t>r</a:t>
            </a:r>
            <a:r>
              <a:rPr sz="2000" dirty="0">
                <a:solidFill>
                  <a:srgbClr val="464652"/>
                </a:solidFill>
              </a:rPr>
              <a:t>ece</a:t>
            </a:r>
            <a:r>
              <a:rPr sz="2000" spc="-25" dirty="0">
                <a:solidFill>
                  <a:srgbClr val="464652"/>
                </a:solidFill>
              </a:rPr>
              <a:t>n</a:t>
            </a:r>
            <a:r>
              <a:rPr sz="2000" dirty="0">
                <a:solidFill>
                  <a:srgbClr val="464652"/>
                </a:solidFill>
              </a:rPr>
              <a:t>t</a:t>
            </a:r>
            <a:r>
              <a:rPr sz="2000" spc="-50" dirty="0">
                <a:solidFill>
                  <a:srgbClr val="464652"/>
                </a:solidFill>
                <a:latin typeface="Times New Roman"/>
                <a:cs typeface="Times New Roman"/>
              </a:rPr>
              <a:t> </a:t>
            </a:r>
            <a:r>
              <a:rPr sz="2000" spc="5" dirty="0">
                <a:solidFill>
                  <a:srgbClr val="464652"/>
                </a:solidFill>
              </a:rPr>
              <a:t>p</a:t>
            </a:r>
            <a:r>
              <a:rPr sz="2000" spc="-5" dirty="0">
                <a:solidFill>
                  <a:srgbClr val="464652"/>
                </a:solidFill>
              </a:rPr>
              <a:t>o</a:t>
            </a:r>
            <a:r>
              <a:rPr sz="2000" dirty="0">
                <a:solidFill>
                  <a:srgbClr val="464652"/>
                </a:solidFill>
              </a:rPr>
              <a:t>i</a:t>
            </a:r>
            <a:r>
              <a:rPr sz="2000" spc="-30" dirty="0">
                <a:solidFill>
                  <a:srgbClr val="464652"/>
                </a:solidFill>
              </a:rPr>
              <a:t>n</a:t>
            </a:r>
            <a:r>
              <a:rPr sz="2000" dirty="0">
                <a:solidFill>
                  <a:srgbClr val="464652"/>
                </a:solidFill>
              </a:rPr>
              <a:t>t,</a:t>
            </a:r>
            <a:r>
              <a:rPr sz="2000" spc="-50" dirty="0">
                <a:solidFill>
                  <a:srgbClr val="464652"/>
                </a:solidFill>
                <a:latin typeface="Times New Roman"/>
                <a:cs typeface="Times New Roman"/>
              </a:rPr>
              <a:t> </a:t>
            </a:r>
            <a:r>
              <a:rPr sz="2000" dirty="0">
                <a:solidFill>
                  <a:srgbClr val="464652"/>
                </a:solidFill>
              </a:rPr>
              <a:t>as</a:t>
            </a:r>
            <a:r>
              <a:rPr sz="2000" spc="-45" dirty="0">
                <a:solidFill>
                  <a:srgbClr val="464652"/>
                </a:solidFill>
                <a:latin typeface="Times New Roman"/>
                <a:cs typeface="Times New Roman"/>
              </a:rPr>
              <a:t> </a:t>
            </a:r>
            <a:r>
              <a:rPr sz="2000" spc="-20" dirty="0">
                <a:solidFill>
                  <a:srgbClr val="464652"/>
                </a:solidFill>
              </a:rPr>
              <a:t>w</a:t>
            </a:r>
            <a:r>
              <a:rPr sz="2000" dirty="0">
                <a:solidFill>
                  <a:srgbClr val="464652"/>
                </a:solidFill>
              </a:rPr>
              <a:t>e</a:t>
            </a:r>
            <a:r>
              <a:rPr sz="2000" spc="-5" dirty="0">
                <a:solidFill>
                  <a:srgbClr val="464652"/>
                </a:solidFill>
              </a:rPr>
              <a:t>l</a:t>
            </a:r>
            <a:r>
              <a:rPr sz="2000" dirty="0">
                <a:solidFill>
                  <a:srgbClr val="464652"/>
                </a:solidFill>
              </a:rPr>
              <a:t>l</a:t>
            </a:r>
            <a:r>
              <a:rPr sz="2000" spc="-50" dirty="0">
                <a:solidFill>
                  <a:srgbClr val="464652"/>
                </a:solidFill>
                <a:latin typeface="Times New Roman"/>
                <a:cs typeface="Times New Roman"/>
              </a:rPr>
              <a:t> </a:t>
            </a:r>
            <a:r>
              <a:rPr sz="2000" dirty="0">
                <a:solidFill>
                  <a:srgbClr val="464652"/>
                </a:solidFill>
              </a:rPr>
              <a:t>as</a:t>
            </a:r>
            <a:r>
              <a:rPr sz="2000" spc="-50" dirty="0">
                <a:solidFill>
                  <a:srgbClr val="464652"/>
                </a:solidFill>
                <a:latin typeface="Times New Roman"/>
                <a:cs typeface="Times New Roman"/>
              </a:rPr>
              <a:t> </a:t>
            </a:r>
            <a:r>
              <a:rPr sz="2000" dirty="0">
                <a:solidFill>
                  <a:srgbClr val="464652"/>
                </a:solidFill>
              </a:rPr>
              <a:t>a</a:t>
            </a:r>
            <a:r>
              <a:rPr sz="2000" spc="-35" dirty="0">
                <a:solidFill>
                  <a:srgbClr val="464652"/>
                </a:solidFill>
              </a:rPr>
              <a:t>n</a:t>
            </a:r>
            <a:r>
              <a:rPr sz="2000" dirty="0">
                <a:solidFill>
                  <a:srgbClr val="464652"/>
                </a:solidFill>
              </a:rPr>
              <a:t>y</a:t>
            </a:r>
            <a:r>
              <a:rPr sz="2000" spc="-65" dirty="0">
                <a:solidFill>
                  <a:srgbClr val="464652"/>
                </a:solidFill>
                <a:latin typeface="Times New Roman"/>
                <a:cs typeface="Times New Roman"/>
              </a:rPr>
              <a:t> </a:t>
            </a:r>
            <a:r>
              <a:rPr sz="2000" dirty="0">
                <a:solidFill>
                  <a:srgbClr val="464652"/>
                </a:solidFill>
              </a:rPr>
              <a:t>i</a:t>
            </a:r>
            <a:r>
              <a:rPr sz="2000" spc="-25" dirty="0">
                <a:solidFill>
                  <a:srgbClr val="464652"/>
                </a:solidFill>
              </a:rPr>
              <a:t>nt</a:t>
            </a:r>
            <a:r>
              <a:rPr sz="2000" dirty="0">
                <a:solidFill>
                  <a:srgbClr val="464652"/>
                </a:solidFill>
              </a:rPr>
              <a:t>er</a:t>
            </a:r>
            <a:r>
              <a:rPr sz="2000" spc="-10" dirty="0">
                <a:solidFill>
                  <a:srgbClr val="464652"/>
                </a:solidFill>
              </a:rPr>
              <a:t>m</a:t>
            </a:r>
            <a:r>
              <a:rPr sz="2000" dirty="0">
                <a:solidFill>
                  <a:srgbClr val="464652"/>
                </a:solidFill>
              </a:rPr>
              <a:t>ed</a:t>
            </a:r>
            <a:r>
              <a:rPr sz="2000" spc="-5" dirty="0">
                <a:solidFill>
                  <a:srgbClr val="464652"/>
                </a:solidFill>
              </a:rPr>
              <a:t>i</a:t>
            </a:r>
            <a:r>
              <a:rPr sz="2000" spc="-30" dirty="0">
                <a:solidFill>
                  <a:srgbClr val="464652"/>
                </a:solidFill>
              </a:rPr>
              <a:t>a</a:t>
            </a:r>
            <a:r>
              <a:rPr sz="2000" spc="-25" dirty="0">
                <a:solidFill>
                  <a:srgbClr val="464652"/>
                </a:solidFill>
              </a:rPr>
              <a:t>t</a:t>
            </a:r>
            <a:r>
              <a:rPr sz="2000" dirty="0">
                <a:solidFill>
                  <a:srgbClr val="464652"/>
                </a:solidFill>
              </a:rPr>
              <a:t>e</a:t>
            </a:r>
            <a:r>
              <a:rPr sz="2000" dirty="0">
                <a:solidFill>
                  <a:srgbClr val="464652"/>
                </a:solidFill>
                <a:latin typeface="Times New Roman"/>
                <a:cs typeface="Times New Roman"/>
              </a:rPr>
              <a:t> </a:t>
            </a:r>
            <a:r>
              <a:rPr sz="2000" spc="-5" dirty="0">
                <a:solidFill>
                  <a:srgbClr val="464652"/>
                </a:solidFill>
              </a:rPr>
              <a:t>po</a:t>
            </a:r>
            <a:r>
              <a:rPr sz="2000" dirty="0">
                <a:solidFill>
                  <a:srgbClr val="464652"/>
                </a:solidFill>
              </a:rPr>
              <a:t>i</a:t>
            </a:r>
            <a:r>
              <a:rPr sz="2000" spc="-25" dirty="0">
                <a:solidFill>
                  <a:srgbClr val="464652"/>
                </a:solidFill>
              </a:rPr>
              <a:t>n</a:t>
            </a:r>
            <a:r>
              <a:rPr sz="2000" dirty="0">
                <a:solidFill>
                  <a:srgbClr val="464652"/>
                </a:solidFill>
              </a:rPr>
              <a:t>ts</a:t>
            </a:r>
            <a:r>
              <a:rPr sz="2000" spc="-50" dirty="0">
                <a:solidFill>
                  <a:srgbClr val="464652"/>
                </a:solidFill>
                <a:latin typeface="Times New Roman"/>
                <a:cs typeface="Times New Roman"/>
              </a:rPr>
              <a:t> </a:t>
            </a:r>
            <a:r>
              <a:rPr sz="2000" spc="-5" dirty="0">
                <a:solidFill>
                  <a:srgbClr val="464652"/>
                </a:solidFill>
              </a:rPr>
              <a:t>s</a:t>
            </a:r>
            <a:r>
              <a:rPr sz="2000" spc="-10" dirty="0">
                <a:solidFill>
                  <a:srgbClr val="464652"/>
                </a:solidFill>
              </a:rPr>
              <a:t>i</a:t>
            </a:r>
            <a:r>
              <a:rPr sz="2000" spc="-5" dirty="0">
                <a:solidFill>
                  <a:srgbClr val="464652"/>
                </a:solidFill>
              </a:rPr>
              <a:t>n</a:t>
            </a:r>
            <a:r>
              <a:rPr sz="2000" spc="5" dirty="0">
                <a:solidFill>
                  <a:srgbClr val="464652"/>
                </a:solidFill>
              </a:rPr>
              <a:t>c</a:t>
            </a:r>
            <a:r>
              <a:rPr sz="2000" dirty="0">
                <a:solidFill>
                  <a:srgbClr val="464652"/>
                </a:solidFill>
              </a:rPr>
              <a:t>e</a:t>
            </a:r>
            <a:r>
              <a:rPr sz="2000" dirty="0">
                <a:solidFill>
                  <a:srgbClr val="464652"/>
                </a:solidFill>
                <a:latin typeface="Times New Roman"/>
                <a:cs typeface="Times New Roman"/>
              </a:rPr>
              <a:t> </a:t>
            </a:r>
            <a:r>
              <a:rPr sz="2000" dirty="0">
                <a:solidFill>
                  <a:srgbClr val="464652"/>
                </a:solidFill>
              </a:rPr>
              <a:t>the</a:t>
            </a:r>
            <a:r>
              <a:rPr sz="2000" spc="-55" dirty="0">
                <a:solidFill>
                  <a:srgbClr val="464652"/>
                </a:solidFill>
                <a:latin typeface="Times New Roman"/>
                <a:cs typeface="Times New Roman"/>
              </a:rPr>
              <a:t> </a:t>
            </a:r>
            <a:r>
              <a:rPr sz="2000" dirty="0">
                <a:solidFill>
                  <a:srgbClr val="464652"/>
                </a:solidFill>
              </a:rPr>
              <a:t>la</a:t>
            </a:r>
            <a:r>
              <a:rPr sz="2000" spc="-35" dirty="0">
                <a:solidFill>
                  <a:srgbClr val="464652"/>
                </a:solidFill>
              </a:rPr>
              <a:t>s</a:t>
            </a:r>
            <a:r>
              <a:rPr sz="2000" dirty="0">
                <a:solidFill>
                  <a:srgbClr val="464652"/>
                </a:solidFill>
              </a:rPr>
              <a:t>t</a:t>
            </a:r>
            <a:r>
              <a:rPr sz="2000" spc="-35" dirty="0">
                <a:solidFill>
                  <a:srgbClr val="464652"/>
                </a:solidFill>
                <a:latin typeface="Times New Roman"/>
                <a:cs typeface="Times New Roman"/>
              </a:rPr>
              <a:t> </a:t>
            </a:r>
            <a:r>
              <a:rPr sz="2000" spc="-5" dirty="0">
                <a:solidFill>
                  <a:srgbClr val="464652"/>
                </a:solidFill>
              </a:rPr>
              <a:t>d</a:t>
            </a:r>
            <a:r>
              <a:rPr sz="2000" spc="-10" dirty="0">
                <a:solidFill>
                  <a:srgbClr val="464652"/>
                </a:solidFill>
              </a:rPr>
              <a:t>o</a:t>
            </a:r>
            <a:r>
              <a:rPr sz="2000" dirty="0">
                <a:solidFill>
                  <a:srgbClr val="464652"/>
                </a:solidFill>
              </a:rPr>
              <a:t>wn</a:t>
            </a:r>
            <a:r>
              <a:rPr sz="2000" spc="-75" dirty="0">
                <a:solidFill>
                  <a:srgbClr val="464652"/>
                </a:solidFill>
                <a:latin typeface="Times New Roman"/>
                <a:cs typeface="Times New Roman"/>
              </a:rPr>
              <a:t> </a:t>
            </a:r>
            <a:r>
              <a:rPr sz="2000" spc="-5" dirty="0">
                <a:solidFill>
                  <a:srgbClr val="464652"/>
                </a:solidFill>
              </a:rPr>
              <a:t>o</a:t>
            </a:r>
            <a:r>
              <a:rPr sz="2000" dirty="0">
                <a:solidFill>
                  <a:srgbClr val="464652"/>
                </a:solidFill>
              </a:rPr>
              <a:t>r</a:t>
            </a:r>
            <a:r>
              <a:rPr sz="2000" spc="-60" dirty="0">
                <a:solidFill>
                  <a:srgbClr val="464652"/>
                </a:solidFill>
                <a:latin typeface="Times New Roman"/>
                <a:cs typeface="Times New Roman"/>
              </a:rPr>
              <a:t> </a:t>
            </a:r>
            <a:r>
              <a:rPr sz="2000" dirty="0">
                <a:solidFill>
                  <a:srgbClr val="464652"/>
                </a:solidFill>
              </a:rPr>
              <a:t>m</a:t>
            </a:r>
            <a:r>
              <a:rPr sz="2000" spc="-20" dirty="0">
                <a:solidFill>
                  <a:srgbClr val="464652"/>
                </a:solidFill>
              </a:rPr>
              <a:t>o</a:t>
            </a:r>
            <a:r>
              <a:rPr sz="2000" spc="-30" dirty="0">
                <a:solidFill>
                  <a:srgbClr val="464652"/>
                </a:solidFill>
              </a:rPr>
              <a:t>v</a:t>
            </a:r>
            <a:r>
              <a:rPr sz="2000" dirty="0">
                <a:solidFill>
                  <a:srgbClr val="464652"/>
                </a:solidFill>
              </a:rPr>
              <a:t>e</a:t>
            </a:r>
            <a:r>
              <a:rPr sz="2000" spc="-35" dirty="0">
                <a:solidFill>
                  <a:srgbClr val="464652"/>
                </a:solidFill>
                <a:latin typeface="Times New Roman"/>
                <a:cs typeface="Times New Roman"/>
              </a:rPr>
              <a:t> </a:t>
            </a:r>
            <a:r>
              <a:rPr sz="2000" spc="-15" dirty="0">
                <a:solidFill>
                  <a:srgbClr val="464652"/>
                </a:solidFill>
              </a:rPr>
              <a:t>e</a:t>
            </a:r>
            <a:r>
              <a:rPr sz="2000" spc="-30" dirty="0">
                <a:solidFill>
                  <a:srgbClr val="464652"/>
                </a:solidFill>
              </a:rPr>
              <a:t>v</a:t>
            </a:r>
            <a:r>
              <a:rPr sz="2000" dirty="0">
                <a:solidFill>
                  <a:srgbClr val="464652"/>
                </a:solidFill>
              </a:rPr>
              <a:t>e</a:t>
            </a:r>
            <a:r>
              <a:rPr sz="2000" spc="-25" dirty="0">
                <a:solidFill>
                  <a:srgbClr val="464652"/>
                </a:solidFill>
              </a:rPr>
              <a:t>n</a:t>
            </a:r>
            <a:r>
              <a:rPr sz="2000" dirty="0">
                <a:solidFill>
                  <a:srgbClr val="464652"/>
                </a:solidFill>
              </a:rPr>
              <a:t>t.</a:t>
            </a:r>
            <a:endParaRPr sz="2000">
              <a:latin typeface="Times New Roman"/>
              <a:cs typeface="Times New Roman"/>
            </a:endParaRPr>
          </a:p>
          <a:p>
            <a:pPr marL="561340" marR="97155" indent="-274320">
              <a:lnSpc>
                <a:spcPct val="100000"/>
              </a:lnSpc>
              <a:spcBef>
                <a:spcPts val="500"/>
              </a:spcBef>
              <a:tabLst>
                <a:tab pos="560705" algn="l"/>
              </a:tabLst>
            </a:pPr>
            <a:r>
              <a:rPr sz="1500" spc="5" dirty="0">
                <a:solidFill>
                  <a:srgbClr val="9EB8CD"/>
                </a:solidFill>
                <a:latin typeface="Wingdings 3"/>
                <a:cs typeface="Wingdings 3"/>
              </a:rPr>
              <a:t></a:t>
            </a:r>
            <a:r>
              <a:rPr sz="1500" spc="5" dirty="0">
                <a:solidFill>
                  <a:srgbClr val="9EB8CD"/>
                </a:solidFill>
                <a:latin typeface="Times New Roman"/>
                <a:cs typeface="Times New Roman"/>
              </a:rPr>
              <a:t>	</a:t>
            </a:r>
            <a:r>
              <a:rPr sz="2000" b="1" spc="-30" dirty="0">
                <a:solidFill>
                  <a:srgbClr val="464652"/>
                </a:solidFill>
                <a:latin typeface="Calibri"/>
                <a:cs typeface="Calibri"/>
              </a:rPr>
              <a:t>A</a:t>
            </a:r>
            <a:r>
              <a:rPr sz="2000" b="1" spc="5" dirty="0">
                <a:solidFill>
                  <a:srgbClr val="464652"/>
                </a:solidFill>
                <a:latin typeface="Calibri"/>
                <a:cs typeface="Calibri"/>
              </a:rPr>
              <a:t>C</a:t>
            </a:r>
            <a:r>
              <a:rPr sz="2000" b="1" spc="-5" dirty="0">
                <a:solidFill>
                  <a:srgbClr val="464652"/>
                </a:solidFill>
                <a:latin typeface="Calibri"/>
                <a:cs typeface="Calibri"/>
              </a:rPr>
              <a:t>T</a:t>
            </a:r>
            <a:r>
              <a:rPr sz="2000" b="1" spc="5" dirty="0">
                <a:solidFill>
                  <a:srgbClr val="464652"/>
                </a:solidFill>
                <a:latin typeface="Calibri"/>
                <a:cs typeface="Calibri"/>
              </a:rPr>
              <a:t>I</a:t>
            </a:r>
            <a:r>
              <a:rPr sz="2000" b="1" spc="-5" dirty="0">
                <a:solidFill>
                  <a:srgbClr val="464652"/>
                </a:solidFill>
                <a:latin typeface="Calibri"/>
                <a:cs typeface="Calibri"/>
              </a:rPr>
              <a:t>ON_U</a:t>
            </a:r>
            <a:r>
              <a:rPr sz="2000" b="1" dirty="0">
                <a:solidFill>
                  <a:srgbClr val="464652"/>
                </a:solidFill>
                <a:latin typeface="Calibri"/>
                <a:cs typeface="Calibri"/>
              </a:rPr>
              <a:t>P</a:t>
            </a:r>
            <a:r>
              <a:rPr sz="2000" b="1" spc="-85" dirty="0">
                <a:solidFill>
                  <a:srgbClr val="464652"/>
                </a:solidFill>
                <a:latin typeface="Times New Roman"/>
                <a:cs typeface="Times New Roman"/>
              </a:rPr>
              <a:t> </a:t>
            </a:r>
            <a:r>
              <a:rPr sz="2000" dirty="0">
                <a:solidFill>
                  <a:srgbClr val="464652"/>
                </a:solidFill>
              </a:rPr>
              <a:t>-</a:t>
            </a:r>
            <a:r>
              <a:rPr sz="2000" spc="-50" dirty="0">
                <a:solidFill>
                  <a:srgbClr val="464652"/>
                </a:solidFill>
                <a:latin typeface="Times New Roman"/>
                <a:cs typeface="Times New Roman"/>
              </a:rPr>
              <a:t> </a:t>
            </a:r>
            <a:r>
              <a:rPr sz="2000" dirty="0">
                <a:solidFill>
                  <a:srgbClr val="464652"/>
                </a:solidFill>
              </a:rPr>
              <a:t>A</a:t>
            </a:r>
            <a:r>
              <a:rPr sz="2000" spc="-50" dirty="0">
                <a:solidFill>
                  <a:srgbClr val="464652"/>
                </a:solidFill>
                <a:latin typeface="Times New Roman"/>
                <a:cs typeface="Times New Roman"/>
              </a:rPr>
              <a:t> </a:t>
            </a:r>
            <a:r>
              <a:rPr sz="2000" spc="-5" dirty="0">
                <a:solidFill>
                  <a:srgbClr val="464652"/>
                </a:solidFill>
              </a:rPr>
              <a:t>p</a:t>
            </a:r>
            <a:r>
              <a:rPr sz="2000" spc="-30" dirty="0">
                <a:solidFill>
                  <a:srgbClr val="464652"/>
                </a:solidFill>
              </a:rPr>
              <a:t>r</a:t>
            </a:r>
            <a:r>
              <a:rPr sz="2000" dirty="0">
                <a:solidFill>
                  <a:srgbClr val="464652"/>
                </a:solidFill>
              </a:rPr>
              <a:t>es</a:t>
            </a:r>
            <a:r>
              <a:rPr sz="2000" spc="-15" dirty="0">
                <a:solidFill>
                  <a:srgbClr val="464652"/>
                </a:solidFill>
              </a:rPr>
              <a:t>s</a:t>
            </a:r>
            <a:r>
              <a:rPr sz="2000" dirty="0">
                <a:solidFill>
                  <a:srgbClr val="464652"/>
                </a:solidFill>
              </a:rPr>
              <a:t>ed</a:t>
            </a:r>
            <a:r>
              <a:rPr sz="2000" spc="-35" dirty="0">
                <a:solidFill>
                  <a:srgbClr val="464652"/>
                </a:solidFill>
                <a:latin typeface="Times New Roman"/>
                <a:cs typeface="Times New Roman"/>
              </a:rPr>
              <a:t> </a:t>
            </a:r>
            <a:r>
              <a:rPr sz="2000" spc="-10" dirty="0">
                <a:solidFill>
                  <a:srgbClr val="464652"/>
                </a:solidFill>
              </a:rPr>
              <a:t>g</a:t>
            </a:r>
            <a:r>
              <a:rPr sz="2000" dirty="0">
                <a:solidFill>
                  <a:srgbClr val="464652"/>
                </a:solidFill>
              </a:rPr>
              <a:t>e</a:t>
            </a:r>
            <a:r>
              <a:rPr sz="2000" spc="-35" dirty="0">
                <a:solidFill>
                  <a:srgbClr val="464652"/>
                </a:solidFill>
              </a:rPr>
              <a:t>s</a:t>
            </a:r>
            <a:r>
              <a:rPr sz="2000" dirty="0">
                <a:solidFill>
                  <a:srgbClr val="464652"/>
                </a:solidFill>
              </a:rPr>
              <a:t>tu</a:t>
            </a:r>
            <a:r>
              <a:rPr sz="2000" spc="-25" dirty="0">
                <a:solidFill>
                  <a:srgbClr val="464652"/>
                </a:solidFill>
              </a:rPr>
              <a:t>r</a:t>
            </a:r>
            <a:r>
              <a:rPr sz="2000" dirty="0">
                <a:solidFill>
                  <a:srgbClr val="464652"/>
                </a:solidFill>
              </a:rPr>
              <a:t>e</a:t>
            </a:r>
            <a:r>
              <a:rPr sz="2000" spc="-60" dirty="0">
                <a:solidFill>
                  <a:srgbClr val="464652"/>
                </a:solidFill>
                <a:latin typeface="Times New Roman"/>
                <a:cs typeface="Times New Roman"/>
              </a:rPr>
              <a:t> </a:t>
            </a:r>
            <a:r>
              <a:rPr sz="2000" spc="-5" dirty="0">
                <a:solidFill>
                  <a:srgbClr val="464652"/>
                </a:solidFill>
              </a:rPr>
              <a:t>ha</a:t>
            </a:r>
            <a:r>
              <a:rPr sz="2000" dirty="0">
                <a:solidFill>
                  <a:srgbClr val="464652"/>
                </a:solidFill>
              </a:rPr>
              <a:t>s</a:t>
            </a:r>
            <a:r>
              <a:rPr sz="2000" spc="-45" dirty="0">
                <a:solidFill>
                  <a:srgbClr val="464652"/>
                </a:solidFill>
                <a:latin typeface="Times New Roman"/>
                <a:cs typeface="Times New Roman"/>
              </a:rPr>
              <a:t> </a:t>
            </a:r>
            <a:r>
              <a:rPr sz="2000" spc="-5" dirty="0">
                <a:solidFill>
                  <a:srgbClr val="464652"/>
                </a:solidFill>
              </a:rPr>
              <a:t>f</a:t>
            </a:r>
            <a:r>
              <a:rPr sz="2000" dirty="0">
                <a:solidFill>
                  <a:srgbClr val="464652"/>
                </a:solidFill>
              </a:rPr>
              <a:t>i</a:t>
            </a:r>
            <a:r>
              <a:rPr sz="2000" spc="-5" dirty="0">
                <a:solidFill>
                  <a:srgbClr val="464652"/>
                </a:solidFill>
              </a:rPr>
              <a:t>n</a:t>
            </a:r>
            <a:r>
              <a:rPr sz="2000" dirty="0">
                <a:solidFill>
                  <a:srgbClr val="464652"/>
                </a:solidFill>
              </a:rPr>
              <a:t>i</a:t>
            </a:r>
            <a:r>
              <a:rPr sz="2000" spc="-5" dirty="0">
                <a:solidFill>
                  <a:srgbClr val="464652"/>
                </a:solidFill>
              </a:rPr>
              <a:t>shed</a:t>
            </a:r>
            <a:r>
              <a:rPr sz="2000" dirty="0">
                <a:solidFill>
                  <a:srgbClr val="464652"/>
                </a:solidFill>
              </a:rPr>
              <a:t>,</a:t>
            </a:r>
            <a:r>
              <a:rPr sz="2000" spc="-45" dirty="0">
                <a:solidFill>
                  <a:srgbClr val="464652"/>
                </a:solidFill>
                <a:latin typeface="Times New Roman"/>
                <a:cs typeface="Times New Roman"/>
              </a:rPr>
              <a:t> </a:t>
            </a:r>
            <a:r>
              <a:rPr sz="2000" dirty="0">
                <a:solidFill>
                  <a:srgbClr val="464652"/>
                </a:solidFill>
              </a:rPr>
              <a:t>the</a:t>
            </a:r>
            <a:r>
              <a:rPr sz="2000" spc="-55" dirty="0">
                <a:solidFill>
                  <a:srgbClr val="464652"/>
                </a:solidFill>
                <a:latin typeface="Times New Roman"/>
                <a:cs typeface="Times New Roman"/>
              </a:rPr>
              <a:t> </a:t>
            </a:r>
            <a:r>
              <a:rPr sz="2000" dirty="0">
                <a:solidFill>
                  <a:srgbClr val="464652"/>
                </a:solidFill>
              </a:rPr>
              <a:t>mot</a:t>
            </a:r>
            <a:r>
              <a:rPr sz="2000" spc="-15" dirty="0">
                <a:solidFill>
                  <a:srgbClr val="464652"/>
                </a:solidFill>
              </a:rPr>
              <a:t>i</a:t>
            </a:r>
            <a:r>
              <a:rPr sz="2000" spc="-5" dirty="0">
                <a:solidFill>
                  <a:srgbClr val="464652"/>
                </a:solidFill>
              </a:rPr>
              <a:t>o</a:t>
            </a:r>
            <a:r>
              <a:rPr sz="2000" dirty="0">
                <a:solidFill>
                  <a:srgbClr val="464652"/>
                </a:solidFill>
              </a:rPr>
              <a:t>n</a:t>
            </a:r>
            <a:r>
              <a:rPr sz="2000" spc="-50" dirty="0">
                <a:solidFill>
                  <a:srgbClr val="464652"/>
                </a:solidFill>
                <a:latin typeface="Times New Roman"/>
                <a:cs typeface="Times New Roman"/>
              </a:rPr>
              <a:t> </a:t>
            </a:r>
            <a:r>
              <a:rPr sz="2000" spc="-15" dirty="0">
                <a:solidFill>
                  <a:srgbClr val="464652"/>
                </a:solidFill>
              </a:rPr>
              <a:t>c</a:t>
            </a:r>
            <a:r>
              <a:rPr sz="2000" spc="-5" dirty="0">
                <a:solidFill>
                  <a:srgbClr val="464652"/>
                </a:solidFill>
              </a:rPr>
              <a:t>o</a:t>
            </a:r>
            <a:r>
              <a:rPr sz="2000" spc="-25" dirty="0">
                <a:solidFill>
                  <a:srgbClr val="464652"/>
                </a:solidFill>
              </a:rPr>
              <a:t>nt</a:t>
            </a:r>
            <a:r>
              <a:rPr sz="2000" dirty="0">
                <a:solidFill>
                  <a:srgbClr val="464652"/>
                </a:solidFill>
              </a:rPr>
              <a:t>ai</a:t>
            </a:r>
            <a:r>
              <a:rPr sz="2000" spc="-5" dirty="0">
                <a:solidFill>
                  <a:srgbClr val="464652"/>
                </a:solidFill>
              </a:rPr>
              <a:t>n</a:t>
            </a:r>
            <a:r>
              <a:rPr sz="2000" dirty="0">
                <a:solidFill>
                  <a:srgbClr val="464652"/>
                </a:solidFill>
              </a:rPr>
              <a:t>s</a:t>
            </a:r>
            <a:r>
              <a:rPr sz="2000" spc="-50" dirty="0">
                <a:solidFill>
                  <a:srgbClr val="464652"/>
                </a:solidFill>
                <a:latin typeface="Times New Roman"/>
                <a:cs typeface="Times New Roman"/>
              </a:rPr>
              <a:t> </a:t>
            </a:r>
            <a:r>
              <a:rPr sz="2000" dirty="0">
                <a:solidFill>
                  <a:srgbClr val="464652"/>
                </a:solidFill>
              </a:rPr>
              <a:t>the</a:t>
            </a:r>
            <a:r>
              <a:rPr sz="2000" spc="-50" dirty="0">
                <a:solidFill>
                  <a:srgbClr val="464652"/>
                </a:solidFill>
                <a:latin typeface="Times New Roman"/>
                <a:cs typeface="Times New Roman"/>
              </a:rPr>
              <a:t> </a:t>
            </a:r>
            <a:r>
              <a:rPr sz="2000" spc="-5" dirty="0">
                <a:solidFill>
                  <a:srgbClr val="464652"/>
                </a:solidFill>
              </a:rPr>
              <a:t>f</a:t>
            </a:r>
            <a:r>
              <a:rPr sz="2000" dirty="0">
                <a:solidFill>
                  <a:srgbClr val="464652"/>
                </a:solidFill>
              </a:rPr>
              <a:t>i</a:t>
            </a:r>
            <a:r>
              <a:rPr sz="2000" spc="-5" dirty="0">
                <a:solidFill>
                  <a:srgbClr val="464652"/>
                </a:solidFill>
              </a:rPr>
              <a:t>na</a:t>
            </a:r>
            <a:r>
              <a:rPr sz="2000" dirty="0">
                <a:solidFill>
                  <a:srgbClr val="464652"/>
                </a:solidFill>
              </a:rPr>
              <a:t>l</a:t>
            </a:r>
            <a:r>
              <a:rPr sz="2000" spc="-50" dirty="0">
                <a:solidFill>
                  <a:srgbClr val="464652"/>
                </a:solidFill>
                <a:latin typeface="Times New Roman"/>
                <a:cs typeface="Times New Roman"/>
              </a:rPr>
              <a:t> </a:t>
            </a:r>
            <a:r>
              <a:rPr sz="2000" spc="-30" dirty="0">
                <a:solidFill>
                  <a:srgbClr val="464652"/>
                </a:solidFill>
              </a:rPr>
              <a:t>r</a:t>
            </a:r>
            <a:r>
              <a:rPr sz="2000" dirty="0">
                <a:solidFill>
                  <a:srgbClr val="464652"/>
                </a:solidFill>
              </a:rPr>
              <a:t>e</a:t>
            </a:r>
            <a:r>
              <a:rPr sz="2000" spc="-5" dirty="0">
                <a:solidFill>
                  <a:srgbClr val="464652"/>
                </a:solidFill>
              </a:rPr>
              <a:t>l</a:t>
            </a:r>
            <a:r>
              <a:rPr sz="2000" dirty="0">
                <a:solidFill>
                  <a:srgbClr val="464652"/>
                </a:solidFill>
              </a:rPr>
              <a:t>ease</a:t>
            </a:r>
            <a:r>
              <a:rPr sz="2000" spc="-35" dirty="0">
                <a:solidFill>
                  <a:srgbClr val="464652"/>
                </a:solidFill>
                <a:latin typeface="Times New Roman"/>
                <a:cs typeface="Times New Roman"/>
              </a:rPr>
              <a:t> </a:t>
            </a:r>
            <a:r>
              <a:rPr sz="2000" dirty="0">
                <a:solidFill>
                  <a:srgbClr val="464652"/>
                </a:solidFill>
              </a:rPr>
              <a:t>l</a:t>
            </a:r>
            <a:r>
              <a:rPr sz="2000" spc="-5" dirty="0">
                <a:solidFill>
                  <a:srgbClr val="464652"/>
                </a:solidFill>
              </a:rPr>
              <a:t>o</a:t>
            </a:r>
            <a:r>
              <a:rPr sz="2000" spc="-15" dirty="0">
                <a:solidFill>
                  <a:srgbClr val="464652"/>
                </a:solidFill>
              </a:rPr>
              <a:t>c</a:t>
            </a:r>
            <a:r>
              <a:rPr sz="2000" spc="-25" dirty="0">
                <a:solidFill>
                  <a:srgbClr val="464652"/>
                </a:solidFill>
              </a:rPr>
              <a:t>a</a:t>
            </a:r>
            <a:r>
              <a:rPr sz="2000" dirty="0">
                <a:solidFill>
                  <a:srgbClr val="464652"/>
                </a:solidFill>
              </a:rPr>
              <a:t>ti</a:t>
            </a:r>
            <a:r>
              <a:rPr sz="2000" spc="-5" dirty="0">
                <a:solidFill>
                  <a:srgbClr val="464652"/>
                </a:solidFill>
              </a:rPr>
              <a:t>o</a:t>
            </a:r>
            <a:r>
              <a:rPr sz="2000" dirty="0">
                <a:solidFill>
                  <a:srgbClr val="464652"/>
                </a:solidFill>
              </a:rPr>
              <a:t>n</a:t>
            </a:r>
            <a:r>
              <a:rPr sz="2000" spc="-60" dirty="0">
                <a:solidFill>
                  <a:srgbClr val="464652"/>
                </a:solidFill>
                <a:latin typeface="Times New Roman"/>
                <a:cs typeface="Times New Roman"/>
              </a:rPr>
              <a:t> </a:t>
            </a:r>
            <a:r>
              <a:rPr sz="2000" dirty="0">
                <a:solidFill>
                  <a:srgbClr val="464652"/>
                </a:solidFill>
              </a:rPr>
              <a:t>as</a:t>
            </a:r>
            <a:r>
              <a:rPr sz="2000" spc="-40" dirty="0">
                <a:solidFill>
                  <a:srgbClr val="464652"/>
                </a:solidFill>
                <a:latin typeface="Times New Roman"/>
                <a:cs typeface="Times New Roman"/>
              </a:rPr>
              <a:t> </a:t>
            </a:r>
            <a:r>
              <a:rPr sz="2000" spc="-20" dirty="0">
                <a:solidFill>
                  <a:srgbClr val="464652"/>
                </a:solidFill>
              </a:rPr>
              <a:t>w</a:t>
            </a:r>
            <a:r>
              <a:rPr sz="2000" dirty="0">
                <a:solidFill>
                  <a:srgbClr val="464652"/>
                </a:solidFill>
              </a:rPr>
              <a:t>e</a:t>
            </a:r>
            <a:r>
              <a:rPr sz="2000" spc="-5" dirty="0">
                <a:solidFill>
                  <a:srgbClr val="464652"/>
                </a:solidFill>
              </a:rPr>
              <a:t>l</a:t>
            </a:r>
            <a:r>
              <a:rPr sz="2000" dirty="0">
                <a:solidFill>
                  <a:srgbClr val="464652"/>
                </a:solidFill>
              </a:rPr>
              <a:t>l</a:t>
            </a:r>
            <a:r>
              <a:rPr sz="2000" dirty="0">
                <a:solidFill>
                  <a:srgbClr val="464652"/>
                </a:solidFill>
                <a:latin typeface="Times New Roman"/>
                <a:cs typeface="Times New Roman"/>
              </a:rPr>
              <a:t> </a:t>
            </a:r>
            <a:r>
              <a:rPr sz="2000" dirty="0">
                <a:solidFill>
                  <a:srgbClr val="464652"/>
                </a:solidFill>
              </a:rPr>
              <a:t>as</a:t>
            </a:r>
            <a:r>
              <a:rPr sz="2000" spc="-60" dirty="0">
                <a:solidFill>
                  <a:srgbClr val="464652"/>
                </a:solidFill>
                <a:latin typeface="Times New Roman"/>
                <a:cs typeface="Times New Roman"/>
              </a:rPr>
              <a:t> </a:t>
            </a:r>
            <a:r>
              <a:rPr sz="2000" dirty="0">
                <a:solidFill>
                  <a:srgbClr val="464652"/>
                </a:solidFill>
              </a:rPr>
              <a:t>a</a:t>
            </a:r>
            <a:r>
              <a:rPr sz="2000" spc="-35" dirty="0">
                <a:solidFill>
                  <a:srgbClr val="464652"/>
                </a:solidFill>
              </a:rPr>
              <a:t>n</a:t>
            </a:r>
            <a:r>
              <a:rPr sz="2000" dirty="0">
                <a:solidFill>
                  <a:srgbClr val="464652"/>
                </a:solidFill>
              </a:rPr>
              <a:t>y</a:t>
            </a:r>
            <a:r>
              <a:rPr sz="2000" spc="-65" dirty="0">
                <a:solidFill>
                  <a:srgbClr val="464652"/>
                </a:solidFill>
                <a:latin typeface="Times New Roman"/>
                <a:cs typeface="Times New Roman"/>
              </a:rPr>
              <a:t> </a:t>
            </a:r>
            <a:r>
              <a:rPr sz="2000" dirty="0">
                <a:solidFill>
                  <a:srgbClr val="464652"/>
                </a:solidFill>
              </a:rPr>
              <a:t>i</a:t>
            </a:r>
            <a:r>
              <a:rPr sz="2000" spc="-25" dirty="0">
                <a:solidFill>
                  <a:srgbClr val="464652"/>
                </a:solidFill>
              </a:rPr>
              <a:t>nt</a:t>
            </a:r>
            <a:r>
              <a:rPr sz="2000" dirty="0">
                <a:solidFill>
                  <a:srgbClr val="464652"/>
                </a:solidFill>
              </a:rPr>
              <a:t>er</a:t>
            </a:r>
            <a:r>
              <a:rPr sz="2000" spc="-10" dirty="0">
                <a:solidFill>
                  <a:srgbClr val="464652"/>
                </a:solidFill>
              </a:rPr>
              <a:t>m</a:t>
            </a:r>
            <a:r>
              <a:rPr sz="2000" dirty="0">
                <a:solidFill>
                  <a:srgbClr val="464652"/>
                </a:solidFill>
              </a:rPr>
              <a:t>ed</a:t>
            </a:r>
            <a:r>
              <a:rPr sz="2000" spc="-5" dirty="0">
                <a:solidFill>
                  <a:srgbClr val="464652"/>
                </a:solidFill>
              </a:rPr>
              <a:t>i</a:t>
            </a:r>
            <a:r>
              <a:rPr sz="2000" spc="-30" dirty="0">
                <a:solidFill>
                  <a:srgbClr val="464652"/>
                </a:solidFill>
              </a:rPr>
              <a:t>a</a:t>
            </a:r>
            <a:r>
              <a:rPr sz="2000" spc="-25" dirty="0">
                <a:solidFill>
                  <a:srgbClr val="464652"/>
                </a:solidFill>
              </a:rPr>
              <a:t>t</a:t>
            </a:r>
            <a:r>
              <a:rPr sz="2000" dirty="0">
                <a:solidFill>
                  <a:srgbClr val="464652"/>
                </a:solidFill>
              </a:rPr>
              <a:t>e</a:t>
            </a:r>
            <a:r>
              <a:rPr sz="2000" dirty="0">
                <a:solidFill>
                  <a:srgbClr val="464652"/>
                </a:solidFill>
                <a:latin typeface="Times New Roman"/>
                <a:cs typeface="Times New Roman"/>
              </a:rPr>
              <a:t> </a:t>
            </a:r>
            <a:r>
              <a:rPr sz="2000" spc="-5" dirty="0">
                <a:solidFill>
                  <a:srgbClr val="464652"/>
                </a:solidFill>
              </a:rPr>
              <a:t>po</a:t>
            </a:r>
            <a:r>
              <a:rPr sz="2000" dirty="0">
                <a:solidFill>
                  <a:srgbClr val="464652"/>
                </a:solidFill>
              </a:rPr>
              <a:t>i</a:t>
            </a:r>
            <a:r>
              <a:rPr sz="2000" spc="-25" dirty="0">
                <a:solidFill>
                  <a:srgbClr val="464652"/>
                </a:solidFill>
              </a:rPr>
              <a:t>n</a:t>
            </a:r>
            <a:r>
              <a:rPr sz="2000" dirty="0">
                <a:solidFill>
                  <a:srgbClr val="464652"/>
                </a:solidFill>
              </a:rPr>
              <a:t>ts</a:t>
            </a:r>
            <a:r>
              <a:rPr sz="2000" spc="-50" dirty="0">
                <a:solidFill>
                  <a:srgbClr val="464652"/>
                </a:solidFill>
                <a:latin typeface="Times New Roman"/>
                <a:cs typeface="Times New Roman"/>
              </a:rPr>
              <a:t> </a:t>
            </a:r>
            <a:r>
              <a:rPr sz="2000" spc="-5" dirty="0">
                <a:solidFill>
                  <a:srgbClr val="464652"/>
                </a:solidFill>
              </a:rPr>
              <a:t>s</a:t>
            </a:r>
            <a:r>
              <a:rPr sz="2000" spc="-10" dirty="0">
                <a:solidFill>
                  <a:srgbClr val="464652"/>
                </a:solidFill>
              </a:rPr>
              <a:t>i</a:t>
            </a:r>
            <a:r>
              <a:rPr sz="2000" spc="-5" dirty="0">
                <a:solidFill>
                  <a:srgbClr val="464652"/>
                </a:solidFill>
              </a:rPr>
              <a:t>n</a:t>
            </a:r>
            <a:r>
              <a:rPr sz="2000" spc="5" dirty="0">
                <a:solidFill>
                  <a:srgbClr val="464652"/>
                </a:solidFill>
              </a:rPr>
              <a:t>c</a:t>
            </a:r>
            <a:r>
              <a:rPr sz="2000" dirty="0">
                <a:solidFill>
                  <a:srgbClr val="464652"/>
                </a:solidFill>
              </a:rPr>
              <a:t>e</a:t>
            </a:r>
            <a:r>
              <a:rPr sz="2000" spc="-50" dirty="0">
                <a:solidFill>
                  <a:srgbClr val="464652"/>
                </a:solidFill>
                <a:latin typeface="Times New Roman"/>
                <a:cs typeface="Times New Roman"/>
              </a:rPr>
              <a:t> </a:t>
            </a:r>
            <a:r>
              <a:rPr sz="2000" dirty="0">
                <a:solidFill>
                  <a:srgbClr val="464652"/>
                </a:solidFill>
              </a:rPr>
              <a:t>the</a:t>
            </a:r>
            <a:r>
              <a:rPr sz="2000" spc="-45" dirty="0">
                <a:solidFill>
                  <a:srgbClr val="464652"/>
                </a:solidFill>
                <a:latin typeface="Times New Roman"/>
                <a:cs typeface="Times New Roman"/>
              </a:rPr>
              <a:t> </a:t>
            </a:r>
            <a:r>
              <a:rPr sz="2000" dirty="0">
                <a:solidFill>
                  <a:srgbClr val="464652"/>
                </a:solidFill>
              </a:rPr>
              <a:t>la</a:t>
            </a:r>
            <a:r>
              <a:rPr sz="2000" spc="-35" dirty="0">
                <a:solidFill>
                  <a:srgbClr val="464652"/>
                </a:solidFill>
              </a:rPr>
              <a:t>s</a:t>
            </a:r>
            <a:r>
              <a:rPr sz="2000" dirty="0">
                <a:solidFill>
                  <a:srgbClr val="464652"/>
                </a:solidFill>
              </a:rPr>
              <a:t>t</a:t>
            </a:r>
            <a:r>
              <a:rPr sz="2000" spc="-35" dirty="0">
                <a:solidFill>
                  <a:srgbClr val="464652"/>
                </a:solidFill>
                <a:latin typeface="Times New Roman"/>
                <a:cs typeface="Times New Roman"/>
              </a:rPr>
              <a:t> </a:t>
            </a:r>
            <a:r>
              <a:rPr sz="2000" spc="-5" dirty="0">
                <a:solidFill>
                  <a:srgbClr val="464652"/>
                </a:solidFill>
              </a:rPr>
              <a:t>d</a:t>
            </a:r>
            <a:r>
              <a:rPr sz="2000" spc="-10" dirty="0">
                <a:solidFill>
                  <a:srgbClr val="464652"/>
                </a:solidFill>
              </a:rPr>
              <a:t>o</a:t>
            </a:r>
            <a:r>
              <a:rPr sz="2000" dirty="0">
                <a:solidFill>
                  <a:srgbClr val="464652"/>
                </a:solidFill>
              </a:rPr>
              <a:t>wn</a:t>
            </a:r>
            <a:r>
              <a:rPr sz="2000" spc="-75" dirty="0">
                <a:solidFill>
                  <a:srgbClr val="464652"/>
                </a:solidFill>
                <a:latin typeface="Times New Roman"/>
                <a:cs typeface="Times New Roman"/>
              </a:rPr>
              <a:t> </a:t>
            </a:r>
            <a:r>
              <a:rPr sz="2000" spc="-5" dirty="0">
                <a:solidFill>
                  <a:srgbClr val="464652"/>
                </a:solidFill>
              </a:rPr>
              <a:t>o</a:t>
            </a:r>
            <a:r>
              <a:rPr sz="2000" dirty="0">
                <a:solidFill>
                  <a:srgbClr val="464652"/>
                </a:solidFill>
              </a:rPr>
              <a:t>r</a:t>
            </a:r>
            <a:r>
              <a:rPr sz="2000" spc="-60" dirty="0">
                <a:solidFill>
                  <a:srgbClr val="464652"/>
                </a:solidFill>
                <a:latin typeface="Times New Roman"/>
                <a:cs typeface="Times New Roman"/>
              </a:rPr>
              <a:t> </a:t>
            </a:r>
            <a:r>
              <a:rPr sz="2000" dirty="0">
                <a:solidFill>
                  <a:srgbClr val="464652"/>
                </a:solidFill>
              </a:rPr>
              <a:t>m</a:t>
            </a:r>
            <a:r>
              <a:rPr sz="2000" spc="-20" dirty="0">
                <a:solidFill>
                  <a:srgbClr val="464652"/>
                </a:solidFill>
              </a:rPr>
              <a:t>o</a:t>
            </a:r>
            <a:r>
              <a:rPr sz="2000" spc="-30" dirty="0">
                <a:solidFill>
                  <a:srgbClr val="464652"/>
                </a:solidFill>
              </a:rPr>
              <a:t>v</a:t>
            </a:r>
            <a:r>
              <a:rPr sz="2000" dirty="0">
                <a:solidFill>
                  <a:srgbClr val="464652"/>
                </a:solidFill>
              </a:rPr>
              <a:t>e</a:t>
            </a:r>
            <a:r>
              <a:rPr sz="2000" spc="-35" dirty="0">
                <a:solidFill>
                  <a:srgbClr val="464652"/>
                </a:solidFill>
                <a:latin typeface="Times New Roman"/>
                <a:cs typeface="Times New Roman"/>
              </a:rPr>
              <a:t> </a:t>
            </a:r>
            <a:r>
              <a:rPr sz="2000" spc="-15" dirty="0">
                <a:solidFill>
                  <a:srgbClr val="464652"/>
                </a:solidFill>
              </a:rPr>
              <a:t>e</a:t>
            </a:r>
            <a:r>
              <a:rPr sz="2000" spc="-30" dirty="0">
                <a:solidFill>
                  <a:srgbClr val="464652"/>
                </a:solidFill>
              </a:rPr>
              <a:t>v</a:t>
            </a:r>
            <a:r>
              <a:rPr sz="2000" dirty="0">
                <a:solidFill>
                  <a:srgbClr val="464652"/>
                </a:solidFill>
              </a:rPr>
              <a:t>e</a:t>
            </a:r>
            <a:r>
              <a:rPr sz="2000" spc="-25" dirty="0">
                <a:solidFill>
                  <a:srgbClr val="464652"/>
                </a:solidFill>
              </a:rPr>
              <a:t>n</a:t>
            </a:r>
            <a:r>
              <a:rPr sz="2000" dirty="0">
                <a:solidFill>
                  <a:srgbClr val="464652"/>
                </a:solidFill>
              </a:rPr>
              <a:t>t.</a:t>
            </a:r>
            <a:endParaRPr sz="2000">
              <a:latin typeface="Times New Roman"/>
              <a:cs typeface="Times New Roman"/>
            </a:endParaRPr>
          </a:p>
          <a:p>
            <a:pPr marL="287020">
              <a:lnSpc>
                <a:spcPct val="100000"/>
              </a:lnSpc>
              <a:spcBef>
                <a:spcPts val="505"/>
              </a:spcBef>
              <a:tabLst>
                <a:tab pos="560705" algn="l"/>
              </a:tabLst>
            </a:pPr>
            <a:r>
              <a:rPr sz="1500" spc="5" dirty="0">
                <a:solidFill>
                  <a:srgbClr val="9EB8CD"/>
                </a:solidFill>
                <a:latin typeface="Wingdings 3"/>
                <a:cs typeface="Wingdings 3"/>
              </a:rPr>
              <a:t></a:t>
            </a:r>
            <a:r>
              <a:rPr sz="1500" spc="5" dirty="0">
                <a:solidFill>
                  <a:srgbClr val="9EB8CD"/>
                </a:solidFill>
                <a:latin typeface="Times New Roman"/>
                <a:cs typeface="Times New Roman"/>
              </a:rPr>
              <a:t>	</a:t>
            </a:r>
            <a:r>
              <a:rPr sz="2000" b="1" spc="-30" dirty="0">
                <a:solidFill>
                  <a:srgbClr val="464652"/>
                </a:solidFill>
                <a:latin typeface="Calibri"/>
                <a:cs typeface="Calibri"/>
              </a:rPr>
              <a:t>A</a:t>
            </a:r>
            <a:r>
              <a:rPr sz="2000" b="1" spc="5" dirty="0">
                <a:solidFill>
                  <a:srgbClr val="464652"/>
                </a:solidFill>
                <a:latin typeface="Calibri"/>
                <a:cs typeface="Calibri"/>
              </a:rPr>
              <a:t>C</a:t>
            </a:r>
            <a:r>
              <a:rPr sz="2000" b="1" spc="-5" dirty="0">
                <a:solidFill>
                  <a:srgbClr val="464652"/>
                </a:solidFill>
                <a:latin typeface="Calibri"/>
                <a:cs typeface="Calibri"/>
              </a:rPr>
              <a:t>T</a:t>
            </a:r>
            <a:r>
              <a:rPr sz="2000" b="1" spc="5" dirty="0">
                <a:solidFill>
                  <a:srgbClr val="464652"/>
                </a:solidFill>
                <a:latin typeface="Calibri"/>
                <a:cs typeface="Calibri"/>
              </a:rPr>
              <a:t>I</a:t>
            </a:r>
            <a:r>
              <a:rPr sz="2000" b="1" spc="-5" dirty="0">
                <a:solidFill>
                  <a:srgbClr val="464652"/>
                </a:solidFill>
                <a:latin typeface="Calibri"/>
                <a:cs typeface="Calibri"/>
              </a:rPr>
              <a:t>ON_C</a:t>
            </a:r>
            <a:r>
              <a:rPr sz="2000" b="1" spc="-10" dirty="0">
                <a:solidFill>
                  <a:srgbClr val="464652"/>
                </a:solidFill>
                <a:latin typeface="Calibri"/>
                <a:cs typeface="Calibri"/>
              </a:rPr>
              <a:t>A</a:t>
            </a:r>
            <a:r>
              <a:rPr sz="2000" b="1" dirty="0">
                <a:solidFill>
                  <a:srgbClr val="464652"/>
                </a:solidFill>
                <a:latin typeface="Calibri"/>
                <a:cs typeface="Calibri"/>
              </a:rPr>
              <a:t>NC</a:t>
            </a:r>
            <a:r>
              <a:rPr sz="2000" b="1" spc="-15" dirty="0">
                <a:solidFill>
                  <a:srgbClr val="464652"/>
                </a:solidFill>
                <a:latin typeface="Calibri"/>
                <a:cs typeface="Calibri"/>
              </a:rPr>
              <a:t>E</a:t>
            </a:r>
            <a:r>
              <a:rPr sz="2000" b="1" dirty="0">
                <a:solidFill>
                  <a:srgbClr val="464652"/>
                </a:solidFill>
                <a:latin typeface="Calibri"/>
                <a:cs typeface="Calibri"/>
              </a:rPr>
              <a:t>L</a:t>
            </a:r>
            <a:r>
              <a:rPr sz="2000" b="1" spc="-60" dirty="0">
                <a:solidFill>
                  <a:srgbClr val="464652"/>
                </a:solidFill>
                <a:latin typeface="Times New Roman"/>
                <a:cs typeface="Times New Roman"/>
              </a:rPr>
              <a:t> </a:t>
            </a:r>
            <a:r>
              <a:rPr sz="2000" dirty="0">
                <a:solidFill>
                  <a:srgbClr val="464652"/>
                </a:solidFill>
              </a:rPr>
              <a:t>-</a:t>
            </a:r>
            <a:r>
              <a:rPr sz="2000" spc="-60" dirty="0">
                <a:solidFill>
                  <a:srgbClr val="464652"/>
                </a:solidFill>
                <a:latin typeface="Times New Roman"/>
                <a:cs typeface="Times New Roman"/>
              </a:rPr>
              <a:t> </a:t>
            </a:r>
            <a:r>
              <a:rPr sz="2000" spc="-5" dirty="0">
                <a:solidFill>
                  <a:srgbClr val="464652"/>
                </a:solidFill>
              </a:rPr>
              <a:t>Th</a:t>
            </a:r>
            <a:r>
              <a:rPr sz="2000" dirty="0">
                <a:solidFill>
                  <a:srgbClr val="464652"/>
                </a:solidFill>
              </a:rPr>
              <a:t>e</a:t>
            </a:r>
            <a:r>
              <a:rPr sz="2000" spc="-50" dirty="0">
                <a:solidFill>
                  <a:srgbClr val="464652"/>
                </a:solidFill>
                <a:latin typeface="Times New Roman"/>
                <a:cs typeface="Times New Roman"/>
              </a:rPr>
              <a:t> </a:t>
            </a:r>
            <a:r>
              <a:rPr sz="2000" dirty="0">
                <a:solidFill>
                  <a:srgbClr val="464652"/>
                </a:solidFill>
              </a:rPr>
              <a:t>c</a:t>
            </a:r>
            <a:r>
              <a:rPr sz="2000" spc="5" dirty="0">
                <a:solidFill>
                  <a:srgbClr val="464652"/>
                </a:solidFill>
              </a:rPr>
              <a:t>u</a:t>
            </a:r>
            <a:r>
              <a:rPr sz="2000" dirty="0">
                <a:solidFill>
                  <a:srgbClr val="464652"/>
                </a:solidFill>
              </a:rPr>
              <a:t>r</a:t>
            </a:r>
            <a:r>
              <a:rPr sz="2000" spc="-30" dirty="0">
                <a:solidFill>
                  <a:srgbClr val="464652"/>
                </a:solidFill>
              </a:rPr>
              <a:t>r</a:t>
            </a:r>
            <a:r>
              <a:rPr sz="2000" dirty="0">
                <a:solidFill>
                  <a:srgbClr val="464652"/>
                </a:solidFill>
              </a:rPr>
              <a:t>e</a:t>
            </a:r>
            <a:r>
              <a:rPr sz="2000" spc="-25" dirty="0">
                <a:solidFill>
                  <a:srgbClr val="464652"/>
                </a:solidFill>
              </a:rPr>
              <a:t>n</a:t>
            </a:r>
            <a:r>
              <a:rPr sz="2000" dirty="0">
                <a:solidFill>
                  <a:srgbClr val="464652"/>
                </a:solidFill>
              </a:rPr>
              <a:t>t</a:t>
            </a:r>
            <a:r>
              <a:rPr sz="2000" spc="-50" dirty="0">
                <a:solidFill>
                  <a:srgbClr val="464652"/>
                </a:solidFill>
                <a:latin typeface="Times New Roman"/>
                <a:cs typeface="Times New Roman"/>
              </a:rPr>
              <a:t> </a:t>
            </a:r>
            <a:r>
              <a:rPr sz="2000" dirty="0">
                <a:solidFill>
                  <a:srgbClr val="464652"/>
                </a:solidFill>
              </a:rPr>
              <a:t>g</a:t>
            </a:r>
            <a:r>
              <a:rPr sz="2000" spc="-10" dirty="0">
                <a:solidFill>
                  <a:srgbClr val="464652"/>
                </a:solidFill>
              </a:rPr>
              <a:t>e</a:t>
            </a:r>
            <a:r>
              <a:rPr sz="2000" spc="-30" dirty="0">
                <a:solidFill>
                  <a:srgbClr val="464652"/>
                </a:solidFill>
              </a:rPr>
              <a:t>s</a:t>
            </a:r>
            <a:r>
              <a:rPr sz="2000" dirty="0">
                <a:solidFill>
                  <a:srgbClr val="464652"/>
                </a:solidFill>
              </a:rPr>
              <a:t>tu</a:t>
            </a:r>
            <a:r>
              <a:rPr sz="2000" spc="-25" dirty="0">
                <a:solidFill>
                  <a:srgbClr val="464652"/>
                </a:solidFill>
              </a:rPr>
              <a:t>r</a:t>
            </a:r>
            <a:r>
              <a:rPr sz="2000" dirty="0">
                <a:solidFill>
                  <a:srgbClr val="464652"/>
                </a:solidFill>
              </a:rPr>
              <a:t>e</a:t>
            </a:r>
            <a:r>
              <a:rPr sz="2000" spc="-60" dirty="0">
                <a:solidFill>
                  <a:srgbClr val="464652"/>
                </a:solidFill>
                <a:latin typeface="Times New Roman"/>
                <a:cs typeface="Times New Roman"/>
              </a:rPr>
              <a:t> </a:t>
            </a:r>
            <a:r>
              <a:rPr sz="2000" spc="-5" dirty="0">
                <a:solidFill>
                  <a:srgbClr val="464652"/>
                </a:solidFill>
              </a:rPr>
              <a:t>ha</a:t>
            </a:r>
            <a:r>
              <a:rPr sz="2000" dirty="0">
                <a:solidFill>
                  <a:srgbClr val="464652"/>
                </a:solidFill>
              </a:rPr>
              <a:t>s</a:t>
            </a:r>
            <a:r>
              <a:rPr sz="2000" spc="-45" dirty="0">
                <a:solidFill>
                  <a:srgbClr val="464652"/>
                </a:solidFill>
                <a:latin typeface="Times New Roman"/>
                <a:cs typeface="Times New Roman"/>
              </a:rPr>
              <a:t> </a:t>
            </a:r>
            <a:r>
              <a:rPr sz="2000" spc="5" dirty="0">
                <a:solidFill>
                  <a:srgbClr val="464652"/>
                </a:solidFill>
              </a:rPr>
              <a:t>b</a:t>
            </a:r>
            <a:r>
              <a:rPr sz="2000" dirty="0">
                <a:solidFill>
                  <a:srgbClr val="464652"/>
                </a:solidFill>
              </a:rPr>
              <a:t>een</a:t>
            </a:r>
            <a:r>
              <a:rPr sz="2000" spc="-60" dirty="0">
                <a:solidFill>
                  <a:srgbClr val="464652"/>
                </a:solidFill>
                <a:latin typeface="Times New Roman"/>
                <a:cs typeface="Times New Roman"/>
              </a:rPr>
              <a:t> </a:t>
            </a:r>
            <a:r>
              <a:rPr sz="2000" dirty="0">
                <a:solidFill>
                  <a:srgbClr val="464652"/>
                </a:solidFill>
              </a:rPr>
              <a:t>abor</a:t>
            </a:r>
            <a:r>
              <a:rPr sz="2000" spc="-25" dirty="0">
                <a:solidFill>
                  <a:srgbClr val="464652"/>
                </a:solidFill>
              </a:rPr>
              <a:t>t</a:t>
            </a:r>
            <a:r>
              <a:rPr sz="2000" dirty="0">
                <a:solidFill>
                  <a:srgbClr val="464652"/>
                </a:solidFill>
              </a:rPr>
              <a:t>ed.</a:t>
            </a:r>
            <a:r>
              <a:rPr sz="2000" spc="-60" dirty="0">
                <a:solidFill>
                  <a:srgbClr val="464652"/>
                </a:solidFill>
                <a:latin typeface="Times New Roman"/>
                <a:cs typeface="Times New Roman"/>
              </a:rPr>
              <a:t> </a:t>
            </a:r>
            <a:r>
              <a:rPr sz="2000" spc="-150" dirty="0">
                <a:solidFill>
                  <a:srgbClr val="464652"/>
                </a:solidFill>
              </a:rPr>
              <a:t>Y</a:t>
            </a:r>
            <a:r>
              <a:rPr sz="2000" spc="-5" dirty="0">
                <a:solidFill>
                  <a:srgbClr val="464652"/>
                </a:solidFill>
              </a:rPr>
              <a:t>o</a:t>
            </a:r>
            <a:r>
              <a:rPr sz="2000" dirty="0">
                <a:solidFill>
                  <a:srgbClr val="464652"/>
                </a:solidFill>
              </a:rPr>
              <a:t>u</a:t>
            </a:r>
            <a:r>
              <a:rPr sz="2000" spc="-50" dirty="0">
                <a:solidFill>
                  <a:srgbClr val="464652"/>
                </a:solidFill>
                <a:latin typeface="Times New Roman"/>
                <a:cs typeface="Times New Roman"/>
              </a:rPr>
              <a:t> </a:t>
            </a:r>
            <a:r>
              <a:rPr sz="2000" spc="-10" dirty="0">
                <a:solidFill>
                  <a:srgbClr val="464652"/>
                </a:solidFill>
              </a:rPr>
              <a:t>w</a:t>
            </a:r>
            <a:r>
              <a:rPr sz="2000" dirty="0">
                <a:solidFill>
                  <a:srgbClr val="464652"/>
                </a:solidFill>
              </a:rPr>
              <a:t>i</a:t>
            </a:r>
            <a:r>
              <a:rPr sz="2000" spc="-10" dirty="0">
                <a:solidFill>
                  <a:srgbClr val="464652"/>
                </a:solidFill>
              </a:rPr>
              <a:t>l</a:t>
            </a:r>
            <a:r>
              <a:rPr sz="2000" dirty="0">
                <a:solidFill>
                  <a:srgbClr val="464652"/>
                </a:solidFill>
              </a:rPr>
              <a:t>l</a:t>
            </a:r>
            <a:r>
              <a:rPr sz="2000" spc="-40" dirty="0">
                <a:solidFill>
                  <a:srgbClr val="464652"/>
                </a:solidFill>
                <a:latin typeface="Times New Roman"/>
                <a:cs typeface="Times New Roman"/>
              </a:rPr>
              <a:t> </a:t>
            </a:r>
            <a:r>
              <a:rPr sz="2000" spc="-5" dirty="0">
                <a:solidFill>
                  <a:srgbClr val="464652"/>
                </a:solidFill>
              </a:rPr>
              <a:t>no</a:t>
            </a:r>
            <a:r>
              <a:rPr sz="2000" dirty="0">
                <a:solidFill>
                  <a:srgbClr val="464652"/>
                </a:solidFill>
              </a:rPr>
              <a:t>t</a:t>
            </a:r>
            <a:r>
              <a:rPr sz="2000" spc="-65" dirty="0">
                <a:solidFill>
                  <a:srgbClr val="464652"/>
                </a:solidFill>
                <a:latin typeface="Times New Roman"/>
                <a:cs typeface="Times New Roman"/>
              </a:rPr>
              <a:t> </a:t>
            </a:r>
            <a:r>
              <a:rPr sz="2000" spc="-30" dirty="0">
                <a:solidFill>
                  <a:srgbClr val="464652"/>
                </a:solidFill>
              </a:rPr>
              <a:t>r</a:t>
            </a:r>
            <a:r>
              <a:rPr sz="2000" dirty="0">
                <a:solidFill>
                  <a:srgbClr val="464652"/>
                </a:solidFill>
              </a:rPr>
              <a:t>ecei</a:t>
            </a:r>
            <a:r>
              <a:rPr sz="2000" spc="-35" dirty="0">
                <a:solidFill>
                  <a:srgbClr val="464652"/>
                </a:solidFill>
              </a:rPr>
              <a:t>v</a:t>
            </a:r>
            <a:r>
              <a:rPr sz="2000" dirty="0">
                <a:solidFill>
                  <a:srgbClr val="464652"/>
                </a:solidFill>
              </a:rPr>
              <a:t>e</a:t>
            </a:r>
            <a:r>
              <a:rPr sz="2000" spc="-25" dirty="0">
                <a:solidFill>
                  <a:srgbClr val="464652"/>
                </a:solidFill>
                <a:latin typeface="Times New Roman"/>
                <a:cs typeface="Times New Roman"/>
              </a:rPr>
              <a:t> </a:t>
            </a:r>
            <a:r>
              <a:rPr sz="2000" dirty="0">
                <a:solidFill>
                  <a:srgbClr val="464652"/>
                </a:solidFill>
              </a:rPr>
              <a:t>a</a:t>
            </a:r>
            <a:r>
              <a:rPr sz="2000" spc="-35" dirty="0">
                <a:solidFill>
                  <a:srgbClr val="464652"/>
                </a:solidFill>
              </a:rPr>
              <a:t>n</a:t>
            </a:r>
            <a:r>
              <a:rPr sz="2000" dirty="0">
                <a:solidFill>
                  <a:srgbClr val="464652"/>
                </a:solidFill>
              </a:rPr>
              <a:t>y</a:t>
            </a:r>
            <a:r>
              <a:rPr sz="2000" spc="-65" dirty="0">
                <a:solidFill>
                  <a:srgbClr val="464652"/>
                </a:solidFill>
                <a:latin typeface="Times New Roman"/>
                <a:cs typeface="Times New Roman"/>
              </a:rPr>
              <a:t> </a:t>
            </a:r>
            <a:r>
              <a:rPr sz="2000" dirty="0">
                <a:solidFill>
                  <a:srgbClr val="464652"/>
                </a:solidFill>
              </a:rPr>
              <a:t>mo</a:t>
            </a:r>
            <a:r>
              <a:rPr sz="2000" spc="-35" dirty="0">
                <a:solidFill>
                  <a:srgbClr val="464652"/>
                </a:solidFill>
              </a:rPr>
              <a:t>r</a:t>
            </a:r>
            <a:r>
              <a:rPr sz="2000" dirty="0">
                <a:solidFill>
                  <a:srgbClr val="464652"/>
                </a:solidFill>
              </a:rPr>
              <a:t>e</a:t>
            </a:r>
            <a:r>
              <a:rPr sz="2000" spc="-50" dirty="0">
                <a:solidFill>
                  <a:srgbClr val="464652"/>
                </a:solidFill>
                <a:latin typeface="Times New Roman"/>
                <a:cs typeface="Times New Roman"/>
              </a:rPr>
              <a:t> </a:t>
            </a:r>
            <a:r>
              <a:rPr sz="2000" spc="-5" dirty="0">
                <a:solidFill>
                  <a:srgbClr val="464652"/>
                </a:solidFill>
              </a:rPr>
              <a:t>po</a:t>
            </a:r>
            <a:r>
              <a:rPr sz="2000" dirty="0">
                <a:solidFill>
                  <a:srgbClr val="464652"/>
                </a:solidFill>
              </a:rPr>
              <a:t>i</a:t>
            </a:r>
            <a:r>
              <a:rPr sz="2000" spc="-25" dirty="0">
                <a:solidFill>
                  <a:srgbClr val="464652"/>
                </a:solidFill>
              </a:rPr>
              <a:t>n</a:t>
            </a:r>
            <a:r>
              <a:rPr sz="2000" dirty="0">
                <a:solidFill>
                  <a:srgbClr val="464652"/>
                </a:solidFill>
              </a:rPr>
              <a:t>ts</a:t>
            </a:r>
            <a:r>
              <a:rPr sz="2000" spc="-60" dirty="0">
                <a:solidFill>
                  <a:srgbClr val="464652"/>
                </a:solidFill>
                <a:latin typeface="Times New Roman"/>
                <a:cs typeface="Times New Roman"/>
              </a:rPr>
              <a:t> </a:t>
            </a:r>
            <a:r>
              <a:rPr sz="2000" dirty="0">
                <a:solidFill>
                  <a:srgbClr val="464652"/>
                </a:solidFill>
              </a:rPr>
              <a:t>in</a:t>
            </a:r>
            <a:r>
              <a:rPr sz="2000" spc="-50" dirty="0">
                <a:solidFill>
                  <a:srgbClr val="464652"/>
                </a:solidFill>
                <a:latin typeface="Times New Roman"/>
                <a:cs typeface="Times New Roman"/>
              </a:rPr>
              <a:t> </a:t>
            </a:r>
            <a:r>
              <a:rPr sz="2000" dirty="0">
                <a:solidFill>
                  <a:srgbClr val="464652"/>
                </a:solidFill>
              </a:rPr>
              <a:t>it.</a:t>
            </a:r>
            <a:endParaRPr sz="2000">
              <a:latin typeface="Times New Roman"/>
              <a:cs typeface="Times New Roman"/>
            </a:endParaRPr>
          </a:p>
          <a:p>
            <a:pPr marL="561340">
              <a:lnSpc>
                <a:spcPct val="100000"/>
              </a:lnSpc>
            </a:pPr>
            <a:r>
              <a:rPr sz="2000" spc="-150" dirty="0">
                <a:solidFill>
                  <a:srgbClr val="464652"/>
                </a:solidFill>
              </a:rPr>
              <a:t>Y</a:t>
            </a:r>
            <a:r>
              <a:rPr sz="2000" spc="-5" dirty="0">
                <a:solidFill>
                  <a:srgbClr val="464652"/>
                </a:solidFill>
              </a:rPr>
              <a:t>o</a:t>
            </a:r>
            <a:r>
              <a:rPr sz="2000" dirty="0">
                <a:solidFill>
                  <a:srgbClr val="464652"/>
                </a:solidFill>
              </a:rPr>
              <a:t>u</a:t>
            </a:r>
            <a:r>
              <a:rPr sz="2000" spc="-80" dirty="0">
                <a:solidFill>
                  <a:srgbClr val="464652"/>
                </a:solidFill>
                <a:latin typeface="Times New Roman"/>
                <a:cs typeface="Times New Roman"/>
              </a:rPr>
              <a:t> </a:t>
            </a:r>
            <a:r>
              <a:rPr sz="2000" spc="-5" dirty="0">
                <a:solidFill>
                  <a:srgbClr val="464652"/>
                </a:solidFill>
              </a:rPr>
              <a:t>shoul</a:t>
            </a:r>
            <a:r>
              <a:rPr sz="2000" dirty="0">
                <a:solidFill>
                  <a:srgbClr val="464652"/>
                </a:solidFill>
              </a:rPr>
              <a:t>d</a:t>
            </a:r>
            <a:r>
              <a:rPr sz="2000" spc="-50" dirty="0">
                <a:solidFill>
                  <a:srgbClr val="464652"/>
                </a:solidFill>
                <a:latin typeface="Times New Roman"/>
                <a:cs typeface="Times New Roman"/>
              </a:rPr>
              <a:t> </a:t>
            </a:r>
            <a:r>
              <a:rPr sz="2000" dirty="0">
                <a:solidFill>
                  <a:srgbClr val="464652"/>
                </a:solidFill>
              </a:rPr>
              <a:t>t</a:t>
            </a:r>
            <a:r>
              <a:rPr sz="2000" spc="-35" dirty="0">
                <a:solidFill>
                  <a:srgbClr val="464652"/>
                </a:solidFill>
              </a:rPr>
              <a:t>r</a:t>
            </a:r>
            <a:r>
              <a:rPr sz="2000" dirty="0">
                <a:solidFill>
                  <a:srgbClr val="464652"/>
                </a:solidFill>
              </a:rPr>
              <a:t>e</a:t>
            </a:r>
            <a:r>
              <a:rPr sz="2000" spc="-30" dirty="0">
                <a:solidFill>
                  <a:srgbClr val="464652"/>
                </a:solidFill>
              </a:rPr>
              <a:t>a</a:t>
            </a:r>
            <a:r>
              <a:rPr sz="2000" dirty="0">
                <a:solidFill>
                  <a:srgbClr val="464652"/>
                </a:solidFill>
              </a:rPr>
              <a:t>t</a:t>
            </a:r>
            <a:r>
              <a:rPr sz="2000" spc="-35" dirty="0">
                <a:solidFill>
                  <a:srgbClr val="464652"/>
                </a:solidFill>
                <a:latin typeface="Times New Roman"/>
                <a:cs typeface="Times New Roman"/>
              </a:rPr>
              <a:t> </a:t>
            </a:r>
            <a:r>
              <a:rPr sz="2000" dirty="0">
                <a:solidFill>
                  <a:srgbClr val="464652"/>
                </a:solidFill>
              </a:rPr>
              <a:t>this</a:t>
            </a:r>
            <a:r>
              <a:rPr sz="2000" spc="-40" dirty="0">
                <a:solidFill>
                  <a:srgbClr val="464652"/>
                </a:solidFill>
                <a:latin typeface="Times New Roman"/>
                <a:cs typeface="Times New Roman"/>
              </a:rPr>
              <a:t> </a:t>
            </a:r>
            <a:r>
              <a:rPr sz="2000" dirty="0">
                <a:solidFill>
                  <a:srgbClr val="464652"/>
                </a:solidFill>
              </a:rPr>
              <a:t>as</a:t>
            </a:r>
            <a:r>
              <a:rPr sz="2000" spc="-50" dirty="0">
                <a:solidFill>
                  <a:srgbClr val="464652"/>
                </a:solidFill>
                <a:latin typeface="Times New Roman"/>
                <a:cs typeface="Times New Roman"/>
              </a:rPr>
              <a:t> </a:t>
            </a:r>
            <a:r>
              <a:rPr sz="2000" dirty="0">
                <a:solidFill>
                  <a:srgbClr val="464652"/>
                </a:solidFill>
              </a:rPr>
              <a:t>an</a:t>
            </a:r>
            <a:r>
              <a:rPr sz="2000" spc="-50" dirty="0">
                <a:solidFill>
                  <a:srgbClr val="464652"/>
                </a:solidFill>
                <a:latin typeface="Times New Roman"/>
                <a:cs typeface="Times New Roman"/>
              </a:rPr>
              <a:t> </a:t>
            </a:r>
            <a:r>
              <a:rPr sz="2000" spc="-5" dirty="0">
                <a:solidFill>
                  <a:srgbClr val="464652"/>
                </a:solidFill>
              </a:rPr>
              <a:t>u</a:t>
            </a:r>
            <a:r>
              <a:rPr sz="2000" dirty="0">
                <a:solidFill>
                  <a:srgbClr val="464652"/>
                </a:solidFill>
              </a:rPr>
              <a:t>p</a:t>
            </a:r>
            <a:r>
              <a:rPr sz="2000" spc="-55" dirty="0">
                <a:solidFill>
                  <a:srgbClr val="464652"/>
                </a:solidFill>
                <a:latin typeface="Times New Roman"/>
                <a:cs typeface="Times New Roman"/>
              </a:rPr>
              <a:t> </a:t>
            </a:r>
            <a:r>
              <a:rPr sz="2000" spc="-15" dirty="0">
                <a:solidFill>
                  <a:srgbClr val="464652"/>
                </a:solidFill>
              </a:rPr>
              <a:t>e</a:t>
            </a:r>
            <a:r>
              <a:rPr sz="2000" spc="-30" dirty="0">
                <a:solidFill>
                  <a:srgbClr val="464652"/>
                </a:solidFill>
              </a:rPr>
              <a:t>v</a:t>
            </a:r>
            <a:r>
              <a:rPr sz="2000" dirty="0">
                <a:solidFill>
                  <a:srgbClr val="464652"/>
                </a:solidFill>
              </a:rPr>
              <a:t>e</a:t>
            </a:r>
            <a:r>
              <a:rPr sz="2000" spc="-25" dirty="0">
                <a:solidFill>
                  <a:srgbClr val="464652"/>
                </a:solidFill>
              </a:rPr>
              <a:t>n</a:t>
            </a:r>
            <a:r>
              <a:rPr sz="2000" dirty="0">
                <a:solidFill>
                  <a:srgbClr val="464652"/>
                </a:solidFill>
              </a:rPr>
              <a:t>t,</a:t>
            </a:r>
            <a:r>
              <a:rPr sz="2000" spc="-45" dirty="0">
                <a:solidFill>
                  <a:srgbClr val="464652"/>
                </a:solidFill>
                <a:latin typeface="Times New Roman"/>
                <a:cs typeface="Times New Roman"/>
              </a:rPr>
              <a:t> </a:t>
            </a:r>
            <a:r>
              <a:rPr sz="2000" spc="-5" dirty="0">
                <a:solidFill>
                  <a:srgbClr val="464652"/>
                </a:solidFill>
              </a:rPr>
              <a:t>b</a:t>
            </a:r>
            <a:r>
              <a:rPr sz="2000" spc="5" dirty="0">
                <a:solidFill>
                  <a:srgbClr val="464652"/>
                </a:solidFill>
              </a:rPr>
              <a:t>u</a:t>
            </a:r>
            <a:r>
              <a:rPr sz="2000" dirty="0">
                <a:solidFill>
                  <a:srgbClr val="464652"/>
                </a:solidFill>
              </a:rPr>
              <a:t>t</a:t>
            </a:r>
            <a:r>
              <a:rPr sz="2000" spc="-55" dirty="0">
                <a:solidFill>
                  <a:srgbClr val="464652"/>
                </a:solidFill>
                <a:latin typeface="Times New Roman"/>
                <a:cs typeface="Times New Roman"/>
              </a:rPr>
              <a:t> </a:t>
            </a:r>
            <a:r>
              <a:rPr sz="2000" spc="-5" dirty="0">
                <a:solidFill>
                  <a:srgbClr val="464652"/>
                </a:solidFill>
              </a:rPr>
              <a:t>no</a:t>
            </a:r>
            <a:r>
              <a:rPr sz="2000" dirty="0">
                <a:solidFill>
                  <a:srgbClr val="464652"/>
                </a:solidFill>
              </a:rPr>
              <a:t>t</a:t>
            </a:r>
            <a:r>
              <a:rPr sz="2000" spc="-50" dirty="0">
                <a:solidFill>
                  <a:srgbClr val="464652"/>
                </a:solidFill>
                <a:latin typeface="Times New Roman"/>
                <a:cs typeface="Times New Roman"/>
              </a:rPr>
              <a:t> </a:t>
            </a:r>
            <a:r>
              <a:rPr sz="2000" spc="-5" dirty="0">
                <a:solidFill>
                  <a:srgbClr val="464652"/>
                </a:solidFill>
              </a:rPr>
              <a:t>per</a:t>
            </a:r>
            <a:r>
              <a:rPr sz="2000" spc="-40" dirty="0">
                <a:solidFill>
                  <a:srgbClr val="464652"/>
                </a:solidFill>
              </a:rPr>
              <a:t>f</a:t>
            </a:r>
            <a:r>
              <a:rPr sz="2000" spc="-5" dirty="0">
                <a:solidFill>
                  <a:srgbClr val="464652"/>
                </a:solidFill>
              </a:rPr>
              <a:t>or</a:t>
            </a:r>
            <a:r>
              <a:rPr sz="2000" dirty="0">
                <a:solidFill>
                  <a:srgbClr val="464652"/>
                </a:solidFill>
              </a:rPr>
              <a:t>m</a:t>
            </a:r>
            <a:r>
              <a:rPr sz="2000" spc="-65" dirty="0">
                <a:solidFill>
                  <a:srgbClr val="464652"/>
                </a:solidFill>
                <a:latin typeface="Times New Roman"/>
                <a:cs typeface="Times New Roman"/>
              </a:rPr>
              <a:t> </a:t>
            </a:r>
            <a:r>
              <a:rPr sz="2000" dirty="0">
                <a:solidFill>
                  <a:srgbClr val="464652"/>
                </a:solidFill>
              </a:rPr>
              <a:t>a</a:t>
            </a:r>
            <a:r>
              <a:rPr sz="2000" spc="-35" dirty="0">
                <a:solidFill>
                  <a:srgbClr val="464652"/>
                </a:solidFill>
              </a:rPr>
              <a:t>n</a:t>
            </a:r>
            <a:r>
              <a:rPr sz="2000" dirty="0">
                <a:solidFill>
                  <a:srgbClr val="464652"/>
                </a:solidFill>
              </a:rPr>
              <a:t>y</a:t>
            </a:r>
            <a:r>
              <a:rPr sz="2000" spc="-65" dirty="0">
                <a:solidFill>
                  <a:srgbClr val="464652"/>
                </a:solidFill>
                <a:latin typeface="Times New Roman"/>
                <a:cs typeface="Times New Roman"/>
              </a:rPr>
              <a:t> </a:t>
            </a:r>
            <a:r>
              <a:rPr sz="2000" dirty="0">
                <a:solidFill>
                  <a:srgbClr val="464652"/>
                </a:solidFill>
              </a:rPr>
              <a:t>acti</a:t>
            </a:r>
            <a:r>
              <a:rPr sz="2000" spc="-5" dirty="0">
                <a:solidFill>
                  <a:srgbClr val="464652"/>
                </a:solidFill>
              </a:rPr>
              <a:t>o</a:t>
            </a:r>
            <a:r>
              <a:rPr sz="2000" dirty="0">
                <a:solidFill>
                  <a:srgbClr val="464652"/>
                </a:solidFill>
              </a:rPr>
              <a:t>n</a:t>
            </a:r>
            <a:r>
              <a:rPr sz="2000" spc="-50" dirty="0">
                <a:solidFill>
                  <a:srgbClr val="464652"/>
                </a:solidFill>
                <a:latin typeface="Times New Roman"/>
                <a:cs typeface="Times New Roman"/>
              </a:rPr>
              <a:t> </a:t>
            </a:r>
            <a:r>
              <a:rPr sz="2000" dirty="0">
                <a:solidFill>
                  <a:srgbClr val="464652"/>
                </a:solidFill>
              </a:rPr>
              <a:t>th</a:t>
            </a:r>
            <a:r>
              <a:rPr sz="2000" spc="-25" dirty="0">
                <a:solidFill>
                  <a:srgbClr val="464652"/>
                </a:solidFill>
              </a:rPr>
              <a:t>a</a:t>
            </a:r>
            <a:r>
              <a:rPr sz="2000" dirty="0">
                <a:solidFill>
                  <a:srgbClr val="464652"/>
                </a:solidFill>
              </a:rPr>
              <a:t>t</a:t>
            </a:r>
            <a:r>
              <a:rPr sz="2000" spc="-35" dirty="0">
                <a:solidFill>
                  <a:srgbClr val="464652"/>
                </a:solidFill>
                <a:latin typeface="Times New Roman"/>
                <a:cs typeface="Times New Roman"/>
              </a:rPr>
              <a:t> </a:t>
            </a:r>
            <a:r>
              <a:rPr sz="2000" spc="-20" dirty="0">
                <a:solidFill>
                  <a:srgbClr val="464652"/>
                </a:solidFill>
              </a:rPr>
              <a:t>y</a:t>
            </a:r>
            <a:r>
              <a:rPr sz="2000" spc="-5" dirty="0">
                <a:solidFill>
                  <a:srgbClr val="464652"/>
                </a:solidFill>
              </a:rPr>
              <a:t>o</a:t>
            </a:r>
            <a:r>
              <a:rPr sz="2000" dirty="0">
                <a:solidFill>
                  <a:srgbClr val="464652"/>
                </a:solidFill>
              </a:rPr>
              <a:t>u</a:t>
            </a:r>
            <a:r>
              <a:rPr sz="2000" spc="-80" dirty="0">
                <a:solidFill>
                  <a:srgbClr val="464652"/>
                </a:solidFill>
                <a:latin typeface="Times New Roman"/>
                <a:cs typeface="Times New Roman"/>
              </a:rPr>
              <a:t> </a:t>
            </a:r>
            <a:r>
              <a:rPr sz="2000" spc="-5" dirty="0">
                <a:solidFill>
                  <a:srgbClr val="464652"/>
                </a:solidFill>
              </a:rPr>
              <a:t>norma</a:t>
            </a:r>
            <a:r>
              <a:rPr sz="2000" spc="-10" dirty="0">
                <a:solidFill>
                  <a:srgbClr val="464652"/>
                </a:solidFill>
              </a:rPr>
              <a:t>l</a:t>
            </a:r>
            <a:r>
              <a:rPr sz="2000" dirty="0">
                <a:solidFill>
                  <a:srgbClr val="464652"/>
                </a:solidFill>
              </a:rPr>
              <a:t>ly</a:t>
            </a:r>
            <a:r>
              <a:rPr sz="2000" spc="-50" dirty="0">
                <a:solidFill>
                  <a:srgbClr val="464652"/>
                </a:solidFill>
                <a:latin typeface="Times New Roman"/>
                <a:cs typeface="Times New Roman"/>
              </a:rPr>
              <a:t> </a:t>
            </a:r>
            <a:r>
              <a:rPr sz="2000" spc="-30" dirty="0">
                <a:solidFill>
                  <a:srgbClr val="464652"/>
                </a:solidFill>
              </a:rPr>
              <a:t>w</a:t>
            </a:r>
            <a:r>
              <a:rPr sz="2000" spc="-5" dirty="0">
                <a:solidFill>
                  <a:srgbClr val="464652"/>
                </a:solidFill>
              </a:rPr>
              <a:t>ou</a:t>
            </a:r>
            <a:r>
              <a:rPr sz="2000" dirty="0">
                <a:solidFill>
                  <a:srgbClr val="464652"/>
                </a:solidFill>
              </a:rPr>
              <a:t>l</a:t>
            </a:r>
            <a:r>
              <a:rPr sz="2000" spc="20" dirty="0">
                <a:solidFill>
                  <a:srgbClr val="464652"/>
                </a:solidFill>
              </a:rPr>
              <a:t>d</a:t>
            </a:r>
            <a:r>
              <a:rPr sz="2000" dirty="0">
                <a:solidFill>
                  <a:srgbClr val="464652"/>
                </a:solidFill>
              </a:rPr>
              <a:t>.</a:t>
            </a:r>
            <a:endParaRPr sz="20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D</a:t>
            </a:r>
            <a:r>
              <a:rPr spc="-65" dirty="0"/>
              <a:t>r</a:t>
            </a:r>
            <a:r>
              <a:rPr dirty="0"/>
              <a:t>a</a:t>
            </a:r>
            <a:r>
              <a:rPr spc="25" dirty="0"/>
              <a:t>g</a:t>
            </a:r>
            <a:r>
              <a:rPr dirty="0"/>
              <a:t>gi</a:t>
            </a:r>
            <a:r>
              <a:rPr spc="-5" dirty="0"/>
              <a:t>n</a:t>
            </a:r>
            <a:r>
              <a:rPr dirty="0"/>
              <a:t>g</a:t>
            </a:r>
            <a:r>
              <a:rPr spc="-75" dirty="0">
                <a:latin typeface="Times New Roman"/>
                <a:cs typeface="Times New Roman"/>
              </a:rPr>
              <a:t> </a:t>
            </a:r>
            <a:r>
              <a:rPr dirty="0"/>
              <a:t>an</a:t>
            </a:r>
            <a:r>
              <a:rPr spc="-60" dirty="0">
                <a:latin typeface="Times New Roman"/>
                <a:cs typeface="Times New Roman"/>
              </a:rPr>
              <a:t> </a:t>
            </a:r>
            <a:r>
              <a:rPr spc="-5" dirty="0"/>
              <a:t>Objec</a:t>
            </a:r>
            <a:r>
              <a:rPr dirty="0"/>
              <a:t>t</a:t>
            </a:r>
            <a:r>
              <a:rPr spc="-75" dirty="0">
                <a:latin typeface="Times New Roman"/>
                <a:cs typeface="Times New Roman"/>
              </a:rPr>
              <a:t> </a:t>
            </a:r>
            <a:r>
              <a:rPr spc="-5" dirty="0"/>
              <a:t>E</a:t>
            </a:r>
            <a:r>
              <a:rPr spc="-65" dirty="0"/>
              <a:t>x</a:t>
            </a:r>
            <a:r>
              <a:rPr dirty="0"/>
              <a:t>amp</a:t>
            </a:r>
            <a:r>
              <a:rPr spc="-10" dirty="0"/>
              <a:t>l</a:t>
            </a:r>
            <a:r>
              <a:rPr dirty="0"/>
              <a:t>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34</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R</a:t>
            </a:r>
            <a:r>
              <a:rPr spc="5" dirty="0"/>
              <a:t>o</a:t>
            </a:r>
            <a:r>
              <a:rPr dirty="0"/>
              <a:t>i</a:t>
            </a:r>
            <a:r>
              <a:rPr spc="-195" dirty="0">
                <a:latin typeface="Times New Roman"/>
                <a:cs typeface="Times New Roman"/>
              </a:rPr>
              <a:t> </a:t>
            </a:r>
            <a:r>
              <a:rPr spc="-180" dirty="0"/>
              <a:t>Y</a:t>
            </a:r>
            <a:r>
              <a:rPr dirty="0"/>
              <a:t>ehoshua,</a:t>
            </a:r>
            <a:r>
              <a:rPr spc="-130" dirty="0">
                <a:latin typeface="Times New Roman"/>
                <a:cs typeface="Times New Roman"/>
              </a:rPr>
              <a:t> </a:t>
            </a:r>
            <a:r>
              <a:rPr dirty="0"/>
              <a:t>Bar</a:t>
            </a:r>
            <a:r>
              <a:rPr spc="30" dirty="0">
                <a:latin typeface="Times New Roman"/>
                <a:cs typeface="Times New Roman"/>
              </a:rPr>
              <a:t> </a:t>
            </a:r>
            <a:r>
              <a:rPr dirty="0"/>
              <a:t>Ilan</a:t>
            </a:r>
            <a:r>
              <a:rPr spc="40" dirty="0">
                <a:latin typeface="Times New Roman"/>
                <a:cs typeface="Times New Roman"/>
              </a:rPr>
              <a:t> </a:t>
            </a:r>
            <a:r>
              <a:rPr dirty="0"/>
              <a:t>U</a:t>
            </a:r>
            <a:r>
              <a:rPr spc="5" dirty="0"/>
              <a:t>n</a:t>
            </a:r>
            <a:r>
              <a:rPr dirty="0"/>
              <a:t>i</a:t>
            </a:r>
            <a:r>
              <a:rPr spc="-30" dirty="0"/>
              <a:t>v</a:t>
            </a:r>
            <a:r>
              <a:rPr dirty="0"/>
              <a:t>e</a:t>
            </a:r>
            <a:r>
              <a:rPr spc="-5" dirty="0"/>
              <a:t>r</a:t>
            </a:r>
            <a:r>
              <a:rPr dirty="0"/>
              <a:t>sity</a:t>
            </a:r>
          </a:p>
        </p:txBody>
      </p:sp>
      <p:sp>
        <p:nvSpPr>
          <p:cNvPr id="3" name="object 3"/>
          <p:cNvSpPr txBox="1"/>
          <p:nvPr/>
        </p:nvSpPr>
        <p:spPr>
          <a:xfrm>
            <a:off x="653439" y="1256727"/>
            <a:ext cx="6217285" cy="4959350"/>
          </a:xfrm>
          <a:prstGeom prst="rect">
            <a:avLst/>
          </a:prstGeom>
          <a:ln w="9524">
            <a:solidFill>
              <a:srgbClr val="AAAFC7"/>
            </a:solidFill>
          </a:ln>
        </p:spPr>
        <p:txBody>
          <a:bodyPr vert="horz" wrap="square" lIns="0" tIns="0" rIns="0" bIns="0" rtlCol="0">
            <a:spAutoFit/>
          </a:bodyPr>
          <a:lstStyle/>
          <a:p>
            <a:pPr marL="86360">
              <a:lnSpc>
                <a:spcPct val="100000"/>
              </a:lnSpc>
            </a:pPr>
            <a:r>
              <a:rPr sz="1100" spc="-5" dirty="0">
                <a:solidFill>
                  <a:srgbClr val="7F7F00"/>
                </a:solidFill>
                <a:latin typeface="Courier New"/>
                <a:cs typeface="Courier New"/>
              </a:rPr>
              <a:t>@Overr</a:t>
            </a:r>
            <a:r>
              <a:rPr sz="1100" spc="5" dirty="0">
                <a:solidFill>
                  <a:srgbClr val="7F7F00"/>
                </a:solidFill>
                <a:latin typeface="Courier New"/>
                <a:cs typeface="Courier New"/>
              </a:rPr>
              <a:t>i</a:t>
            </a:r>
            <a:r>
              <a:rPr sz="1100" spc="-5" dirty="0">
                <a:solidFill>
                  <a:srgbClr val="7F7F00"/>
                </a:solidFill>
                <a:latin typeface="Courier New"/>
                <a:cs typeface="Courier New"/>
              </a:rPr>
              <a:t>de</a:t>
            </a:r>
            <a:endParaRPr sz="1100">
              <a:latin typeface="Courier New"/>
              <a:cs typeface="Courier New"/>
            </a:endParaRPr>
          </a:p>
          <a:p>
            <a:pPr marR="1988185" algn="ctr">
              <a:lnSpc>
                <a:spcPct val="100000"/>
              </a:lnSpc>
              <a:spcBef>
                <a:spcPts val="204"/>
              </a:spcBef>
            </a:pPr>
            <a:r>
              <a:rPr sz="1100" b="1" spc="-5" dirty="0">
                <a:solidFill>
                  <a:srgbClr val="00007F"/>
                </a:solidFill>
                <a:latin typeface="Courier New"/>
                <a:cs typeface="Courier New"/>
              </a:rPr>
              <a:t>publi</a:t>
            </a:r>
            <a:r>
              <a:rPr sz="1100" b="1" dirty="0">
                <a:solidFill>
                  <a:srgbClr val="00007F"/>
                </a:solidFill>
                <a:latin typeface="Courier New"/>
                <a:cs typeface="Courier New"/>
              </a:rPr>
              <a:t>c</a:t>
            </a:r>
            <a:r>
              <a:rPr sz="1100" b="1" dirty="0">
                <a:solidFill>
                  <a:srgbClr val="00007F"/>
                </a:solidFill>
                <a:latin typeface="Times New Roman"/>
                <a:cs typeface="Times New Roman"/>
              </a:rPr>
              <a:t> </a:t>
            </a:r>
            <a:r>
              <a:rPr sz="1100" b="1" spc="114" dirty="0">
                <a:solidFill>
                  <a:srgbClr val="00007F"/>
                </a:solidFill>
                <a:latin typeface="Times New Roman"/>
                <a:cs typeface="Times New Roman"/>
              </a:rPr>
              <a:t> </a:t>
            </a:r>
            <a:r>
              <a:rPr sz="1100" b="1" spc="-5" dirty="0">
                <a:solidFill>
                  <a:srgbClr val="00007F"/>
                </a:solidFill>
                <a:latin typeface="Courier New"/>
                <a:cs typeface="Courier New"/>
              </a:rPr>
              <a:t>bool</a:t>
            </a:r>
            <a:r>
              <a:rPr sz="1100" b="1" spc="5" dirty="0">
                <a:solidFill>
                  <a:srgbClr val="00007F"/>
                </a:solidFill>
                <a:latin typeface="Courier New"/>
                <a:cs typeface="Courier New"/>
              </a:rPr>
              <a:t>e</a:t>
            </a:r>
            <a:r>
              <a:rPr sz="1100" b="1" spc="-5" dirty="0">
                <a:solidFill>
                  <a:srgbClr val="00007F"/>
                </a:solidFill>
                <a:latin typeface="Courier New"/>
                <a:cs typeface="Courier New"/>
              </a:rPr>
              <a:t>a</a:t>
            </a:r>
            <a:r>
              <a:rPr sz="1100" b="1" dirty="0">
                <a:solidFill>
                  <a:srgbClr val="00007F"/>
                </a:solidFill>
                <a:latin typeface="Courier New"/>
                <a:cs typeface="Courier New"/>
              </a:rPr>
              <a:t>n</a:t>
            </a:r>
            <a:r>
              <a:rPr sz="1100" b="1" dirty="0">
                <a:solidFill>
                  <a:srgbClr val="00007F"/>
                </a:solidFill>
                <a:latin typeface="Times New Roman"/>
                <a:cs typeface="Times New Roman"/>
              </a:rPr>
              <a:t> </a:t>
            </a:r>
            <a:r>
              <a:rPr sz="1100" b="1" spc="105" dirty="0">
                <a:solidFill>
                  <a:srgbClr val="00007F"/>
                </a:solidFill>
                <a:latin typeface="Times New Roman"/>
                <a:cs typeface="Times New Roman"/>
              </a:rPr>
              <a:t> </a:t>
            </a:r>
            <a:r>
              <a:rPr sz="1100" spc="5" dirty="0">
                <a:latin typeface="Courier New"/>
                <a:cs typeface="Courier New"/>
              </a:rPr>
              <a:t>o</a:t>
            </a:r>
            <a:r>
              <a:rPr sz="1100" spc="-5" dirty="0">
                <a:latin typeface="Courier New"/>
                <a:cs typeface="Courier New"/>
              </a:rPr>
              <a:t>n</a:t>
            </a:r>
            <a:r>
              <a:rPr sz="1100" spc="5" dirty="0">
                <a:latin typeface="Courier New"/>
                <a:cs typeface="Courier New"/>
              </a:rPr>
              <a:t>T</a:t>
            </a:r>
            <a:r>
              <a:rPr sz="1100" spc="-5" dirty="0">
                <a:latin typeface="Courier New"/>
                <a:cs typeface="Courier New"/>
              </a:rPr>
              <a:t>ouchEv</a:t>
            </a:r>
            <a:r>
              <a:rPr sz="1100" spc="5" dirty="0">
                <a:latin typeface="Courier New"/>
                <a:cs typeface="Courier New"/>
              </a:rPr>
              <a:t>e</a:t>
            </a:r>
            <a:r>
              <a:rPr sz="1100" spc="-5" dirty="0">
                <a:latin typeface="Courier New"/>
                <a:cs typeface="Courier New"/>
              </a:rPr>
              <a:t>nt(M</a:t>
            </a:r>
            <a:r>
              <a:rPr sz="1100" spc="5" dirty="0">
                <a:latin typeface="Courier New"/>
                <a:cs typeface="Courier New"/>
              </a:rPr>
              <a:t>o</a:t>
            </a:r>
            <a:r>
              <a:rPr sz="1100" spc="-5" dirty="0">
                <a:latin typeface="Courier New"/>
                <a:cs typeface="Courier New"/>
              </a:rPr>
              <a:t>tio</a:t>
            </a:r>
            <a:r>
              <a:rPr sz="1100" spc="5" dirty="0">
                <a:latin typeface="Courier New"/>
                <a:cs typeface="Courier New"/>
              </a:rPr>
              <a:t>n</a:t>
            </a:r>
            <a:r>
              <a:rPr sz="1100" spc="-5" dirty="0">
                <a:latin typeface="Courier New"/>
                <a:cs typeface="Courier New"/>
              </a:rPr>
              <a:t>E</a:t>
            </a:r>
            <a:r>
              <a:rPr sz="1100" spc="5" dirty="0">
                <a:latin typeface="Courier New"/>
                <a:cs typeface="Courier New"/>
              </a:rPr>
              <a:t>v</a:t>
            </a:r>
            <a:r>
              <a:rPr sz="1100" spc="-5" dirty="0">
                <a:latin typeface="Courier New"/>
                <a:cs typeface="Courier New"/>
              </a:rPr>
              <a:t>en</a:t>
            </a:r>
            <a:r>
              <a:rPr sz="1100" dirty="0">
                <a:latin typeface="Courier New"/>
                <a:cs typeface="Courier New"/>
              </a:rPr>
              <a:t>t</a:t>
            </a:r>
            <a:r>
              <a:rPr sz="1100" dirty="0">
                <a:latin typeface="Times New Roman"/>
                <a:cs typeface="Times New Roman"/>
              </a:rPr>
              <a:t> </a:t>
            </a:r>
            <a:r>
              <a:rPr sz="1100" spc="105" dirty="0">
                <a:latin typeface="Times New Roman"/>
                <a:cs typeface="Times New Roman"/>
              </a:rPr>
              <a:t> </a:t>
            </a:r>
            <a:r>
              <a:rPr sz="1100" spc="-5" dirty="0">
                <a:latin typeface="Courier New"/>
                <a:cs typeface="Courier New"/>
              </a:rPr>
              <a:t>ev</a:t>
            </a:r>
            <a:r>
              <a:rPr sz="1100" spc="5" dirty="0">
                <a:latin typeface="Courier New"/>
                <a:cs typeface="Courier New"/>
              </a:rPr>
              <a:t>e</a:t>
            </a:r>
            <a:r>
              <a:rPr sz="1100" spc="-5" dirty="0">
                <a:latin typeface="Courier New"/>
                <a:cs typeface="Courier New"/>
              </a:rPr>
              <a:t>nt</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dirty="0">
                <a:latin typeface="Courier New"/>
                <a:cs typeface="Courier New"/>
              </a:rPr>
              <a:t>{</a:t>
            </a:r>
            <a:endParaRPr sz="1100">
              <a:latin typeface="Courier New"/>
              <a:cs typeface="Courier New"/>
            </a:endParaRPr>
          </a:p>
          <a:p>
            <a:pPr marL="421640">
              <a:lnSpc>
                <a:spcPct val="100000"/>
              </a:lnSpc>
              <a:spcBef>
                <a:spcPts val="190"/>
              </a:spcBef>
            </a:pPr>
            <a:r>
              <a:rPr sz="1100" b="1" spc="-5" dirty="0">
                <a:solidFill>
                  <a:srgbClr val="00007F"/>
                </a:solidFill>
                <a:latin typeface="Courier New"/>
                <a:cs typeface="Courier New"/>
              </a:rPr>
              <a:t>in</a:t>
            </a:r>
            <a:r>
              <a:rPr sz="1100" b="1" dirty="0">
                <a:solidFill>
                  <a:srgbClr val="00007F"/>
                </a:solidFill>
                <a:latin typeface="Courier New"/>
                <a:cs typeface="Courier New"/>
              </a:rPr>
              <a:t>t</a:t>
            </a:r>
            <a:r>
              <a:rPr sz="1100" b="1" dirty="0">
                <a:solidFill>
                  <a:srgbClr val="00007F"/>
                </a:solidFill>
                <a:latin typeface="Times New Roman"/>
                <a:cs typeface="Times New Roman"/>
              </a:rPr>
              <a:t> </a:t>
            </a:r>
            <a:r>
              <a:rPr sz="1100" b="1" spc="120" dirty="0">
                <a:solidFill>
                  <a:srgbClr val="00007F"/>
                </a:solidFill>
                <a:latin typeface="Times New Roman"/>
                <a:cs typeface="Times New Roman"/>
              </a:rPr>
              <a:t> </a:t>
            </a:r>
            <a:r>
              <a:rPr sz="1100" spc="-5" dirty="0">
                <a:latin typeface="Courier New"/>
                <a:cs typeface="Courier New"/>
              </a:rPr>
              <a:t>act</a:t>
            </a:r>
            <a:r>
              <a:rPr sz="1100" spc="5" dirty="0">
                <a:latin typeface="Courier New"/>
                <a:cs typeface="Courier New"/>
              </a:rPr>
              <a:t>i</a:t>
            </a:r>
            <a:r>
              <a:rPr sz="1100" spc="-5" dirty="0">
                <a:latin typeface="Courier New"/>
                <a:cs typeface="Courier New"/>
              </a:rPr>
              <a:t>o</a:t>
            </a:r>
            <a:r>
              <a:rPr sz="1100" dirty="0">
                <a:latin typeface="Courier New"/>
                <a:cs typeface="Courier New"/>
              </a:rPr>
              <a:t>n</a:t>
            </a:r>
            <a:r>
              <a:rPr sz="1100" dirty="0">
                <a:latin typeface="Times New Roman"/>
                <a:cs typeface="Times New Roman"/>
              </a:rPr>
              <a:t> </a:t>
            </a:r>
            <a:r>
              <a:rPr sz="1100" spc="105" dirty="0">
                <a:latin typeface="Times New Roman"/>
                <a:cs typeface="Times New Roman"/>
              </a:rPr>
              <a:t> </a:t>
            </a:r>
            <a:r>
              <a:rPr sz="1100" dirty="0">
                <a:latin typeface="Courier New"/>
                <a:cs typeface="Courier New"/>
              </a:rPr>
              <a:t>=</a:t>
            </a:r>
            <a:r>
              <a:rPr sz="1100" dirty="0">
                <a:latin typeface="Times New Roman"/>
                <a:cs typeface="Times New Roman"/>
              </a:rPr>
              <a:t> </a:t>
            </a:r>
            <a:r>
              <a:rPr sz="1100" spc="114" dirty="0">
                <a:latin typeface="Times New Roman"/>
                <a:cs typeface="Times New Roman"/>
              </a:rPr>
              <a:t> </a:t>
            </a:r>
            <a:r>
              <a:rPr sz="1100" spc="5" dirty="0">
                <a:latin typeface="Courier New"/>
                <a:cs typeface="Courier New"/>
              </a:rPr>
              <a:t>M</a:t>
            </a:r>
            <a:r>
              <a:rPr sz="1100" spc="-5" dirty="0">
                <a:latin typeface="Courier New"/>
                <a:cs typeface="Courier New"/>
              </a:rPr>
              <a:t>otionE</a:t>
            </a:r>
            <a:r>
              <a:rPr sz="1100" spc="5" dirty="0">
                <a:latin typeface="Courier New"/>
                <a:cs typeface="Courier New"/>
              </a:rPr>
              <a:t>v</a:t>
            </a:r>
            <a:r>
              <a:rPr sz="1100" spc="-5" dirty="0">
                <a:latin typeface="Courier New"/>
                <a:cs typeface="Courier New"/>
              </a:rPr>
              <a:t>entC</a:t>
            </a:r>
            <a:r>
              <a:rPr sz="1100" spc="5" dirty="0">
                <a:latin typeface="Courier New"/>
                <a:cs typeface="Courier New"/>
              </a:rPr>
              <a:t>o</a:t>
            </a:r>
            <a:r>
              <a:rPr sz="1100" spc="-5" dirty="0">
                <a:latin typeface="Courier New"/>
                <a:cs typeface="Courier New"/>
              </a:rPr>
              <a:t>mpa</a:t>
            </a:r>
            <a:r>
              <a:rPr sz="1100" spc="5" dirty="0">
                <a:latin typeface="Courier New"/>
                <a:cs typeface="Courier New"/>
              </a:rPr>
              <a:t>t</a:t>
            </a:r>
            <a:r>
              <a:rPr sz="1100" spc="-5" dirty="0">
                <a:latin typeface="Courier New"/>
                <a:cs typeface="Courier New"/>
              </a:rPr>
              <a:t>.</a:t>
            </a:r>
            <a:r>
              <a:rPr sz="1100" i="1" spc="5" dirty="0">
                <a:latin typeface="Courier New"/>
                <a:cs typeface="Courier New"/>
              </a:rPr>
              <a:t>g</a:t>
            </a:r>
            <a:r>
              <a:rPr sz="1100" i="1" spc="-5" dirty="0">
                <a:latin typeface="Courier New"/>
                <a:cs typeface="Courier New"/>
              </a:rPr>
              <a:t>etActi</a:t>
            </a:r>
            <a:r>
              <a:rPr sz="1100" i="1" spc="5" dirty="0">
                <a:latin typeface="Courier New"/>
                <a:cs typeface="Courier New"/>
              </a:rPr>
              <a:t>o</a:t>
            </a:r>
            <a:r>
              <a:rPr sz="1100" i="1" spc="-5" dirty="0">
                <a:latin typeface="Courier New"/>
                <a:cs typeface="Courier New"/>
              </a:rPr>
              <a:t>nMas</a:t>
            </a:r>
            <a:r>
              <a:rPr sz="1100" i="1" spc="5" dirty="0">
                <a:latin typeface="Courier New"/>
                <a:cs typeface="Courier New"/>
              </a:rPr>
              <a:t>k</a:t>
            </a:r>
            <a:r>
              <a:rPr sz="1100" i="1" spc="-5" dirty="0">
                <a:latin typeface="Courier New"/>
                <a:cs typeface="Courier New"/>
              </a:rPr>
              <a:t>ed</a:t>
            </a:r>
            <a:r>
              <a:rPr sz="1100" spc="-5" dirty="0">
                <a:latin typeface="Courier New"/>
                <a:cs typeface="Courier New"/>
              </a:rPr>
              <a:t>(</a:t>
            </a:r>
            <a:r>
              <a:rPr sz="1100" spc="5" dirty="0">
                <a:latin typeface="Courier New"/>
                <a:cs typeface="Courier New"/>
              </a:rPr>
              <a:t>e</a:t>
            </a:r>
            <a:r>
              <a:rPr sz="1100" spc="-5" dirty="0">
                <a:latin typeface="Courier New"/>
                <a:cs typeface="Courier New"/>
              </a:rPr>
              <a:t>v</a:t>
            </a:r>
            <a:r>
              <a:rPr sz="1100" spc="5" dirty="0">
                <a:latin typeface="Courier New"/>
                <a:cs typeface="Courier New"/>
              </a:rPr>
              <a:t>e</a:t>
            </a:r>
            <a:r>
              <a:rPr sz="1100" spc="-5" dirty="0">
                <a:latin typeface="Courier New"/>
                <a:cs typeface="Courier New"/>
              </a:rPr>
              <a:t>nt);</a:t>
            </a:r>
            <a:endParaRPr sz="1100">
              <a:latin typeface="Courier New"/>
              <a:cs typeface="Courier New"/>
            </a:endParaRPr>
          </a:p>
          <a:p>
            <a:pPr>
              <a:lnSpc>
                <a:spcPct val="100000"/>
              </a:lnSpc>
              <a:spcBef>
                <a:spcPts val="48"/>
              </a:spcBef>
            </a:pPr>
            <a:endParaRPr sz="1450">
              <a:latin typeface="Times New Roman"/>
              <a:cs typeface="Times New Roman"/>
            </a:endParaRPr>
          </a:p>
          <a:p>
            <a:pPr marL="421640">
              <a:lnSpc>
                <a:spcPct val="100000"/>
              </a:lnSpc>
            </a:pPr>
            <a:r>
              <a:rPr sz="1100" b="1" spc="-5" dirty="0">
                <a:solidFill>
                  <a:srgbClr val="00007F"/>
                </a:solidFill>
                <a:latin typeface="Courier New"/>
                <a:cs typeface="Courier New"/>
              </a:rPr>
              <a:t>sw</a:t>
            </a:r>
            <a:r>
              <a:rPr sz="1100" b="1" spc="5" dirty="0">
                <a:solidFill>
                  <a:srgbClr val="00007F"/>
                </a:solidFill>
                <a:latin typeface="Courier New"/>
                <a:cs typeface="Courier New"/>
              </a:rPr>
              <a:t>i</a:t>
            </a:r>
            <a:r>
              <a:rPr sz="1100" b="1" spc="-5" dirty="0">
                <a:solidFill>
                  <a:srgbClr val="00007F"/>
                </a:solidFill>
                <a:latin typeface="Courier New"/>
                <a:cs typeface="Courier New"/>
              </a:rPr>
              <a:t>tc</a:t>
            </a:r>
            <a:r>
              <a:rPr sz="1100" b="1" dirty="0">
                <a:solidFill>
                  <a:srgbClr val="00007F"/>
                </a:solidFill>
                <a:latin typeface="Courier New"/>
                <a:cs typeface="Courier New"/>
              </a:rPr>
              <a:t>h</a:t>
            </a:r>
            <a:r>
              <a:rPr sz="1100" b="1" dirty="0">
                <a:solidFill>
                  <a:srgbClr val="00007F"/>
                </a:solidFill>
                <a:latin typeface="Times New Roman"/>
                <a:cs typeface="Times New Roman"/>
              </a:rPr>
              <a:t> </a:t>
            </a:r>
            <a:r>
              <a:rPr sz="1100" b="1" spc="105" dirty="0">
                <a:solidFill>
                  <a:srgbClr val="00007F"/>
                </a:solidFill>
                <a:latin typeface="Times New Roman"/>
                <a:cs typeface="Times New Roman"/>
              </a:rPr>
              <a:t> </a:t>
            </a:r>
            <a:r>
              <a:rPr sz="1100" spc="5" dirty="0">
                <a:latin typeface="Courier New"/>
                <a:cs typeface="Courier New"/>
              </a:rPr>
              <a:t>(</a:t>
            </a:r>
            <a:r>
              <a:rPr sz="1100" spc="-5" dirty="0">
                <a:latin typeface="Courier New"/>
                <a:cs typeface="Courier New"/>
              </a:rPr>
              <a:t>act</a:t>
            </a:r>
            <a:r>
              <a:rPr sz="1100" spc="5" dirty="0">
                <a:latin typeface="Courier New"/>
                <a:cs typeface="Courier New"/>
              </a:rPr>
              <a:t>i</a:t>
            </a:r>
            <a:r>
              <a:rPr sz="1100" spc="-5" dirty="0">
                <a:latin typeface="Courier New"/>
                <a:cs typeface="Courier New"/>
              </a:rPr>
              <a:t>o</a:t>
            </a:r>
            <a:r>
              <a:rPr sz="1100" spc="5" dirty="0">
                <a:latin typeface="Courier New"/>
                <a:cs typeface="Courier New"/>
              </a:rPr>
              <a:t>n</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dirty="0">
                <a:latin typeface="Courier New"/>
                <a:cs typeface="Courier New"/>
              </a:rPr>
              <a:t>{</a:t>
            </a:r>
            <a:endParaRPr sz="1100">
              <a:latin typeface="Courier New"/>
              <a:cs typeface="Courier New"/>
            </a:endParaRPr>
          </a:p>
          <a:p>
            <a:pPr marR="2072005" algn="ctr">
              <a:lnSpc>
                <a:spcPct val="100000"/>
              </a:lnSpc>
              <a:spcBef>
                <a:spcPts val="204"/>
              </a:spcBef>
            </a:pPr>
            <a:r>
              <a:rPr sz="1100" b="1" spc="-5" dirty="0">
                <a:solidFill>
                  <a:srgbClr val="00007F"/>
                </a:solidFill>
                <a:latin typeface="Courier New"/>
                <a:cs typeface="Courier New"/>
              </a:rPr>
              <a:t>cas</a:t>
            </a:r>
            <a:r>
              <a:rPr sz="1100" b="1" dirty="0">
                <a:solidFill>
                  <a:srgbClr val="00007F"/>
                </a:solidFill>
                <a:latin typeface="Courier New"/>
                <a:cs typeface="Courier New"/>
              </a:rPr>
              <a:t>e</a:t>
            </a:r>
            <a:r>
              <a:rPr sz="1100" b="1" dirty="0">
                <a:solidFill>
                  <a:srgbClr val="00007F"/>
                </a:solidFill>
                <a:latin typeface="Times New Roman"/>
                <a:cs typeface="Times New Roman"/>
              </a:rPr>
              <a:t> </a:t>
            </a:r>
            <a:r>
              <a:rPr sz="1100" b="1" spc="114" dirty="0">
                <a:solidFill>
                  <a:srgbClr val="00007F"/>
                </a:solidFill>
                <a:latin typeface="Times New Roman"/>
                <a:cs typeface="Times New Roman"/>
              </a:rPr>
              <a:t> </a:t>
            </a:r>
            <a:r>
              <a:rPr sz="1100" spc="-5" dirty="0">
                <a:latin typeface="Courier New"/>
                <a:cs typeface="Courier New"/>
              </a:rPr>
              <a:t>Mo</a:t>
            </a:r>
            <a:r>
              <a:rPr sz="1100" spc="5" dirty="0">
                <a:latin typeface="Courier New"/>
                <a:cs typeface="Courier New"/>
              </a:rPr>
              <a:t>t</a:t>
            </a:r>
            <a:r>
              <a:rPr sz="1100" spc="-5" dirty="0">
                <a:latin typeface="Courier New"/>
                <a:cs typeface="Courier New"/>
              </a:rPr>
              <a:t>i</a:t>
            </a:r>
            <a:r>
              <a:rPr sz="1100" spc="5" dirty="0">
                <a:latin typeface="Courier New"/>
                <a:cs typeface="Courier New"/>
              </a:rPr>
              <a:t>o</a:t>
            </a:r>
            <a:r>
              <a:rPr sz="1100" spc="-5" dirty="0">
                <a:latin typeface="Courier New"/>
                <a:cs typeface="Courier New"/>
              </a:rPr>
              <a:t>nEvent</a:t>
            </a:r>
            <a:r>
              <a:rPr sz="1100" spc="5" dirty="0">
                <a:latin typeface="Courier New"/>
                <a:cs typeface="Courier New"/>
              </a:rPr>
              <a:t>.</a:t>
            </a:r>
            <a:r>
              <a:rPr sz="1100" b="1" i="1" spc="-5" dirty="0">
                <a:solidFill>
                  <a:srgbClr val="650D79"/>
                </a:solidFill>
                <a:latin typeface="Courier New"/>
                <a:cs typeface="Courier New"/>
              </a:rPr>
              <a:t>ACTI</a:t>
            </a:r>
            <a:r>
              <a:rPr sz="1100" b="1" i="1" spc="5" dirty="0">
                <a:solidFill>
                  <a:srgbClr val="650D79"/>
                </a:solidFill>
                <a:latin typeface="Courier New"/>
                <a:cs typeface="Courier New"/>
              </a:rPr>
              <a:t>O</a:t>
            </a:r>
            <a:r>
              <a:rPr sz="1100" b="1" i="1" spc="-5" dirty="0">
                <a:solidFill>
                  <a:srgbClr val="650D79"/>
                </a:solidFill>
                <a:latin typeface="Courier New"/>
                <a:cs typeface="Courier New"/>
              </a:rPr>
              <a:t>N_D</a:t>
            </a:r>
            <a:r>
              <a:rPr sz="1100" b="1" i="1" spc="5" dirty="0">
                <a:solidFill>
                  <a:srgbClr val="650D79"/>
                </a:solidFill>
                <a:latin typeface="Courier New"/>
                <a:cs typeface="Courier New"/>
              </a:rPr>
              <a:t>O</a:t>
            </a:r>
            <a:r>
              <a:rPr sz="1100" b="1" i="1" spc="-5" dirty="0">
                <a:solidFill>
                  <a:srgbClr val="650D79"/>
                </a:solidFill>
                <a:latin typeface="Courier New"/>
                <a:cs typeface="Courier New"/>
              </a:rPr>
              <a:t>W</a:t>
            </a:r>
            <a:r>
              <a:rPr sz="1100" b="1" i="1" spc="5" dirty="0">
                <a:solidFill>
                  <a:srgbClr val="650D79"/>
                </a:solidFill>
                <a:latin typeface="Courier New"/>
                <a:cs typeface="Courier New"/>
              </a:rPr>
              <a:t>N</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dirty="0">
                <a:latin typeface="Courier New"/>
                <a:cs typeface="Courier New"/>
              </a:rPr>
              <a:t>{</a:t>
            </a:r>
            <a:endParaRPr sz="1100">
              <a:latin typeface="Courier New"/>
              <a:cs typeface="Courier New"/>
            </a:endParaRPr>
          </a:p>
          <a:p>
            <a:pPr marL="1095375">
              <a:lnSpc>
                <a:spcPct val="100000"/>
              </a:lnSpc>
              <a:spcBef>
                <a:spcPts val="190"/>
              </a:spcBef>
            </a:pPr>
            <a:r>
              <a:rPr sz="1100" b="1" spc="-5" dirty="0">
                <a:solidFill>
                  <a:srgbClr val="00007F"/>
                </a:solidFill>
                <a:latin typeface="Courier New"/>
                <a:cs typeface="Courier New"/>
              </a:rPr>
              <a:t>in</a:t>
            </a:r>
            <a:r>
              <a:rPr sz="1100" b="1" dirty="0">
                <a:solidFill>
                  <a:srgbClr val="00007F"/>
                </a:solidFill>
                <a:latin typeface="Courier New"/>
                <a:cs typeface="Courier New"/>
              </a:rPr>
              <a:t>t</a:t>
            </a:r>
            <a:r>
              <a:rPr sz="1100" b="1" dirty="0">
                <a:solidFill>
                  <a:srgbClr val="00007F"/>
                </a:solidFill>
                <a:latin typeface="Times New Roman"/>
                <a:cs typeface="Times New Roman"/>
              </a:rPr>
              <a:t> </a:t>
            </a:r>
            <a:r>
              <a:rPr sz="1100" b="1" spc="114" dirty="0">
                <a:solidFill>
                  <a:srgbClr val="00007F"/>
                </a:solidFill>
                <a:latin typeface="Times New Roman"/>
                <a:cs typeface="Times New Roman"/>
              </a:rPr>
              <a:t> </a:t>
            </a:r>
            <a:r>
              <a:rPr sz="1100" spc="-5" dirty="0">
                <a:latin typeface="Courier New"/>
                <a:cs typeface="Courier New"/>
              </a:rPr>
              <a:t>p</a:t>
            </a:r>
            <a:r>
              <a:rPr sz="1100" spc="5" dirty="0">
                <a:latin typeface="Courier New"/>
                <a:cs typeface="Courier New"/>
              </a:rPr>
              <a:t>o</a:t>
            </a:r>
            <a:r>
              <a:rPr sz="1100" spc="-5" dirty="0">
                <a:latin typeface="Courier New"/>
                <a:cs typeface="Courier New"/>
              </a:rPr>
              <a:t>interI</a:t>
            </a:r>
            <a:r>
              <a:rPr sz="1100" spc="5" dirty="0">
                <a:latin typeface="Courier New"/>
                <a:cs typeface="Courier New"/>
              </a:rPr>
              <a:t>n</a:t>
            </a:r>
            <a:r>
              <a:rPr sz="1100" spc="-5" dirty="0">
                <a:latin typeface="Courier New"/>
                <a:cs typeface="Courier New"/>
              </a:rPr>
              <a:t>de</a:t>
            </a:r>
            <a:r>
              <a:rPr sz="1100" dirty="0">
                <a:latin typeface="Courier New"/>
                <a:cs typeface="Courier New"/>
              </a:rPr>
              <a:t>x</a:t>
            </a:r>
            <a:r>
              <a:rPr sz="1100" dirty="0">
                <a:latin typeface="Times New Roman"/>
                <a:cs typeface="Times New Roman"/>
              </a:rPr>
              <a:t> </a:t>
            </a:r>
            <a:r>
              <a:rPr sz="1100" spc="105" dirty="0">
                <a:latin typeface="Times New Roman"/>
                <a:cs typeface="Times New Roman"/>
              </a:rPr>
              <a:t> </a:t>
            </a:r>
            <a:r>
              <a:rPr sz="1100" dirty="0">
                <a:latin typeface="Courier New"/>
                <a:cs typeface="Courier New"/>
              </a:rPr>
              <a:t>=</a:t>
            </a:r>
            <a:r>
              <a:rPr sz="1100" dirty="0">
                <a:latin typeface="Times New Roman"/>
                <a:cs typeface="Times New Roman"/>
              </a:rPr>
              <a:t> </a:t>
            </a:r>
            <a:r>
              <a:rPr sz="1100" spc="114" dirty="0">
                <a:latin typeface="Times New Roman"/>
                <a:cs typeface="Times New Roman"/>
              </a:rPr>
              <a:t> </a:t>
            </a:r>
            <a:r>
              <a:rPr sz="1100" spc="-5" dirty="0">
                <a:latin typeface="Courier New"/>
                <a:cs typeface="Courier New"/>
              </a:rPr>
              <a:t>Mo</a:t>
            </a:r>
            <a:r>
              <a:rPr sz="1100" spc="5" dirty="0">
                <a:latin typeface="Courier New"/>
                <a:cs typeface="Courier New"/>
              </a:rPr>
              <a:t>t</a:t>
            </a:r>
            <a:r>
              <a:rPr sz="1100" spc="-5" dirty="0">
                <a:latin typeface="Courier New"/>
                <a:cs typeface="Courier New"/>
              </a:rPr>
              <a:t>i</a:t>
            </a:r>
            <a:r>
              <a:rPr sz="1100" spc="5" dirty="0">
                <a:latin typeface="Courier New"/>
                <a:cs typeface="Courier New"/>
              </a:rPr>
              <a:t>o</a:t>
            </a:r>
            <a:r>
              <a:rPr sz="1100" spc="-5" dirty="0">
                <a:latin typeface="Courier New"/>
                <a:cs typeface="Courier New"/>
              </a:rPr>
              <a:t>nEvent</a:t>
            </a:r>
            <a:r>
              <a:rPr sz="1100" spc="5" dirty="0">
                <a:latin typeface="Courier New"/>
                <a:cs typeface="Courier New"/>
              </a:rPr>
              <a:t>C</a:t>
            </a:r>
            <a:r>
              <a:rPr sz="1100" spc="-5" dirty="0">
                <a:latin typeface="Courier New"/>
                <a:cs typeface="Courier New"/>
              </a:rPr>
              <a:t>ompa</a:t>
            </a:r>
            <a:r>
              <a:rPr sz="1100" spc="5" dirty="0">
                <a:latin typeface="Courier New"/>
                <a:cs typeface="Courier New"/>
              </a:rPr>
              <a:t>t</a:t>
            </a:r>
            <a:r>
              <a:rPr sz="1100" dirty="0">
                <a:latin typeface="Courier New"/>
                <a:cs typeface="Courier New"/>
              </a:rPr>
              <a:t>.</a:t>
            </a:r>
            <a:r>
              <a:rPr sz="1100" i="1" spc="-5" dirty="0">
                <a:latin typeface="Courier New"/>
                <a:cs typeface="Courier New"/>
              </a:rPr>
              <a:t>ge</a:t>
            </a:r>
            <a:r>
              <a:rPr sz="1100" i="1" spc="5" dirty="0">
                <a:latin typeface="Courier New"/>
                <a:cs typeface="Courier New"/>
              </a:rPr>
              <a:t>t</a:t>
            </a:r>
            <a:r>
              <a:rPr sz="1100" i="1" spc="-5" dirty="0">
                <a:latin typeface="Courier New"/>
                <a:cs typeface="Courier New"/>
              </a:rPr>
              <a:t>A</a:t>
            </a:r>
            <a:r>
              <a:rPr sz="1100" i="1" spc="5" dirty="0">
                <a:latin typeface="Courier New"/>
                <a:cs typeface="Courier New"/>
              </a:rPr>
              <a:t>c</a:t>
            </a:r>
            <a:r>
              <a:rPr sz="1100" i="1" spc="-5" dirty="0">
                <a:latin typeface="Courier New"/>
                <a:cs typeface="Courier New"/>
              </a:rPr>
              <a:t>tionIn</a:t>
            </a:r>
            <a:r>
              <a:rPr sz="1100" i="1" spc="5" dirty="0">
                <a:latin typeface="Courier New"/>
                <a:cs typeface="Courier New"/>
              </a:rPr>
              <a:t>d</a:t>
            </a:r>
            <a:r>
              <a:rPr sz="1100" i="1" spc="-5" dirty="0">
                <a:latin typeface="Courier New"/>
                <a:cs typeface="Courier New"/>
              </a:rPr>
              <a:t>ex</a:t>
            </a:r>
            <a:r>
              <a:rPr sz="1100" spc="-5" dirty="0">
                <a:latin typeface="Courier New"/>
                <a:cs typeface="Courier New"/>
              </a:rPr>
              <a:t>(e</a:t>
            </a:r>
            <a:r>
              <a:rPr sz="1100" spc="5" dirty="0">
                <a:latin typeface="Courier New"/>
                <a:cs typeface="Courier New"/>
              </a:rPr>
              <a:t>v</a:t>
            </a:r>
            <a:r>
              <a:rPr sz="1100" spc="-5" dirty="0">
                <a:latin typeface="Courier New"/>
                <a:cs typeface="Courier New"/>
              </a:rPr>
              <a:t>ent</a:t>
            </a:r>
            <a:r>
              <a:rPr sz="1100" spc="5" dirty="0">
                <a:latin typeface="Courier New"/>
                <a:cs typeface="Courier New"/>
              </a:rPr>
              <a:t>)</a:t>
            </a:r>
            <a:r>
              <a:rPr sz="1100" dirty="0">
                <a:latin typeface="Courier New"/>
                <a:cs typeface="Courier New"/>
              </a:rPr>
              <a:t>;</a:t>
            </a:r>
            <a:endParaRPr sz="1100">
              <a:latin typeface="Courier New"/>
              <a:cs typeface="Courier New"/>
            </a:endParaRPr>
          </a:p>
          <a:p>
            <a:pPr marL="1087755">
              <a:lnSpc>
                <a:spcPct val="100000"/>
              </a:lnSpc>
              <a:spcBef>
                <a:spcPts val="204"/>
              </a:spcBef>
            </a:pPr>
            <a:r>
              <a:rPr sz="1100" b="1" spc="-5" dirty="0">
                <a:solidFill>
                  <a:srgbClr val="00007F"/>
                </a:solidFill>
                <a:latin typeface="Courier New"/>
                <a:cs typeface="Courier New"/>
              </a:rPr>
              <a:t>f</a:t>
            </a:r>
            <a:r>
              <a:rPr sz="1100" b="1" spc="5" dirty="0">
                <a:solidFill>
                  <a:srgbClr val="00007F"/>
                </a:solidFill>
                <a:latin typeface="Courier New"/>
                <a:cs typeface="Courier New"/>
              </a:rPr>
              <a:t>l</a:t>
            </a:r>
            <a:r>
              <a:rPr sz="1100" b="1" spc="-5" dirty="0">
                <a:solidFill>
                  <a:srgbClr val="00007F"/>
                </a:solidFill>
                <a:latin typeface="Courier New"/>
                <a:cs typeface="Courier New"/>
              </a:rPr>
              <a:t>oa</a:t>
            </a:r>
            <a:r>
              <a:rPr sz="1100" b="1" dirty="0">
                <a:solidFill>
                  <a:srgbClr val="00007F"/>
                </a:solidFill>
                <a:latin typeface="Courier New"/>
                <a:cs typeface="Courier New"/>
              </a:rPr>
              <a:t>t</a:t>
            </a:r>
            <a:r>
              <a:rPr sz="1100" b="1" dirty="0">
                <a:solidFill>
                  <a:srgbClr val="00007F"/>
                </a:solidFill>
                <a:latin typeface="Times New Roman"/>
                <a:cs typeface="Times New Roman"/>
              </a:rPr>
              <a:t> </a:t>
            </a:r>
            <a:r>
              <a:rPr sz="1100" b="1" spc="105" dirty="0">
                <a:solidFill>
                  <a:srgbClr val="00007F"/>
                </a:solidFill>
                <a:latin typeface="Times New Roman"/>
                <a:cs typeface="Times New Roman"/>
              </a:rPr>
              <a:t> </a:t>
            </a:r>
            <a:r>
              <a:rPr sz="1100" dirty="0">
                <a:latin typeface="Courier New"/>
                <a:cs typeface="Courier New"/>
              </a:rPr>
              <a:t>x</a:t>
            </a:r>
            <a:r>
              <a:rPr sz="1100" dirty="0">
                <a:latin typeface="Times New Roman"/>
                <a:cs typeface="Times New Roman"/>
              </a:rPr>
              <a:t> </a:t>
            </a:r>
            <a:r>
              <a:rPr sz="1100" spc="120" dirty="0">
                <a:latin typeface="Times New Roman"/>
                <a:cs typeface="Times New Roman"/>
              </a:rPr>
              <a:t> </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spc="5" dirty="0">
                <a:latin typeface="Courier New"/>
                <a:cs typeface="Courier New"/>
              </a:rPr>
              <a:t>e</a:t>
            </a:r>
            <a:r>
              <a:rPr sz="1100" spc="-5" dirty="0">
                <a:latin typeface="Courier New"/>
                <a:cs typeface="Courier New"/>
              </a:rPr>
              <a:t>v</a:t>
            </a:r>
            <a:r>
              <a:rPr sz="1100" spc="5" dirty="0">
                <a:latin typeface="Courier New"/>
                <a:cs typeface="Courier New"/>
              </a:rPr>
              <a:t>e</a:t>
            </a:r>
            <a:r>
              <a:rPr sz="1100" spc="-5" dirty="0">
                <a:latin typeface="Courier New"/>
                <a:cs typeface="Courier New"/>
              </a:rPr>
              <a:t>nt.get</a:t>
            </a:r>
            <a:r>
              <a:rPr sz="1100" spc="5" dirty="0">
                <a:latin typeface="Courier New"/>
                <a:cs typeface="Courier New"/>
              </a:rPr>
              <a:t>X</a:t>
            </a:r>
            <a:r>
              <a:rPr sz="1100" spc="-5" dirty="0">
                <a:latin typeface="Courier New"/>
                <a:cs typeface="Courier New"/>
              </a:rPr>
              <a:t>();</a:t>
            </a:r>
            <a:endParaRPr sz="1100">
              <a:latin typeface="Courier New"/>
              <a:cs typeface="Courier New"/>
            </a:endParaRPr>
          </a:p>
          <a:p>
            <a:pPr marL="1087755">
              <a:lnSpc>
                <a:spcPct val="100000"/>
              </a:lnSpc>
              <a:spcBef>
                <a:spcPts val="195"/>
              </a:spcBef>
            </a:pPr>
            <a:r>
              <a:rPr sz="1100" b="1" spc="-5" dirty="0">
                <a:solidFill>
                  <a:srgbClr val="00007F"/>
                </a:solidFill>
                <a:latin typeface="Courier New"/>
                <a:cs typeface="Courier New"/>
              </a:rPr>
              <a:t>f</a:t>
            </a:r>
            <a:r>
              <a:rPr sz="1100" b="1" spc="5" dirty="0">
                <a:solidFill>
                  <a:srgbClr val="00007F"/>
                </a:solidFill>
                <a:latin typeface="Courier New"/>
                <a:cs typeface="Courier New"/>
              </a:rPr>
              <a:t>l</a:t>
            </a:r>
            <a:r>
              <a:rPr sz="1100" b="1" spc="-5" dirty="0">
                <a:solidFill>
                  <a:srgbClr val="00007F"/>
                </a:solidFill>
                <a:latin typeface="Courier New"/>
                <a:cs typeface="Courier New"/>
              </a:rPr>
              <a:t>oa</a:t>
            </a:r>
            <a:r>
              <a:rPr sz="1100" b="1" dirty="0">
                <a:solidFill>
                  <a:srgbClr val="00007F"/>
                </a:solidFill>
                <a:latin typeface="Courier New"/>
                <a:cs typeface="Courier New"/>
              </a:rPr>
              <a:t>t</a:t>
            </a:r>
            <a:r>
              <a:rPr sz="1100" b="1" dirty="0">
                <a:solidFill>
                  <a:srgbClr val="00007F"/>
                </a:solidFill>
                <a:latin typeface="Times New Roman"/>
                <a:cs typeface="Times New Roman"/>
              </a:rPr>
              <a:t> </a:t>
            </a:r>
            <a:r>
              <a:rPr sz="1100" b="1" spc="105" dirty="0">
                <a:solidFill>
                  <a:srgbClr val="00007F"/>
                </a:solidFill>
                <a:latin typeface="Times New Roman"/>
                <a:cs typeface="Times New Roman"/>
              </a:rPr>
              <a:t> </a:t>
            </a:r>
            <a:r>
              <a:rPr sz="1100" dirty="0">
                <a:latin typeface="Courier New"/>
                <a:cs typeface="Courier New"/>
              </a:rPr>
              <a:t>y</a:t>
            </a:r>
            <a:r>
              <a:rPr sz="1100" dirty="0">
                <a:latin typeface="Times New Roman"/>
                <a:cs typeface="Times New Roman"/>
              </a:rPr>
              <a:t> </a:t>
            </a:r>
            <a:r>
              <a:rPr sz="1100" spc="120" dirty="0">
                <a:latin typeface="Times New Roman"/>
                <a:cs typeface="Times New Roman"/>
              </a:rPr>
              <a:t> </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spc="5" dirty="0">
                <a:latin typeface="Courier New"/>
                <a:cs typeface="Courier New"/>
              </a:rPr>
              <a:t>e</a:t>
            </a:r>
            <a:r>
              <a:rPr sz="1100" spc="-5" dirty="0">
                <a:latin typeface="Courier New"/>
                <a:cs typeface="Courier New"/>
              </a:rPr>
              <a:t>v</a:t>
            </a:r>
            <a:r>
              <a:rPr sz="1100" spc="5" dirty="0">
                <a:latin typeface="Courier New"/>
                <a:cs typeface="Courier New"/>
              </a:rPr>
              <a:t>e</a:t>
            </a:r>
            <a:r>
              <a:rPr sz="1100" spc="-5" dirty="0">
                <a:latin typeface="Courier New"/>
                <a:cs typeface="Courier New"/>
              </a:rPr>
              <a:t>nt.get</a:t>
            </a:r>
            <a:r>
              <a:rPr sz="1100" spc="5" dirty="0">
                <a:latin typeface="Courier New"/>
                <a:cs typeface="Courier New"/>
              </a:rPr>
              <a:t>Y</a:t>
            </a:r>
            <a:r>
              <a:rPr sz="1100" spc="-5" dirty="0">
                <a:latin typeface="Courier New"/>
                <a:cs typeface="Courier New"/>
              </a:rPr>
              <a:t>();</a:t>
            </a:r>
            <a:endParaRPr sz="1100">
              <a:latin typeface="Courier New"/>
              <a:cs typeface="Courier New"/>
            </a:endParaRPr>
          </a:p>
          <a:p>
            <a:pPr marL="1095375">
              <a:lnSpc>
                <a:spcPct val="100000"/>
              </a:lnSpc>
              <a:spcBef>
                <a:spcPts val="204"/>
              </a:spcBef>
            </a:pPr>
            <a:r>
              <a:rPr sz="1100" spc="-5" dirty="0">
                <a:latin typeface="Courier New"/>
                <a:cs typeface="Courier New"/>
              </a:rPr>
              <a:t>Poi</a:t>
            </a:r>
            <a:r>
              <a:rPr sz="1100" spc="5" dirty="0">
                <a:latin typeface="Courier New"/>
                <a:cs typeface="Courier New"/>
              </a:rPr>
              <a:t>n</a:t>
            </a:r>
            <a:r>
              <a:rPr sz="1100" dirty="0">
                <a:latin typeface="Courier New"/>
                <a:cs typeface="Courier New"/>
              </a:rPr>
              <a:t>t</a:t>
            </a:r>
            <a:r>
              <a:rPr sz="1100" dirty="0">
                <a:latin typeface="Times New Roman"/>
                <a:cs typeface="Times New Roman"/>
              </a:rPr>
              <a:t> </a:t>
            </a:r>
            <a:r>
              <a:rPr sz="1100" spc="114" dirty="0">
                <a:latin typeface="Times New Roman"/>
                <a:cs typeface="Times New Roman"/>
              </a:rPr>
              <a:t> </a:t>
            </a:r>
            <a:r>
              <a:rPr sz="1100" spc="-5" dirty="0">
                <a:latin typeface="Courier New"/>
                <a:cs typeface="Courier New"/>
              </a:rPr>
              <a:t>po</a:t>
            </a:r>
            <a:r>
              <a:rPr sz="1100" dirty="0">
                <a:latin typeface="Courier New"/>
                <a:cs typeface="Courier New"/>
              </a:rPr>
              <a:t>s</a:t>
            </a:r>
            <a:r>
              <a:rPr sz="1100" dirty="0">
                <a:latin typeface="Times New Roman"/>
                <a:cs typeface="Times New Roman"/>
              </a:rPr>
              <a:t> </a:t>
            </a:r>
            <a:r>
              <a:rPr sz="1100" spc="105" dirty="0">
                <a:latin typeface="Times New Roman"/>
                <a:cs typeface="Times New Roman"/>
              </a:rPr>
              <a:t> </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spc="5" dirty="0">
                <a:latin typeface="Courier New"/>
                <a:cs typeface="Courier New"/>
              </a:rPr>
              <a:t>c</a:t>
            </a:r>
            <a:r>
              <a:rPr sz="1100" spc="-5" dirty="0">
                <a:latin typeface="Courier New"/>
                <a:cs typeface="Courier New"/>
              </a:rPr>
              <a:t>onve</a:t>
            </a:r>
            <a:r>
              <a:rPr sz="1100" spc="5" dirty="0">
                <a:latin typeface="Courier New"/>
                <a:cs typeface="Courier New"/>
              </a:rPr>
              <a:t>r</a:t>
            </a:r>
            <a:r>
              <a:rPr sz="1100" spc="-5" dirty="0">
                <a:latin typeface="Courier New"/>
                <a:cs typeface="Courier New"/>
              </a:rPr>
              <a:t>tTo</a:t>
            </a:r>
            <a:r>
              <a:rPr sz="1100" spc="5" dirty="0">
                <a:latin typeface="Courier New"/>
                <a:cs typeface="Courier New"/>
              </a:rPr>
              <a:t>u</a:t>
            </a:r>
            <a:r>
              <a:rPr sz="1100" spc="-5" dirty="0">
                <a:latin typeface="Courier New"/>
                <a:cs typeface="Courier New"/>
              </a:rPr>
              <a:t>c</a:t>
            </a:r>
            <a:r>
              <a:rPr sz="1100" spc="5" dirty="0">
                <a:latin typeface="Courier New"/>
                <a:cs typeface="Courier New"/>
              </a:rPr>
              <a:t>h</a:t>
            </a:r>
            <a:r>
              <a:rPr sz="1100" spc="-5" dirty="0">
                <a:latin typeface="Courier New"/>
                <a:cs typeface="Courier New"/>
              </a:rPr>
              <a:t>PosToM</a:t>
            </a:r>
            <a:r>
              <a:rPr sz="1100" spc="5" dirty="0">
                <a:latin typeface="Courier New"/>
                <a:cs typeface="Courier New"/>
              </a:rPr>
              <a:t>a</a:t>
            </a:r>
            <a:r>
              <a:rPr sz="1100" spc="-5" dirty="0">
                <a:latin typeface="Courier New"/>
                <a:cs typeface="Courier New"/>
              </a:rPr>
              <a:t>zeCe</a:t>
            </a:r>
            <a:r>
              <a:rPr sz="1100" spc="5" dirty="0">
                <a:latin typeface="Courier New"/>
                <a:cs typeface="Courier New"/>
              </a:rPr>
              <a:t>l</a:t>
            </a:r>
            <a:r>
              <a:rPr sz="1100" dirty="0">
                <a:latin typeface="Courier New"/>
                <a:cs typeface="Courier New"/>
              </a:rPr>
              <a:t>l</a:t>
            </a:r>
            <a:r>
              <a:rPr sz="1100" spc="-5" dirty="0">
                <a:latin typeface="Courier New"/>
                <a:cs typeface="Courier New"/>
              </a:rPr>
              <a:t>(x</a:t>
            </a:r>
            <a:r>
              <a:rPr sz="1100" dirty="0">
                <a:latin typeface="Courier New"/>
                <a:cs typeface="Courier New"/>
              </a:rPr>
              <a:t>,</a:t>
            </a:r>
            <a:r>
              <a:rPr sz="1100" dirty="0">
                <a:latin typeface="Times New Roman"/>
                <a:cs typeface="Times New Roman"/>
              </a:rPr>
              <a:t> </a:t>
            </a:r>
            <a:r>
              <a:rPr sz="1100" spc="120" dirty="0">
                <a:latin typeface="Times New Roman"/>
                <a:cs typeface="Times New Roman"/>
              </a:rPr>
              <a:t> </a:t>
            </a:r>
            <a:r>
              <a:rPr sz="1100" spc="5" dirty="0">
                <a:latin typeface="Courier New"/>
                <a:cs typeface="Courier New"/>
              </a:rPr>
              <a:t>y</a:t>
            </a:r>
            <a:r>
              <a:rPr sz="1100" spc="-5" dirty="0">
                <a:latin typeface="Courier New"/>
                <a:cs typeface="Courier New"/>
              </a:rPr>
              <a:t>);</a:t>
            </a:r>
            <a:endParaRPr sz="1100">
              <a:latin typeface="Courier New"/>
              <a:cs typeface="Courier New"/>
            </a:endParaRPr>
          </a:p>
          <a:p>
            <a:pPr marL="1095375">
              <a:lnSpc>
                <a:spcPct val="100000"/>
              </a:lnSpc>
              <a:spcBef>
                <a:spcPts val="190"/>
              </a:spcBef>
            </a:pPr>
            <a:r>
              <a:rPr sz="1100" b="1" spc="-5" dirty="0">
                <a:solidFill>
                  <a:srgbClr val="00007F"/>
                </a:solidFill>
                <a:latin typeface="Courier New"/>
                <a:cs typeface="Courier New"/>
              </a:rPr>
              <a:t>i</a:t>
            </a:r>
            <a:r>
              <a:rPr sz="1100" b="1" dirty="0">
                <a:solidFill>
                  <a:srgbClr val="00007F"/>
                </a:solidFill>
                <a:latin typeface="Courier New"/>
                <a:cs typeface="Courier New"/>
              </a:rPr>
              <a:t>f</a:t>
            </a:r>
            <a:r>
              <a:rPr sz="1100" b="1" dirty="0">
                <a:solidFill>
                  <a:srgbClr val="00007F"/>
                </a:solidFill>
                <a:latin typeface="Times New Roman"/>
                <a:cs typeface="Times New Roman"/>
              </a:rPr>
              <a:t> </a:t>
            </a:r>
            <a:r>
              <a:rPr sz="1100" b="1" spc="105" dirty="0">
                <a:solidFill>
                  <a:srgbClr val="00007F"/>
                </a:solidFill>
                <a:latin typeface="Times New Roman"/>
                <a:cs typeface="Times New Roman"/>
              </a:rPr>
              <a:t> </a:t>
            </a:r>
            <a:r>
              <a:rPr sz="1100" spc="5" dirty="0">
                <a:latin typeface="Courier New"/>
                <a:cs typeface="Courier New"/>
              </a:rPr>
              <a:t>(</a:t>
            </a:r>
            <a:r>
              <a:rPr sz="1100" spc="-5" dirty="0">
                <a:latin typeface="Courier New"/>
                <a:cs typeface="Courier New"/>
              </a:rPr>
              <a:t>p</a:t>
            </a:r>
            <a:r>
              <a:rPr sz="1100" spc="5" dirty="0">
                <a:latin typeface="Courier New"/>
                <a:cs typeface="Courier New"/>
              </a:rPr>
              <a:t>o</a:t>
            </a:r>
            <a:r>
              <a:rPr sz="1100" spc="-5" dirty="0">
                <a:latin typeface="Courier New"/>
                <a:cs typeface="Courier New"/>
              </a:rPr>
              <a:t>s.equa</a:t>
            </a:r>
            <a:r>
              <a:rPr sz="1100" spc="5" dirty="0">
                <a:latin typeface="Courier New"/>
                <a:cs typeface="Courier New"/>
              </a:rPr>
              <a:t>l</a:t>
            </a:r>
            <a:r>
              <a:rPr sz="1100" spc="-5" dirty="0">
                <a:latin typeface="Courier New"/>
                <a:cs typeface="Courier New"/>
              </a:rPr>
              <a:t>s(</a:t>
            </a:r>
            <a:r>
              <a:rPr sz="1100" b="1" spc="-5" dirty="0">
                <a:solidFill>
                  <a:srgbClr val="650D79"/>
                </a:solidFill>
                <a:latin typeface="Courier New"/>
                <a:cs typeface="Courier New"/>
              </a:rPr>
              <a:t>pl</a:t>
            </a:r>
            <a:r>
              <a:rPr sz="1100" b="1" spc="5" dirty="0">
                <a:solidFill>
                  <a:srgbClr val="650D79"/>
                </a:solidFill>
                <a:latin typeface="Courier New"/>
                <a:cs typeface="Courier New"/>
              </a:rPr>
              <a:t>a</a:t>
            </a:r>
            <a:r>
              <a:rPr sz="1100" b="1" spc="-5" dirty="0">
                <a:solidFill>
                  <a:srgbClr val="650D79"/>
                </a:solidFill>
                <a:latin typeface="Courier New"/>
                <a:cs typeface="Courier New"/>
              </a:rPr>
              <a:t>yer</a:t>
            </a:r>
            <a:r>
              <a:rPr sz="1100" b="1" spc="5" dirty="0">
                <a:solidFill>
                  <a:srgbClr val="650D79"/>
                </a:solidFill>
                <a:latin typeface="Courier New"/>
                <a:cs typeface="Courier New"/>
              </a:rPr>
              <a:t>P</a:t>
            </a:r>
            <a:r>
              <a:rPr sz="1100" b="1" spc="-5" dirty="0">
                <a:solidFill>
                  <a:srgbClr val="650D79"/>
                </a:solidFill>
                <a:latin typeface="Courier New"/>
                <a:cs typeface="Courier New"/>
              </a:rPr>
              <a:t>o</a:t>
            </a:r>
            <a:r>
              <a:rPr sz="1100" b="1" spc="5" dirty="0">
                <a:solidFill>
                  <a:srgbClr val="650D79"/>
                </a:solidFill>
                <a:latin typeface="Courier New"/>
                <a:cs typeface="Courier New"/>
              </a:rPr>
              <a:t>s</a:t>
            </a:r>
            <a:r>
              <a:rPr sz="1100" spc="-5" dirty="0">
                <a:latin typeface="Courier New"/>
                <a:cs typeface="Courier New"/>
              </a:rPr>
              <a:t>))</a:t>
            </a:r>
            <a:endParaRPr sz="1100">
              <a:latin typeface="Courier New"/>
              <a:cs typeface="Courier New"/>
            </a:endParaRPr>
          </a:p>
          <a:p>
            <a:pPr marL="1095375" marR="2914650" indent="336550">
              <a:lnSpc>
                <a:spcPct val="114500"/>
              </a:lnSpc>
              <a:spcBef>
                <a:spcPts val="10"/>
              </a:spcBef>
            </a:pPr>
            <a:r>
              <a:rPr sz="1100" b="1" spc="-5" dirty="0">
                <a:solidFill>
                  <a:srgbClr val="650D79"/>
                </a:solidFill>
                <a:latin typeface="Courier New"/>
                <a:cs typeface="Courier New"/>
              </a:rPr>
              <a:t>i</a:t>
            </a:r>
            <a:r>
              <a:rPr sz="1100" b="1" spc="5" dirty="0">
                <a:solidFill>
                  <a:srgbClr val="650D79"/>
                </a:solidFill>
                <a:latin typeface="Courier New"/>
                <a:cs typeface="Courier New"/>
              </a:rPr>
              <a:t>s</a:t>
            </a:r>
            <a:r>
              <a:rPr sz="1100" b="1" spc="-5" dirty="0">
                <a:solidFill>
                  <a:srgbClr val="650D79"/>
                </a:solidFill>
                <a:latin typeface="Courier New"/>
                <a:cs typeface="Courier New"/>
              </a:rPr>
              <a:t>Player</a:t>
            </a:r>
            <a:r>
              <a:rPr sz="1100" b="1" spc="5" dirty="0">
                <a:solidFill>
                  <a:srgbClr val="650D79"/>
                </a:solidFill>
                <a:latin typeface="Courier New"/>
                <a:cs typeface="Courier New"/>
              </a:rPr>
              <a:t>M</a:t>
            </a:r>
            <a:r>
              <a:rPr sz="1100" b="1" spc="-5" dirty="0">
                <a:solidFill>
                  <a:srgbClr val="650D79"/>
                </a:solidFill>
                <a:latin typeface="Courier New"/>
                <a:cs typeface="Courier New"/>
              </a:rPr>
              <a:t>ovin</a:t>
            </a:r>
            <a:r>
              <a:rPr sz="1100" b="1" dirty="0">
                <a:solidFill>
                  <a:srgbClr val="650D79"/>
                </a:solidFill>
                <a:latin typeface="Courier New"/>
                <a:cs typeface="Courier New"/>
              </a:rPr>
              <a:t>g</a:t>
            </a:r>
            <a:r>
              <a:rPr sz="1100" b="1" dirty="0">
                <a:solidFill>
                  <a:srgbClr val="650D79"/>
                </a:solidFill>
                <a:latin typeface="Times New Roman"/>
                <a:cs typeface="Times New Roman"/>
              </a:rPr>
              <a:t> </a:t>
            </a:r>
            <a:r>
              <a:rPr sz="1100" b="1" spc="114" dirty="0">
                <a:solidFill>
                  <a:srgbClr val="650D79"/>
                </a:solidFill>
                <a:latin typeface="Times New Roman"/>
                <a:cs typeface="Times New Roman"/>
              </a:rPr>
              <a:t> </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b="1" spc="5" dirty="0">
                <a:solidFill>
                  <a:srgbClr val="00007F"/>
                </a:solidFill>
                <a:latin typeface="Courier New"/>
                <a:cs typeface="Courier New"/>
              </a:rPr>
              <a:t>t</a:t>
            </a:r>
            <a:r>
              <a:rPr sz="1100" b="1" spc="-5" dirty="0">
                <a:solidFill>
                  <a:srgbClr val="00007F"/>
                </a:solidFill>
                <a:latin typeface="Courier New"/>
                <a:cs typeface="Courier New"/>
              </a:rPr>
              <a:t>r</a:t>
            </a:r>
            <a:r>
              <a:rPr sz="1100" b="1" spc="5" dirty="0">
                <a:solidFill>
                  <a:srgbClr val="00007F"/>
                </a:solidFill>
                <a:latin typeface="Courier New"/>
                <a:cs typeface="Courier New"/>
              </a:rPr>
              <a:t>u</a:t>
            </a:r>
            <a:r>
              <a:rPr sz="1100" b="1" spc="-5" dirty="0">
                <a:solidFill>
                  <a:srgbClr val="00007F"/>
                </a:solidFill>
                <a:latin typeface="Courier New"/>
                <a:cs typeface="Courier New"/>
              </a:rPr>
              <a:t>e</a:t>
            </a:r>
            <a:r>
              <a:rPr sz="1100" dirty="0">
                <a:latin typeface="Courier New"/>
                <a:cs typeface="Courier New"/>
              </a:rPr>
              <a:t>;</a:t>
            </a:r>
            <a:r>
              <a:rPr sz="1100" dirty="0">
                <a:latin typeface="Times New Roman"/>
                <a:cs typeface="Times New Roman"/>
              </a:rPr>
              <a:t> </a:t>
            </a:r>
            <a:r>
              <a:rPr sz="1100" b="1" spc="-5" dirty="0">
                <a:solidFill>
                  <a:srgbClr val="00007F"/>
                </a:solidFill>
                <a:latin typeface="Courier New"/>
                <a:cs typeface="Courier New"/>
              </a:rPr>
              <a:t>bre</a:t>
            </a:r>
            <a:r>
              <a:rPr sz="1100" b="1" spc="5" dirty="0">
                <a:solidFill>
                  <a:srgbClr val="00007F"/>
                </a:solidFill>
                <a:latin typeface="Courier New"/>
                <a:cs typeface="Courier New"/>
              </a:rPr>
              <a:t>a</a:t>
            </a:r>
            <a:r>
              <a:rPr sz="1100" b="1" spc="-5" dirty="0">
                <a:solidFill>
                  <a:srgbClr val="00007F"/>
                </a:solidFill>
                <a:latin typeface="Courier New"/>
                <a:cs typeface="Courier New"/>
              </a:rPr>
              <a:t>k</a:t>
            </a:r>
            <a:r>
              <a:rPr sz="1100" dirty="0">
                <a:latin typeface="Courier New"/>
                <a:cs typeface="Courier New"/>
              </a:rPr>
              <a:t>;</a:t>
            </a:r>
            <a:endParaRPr sz="1100">
              <a:latin typeface="Courier New"/>
              <a:cs typeface="Courier New"/>
            </a:endParaRPr>
          </a:p>
          <a:p>
            <a:pPr marL="758825">
              <a:lnSpc>
                <a:spcPct val="100000"/>
              </a:lnSpc>
              <a:spcBef>
                <a:spcPts val="204"/>
              </a:spcBef>
            </a:pPr>
            <a:r>
              <a:rPr sz="1100" dirty="0">
                <a:latin typeface="Courier New"/>
                <a:cs typeface="Courier New"/>
              </a:rPr>
              <a:t>}</a:t>
            </a:r>
            <a:endParaRPr sz="1100">
              <a:latin typeface="Courier New"/>
              <a:cs typeface="Courier New"/>
            </a:endParaRPr>
          </a:p>
          <a:p>
            <a:pPr marR="2072005" algn="ctr">
              <a:lnSpc>
                <a:spcPct val="100000"/>
              </a:lnSpc>
              <a:spcBef>
                <a:spcPts val="195"/>
              </a:spcBef>
            </a:pPr>
            <a:r>
              <a:rPr sz="1100" b="1" spc="-5" dirty="0">
                <a:solidFill>
                  <a:srgbClr val="00007F"/>
                </a:solidFill>
                <a:latin typeface="Courier New"/>
                <a:cs typeface="Courier New"/>
              </a:rPr>
              <a:t>cas</a:t>
            </a:r>
            <a:r>
              <a:rPr sz="1100" b="1" dirty="0">
                <a:solidFill>
                  <a:srgbClr val="00007F"/>
                </a:solidFill>
                <a:latin typeface="Courier New"/>
                <a:cs typeface="Courier New"/>
              </a:rPr>
              <a:t>e</a:t>
            </a:r>
            <a:r>
              <a:rPr sz="1100" b="1" dirty="0">
                <a:solidFill>
                  <a:srgbClr val="00007F"/>
                </a:solidFill>
                <a:latin typeface="Times New Roman"/>
                <a:cs typeface="Times New Roman"/>
              </a:rPr>
              <a:t> </a:t>
            </a:r>
            <a:r>
              <a:rPr sz="1100" b="1" spc="114" dirty="0">
                <a:solidFill>
                  <a:srgbClr val="00007F"/>
                </a:solidFill>
                <a:latin typeface="Times New Roman"/>
                <a:cs typeface="Times New Roman"/>
              </a:rPr>
              <a:t> </a:t>
            </a:r>
            <a:r>
              <a:rPr sz="1100" spc="-5" dirty="0">
                <a:latin typeface="Courier New"/>
                <a:cs typeface="Courier New"/>
              </a:rPr>
              <a:t>Mo</a:t>
            </a:r>
            <a:r>
              <a:rPr sz="1100" spc="5" dirty="0">
                <a:latin typeface="Courier New"/>
                <a:cs typeface="Courier New"/>
              </a:rPr>
              <a:t>t</a:t>
            </a:r>
            <a:r>
              <a:rPr sz="1100" spc="-5" dirty="0">
                <a:latin typeface="Courier New"/>
                <a:cs typeface="Courier New"/>
              </a:rPr>
              <a:t>i</a:t>
            </a:r>
            <a:r>
              <a:rPr sz="1100" spc="5" dirty="0">
                <a:latin typeface="Courier New"/>
                <a:cs typeface="Courier New"/>
              </a:rPr>
              <a:t>o</a:t>
            </a:r>
            <a:r>
              <a:rPr sz="1100" spc="-5" dirty="0">
                <a:latin typeface="Courier New"/>
                <a:cs typeface="Courier New"/>
              </a:rPr>
              <a:t>nEvent</a:t>
            </a:r>
            <a:r>
              <a:rPr sz="1100" spc="5" dirty="0">
                <a:latin typeface="Courier New"/>
                <a:cs typeface="Courier New"/>
              </a:rPr>
              <a:t>.</a:t>
            </a:r>
            <a:r>
              <a:rPr sz="1100" b="1" i="1" spc="-5" dirty="0">
                <a:solidFill>
                  <a:srgbClr val="650D79"/>
                </a:solidFill>
                <a:latin typeface="Courier New"/>
                <a:cs typeface="Courier New"/>
              </a:rPr>
              <a:t>ACTI</a:t>
            </a:r>
            <a:r>
              <a:rPr sz="1100" b="1" i="1" spc="5" dirty="0">
                <a:solidFill>
                  <a:srgbClr val="650D79"/>
                </a:solidFill>
                <a:latin typeface="Courier New"/>
                <a:cs typeface="Courier New"/>
              </a:rPr>
              <a:t>O</a:t>
            </a:r>
            <a:r>
              <a:rPr sz="1100" b="1" i="1" spc="-5" dirty="0">
                <a:solidFill>
                  <a:srgbClr val="650D79"/>
                </a:solidFill>
                <a:latin typeface="Courier New"/>
                <a:cs typeface="Courier New"/>
              </a:rPr>
              <a:t>N_M</a:t>
            </a:r>
            <a:r>
              <a:rPr sz="1100" b="1" i="1" spc="5" dirty="0">
                <a:solidFill>
                  <a:srgbClr val="650D79"/>
                </a:solidFill>
                <a:latin typeface="Courier New"/>
                <a:cs typeface="Courier New"/>
              </a:rPr>
              <a:t>O</a:t>
            </a:r>
            <a:r>
              <a:rPr sz="1100" b="1" i="1" spc="-5" dirty="0">
                <a:solidFill>
                  <a:srgbClr val="650D79"/>
                </a:solidFill>
                <a:latin typeface="Courier New"/>
                <a:cs typeface="Courier New"/>
              </a:rPr>
              <a:t>V</a:t>
            </a:r>
            <a:r>
              <a:rPr sz="1100" b="1" i="1" spc="5" dirty="0">
                <a:solidFill>
                  <a:srgbClr val="650D79"/>
                </a:solidFill>
                <a:latin typeface="Courier New"/>
                <a:cs typeface="Courier New"/>
              </a:rPr>
              <a:t>E</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dirty="0">
                <a:latin typeface="Courier New"/>
                <a:cs typeface="Courier New"/>
              </a:rPr>
              <a:t>{</a:t>
            </a:r>
            <a:endParaRPr sz="1100">
              <a:latin typeface="Courier New"/>
              <a:cs typeface="Courier New"/>
            </a:endParaRPr>
          </a:p>
          <a:p>
            <a:pPr marL="1095375">
              <a:lnSpc>
                <a:spcPct val="100000"/>
              </a:lnSpc>
              <a:spcBef>
                <a:spcPts val="204"/>
              </a:spcBef>
            </a:pPr>
            <a:r>
              <a:rPr sz="1100" b="1" spc="-5" dirty="0">
                <a:solidFill>
                  <a:srgbClr val="00007F"/>
                </a:solidFill>
                <a:latin typeface="Courier New"/>
                <a:cs typeface="Courier New"/>
              </a:rPr>
              <a:t>i</a:t>
            </a:r>
            <a:r>
              <a:rPr sz="1100" b="1" dirty="0">
                <a:solidFill>
                  <a:srgbClr val="00007F"/>
                </a:solidFill>
                <a:latin typeface="Courier New"/>
                <a:cs typeface="Courier New"/>
              </a:rPr>
              <a:t>f</a:t>
            </a:r>
            <a:r>
              <a:rPr sz="1100" b="1" dirty="0">
                <a:solidFill>
                  <a:srgbClr val="00007F"/>
                </a:solidFill>
                <a:latin typeface="Times New Roman"/>
                <a:cs typeface="Times New Roman"/>
              </a:rPr>
              <a:t> </a:t>
            </a:r>
            <a:r>
              <a:rPr sz="1100" b="1" spc="105" dirty="0">
                <a:solidFill>
                  <a:srgbClr val="00007F"/>
                </a:solidFill>
                <a:latin typeface="Times New Roman"/>
                <a:cs typeface="Times New Roman"/>
              </a:rPr>
              <a:t> </a:t>
            </a:r>
            <a:r>
              <a:rPr sz="1100" spc="5" dirty="0">
                <a:latin typeface="Courier New"/>
                <a:cs typeface="Courier New"/>
              </a:rPr>
              <a:t>(</a:t>
            </a:r>
            <a:r>
              <a:rPr sz="1100" spc="-5" dirty="0">
                <a:latin typeface="Courier New"/>
                <a:cs typeface="Courier New"/>
              </a:rPr>
              <a:t>!</a:t>
            </a:r>
            <a:r>
              <a:rPr sz="1100" b="1" spc="5" dirty="0">
                <a:solidFill>
                  <a:srgbClr val="650D79"/>
                </a:solidFill>
                <a:latin typeface="Courier New"/>
                <a:cs typeface="Courier New"/>
              </a:rPr>
              <a:t>i</a:t>
            </a:r>
            <a:r>
              <a:rPr sz="1100" b="1" spc="-5" dirty="0">
                <a:solidFill>
                  <a:srgbClr val="650D79"/>
                </a:solidFill>
                <a:latin typeface="Courier New"/>
                <a:cs typeface="Courier New"/>
              </a:rPr>
              <a:t>sPlaye</a:t>
            </a:r>
            <a:r>
              <a:rPr sz="1100" b="1" spc="5" dirty="0">
                <a:solidFill>
                  <a:srgbClr val="650D79"/>
                </a:solidFill>
                <a:latin typeface="Courier New"/>
                <a:cs typeface="Courier New"/>
              </a:rPr>
              <a:t>r</a:t>
            </a:r>
            <a:r>
              <a:rPr sz="1100" b="1" spc="-5" dirty="0">
                <a:solidFill>
                  <a:srgbClr val="650D79"/>
                </a:solidFill>
                <a:latin typeface="Courier New"/>
                <a:cs typeface="Courier New"/>
              </a:rPr>
              <a:t>Movi</a:t>
            </a:r>
            <a:r>
              <a:rPr sz="1100" b="1" spc="5" dirty="0">
                <a:solidFill>
                  <a:srgbClr val="650D79"/>
                </a:solidFill>
                <a:latin typeface="Courier New"/>
                <a:cs typeface="Courier New"/>
              </a:rPr>
              <a:t>n</a:t>
            </a:r>
            <a:r>
              <a:rPr sz="1100" b="1" spc="-5" dirty="0">
                <a:solidFill>
                  <a:srgbClr val="650D79"/>
                </a:solidFill>
                <a:latin typeface="Courier New"/>
                <a:cs typeface="Courier New"/>
              </a:rPr>
              <a:t>g</a:t>
            </a:r>
            <a:r>
              <a:rPr sz="1100" dirty="0">
                <a:latin typeface="Courier New"/>
                <a:cs typeface="Courier New"/>
              </a:rPr>
              <a:t>)</a:t>
            </a:r>
            <a:endParaRPr sz="1100">
              <a:latin typeface="Courier New"/>
              <a:cs typeface="Courier New"/>
            </a:endParaRPr>
          </a:p>
          <a:p>
            <a:pPr marL="1432560">
              <a:lnSpc>
                <a:spcPct val="100000"/>
              </a:lnSpc>
              <a:spcBef>
                <a:spcPts val="190"/>
              </a:spcBef>
            </a:pPr>
            <a:r>
              <a:rPr sz="1100" b="1" spc="-5" dirty="0">
                <a:solidFill>
                  <a:srgbClr val="00007F"/>
                </a:solidFill>
                <a:latin typeface="Courier New"/>
                <a:cs typeface="Courier New"/>
              </a:rPr>
              <a:t>r</a:t>
            </a:r>
            <a:r>
              <a:rPr sz="1100" b="1" spc="5" dirty="0">
                <a:solidFill>
                  <a:srgbClr val="00007F"/>
                </a:solidFill>
                <a:latin typeface="Courier New"/>
                <a:cs typeface="Courier New"/>
              </a:rPr>
              <a:t>e</a:t>
            </a:r>
            <a:r>
              <a:rPr sz="1100" b="1" spc="-5" dirty="0">
                <a:solidFill>
                  <a:srgbClr val="00007F"/>
                </a:solidFill>
                <a:latin typeface="Courier New"/>
                <a:cs typeface="Courier New"/>
              </a:rPr>
              <a:t>tur</a:t>
            </a:r>
            <a:r>
              <a:rPr sz="1100" b="1" dirty="0">
                <a:solidFill>
                  <a:srgbClr val="00007F"/>
                </a:solidFill>
                <a:latin typeface="Courier New"/>
                <a:cs typeface="Courier New"/>
              </a:rPr>
              <a:t>n</a:t>
            </a:r>
            <a:r>
              <a:rPr sz="1100" b="1" dirty="0">
                <a:solidFill>
                  <a:srgbClr val="00007F"/>
                </a:solidFill>
                <a:latin typeface="Times New Roman"/>
                <a:cs typeface="Times New Roman"/>
              </a:rPr>
              <a:t> </a:t>
            </a:r>
            <a:r>
              <a:rPr sz="1100" b="1" spc="105" dirty="0">
                <a:solidFill>
                  <a:srgbClr val="00007F"/>
                </a:solidFill>
                <a:latin typeface="Times New Roman"/>
                <a:cs typeface="Times New Roman"/>
              </a:rPr>
              <a:t> </a:t>
            </a:r>
            <a:r>
              <a:rPr sz="1100" b="1" spc="-5" dirty="0">
                <a:solidFill>
                  <a:srgbClr val="00007F"/>
                </a:solidFill>
                <a:latin typeface="Courier New"/>
                <a:cs typeface="Courier New"/>
              </a:rPr>
              <a:t>t</a:t>
            </a:r>
            <a:r>
              <a:rPr sz="1100" b="1" spc="5" dirty="0">
                <a:solidFill>
                  <a:srgbClr val="00007F"/>
                </a:solidFill>
                <a:latin typeface="Courier New"/>
                <a:cs typeface="Courier New"/>
              </a:rPr>
              <a:t>r</a:t>
            </a:r>
            <a:r>
              <a:rPr sz="1100" b="1" spc="-5" dirty="0">
                <a:solidFill>
                  <a:srgbClr val="00007F"/>
                </a:solidFill>
                <a:latin typeface="Courier New"/>
                <a:cs typeface="Courier New"/>
              </a:rPr>
              <a:t>ue</a:t>
            </a:r>
            <a:r>
              <a:rPr sz="1100" dirty="0">
                <a:latin typeface="Courier New"/>
                <a:cs typeface="Courier New"/>
              </a:rPr>
              <a:t>;</a:t>
            </a:r>
            <a:endParaRPr sz="1100">
              <a:latin typeface="Courier New"/>
              <a:cs typeface="Courier New"/>
            </a:endParaRPr>
          </a:p>
          <a:p>
            <a:pPr marL="1095375">
              <a:lnSpc>
                <a:spcPct val="100000"/>
              </a:lnSpc>
              <a:spcBef>
                <a:spcPts val="204"/>
              </a:spcBef>
            </a:pPr>
            <a:r>
              <a:rPr sz="1100" b="1" spc="-5" dirty="0">
                <a:solidFill>
                  <a:srgbClr val="00007F"/>
                </a:solidFill>
                <a:latin typeface="Courier New"/>
                <a:cs typeface="Courier New"/>
              </a:rPr>
              <a:t>flo</a:t>
            </a:r>
            <a:r>
              <a:rPr sz="1100" b="1" spc="5" dirty="0">
                <a:solidFill>
                  <a:srgbClr val="00007F"/>
                </a:solidFill>
                <a:latin typeface="Courier New"/>
                <a:cs typeface="Courier New"/>
              </a:rPr>
              <a:t>a</a:t>
            </a:r>
            <a:r>
              <a:rPr sz="1100" b="1" dirty="0">
                <a:solidFill>
                  <a:srgbClr val="00007F"/>
                </a:solidFill>
                <a:latin typeface="Courier New"/>
                <a:cs typeface="Courier New"/>
              </a:rPr>
              <a:t>t</a:t>
            </a:r>
            <a:r>
              <a:rPr sz="1100" b="1" dirty="0">
                <a:solidFill>
                  <a:srgbClr val="00007F"/>
                </a:solidFill>
                <a:latin typeface="Times New Roman"/>
                <a:cs typeface="Times New Roman"/>
              </a:rPr>
              <a:t> </a:t>
            </a:r>
            <a:r>
              <a:rPr sz="1100" b="1" spc="114" dirty="0">
                <a:solidFill>
                  <a:srgbClr val="00007F"/>
                </a:solidFill>
                <a:latin typeface="Times New Roman"/>
                <a:cs typeface="Times New Roman"/>
              </a:rPr>
              <a:t> </a:t>
            </a:r>
            <a:r>
              <a:rPr sz="1100" dirty="0">
                <a:latin typeface="Courier New"/>
                <a:cs typeface="Courier New"/>
              </a:rPr>
              <a:t>x</a:t>
            </a:r>
            <a:r>
              <a:rPr sz="1100" dirty="0">
                <a:latin typeface="Times New Roman"/>
                <a:cs typeface="Times New Roman"/>
              </a:rPr>
              <a:t> </a:t>
            </a:r>
            <a:r>
              <a:rPr sz="1100" spc="105" dirty="0">
                <a:latin typeface="Times New Roman"/>
                <a:cs typeface="Times New Roman"/>
              </a:rPr>
              <a:t> </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spc="-5" dirty="0">
                <a:latin typeface="Courier New"/>
                <a:cs typeface="Courier New"/>
              </a:rPr>
              <a:t>ev</a:t>
            </a:r>
            <a:r>
              <a:rPr sz="1100" spc="5" dirty="0">
                <a:latin typeface="Courier New"/>
                <a:cs typeface="Courier New"/>
              </a:rPr>
              <a:t>e</a:t>
            </a:r>
            <a:r>
              <a:rPr sz="1100" spc="-5" dirty="0">
                <a:latin typeface="Courier New"/>
                <a:cs typeface="Courier New"/>
              </a:rPr>
              <a:t>nt.g</a:t>
            </a:r>
            <a:r>
              <a:rPr sz="1100" spc="5" dirty="0">
                <a:latin typeface="Courier New"/>
                <a:cs typeface="Courier New"/>
              </a:rPr>
              <a:t>e</a:t>
            </a:r>
            <a:r>
              <a:rPr sz="1100" spc="-5" dirty="0">
                <a:latin typeface="Courier New"/>
                <a:cs typeface="Courier New"/>
              </a:rPr>
              <a:t>tX(</a:t>
            </a:r>
            <a:r>
              <a:rPr sz="1100" spc="5" dirty="0">
                <a:latin typeface="Courier New"/>
                <a:cs typeface="Courier New"/>
              </a:rPr>
              <a:t>)</a:t>
            </a:r>
            <a:r>
              <a:rPr sz="1100" dirty="0">
                <a:latin typeface="Courier New"/>
                <a:cs typeface="Courier New"/>
              </a:rPr>
              <a:t>;</a:t>
            </a:r>
            <a:endParaRPr sz="1100">
              <a:latin typeface="Courier New"/>
              <a:cs typeface="Courier New"/>
            </a:endParaRPr>
          </a:p>
          <a:p>
            <a:pPr marL="1095375">
              <a:lnSpc>
                <a:spcPct val="100000"/>
              </a:lnSpc>
              <a:spcBef>
                <a:spcPts val="190"/>
              </a:spcBef>
            </a:pPr>
            <a:r>
              <a:rPr sz="1100" b="1" spc="-5" dirty="0">
                <a:solidFill>
                  <a:srgbClr val="00007F"/>
                </a:solidFill>
                <a:latin typeface="Courier New"/>
                <a:cs typeface="Courier New"/>
              </a:rPr>
              <a:t>flo</a:t>
            </a:r>
            <a:r>
              <a:rPr sz="1100" b="1" spc="5" dirty="0">
                <a:solidFill>
                  <a:srgbClr val="00007F"/>
                </a:solidFill>
                <a:latin typeface="Courier New"/>
                <a:cs typeface="Courier New"/>
              </a:rPr>
              <a:t>a</a:t>
            </a:r>
            <a:r>
              <a:rPr sz="1100" b="1" dirty="0">
                <a:solidFill>
                  <a:srgbClr val="00007F"/>
                </a:solidFill>
                <a:latin typeface="Courier New"/>
                <a:cs typeface="Courier New"/>
              </a:rPr>
              <a:t>t</a:t>
            </a:r>
            <a:r>
              <a:rPr sz="1100" b="1" dirty="0">
                <a:solidFill>
                  <a:srgbClr val="00007F"/>
                </a:solidFill>
                <a:latin typeface="Times New Roman"/>
                <a:cs typeface="Times New Roman"/>
              </a:rPr>
              <a:t> </a:t>
            </a:r>
            <a:r>
              <a:rPr sz="1100" b="1" spc="114" dirty="0">
                <a:solidFill>
                  <a:srgbClr val="00007F"/>
                </a:solidFill>
                <a:latin typeface="Times New Roman"/>
                <a:cs typeface="Times New Roman"/>
              </a:rPr>
              <a:t> </a:t>
            </a:r>
            <a:r>
              <a:rPr sz="1100" dirty="0">
                <a:latin typeface="Courier New"/>
                <a:cs typeface="Courier New"/>
              </a:rPr>
              <a:t>y</a:t>
            </a:r>
            <a:r>
              <a:rPr sz="1100" dirty="0">
                <a:latin typeface="Times New Roman"/>
                <a:cs typeface="Times New Roman"/>
              </a:rPr>
              <a:t> </a:t>
            </a:r>
            <a:r>
              <a:rPr sz="1100" spc="105" dirty="0">
                <a:latin typeface="Times New Roman"/>
                <a:cs typeface="Times New Roman"/>
              </a:rPr>
              <a:t> </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spc="-5" dirty="0">
                <a:latin typeface="Courier New"/>
                <a:cs typeface="Courier New"/>
              </a:rPr>
              <a:t>ev</a:t>
            </a:r>
            <a:r>
              <a:rPr sz="1100" spc="5" dirty="0">
                <a:latin typeface="Courier New"/>
                <a:cs typeface="Courier New"/>
              </a:rPr>
              <a:t>e</a:t>
            </a:r>
            <a:r>
              <a:rPr sz="1100" spc="-5" dirty="0">
                <a:latin typeface="Courier New"/>
                <a:cs typeface="Courier New"/>
              </a:rPr>
              <a:t>nt.g</a:t>
            </a:r>
            <a:r>
              <a:rPr sz="1100" spc="5" dirty="0">
                <a:latin typeface="Courier New"/>
                <a:cs typeface="Courier New"/>
              </a:rPr>
              <a:t>e</a:t>
            </a:r>
            <a:r>
              <a:rPr sz="1100" spc="-5" dirty="0">
                <a:latin typeface="Courier New"/>
                <a:cs typeface="Courier New"/>
              </a:rPr>
              <a:t>tY(</a:t>
            </a:r>
            <a:r>
              <a:rPr sz="1100" spc="5" dirty="0">
                <a:latin typeface="Courier New"/>
                <a:cs typeface="Courier New"/>
              </a:rPr>
              <a:t>)</a:t>
            </a:r>
            <a:r>
              <a:rPr sz="1100" dirty="0">
                <a:latin typeface="Courier New"/>
                <a:cs typeface="Courier New"/>
              </a:rPr>
              <a:t>;</a:t>
            </a:r>
            <a:endParaRPr sz="1100">
              <a:latin typeface="Courier New"/>
              <a:cs typeface="Courier New"/>
            </a:endParaRPr>
          </a:p>
          <a:p>
            <a:pPr marL="1095375">
              <a:lnSpc>
                <a:spcPct val="100000"/>
              </a:lnSpc>
              <a:spcBef>
                <a:spcPts val="204"/>
              </a:spcBef>
            </a:pPr>
            <a:r>
              <a:rPr sz="1100" spc="-5" dirty="0">
                <a:latin typeface="Courier New"/>
                <a:cs typeface="Courier New"/>
              </a:rPr>
              <a:t>Poi</a:t>
            </a:r>
            <a:r>
              <a:rPr sz="1100" spc="5" dirty="0">
                <a:latin typeface="Courier New"/>
                <a:cs typeface="Courier New"/>
              </a:rPr>
              <a:t>n</a:t>
            </a:r>
            <a:r>
              <a:rPr sz="1100" dirty="0">
                <a:latin typeface="Courier New"/>
                <a:cs typeface="Courier New"/>
              </a:rPr>
              <a:t>t</a:t>
            </a:r>
            <a:r>
              <a:rPr sz="1100" dirty="0">
                <a:latin typeface="Times New Roman"/>
                <a:cs typeface="Times New Roman"/>
              </a:rPr>
              <a:t> </a:t>
            </a:r>
            <a:r>
              <a:rPr sz="1100" spc="114" dirty="0">
                <a:latin typeface="Times New Roman"/>
                <a:cs typeface="Times New Roman"/>
              </a:rPr>
              <a:t> </a:t>
            </a:r>
            <a:r>
              <a:rPr sz="1100" spc="-5" dirty="0">
                <a:latin typeface="Courier New"/>
                <a:cs typeface="Courier New"/>
              </a:rPr>
              <a:t>po</a:t>
            </a:r>
            <a:r>
              <a:rPr sz="1100" dirty="0">
                <a:latin typeface="Courier New"/>
                <a:cs typeface="Courier New"/>
              </a:rPr>
              <a:t>s</a:t>
            </a:r>
            <a:r>
              <a:rPr sz="1100" dirty="0">
                <a:latin typeface="Times New Roman"/>
                <a:cs typeface="Times New Roman"/>
              </a:rPr>
              <a:t> </a:t>
            </a:r>
            <a:r>
              <a:rPr sz="1100" spc="105" dirty="0">
                <a:latin typeface="Times New Roman"/>
                <a:cs typeface="Times New Roman"/>
              </a:rPr>
              <a:t> </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spc="5" dirty="0">
                <a:latin typeface="Courier New"/>
                <a:cs typeface="Courier New"/>
              </a:rPr>
              <a:t>c</a:t>
            </a:r>
            <a:r>
              <a:rPr sz="1100" spc="-5" dirty="0">
                <a:latin typeface="Courier New"/>
                <a:cs typeface="Courier New"/>
              </a:rPr>
              <a:t>onve</a:t>
            </a:r>
            <a:r>
              <a:rPr sz="1100" spc="5" dirty="0">
                <a:latin typeface="Courier New"/>
                <a:cs typeface="Courier New"/>
              </a:rPr>
              <a:t>r</a:t>
            </a:r>
            <a:r>
              <a:rPr sz="1100" spc="-5" dirty="0">
                <a:latin typeface="Courier New"/>
                <a:cs typeface="Courier New"/>
              </a:rPr>
              <a:t>tTo</a:t>
            </a:r>
            <a:r>
              <a:rPr sz="1100" spc="5" dirty="0">
                <a:latin typeface="Courier New"/>
                <a:cs typeface="Courier New"/>
              </a:rPr>
              <a:t>u</a:t>
            </a:r>
            <a:r>
              <a:rPr sz="1100" spc="-5" dirty="0">
                <a:latin typeface="Courier New"/>
                <a:cs typeface="Courier New"/>
              </a:rPr>
              <a:t>c</a:t>
            </a:r>
            <a:r>
              <a:rPr sz="1100" spc="5" dirty="0">
                <a:latin typeface="Courier New"/>
                <a:cs typeface="Courier New"/>
              </a:rPr>
              <a:t>h</a:t>
            </a:r>
            <a:r>
              <a:rPr sz="1100" spc="-5" dirty="0">
                <a:latin typeface="Courier New"/>
                <a:cs typeface="Courier New"/>
              </a:rPr>
              <a:t>PosToM</a:t>
            </a:r>
            <a:r>
              <a:rPr sz="1100" spc="5" dirty="0">
                <a:latin typeface="Courier New"/>
                <a:cs typeface="Courier New"/>
              </a:rPr>
              <a:t>a</a:t>
            </a:r>
            <a:r>
              <a:rPr sz="1100" spc="-5" dirty="0">
                <a:latin typeface="Courier New"/>
                <a:cs typeface="Courier New"/>
              </a:rPr>
              <a:t>zeCe</a:t>
            </a:r>
            <a:r>
              <a:rPr sz="1100" spc="5" dirty="0">
                <a:latin typeface="Courier New"/>
                <a:cs typeface="Courier New"/>
              </a:rPr>
              <a:t>l</a:t>
            </a:r>
            <a:r>
              <a:rPr sz="1100" dirty="0">
                <a:latin typeface="Courier New"/>
                <a:cs typeface="Courier New"/>
              </a:rPr>
              <a:t>l</a:t>
            </a:r>
            <a:r>
              <a:rPr sz="1100" spc="-5" dirty="0">
                <a:latin typeface="Courier New"/>
                <a:cs typeface="Courier New"/>
              </a:rPr>
              <a:t>(x</a:t>
            </a:r>
            <a:r>
              <a:rPr sz="1100" dirty="0">
                <a:latin typeface="Courier New"/>
                <a:cs typeface="Courier New"/>
              </a:rPr>
              <a:t>,</a:t>
            </a:r>
            <a:r>
              <a:rPr sz="1100" dirty="0">
                <a:latin typeface="Times New Roman"/>
                <a:cs typeface="Times New Roman"/>
              </a:rPr>
              <a:t> </a:t>
            </a:r>
            <a:r>
              <a:rPr sz="1100" spc="120" dirty="0">
                <a:latin typeface="Times New Roman"/>
                <a:cs typeface="Times New Roman"/>
              </a:rPr>
              <a:t> </a:t>
            </a:r>
            <a:r>
              <a:rPr sz="1100" spc="5" dirty="0">
                <a:latin typeface="Courier New"/>
                <a:cs typeface="Courier New"/>
              </a:rPr>
              <a:t>y</a:t>
            </a:r>
            <a:r>
              <a:rPr sz="1100" spc="-5" dirty="0">
                <a:latin typeface="Courier New"/>
                <a:cs typeface="Courier New"/>
              </a:rPr>
              <a:t>);</a:t>
            </a:r>
            <a:endParaRPr sz="1100">
              <a:latin typeface="Courier New"/>
              <a:cs typeface="Courier New"/>
            </a:endParaRPr>
          </a:p>
          <a:p>
            <a:pPr>
              <a:lnSpc>
                <a:spcPct val="100000"/>
              </a:lnSpc>
              <a:spcBef>
                <a:spcPts val="50"/>
              </a:spcBef>
            </a:pPr>
            <a:endParaRPr sz="1450">
              <a:latin typeface="Times New Roman"/>
              <a:cs typeface="Times New Roman"/>
            </a:endParaRPr>
          </a:p>
          <a:p>
            <a:pPr marL="1095375">
              <a:lnSpc>
                <a:spcPct val="100000"/>
              </a:lnSpc>
            </a:pPr>
            <a:r>
              <a:rPr sz="1100" b="1" spc="-5" dirty="0">
                <a:solidFill>
                  <a:srgbClr val="00007F"/>
                </a:solidFill>
                <a:latin typeface="Courier New"/>
                <a:cs typeface="Courier New"/>
              </a:rPr>
              <a:t>i</a:t>
            </a:r>
            <a:r>
              <a:rPr sz="1100" b="1" dirty="0">
                <a:solidFill>
                  <a:srgbClr val="00007F"/>
                </a:solidFill>
                <a:latin typeface="Courier New"/>
                <a:cs typeface="Courier New"/>
              </a:rPr>
              <a:t>f</a:t>
            </a:r>
            <a:r>
              <a:rPr sz="1100" b="1" dirty="0">
                <a:solidFill>
                  <a:srgbClr val="00007F"/>
                </a:solidFill>
                <a:latin typeface="Times New Roman"/>
                <a:cs typeface="Times New Roman"/>
              </a:rPr>
              <a:t> </a:t>
            </a:r>
            <a:r>
              <a:rPr sz="1100" b="1" spc="105" dirty="0">
                <a:solidFill>
                  <a:srgbClr val="00007F"/>
                </a:solidFill>
                <a:latin typeface="Times New Roman"/>
                <a:cs typeface="Times New Roman"/>
              </a:rPr>
              <a:t> </a:t>
            </a:r>
            <a:r>
              <a:rPr sz="1100" spc="5" dirty="0">
                <a:latin typeface="Courier New"/>
                <a:cs typeface="Courier New"/>
              </a:rPr>
              <a:t>(</a:t>
            </a:r>
            <a:r>
              <a:rPr sz="1100" spc="-5" dirty="0">
                <a:latin typeface="Courier New"/>
                <a:cs typeface="Courier New"/>
              </a:rPr>
              <a:t>p</a:t>
            </a:r>
            <a:r>
              <a:rPr sz="1100" spc="5" dirty="0">
                <a:latin typeface="Courier New"/>
                <a:cs typeface="Courier New"/>
              </a:rPr>
              <a:t>o</a:t>
            </a:r>
            <a:r>
              <a:rPr sz="1100" spc="-5" dirty="0">
                <a:latin typeface="Courier New"/>
                <a:cs typeface="Courier New"/>
              </a:rPr>
              <a:t>s.</a:t>
            </a:r>
            <a:r>
              <a:rPr sz="1100" b="1" dirty="0">
                <a:solidFill>
                  <a:srgbClr val="650D79"/>
                </a:solidFill>
                <a:latin typeface="Courier New"/>
                <a:cs typeface="Courier New"/>
              </a:rPr>
              <a:t>x</a:t>
            </a:r>
            <a:r>
              <a:rPr sz="1100" b="1" dirty="0">
                <a:solidFill>
                  <a:srgbClr val="650D79"/>
                </a:solidFill>
                <a:latin typeface="Times New Roman"/>
                <a:cs typeface="Times New Roman"/>
              </a:rPr>
              <a:t> </a:t>
            </a:r>
            <a:r>
              <a:rPr sz="1100" b="1" spc="105" dirty="0">
                <a:solidFill>
                  <a:srgbClr val="650D79"/>
                </a:solidFill>
                <a:latin typeface="Times New Roman"/>
                <a:cs typeface="Times New Roman"/>
              </a:rPr>
              <a:t> </a:t>
            </a:r>
            <a:r>
              <a:rPr sz="1100" spc="-5" dirty="0">
                <a:latin typeface="Courier New"/>
                <a:cs typeface="Courier New"/>
              </a:rPr>
              <a:t>&gt;</a:t>
            </a:r>
            <a:r>
              <a:rPr sz="1100" dirty="0">
                <a:latin typeface="Courier New"/>
                <a:cs typeface="Courier New"/>
              </a:rPr>
              <a:t>=</a:t>
            </a:r>
            <a:r>
              <a:rPr sz="1100" dirty="0">
                <a:latin typeface="Times New Roman"/>
                <a:cs typeface="Times New Roman"/>
              </a:rPr>
              <a:t> </a:t>
            </a:r>
            <a:r>
              <a:rPr sz="1100" spc="114" dirty="0">
                <a:latin typeface="Times New Roman"/>
                <a:cs typeface="Times New Roman"/>
              </a:rPr>
              <a:t> </a:t>
            </a:r>
            <a:r>
              <a:rPr sz="1100" b="1" spc="-5" dirty="0">
                <a:solidFill>
                  <a:srgbClr val="650D79"/>
                </a:solidFill>
                <a:latin typeface="Courier New"/>
                <a:cs typeface="Courier New"/>
              </a:rPr>
              <a:t>maze</a:t>
            </a:r>
            <a:r>
              <a:rPr sz="1100" spc="5" dirty="0">
                <a:latin typeface="Courier New"/>
                <a:cs typeface="Courier New"/>
              </a:rPr>
              <a:t>[</a:t>
            </a:r>
            <a:r>
              <a:rPr sz="1100" spc="-5" dirty="0">
                <a:solidFill>
                  <a:srgbClr val="0000FF"/>
                </a:solidFill>
                <a:latin typeface="Courier New"/>
                <a:cs typeface="Courier New"/>
              </a:rPr>
              <a:t>0</a:t>
            </a:r>
            <a:r>
              <a:rPr sz="1100" spc="-5" dirty="0">
                <a:latin typeface="Courier New"/>
                <a:cs typeface="Courier New"/>
              </a:rPr>
              <a:t>].</a:t>
            </a:r>
            <a:r>
              <a:rPr sz="1100" b="1" spc="5" dirty="0">
                <a:solidFill>
                  <a:srgbClr val="650D79"/>
                </a:solidFill>
                <a:latin typeface="Courier New"/>
                <a:cs typeface="Courier New"/>
              </a:rPr>
              <a:t>l</a:t>
            </a:r>
            <a:r>
              <a:rPr sz="1100" b="1" spc="-5" dirty="0">
                <a:solidFill>
                  <a:srgbClr val="650D79"/>
                </a:solidFill>
                <a:latin typeface="Courier New"/>
                <a:cs typeface="Courier New"/>
              </a:rPr>
              <a:t>e</a:t>
            </a:r>
            <a:r>
              <a:rPr sz="1100" b="1" spc="5" dirty="0">
                <a:solidFill>
                  <a:srgbClr val="650D79"/>
                </a:solidFill>
                <a:latin typeface="Courier New"/>
                <a:cs typeface="Courier New"/>
              </a:rPr>
              <a:t>n</a:t>
            </a:r>
            <a:r>
              <a:rPr sz="1100" b="1" spc="-5" dirty="0">
                <a:solidFill>
                  <a:srgbClr val="650D79"/>
                </a:solidFill>
                <a:latin typeface="Courier New"/>
                <a:cs typeface="Courier New"/>
              </a:rPr>
              <a:t>gt</a:t>
            </a:r>
            <a:r>
              <a:rPr sz="1100" b="1" dirty="0">
                <a:solidFill>
                  <a:srgbClr val="650D79"/>
                </a:solidFill>
                <a:latin typeface="Courier New"/>
                <a:cs typeface="Courier New"/>
              </a:rPr>
              <a:t>h</a:t>
            </a:r>
            <a:r>
              <a:rPr sz="1100" b="1" dirty="0">
                <a:solidFill>
                  <a:srgbClr val="650D79"/>
                </a:solidFill>
                <a:latin typeface="Times New Roman"/>
                <a:cs typeface="Times New Roman"/>
              </a:rPr>
              <a:t> </a:t>
            </a:r>
            <a:r>
              <a:rPr sz="1100" b="1" spc="105" dirty="0">
                <a:solidFill>
                  <a:srgbClr val="650D79"/>
                </a:solidFill>
                <a:latin typeface="Times New Roman"/>
                <a:cs typeface="Times New Roman"/>
              </a:rPr>
              <a:t> </a:t>
            </a:r>
            <a:r>
              <a:rPr sz="1100" spc="-5" dirty="0">
                <a:latin typeface="Courier New"/>
                <a:cs typeface="Courier New"/>
              </a:rPr>
              <a:t>|</a:t>
            </a:r>
            <a:r>
              <a:rPr sz="1100" dirty="0">
                <a:latin typeface="Courier New"/>
                <a:cs typeface="Courier New"/>
              </a:rPr>
              <a:t>|</a:t>
            </a:r>
            <a:r>
              <a:rPr sz="1100" dirty="0">
                <a:latin typeface="Times New Roman"/>
                <a:cs typeface="Times New Roman"/>
              </a:rPr>
              <a:t> </a:t>
            </a:r>
            <a:r>
              <a:rPr sz="1100" spc="120" dirty="0">
                <a:latin typeface="Times New Roman"/>
                <a:cs typeface="Times New Roman"/>
              </a:rPr>
              <a:t> </a:t>
            </a:r>
            <a:r>
              <a:rPr sz="1100" spc="-5" dirty="0">
                <a:latin typeface="Courier New"/>
                <a:cs typeface="Courier New"/>
              </a:rPr>
              <a:t>pos.</a:t>
            </a:r>
            <a:r>
              <a:rPr sz="1100" b="1" dirty="0">
                <a:solidFill>
                  <a:srgbClr val="650D79"/>
                </a:solidFill>
                <a:latin typeface="Courier New"/>
                <a:cs typeface="Courier New"/>
              </a:rPr>
              <a:t>y</a:t>
            </a:r>
            <a:r>
              <a:rPr sz="1100" b="1" dirty="0">
                <a:solidFill>
                  <a:srgbClr val="650D79"/>
                </a:solidFill>
                <a:latin typeface="Times New Roman"/>
                <a:cs typeface="Times New Roman"/>
              </a:rPr>
              <a:t> </a:t>
            </a:r>
            <a:r>
              <a:rPr sz="1100" b="1" spc="114" dirty="0">
                <a:solidFill>
                  <a:srgbClr val="650D79"/>
                </a:solidFill>
                <a:latin typeface="Times New Roman"/>
                <a:cs typeface="Times New Roman"/>
              </a:rPr>
              <a:t> </a:t>
            </a:r>
            <a:r>
              <a:rPr sz="1100" spc="-5" dirty="0">
                <a:latin typeface="Courier New"/>
                <a:cs typeface="Courier New"/>
              </a:rPr>
              <a:t>&gt;</a:t>
            </a:r>
            <a:r>
              <a:rPr sz="1100" dirty="0">
                <a:latin typeface="Courier New"/>
                <a:cs typeface="Courier New"/>
              </a:rPr>
              <a:t>=</a:t>
            </a:r>
            <a:r>
              <a:rPr sz="1100" dirty="0">
                <a:latin typeface="Times New Roman"/>
                <a:cs typeface="Times New Roman"/>
              </a:rPr>
              <a:t> </a:t>
            </a:r>
            <a:r>
              <a:rPr sz="1100" spc="114" dirty="0">
                <a:latin typeface="Times New Roman"/>
                <a:cs typeface="Times New Roman"/>
              </a:rPr>
              <a:t> </a:t>
            </a:r>
            <a:r>
              <a:rPr sz="1100" b="1" spc="-5" dirty="0">
                <a:solidFill>
                  <a:srgbClr val="650D79"/>
                </a:solidFill>
                <a:latin typeface="Courier New"/>
                <a:cs typeface="Courier New"/>
              </a:rPr>
              <a:t>m</a:t>
            </a:r>
            <a:r>
              <a:rPr sz="1100" b="1" spc="5" dirty="0">
                <a:solidFill>
                  <a:srgbClr val="650D79"/>
                </a:solidFill>
                <a:latin typeface="Courier New"/>
                <a:cs typeface="Courier New"/>
              </a:rPr>
              <a:t>a</a:t>
            </a:r>
            <a:r>
              <a:rPr sz="1100" b="1" spc="-5" dirty="0">
                <a:solidFill>
                  <a:srgbClr val="650D79"/>
                </a:solidFill>
                <a:latin typeface="Courier New"/>
                <a:cs typeface="Courier New"/>
              </a:rPr>
              <a:t>ze</a:t>
            </a:r>
            <a:r>
              <a:rPr sz="1100" spc="-5" dirty="0">
                <a:latin typeface="Courier New"/>
                <a:cs typeface="Courier New"/>
              </a:rPr>
              <a:t>.</a:t>
            </a:r>
            <a:r>
              <a:rPr sz="1100" b="1" spc="-5" dirty="0">
                <a:solidFill>
                  <a:srgbClr val="650D79"/>
                </a:solidFill>
                <a:latin typeface="Courier New"/>
                <a:cs typeface="Courier New"/>
              </a:rPr>
              <a:t>len</a:t>
            </a:r>
            <a:r>
              <a:rPr sz="1100" b="1" spc="5" dirty="0">
                <a:solidFill>
                  <a:srgbClr val="650D79"/>
                </a:solidFill>
                <a:latin typeface="Courier New"/>
                <a:cs typeface="Courier New"/>
              </a:rPr>
              <a:t>g</a:t>
            </a:r>
            <a:r>
              <a:rPr sz="1100" b="1" spc="-5" dirty="0">
                <a:solidFill>
                  <a:srgbClr val="650D79"/>
                </a:solidFill>
                <a:latin typeface="Courier New"/>
                <a:cs typeface="Courier New"/>
              </a:rPr>
              <a:t>th</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dirty="0">
                <a:latin typeface="Courier New"/>
                <a:cs typeface="Courier New"/>
              </a:rPr>
              <a:t>{</a:t>
            </a:r>
            <a:endParaRPr sz="1100">
              <a:latin typeface="Courier New"/>
              <a:cs typeface="Courier New"/>
            </a:endParaRPr>
          </a:p>
          <a:p>
            <a:pPr marL="1432560">
              <a:lnSpc>
                <a:spcPct val="100000"/>
              </a:lnSpc>
              <a:spcBef>
                <a:spcPts val="190"/>
              </a:spcBef>
            </a:pPr>
            <a:r>
              <a:rPr sz="1100" b="1" spc="-5" dirty="0">
                <a:solidFill>
                  <a:srgbClr val="650D79"/>
                </a:solidFill>
                <a:latin typeface="Courier New"/>
                <a:cs typeface="Courier New"/>
              </a:rPr>
              <a:t>i</a:t>
            </a:r>
            <a:r>
              <a:rPr sz="1100" b="1" spc="5" dirty="0">
                <a:solidFill>
                  <a:srgbClr val="650D79"/>
                </a:solidFill>
                <a:latin typeface="Courier New"/>
                <a:cs typeface="Courier New"/>
              </a:rPr>
              <a:t>s</a:t>
            </a:r>
            <a:r>
              <a:rPr sz="1100" b="1" spc="-5" dirty="0">
                <a:solidFill>
                  <a:srgbClr val="650D79"/>
                </a:solidFill>
                <a:latin typeface="Courier New"/>
                <a:cs typeface="Courier New"/>
              </a:rPr>
              <a:t>Player</a:t>
            </a:r>
            <a:r>
              <a:rPr sz="1100" b="1" spc="5" dirty="0">
                <a:solidFill>
                  <a:srgbClr val="650D79"/>
                </a:solidFill>
                <a:latin typeface="Courier New"/>
                <a:cs typeface="Courier New"/>
              </a:rPr>
              <a:t>M</a:t>
            </a:r>
            <a:r>
              <a:rPr sz="1100" b="1" spc="-5" dirty="0">
                <a:solidFill>
                  <a:srgbClr val="650D79"/>
                </a:solidFill>
                <a:latin typeface="Courier New"/>
                <a:cs typeface="Courier New"/>
              </a:rPr>
              <a:t>ovin</a:t>
            </a:r>
            <a:r>
              <a:rPr sz="1100" b="1" dirty="0">
                <a:solidFill>
                  <a:srgbClr val="650D79"/>
                </a:solidFill>
                <a:latin typeface="Courier New"/>
                <a:cs typeface="Courier New"/>
              </a:rPr>
              <a:t>g</a:t>
            </a:r>
            <a:r>
              <a:rPr sz="1100" b="1" dirty="0">
                <a:solidFill>
                  <a:srgbClr val="650D79"/>
                </a:solidFill>
                <a:latin typeface="Times New Roman"/>
                <a:cs typeface="Times New Roman"/>
              </a:rPr>
              <a:t> </a:t>
            </a:r>
            <a:r>
              <a:rPr sz="1100" b="1" spc="114" dirty="0">
                <a:solidFill>
                  <a:srgbClr val="650D79"/>
                </a:solidFill>
                <a:latin typeface="Times New Roman"/>
                <a:cs typeface="Times New Roman"/>
              </a:rPr>
              <a:t> </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b="1" spc="5" dirty="0">
                <a:solidFill>
                  <a:srgbClr val="00007F"/>
                </a:solidFill>
                <a:latin typeface="Courier New"/>
                <a:cs typeface="Courier New"/>
              </a:rPr>
              <a:t>f</a:t>
            </a:r>
            <a:r>
              <a:rPr sz="1100" b="1" spc="-5" dirty="0">
                <a:solidFill>
                  <a:srgbClr val="00007F"/>
                </a:solidFill>
                <a:latin typeface="Courier New"/>
                <a:cs typeface="Courier New"/>
              </a:rPr>
              <a:t>a</a:t>
            </a:r>
            <a:r>
              <a:rPr sz="1100" b="1" spc="5" dirty="0">
                <a:solidFill>
                  <a:srgbClr val="00007F"/>
                </a:solidFill>
                <a:latin typeface="Courier New"/>
                <a:cs typeface="Courier New"/>
              </a:rPr>
              <a:t>l</a:t>
            </a:r>
            <a:r>
              <a:rPr sz="1100" b="1" spc="-5" dirty="0">
                <a:solidFill>
                  <a:srgbClr val="00007F"/>
                </a:solidFill>
                <a:latin typeface="Courier New"/>
                <a:cs typeface="Courier New"/>
              </a:rPr>
              <a:t>se</a:t>
            </a:r>
            <a:r>
              <a:rPr sz="1100" dirty="0">
                <a:latin typeface="Courier New"/>
                <a:cs typeface="Courier New"/>
              </a:rPr>
              <a:t>;</a:t>
            </a:r>
            <a:endParaRPr sz="1100">
              <a:latin typeface="Courier New"/>
              <a:cs typeface="Courier New"/>
            </a:endParaRPr>
          </a:p>
          <a:p>
            <a:pPr marL="1095375">
              <a:lnSpc>
                <a:spcPct val="100000"/>
              </a:lnSpc>
              <a:spcBef>
                <a:spcPts val="204"/>
              </a:spcBef>
            </a:pPr>
            <a:r>
              <a:rPr sz="1100" dirty="0">
                <a:latin typeface="Courier New"/>
                <a:cs typeface="Courier New"/>
              </a:rPr>
              <a:t>}</a:t>
            </a:r>
            <a:endParaRPr sz="1100">
              <a:latin typeface="Courier New"/>
              <a:cs typeface="Courier New"/>
            </a:endParaRPr>
          </a:p>
        </p:txBody>
      </p:sp>
      <p:sp>
        <p:nvSpPr>
          <p:cNvPr id="4" name="object 4"/>
          <p:cNvSpPr txBox="1"/>
          <p:nvPr/>
        </p:nvSpPr>
        <p:spPr>
          <a:xfrm>
            <a:off x="7092817" y="1277355"/>
            <a:ext cx="4481830" cy="3207385"/>
          </a:xfrm>
          <a:prstGeom prst="rect">
            <a:avLst/>
          </a:prstGeom>
          <a:ln w="9524">
            <a:solidFill>
              <a:srgbClr val="AAAFC7"/>
            </a:solidFill>
          </a:ln>
        </p:spPr>
        <p:txBody>
          <a:bodyPr vert="horz" wrap="square" lIns="0" tIns="0" rIns="0" bIns="0" rtlCol="0">
            <a:spAutoFit/>
          </a:bodyPr>
          <a:lstStyle/>
          <a:p>
            <a:pPr marL="1088390">
              <a:lnSpc>
                <a:spcPct val="100000"/>
              </a:lnSpc>
            </a:pPr>
            <a:r>
              <a:rPr sz="1100" i="1" spc="-5" dirty="0">
                <a:solidFill>
                  <a:srgbClr val="7F7F7F"/>
                </a:solidFill>
                <a:latin typeface="Courier New"/>
                <a:cs typeface="Courier New"/>
              </a:rPr>
              <a:t>/</a:t>
            </a:r>
            <a:r>
              <a:rPr sz="1100" i="1" dirty="0">
                <a:solidFill>
                  <a:srgbClr val="7F7F7F"/>
                </a:solidFill>
                <a:latin typeface="Courier New"/>
                <a:cs typeface="Courier New"/>
              </a:rPr>
              <a:t>/</a:t>
            </a:r>
            <a:r>
              <a:rPr sz="1100" i="1" dirty="0">
                <a:solidFill>
                  <a:srgbClr val="7F7F7F"/>
                </a:solidFill>
                <a:latin typeface="Times New Roman"/>
                <a:cs typeface="Times New Roman"/>
              </a:rPr>
              <a:t> </a:t>
            </a:r>
            <a:r>
              <a:rPr sz="1100" i="1" spc="114" dirty="0">
                <a:solidFill>
                  <a:srgbClr val="7F7F7F"/>
                </a:solidFill>
                <a:latin typeface="Times New Roman"/>
                <a:cs typeface="Times New Roman"/>
              </a:rPr>
              <a:t> </a:t>
            </a:r>
            <a:r>
              <a:rPr sz="1100" i="1" spc="-5" dirty="0">
                <a:solidFill>
                  <a:srgbClr val="7F7F7F"/>
                </a:solidFill>
                <a:latin typeface="Courier New"/>
                <a:cs typeface="Courier New"/>
              </a:rPr>
              <a:t>Che</a:t>
            </a:r>
            <a:r>
              <a:rPr sz="1100" i="1" spc="5" dirty="0">
                <a:solidFill>
                  <a:srgbClr val="7F7F7F"/>
                </a:solidFill>
                <a:latin typeface="Courier New"/>
                <a:cs typeface="Courier New"/>
              </a:rPr>
              <a:t>c</a:t>
            </a:r>
            <a:r>
              <a:rPr sz="1100" i="1" dirty="0">
                <a:solidFill>
                  <a:srgbClr val="7F7F7F"/>
                </a:solidFill>
                <a:latin typeface="Courier New"/>
                <a:cs typeface="Courier New"/>
              </a:rPr>
              <a:t>k</a:t>
            </a:r>
            <a:r>
              <a:rPr sz="1100" i="1" dirty="0">
                <a:solidFill>
                  <a:srgbClr val="7F7F7F"/>
                </a:solidFill>
                <a:latin typeface="Times New Roman"/>
                <a:cs typeface="Times New Roman"/>
              </a:rPr>
              <a:t> </a:t>
            </a:r>
            <a:r>
              <a:rPr sz="1100" i="1" spc="105" dirty="0">
                <a:solidFill>
                  <a:srgbClr val="7F7F7F"/>
                </a:solidFill>
                <a:latin typeface="Times New Roman"/>
                <a:cs typeface="Times New Roman"/>
              </a:rPr>
              <a:t> </a:t>
            </a:r>
            <a:r>
              <a:rPr sz="1100" i="1" spc="-5" dirty="0">
                <a:solidFill>
                  <a:srgbClr val="7F7F7F"/>
                </a:solidFill>
                <a:latin typeface="Courier New"/>
                <a:cs typeface="Courier New"/>
              </a:rPr>
              <a:t>i</a:t>
            </a:r>
            <a:r>
              <a:rPr sz="1100" i="1" dirty="0">
                <a:solidFill>
                  <a:srgbClr val="7F7F7F"/>
                </a:solidFill>
                <a:latin typeface="Courier New"/>
                <a:cs typeface="Courier New"/>
              </a:rPr>
              <a:t>f</a:t>
            </a:r>
            <a:r>
              <a:rPr sz="1100" i="1" dirty="0">
                <a:solidFill>
                  <a:srgbClr val="7F7F7F"/>
                </a:solidFill>
                <a:latin typeface="Times New Roman"/>
                <a:cs typeface="Times New Roman"/>
              </a:rPr>
              <a:t> </a:t>
            </a:r>
            <a:r>
              <a:rPr sz="1100" i="1" spc="114" dirty="0">
                <a:solidFill>
                  <a:srgbClr val="7F7F7F"/>
                </a:solidFill>
                <a:latin typeface="Times New Roman"/>
                <a:cs typeface="Times New Roman"/>
              </a:rPr>
              <a:t> </a:t>
            </a:r>
            <a:r>
              <a:rPr sz="1100" i="1" spc="5" dirty="0">
                <a:solidFill>
                  <a:srgbClr val="7F7F7F"/>
                </a:solidFill>
                <a:latin typeface="Courier New"/>
                <a:cs typeface="Courier New"/>
              </a:rPr>
              <a:t>t</a:t>
            </a:r>
            <a:r>
              <a:rPr sz="1100" i="1" spc="-5" dirty="0">
                <a:solidFill>
                  <a:srgbClr val="7F7F7F"/>
                </a:solidFill>
                <a:latin typeface="Courier New"/>
                <a:cs typeface="Courier New"/>
              </a:rPr>
              <a:t>hi</a:t>
            </a:r>
            <a:r>
              <a:rPr sz="1100" i="1" dirty="0">
                <a:solidFill>
                  <a:srgbClr val="7F7F7F"/>
                </a:solidFill>
                <a:latin typeface="Courier New"/>
                <a:cs typeface="Courier New"/>
              </a:rPr>
              <a:t>s</a:t>
            </a:r>
            <a:r>
              <a:rPr sz="1100" i="1" dirty="0">
                <a:solidFill>
                  <a:srgbClr val="7F7F7F"/>
                </a:solidFill>
                <a:latin typeface="Times New Roman"/>
                <a:cs typeface="Times New Roman"/>
              </a:rPr>
              <a:t> </a:t>
            </a:r>
            <a:r>
              <a:rPr sz="1100" i="1" spc="105" dirty="0">
                <a:solidFill>
                  <a:srgbClr val="7F7F7F"/>
                </a:solidFill>
                <a:latin typeface="Times New Roman"/>
                <a:cs typeface="Times New Roman"/>
              </a:rPr>
              <a:t> </a:t>
            </a:r>
            <a:r>
              <a:rPr sz="1100" i="1" spc="-5" dirty="0">
                <a:solidFill>
                  <a:srgbClr val="7F7F7F"/>
                </a:solidFill>
                <a:latin typeface="Courier New"/>
                <a:cs typeface="Courier New"/>
              </a:rPr>
              <a:t>i</a:t>
            </a:r>
            <a:r>
              <a:rPr sz="1100" i="1" dirty="0">
                <a:solidFill>
                  <a:srgbClr val="7F7F7F"/>
                </a:solidFill>
                <a:latin typeface="Courier New"/>
                <a:cs typeface="Courier New"/>
              </a:rPr>
              <a:t>s</a:t>
            </a:r>
            <a:r>
              <a:rPr sz="1100" i="1" dirty="0">
                <a:solidFill>
                  <a:srgbClr val="7F7F7F"/>
                </a:solidFill>
                <a:latin typeface="Times New Roman"/>
                <a:cs typeface="Times New Roman"/>
              </a:rPr>
              <a:t> </a:t>
            </a:r>
            <a:r>
              <a:rPr sz="1100" i="1" spc="114" dirty="0">
                <a:solidFill>
                  <a:srgbClr val="7F7F7F"/>
                </a:solidFill>
                <a:latin typeface="Times New Roman"/>
                <a:cs typeface="Times New Roman"/>
              </a:rPr>
              <a:t> </a:t>
            </a:r>
            <a:r>
              <a:rPr sz="1100" i="1" dirty="0">
                <a:solidFill>
                  <a:srgbClr val="7F7F7F"/>
                </a:solidFill>
                <a:latin typeface="Courier New"/>
                <a:cs typeface="Courier New"/>
              </a:rPr>
              <a:t>a</a:t>
            </a:r>
            <a:r>
              <a:rPr sz="1100" i="1" dirty="0">
                <a:solidFill>
                  <a:srgbClr val="7F7F7F"/>
                </a:solidFill>
                <a:latin typeface="Times New Roman"/>
                <a:cs typeface="Times New Roman"/>
              </a:rPr>
              <a:t> </a:t>
            </a:r>
            <a:r>
              <a:rPr sz="1100" i="1" spc="105" dirty="0">
                <a:solidFill>
                  <a:srgbClr val="7F7F7F"/>
                </a:solidFill>
                <a:latin typeface="Times New Roman"/>
                <a:cs typeface="Times New Roman"/>
              </a:rPr>
              <a:t> </a:t>
            </a:r>
            <a:r>
              <a:rPr sz="1100" i="1" spc="-5" dirty="0">
                <a:solidFill>
                  <a:srgbClr val="7F7F7F"/>
                </a:solidFill>
                <a:latin typeface="Courier New"/>
                <a:cs typeface="Courier New"/>
              </a:rPr>
              <a:t>fr</a:t>
            </a:r>
            <a:r>
              <a:rPr sz="1100" i="1" spc="5" dirty="0">
                <a:solidFill>
                  <a:srgbClr val="7F7F7F"/>
                </a:solidFill>
                <a:latin typeface="Courier New"/>
                <a:cs typeface="Courier New"/>
              </a:rPr>
              <a:t>e</a:t>
            </a:r>
            <a:r>
              <a:rPr sz="1100" i="1" dirty="0">
                <a:solidFill>
                  <a:srgbClr val="7F7F7F"/>
                </a:solidFill>
                <a:latin typeface="Courier New"/>
                <a:cs typeface="Courier New"/>
              </a:rPr>
              <a:t>e</a:t>
            </a:r>
            <a:r>
              <a:rPr sz="1100" i="1" dirty="0">
                <a:solidFill>
                  <a:srgbClr val="7F7F7F"/>
                </a:solidFill>
                <a:latin typeface="Times New Roman"/>
                <a:cs typeface="Times New Roman"/>
              </a:rPr>
              <a:t> </a:t>
            </a:r>
            <a:r>
              <a:rPr sz="1100" i="1" spc="105" dirty="0">
                <a:solidFill>
                  <a:srgbClr val="7F7F7F"/>
                </a:solidFill>
                <a:latin typeface="Times New Roman"/>
                <a:cs typeface="Times New Roman"/>
              </a:rPr>
              <a:t> </a:t>
            </a:r>
            <a:r>
              <a:rPr sz="1100" i="1" spc="-5" dirty="0">
                <a:solidFill>
                  <a:srgbClr val="7F7F7F"/>
                </a:solidFill>
                <a:latin typeface="Courier New"/>
                <a:cs typeface="Courier New"/>
              </a:rPr>
              <a:t>c</a:t>
            </a:r>
            <a:r>
              <a:rPr sz="1100" i="1" spc="5" dirty="0">
                <a:solidFill>
                  <a:srgbClr val="7F7F7F"/>
                </a:solidFill>
                <a:latin typeface="Courier New"/>
                <a:cs typeface="Courier New"/>
              </a:rPr>
              <a:t>e</a:t>
            </a:r>
            <a:r>
              <a:rPr sz="1100" i="1" spc="-5" dirty="0">
                <a:solidFill>
                  <a:srgbClr val="7F7F7F"/>
                </a:solidFill>
                <a:latin typeface="Courier New"/>
                <a:cs typeface="Courier New"/>
              </a:rPr>
              <a:t>ll</a:t>
            </a:r>
            <a:endParaRPr sz="1100">
              <a:latin typeface="Courier New"/>
              <a:cs typeface="Courier New"/>
            </a:endParaRPr>
          </a:p>
          <a:p>
            <a:pPr marL="1096010">
              <a:lnSpc>
                <a:spcPct val="100000"/>
              </a:lnSpc>
              <a:spcBef>
                <a:spcPts val="204"/>
              </a:spcBef>
            </a:pPr>
            <a:r>
              <a:rPr sz="1100" b="1" spc="-5" dirty="0">
                <a:solidFill>
                  <a:srgbClr val="00007F"/>
                </a:solidFill>
                <a:latin typeface="Courier New"/>
                <a:cs typeface="Courier New"/>
              </a:rPr>
              <a:t>els</a:t>
            </a:r>
            <a:r>
              <a:rPr sz="1100" b="1" dirty="0">
                <a:solidFill>
                  <a:srgbClr val="00007F"/>
                </a:solidFill>
                <a:latin typeface="Courier New"/>
                <a:cs typeface="Courier New"/>
              </a:rPr>
              <a:t>e</a:t>
            </a:r>
            <a:r>
              <a:rPr sz="1100" b="1" dirty="0">
                <a:solidFill>
                  <a:srgbClr val="00007F"/>
                </a:solidFill>
                <a:latin typeface="Times New Roman"/>
                <a:cs typeface="Times New Roman"/>
              </a:rPr>
              <a:t> </a:t>
            </a:r>
            <a:r>
              <a:rPr sz="1100" b="1" spc="114" dirty="0">
                <a:solidFill>
                  <a:srgbClr val="00007F"/>
                </a:solidFill>
                <a:latin typeface="Times New Roman"/>
                <a:cs typeface="Times New Roman"/>
              </a:rPr>
              <a:t> </a:t>
            </a:r>
            <a:r>
              <a:rPr sz="1100" b="1" spc="5" dirty="0">
                <a:solidFill>
                  <a:srgbClr val="00007F"/>
                </a:solidFill>
                <a:latin typeface="Courier New"/>
                <a:cs typeface="Courier New"/>
              </a:rPr>
              <a:t>i</a:t>
            </a:r>
            <a:r>
              <a:rPr sz="1100" b="1" dirty="0">
                <a:solidFill>
                  <a:srgbClr val="00007F"/>
                </a:solidFill>
                <a:latin typeface="Courier New"/>
                <a:cs typeface="Courier New"/>
              </a:rPr>
              <a:t>f</a:t>
            </a:r>
            <a:r>
              <a:rPr sz="1100" b="1" dirty="0">
                <a:solidFill>
                  <a:srgbClr val="00007F"/>
                </a:solidFill>
                <a:latin typeface="Times New Roman"/>
                <a:cs typeface="Times New Roman"/>
              </a:rPr>
              <a:t> </a:t>
            </a:r>
            <a:r>
              <a:rPr sz="1100" b="1" spc="110" dirty="0">
                <a:solidFill>
                  <a:srgbClr val="00007F"/>
                </a:solidFill>
                <a:latin typeface="Times New Roman"/>
                <a:cs typeface="Times New Roman"/>
              </a:rPr>
              <a:t> </a:t>
            </a:r>
            <a:r>
              <a:rPr sz="1100" spc="-5" dirty="0">
                <a:latin typeface="Courier New"/>
                <a:cs typeface="Courier New"/>
              </a:rPr>
              <a:t>(</a:t>
            </a:r>
            <a:r>
              <a:rPr sz="1100" b="1" spc="-5" dirty="0">
                <a:solidFill>
                  <a:srgbClr val="650D79"/>
                </a:solidFill>
                <a:latin typeface="Courier New"/>
                <a:cs typeface="Courier New"/>
              </a:rPr>
              <a:t>maz</a:t>
            </a:r>
            <a:r>
              <a:rPr sz="1100" b="1" spc="5" dirty="0">
                <a:solidFill>
                  <a:srgbClr val="650D79"/>
                </a:solidFill>
                <a:latin typeface="Courier New"/>
                <a:cs typeface="Courier New"/>
              </a:rPr>
              <a:t>e</a:t>
            </a:r>
            <a:r>
              <a:rPr sz="1100" spc="-5" dirty="0">
                <a:latin typeface="Courier New"/>
                <a:cs typeface="Courier New"/>
              </a:rPr>
              <a:t>[pos</a:t>
            </a:r>
            <a:r>
              <a:rPr sz="1100" spc="5" dirty="0">
                <a:latin typeface="Courier New"/>
                <a:cs typeface="Courier New"/>
              </a:rPr>
              <a:t>.</a:t>
            </a:r>
            <a:r>
              <a:rPr sz="1100" b="1" spc="-5" dirty="0">
                <a:solidFill>
                  <a:srgbClr val="650D79"/>
                </a:solidFill>
                <a:latin typeface="Courier New"/>
                <a:cs typeface="Courier New"/>
              </a:rPr>
              <a:t>y</a:t>
            </a:r>
            <a:r>
              <a:rPr sz="1100" spc="-5" dirty="0">
                <a:latin typeface="Courier New"/>
                <a:cs typeface="Courier New"/>
              </a:rPr>
              <a:t>][</a:t>
            </a:r>
            <a:r>
              <a:rPr sz="1100" spc="5" dirty="0">
                <a:latin typeface="Courier New"/>
                <a:cs typeface="Courier New"/>
              </a:rPr>
              <a:t>p</a:t>
            </a:r>
            <a:r>
              <a:rPr sz="1100" spc="-5" dirty="0">
                <a:latin typeface="Courier New"/>
                <a:cs typeface="Courier New"/>
              </a:rPr>
              <a:t>o</a:t>
            </a:r>
            <a:r>
              <a:rPr sz="1100" spc="5" dirty="0">
                <a:latin typeface="Courier New"/>
                <a:cs typeface="Courier New"/>
              </a:rPr>
              <a:t>s</a:t>
            </a:r>
            <a:r>
              <a:rPr sz="1100" spc="-5" dirty="0">
                <a:latin typeface="Courier New"/>
                <a:cs typeface="Courier New"/>
              </a:rPr>
              <a:t>.</a:t>
            </a:r>
            <a:r>
              <a:rPr sz="1100" b="1" spc="-5" dirty="0">
                <a:solidFill>
                  <a:srgbClr val="650D79"/>
                </a:solidFill>
                <a:latin typeface="Courier New"/>
                <a:cs typeface="Courier New"/>
              </a:rPr>
              <a:t>x</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spc="-5" dirty="0">
                <a:latin typeface="Courier New"/>
                <a:cs typeface="Courier New"/>
              </a:rPr>
              <a:t>=</a:t>
            </a:r>
            <a:r>
              <a:rPr sz="1100" dirty="0">
                <a:latin typeface="Courier New"/>
                <a:cs typeface="Courier New"/>
              </a:rPr>
              <a:t>=</a:t>
            </a:r>
            <a:r>
              <a:rPr sz="1100" dirty="0">
                <a:latin typeface="Times New Roman"/>
                <a:cs typeface="Times New Roman"/>
              </a:rPr>
              <a:t> </a:t>
            </a:r>
            <a:r>
              <a:rPr sz="1100" spc="114" dirty="0">
                <a:latin typeface="Times New Roman"/>
                <a:cs typeface="Times New Roman"/>
              </a:rPr>
              <a:t> </a:t>
            </a:r>
            <a:r>
              <a:rPr sz="1100" spc="-5" dirty="0">
                <a:solidFill>
                  <a:srgbClr val="0000FF"/>
                </a:solidFill>
                <a:latin typeface="Courier New"/>
                <a:cs typeface="Courier New"/>
              </a:rPr>
              <a:t>0</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dirty="0">
                <a:latin typeface="Courier New"/>
                <a:cs typeface="Courier New"/>
              </a:rPr>
              <a:t>{</a:t>
            </a:r>
            <a:endParaRPr sz="1100">
              <a:latin typeface="Courier New"/>
              <a:cs typeface="Courier New"/>
            </a:endParaRPr>
          </a:p>
          <a:p>
            <a:pPr marL="1433195" marR="1684020">
              <a:lnSpc>
                <a:spcPts val="1520"/>
              </a:lnSpc>
              <a:spcBef>
                <a:spcPts val="75"/>
              </a:spcBef>
            </a:pPr>
            <a:r>
              <a:rPr sz="1100" b="1" spc="-5" dirty="0">
                <a:solidFill>
                  <a:srgbClr val="650D79"/>
                </a:solidFill>
                <a:latin typeface="Courier New"/>
                <a:cs typeface="Courier New"/>
              </a:rPr>
              <a:t>p</a:t>
            </a:r>
            <a:r>
              <a:rPr sz="1100" b="1" spc="5" dirty="0">
                <a:solidFill>
                  <a:srgbClr val="650D79"/>
                </a:solidFill>
                <a:latin typeface="Courier New"/>
                <a:cs typeface="Courier New"/>
              </a:rPr>
              <a:t>l</a:t>
            </a:r>
            <a:r>
              <a:rPr sz="1100" b="1" spc="-5" dirty="0">
                <a:solidFill>
                  <a:srgbClr val="650D79"/>
                </a:solidFill>
                <a:latin typeface="Courier New"/>
                <a:cs typeface="Courier New"/>
              </a:rPr>
              <a:t>ayerPo</a:t>
            </a:r>
            <a:r>
              <a:rPr sz="1100" b="1" dirty="0">
                <a:solidFill>
                  <a:srgbClr val="650D79"/>
                </a:solidFill>
                <a:latin typeface="Courier New"/>
                <a:cs typeface="Courier New"/>
              </a:rPr>
              <a:t>s</a:t>
            </a:r>
            <a:r>
              <a:rPr sz="1100" b="1" dirty="0">
                <a:solidFill>
                  <a:srgbClr val="650D79"/>
                </a:solidFill>
                <a:latin typeface="Times New Roman"/>
                <a:cs typeface="Times New Roman"/>
              </a:rPr>
              <a:t> </a:t>
            </a:r>
            <a:r>
              <a:rPr sz="1100" b="1" spc="114" dirty="0">
                <a:solidFill>
                  <a:srgbClr val="650D79"/>
                </a:solidFill>
                <a:latin typeface="Times New Roman"/>
                <a:cs typeface="Times New Roman"/>
              </a:rPr>
              <a:t> </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spc="-5" dirty="0">
                <a:latin typeface="Courier New"/>
                <a:cs typeface="Courier New"/>
              </a:rPr>
              <a:t>p</a:t>
            </a:r>
            <a:r>
              <a:rPr sz="1100" spc="5" dirty="0">
                <a:latin typeface="Courier New"/>
                <a:cs typeface="Courier New"/>
              </a:rPr>
              <a:t>o</a:t>
            </a:r>
            <a:r>
              <a:rPr sz="1100" spc="-5" dirty="0">
                <a:latin typeface="Courier New"/>
                <a:cs typeface="Courier New"/>
              </a:rPr>
              <a:t>s;</a:t>
            </a:r>
            <a:r>
              <a:rPr sz="1100" spc="-5" dirty="0">
                <a:latin typeface="Times New Roman"/>
                <a:cs typeface="Times New Roman"/>
              </a:rPr>
              <a:t> </a:t>
            </a:r>
            <a:r>
              <a:rPr sz="1100" spc="-5" dirty="0">
                <a:latin typeface="Courier New"/>
                <a:cs typeface="Courier New"/>
              </a:rPr>
              <a:t>i</a:t>
            </a:r>
            <a:r>
              <a:rPr sz="1100" spc="5" dirty="0">
                <a:latin typeface="Courier New"/>
                <a:cs typeface="Courier New"/>
              </a:rPr>
              <a:t>n</a:t>
            </a:r>
            <a:r>
              <a:rPr sz="1100" spc="-5" dirty="0">
                <a:latin typeface="Courier New"/>
                <a:cs typeface="Courier New"/>
              </a:rPr>
              <a:t>valida</a:t>
            </a:r>
            <a:r>
              <a:rPr sz="1100" spc="5" dirty="0">
                <a:latin typeface="Courier New"/>
                <a:cs typeface="Courier New"/>
              </a:rPr>
              <a:t>t</a:t>
            </a:r>
            <a:r>
              <a:rPr sz="1100" spc="-5" dirty="0">
                <a:latin typeface="Courier New"/>
                <a:cs typeface="Courier New"/>
              </a:rPr>
              <a:t>e();</a:t>
            </a:r>
            <a:endParaRPr sz="1100">
              <a:latin typeface="Courier New"/>
              <a:cs typeface="Courier New"/>
            </a:endParaRPr>
          </a:p>
          <a:p>
            <a:pPr marL="1096010">
              <a:lnSpc>
                <a:spcPct val="100000"/>
              </a:lnSpc>
              <a:spcBef>
                <a:spcPts val="110"/>
              </a:spcBef>
            </a:pP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b="1" spc="-5" dirty="0">
                <a:solidFill>
                  <a:srgbClr val="00007F"/>
                </a:solidFill>
                <a:latin typeface="Courier New"/>
                <a:cs typeface="Courier New"/>
              </a:rPr>
              <a:t>e</a:t>
            </a:r>
            <a:r>
              <a:rPr sz="1100" b="1" spc="5" dirty="0">
                <a:solidFill>
                  <a:srgbClr val="00007F"/>
                </a:solidFill>
                <a:latin typeface="Courier New"/>
                <a:cs typeface="Courier New"/>
              </a:rPr>
              <a:t>l</a:t>
            </a:r>
            <a:r>
              <a:rPr sz="1100" b="1" spc="-5" dirty="0">
                <a:solidFill>
                  <a:srgbClr val="00007F"/>
                </a:solidFill>
                <a:latin typeface="Courier New"/>
                <a:cs typeface="Courier New"/>
              </a:rPr>
              <a:t>s</a:t>
            </a:r>
            <a:r>
              <a:rPr sz="1100" b="1" dirty="0">
                <a:solidFill>
                  <a:srgbClr val="00007F"/>
                </a:solidFill>
                <a:latin typeface="Courier New"/>
                <a:cs typeface="Courier New"/>
              </a:rPr>
              <a:t>e</a:t>
            </a:r>
            <a:r>
              <a:rPr sz="1100" b="1" dirty="0">
                <a:solidFill>
                  <a:srgbClr val="00007F"/>
                </a:solidFill>
                <a:latin typeface="Times New Roman"/>
                <a:cs typeface="Times New Roman"/>
              </a:rPr>
              <a:t> </a:t>
            </a:r>
            <a:r>
              <a:rPr sz="1100" b="1" spc="120" dirty="0">
                <a:solidFill>
                  <a:srgbClr val="00007F"/>
                </a:solidFill>
                <a:latin typeface="Times New Roman"/>
                <a:cs typeface="Times New Roman"/>
              </a:rPr>
              <a:t> </a:t>
            </a:r>
            <a:r>
              <a:rPr sz="1100" dirty="0">
                <a:latin typeface="Courier New"/>
                <a:cs typeface="Courier New"/>
              </a:rPr>
              <a:t>{</a:t>
            </a:r>
            <a:endParaRPr sz="1100">
              <a:latin typeface="Courier New"/>
              <a:cs typeface="Courier New"/>
            </a:endParaRPr>
          </a:p>
          <a:p>
            <a:pPr marL="1433195">
              <a:lnSpc>
                <a:spcPct val="100000"/>
              </a:lnSpc>
              <a:spcBef>
                <a:spcPts val="200"/>
              </a:spcBef>
            </a:pPr>
            <a:r>
              <a:rPr sz="1100" b="1" spc="-5" dirty="0">
                <a:solidFill>
                  <a:srgbClr val="650D79"/>
                </a:solidFill>
                <a:latin typeface="Courier New"/>
                <a:cs typeface="Courier New"/>
              </a:rPr>
              <a:t>i</a:t>
            </a:r>
            <a:r>
              <a:rPr sz="1100" b="1" spc="5" dirty="0">
                <a:solidFill>
                  <a:srgbClr val="650D79"/>
                </a:solidFill>
                <a:latin typeface="Courier New"/>
                <a:cs typeface="Courier New"/>
              </a:rPr>
              <a:t>s</a:t>
            </a:r>
            <a:r>
              <a:rPr sz="1100" b="1" spc="-5" dirty="0">
                <a:solidFill>
                  <a:srgbClr val="650D79"/>
                </a:solidFill>
                <a:latin typeface="Courier New"/>
                <a:cs typeface="Courier New"/>
              </a:rPr>
              <a:t>Player</a:t>
            </a:r>
            <a:r>
              <a:rPr sz="1100" b="1" spc="5" dirty="0">
                <a:solidFill>
                  <a:srgbClr val="650D79"/>
                </a:solidFill>
                <a:latin typeface="Courier New"/>
                <a:cs typeface="Courier New"/>
              </a:rPr>
              <a:t>M</a:t>
            </a:r>
            <a:r>
              <a:rPr sz="1100" b="1" spc="-5" dirty="0">
                <a:solidFill>
                  <a:srgbClr val="650D79"/>
                </a:solidFill>
                <a:latin typeface="Courier New"/>
                <a:cs typeface="Courier New"/>
              </a:rPr>
              <a:t>ovin</a:t>
            </a:r>
            <a:r>
              <a:rPr sz="1100" b="1" dirty="0">
                <a:solidFill>
                  <a:srgbClr val="650D79"/>
                </a:solidFill>
                <a:latin typeface="Courier New"/>
                <a:cs typeface="Courier New"/>
              </a:rPr>
              <a:t>g</a:t>
            </a:r>
            <a:r>
              <a:rPr sz="1100" b="1" dirty="0">
                <a:solidFill>
                  <a:srgbClr val="650D79"/>
                </a:solidFill>
                <a:latin typeface="Times New Roman"/>
                <a:cs typeface="Times New Roman"/>
              </a:rPr>
              <a:t> </a:t>
            </a:r>
            <a:r>
              <a:rPr sz="1100" b="1" spc="114" dirty="0">
                <a:solidFill>
                  <a:srgbClr val="650D79"/>
                </a:solidFill>
                <a:latin typeface="Times New Roman"/>
                <a:cs typeface="Times New Roman"/>
              </a:rPr>
              <a:t> </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b="1" spc="5" dirty="0">
                <a:solidFill>
                  <a:srgbClr val="00007F"/>
                </a:solidFill>
                <a:latin typeface="Courier New"/>
                <a:cs typeface="Courier New"/>
              </a:rPr>
              <a:t>f</a:t>
            </a:r>
            <a:r>
              <a:rPr sz="1100" b="1" spc="-5" dirty="0">
                <a:solidFill>
                  <a:srgbClr val="00007F"/>
                </a:solidFill>
                <a:latin typeface="Courier New"/>
                <a:cs typeface="Courier New"/>
              </a:rPr>
              <a:t>a</a:t>
            </a:r>
            <a:r>
              <a:rPr sz="1100" b="1" spc="5" dirty="0">
                <a:solidFill>
                  <a:srgbClr val="00007F"/>
                </a:solidFill>
                <a:latin typeface="Courier New"/>
                <a:cs typeface="Courier New"/>
              </a:rPr>
              <a:t>l</a:t>
            </a:r>
            <a:r>
              <a:rPr sz="1100" b="1" spc="-5" dirty="0">
                <a:solidFill>
                  <a:srgbClr val="00007F"/>
                </a:solidFill>
                <a:latin typeface="Courier New"/>
                <a:cs typeface="Courier New"/>
              </a:rPr>
              <a:t>se</a:t>
            </a:r>
            <a:r>
              <a:rPr sz="1100" dirty="0">
                <a:latin typeface="Courier New"/>
                <a:cs typeface="Courier New"/>
              </a:rPr>
              <a:t>;</a:t>
            </a:r>
            <a:endParaRPr sz="1100">
              <a:latin typeface="Courier New"/>
              <a:cs typeface="Courier New"/>
            </a:endParaRPr>
          </a:p>
          <a:p>
            <a:pPr marL="1096010">
              <a:lnSpc>
                <a:spcPct val="100000"/>
              </a:lnSpc>
              <a:spcBef>
                <a:spcPts val="190"/>
              </a:spcBef>
            </a:pPr>
            <a:r>
              <a:rPr sz="1100" dirty="0">
                <a:latin typeface="Courier New"/>
                <a:cs typeface="Courier New"/>
              </a:rPr>
              <a:t>}</a:t>
            </a:r>
            <a:endParaRPr sz="1100">
              <a:latin typeface="Courier New"/>
              <a:cs typeface="Courier New"/>
            </a:endParaRPr>
          </a:p>
          <a:p>
            <a:pPr marL="1096010">
              <a:lnSpc>
                <a:spcPct val="100000"/>
              </a:lnSpc>
              <a:spcBef>
                <a:spcPts val="204"/>
              </a:spcBef>
            </a:pPr>
            <a:r>
              <a:rPr sz="1100" b="1" spc="-5" dirty="0">
                <a:solidFill>
                  <a:srgbClr val="00007F"/>
                </a:solidFill>
                <a:latin typeface="Courier New"/>
                <a:cs typeface="Courier New"/>
              </a:rPr>
              <a:t>bre</a:t>
            </a:r>
            <a:r>
              <a:rPr sz="1100" b="1" spc="5" dirty="0">
                <a:solidFill>
                  <a:srgbClr val="00007F"/>
                </a:solidFill>
                <a:latin typeface="Courier New"/>
                <a:cs typeface="Courier New"/>
              </a:rPr>
              <a:t>a</a:t>
            </a:r>
            <a:r>
              <a:rPr sz="1100" b="1" dirty="0">
                <a:solidFill>
                  <a:srgbClr val="00007F"/>
                </a:solidFill>
                <a:latin typeface="Courier New"/>
                <a:cs typeface="Courier New"/>
              </a:rPr>
              <a:t>k</a:t>
            </a:r>
            <a:r>
              <a:rPr sz="1100" dirty="0">
                <a:latin typeface="Courier New"/>
                <a:cs typeface="Courier New"/>
              </a:rPr>
              <a:t>;</a:t>
            </a:r>
            <a:endParaRPr sz="1100">
              <a:latin typeface="Courier New"/>
              <a:cs typeface="Courier New"/>
            </a:endParaRPr>
          </a:p>
          <a:p>
            <a:pPr marL="759460">
              <a:lnSpc>
                <a:spcPct val="100000"/>
              </a:lnSpc>
              <a:spcBef>
                <a:spcPts val="190"/>
              </a:spcBef>
            </a:pPr>
            <a:r>
              <a:rPr sz="1100" dirty="0">
                <a:latin typeface="Courier New"/>
                <a:cs typeface="Courier New"/>
              </a:rPr>
              <a:t>}</a:t>
            </a:r>
            <a:endParaRPr sz="1100">
              <a:latin typeface="Courier New"/>
              <a:cs typeface="Courier New"/>
            </a:endParaRPr>
          </a:p>
          <a:p>
            <a:pPr marL="759460">
              <a:lnSpc>
                <a:spcPct val="100000"/>
              </a:lnSpc>
              <a:spcBef>
                <a:spcPts val="204"/>
              </a:spcBef>
            </a:pPr>
            <a:r>
              <a:rPr sz="1100" b="1" spc="-5" dirty="0">
                <a:solidFill>
                  <a:srgbClr val="00007F"/>
                </a:solidFill>
                <a:latin typeface="Courier New"/>
                <a:cs typeface="Courier New"/>
              </a:rPr>
              <a:t>cas</a:t>
            </a:r>
            <a:r>
              <a:rPr sz="1100" b="1" dirty="0">
                <a:solidFill>
                  <a:srgbClr val="00007F"/>
                </a:solidFill>
                <a:latin typeface="Courier New"/>
                <a:cs typeface="Courier New"/>
              </a:rPr>
              <a:t>e</a:t>
            </a:r>
            <a:r>
              <a:rPr sz="1100" b="1" dirty="0">
                <a:solidFill>
                  <a:srgbClr val="00007F"/>
                </a:solidFill>
                <a:latin typeface="Times New Roman"/>
                <a:cs typeface="Times New Roman"/>
              </a:rPr>
              <a:t> </a:t>
            </a:r>
            <a:r>
              <a:rPr sz="1100" b="1" spc="114" dirty="0">
                <a:solidFill>
                  <a:srgbClr val="00007F"/>
                </a:solidFill>
                <a:latin typeface="Times New Roman"/>
                <a:cs typeface="Times New Roman"/>
              </a:rPr>
              <a:t> </a:t>
            </a:r>
            <a:r>
              <a:rPr sz="1100" spc="-5" dirty="0">
                <a:latin typeface="Courier New"/>
                <a:cs typeface="Courier New"/>
              </a:rPr>
              <a:t>Mo</a:t>
            </a:r>
            <a:r>
              <a:rPr sz="1100" spc="5" dirty="0">
                <a:latin typeface="Courier New"/>
                <a:cs typeface="Courier New"/>
              </a:rPr>
              <a:t>t</a:t>
            </a:r>
            <a:r>
              <a:rPr sz="1100" spc="-5" dirty="0">
                <a:latin typeface="Courier New"/>
                <a:cs typeface="Courier New"/>
              </a:rPr>
              <a:t>i</a:t>
            </a:r>
            <a:r>
              <a:rPr sz="1100" spc="5" dirty="0">
                <a:latin typeface="Courier New"/>
                <a:cs typeface="Courier New"/>
              </a:rPr>
              <a:t>o</a:t>
            </a:r>
            <a:r>
              <a:rPr sz="1100" spc="-5" dirty="0">
                <a:latin typeface="Courier New"/>
                <a:cs typeface="Courier New"/>
              </a:rPr>
              <a:t>nEvent</a:t>
            </a:r>
            <a:r>
              <a:rPr sz="1100" spc="10" dirty="0">
                <a:latin typeface="Courier New"/>
                <a:cs typeface="Courier New"/>
              </a:rPr>
              <a:t>.</a:t>
            </a:r>
            <a:r>
              <a:rPr sz="1100" b="1" i="1" spc="-5" dirty="0">
                <a:solidFill>
                  <a:srgbClr val="650D79"/>
                </a:solidFill>
                <a:latin typeface="Courier New"/>
                <a:cs typeface="Courier New"/>
              </a:rPr>
              <a:t>ACTI</a:t>
            </a:r>
            <a:r>
              <a:rPr sz="1100" b="1" i="1" spc="5" dirty="0">
                <a:solidFill>
                  <a:srgbClr val="650D79"/>
                </a:solidFill>
                <a:latin typeface="Courier New"/>
                <a:cs typeface="Courier New"/>
              </a:rPr>
              <a:t>O</a:t>
            </a:r>
            <a:r>
              <a:rPr sz="1100" b="1" i="1" spc="-5" dirty="0">
                <a:solidFill>
                  <a:srgbClr val="650D79"/>
                </a:solidFill>
                <a:latin typeface="Courier New"/>
                <a:cs typeface="Courier New"/>
              </a:rPr>
              <a:t>N_U</a:t>
            </a:r>
            <a:r>
              <a:rPr sz="1100" b="1" i="1" spc="5" dirty="0">
                <a:solidFill>
                  <a:srgbClr val="650D79"/>
                </a:solidFill>
                <a:latin typeface="Courier New"/>
                <a:cs typeface="Courier New"/>
              </a:rPr>
              <a:t>P</a:t>
            </a:r>
            <a:r>
              <a:rPr sz="1100" dirty="0">
                <a:latin typeface="Courier New"/>
                <a:cs typeface="Courier New"/>
              </a:rPr>
              <a:t>:</a:t>
            </a:r>
            <a:endParaRPr sz="1100">
              <a:latin typeface="Courier New"/>
              <a:cs typeface="Courier New"/>
            </a:endParaRPr>
          </a:p>
          <a:p>
            <a:pPr marL="1096010" indent="-337185">
              <a:lnSpc>
                <a:spcPct val="100000"/>
              </a:lnSpc>
              <a:spcBef>
                <a:spcPts val="195"/>
              </a:spcBef>
            </a:pPr>
            <a:r>
              <a:rPr sz="1100" b="1" spc="-5" dirty="0">
                <a:solidFill>
                  <a:srgbClr val="00007F"/>
                </a:solidFill>
                <a:latin typeface="Courier New"/>
                <a:cs typeface="Courier New"/>
              </a:rPr>
              <a:t>cas</a:t>
            </a:r>
            <a:r>
              <a:rPr sz="1100" b="1" dirty="0">
                <a:solidFill>
                  <a:srgbClr val="00007F"/>
                </a:solidFill>
                <a:latin typeface="Courier New"/>
                <a:cs typeface="Courier New"/>
              </a:rPr>
              <a:t>e</a:t>
            </a:r>
            <a:r>
              <a:rPr sz="1100" b="1" dirty="0">
                <a:solidFill>
                  <a:srgbClr val="00007F"/>
                </a:solidFill>
                <a:latin typeface="Times New Roman"/>
                <a:cs typeface="Times New Roman"/>
              </a:rPr>
              <a:t> </a:t>
            </a:r>
            <a:r>
              <a:rPr sz="1100" b="1" spc="114" dirty="0">
                <a:solidFill>
                  <a:srgbClr val="00007F"/>
                </a:solidFill>
                <a:latin typeface="Times New Roman"/>
                <a:cs typeface="Times New Roman"/>
              </a:rPr>
              <a:t> </a:t>
            </a:r>
            <a:r>
              <a:rPr sz="1100" spc="-5" dirty="0">
                <a:latin typeface="Courier New"/>
                <a:cs typeface="Courier New"/>
              </a:rPr>
              <a:t>Mo</a:t>
            </a:r>
            <a:r>
              <a:rPr sz="1100" spc="5" dirty="0">
                <a:latin typeface="Courier New"/>
                <a:cs typeface="Courier New"/>
              </a:rPr>
              <a:t>t</a:t>
            </a:r>
            <a:r>
              <a:rPr sz="1100" spc="-5" dirty="0">
                <a:latin typeface="Courier New"/>
                <a:cs typeface="Courier New"/>
              </a:rPr>
              <a:t>i</a:t>
            </a:r>
            <a:r>
              <a:rPr sz="1100" spc="5" dirty="0">
                <a:latin typeface="Courier New"/>
                <a:cs typeface="Courier New"/>
              </a:rPr>
              <a:t>o</a:t>
            </a:r>
            <a:r>
              <a:rPr sz="1100" spc="-5" dirty="0">
                <a:latin typeface="Courier New"/>
                <a:cs typeface="Courier New"/>
              </a:rPr>
              <a:t>nEvent</a:t>
            </a:r>
            <a:r>
              <a:rPr sz="1100" spc="5" dirty="0">
                <a:latin typeface="Courier New"/>
                <a:cs typeface="Courier New"/>
              </a:rPr>
              <a:t>.</a:t>
            </a:r>
            <a:r>
              <a:rPr sz="1100" b="1" i="1" spc="-5" dirty="0">
                <a:solidFill>
                  <a:srgbClr val="650D79"/>
                </a:solidFill>
                <a:latin typeface="Courier New"/>
                <a:cs typeface="Courier New"/>
              </a:rPr>
              <a:t>ACTI</a:t>
            </a:r>
            <a:r>
              <a:rPr sz="1100" b="1" i="1" spc="5" dirty="0">
                <a:solidFill>
                  <a:srgbClr val="650D79"/>
                </a:solidFill>
                <a:latin typeface="Courier New"/>
                <a:cs typeface="Courier New"/>
              </a:rPr>
              <a:t>O</a:t>
            </a:r>
            <a:r>
              <a:rPr sz="1100" b="1" i="1" spc="-5" dirty="0">
                <a:solidFill>
                  <a:srgbClr val="650D79"/>
                </a:solidFill>
                <a:latin typeface="Courier New"/>
                <a:cs typeface="Courier New"/>
              </a:rPr>
              <a:t>N_C</a:t>
            </a:r>
            <a:r>
              <a:rPr sz="1100" b="1" i="1" spc="5" dirty="0">
                <a:solidFill>
                  <a:srgbClr val="650D79"/>
                </a:solidFill>
                <a:latin typeface="Courier New"/>
                <a:cs typeface="Courier New"/>
              </a:rPr>
              <a:t>A</a:t>
            </a:r>
            <a:r>
              <a:rPr sz="1100" b="1" i="1" spc="-5" dirty="0">
                <a:solidFill>
                  <a:srgbClr val="650D79"/>
                </a:solidFill>
                <a:latin typeface="Courier New"/>
                <a:cs typeface="Courier New"/>
              </a:rPr>
              <a:t>N</a:t>
            </a:r>
            <a:r>
              <a:rPr sz="1100" b="1" i="1" spc="5" dirty="0">
                <a:solidFill>
                  <a:srgbClr val="650D79"/>
                </a:solidFill>
                <a:latin typeface="Courier New"/>
                <a:cs typeface="Courier New"/>
              </a:rPr>
              <a:t>C</a:t>
            </a:r>
            <a:r>
              <a:rPr sz="1100" b="1" i="1" spc="-5" dirty="0">
                <a:solidFill>
                  <a:srgbClr val="650D79"/>
                </a:solidFill>
                <a:latin typeface="Courier New"/>
                <a:cs typeface="Courier New"/>
              </a:rPr>
              <a:t>EL</a:t>
            </a:r>
            <a:r>
              <a:rPr sz="1100" dirty="0">
                <a:latin typeface="Courier New"/>
                <a:cs typeface="Courier New"/>
              </a:rPr>
              <a:t>:</a:t>
            </a:r>
            <a:endParaRPr sz="1100">
              <a:latin typeface="Courier New"/>
              <a:cs typeface="Courier New"/>
            </a:endParaRPr>
          </a:p>
          <a:p>
            <a:pPr marL="1096010" marR="1431290">
              <a:lnSpc>
                <a:spcPct val="114500"/>
              </a:lnSpc>
              <a:spcBef>
                <a:spcPts val="10"/>
              </a:spcBef>
            </a:pPr>
            <a:r>
              <a:rPr sz="1100" b="1" spc="-5" dirty="0">
                <a:solidFill>
                  <a:srgbClr val="650D79"/>
                </a:solidFill>
                <a:latin typeface="Courier New"/>
                <a:cs typeface="Courier New"/>
              </a:rPr>
              <a:t>isP</a:t>
            </a:r>
            <a:r>
              <a:rPr sz="1100" b="1" spc="5" dirty="0">
                <a:solidFill>
                  <a:srgbClr val="650D79"/>
                </a:solidFill>
                <a:latin typeface="Courier New"/>
                <a:cs typeface="Courier New"/>
              </a:rPr>
              <a:t>l</a:t>
            </a:r>
            <a:r>
              <a:rPr sz="1100" b="1" spc="-5" dirty="0">
                <a:solidFill>
                  <a:srgbClr val="650D79"/>
                </a:solidFill>
                <a:latin typeface="Courier New"/>
                <a:cs typeface="Courier New"/>
              </a:rPr>
              <a:t>a</a:t>
            </a:r>
            <a:r>
              <a:rPr sz="1100" b="1" spc="5" dirty="0">
                <a:solidFill>
                  <a:srgbClr val="650D79"/>
                </a:solidFill>
                <a:latin typeface="Courier New"/>
                <a:cs typeface="Courier New"/>
              </a:rPr>
              <a:t>y</a:t>
            </a:r>
            <a:r>
              <a:rPr sz="1100" b="1" spc="-5" dirty="0">
                <a:solidFill>
                  <a:srgbClr val="650D79"/>
                </a:solidFill>
                <a:latin typeface="Courier New"/>
                <a:cs typeface="Courier New"/>
              </a:rPr>
              <a:t>erMovi</a:t>
            </a:r>
            <a:r>
              <a:rPr sz="1100" b="1" spc="5" dirty="0">
                <a:solidFill>
                  <a:srgbClr val="650D79"/>
                </a:solidFill>
                <a:latin typeface="Courier New"/>
                <a:cs typeface="Courier New"/>
              </a:rPr>
              <a:t>n</a:t>
            </a:r>
            <a:r>
              <a:rPr sz="1100" b="1" dirty="0">
                <a:solidFill>
                  <a:srgbClr val="650D79"/>
                </a:solidFill>
                <a:latin typeface="Courier New"/>
                <a:cs typeface="Courier New"/>
              </a:rPr>
              <a:t>g</a:t>
            </a:r>
            <a:r>
              <a:rPr sz="1100" b="1" dirty="0">
                <a:solidFill>
                  <a:srgbClr val="650D79"/>
                </a:solidFill>
                <a:latin typeface="Times New Roman"/>
                <a:cs typeface="Times New Roman"/>
              </a:rPr>
              <a:t> </a:t>
            </a:r>
            <a:r>
              <a:rPr sz="1100" b="1" spc="110" dirty="0">
                <a:solidFill>
                  <a:srgbClr val="650D79"/>
                </a:solidFill>
                <a:latin typeface="Times New Roman"/>
                <a:cs typeface="Times New Roman"/>
              </a:rPr>
              <a:t> </a:t>
            </a:r>
            <a:r>
              <a:rPr sz="1100" dirty="0">
                <a:latin typeface="Courier New"/>
                <a:cs typeface="Courier New"/>
              </a:rPr>
              <a:t>=</a:t>
            </a:r>
            <a:r>
              <a:rPr sz="1100" dirty="0">
                <a:latin typeface="Times New Roman"/>
                <a:cs typeface="Times New Roman"/>
              </a:rPr>
              <a:t> </a:t>
            </a:r>
            <a:r>
              <a:rPr sz="1100" spc="105" dirty="0">
                <a:latin typeface="Times New Roman"/>
                <a:cs typeface="Times New Roman"/>
              </a:rPr>
              <a:t> </a:t>
            </a:r>
            <a:r>
              <a:rPr sz="1100" b="1" spc="5" dirty="0">
                <a:solidFill>
                  <a:srgbClr val="00007F"/>
                </a:solidFill>
                <a:latin typeface="Courier New"/>
                <a:cs typeface="Courier New"/>
              </a:rPr>
              <a:t>f</a:t>
            </a:r>
            <a:r>
              <a:rPr sz="1100" b="1" spc="-5" dirty="0">
                <a:solidFill>
                  <a:srgbClr val="00007F"/>
                </a:solidFill>
                <a:latin typeface="Courier New"/>
                <a:cs typeface="Courier New"/>
              </a:rPr>
              <a:t>als</a:t>
            </a:r>
            <a:r>
              <a:rPr sz="1100" b="1" spc="5" dirty="0">
                <a:solidFill>
                  <a:srgbClr val="00007F"/>
                </a:solidFill>
                <a:latin typeface="Courier New"/>
                <a:cs typeface="Courier New"/>
              </a:rPr>
              <a:t>e</a:t>
            </a:r>
            <a:r>
              <a:rPr sz="1100" dirty="0">
                <a:latin typeface="Courier New"/>
                <a:cs typeface="Courier New"/>
              </a:rPr>
              <a:t>;</a:t>
            </a:r>
            <a:r>
              <a:rPr sz="1100" dirty="0">
                <a:latin typeface="Times New Roman"/>
                <a:cs typeface="Times New Roman"/>
              </a:rPr>
              <a:t> </a:t>
            </a:r>
            <a:r>
              <a:rPr sz="1100" b="1" spc="-5" dirty="0">
                <a:solidFill>
                  <a:srgbClr val="00007F"/>
                </a:solidFill>
                <a:latin typeface="Courier New"/>
                <a:cs typeface="Courier New"/>
              </a:rPr>
              <a:t>bre</a:t>
            </a:r>
            <a:r>
              <a:rPr sz="1100" b="1" spc="5" dirty="0">
                <a:solidFill>
                  <a:srgbClr val="00007F"/>
                </a:solidFill>
                <a:latin typeface="Courier New"/>
                <a:cs typeface="Courier New"/>
              </a:rPr>
              <a:t>a</a:t>
            </a:r>
            <a:r>
              <a:rPr sz="1100" b="1" dirty="0">
                <a:solidFill>
                  <a:srgbClr val="00007F"/>
                </a:solidFill>
                <a:latin typeface="Courier New"/>
                <a:cs typeface="Courier New"/>
              </a:rPr>
              <a:t>k</a:t>
            </a:r>
            <a:r>
              <a:rPr sz="1100" dirty="0">
                <a:latin typeface="Courier New"/>
                <a:cs typeface="Courier New"/>
              </a:rPr>
              <a:t>;</a:t>
            </a:r>
            <a:endParaRPr sz="1100">
              <a:latin typeface="Courier New"/>
              <a:cs typeface="Courier New"/>
            </a:endParaRPr>
          </a:p>
          <a:p>
            <a:pPr marL="422275">
              <a:lnSpc>
                <a:spcPct val="100000"/>
              </a:lnSpc>
              <a:spcBef>
                <a:spcPts val="204"/>
              </a:spcBef>
            </a:pPr>
            <a:r>
              <a:rPr sz="1100" dirty="0">
                <a:latin typeface="Courier New"/>
                <a:cs typeface="Courier New"/>
              </a:rPr>
              <a:t>}</a:t>
            </a:r>
            <a:endParaRPr sz="1100">
              <a:latin typeface="Courier New"/>
              <a:cs typeface="Courier New"/>
            </a:endParaRPr>
          </a:p>
          <a:p>
            <a:pPr marL="422275">
              <a:lnSpc>
                <a:spcPct val="100000"/>
              </a:lnSpc>
              <a:spcBef>
                <a:spcPts val="190"/>
              </a:spcBef>
            </a:pPr>
            <a:r>
              <a:rPr sz="1100" b="1" spc="-5" dirty="0">
                <a:solidFill>
                  <a:srgbClr val="00007F"/>
                </a:solidFill>
                <a:latin typeface="Courier New"/>
                <a:cs typeface="Courier New"/>
              </a:rPr>
              <a:t>re</a:t>
            </a:r>
            <a:r>
              <a:rPr sz="1100" b="1" spc="5" dirty="0">
                <a:solidFill>
                  <a:srgbClr val="00007F"/>
                </a:solidFill>
                <a:latin typeface="Courier New"/>
                <a:cs typeface="Courier New"/>
              </a:rPr>
              <a:t>t</a:t>
            </a:r>
            <a:r>
              <a:rPr sz="1100" b="1" spc="-5" dirty="0">
                <a:solidFill>
                  <a:srgbClr val="00007F"/>
                </a:solidFill>
                <a:latin typeface="Courier New"/>
                <a:cs typeface="Courier New"/>
              </a:rPr>
              <a:t>ur</a:t>
            </a:r>
            <a:r>
              <a:rPr sz="1100" b="1" dirty="0">
                <a:solidFill>
                  <a:srgbClr val="00007F"/>
                </a:solidFill>
                <a:latin typeface="Courier New"/>
                <a:cs typeface="Courier New"/>
              </a:rPr>
              <a:t>n</a:t>
            </a:r>
            <a:r>
              <a:rPr sz="1100" b="1" dirty="0">
                <a:solidFill>
                  <a:srgbClr val="00007F"/>
                </a:solidFill>
                <a:latin typeface="Times New Roman"/>
                <a:cs typeface="Times New Roman"/>
              </a:rPr>
              <a:t> </a:t>
            </a:r>
            <a:r>
              <a:rPr sz="1100" b="1" spc="105" dirty="0">
                <a:solidFill>
                  <a:srgbClr val="00007F"/>
                </a:solidFill>
                <a:latin typeface="Times New Roman"/>
                <a:cs typeface="Times New Roman"/>
              </a:rPr>
              <a:t> </a:t>
            </a:r>
            <a:r>
              <a:rPr sz="1100" b="1" spc="5" dirty="0">
                <a:solidFill>
                  <a:srgbClr val="00007F"/>
                </a:solidFill>
                <a:latin typeface="Courier New"/>
                <a:cs typeface="Courier New"/>
              </a:rPr>
              <a:t>t</a:t>
            </a:r>
            <a:r>
              <a:rPr sz="1100" b="1" spc="-5" dirty="0">
                <a:solidFill>
                  <a:srgbClr val="00007F"/>
                </a:solidFill>
                <a:latin typeface="Courier New"/>
                <a:cs typeface="Courier New"/>
              </a:rPr>
              <a:t>rue</a:t>
            </a:r>
            <a:r>
              <a:rPr sz="1100" dirty="0">
                <a:latin typeface="Courier New"/>
                <a:cs typeface="Courier New"/>
              </a:rPr>
              <a:t>;</a:t>
            </a:r>
            <a:endParaRPr sz="1100">
              <a:latin typeface="Courier New"/>
              <a:cs typeface="Courier New"/>
            </a:endParaRPr>
          </a:p>
          <a:p>
            <a:pPr marL="86995">
              <a:lnSpc>
                <a:spcPct val="100000"/>
              </a:lnSpc>
              <a:spcBef>
                <a:spcPts val="204"/>
              </a:spcBef>
            </a:pPr>
            <a:r>
              <a:rPr sz="1100" dirty="0">
                <a:latin typeface="Courier New"/>
                <a:cs typeface="Courier New"/>
              </a:rPr>
              <a:t>}</a:t>
            </a:r>
            <a:endParaRPr sz="1100">
              <a:latin typeface="Courier New"/>
              <a:cs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a:t>
            </a:r>
            <a:r>
              <a:rPr spc="-40" dirty="0"/>
              <a:t>t</a:t>
            </a:r>
            <a:r>
              <a:rPr dirty="0"/>
              <a:t>art</a:t>
            </a:r>
            <a:r>
              <a:rPr spc="-10" dirty="0"/>
              <a:t>i</a:t>
            </a:r>
            <a:r>
              <a:rPr spc="-5" dirty="0"/>
              <a:t>n</a:t>
            </a:r>
            <a:r>
              <a:rPr dirty="0"/>
              <a:t>g</a:t>
            </a:r>
            <a:r>
              <a:rPr spc="-75" dirty="0">
                <a:latin typeface="Times New Roman"/>
                <a:cs typeface="Times New Roman"/>
              </a:rPr>
              <a:t> </a:t>
            </a:r>
            <a:r>
              <a:rPr dirty="0"/>
              <a:t>Another</a:t>
            </a:r>
            <a:r>
              <a:rPr spc="-95" dirty="0">
                <a:latin typeface="Times New Roman"/>
                <a:cs typeface="Times New Roman"/>
              </a:rPr>
              <a:t> </a:t>
            </a:r>
            <a:r>
              <a:rPr dirty="0"/>
              <a:t>Ac</a:t>
            </a:r>
            <a:r>
              <a:rPr spc="-15" dirty="0"/>
              <a:t>t</a:t>
            </a:r>
            <a:r>
              <a:rPr dirty="0"/>
              <a:t>ivi</a:t>
            </a:r>
            <a:r>
              <a:rPr spc="-15" dirty="0"/>
              <a:t>t</a:t>
            </a:r>
            <a:r>
              <a:rPr dirty="0"/>
              <a:t>y</a:t>
            </a:r>
          </a:p>
        </p:txBody>
      </p:sp>
      <p:sp>
        <p:nvSpPr>
          <p:cNvPr id="3" name="object 3"/>
          <p:cNvSpPr txBox="1"/>
          <p:nvPr/>
        </p:nvSpPr>
        <p:spPr>
          <a:xfrm>
            <a:off x="688340" y="1313810"/>
            <a:ext cx="8479790" cy="356235"/>
          </a:xfrm>
          <a:prstGeom prst="rect">
            <a:avLst/>
          </a:prstGeom>
        </p:spPr>
        <p:txBody>
          <a:bodyPr vert="horz" wrap="square" lIns="0" tIns="0" rIns="0" bIns="0" rtlCol="0">
            <a:spAutoFit/>
          </a:bodyPr>
          <a:lstStyle/>
          <a:p>
            <a:pPr marL="12700">
              <a:lnSpc>
                <a:spcPct val="100000"/>
              </a:lnSpc>
              <a:tabLst>
                <a:tab pos="286385" algn="l"/>
              </a:tabLst>
            </a:pPr>
            <a:r>
              <a:rPr sz="1950" spc="10" dirty="0">
                <a:solidFill>
                  <a:srgbClr val="717BA2"/>
                </a:solidFill>
                <a:latin typeface="Wingdings 3"/>
                <a:cs typeface="Wingdings 3"/>
              </a:rPr>
              <a:t></a:t>
            </a:r>
            <a:r>
              <a:rPr sz="1950" spc="10" dirty="0">
                <a:solidFill>
                  <a:srgbClr val="717BA2"/>
                </a:solidFill>
                <a:latin typeface="Times New Roman"/>
                <a:cs typeface="Times New Roman"/>
              </a:rPr>
              <a:t>	</a:t>
            </a:r>
            <a:r>
              <a:rPr sz="2600" spc="-5" dirty="0">
                <a:latin typeface="Calibri"/>
                <a:cs typeface="Calibri"/>
              </a:rPr>
              <a:t>E</a:t>
            </a:r>
            <a:r>
              <a:rPr sz="2600" spc="-50" dirty="0">
                <a:latin typeface="Calibri"/>
                <a:cs typeface="Calibri"/>
              </a:rPr>
              <a:t>x</a:t>
            </a:r>
            <a:r>
              <a:rPr sz="2600" dirty="0">
                <a:latin typeface="Calibri"/>
                <a:cs typeface="Calibri"/>
              </a:rPr>
              <a:t>ample</a:t>
            </a:r>
            <a:r>
              <a:rPr sz="2600" spc="-90" dirty="0">
                <a:latin typeface="Times New Roman"/>
                <a:cs typeface="Times New Roman"/>
              </a:rPr>
              <a:t> </a:t>
            </a:r>
            <a:r>
              <a:rPr sz="2600" spc="-65" dirty="0">
                <a:latin typeface="Calibri"/>
                <a:cs typeface="Calibri"/>
              </a:rPr>
              <a:t>f</a:t>
            </a:r>
            <a:r>
              <a:rPr sz="2600" spc="-5" dirty="0">
                <a:latin typeface="Calibri"/>
                <a:cs typeface="Calibri"/>
              </a:rPr>
              <a:t>o</a:t>
            </a:r>
            <a:r>
              <a:rPr sz="2600" dirty="0">
                <a:latin typeface="Calibri"/>
                <a:cs typeface="Calibri"/>
              </a:rPr>
              <a:t>r</a:t>
            </a:r>
            <a:r>
              <a:rPr sz="2600" spc="-55" dirty="0">
                <a:latin typeface="Times New Roman"/>
                <a:cs typeface="Times New Roman"/>
              </a:rPr>
              <a:t> </a:t>
            </a:r>
            <a:r>
              <a:rPr sz="2600" spc="-25" dirty="0">
                <a:latin typeface="Calibri"/>
                <a:cs typeface="Calibri"/>
              </a:rPr>
              <a:t>s</a:t>
            </a:r>
            <a:r>
              <a:rPr sz="2600" spc="-35" dirty="0">
                <a:latin typeface="Calibri"/>
                <a:cs typeface="Calibri"/>
              </a:rPr>
              <a:t>t</a:t>
            </a:r>
            <a:r>
              <a:rPr sz="2600" dirty="0">
                <a:latin typeface="Calibri"/>
                <a:cs typeface="Calibri"/>
              </a:rPr>
              <a:t>art</a:t>
            </a:r>
            <a:r>
              <a:rPr sz="2600" spc="5" dirty="0">
                <a:latin typeface="Calibri"/>
                <a:cs typeface="Calibri"/>
              </a:rPr>
              <a:t>i</a:t>
            </a:r>
            <a:r>
              <a:rPr sz="2600" spc="-5" dirty="0">
                <a:latin typeface="Calibri"/>
                <a:cs typeface="Calibri"/>
              </a:rPr>
              <a:t>n</a:t>
            </a:r>
            <a:r>
              <a:rPr sz="2600" dirty="0">
                <a:latin typeface="Calibri"/>
                <a:cs typeface="Calibri"/>
              </a:rPr>
              <a:t>g</a:t>
            </a:r>
            <a:r>
              <a:rPr sz="2600" spc="-75" dirty="0">
                <a:latin typeface="Times New Roman"/>
                <a:cs typeface="Times New Roman"/>
              </a:rPr>
              <a:t> </a:t>
            </a:r>
            <a:r>
              <a:rPr sz="2600" dirty="0">
                <a:latin typeface="Calibri"/>
                <a:cs typeface="Calibri"/>
              </a:rPr>
              <a:t>a</a:t>
            </a:r>
            <a:r>
              <a:rPr sz="2600" spc="-65" dirty="0">
                <a:latin typeface="Times New Roman"/>
                <a:cs typeface="Times New Roman"/>
              </a:rPr>
              <a:t> </a:t>
            </a:r>
            <a:r>
              <a:rPr sz="2600" spc="-5" dirty="0">
                <a:latin typeface="Calibri"/>
                <a:cs typeface="Calibri"/>
              </a:rPr>
              <a:t>se</a:t>
            </a:r>
            <a:r>
              <a:rPr sz="2600" spc="-20" dirty="0">
                <a:latin typeface="Calibri"/>
                <a:cs typeface="Calibri"/>
              </a:rPr>
              <a:t>c</a:t>
            </a:r>
            <a:r>
              <a:rPr sz="2600" spc="-5" dirty="0">
                <a:latin typeface="Calibri"/>
                <a:cs typeface="Calibri"/>
              </a:rPr>
              <a:t>on</a:t>
            </a:r>
            <a:r>
              <a:rPr sz="2600" dirty="0">
                <a:latin typeface="Calibri"/>
                <a:cs typeface="Calibri"/>
              </a:rPr>
              <a:t>d</a:t>
            </a:r>
            <a:r>
              <a:rPr sz="2600" spc="-90" dirty="0">
                <a:latin typeface="Times New Roman"/>
                <a:cs typeface="Times New Roman"/>
              </a:rPr>
              <a:t> </a:t>
            </a:r>
            <a:r>
              <a:rPr sz="2600" dirty="0">
                <a:latin typeface="Calibri"/>
                <a:cs typeface="Calibri"/>
              </a:rPr>
              <a:t>act</a:t>
            </a:r>
            <a:r>
              <a:rPr sz="2600" spc="5" dirty="0">
                <a:latin typeface="Calibri"/>
                <a:cs typeface="Calibri"/>
              </a:rPr>
              <a:t>i</a:t>
            </a:r>
            <a:r>
              <a:rPr sz="2600" dirty="0">
                <a:latin typeface="Calibri"/>
                <a:cs typeface="Calibri"/>
              </a:rPr>
              <a:t>vity</a:t>
            </a:r>
            <a:r>
              <a:rPr sz="2600" spc="-75" dirty="0">
                <a:latin typeface="Times New Roman"/>
                <a:cs typeface="Times New Roman"/>
              </a:rPr>
              <a:t> </a:t>
            </a:r>
            <a:r>
              <a:rPr sz="2600" dirty="0">
                <a:latin typeface="Calibri"/>
                <a:cs typeface="Calibri"/>
              </a:rPr>
              <a:t>when</a:t>
            </a:r>
            <a:r>
              <a:rPr sz="2600" spc="-80" dirty="0">
                <a:latin typeface="Times New Roman"/>
                <a:cs typeface="Times New Roman"/>
              </a:rPr>
              <a:t> </a:t>
            </a:r>
            <a:r>
              <a:rPr sz="2600" dirty="0">
                <a:latin typeface="Calibri"/>
                <a:cs typeface="Calibri"/>
              </a:rPr>
              <a:t>clic</a:t>
            </a:r>
            <a:r>
              <a:rPr sz="2600" spc="5" dirty="0">
                <a:latin typeface="Calibri"/>
                <a:cs typeface="Calibri"/>
              </a:rPr>
              <a:t>k</a:t>
            </a:r>
            <a:r>
              <a:rPr sz="2600" dirty="0">
                <a:latin typeface="Calibri"/>
                <a:cs typeface="Calibri"/>
              </a:rPr>
              <a:t>i</a:t>
            </a:r>
            <a:r>
              <a:rPr sz="2600" spc="-5" dirty="0">
                <a:latin typeface="Calibri"/>
                <a:cs typeface="Calibri"/>
              </a:rPr>
              <a:t>n</a:t>
            </a:r>
            <a:r>
              <a:rPr sz="2600" dirty="0">
                <a:latin typeface="Calibri"/>
                <a:cs typeface="Calibri"/>
              </a:rPr>
              <a:t>g</a:t>
            </a:r>
            <a:r>
              <a:rPr sz="2600" spc="-75" dirty="0">
                <a:latin typeface="Times New Roman"/>
                <a:cs typeface="Times New Roman"/>
              </a:rPr>
              <a:t> </a:t>
            </a:r>
            <a:r>
              <a:rPr sz="2600" dirty="0">
                <a:latin typeface="Calibri"/>
                <a:cs typeface="Calibri"/>
              </a:rPr>
              <a:t>a</a:t>
            </a:r>
            <a:r>
              <a:rPr sz="2600" spc="-65" dirty="0">
                <a:latin typeface="Times New Roman"/>
                <a:cs typeface="Times New Roman"/>
              </a:rPr>
              <a:t> </a:t>
            </a:r>
            <a:r>
              <a:rPr sz="2600" spc="-5" dirty="0">
                <a:latin typeface="Calibri"/>
                <a:cs typeface="Calibri"/>
              </a:rPr>
              <a:t>bu</a:t>
            </a:r>
            <a:r>
              <a:rPr sz="2600" spc="-35" dirty="0">
                <a:latin typeface="Calibri"/>
                <a:cs typeface="Calibri"/>
              </a:rPr>
              <a:t>t</a:t>
            </a:r>
            <a:r>
              <a:rPr sz="2600" spc="-25" dirty="0">
                <a:latin typeface="Calibri"/>
                <a:cs typeface="Calibri"/>
              </a:rPr>
              <a:t>t</a:t>
            </a:r>
            <a:r>
              <a:rPr sz="2600" spc="-5" dirty="0">
                <a:latin typeface="Calibri"/>
                <a:cs typeface="Calibri"/>
              </a:rPr>
              <a:t>on:</a:t>
            </a:r>
            <a:endParaRPr sz="2600">
              <a:latin typeface="Calibri"/>
              <a:cs typeface="Calibri"/>
            </a:endParaRPr>
          </a:p>
        </p:txBody>
      </p:sp>
      <p:sp>
        <p:nvSpPr>
          <p:cNvPr id="4" name="object 4"/>
          <p:cNvSpPr/>
          <p:nvPr/>
        </p:nvSpPr>
        <p:spPr>
          <a:xfrm>
            <a:off x="3932041" y="1981684"/>
            <a:ext cx="6810375" cy="3886200"/>
          </a:xfrm>
          <a:custGeom>
            <a:avLst/>
            <a:gdLst/>
            <a:ahLst/>
            <a:cxnLst/>
            <a:rect l="l" t="t" r="r" b="b"/>
            <a:pathLst>
              <a:path w="6810375" h="3886200">
                <a:moveTo>
                  <a:pt x="0" y="3885834"/>
                </a:moveTo>
                <a:lnTo>
                  <a:pt x="6809993" y="3885834"/>
                </a:lnTo>
                <a:lnTo>
                  <a:pt x="6809993" y="0"/>
                </a:lnTo>
                <a:lnTo>
                  <a:pt x="0" y="0"/>
                </a:lnTo>
                <a:lnTo>
                  <a:pt x="0" y="3885834"/>
                </a:lnTo>
                <a:close/>
              </a:path>
            </a:pathLst>
          </a:custGeom>
          <a:ln w="9524">
            <a:solidFill>
              <a:srgbClr val="AAAFC7"/>
            </a:solidFill>
          </a:ln>
        </p:spPr>
        <p:txBody>
          <a:bodyPr wrap="square" lIns="0" tIns="0" rIns="0" bIns="0" rtlCol="0"/>
          <a:lstStyle/>
          <a:p>
            <a:endParaRPr/>
          </a:p>
        </p:txBody>
      </p:sp>
      <p:sp>
        <p:nvSpPr>
          <p:cNvPr id="5" name="object 5"/>
          <p:cNvSpPr txBox="1"/>
          <p:nvPr/>
        </p:nvSpPr>
        <p:spPr>
          <a:xfrm>
            <a:off x="4011298" y="2058552"/>
            <a:ext cx="4906010" cy="177800"/>
          </a:xfrm>
          <a:prstGeom prst="rect">
            <a:avLst/>
          </a:prstGeom>
        </p:spPr>
        <p:txBody>
          <a:bodyPr vert="horz" wrap="square" lIns="0" tIns="0" rIns="0" bIns="0" rtlCol="0">
            <a:spAutoFit/>
          </a:bodyPr>
          <a:lstStyle/>
          <a:p>
            <a:pPr marL="12700">
              <a:lnSpc>
                <a:spcPct val="100000"/>
              </a:lnSpc>
            </a:pPr>
            <a:r>
              <a:rPr sz="1200" b="1" spc="-5" dirty="0">
                <a:solidFill>
                  <a:srgbClr val="00007F"/>
                </a:solidFill>
                <a:latin typeface="Courier New"/>
                <a:cs typeface="Courier New"/>
              </a:rPr>
              <a:t>pu</a:t>
            </a:r>
            <a:r>
              <a:rPr sz="1200" b="1" spc="10" dirty="0">
                <a:solidFill>
                  <a:srgbClr val="00007F"/>
                </a:solidFill>
                <a:latin typeface="Courier New"/>
                <a:cs typeface="Courier New"/>
              </a:rPr>
              <a:t>b</a:t>
            </a:r>
            <a:r>
              <a:rPr sz="1200" b="1" spc="-5" dirty="0">
                <a:solidFill>
                  <a:srgbClr val="00007F"/>
                </a:solidFill>
                <a:latin typeface="Courier New"/>
                <a:cs typeface="Courier New"/>
              </a:rPr>
              <a:t>li</a:t>
            </a:r>
            <a:r>
              <a:rPr sz="1200" b="1" dirty="0">
                <a:solidFill>
                  <a:srgbClr val="00007F"/>
                </a:solidFill>
                <a:latin typeface="Courier New"/>
                <a:cs typeface="Courier New"/>
              </a:rPr>
              <a:t>c</a:t>
            </a:r>
            <a:r>
              <a:rPr sz="1200" b="1" dirty="0">
                <a:solidFill>
                  <a:srgbClr val="00007F"/>
                </a:solidFill>
                <a:latin typeface="Times New Roman"/>
                <a:cs typeface="Times New Roman"/>
              </a:rPr>
              <a:t> </a:t>
            </a:r>
            <a:r>
              <a:rPr sz="1200" b="1" spc="130" dirty="0">
                <a:solidFill>
                  <a:srgbClr val="00007F"/>
                </a:solidFill>
                <a:latin typeface="Times New Roman"/>
                <a:cs typeface="Times New Roman"/>
              </a:rPr>
              <a:t> </a:t>
            </a:r>
            <a:r>
              <a:rPr sz="1200" b="1" spc="10" dirty="0">
                <a:solidFill>
                  <a:srgbClr val="00007F"/>
                </a:solidFill>
                <a:latin typeface="Courier New"/>
                <a:cs typeface="Courier New"/>
              </a:rPr>
              <a:t>c</a:t>
            </a:r>
            <a:r>
              <a:rPr sz="1200" b="1" spc="-5" dirty="0">
                <a:solidFill>
                  <a:srgbClr val="00007F"/>
                </a:solidFill>
                <a:latin typeface="Courier New"/>
                <a:cs typeface="Courier New"/>
              </a:rPr>
              <a:t>l</a:t>
            </a:r>
            <a:r>
              <a:rPr sz="1200" b="1" spc="10" dirty="0">
                <a:solidFill>
                  <a:srgbClr val="00007F"/>
                </a:solidFill>
                <a:latin typeface="Courier New"/>
                <a:cs typeface="Courier New"/>
              </a:rPr>
              <a:t>a</a:t>
            </a:r>
            <a:r>
              <a:rPr sz="1200" b="1" spc="-5" dirty="0">
                <a:solidFill>
                  <a:srgbClr val="00007F"/>
                </a:solidFill>
                <a:latin typeface="Courier New"/>
                <a:cs typeface="Courier New"/>
              </a:rPr>
              <a:t>s</a:t>
            </a:r>
            <a:r>
              <a:rPr sz="1200" b="1" dirty="0">
                <a:solidFill>
                  <a:srgbClr val="00007F"/>
                </a:solidFill>
                <a:latin typeface="Courier New"/>
                <a:cs typeface="Courier New"/>
              </a:rPr>
              <a:t>s</a:t>
            </a:r>
            <a:r>
              <a:rPr sz="1200" b="1" dirty="0">
                <a:solidFill>
                  <a:srgbClr val="00007F"/>
                </a:solidFill>
                <a:latin typeface="Times New Roman"/>
                <a:cs typeface="Times New Roman"/>
              </a:rPr>
              <a:t> </a:t>
            </a:r>
            <a:r>
              <a:rPr sz="1200" b="1" spc="135" dirty="0">
                <a:solidFill>
                  <a:srgbClr val="00007F"/>
                </a:solidFill>
                <a:latin typeface="Times New Roman"/>
                <a:cs typeface="Times New Roman"/>
              </a:rPr>
              <a:t> </a:t>
            </a:r>
            <a:r>
              <a:rPr sz="1200" spc="-5" dirty="0">
                <a:latin typeface="Courier New"/>
                <a:cs typeface="Courier New"/>
              </a:rPr>
              <a:t>M</a:t>
            </a:r>
            <a:r>
              <a:rPr sz="1200" spc="10" dirty="0">
                <a:latin typeface="Courier New"/>
                <a:cs typeface="Courier New"/>
              </a:rPr>
              <a:t>ai</a:t>
            </a:r>
            <a:r>
              <a:rPr sz="1200" spc="-5" dirty="0">
                <a:latin typeface="Courier New"/>
                <a:cs typeface="Courier New"/>
              </a:rPr>
              <a:t>nA</a:t>
            </a:r>
            <a:r>
              <a:rPr sz="1200" spc="10" dirty="0">
                <a:latin typeface="Courier New"/>
                <a:cs typeface="Courier New"/>
              </a:rPr>
              <a:t>c</a:t>
            </a:r>
            <a:r>
              <a:rPr sz="1200" spc="-5" dirty="0">
                <a:latin typeface="Courier New"/>
                <a:cs typeface="Courier New"/>
              </a:rPr>
              <a:t>ti</a:t>
            </a:r>
            <a:r>
              <a:rPr sz="1200" spc="10" dirty="0">
                <a:latin typeface="Courier New"/>
                <a:cs typeface="Courier New"/>
              </a:rPr>
              <a:t>v</a:t>
            </a:r>
            <a:r>
              <a:rPr sz="1200" spc="-5" dirty="0">
                <a:latin typeface="Courier New"/>
                <a:cs typeface="Courier New"/>
              </a:rPr>
              <a:t>i</a:t>
            </a:r>
            <a:r>
              <a:rPr sz="1200" spc="10" dirty="0">
                <a:latin typeface="Courier New"/>
                <a:cs typeface="Courier New"/>
              </a:rPr>
              <a:t>t</a:t>
            </a:r>
            <a:r>
              <a:rPr sz="1200" dirty="0">
                <a:latin typeface="Courier New"/>
                <a:cs typeface="Courier New"/>
              </a:rPr>
              <a:t>y</a:t>
            </a:r>
            <a:r>
              <a:rPr sz="1200" dirty="0">
                <a:latin typeface="Times New Roman"/>
                <a:cs typeface="Times New Roman"/>
              </a:rPr>
              <a:t> </a:t>
            </a:r>
            <a:r>
              <a:rPr sz="1200" spc="135" dirty="0">
                <a:latin typeface="Times New Roman"/>
                <a:cs typeface="Times New Roman"/>
              </a:rPr>
              <a:t> </a:t>
            </a:r>
            <a:r>
              <a:rPr sz="1200" b="1" spc="-5" dirty="0">
                <a:solidFill>
                  <a:srgbClr val="00007F"/>
                </a:solidFill>
                <a:latin typeface="Courier New"/>
                <a:cs typeface="Courier New"/>
              </a:rPr>
              <a:t>ex</a:t>
            </a:r>
            <a:r>
              <a:rPr sz="1200" b="1" spc="10" dirty="0">
                <a:solidFill>
                  <a:srgbClr val="00007F"/>
                </a:solidFill>
                <a:latin typeface="Courier New"/>
                <a:cs typeface="Courier New"/>
              </a:rPr>
              <a:t>t</a:t>
            </a:r>
            <a:r>
              <a:rPr sz="1200" b="1" spc="-5" dirty="0">
                <a:solidFill>
                  <a:srgbClr val="00007F"/>
                </a:solidFill>
                <a:latin typeface="Courier New"/>
                <a:cs typeface="Courier New"/>
              </a:rPr>
              <a:t>e</a:t>
            </a:r>
            <a:r>
              <a:rPr sz="1200" b="1" spc="10" dirty="0">
                <a:solidFill>
                  <a:srgbClr val="00007F"/>
                </a:solidFill>
                <a:latin typeface="Courier New"/>
                <a:cs typeface="Courier New"/>
              </a:rPr>
              <a:t>nd</a:t>
            </a:r>
            <a:r>
              <a:rPr sz="1200" b="1" dirty="0">
                <a:solidFill>
                  <a:srgbClr val="00007F"/>
                </a:solidFill>
                <a:latin typeface="Courier New"/>
                <a:cs typeface="Courier New"/>
              </a:rPr>
              <a:t>s</a:t>
            </a:r>
            <a:r>
              <a:rPr sz="1200" b="1" dirty="0">
                <a:solidFill>
                  <a:srgbClr val="00007F"/>
                </a:solidFill>
                <a:latin typeface="Times New Roman"/>
                <a:cs typeface="Times New Roman"/>
              </a:rPr>
              <a:t> </a:t>
            </a:r>
            <a:r>
              <a:rPr sz="1200" b="1" spc="120" dirty="0">
                <a:solidFill>
                  <a:srgbClr val="00007F"/>
                </a:solidFill>
                <a:latin typeface="Times New Roman"/>
                <a:cs typeface="Times New Roman"/>
              </a:rPr>
              <a:t> </a:t>
            </a:r>
            <a:r>
              <a:rPr sz="1200" spc="10" dirty="0">
                <a:latin typeface="Courier New"/>
                <a:cs typeface="Courier New"/>
              </a:rPr>
              <a:t>A</a:t>
            </a:r>
            <a:r>
              <a:rPr sz="1200" spc="-5" dirty="0">
                <a:latin typeface="Courier New"/>
                <a:cs typeface="Courier New"/>
              </a:rPr>
              <a:t>pp</a:t>
            </a:r>
            <a:r>
              <a:rPr sz="1200" spc="10" dirty="0">
                <a:latin typeface="Courier New"/>
                <a:cs typeface="Courier New"/>
              </a:rPr>
              <a:t>C</a:t>
            </a:r>
            <a:r>
              <a:rPr sz="1200" spc="-5" dirty="0">
                <a:latin typeface="Courier New"/>
                <a:cs typeface="Courier New"/>
              </a:rPr>
              <a:t>o</a:t>
            </a:r>
            <a:r>
              <a:rPr sz="1200" spc="10" dirty="0">
                <a:latin typeface="Courier New"/>
                <a:cs typeface="Courier New"/>
              </a:rPr>
              <a:t>m</a:t>
            </a:r>
            <a:r>
              <a:rPr sz="1200" spc="-5" dirty="0">
                <a:latin typeface="Courier New"/>
                <a:cs typeface="Courier New"/>
              </a:rPr>
              <a:t>p</a:t>
            </a:r>
            <a:r>
              <a:rPr sz="1200" spc="10" dirty="0">
                <a:latin typeface="Courier New"/>
                <a:cs typeface="Courier New"/>
              </a:rPr>
              <a:t>a</a:t>
            </a:r>
            <a:r>
              <a:rPr sz="1200" spc="-5" dirty="0">
                <a:latin typeface="Courier New"/>
                <a:cs typeface="Courier New"/>
              </a:rPr>
              <a:t>tA</a:t>
            </a:r>
            <a:r>
              <a:rPr sz="1200" spc="10" dirty="0">
                <a:latin typeface="Courier New"/>
                <a:cs typeface="Courier New"/>
              </a:rPr>
              <a:t>c</a:t>
            </a:r>
            <a:r>
              <a:rPr sz="1200" spc="-5" dirty="0">
                <a:latin typeface="Courier New"/>
                <a:cs typeface="Courier New"/>
              </a:rPr>
              <a:t>t</a:t>
            </a:r>
            <a:r>
              <a:rPr sz="1200" spc="10" dirty="0">
                <a:latin typeface="Courier New"/>
                <a:cs typeface="Courier New"/>
              </a:rPr>
              <a:t>iv</a:t>
            </a:r>
            <a:r>
              <a:rPr sz="1200" spc="-5" dirty="0">
                <a:latin typeface="Courier New"/>
                <a:cs typeface="Courier New"/>
              </a:rPr>
              <a:t>it</a:t>
            </a:r>
            <a:r>
              <a:rPr sz="1200" dirty="0">
                <a:latin typeface="Courier New"/>
                <a:cs typeface="Courier New"/>
              </a:rPr>
              <a:t>y</a:t>
            </a:r>
            <a:r>
              <a:rPr sz="1200" dirty="0">
                <a:latin typeface="Times New Roman"/>
                <a:cs typeface="Times New Roman"/>
              </a:rPr>
              <a:t> </a:t>
            </a:r>
            <a:r>
              <a:rPr sz="1200" spc="140" dirty="0">
                <a:latin typeface="Times New Roman"/>
                <a:cs typeface="Times New Roman"/>
              </a:rPr>
              <a:t> </a:t>
            </a:r>
            <a:r>
              <a:rPr sz="1200" dirty="0">
                <a:latin typeface="Courier New"/>
                <a:cs typeface="Courier New"/>
              </a:rPr>
              <a:t>{</a:t>
            </a:r>
            <a:endParaRPr sz="1200">
              <a:latin typeface="Courier New"/>
              <a:cs typeface="Courier New"/>
            </a:endParaRPr>
          </a:p>
        </p:txBody>
      </p:sp>
      <p:sp>
        <p:nvSpPr>
          <p:cNvPr id="6" name="object 6"/>
          <p:cNvSpPr txBox="1"/>
          <p:nvPr/>
        </p:nvSpPr>
        <p:spPr>
          <a:xfrm>
            <a:off x="4378569" y="2479557"/>
            <a:ext cx="4814570" cy="1019175"/>
          </a:xfrm>
          <a:prstGeom prst="rect">
            <a:avLst/>
          </a:prstGeom>
        </p:spPr>
        <p:txBody>
          <a:bodyPr vert="horz" wrap="square" lIns="0" tIns="0" rIns="0" bIns="0" rtlCol="0">
            <a:spAutoFit/>
          </a:bodyPr>
          <a:lstStyle/>
          <a:p>
            <a:pPr marL="12700">
              <a:lnSpc>
                <a:spcPct val="100000"/>
              </a:lnSpc>
            </a:pPr>
            <a:r>
              <a:rPr sz="1200" spc="-5" dirty="0">
                <a:solidFill>
                  <a:srgbClr val="7F7F00"/>
                </a:solidFill>
                <a:latin typeface="Courier New"/>
                <a:cs typeface="Courier New"/>
              </a:rPr>
              <a:t>@</a:t>
            </a:r>
            <a:r>
              <a:rPr sz="1200" spc="10" dirty="0">
                <a:solidFill>
                  <a:srgbClr val="7F7F00"/>
                </a:solidFill>
                <a:latin typeface="Courier New"/>
                <a:cs typeface="Courier New"/>
              </a:rPr>
              <a:t>O</a:t>
            </a:r>
            <a:r>
              <a:rPr sz="1200" spc="-5" dirty="0">
                <a:solidFill>
                  <a:srgbClr val="7F7F00"/>
                </a:solidFill>
                <a:latin typeface="Courier New"/>
                <a:cs typeface="Courier New"/>
              </a:rPr>
              <a:t>v</a:t>
            </a:r>
            <a:r>
              <a:rPr sz="1200" spc="10" dirty="0">
                <a:solidFill>
                  <a:srgbClr val="7F7F00"/>
                </a:solidFill>
                <a:latin typeface="Courier New"/>
                <a:cs typeface="Courier New"/>
              </a:rPr>
              <a:t>e</a:t>
            </a:r>
            <a:r>
              <a:rPr sz="1200" spc="-5" dirty="0">
                <a:solidFill>
                  <a:srgbClr val="7F7F00"/>
                </a:solidFill>
                <a:latin typeface="Courier New"/>
                <a:cs typeface="Courier New"/>
              </a:rPr>
              <a:t>r</a:t>
            </a:r>
            <a:r>
              <a:rPr sz="1200" spc="10" dirty="0">
                <a:solidFill>
                  <a:srgbClr val="7F7F00"/>
                </a:solidFill>
                <a:latin typeface="Courier New"/>
                <a:cs typeface="Courier New"/>
              </a:rPr>
              <a:t>r</a:t>
            </a:r>
            <a:r>
              <a:rPr sz="1200" spc="-5" dirty="0">
                <a:solidFill>
                  <a:srgbClr val="7F7F00"/>
                </a:solidFill>
                <a:latin typeface="Courier New"/>
                <a:cs typeface="Courier New"/>
              </a:rPr>
              <a:t>ide</a:t>
            </a:r>
            <a:endParaRPr sz="1200">
              <a:latin typeface="Courier New"/>
              <a:cs typeface="Courier New"/>
            </a:endParaRPr>
          </a:p>
          <a:p>
            <a:pPr marL="381000" marR="5080" indent="-368935">
              <a:lnSpc>
                <a:spcPct val="114999"/>
              </a:lnSpc>
            </a:pPr>
            <a:r>
              <a:rPr sz="1200" b="1" spc="-5" dirty="0">
                <a:solidFill>
                  <a:srgbClr val="00007F"/>
                </a:solidFill>
                <a:latin typeface="Courier New"/>
                <a:cs typeface="Courier New"/>
              </a:rPr>
              <a:t>p</a:t>
            </a:r>
            <a:r>
              <a:rPr sz="1200" b="1" spc="10" dirty="0">
                <a:solidFill>
                  <a:srgbClr val="00007F"/>
                </a:solidFill>
                <a:latin typeface="Courier New"/>
                <a:cs typeface="Courier New"/>
              </a:rPr>
              <a:t>r</a:t>
            </a:r>
            <a:r>
              <a:rPr sz="1200" b="1" spc="-5" dirty="0">
                <a:solidFill>
                  <a:srgbClr val="00007F"/>
                </a:solidFill>
                <a:latin typeface="Courier New"/>
                <a:cs typeface="Courier New"/>
              </a:rPr>
              <a:t>o</a:t>
            </a:r>
            <a:r>
              <a:rPr sz="1200" b="1" spc="10" dirty="0">
                <a:solidFill>
                  <a:srgbClr val="00007F"/>
                </a:solidFill>
                <a:latin typeface="Courier New"/>
                <a:cs typeface="Courier New"/>
              </a:rPr>
              <a:t>t</a:t>
            </a:r>
            <a:r>
              <a:rPr sz="1200" b="1" spc="-5" dirty="0">
                <a:solidFill>
                  <a:srgbClr val="00007F"/>
                </a:solidFill>
                <a:latin typeface="Courier New"/>
                <a:cs typeface="Courier New"/>
              </a:rPr>
              <a:t>e</a:t>
            </a:r>
            <a:r>
              <a:rPr sz="1200" b="1" spc="10" dirty="0">
                <a:solidFill>
                  <a:srgbClr val="00007F"/>
                </a:solidFill>
                <a:latin typeface="Courier New"/>
                <a:cs typeface="Courier New"/>
              </a:rPr>
              <a:t>c</a:t>
            </a:r>
            <a:r>
              <a:rPr sz="1200" b="1" spc="-5" dirty="0">
                <a:solidFill>
                  <a:srgbClr val="00007F"/>
                </a:solidFill>
                <a:latin typeface="Courier New"/>
                <a:cs typeface="Courier New"/>
              </a:rPr>
              <a:t>te</a:t>
            </a:r>
            <a:r>
              <a:rPr sz="1200" b="1" dirty="0">
                <a:solidFill>
                  <a:srgbClr val="00007F"/>
                </a:solidFill>
                <a:latin typeface="Courier New"/>
                <a:cs typeface="Courier New"/>
              </a:rPr>
              <a:t>d</a:t>
            </a:r>
            <a:r>
              <a:rPr sz="1200" b="1" dirty="0">
                <a:solidFill>
                  <a:srgbClr val="00007F"/>
                </a:solidFill>
                <a:latin typeface="Times New Roman"/>
                <a:cs typeface="Times New Roman"/>
              </a:rPr>
              <a:t> </a:t>
            </a:r>
            <a:r>
              <a:rPr sz="1200" b="1" spc="130" dirty="0">
                <a:solidFill>
                  <a:srgbClr val="00007F"/>
                </a:solidFill>
                <a:latin typeface="Times New Roman"/>
                <a:cs typeface="Times New Roman"/>
              </a:rPr>
              <a:t> </a:t>
            </a:r>
            <a:r>
              <a:rPr sz="1200" b="1" spc="10" dirty="0">
                <a:solidFill>
                  <a:srgbClr val="00007F"/>
                </a:solidFill>
                <a:latin typeface="Courier New"/>
                <a:cs typeface="Courier New"/>
              </a:rPr>
              <a:t>vo</a:t>
            </a:r>
            <a:r>
              <a:rPr sz="1200" b="1" spc="-5" dirty="0">
                <a:solidFill>
                  <a:srgbClr val="00007F"/>
                </a:solidFill>
                <a:latin typeface="Courier New"/>
                <a:cs typeface="Courier New"/>
              </a:rPr>
              <a:t>i</a:t>
            </a:r>
            <a:r>
              <a:rPr sz="1200" b="1" dirty="0">
                <a:solidFill>
                  <a:srgbClr val="00007F"/>
                </a:solidFill>
                <a:latin typeface="Courier New"/>
                <a:cs typeface="Courier New"/>
              </a:rPr>
              <a:t>d</a:t>
            </a:r>
            <a:r>
              <a:rPr sz="1200" b="1" dirty="0">
                <a:solidFill>
                  <a:srgbClr val="00007F"/>
                </a:solidFill>
                <a:latin typeface="Times New Roman"/>
                <a:cs typeface="Times New Roman"/>
              </a:rPr>
              <a:t> </a:t>
            </a:r>
            <a:r>
              <a:rPr sz="1200" b="1" spc="140" dirty="0">
                <a:solidFill>
                  <a:srgbClr val="00007F"/>
                </a:solidFill>
                <a:latin typeface="Times New Roman"/>
                <a:cs typeface="Times New Roman"/>
              </a:rPr>
              <a:t> </a:t>
            </a:r>
            <a:r>
              <a:rPr sz="1200" spc="-5" dirty="0">
                <a:latin typeface="Courier New"/>
                <a:cs typeface="Courier New"/>
              </a:rPr>
              <a:t>on</a:t>
            </a:r>
            <a:r>
              <a:rPr sz="1200" spc="10" dirty="0">
                <a:latin typeface="Courier New"/>
                <a:cs typeface="Courier New"/>
              </a:rPr>
              <a:t>C</a:t>
            </a:r>
            <a:r>
              <a:rPr sz="1200" spc="-5" dirty="0">
                <a:latin typeface="Courier New"/>
                <a:cs typeface="Courier New"/>
              </a:rPr>
              <a:t>r</a:t>
            </a:r>
            <a:r>
              <a:rPr sz="1200" spc="10" dirty="0">
                <a:latin typeface="Courier New"/>
                <a:cs typeface="Courier New"/>
              </a:rPr>
              <a:t>e</a:t>
            </a:r>
            <a:r>
              <a:rPr sz="1200" spc="-5" dirty="0">
                <a:latin typeface="Courier New"/>
                <a:cs typeface="Courier New"/>
              </a:rPr>
              <a:t>a</a:t>
            </a:r>
            <a:r>
              <a:rPr sz="1200" spc="10" dirty="0">
                <a:latin typeface="Courier New"/>
                <a:cs typeface="Courier New"/>
              </a:rPr>
              <a:t>t</a:t>
            </a:r>
            <a:r>
              <a:rPr sz="1200" dirty="0">
                <a:latin typeface="Courier New"/>
                <a:cs typeface="Courier New"/>
              </a:rPr>
              <a:t>e</a:t>
            </a:r>
            <a:r>
              <a:rPr sz="1200" spc="-5" dirty="0">
                <a:latin typeface="Courier New"/>
                <a:cs typeface="Courier New"/>
              </a:rPr>
              <a:t>(</a:t>
            </a:r>
            <a:r>
              <a:rPr sz="1200" spc="10" dirty="0">
                <a:latin typeface="Courier New"/>
                <a:cs typeface="Courier New"/>
              </a:rPr>
              <a:t>B</a:t>
            </a:r>
            <a:r>
              <a:rPr sz="1200" spc="-5" dirty="0">
                <a:latin typeface="Courier New"/>
                <a:cs typeface="Courier New"/>
              </a:rPr>
              <a:t>u</a:t>
            </a:r>
            <a:r>
              <a:rPr sz="1200" spc="10" dirty="0">
                <a:latin typeface="Courier New"/>
                <a:cs typeface="Courier New"/>
              </a:rPr>
              <a:t>nd</a:t>
            </a:r>
            <a:r>
              <a:rPr sz="1200" spc="-5" dirty="0">
                <a:latin typeface="Courier New"/>
                <a:cs typeface="Courier New"/>
              </a:rPr>
              <a:t>l</a:t>
            </a:r>
            <a:r>
              <a:rPr sz="1200" dirty="0">
                <a:latin typeface="Courier New"/>
                <a:cs typeface="Courier New"/>
              </a:rPr>
              <a:t>e</a:t>
            </a:r>
            <a:r>
              <a:rPr sz="1200" dirty="0">
                <a:latin typeface="Times New Roman"/>
                <a:cs typeface="Times New Roman"/>
              </a:rPr>
              <a:t> </a:t>
            </a:r>
            <a:r>
              <a:rPr sz="1200" spc="135" dirty="0">
                <a:latin typeface="Times New Roman"/>
                <a:cs typeface="Times New Roman"/>
              </a:rPr>
              <a:t> </a:t>
            </a:r>
            <a:r>
              <a:rPr sz="1200" spc="-5" dirty="0">
                <a:latin typeface="Courier New"/>
                <a:cs typeface="Courier New"/>
              </a:rPr>
              <a:t>sa</a:t>
            </a:r>
            <a:r>
              <a:rPr sz="1200" spc="10" dirty="0">
                <a:latin typeface="Courier New"/>
                <a:cs typeface="Courier New"/>
              </a:rPr>
              <a:t>v</a:t>
            </a:r>
            <a:r>
              <a:rPr sz="1200" spc="-5" dirty="0">
                <a:latin typeface="Courier New"/>
                <a:cs typeface="Courier New"/>
              </a:rPr>
              <a:t>e</a:t>
            </a:r>
            <a:r>
              <a:rPr sz="1200" spc="10" dirty="0">
                <a:latin typeface="Courier New"/>
                <a:cs typeface="Courier New"/>
              </a:rPr>
              <a:t>d</a:t>
            </a:r>
            <a:r>
              <a:rPr sz="1200" spc="-5" dirty="0">
                <a:latin typeface="Courier New"/>
                <a:cs typeface="Courier New"/>
              </a:rPr>
              <a:t>I</a:t>
            </a:r>
            <a:r>
              <a:rPr sz="1200" spc="10" dirty="0">
                <a:latin typeface="Courier New"/>
                <a:cs typeface="Courier New"/>
              </a:rPr>
              <a:t>n</a:t>
            </a:r>
            <a:r>
              <a:rPr sz="1200" spc="-5" dirty="0">
                <a:latin typeface="Courier New"/>
                <a:cs typeface="Courier New"/>
              </a:rPr>
              <a:t>st</a:t>
            </a:r>
            <a:r>
              <a:rPr sz="1200" spc="10" dirty="0">
                <a:latin typeface="Courier New"/>
                <a:cs typeface="Courier New"/>
              </a:rPr>
              <a:t>a</a:t>
            </a:r>
            <a:r>
              <a:rPr sz="1200" spc="-5" dirty="0">
                <a:latin typeface="Courier New"/>
                <a:cs typeface="Courier New"/>
              </a:rPr>
              <a:t>n</a:t>
            </a:r>
            <a:r>
              <a:rPr sz="1200" spc="10" dirty="0">
                <a:latin typeface="Courier New"/>
                <a:cs typeface="Courier New"/>
              </a:rPr>
              <a:t>ce</a:t>
            </a:r>
            <a:r>
              <a:rPr sz="1200" spc="-5" dirty="0">
                <a:latin typeface="Courier New"/>
                <a:cs typeface="Courier New"/>
              </a:rPr>
              <a:t>St</a:t>
            </a:r>
            <a:r>
              <a:rPr sz="1200" spc="10" dirty="0">
                <a:latin typeface="Courier New"/>
                <a:cs typeface="Courier New"/>
              </a:rPr>
              <a:t>a</a:t>
            </a:r>
            <a:r>
              <a:rPr sz="1200" spc="-5" dirty="0">
                <a:latin typeface="Courier New"/>
                <a:cs typeface="Courier New"/>
              </a:rPr>
              <a:t>t</a:t>
            </a:r>
            <a:r>
              <a:rPr sz="1200" spc="10" dirty="0">
                <a:latin typeface="Courier New"/>
                <a:cs typeface="Courier New"/>
              </a:rPr>
              <a:t>e</a:t>
            </a:r>
            <a:r>
              <a:rPr sz="1200" dirty="0">
                <a:latin typeface="Courier New"/>
                <a:cs typeface="Courier New"/>
              </a:rPr>
              <a:t>)</a:t>
            </a:r>
            <a:r>
              <a:rPr sz="1200" dirty="0">
                <a:latin typeface="Times New Roman"/>
                <a:cs typeface="Times New Roman"/>
              </a:rPr>
              <a:t> </a:t>
            </a:r>
            <a:r>
              <a:rPr sz="1200" spc="130" dirty="0">
                <a:latin typeface="Times New Roman"/>
                <a:cs typeface="Times New Roman"/>
              </a:rPr>
              <a:t> </a:t>
            </a:r>
            <a:r>
              <a:rPr sz="1200" dirty="0">
                <a:latin typeface="Courier New"/>
                <a:cs typeface="Courier New"/>
              </a:rPr>
              <a:t>{</a:t>
            </a:r>
            <a:r>
              <a:rPr sz="1200" dirty="0">
                <a:latin typeface="Times New Roman"/>
                <a:cs typeface="Times New Roman"/>
              </a:rPr>
              <a:t> </a:t>
            </a:r>
            <a:r>
              <a:rPr sz="1200" b="1" spc="-5" dirty="0">
                <a:solidFill>
                  <a:srgbClr val="00007F"/>
                </a:solidFill>
                <a:latin typeface="Courier New"/>
                <a:cs typeface="Courier New"/>
              </a:rPr>
              <a:t>s</a:t>
            </a:r>
            <a:r>
              <a:rPr sz="1200" b="1" spc="10" dirty="0">
                <a:solidFill>
                  <a:srgbClr val="00007F"/>
                </a:solidFill>
                <a:latin typeface="Courier New"/>
                <a:cs typeface="Courier New"/>
              </a:rPr>
              <a:t>u</a:t>
            </a:r>
            <a:r>
              <a:rPr sz="1200" b="1" spc="-5" dirty="0">
                <a:solidFill>
                  <a:srgbClr val="00007F"/>
                </a:solidFill>
                <a:latin typeface="Courier New"/>
                <a:cs typeface="Courier New"/>
              </a:rPr>
              <a:t>pe</a:t>
            </a:r>
            <a:r>
              <a:rPr sz="1200" b="1" spc="15" dirty="0">
                <a:solidFill>
                  <a:srgbClr val="00007F"/>
                </a:solidFill>
                <a:latin typeface="Courier New"/>
                <a:cs typeface="Courier New"/>
              </a:rPr>
              <a:t>r</a:t>
            </a:r>
            <a:r>
              <a:rPr sz="1200" spc="-5" dirty="0">
                <a:latin typeface="Courier New"/>
                <a:cs typeface="Courier New"/>
              </a:rPr>
              <a:t>.</a:t>
            </a:r>
            <a:r>
              <a:rPr sz="1200" spc="10" dirty="0">
                <a:latin typeface="Courier New"/>
                <a:cs typeface="Courier New"/>
              </a:rPr>
              <a:t>on</a:t>
            </a:r>
            <a:r>
              <a:rPr sz="1200" spc="-5" dirty="0">
                <a:latin typeface="Courier New"/>
                <a:cs typeface="Courier New"/>
              </a:rPr>
              <a:t>Cr</a:t>
            </a:r>
            <a:r>
              <a:rPr sz="1200" spc="10" dirty="0">
                <a:latin typeface="Courier New"/>
                <a:cs typeface="Courier New"/>
              </a:rPr>
              <a:t>e</a:t>
            </a:r>
            <a:r>
              <a:rPr sz="1200" spc="-5" dirty="0">
                <a:latin typeface="Courier New"/>
                <a:cs typeface="Courier New"/>
              </a:rPr>
              <a:t>at</a:t>
            </a:r>
            <a:r>
              <a:rPr sz="1200" spc="15" dirty="0">
                <a:latin typeface="Courier New"/>
                <a:cs typeface="Courier New"/>
              </a:rPr>
              <a:t>e</a:t>
            </a:r>
            <a:r>
              <a:rPr sz="1200" spc="-5" dirty="0">
                <a:latin typeface="Courier New"/>
                <a:cs typeface="Courier New"/>
              </a:rPr>
              <a:t>(</a:t>
            </a:r>
            <a:r>
              <a:rPr sz="1200" spc="10" dirty="0">
                <a:latin typeface="Courier New"/>
                <a:cs typeface="Courier New"/>
              </a:rPr>
              <a:t>s</a:t>
            </a:r>
            <a:r>
              <a:rPr sz="1200" spc="-5" dirty="0">
                <a:latin typeface="Courier New"/>
                <a:cs typeface="Courier New"/>
              </a:rPr>
              <a:t>a</a:t>
            </a:r>
            <a:r>
              <a:rPr sz="1200" spc="10" dirty="0">
                <a:latin typeface="Courier New"/>
                <a:cs typeface="Courier New"/>
              </a:rPr>
              <a:t>v</a:t>
            </a:r>
            <a:r>
              <a:rPr sz="1200" spc="-5" dirty="0">
                <a:latin typeface="Courier New"/>
                <a:cs typeface="Courier New"/>
              </a:rPr>
              <a:t>ed</a:t>
            </a:r>
            <a:r>
              <a:rPr sz="1200" spc="10" dirty="0">
                <a:latin typeface="Courier New"/>
                <a:cs typeface="Courier New"/>
              </a:rPr>
              <a:t>I</a:t>
            </a:r>
            <a:r>
              <a:rPr sz="1200" spc="-5" dirty="0">
                <a:latin typeface="Courier New"/>
                <a:cs typeface="Courier New"/>
              </a:rPr>
              <a:t>n</a:t>
            </a:r>
            <a:r>
              <a:rPr sz="1200" spc="10" dirty="0">
                <a:latin typeface="Courier New"/>
                <a:cs typeface="Courier New"/>
              </a:rPr>
              <a:t>st</a:t>
            </a:r>
            <a:r>
              <a:rPr sz="1200" spc="-5" dirty="0">
                <a:latin typeface="Courier New"/>
                <a:cs typeface="Courier New"/>
              </a:rPr>
              <a:t>an</a:t>
            </a:r>
            <a:r>
              <a:rPr sz="1200" spc="10" dirty="0">
                <a:latin typeface="Courier New"/>
                <a:cs typeface="Courier New"/>
              </a:rPr>
              <a:t>c</a:t>
            </a:r>
            <a:r>
              <a:rPr sz="1200" spc="-5" dirty="0">
                <a:latin typeface="Courier New"/>
                <a:cs typeface="Courier New"/>
              </a:rPr>
              <a:t>eS</a:t>
            </a:r>
            <a:r>
              <a:rPr sz="1200" spc="10" dirty="0">
                <a:latin typeface="Courier New"/>
                <a:cs typeface="Courier New"/>
              </a:rPr>
              <a:t>t</a:t>
            </a:r>
            <a:r>
              <a:rPr sz="1200" spc="-5" dirty="0">
                <a:latin typeface="Courier New"/>
                <a:cs typeface="Courier New"/>
              </a:rPr>
              <a:t>a</a:t>
            </a:r>
            <a:r>
              <a:rPr sz="1200" spc="10" dirty="0">
                <a:latin typeface="Courier New"/>
                <a:cs typeface="Courier New"/>
              </a:rPr>
              <a:t>te);</a:t>
            </a:r>
            <a:r>
              <a:rPr sz="1200" spc="10" dirty="0">
                <a:latin typeface="Times New Roman"/>
                <a:cs typeface="Times New Roman"/>
              </a:rPr>
              <a:t> </a:t>
            </a:r>
            <a:r>
              <a:rPr sz="1200" spc="-5" dirty="0">
                <a:latin typeface="Courier New"/>
                <a:cs typeface="Courier New"/>
              </a:rPr>
              <a:t>s</a:t>
            </a:r>
            <a:r>
              <a:rPr sz="1200" spc="10" dirty="0">
                <a:latin typeface="Courier New"/>
                <a:cs typeface="Courier New"/>
              </a:rPr>
              <a:t>e</a:t>
            </a:r>
            <a:r>
              <a:rPr sz="1200" spc="-5" dirty="0">
                <a:latin typeface="Courier New"/>
                <a:cs typeface="Courier New"/>
              </a:rPr>
              <a:t>tC</a:t>
            </a:r>
            <a:r>
              <a:rPr sz="1200" spc="10" dirty="0">
                <a:latin typeface="Courier New"/>
                <a:cs typeface="Courier New"/>
              </a:rPr>
              <a:t>o</a:t>
            </a:r>
            <a:r>
              <a:rPr sz="1200" spc="-5" dirty="0">
                <a:latin typeface="Courier New"/>
                <a:cs typeface="Courier New"/>
              </a:rPr>
              <a:t>n</a:t>
            </a:r>
            <a:r>
              <a:rPr sz="1200" spc="10" dirty="0">
                <a:latin typeface="Courier New"/>
                <a:cs typeface="Courier New"/>
              </a:rPr>
              <a:t>te</a:t>
            </a:r>
            <a:r>
              <a:rPr sz="1200" spc="-5" dirty="0">
                <a:latin typeface="Courier New"/>
                <a:cs typeface="Courier New"/>
              </a:rPr>
              <a:t>nt</a:t>
            </a:r>
            <a:r>
              <a:rPr sz="1200" spc="10" dirty="0">
                <a:latin typeface="Courier New"/>
                <a:cs typeface="Courier New"/>
              </a:rPr>
              <a:t>V</a:t>
            </a:r>
            <a:r>
              <a:rPr sz="1200" spc="-5" dirty="0">
                <a:latin typeface="Courier New"/>
                <a:cs typeface="Courier New"/>
              </a:rPr>
              <a:t>ie</a:t>
            </a:r>
            <a:r>
              <a:rPr sz="1200" spc="20" dirty="0">
                <a:latin typeface="Courier New"/>
                <a:cs typeface="Courier New"/>
              </a:rPr>
              <a:t>w</a:t>
            </a:r>
            <a:r>
              <a:rPr sz="1200" spc="-5" dirty="0">
                <a:latin typeface="Courier New"/>
                <a:cs typeface="Courier New"/>
              </a:rPr>
              <a:t>(</a:t>
            </a:r>
            <a:r>
              <a:rPr sz="1200" spc="10" dirty="0">
                <a:latin typeface="Courier New"/>
                <a:cs typeface="Courier New"/>
              </a:rPr>
              <a:t>R</a:t>
            </a:r>
            <a:r>
              <a:rPr sz="1200" spc="-5" dirty="0">
                <a:latin typeface="Courier New"/>
                <a:cs typeface="Courier New"/>
              </a:rPr>
              <a:t>.</a:t>
            </a:r>
            <a:r>
              <a:rPr sz="1200" spc="10" dirty="0">
                <a:latin typeface="Courier New"/>
                <a:cs typeface="Courier New"/>
              </a:rPr>
              <a:t>l</a:t>
            </a:r>
            <a:r>
              <a:rPr sz="1200" spc="-5" dirty="0">
                <a:latin typeface="Courier New"/>
                <a:cs typeface="Courier New"/>
              </a:rPr>
              <a:t>ay</a:t>
            </a:r>
            <a:r>
              <a:rPr sz="1200" spc="10" dirty="0">
                <a:latin typeface="Courier New"/>
                <a:cs typeface="Courier New"/>
              </a:rPr>
              <a:t>o</a:t>
            </a:r>
            <a:r>
              <a:rPr sz="1200" spc="-5" dirty="0">
                <a:latin typeface="Courier New"/>
                <a:cs typeface="Courier New"/>
              </a:rPr>
              <a:t>u</a:t>
            </a:r>
            <a:r>
              <a:rPr sz="1200" spc="10" dirty="0">
                <a:latin typeface="Courier New"/>
                <a:cs typeface="Courier New"/>
              </a:rPr>
              <a:t>t</a:t>
            </a:r>
            <a:r>
              <a:rPr sz="1200" spc="15" dirty="0">
                <a:latin typeface="Courier New"/>
                <a:cs typeface="Courier New"/>
              </a:rPr>
              <a:t>.</a:t>
            </a:r>
            <a:r>
              <a:rPr sz="1200" b="1" i="1" spc="-5" dirty="0">
                <a:solidFill>
                  <a:srgbClr val="650D79"/>
                </a:solidFill>
                <a:latin typeface="Courier New"/>
                <a:cs typeface="Courier New"/>
              </a:rPr>
              <a:t>ac</a:t>
            </a:r>
            <a:r>
              <a:rPr sz="1200" b="1" i="1" spc="10" dirty="0">
                <a:solidFill>
                  <a:srgbClr val="650D79"/>
                </a:solidFill>
                <a:latin typeface="Courier New"/>
                <a:cs typeface="Courier New"/>
              </a:rPr>
              <a:t>t</a:t>
            </a:r>
            <a:r>
              <a:rPr sz="1200" b="1" i="1" spc="-5" dirty="0">
                <a:solidFill>
                  <a:srgbClr val="650D79"/>
                </a:solidFill>
                <a:latin typeface="Courier New"/>
                <a:cs typeface="Courier New"/>
              </a:rPr>
              <a:t>iv</a:t>
            </a:r>
            <a:r>
              <a:rPr sz="1200" b="1" i="1" spc="10" dirty="0">
                <a:solidFill>
                  <a:srgbClr val="650D79"/>
                </a:solidFill>
                <a:latin typeface="Courier New"/>
                <a:cs typeface="Courier New"/>
              </a:rPr>
              <a:t>i</a:t>
            </a:r>
            <a:r>
              <a:rPr sz="1200" b="1" i="1" spc="-5" dirty="0">
                <a:solidFill>
                  <a:srgbClr val="650D79"/>
                </a:solidFill>
                <a:latin typeface="Courier New"/>
                <a:cs typeface="Courier New"/>
              </a:rPr>
              <a:t>t</a:t>
            </a:r>
            <a:r>
              <a:rPr sz="1200" b="1" i="1" spc="10" dirty="0">
                <a:solidFill>
                  <a:srgbClr val="650D79"/>
                </a:solidFill>
                <a:latin typeface="Courier New"/>
                <a:cs typeface="Courier New"/>
              </a:rPr>
              <a:t>y</a:t>
            </a:r>
            <a:r>
              <a:rPr sz="1200" b="1" i="1" spc="-5" dirty="0">
                <a:solidFill>
                  <a:srgbClr val="650D79"/>
                </a:solidFill>
                <a:latin typeface="Courier New"/>
                <a:cs typeface="Courier New"/>
              </a:rPr>
              <a:t>_</a:t>
            </a:r>
            <a:r>
              <a:rPr sz="1200" b="1" i="1" spc="10" dirty="0">
                <a:solidFill>
                  <a:srgbClr val="650D79"/>
                </a:solidFill>
                <a:latin typeface="Courier New"/>
                <a:cs typeface="Courier New"/>
              </a:rPr>
              <a:t>m</a:t>
            </a:r>
            <a:r>
              <a:rPr sz="1200" b="1" i="1" spc="-5" dirty="0">
                <a:solidFill>
                  <a:srgbClr val="650D79"/>
                </a:solidFill>
                <a:latin typeface="Courier New"/>
                <a:cs typeface="Courier New"/>
              </a:rPr>
              <a:t>ai</a:t>
            </a:r>
            <a:r>
              <a:rPr sz="1200" b="1" i="1" spc="15" dirty="0">
                <a:solidFill>
                  <a:srgbClr val="650D79"/>
                </a:solidFill>
                <a:latin typeface="Courier New"/>
                <a:cs typeface="Courier New"/>
              </a:rPr>
              <a:t>n</a:t>
            </a:r>
            <a:r>
              <a:rPr sz="1200" spc="-5" dirty="0">
                <a:latin typeface="Courier New"/>
                <a:cs typeface="Courier New"/>
              </a:rPr>
              <a:t>);</a:t>
            </a:r>
            <a:endParaRPr sz="1200">
              <a:latin typeface="Courier New"/>
              <a:cs typeface="Courier New"/>
            </a:endParaRPr>
          </a:p>
          <a:p>
            <a:pPr marL="12700">
              <a:lnSpc>
                <a:spcPct val="100000"/>
              </a:lnSpc>
              <a:spcBef>
                <a:spcPts val="215"/>
              </a:spcBef>
            </a:pPr>
            <a:r>
              <a:rPr sz="1200" dirty="0">
                <a:latin typeface="Courier New"/>
                <a:cs typeface="Courier New"/>
              </a:rPr>
              <a:t>}</a:t>
            </a:r>
            <a:endParaRPr sz="1200">
              <a:latin typeface="Courier New"/>
              <a:cs typeface="Courier New"/>
            </a:endParaRPr>
          </a:p>
        </p:txBody>
      </p:sp>
      <p:sp>
        <p:nvSpPr>
          <p:cNvPr id="7" name="object 7"/>
          <p:cNvSpPr txBox="1"/>
          <p:nvPr/>
        </p:nvSpPr>
        <p:spPr>
          <a:xfrm>
            <a:off x="4378582" y="3741684"/>
            <a:ext cx="5736590" cy="598805"/>
          </a:xfrm>
          <a:prstGeom prst="rect">
            <a:avLst/>
          </a:prstGeom>
        </p:spPr>
        <p:txBody>
          <a:bodyPr vert="horz" wrap="square" lIns="0" tIns="0" rIns="0" bIns="0" rtlCol="0">
            <a:spAutoFit/>
          </a:bodyPr>
          <a:lstStyle/>
          <a:p>
            <a:pPr marL="12700">
              <a:lnSpc>
                <a:spcPct val="100000"/>
              </a:lnSpc>
            </a:pPr>
            <a:r>
              <a:rPr sz="1200" i="1" spc="-5" dirty="0">
                <a:solidFill>
                  <a:srgbClr val="7F7F7F"/>
                </a:solidFill>
                <a:latin typeface="Courier New"/>
                <a:cs typeface="Courier New"/>
              </a:rPr>
              <a:t>/</a:t>
            </a:r>
            <a:r>
              <a:rPr sz="1200" i="1" dirty="0">
                <a:solidFill>
                  <a:srgbClr val="7F7F7F"/>
                </a:solidFill>
                <a:latin typeface="Courier New"/>
                <a:cs typeface="Courier New"/>
              </a:rPr>
              <a:t>/</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10" dirty="0">
                <a:solidFill>
                  <a:srgbClr val="7F7F7F"/>
                </a:solidFill>
                <a:latin typeface="Courier New"/>
                <a:cs typeface="Courier New"/>
              </a:rPr>
              <a:t>C</a:t>
            </a:r>
            <a:r>
              <a:rPr sz="1200" i="1" spc="-5" dirty="0">
                <a:solidFill>
                  <a:srgbClr val="7F7F7F"/>
                </a:solidFill>
                <a:latin typeface="Courier New"/>
                <a:cs typeface="Courier New"/>
              </a:rPr>
              <a:t>a</a:t>
            </a:r>
            <a:r>
              <a:rPr sz="1200" i="1" spc="10" dirty="0">
                <a:solidFill>
                  <a:srgbClr val="7F7F7F"/>
                </a:solidFill>
                <a:latin typeface="Courier New"/>
                <a:cs typeface="Courier New"/>
              </a:rPr>
              <a:t>l</a:t>
            </a:r>
            <a:r>
              <a:rPr sz="1200" i="1" spc="-5" dirty="0">
                <a:solidFill>
                  <a:srgbClr val="7F7F7F"/>
                </a:solidFill>
                <a:latin typeface="Courier New"/>
                <a:cs typeface="Courier New"/>
              </a:rPr>
              <a:t>le</a:t>
            </a:r>
            <a:r>
              <a:rPr sz="1200" i="1" dirty="0">
                <a:solidFill>
                  <a:srgbClr val="7F7F7F"/>
                </a:solidFill>
                <a:latin typeface="Courier New"/>
                <a:cs typeface="Courier New"/>
              </a:rPr>
              <a:t>d</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10" dirty="0">
                <a:solidFill>
                  <a:srgbClr val="7F7F7F"/>
                </a:solidFill>
                <a:latin typeface="Courier New"/>
                <a:cs typeface="Courier New"/>
              </a:rPr>
              <a:t>wh</a:t>
            </a:r>
            <a:r>
              <a:rPr sz="1200" i="1" spc="-5" dirty="0">
                <a:solidFill>
                  <a:srgbClr val="7F7F7F"/>
                </a:solidFill>
                <a:latin typeface="Courier New"/>
                <a:cs typeface="Courier New"/>
              </a:rPr>
              <a:t>e</a:t>
            </a:r>
            <a:r>
              <a:rPr sz="1200" i="1" dirty="0">
                <a:solidFill>
                  <a:srgbClr val="7F7F7F"/>
                </a:solidFill>
                <a:latin typeface="Courier New"/>
                <a:cs typeface="Courier New"/>
              </a:rPr>
              <a:t>n</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us</a:t>
            </a:r>
            <a:r>
              <a:rPr sz="1200" i="1" spc="10" dirty="0">
                <a:solidFill>
                  <a:srgbClr val="7F7F7F"/>
                </a:solidFill>
                <a:latin typeface="Courier New"/>
                <a:cs typeface="Courier New"/>
              </a:rPr>
              <a:t>e</a:t>
            </a:r>
            <a:r>
              <a:rPr sz="1200" i="1" dirty="0">
                <a:solidFill>
                  <a:srgbClr val="7F7F7F"/>
                </a:solidFill>
                <a:latin typeface="Courier New"/>
                <a:cs typeface="Courier New"/>
              </a:rPr>
              <a:t>r</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t</a:t>
            </a:r>
            <a:r>
              <a:rPr sz="1200" i="1" spc="10" dirty="0">
                <a:solidFill>
                  <a:srgbClr val="7F7F7F"/>
                </a:solidFill>
                <a:latin typeface="Courier New"/>
                <a:cs typeface="Courier New"/>
              </a:rPr>
              <a:t>a</a:t>
            </a:r>
            <a:r>
              <a:rPr sz="1200" i="1" spc="-5" dirty="0">
                <a:solidFill>
                  <a:srgbClr val="7F7F7F"/>
                </a:solidFill>
                <a:latin typeface="Courier New"/>
                <a:cs typeface="Courier New"/>
              </a:rPr>
              <a:t>p</a:t>
            </a:r>
            <a:r>
              <a:rPr sz="1200" i="1" dirty="0">
                <a:solidFill>
                  <a:srgbClr val="7F7F7F"/>
                </a:solidFill>
                <a:latin typeface="Courier New"/>
                <a:cs typeface="Courier New"/>
              </a:rPr>
              <a:t>s</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t</a:t>
            </a:r>
            <a:r>
              <a:rPr sz="1200" i="1" spc="10" dirty="0">
                <a:solidFill>
                  <a:srgbClr val="7F7F7F"/>
                </a:solidFill>
                <a:latin typeface="Courier New"/>
                <a:cs typeface="Courier New"/>
              </a:rPr>
              <a:t>h</a:t>
            </a:r>
            <a:r>
              <a:rPr sz="1200" i="1" dirty="0">
                <a:solidFill>
                  <a:srgbClr val="7F7F7F"/>
                </a:solidFill>
                <a:latin typeface="Courier New"/>
                <a:cs typeface="Courier New"/>
              </a:rPr>
              <a:t>e</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S</a:t>
            </a:r>
            <a:r>
              <a:rPr sz="1200" i="1" spc="10" dirty="0">
                <a:solidFill>
                  <a:srgbClr val="7F7F7F"/>
                </a:solidFill>
                <a:latin typeface="Courier New"/>
                <a:cs typeface="Courier New"/>
              </a:rPr>
              <a:t>e</a:t>
            </a:r>
            <a:r>
              <a:rPr sz="1200" i="1" spc="-5" dirty="0">
                <a:solidFill>
                  <a:srgbClr val="7F7F7F"/>
                </a:solidFill>
                <a:latin typeface="Courier New"/>
                <a:cs typeface="Courier New"/>
              </a:rPr>
              <a:t>n</a:t>
            </a:r>
            <a:r>
              <a:rPr sz="1200" i="1" dirty="0">
                <a:solidFill>
                  <a:srgbClr val="7F7F7F"/>
                </a:solidFill>
                <a:latin typeface="Courier New"/>
                <a:cs typeface="Courier New"/>
              </a:rPr>
              <a:t>d</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b</a:t>
            </a:r>
            <a:r>
              <a:rPr sz="1200" i="1" spc="10" dirty="0">
                <a:solidFill>
                  <a:srgbClr val="7F7F7F"/>
                </a:solidFill>
                <a:latin typeface="Courier New"/>
                <a:cs typeface="Courier New"/>
              </a:rPr>
              <a:t>u</a:t>
            </a:r>
            <a:r>
              <a:rPr sz="1200" i="1" spc="-5" dirty="0">
                <a:solidFill>
                  <a:srgbClr val="7F7F7F"/>
                </a:solidFill>
                <a:latin typeface="Courier New"/>
                <a:cs typeface="Courier New"/>
              </a:rPr>
              <a:t>t</a:t>
            </a:r>
            <a:r>
              <a:rPr sz="1200" i="1" spc="10" dirty="0">
                <a:solidFill>
                  <a:srgbClr val="7F7F7F"/>
                </a:solidFill>
                <a:latin typeface="Courier New"/>
                <a:cs typeface="Courier New"/>
              </a:rPr>
              <a:t>t</a:t>
            </a:r>
            <a:r>
              <a:rPr sz="1200" i="1" spc="-5" dirty="0">
                <a:solidFill>
                  <a:srgbClr val="7F7F7F"/>
                </a:solidFill>
                <a:latin typeface="Courier New"/>
                <a:cs typeface="Courier New"/>
              </a:rPr>
              <a:t>on</a:t>
            </a:r>
            <a:endParaRPr sz="1200">
              <a:latin typeface="Courier New"/>
              <a:cs typeface="Courier New"/>
            </a:endParaRPr>
          </a:p>
          <a:p>
            <a:pPr marL="12700">
              <a:lnSpc>
                <a:spcPct val="100000"/>
              </a:lnSpc>
              <a:spcBef>
                <a:spcPts val="215"/>
              </a:spcBef>
            </a:pPr>
            <a:r>
              <a:rPr sz="1200" b="1" spc="-5" dirty="0">
                <a:solidFill>
                  <a:srgbClr val="00007F"/>
                </a:solidFill>
                <a:latin typeface="Courier New"/>
                <a:cs typeface="Courier New"/>
              </a:rPr>
              <a:t>p</a:t>
            </a:r>
            <a:r>
              <a:rPr sz="1200" b="1" spc="10" dirty="0">
                <a:solidFill>
                  <a:srgbClr val="00007F"/>
                </a:solidFill>
                <a:latin typeface="Courier New"/>
                <a:cs typeface="Courier New"/>
              </a:rPr>
              <a:t>u</a:t>
            </a:r>
            <a:r>
              <a:rPr sz="1200" b="1" spc="-5" dirty="0">
                <a:solidFill>
                  <a:srgbClr val="00007F"/>
                </a:solidFill>
                <a:latin typeface="Courier New"/>
                <a:cs typeface="Courier New"/>
              </a:rPr>
              <a:t>b</a:t>
            </a:r>
            <a:r>
              <a:rPr sz="1200" b="1" spc="10" dirty="0">
                <a:solidFill>
                  <a:srgbClr val="00007F"/>
                </a:solidFill>
                <a:latin typeface="Courier New"/>
                <a:cs typeface="Courier New"/>
              </a:rPr>
              <a:t>l</a:t>
            </a:r>
            <a:r>
              <a:rPr sz="1200" b="1" spc="-5" dirty="0">
                <a:solidFill>
                  <a:srgbClr val="00007F"/>
                </a:solidFill>
                <a:latin typeface="Courier New"/>
                <a:cs typeface="Courier New"/>
              </a:rPr>
              <a:t>i</a:t>
            </a:r>
            <a:r>
              <a:rPr sz="1200" b="1" dirty="0">
                <a:solidFill>
                  <a:srgbClr val="00007F"/>
                </a:solidFill>
                <a:latin typeface="Courier New"/>
                <a:cs typeface="Courier New"/>
              </a:rPr>
              <a:t>c</a:t>
            </a:r>
            <a:r>
              <a:rPr sz="1200" b="1" dirty="0">
                <a:solidFill>
                  <a:srgbClr val="00007F"/>
                </a:solidFill>
                <a:latin typeface="Times New Roman"/>
                <a:cs typeface="Times New Roman"/>
              </a:rPr>
              <a:t> </a:t>
            </a:r>
            <a:r>
              <a:rPr sz="1200" b="1" spc="130" dirty="0">
                <a:solidFill>
                  <a:srgbClr val="00007F"/>
                </a:solidFill>
                <a:latin typeface="Times New Roman"/>
                <a:cs typeface="Times New Roman"/>
              </a:rPr>
              <a:t> </a:t>
            </a:r>
            <a:r>
              <a:rPr sz="1200" b="1" spc="-5" dirty="0">
                <a:solidFill>
                  <a:srgbClr val="00007F"/>
                </a:solidFill>
                <a:latin typeface="Courier New"/>
                <a:cs typeface="Courier New"/>
              </a:rPr>
              <a:t>v</a:t>
            </a:r>
            <a:r>
              <a:rPr sz="1200" b="1" spc="10" dirty="0">
                <a:solidFill>
                  <a:srgbClr val="00007F"/>
                </a:solidFill>
                <a:latin typeface="Courier New"/>
                <a:cs typeface="Courier New"/>
              </a:rPr>
              <a:t>o</a:t>
            </a:r>
            <a:r>
              <a:rPr sz="1200" b="1" spc="-5" dirty="0">
                <a:solidFill>
                  <a:srgbClr val="00007F"/>
                </a:solidFill>
                <a:latin typeface="Courier New"/>
                <a:cs typeface="Courier New"/>
              </a:rPr>
              <a:t>i</a:t>
            </a:r>
            <a:r>
              <a:rPr sz="1200" b="1" dirty="0">
                <a:solidFill>
                  <a:srgbClr val="00007F"/>
                </a:solidFill>
                <a:latin typeface="Courier New"/>
                <a:cs typeface="Courier New"/>
              </a:rPr>
              <a:t>d</a:t>
            </a:r>
            <a:r>
              <a:rPr sz="1200" b="1" dirty="0">
                <a:solidFill>
                  <a:srgbClr val="00007F"/>
                </a:solidFill>
                <a:latin typeface="Times New Roman"/>
                <a:cs typeface="Times New Roman"/>
              </a:rPr>
              <a:t>  </a:t>
            </a:r>
            <a:r>
              <a:rPr sz="1200" b="1" spc="-150" dirty="0">
                <a:solidFill>
                  <a:srgbClr val="00007F"/>
                </a:solidFill>
                <a:latin typeface="Times New Roman"/>
                <a:cs typeface="Times New Roman"/>
              </a:rPr>
              <a:t> </a:t>
            </a:r>
            <a:r>
              <a:rPr sz="1200" spc="-5" dirty="0">
                <a:latin typeface="Courier New"/>
                <a:cs typeface="Courier New"/>
              </a:rPr>
              <a:t>se</a:t>
            </a:r>
            <a:r>
              <a:rPr sz="1200" spc="10" dirty="0">
                <a:latin typeface="Courier New"/>
                <a:cs typeface="Courier New"/>
              </a:rPr>
              <a:t>n</a:t>
            </a:r>
            <a:r>
              <a:rPr sz="1200" spc="-5" dirty="0">
                <a:latin typeface="Courier New"/>
                <a:cs typeface="Courier New"/>
              </a:rPr>
              <a:t>dM</a:t>
            </a:r>
            <a:r>
              <a:rPr sz="1200" spc="10" dirty="0">
                <a:latin typeface="Courier New"/>
                <a:cs typeface="Courier New"/>
              </a:rPr>
              <a:t>e</a:t>
            </a:r>
            <a:r>
              <a:rPr sz="1200" spc="-5" dirty="0">
                <a:latin typeface="Courier New"/>
                <a:cs typeface="Courier New"/>
              </a:rPr>
              <a:t>s</a:t>
            </a:r>
            <a:r>
              <a:rPr sz="1200" spc="10" dirty="0">
                <a:latin typeface="Courier New"/>
                <a:cs typeface="Courier New"/>
              </a:rPr>
              <a:t>s</a:t>
            </a:r>
            <a:r>
              <a:rPr sz="1200" spc="-5" dirty="0">
                <a:latin typeface="Courier New"/>
                <a:cs typeface="Courier New"/>
              </a:rPr>
              <a:t>a</a:t>
            </a:r>
            <a:r>
              <a:rPr sz="1200" spc="10" dirty="0">
                <a:latin typeface="Courier New"/>
                <a:cs typeface="Courier New"/>
              </a:rPr>
              <a:t>g</a:t>
            </a:r>
            <a:r>
              <a:rPr sz="1200" dirty="0">
                <a:latin typeface="Courier New"/>
                <a:cs typeface="Courier New"/>
              </a:rPr>
              <a:t>e</a:t>
            </a:r>
            <a:r>
              <a:rPr sz="1200" spc="-5" dirty="0">
                <a:latin typeface="Courier New"/>
                <a:cs typeface="Courier New"/>
              </a:rPr>
              <a:t>(</a:t>
            </a:r>
            <a:r>
              <a:rPr sz="1200" spc="10" dirty="0">
                <a:latin typeface="Courier New"/>
                <a:cs typeface="Courier New"/>
              </a:rPr>
              <a:t>V</a:t>
            </a:r>
            <a:r>
              <a:rPr sz="1200" spc="-5" dirty="0">
                <a:latin typeface="Courier New"/>
                <a:cs typeface="Courier New"/>
              </a:rPr>
              <a:t>i</a:t>
            </a:r>
            <a:r>
              <a:rPr sz="1200" spc="10" dirty="0">
                <a:latin typeface="Courier New"/>
                <a:cs typeface="Courier New"/>
              </a:rPr>
              <a:t>e</a:t>
            </a:r>
            <a:r>
              <a:rPr sz="1200" dirty="0">
                <a:latin typeface="Courier New"/>
                <a:cs typeface="Courier New"/>
              </a:rPr>
              <a:t>w</a:t>
            </a:r>
            <a:r>
              <a:rPr sz="1200" dirty="0">
                <a:latin typeface="Times New Roman"/>
                <a:cs typeface="Times New Roman"/>
              </a:rPr>
              <a:t> </a:t>
            </a:r>
            <a:r>
              <a:rPr sz="1200" spc="130" dirty="0">
                <a:latin typeface="Times New Roman"/>
                <a:cs typeface="Times New Roman"/>
              </a:rPr>
              <a:t> </a:t>
            </a:r>
            <a:r>
              <a:rPr sz="1200" spc="-5" dirty="0">
                <a:latin typeface="Courier New"/>
                <a:cs typeface="Courier New"/>
              </a:rPr>
              <a:t>v</a:t>
            </a:r>
            <a:r>
              <a:rPr sz="1200" spc="10" dirty="0">
                <a:latin typeface="Courier New"/>
                <a:cs typeface="Courier New"/>
              </a:rPr>
              <a:t>i</a:t>
            </a:r>
            <a:r>
              <a:rPr sz="1200" spc="-5" dirty="0">
                <a:latin typeface="Courier New"/>
                <a:cs typeface="Courier New"/>
              </a:rPr>
              <a:t>e</a:t>
            </a:r>
            <a:r>
              <a:rPr sz="1200" dirty="0">
                <a:latin typeface="Courier New"/>
                <a:cs typeface="Courier New"/>
              </a:rPr>
              <a:t>w)</a:t>
            </a:r>
            <a:r>
              <a:rPr sz="1200" dirty="0">
                <a:latin typeface="Times New Roman"/>
                <a:cs typeface="Times New Roman"/>
              </a:rPr>
              <a:t> </a:t>
            </a:r>
            <a:r>
              <a:rPr sz="1200" spc="130" dirty="0">
                <a:latin typeface="Times New Roman"/>
                <a:cs typeface="Times New Roman"/>
              </a:rPr>
              <a:t> </a:t>
            </a:r>
            <a:r>
              <a:rPr sz="1200" dirty="0">
                <a:latin typeface="Courier New"/>
                <a:cs typeface="Courier New"/>
              </a:rPr>
              <a:t>{</a:t>
            </a:r>
            <a:endParaRPr sz="1200">
              <a:latin typeface="Courier New"/>
              <a:cs typeface="Courier New"/>
            </a:endParaRPr>
          </a:p>
          <a:p>
            <a:pPr marL="381000">
              <a:lnSpc>
                <a:spcPct val="100000"/>
              </a:lnSpc>
              <a:spcBef>
                <a:spcPts val="215"/>
              </a:spcBef>
            </a:pPr>
            <a:r>
              <a:rPr sz="1200" spc="-5" dirty="0">
                <a:latin typeface="Courier New"/>
                <a:cs typeface="Courier New"/>
              </a:rPr>
              <a:t>E</a:t>
            </a:r>
            <a:r>
              <a:rPr sz="1200" spc="10" dirty="0">
                <a:latin typeface="Courier New"/>
                <a:cs typeface="Courier New"/>
              </a:rPr>
              <a:t>d</a:t>
            </a:r>
            <a:r>
              <a:rPr sz="1200" spc="-5" dirty="0">
                <a:latin typeface="Courier New"/>
                <a:cs typeface="Courier New"/>
              </a:rPr>
              <a:t>it</a:t>
            </a:r>
            <a:r>
              <a:rPr sz="1200" spc="10" dirty="0">
                <a:latin typeface="Courier New"/>
                <a:cs typeface="Courier New"/>
              </a:rPr>
              <a:t>T</a:t>
            </a:r>
            <a:r>
              <a:rPr sz="1200" spc="-5" dirty="0">
                <a:latin typeface="Courier New"/>
                <a:cs typeface="Courier New"/>
              </a:rPr>
              <a:t>e</a:t>
            </a:r>
            <a:r>
              <a:rPr sz="1200" spc="10" dirty="0">
                <a:latin typeface="Courier New"/>
                <a:cs typeface="Courier New"/>
              </a:rPr>
              <a:t>x</a:t>
            </a:r>
            <a:r>
              <a:rPr sz="1200" dirty="0">
                <a:latin typeface="Courier New"/>
                <a:cs typeface="Courier New"/>
              </a:rPr>
              <a:t>t</a:t>
            </a:r>
            <a:r>
              <a:rPr sz="1200" dirty="0">
                <a:latin typeface="Times New Roman"/>
                <a:cs typeface="Times New Roman"/>
              </a:rPr>
              <a:t> </a:t>
            </a:r>
            <a:r>
              <a:rPr sz="1200" spc="135" dirty="0">
                <a:latin typeface="Times New Roman"/>
                <a:cs typeface="Times New Roman"/>
              </a:rPr>
              <a:t> </a:t>
            </a:r>
            <a:r>
              <a:rPr sz="1200" spc="-5" dirty="0">
                <a:latin typeface="Courier New"/>
                <a:cs typeface="Courier New"/>
              </a:rPr>
              <a:t>e</a:t>
            </a:r>
            <a:r>
              <a:rPr sz="1200" spc="10" dirty="0">
                <a:latin typeface="Courier New"/>
                <a:cs typeface="Courier New"/>
              </a:rPr>
              <a:t>d</a:t>
            </a:r>
            <a:r>
              <a:rPr sz="1200" spc="-5" dirty="0">
                <a:latin typeface="Courier New"/>
                <a:cs typeface="Courier New"/>
              </a:rPr>
              <a:t>it</a:t>
            </a:r>
            <a:r>
              <a:rPr sz="1200" spc="10" dirty="0">
                <a:latin typeface="Courier New"/>
                <a:cs typeface="Courier New"/>
              </a:rPr>
              <a:t>T</a:t>
            </a:r>
            <a:r>
              <a:rPr sz="1200" spc="-5" dirty="0">
                <a:latin typeface="Courier New"/>
                <a:cs typeface="Courier New"/>
              </a:rPr>
              <a:t>e</a:t>
            </a:r>
            <a:r>
              <a:rPr sz="1200" spc="10" dirty="0">
                <a:latin typeface="Courier New"/>
                <a:cs typeface="Courier New"/>
              </a:rPr>
              <a:t>x</a:t>
            </a:r>
            <a:r>
              <a:rPr sz="1200" dirty="0">
                <a:latin typeface="Courier New"/>
                <a:cs typeface="Courier New"/>
              </a:rPr>
              <a:t>t</a:t>
            </a:r>
            <a:r>
              <a:rPr sz="1200" dirty="0">
                <a:latin typeface="Times New Roman"/>
                <a:cs typeface="Times New Roman"/>
              </a:rPr>
              <a:t> </a:t>
            </a:r>
            <a:r>
              <a:rPr sz="1200" spc="135" dirty="0">
                <a:latin typeface="Times New Roman"/>
                <a:cs typeface="Times New Roman"/>
              </a:rPr>
              <a:t> </a:t>
            </a:r>
            <a:r>
              <a:rPr sz="1200" dirty="0">
                <a:latin typeface="Courier New"/>
                <a:cs typeface="Courier New"/>
              </a:rPr>
              <a:t>=</a:t>
            </a:r>
            <a:r>
              <a:rPr sz="1200" dirty="0">
                <a:latin typeface="Times New Roman"/>
                <a:cs typeface="Times New Roman"/>
              </a:rPr>
              <a:t> </a:t>
            </a:r>
            <a:r>
              <a:rPr sz="1200" spc="114" dirty="0">
                <a:latin typeface="Times New Roman"/>
                <a:cs typeface="Times New Roman"/>
              </a:rPr>
              <a:t> </a:t>
            </a:r>
            <a:r>
              <a:rPr sz="1200" spc="10" dirty="0">
                <a:latin typeface="Courier New"/>
                <a:cs typeface="Courier New"/>
              </a:rPr>
              <a:t>(</a:t>
            </a:r>
            <a:r>
              <a:rPr sz="1200" spc="-5" dirty="0">
                <a:latin typeface="Courier New"/>
                <a:cs typeface="Courier New"/>
              </a:rPr>
              <a:t>E</a:t>
            </a:r>
            <a:r>
              <a:rPr sz="1200" spc="10" dirty="0">
                <a:latin typeface="Courier New"/>
                <a:cs typeface="Courier New"/>
              </a:rPr>
              <a:t>di</a:t>
            </a:r>
            <a:r>
              <a:rPr sz="1200" spc="-5" dirty="0">
                <a:latin typeface="Courier New"/>
                <a:cs typeface="Courier New"/>
              </a:rPr>
              <a:t>tT</a:t>
            </a:r>
            <a:r>
              <a:rPr sz="1200" spc="10" dirty="0">
                <a:latin typeface="Courier New"/>
                <a:cs typeface="Courier New"/>
              </a:rPr>
              <a:t>e</a:t>
            </a:r>
            <a:r>
              <a:rPr sz="1200" spc="-5" dirty="0">
                <a:latin typeface="Courier New"/>
                <a:cs typeface="Courier New"/>
              </a:rPr>
              <a:t>x</a:t>
            </a:r>
            <a:r>
              <a:rPr sz="1200" dirty="0">
                <a:latin typeface="Courier New"/>
                <a:cs typeface="Courier New"/>
              </a:rPr>
              <a:t>t</a:t>
            </a:r>
            <a:r>
              <a:rPr sz="1200" spc="10" dirty="0">
                <a:latin typeface="Courier New"/>
                <a:cs typeface="Courier New"/>
              </a:rPr>
              <a:t>)</a:t>
            </a:r>
            <a:r>
              <a:rPr sz="1200" spc="-5" dirty="0">
                <a:latin typeface="Courier New"/>
                <a:cs typeface="Courier New"/>
              </a:rPr>
              <a:t>f</a:t>
            </a:r>
            <a:r>
              <a:rPr sz="1200" spc="10" dirty="0">
                <a:latin typeface="Courier New"/>
                <a:cs typeface="Courier New"/>
              </a:rPr>
              <a:t>i</a:t>
            </a:r>
            <a:r>
              <a:rPr sz="1200" spc="-5" dirty="0">
                <a:latin typeface="Courier New"/>
                <a:cs typeface="Courier New"/>
              </a:rPr>
              <a:t>n</a:t>
            </a:r>
            <a:r>
              <a:rPr sz="1200" spc="10" dirty="0">
                <a:latin typeface="Courier New"/>
                <a:cs typeface="Courier New"/>
              </a:rPr>
              <a:t>d</a:t>
            </a:r>
            <a:r>
              <a:rPr sz="1200" spc="-5" dirty="0">
                <a:latin typeface="Courier New"/>
                <a:cs typeface="Courier New"/>
              </a:rPr>
              <a:t>Vi</a:t>
            </a:r>
            <a:r>
              <a:rPr sz="1200" spc="10" dirty="0">
                <a:latin typeface="Courier New"/>
                <a:cs typeface="Courier New"/>
              </a:rPr>
              <a:t>e</a:t>
            </a:r>
            <a:r>
              <a:rPr sz="1200" spc="-5" dirty="0">
                <a:latin typeface="Courier New"/>
                <a:cs typeface="Courier New"/>
              </a:rPr>
              <a:t>w</a:t>
            </a:r>
            <a:r>
              <a:rPr sz="1200" spc="10" dirty="0">
                <a:latin typeface="Courier New"/>
                <a:cs typeface="Courier New"/>
              </a:rPr>
              <a:t>By</a:t>
            </a:r>
            <a:r>
              <a:rPr sz="1200" spc="-5" dirty="0">
                <a:latin typeface="Courier New"/>
                <a:cs typeface="Courier New"/>
              </a:rPr>
              <a:t>I</a:t>
            </a:r>
            <a:r>
              <a:rPr sz="1200" spc="5" dirty="0">
                <a:latin typeface="Courier New"/>
                <a:cs typeface="Courier New"/>
              </a:rPr>
              <a:t>d</a:t>
            </a:r>
            <a:r>
              <a:rPr sz="1200" spc="10" dirty="0">
                <a:latin typeface="Courier New"/>
                <a:cs typeface="Courier New"/>
              </a:rPr>
              <a:t>(</a:t>
            </a:r>
            <a:r>
              <a:rPr sz="1200" spc="-5" dirty="0">
                <a:latin typeface="Courier New"/>
                <a:cs typeface="Courier New"/>
              </a:rPr>
              <a:t>R.</a:t>
            </a:r>
            <a:r>
              <a:rPr sz="1200" spc="10" dirty="0">
                <a:latin typeface="Courier New"/>
                <a:cs typeface="Courier New"/>
              </a:rPr>
              <a:t>i</a:t>
            </a:r>
            <a:r>
              <a:rPr sz="1200" spc="-5" dirty="0">
                <a:latin typeface="Courier New"/>
                <a:cs typeface="Courier New"/>
              </a:rPr>
              <a:t>d</a:t>
            </a:r>
            <a:r>
              <a:rPr sz="1200" spc="10" dirty="0">
                <a:latin typeface="Courier New"/>
                <a:cs typeface="Courier New"/>
              </a:rPr>
              <a:t>.</a:t>
            </a:r>
            <a:r>
              <a:rPr sz="1200" b="1" i="1" spc="-5" dirty="0">
                <a:solidFill>
                  <a:srgbClr val="650D79"/>
                </a:solidFill>
                <a:latin typeface="Courier New"/>
                <a:cs typeface="Courier New"/>
              </a:rPr>
              <a:t>e</a:t>
            </a:r>
            <a:r>
              <a:rPr sz="1200" b="1" i="1" spc="10" dirty="0">
                <a:solidFill>
                  <a:srgbClr val="650D79"/>
                </a:solidFill>
                <a:latin typeface="Courier New"/>
                <a:cs typeface="Courier New"/>
              </a:rPr>
              <a:t>d</a:t>
            </a:r>
            <a:r>
              <a:rPr sz="1200" b="1" i="1" spc="-5" dirty="0">
                <a:solidFill>
                  <a:srgbClr val="650D79"/>
                </a:solidFill>
                <a:latin typeface="Courier New"/>
                <a:cs typeface="Courier New"/>
              </a:rPr>
              <a:t>it</a:t>
            </a:r>
            <a:r>
              <a:rPr sz="1200" b="1" i="1" spc="10" dirty="0">
                <a:solidFill>
                  <a:srgbClr val="650D79"/>
                </a:solidFill>
                <a:latin typeface="Courier New"/>
                <a:cs typeface="Courier New"/>
              </a:rPr>
              <a:t>T</a:t>
            </a:r>
            <a:r>
              <a:rPr sz="1200" b="1" i="1" spc="-5" dirty="0">
                <a:solidFill>
                  <a:srgbClr val="650D79"/>
                </a:solidFill>
                <a:latin typeface="Courier New"/>
                <a:cs typeface="Courier New"/>
              </a:rPr>
              <a:t>e</a:t>
            </a:r>
            <a:r>
              <a:rPr sz="1200" b="1" i="1" spc="10" dirty="0">
                <a:solidFill>
                  <a:srgbClr val="650D79"/>
                </a:solidFill>
                <a:latin typeface="Courier New"/>
                <a:cs typeface="Courier New"/>
              </a:rPr>
              <a:t>x</a:t>
            </a:r>
            <a:r>
              <a:rPr sz="1200" b="1" i="1" spc="15" dirty="0">
                <a:solidFill>
                  <a:srgbClr val="650D79"/>
                </a:solidFill>
                <a:latin typeface="Courier New"/>
                <a:cs typeface="Courier New"/>
              </a:rPr>
              <a:t>t</a:t>
            </a:r>
            <a:r>
              <a:rPr sz="1200" spc="-5" dirty="0">
                <a:latin typeface="Courier New"/>
                <a:cs typeface="Courier New"/>
              </a:rPr>
              <a:t>);</a:t>
            </a:r>
            <a:endParaRPr sz="1200">
              <a:latin typeface="Courier New"/>
              <a:cs typeface="Courier New"/>
            </a:endParaRPr>
          </a:p>
        </p:txBody>
      </p:sp>
      <p:sp>
        <p:nvSpPr>
          <p:cNvPr id="8" name="object 8"/>
          <p:cNvSpPr txBox="1"/>
          <p:nvPr/>
        </p:nvSpPr>
        <p:spPr>
          <a:xfrm>
            <a:off x="4747378" y="4582933"/>
            <a:ext cx="5829935" cy="808990"/>
          </a:xfrm>
          <a:prstGeom prst="rect">
            <a:avLst/>
          </a:prstGeom>
        </p:spPr>
        <p:txBody>
          <a:bodyPr vert="horz" wrap="square" lIns="0" tIns="0" rIns="0" bIns="0" rtlCol="0">
            <a:spAutoFit/>
          </a:bodyPr>
          <a:lstStyle/>
          <a:p>
            <a:pPr marL="12700" marR="5080" indent="-635">
              <a:lnSpc>
                <a:spcPct val="115100"/>
              </a:lnSpc>
            </a:pPr>
            <a:r>
              <a:rPr sz="1200" spc="-5" dirty="0">
                <a:latin typeface="Courier New"/>
                <a:cs typeface="Courier New"/>
              </a:rPr>
              <a:t>I</a:t>
            </a:r>
            <a:r>
              <a:rPr sz="1200" spc="10" dirty="0">
                <a:latin typeface="Courier New"/>
                <a:cs typeface="Courier New"/>
              </a:rPr>
              <a:t>n</a:t>
            </a:r>
            <a:r>
              <a:rPr sz="1200" spc="-5" dirty="0">
                <a:latin typeface="Courier New"/>
                <a:cs typeface="Courier New"/>
              </a:rPr>
              <a:t>te</a:t>
            </a:r>
            <a:r>
              <a:rPr sz="1200" spc="10" dirty="0">
                <a:latin typeface="Courier New"/>
                <a:cs typeface="Courier New"/>
              </a:rPr>
              <a:t>n</a:t>
            </a:r>
            <a:r>
              <a:rPr sz="1200" dirty="0">
                <a:latin typeface="Courier New"/>
                <a:cs typeface="Courier New"/>
              </a:rPr>
              <a:t>t</a:t>
            </a:r>
            <a:r>
              <a:rPr sz="1200" dirty="0">
                <a:latin typeface="Times New Roman"/>
                <a:cs typeface="Times New Roman"/>
              </a:rPr>
              <a:t> </a:t>
            </a:r>
            <a:r>
              <a:rPr sz="1200" spc="135" dirty="0">
                <a:latin typeface="Times New Roman"/>
                <a:cs typeface="Times New Roman"/>
              </a:rPr>
              <a:t> </a:t>
            </a:r>
            <a:r>
              <a:rPr sz="1200" spc="10" dirty="0">
                <a:latin typeface="Courier New"/>
                <a:cs typeface="Courier New"/>
              </a:rPr>
              <a:t>i</a:t>
            </a:r>
            <a:r>
              <a:rPr sz="1200" spc="-5" dirty="0">
                <a:latin typeface="Courier New"/>
                <a:cs typeface="Courier New"/>
              </a:rPr>
              <a:t>nt</a:t>
            </a:r>
            <a:r>
              <a:rPr sz="1200" spc="10" dirty="0">
                <a:latin typeface="Courier New"/>
                <a:cs typeface="Courier New"/>
              </a:rPr>
              <a:t>e</a:t>
            </a:r>
            <a:r>
              <a:rPr sz="1200" spc="-5" dirty="0">
                <a:latin typeface="Courier New"/>
                <a:cs typeface="Courier New"/>
              </a:rPr>
              <a:t>n</a:t>
            </a:r>
            <a:r>
              <a:rPr sz="1200" dirty="0">
                <a:latin typeface="Courier New"/>
                <a:cs typeface="Courier New"/>
              </a:rPr>
              <a:t>t</a:t>
            </a:r>
            <a:r>
              <a:rPr sz="1200" dirty="0">
                <a:latin typeface="Times New Roman"/>
                <a:cs typeface="Times New Roman"/>
              </a:rPr>
              <a:t> </a:t>
            </a:r>
            <a:r>
              <a:rPr sz="1200" spc="130" dirty="0">
                <a:latin typeface="Times New Roman"/>
                <a:cs typeface="Times New Roman"/>
              </a:rPr>
              <a:t> </a:t>
            </a:r>
            <a:r>
              <a:rPr sz="1200" dirty="0">
                <a:latin typeface="Courier New"/>
                <a:cs typeface="Courier New"/>
              </a:rPr>
              <a:t>=</a:t>
            </a:r>
            <a:r>
              <a:rPr sz="1200" dirty="0">
                <a:latin typeface="Times New Roman"/>
                <a:cs typeface="Times New Roman"/>
              </a:rPr>
              <a:t> </a:t>
            </a:r>
            <a:r>
              <a:rPr sz="1200" spc="130" dirty="0">
                <a:latin typeface="Times New Roman"/>
                <a:cs typeface="Times New Roman"/>
              </a:rPr>
              <a:t> </a:t>
            </a:r>
            <a:r>
              <a:rPr sz="1200" b="1" spc="-5" dirty="0">
                <a:solidFill>
                  <a:srgbClr val="00007F"/>
                </a:solidFill>
                <a:latin typeface="Courier New"/>
                <a:cs typeface="Courier New"/>
              </a:rPr>
              <a:t>n</a:t>
            </a:r>
            <a:r>
              <a:rPr sz="1200" b="1" spc="10" dirty="0">
                <a:solidFill>
                  <a:srgbClr val="00007F"/>
                </a:solidFill>
                <a:latin typeface="Courier New"/>
                <a:cs typeface="Courier New"/>
              </a:rPr>
              <a:t>e</a:t>
            </a:r>
            <a:r>
              <a:rPr sz="1200" b="1" dirty="0">
                <a:solidFill>
                  <a:srgbClr val="00007F"/>
                </a:solidFill>
                <a:latin typeface="Courier New"/>
                <a:cs typeface="Courier New"/>
              </a:rPr>
              <a:t>w</a:t>
            </a:r>
            <a:r>
              <a:rPr sz="1200" b="1" dirty="0">
                <a:solidFill>
                  <a:srgbClr val="00007F"/>
                </a:solidFill>
                <a:latin typeface="Times New Roman"/>
                <a:cs typeface="Times New Roman"/>
              </a:rPr>
              <a:t> </a:t>
            </a:r>
            <a:r>
              <a:rPr sz="1200" b="1" spc="120" dirty="0">
                <a:solidFill>
                  <a:srgbClr val="00007F"/>
                </a:solidFill>
                <a:latin typeface="Times New Roman"/>
                <a:cs typeface="Times New Roman"/>
              </a:rPr>
              <a:t> </a:t>
            </a:r>
            <a:r>
              <a:rPr sz="1200" spc="10" dirty="0">
                <a:latin typeface="Courier New"/>
                <a:cs typeface="Courier New"/>
              </a:rPr>
              <a:t>I</a:t>
            </a:r>
            <a:r>
              <a:rPr sz="1200" spc="-5" dirty="0">
                <a:latin typeface="Courier New"/>
                <a:cs typeface="Courier New"/>
              </a:rPr>
              <a:t>n</a:t>
            </a:r>
            <a:r>
              <a:rPr sz="1200" spc="10" dirty="0">
                <a:latin typeface="Courier New"/>
                <a:cs typeface="Courier New"/>
              </a:rPr>
              <a:t>te</a:t>
            </a:r>
            <a:r>
              <a:rPr sz="1200" spc="-5" dirty="0">
                <a:latin typeface="Courier New"/>
                <a:cs typeface="Courier New"/>
              </a:rPr>
              <a:t>nt</a:t>
            </a:r>
            <a:r>
              <a:rPr sz="1200" spc="15" dirty="0">
                <a:latin typeface="Courier New"/>
                <a:cs typeface="Courier New"/>
              </a:rPr>
              <a:t>(</a:t>
            </a:r>
            <a:r>
              <a:rPr sz="1200" b="1" spc="-5" dirty="0">
                <a:solidFill>
                  <a:srgbClr val="00007F"/>
                </a:solidFill>
                <a:latin typeface="Courier New"/>
                <a:cs typeface="Courier New"/>
              </a:rPr>
              <a:t>th</a:t>
            </a:r>
            <a:r>
              <a:rPr sz="1200" b="1" spc="10" dirty="0">
                <a:solidFill>
                  <a:srgbClr val="00007F"/>
                </a:solidFill>
                <a:latin typeface="Courier New"/>
                <a:cs typeface="Courier New"/>
              </a:rPr>
              <a:t>i</a:t>
            </a:r>
            <a:r>
              <a:rPr sz="1200" b="1" dirty="0">
                <a:solidFill>
                  <a:srgbClr val="00007F"/>
                </a:solidFill>
                <a:latin typeface="Courier New"/>
                <a:cs typeface="Courier New"/>
              </a:rPr>
              <a:t>s</a:t>
            </a:r>
            <a:r>
              <a:rPr sz="1200" dirty="0">
                <a:latin typeface="Courier New"/>
                <a:cs typeface="Courier New"/>
              </a:rPr>
              <a:t>,</a:t>
            </a:r>
            <a:r>
              <a:rPr sz="1200" dirty="0">
                <a:latin typeface="Times New Roman"/>
                <a:cs typeface="Times New Roman"/>
              </a:rPr>
              <a:t> </a:t>
            </a:r>
            <a:r>
              <a:rPr sz="1200" spc="130" dirty="0">
                <a:latin typeface="Times New Roman"/>
                <a:cs typeface="Times New Roman"/>
              </a:rPr>
              <a:t> </a:t>
            </a:r>
            <a:r>
              <a:rPr sz="1200" spc="10" dirty="0">
                <a:latin typeface="Courier New"/>
                <a:cs typeface="Courier New"/>
              </a:rPr>
              <a:t>D</a:t>
            </a:r>
            <a:r>
              <a:rPr sz="1200" spc="-5" dirty="0">
                <a:latin typeface="Courier New"/>
                <a:cs typeface="Courier New"/>
              </a:rPr>
              <a:t>is</a:t>
            </a:r>
            <a:r>
              <a:rPr sz="1200" spc="10" dirty="0">
                <a:latin typeface="Courier New"/>
                <a:cs typeface="Courier New"/>
              </a:rPr>
              <a:t>p</a:t>
            </a:r>
            <a:r>
              <a:rPr sz="1200" spc="-5" dirty="0">
                <a:latin typeface="Courier New"/>
                <a:cs typeface="Courier New"/>
              </a:rPr>
              <a:t>l</a:t>
            </a:r>
            <a:r>
              <a:rPr sz="1200" spc="10" dirty="0">
                <a:latin typeface="Courier New"/>
                <a:cs typeface="Courier New"/>
              </a:rPr>
              <a:t>ay</a:t>
            </a:r>
            <a:r>
              <a:rPr sz="1200" spc="-5" dirty="0">
                <a:latin typeface="Courier New"/>
                <a:cs typeface="Courier New"/>
              </a:rPr>
              <a:t>Me</a:t>
            </a:r>
            <a:r>
              <a:rPr sz="1200" spc="10" dirty="0">
                <a:latin typeface="Courier New"/>
                <a:cs typeface="Courier New"/>
              </a:rPr>
              <a:t>s</a:t>
            </a:r>
            <a:r>
              <a:rPr sz="1200" spc="-5" dirty="0">
                <a:latin typeface="Courier New"/>
                <a:cs typeface="Courier New"/>
              </a:rPr>
              <a:t>sa</a:t>
            </a:r>
            <a:r>
              <a:rPr sz="1200" spc="10" dirty="0">
                <a:latin typeface="Courier New"/>
                <a:cs typeface="Courier New"/>
              </a:rPr>
              <a:t>g</a:t>
            </a:r>
            <a:r>
              <a:rPr sz="1200" spc="-5" dirty="0">
                <a:latin typeface="Courier New"/>
                <a:cs typeface="Courier New"/>
              </a:rPr>
              <a:t>e</a:t>
            </a:r>
            <a:r>
              <a:rPr sz="1200" spc="10" dirty="0">
                <a:latin typeface="Courier New"/>
                <a:cs typeface="Courier New"/>
              </a:rPr>
              <a:t>A</a:t>
            </a:r>
            <a:r>
              <a:rPr sz="1200" spc="-5" dirty="0">
                <a:latin typeface="Courier New"/>
                <a:cs typeface="Courier New"/>
              </a:rPr>
              <a:t>c</a:t>
            </a:r>
            <a:r>
              <a:rPr sz="1200" spc="10" dirty="0">
                <a:latin typeface="Courier New"/>
                <a:cs typeface="Courier New"/>
              </a:rPr>
              <a:t>t</a:t>
            </a:r>
            <a:r>
              <a:rPr sz="1200" spc="-5" dirty="0">
                <a:latin typeface="Courier New"/>
                <a:cs typeface="Courier New"/>
              </a:rPr>
              <a:t>iv</a:t>
            </a:r>
            <a:r>
              <a:rPr sz="1200" spc="10" dirty="0">
                <a:latin typeface="Courier New"/>
                <a:cs typeface="Courier New"/>
              </a:rPr>
              <a:t>i</a:t>
            </a:r>
            <a:r>
              <a:rPr sz="1200" spc="-5" dirty="0">
                <a:latin typeface="Courier New"/>
                <a:cs typeface="Courier New"/>
              </a:rPr>
              <a:t>t</a:t>
            </a:r>
            <a:r>
              <a:rPr sz="1200" spc="10" dirty="0">
                <a:latin typeface="Courier New"/>
                <a:cs typeface="Courier New"/>
              </a:rPr>
              <a:t>y</a:t>
            </a:r>
            <a:r>
              <a:rPr sz="1200" spc="20" dirty="0">
                <a:latin typeface="Courier New"/>
                <a:cs typeface="Courier New"/>
              </a:rPr>
              <a:t>.</a:t>
            </a:r>
            <a:r>
              <a:rPr sz="1200" b="1" spc="-5" dirty="0">
                <a:solidFill>
                  <a:srgbClr val="00007F"/>
                </a:solidFill>
                <a:latin typeface="Courier New"/>
                <a:cs typeface="Courier New"/>
              </a:rPr>
              <a:t>cl</a:t>
            </a:r>
            <a:r>
              <a:rPr sz="1200" b="1" spc="10" dirty="0">
                <a:solidFill>
                  <a:srgbClr val="00007F"/>
                </a:solidFill>
                <a:latin typeface="Courier New"/>
                <a:cs typeface="Courier New"/>
              </a:rPr>
              <a:t>a</a:t>
            </a:r>
            <a:r>
              <a:rPr sz="1200" b="1" spc="-5" dirty="0">
                <a:solidFill>
                  <a:srgbClr val="00007F"/>
                </a:solidFill>
                <a:latin typeface="Courier New"/>
                <a:cs typeface="Courier New"/>
              </a:rPr>
              <a:t>s</a:t>
            </a:r>
            <a:r>
              <a:rPr sz="1200" b="1" dirty="0">
                <a:solidFill>
                  <a:srgbClr val="00007F"/>
                </a:solidFill>
                <a:latin typeface="Courier New"/>
                <a:cs typeface="Courier New"/>
              </a:rPr>
              <a:t>s</a:t>
            </a:r>
            <a:r>
              <a:rPr sz="1200" spc="10" dirty="0">
                <a:latin typeface="Courier New"/>
                <a:cs typeface="Courier New"/>
              </a:rPr>
              <a:t>);</a:t>
            </a:r>
            <a:r>
              <a:rPr sz="1200" spc="10" dirty="0">
                <a:latin typeface="Times New Roman"/>
                <a:cs typeface="Times New Roman"/>
              </a:rPr>
              <a:t> </a:t>
            </a:r>
            <a:r>
              <a:rPr sz="1200" spc="-5" dirty="0">
                <a:latin typeface="Courier New"/>
                <a:cs typeface="Courier New"/>
              </a:rPr>
              <a:t>S</a:t>
            </a:r>
            <a:r>
              <a:rPr sz="1200" spc="10" dirty="0">
                <a:latin typeface="Courier New"/>
                <a:cs typeface="Courier New"/>
              </a:rPr>
              <a:t>t</a:t>
            </a:r>
            <a:r>
              <a:rPr sz="1200" spc="-5" dirty="0">
                <a:latin typeface="Courier New"/>
                <a:cs typeface="Courier New"/>
              </a:rPr>
              <a:t>ri</a:t>
            </a:r>
            <a:r>
              <a:rPr sz="1200" spc="10" dirty="0">
                <a:latin typeface="Courier New"/>
                <a:cs typeface="Courier New"/>
              </a:rPr>
              <a:t>n</a:t>
            </a:r>
            <a:r>
              <a:rPr sz="1200" dirty="0">
                <a:latin typeface="Courier New"/>
                <a:cs typeface="Courier New"/>
              </a:rPr>
              <a:t>g</a:t>
            </a:r>
            <a:r>
              <a:rPr sz="1200" dirty="0">
                <a:latin typeface="Times New Roman"/>
                <a:cs typeface="Times New Roman"/>
              </a:rPr>
              <a:t> </a:t>
            </a:r>
            <a:r>
              <a:rPr sz="1200" spc="135" dirty="0">
                <a:latin typeface="Times New Roman"/>
                <a:cs typeface="Times New Roman"/>
              </a:rPr>
              <a:t> </a:t>
            </a:r>
            <a:r>
              <a:rPr sz="1200" spc="10" dirty="0">
                <a:latin typeface="Courier New"/>
                <a:cs typeface="Courier New"/>
              </a:rPr>
              <a:t>m</a:t>
            </a:r>
            <a:r>
              <a:rPr sz="1200" spc="-5" dirty="0">
                <a:latin typeface="Courier New"/>
                <a:cs typeface="Courier New"/>
              </a:rPr>
              <a:t>s</a:t>
            </a:r>
            <a:r>
              <a:rPr sz="1200" dirty="0">
                <a:latin typeface="Courier New"/>
                <a:cs typeface="Courier New"/>
              </a:rPr>
              <a:t>g</a:t>
            </a:r>
            <a:r>
              <a:rPr sz="1200" dirty="0">
                <a:latin typeface="Times New Roman"/>
                <a:cs typeface="Times New Roman"/>
              </a:rPr>
              <a:t> </a:t>
            </a:r>
            <a:r>
              <a:rPr sz="1200" spc="130" dirty="0">
                <a:latin typeface="Times New Roman"/>
                <a:cs typeface="Times New Roman"/>
              </a:rPr>
              <a:t> </a:t>
            </a:r>
            <a:r>
              <a:rPr sz="1200" dirty="0">
                <a:latin typeface="Courier New"/>
                <a:cs typeface="Courier New"/>
              </a:rPr>
              <a:t>=</a:t>
            </a:r>
            <a:r>
              <a:rPr sz="1200" dirty="0">
                <a:latin typeface="Times New Roman"/>
                <a:cs typeface="Times New Roman"/>
              </a:rPr>
              <a:t> </a:t>
            </a:r>
            <a:r>
              <a:rPr sz="1200" spc="114" dirty="0">
                <a:latin typeface="Times New Roman"/>
                <a:cs typeface="Times New Roman"/>
              </a:rPr>
              <a:t> </a:t>
            </a:r>
            <a:r>
              <a:rPr sz="1200" spc="10" dirty="0">
                <a:latin typeface="Courier New"/>
                <a:cs typeface="Courier New"/>
              </a:rPr>
              <a:t>e</a:t>
            </a:r>
            <a:r>
              <a:rPr sz="1200" spc="-5" dirty="0">
                <a:latin typeface="Courier New"/>
                <a:cs typeface="Courier New"/>
              </a:rPr>
              <a:t>d</a:t>
            </a:r>
            <a:r>
              <a:rPr sz="1200" spc="10" dirty="0">
                <a:latin typeface="Courier New"/>
                <a:cs typeface="Courier New"/>
              </a:rPr>
              <a:t>i</a:t>
            </a:r>
            <a:r>
              <a:rPr sz="1200" spc="-5" dirty="0">
                <a:latin typeface="Courier New"/>
                <a:cs typeface="Courier New"/>
              </a:rPr>
              <a:t>t</a:t>
            </a:r>
            <a:r>
              <a:rPr sz="1200" spc="10" dirty="0">
                <a:latin typeface="Courier New"/>
                <a:cs typeface="Courier New"/>
              </a:rPr>
              <a:t>T</a:t>
            </a:r>
            <a:r>
              <a:rPr sz="1200" spc="-5" dirty="0">
                <a:latin typeface="Courier New"/>
                <a:cs typeface="Courier New"/>
              </a:rPr>
              <a:t>ex</a:t>
            </a:r>
            <a:r>
              <a:rPr sz="1200" spc="10" dirty="0">
                <a:latin typeface="Courier New"/>
                <a:cs typeface="Courier New"/>
              </a:rPr>
              <a:t>t</a:t>
            </a:r>
            <a:r>
              <a:rPr sz="1200" spc="-5" dirty="0">
                <a:latin typeface="Courier New"/>
                <a:cs typeface="Courier New"/>
              </a:rPr>
              <a:t>.</a:t>
            </a:r>
            <a:r>
              <a:rPr sz="1200" spc="10" dirty="0">
                <a:latin typeface="Courier New"/>
                <a:cs typeface="Courier New"/>
              </a:rPr>
              <a:t>ge</a:t>
            </a:r>
            <a:r>
              <a:rPr sz="1200" spc="-5" dirty="0">
                <a:latin typeface="Courier New"/>
                <a:cs typeface="Courier New"/>
              </a:rPr>
              <a:t>tT</a:t>
            </a:r>
            <a:r>
              <a:rPr sz="1200" spc="10" dirty="0">
                <a:latin typeface="Courier New"/>
                <a:cs typeface="Courier New"/>
              </a:rPr>
              <a:t>e</a:t>
            </a:r>
            <a:r>
              <a:rPr sz="1200" spc="-5" dirty="0">
                <a:latin typeface="Courier New"/>
                <a:cs typeface="Courier New"/>
              </a:rPr>
              <a:t>x</a:t>
            </a:r>
            <a:r>
              <a:rPr sz="1200" spc="5" dirty="0">
                <a:latin typeface="Courier New"/>
                <a:cs typeface="Courier New"/>
              </a:rPr>
              <a:t>t</a:t>
            </a:r>
            <a:r>
              <a:rPr sz="1200" spc="10" dirty="0">
                <a:latin typeface="Courier New"/>
                <a:cs typeface="Courier New"/>
              </a:rPr>
              <a:t>(</a:t>
            </a:r>
            <a:r>
              <a:rPr sz="1200" spc="-5" dirty="0">
                <a:latin typeface="Courier New"/>
                <a:cs typeface="Courier New"/>
              </a:rPr>
              <a:t>)</a:t>
            </a:r>
            <a:r>
              <a:rPr sz="1200" spc="15" dirty="0">
                <a:latin typeface="Courier New"/>
                <a:cs typeface="Courier New"/>
              </a:rPr>
              <a:t>.</a:t>
            </a:r>
            <a:r>
              <a:rPr sz="1200" spc="-5" dirty="0">
                <a:latin typeface="Courier New"/>
                <a:cs typeface="Courier New"/>
              </a:rPr>
              <a:t>t</a:t>
            </a:r>
            <a:r>
              <a:rPr sz="1200" spc="10" dirty="0">
                <a:latin typeface="Courier New"/>
                <a:cs typeface="Courier New"/>
              </a:rPr>
              <a:t>o</a:t>
            </a:r>
            <a:r>
              <a:rPr sz="1200" spc="-5" dirty="0">
                <a:latin typeface="Courier New"/>
                <a:cs typeface="Courier New"/>
              </a:rPr>
              <a:t>St</a:t>
            </a:r>
            <a:r>
              <a:rPr sz="1200" spc="10" dirty="0">
                <a:latin typeface="Courier New"/>
                <a:cs typeface="Courier New"/>
              </a:rPr>
              <a:t>r</a:t>
            </a:r>
            <a:r>
              <a:rPr sz="1200" spc="-5" dirty="0">
                <a:latin typeface="Courier New"/>
                <a:cs typeface="Courier New"/>
              </a:rPr>
              <a:t>i</a:t>
            </a:r>
            <a:r>
              <a:rPr sz="1200" spc="10" dirty="0">
                <a:latin typeface="Courier New"/>
                <a:cs typeface="Courier New"/>
              </a:rPr>
              <a:t>n</a:t>
            </a:r>
            <a:r>
              <a:rPr sz="1200" spc="15" dirty="0">
                <a:latin typeface="Courier New"/>
                <a:cs typeface="Courier New"/>
              </a:rPr>
              <a:t>g</a:t>
            </a:r>
            <a:r>
              <a:rPr sz="1200" spc="-5" dirty="0">
                <a:latin typeface="Courier New"/>
                <a:cs typeface="Courier New"/>
              </a:rPr>
              <a:t>();</a:t>
            </a:r>
            <a:r>
              <a:rPr sz="1200" spc="-5" dirty="0">
                <a:latin typeface="Times New Roman"/>
                <a:cs typeface="Times New Roman"/>
              </a:rPr>
              <a:t> </a:t>
            </a:r>
            <a:r>
              <a:rPr sz="1200" spc="-5" dirty="0">
                <a:latin typeface="Courier New"/>
                <a:cs typeface="Courier New"/>
              </a:rPr>
              <a:t>i</a:t>
            </a:r>
            <a:r>
              <a:rPr sz="1200" spc="10" dirty="0">
                <a:latin typeface="Courier New"/>
                <a:cs typeface="Courier New"/>
              </a:rPr>
              <a:t>n</a:t>
            </a:r>
            <a:r>
              <a:rPr sz="1200" spc="-5" dirty="0">
                <a:latin typeface="Courier New"/>
                <a:cs typeface="Courier New"/>
              </a:rPr>
              <a:t>te</a:t>
            </a:r>
            <a:r>
              <a:rPr sz="1200" spc="10" dirty="0">
                <a:latin typeface="Courier New"/>
                <a:cs typeface="Courier New"/>
              </a:rPr>
              <a:t>n</a:t>
            </a:r>
            <a:r>
              <a:rPr sz="1200" spc="-5" dirty="0">
                <a:latin typeface="Courier New"/>
                <a:cs typeface="Courier New"/>
              </a:rPr>
              <a:t>t</a:t>
            </a:r>
            <a:r>
              <a:rPr sz="1200" spc="10" dirty="0">
                <a:latin typeface="Courier New"/>
                <a:cs typeface="Courier New"/>
              </a:rPr>
              <a:t>.p</a:t>
            </a:r>
            <a:r>
              <a:rPr sz="1200" spc="-5" dirty="0">
                <a:latin typeface="Courier New"/>
                <a:cs typeface="Courier New"/>
              </a:rPr>
              <a:t>ut</a:t>
            </a:r>
            <a:r>
              <a:rPr sz="1200" spc="10" dirty="0">
                <a:latin typeface="Courier New"/>
                <a:cs typeface="Courier New"/>
              </a:rPr>
              <a:t>E</a:t>
            </a:r>
            <a:r>
              <a:rPr sz="1200" spc="-5" dirty="0">
                <a:latin typeface="Courier New"/>
                <a:cs typeface="Courier New"/>
              </a:rPr>
              <a:t>xt</a:t>
            </a:r>
            <a:r>
              <a:rPr sz="1200" spc="10" dirty="0">
                <a:latin typeface="Courier New"/>
                <a:cs typeface="Courier New"/>
              </a:rPr>
              <a:t>r</a:t>
            </a:r>
            <a:r>
              <a:rPr sz="1200" spc="5" dirty="0">
                <a:latin typeface="Courier New"/>
                <a:cs typeface="Courier New"/>
              </a:rPr>
              <a:t>a</a:t>
            </a:r>
            <a:r>
              <a:rPr sz="1200" spc="10" dirty="0">
                <a:latin typeface="Courier New"/>
                <a:cs typeface="Courier New"/>
              </a:rPr>
              <a:t>(</a:t>
            </a:r>
            <a:r>
              <a:rPr sz="1200" b="1" spc="-5" dirty="0">
                <a:solidFill>
                  <a:srgbClr val="007F00"/>
                </a:solidFill>
                <a:latin typeface="Courier New"/>
                <a:cs typeface="Courier New"/>
              </a:rPr>
              <a:t>"</a:t>
            </a:r>
            <a:r>
              <a:rPr sz="1200" b="1" spc="10" dirty="0">
                <a:solidFill>
                  <a:srgbClr val="007F00"/>
                </a:solidFill>
                <a:latin typeface="Courier New"/>
                <a:cs typeface="Courier New"/>
              </a:rPr>
              <a:t>m</a:t>
            </a:r>
            <a:r>
              <a:rPr sz="1200" b="1" spc="-5" dirty="0">
                <a:solidFill>
                  <a:srgbClr val="007F00"/>
                </a:solidFill>
                <a:latin typeface="Courier New"/>
                <a:cs typeface="Courier New"/>
              </a:rPr>
              <a:t>es</a:t>
            </a:r>
            <a:r>
              <a:rPr sz="1200" b="1" spc="10" dirty="0">
                <a:solidFill>
                  <a:srgbClr val="007F00"/>
                </a:solidFill>
                <a:latin typeface="Courier New"/>
                <a:cs typeface="Courier New"/>
              </a:rPr>
              <a:t>s</a:t>
            </a:r>
            <a:r>
              <a:rPr sz="1200" b="1" spc="-5" dirty="0">
                <a:solidFill>
                  <a:srgbClr val="007F00"/>
                </a:solidFill>
                <a:latin typeface="Courier New"/>
                <a:cs typeface="Courier New"/>
              </a:rPr>
              <a:t>a</a:t>
            </a:r>
            <a:r>
              <a:rPr sz="1200" b="1" spc="10" dirty="0">
                <a:solidFill>
                  <a:srgbClr val="007F00"/>
                </a:solidFill>
                <a:latin typeface="Courier New"/>
                <a:cs typeface="Courier New"/>
              </a:rPr>
              <a:t>ge</a:t>
            </a:r>
            <a:r>
              <a:rPr sz="1200" b="1" dirty="0">
                <a:solidFill>
                  <a:srgbClr val="007F00"/>
                </a:solidFill>
                <a:latin typeface="Courier New"/>
                <a:cs typeface="Courier New"/>
              </a:rPr>
              <a:t>"</a:t>
            </a:r>
            <a:r>
              <a:rPr sz="1200" dirty="0">
                <a:latin typeface="Courier New"/>
                <a:cs typeface="Courier New"/>
              </a:rPr>
              <a:t>,</a:t>
            </a:r>
            <a:r>
              <a:rPr sz="1200" dirty="0">
                <a:latin typeface="Times New Roman"/>
                <a:cs typeface="Times New Roman"/>
              </a:rPr>
              <a:t> </a:t>
            </a:r>
            <a:r>
              <a:rPr sz="1200" spc="130" dirty="0">
                <a:latin typeface="Times New Roman"/>
                <a:cs typeface="Times New Roman"/>
              </a:rPr>
              <a:t> </a:t>
            </a:r>
            <a:r>
              <a:rPr sz="1200" spc="-5" dirty="0">
                <a:latin typeface="Courier New"/>
                <a:cs typeface="Courier New"/>
              </a:rPr>
              <a:t>ms</a:t>
            </a:r>
            <a:r>
              <a:rPr sz="1200" spc="10" dirty="0">
                <a:latin typeface="Courier New"/>
                <a:cs typeface="Courier New"/>
              </a:rPr>
              <a:t>g</a:t>
            </a:r>
            <a:r>
              <a:rPr sz="1200" spc="-5" dirty="0">
                <a:latin typeface="Courier New"/>
                <a:cs typeface="Courier New"/>
              </a:rPr>
              <a:t>);</a:t>
            </a:r>
            <a:endParaRPr sz="1200">
              <a:latin typeface="Courier New"/>
              <a:cs typeface="Courier New"/>
            </a:endParaRPr>
          </a:p>
          <a:p>
            <a:pPr marL="12700">
              <a:lnSpc>
                <a:spcPct val="100000"/>
              </a:lnSpc>
              <a:spcBef>
                <a:spcPts val="215"/>
              </a:spcBef>
            </a:pPr>
            <a:r>
              <a:rPr sz="1200" spc="-5" dirty="0">
                <a:latin typeface="Courier New"/>
                <a:cs typeface="Courier New"/>
              </a:rPr>
              <a:t>s</a:t>
            </a:r>
            <a:r>
              <a:rPr sz="1200" spc="10" dirty="0">
                <a:latin typeface="Courier New"/>
                <a:cs typeface="Courier New"/>
              </a:rPr>
              <a:t>t</a:t>
            </a:r>
            <a:r>
              <a:rPr sz="1200" spc="-5" dirty="0">
                <a:latin typeface="Courier New"/>
                <a:cs typeface="Courier New"/>
              </a:rPr>
              <a:t>ar</a:t>
            </a:r>
            <a:r>
              <a:rPr sz="1200" spc="10" dirty="0">
                <a:latin typeface="Courier New"/>
                <a:cs typeface="Courier New"/>
              </a:rPr>
              <a:t>t</a:t>
            </a:r>
            <a:r>
              <a:rPr sz="1200" spc="-5" dirty="0">
                <a:latin typeface="Courier New"/>
                <a:cs typeface="Courier New"/>
              </a:rPr>
              <a:t>A</a:t>
            </a:r>
            <a:r>
              <a:rPr sz="1200" spc="10" dirty="0">
                <a:latin typeface="Courier New"/>
                <a:cs typeface="Courier New"/>
              </a:rPr>
              <a:t>ct</a:t>
            </a:r>
            <a:r>
              <a:rPr sz="1200" spc="-5" dirty="0">
                <a:latin typeface="Courier New"/>
                <a:cs typeface="Courier New"/>
              </a:rPr>
              <a:t>iv</a:t>
            </a:r>
            <a:r>
              <a:rPr sz="1200" spc="10" dirty="0">
                <a:latin typeface="Courier New"/>
                <a:cs typeface="Courier New"/>
              </a:rPr>
              <a:t>i</a:t>
            </a:r>
            <a:r>
              <a:rPr sz="1200" spc="-5" dirty="0">
                <a:latin typeface="Courier New"/>
                <a:cs typeface="Courier New"/>
              </a:rPr>
              <a:t>t</a:t>
            </a:r>
            <a:r>
              <a:rPr sz="1200" spc="5" dirty="0">
                <a:latin typeface="Courier New"/>
                <a:cs typeface="Courier New"/>
              </a:rPr>
              <a:t>y</a:t>
            </a:r>
            <a:r>
              <a:rPr sz="1200" spc="10" dirty="0">
                <a:latin typeface="Courier New"/>
                <a:cs typeface="Courier New"/>
              </a:rPr>
              <a:t>(</a:t>
            </a:r>
            <a:r>
              <a:rPr sz="1200" spc="-5" dirty="0">
                <a:latin typeface="Courier New"/>
                <a:cs typeface="Courier New"/>
              </a:rPr>
              <a:t>i</a:t>
            </a:r>
            <a:r>
              <a:rPr sz="1200" spc="10" dirty="0">
                <a:latin typeface="Courier New"/>
                <a:cs typeface="Courier New"/>
              </a:rPr>
              <a:t>n</a:t>
            </a:r>
            <a:r>
              <a:rPr sz="1200" spc="-5" dirty="0">
                <a:latin typeface="Courier New"/>
                <a:cs typeface="Courier New"/>
              </a:rPr>
              <a:t>t</a:t>
            </a:r>
            <a:r>
              <a:rPr sz="1200" spc="10" dirty="0">
                <a:latin typeface="Courier New"/>
                <a:cs typeface="Courier New"/>
              </a:rPr>
              <a:t>e</a:t>
            </a:r>
            <a:r>
              <a:rPr sz="1200" spc="-5" dirty="0">
                <a:latin typeface="Courier New"/>
                <a:cs typeface="Courier New"/>
              </a:rPr>
              <a:t>nt</a:t>
            </a:r>
            <a:r>
              <a:rPr sz="1200" spc="10" dirty="0">
                <a:latin typeface="Courier New"/>
                <a:cs typeface="Courier New"/>
              </a:rPr>
              <a:t>)</a:t>
            </a:r>
            <a:r>
              <a:rPr sz="1200" dirty="0">
                <a:latin typeface="Courier New"/>
                <a:cs typeface="Courier New"/>
              </a:rPr>
              <a:t>;</a:t>
            </a:r>
            <a:endParaRPr sz="1200">
              <a:latin typeface="Courier New"/>
              <a:cs typeface="Courier New"/>
            </a:endParaRPr>
          </a:p>
        </p:txBody>
      </p:sp>
      <p:sp>
        <p:nvSpPr>
          <p:cNvPr id="9" name="object 9"/>
          <p:cNvSpPr txBox="1"/>
          <p:nvPr/>
        </p:nvSpPr>
        <p:spPr>
          <a:xfrm>
            <a:off x="4378569" y="5425959"/>
            <a:ext cx="117475" cy="177800"/>
          </a:xfrm>
          <a:prstGeom prst="rect">
            <a:avLst/>
          </a:prstGeom>
        </p:spPr>
        <p:txBody>
          <a:bodyPr vert="horz" wrap="square" lIns="0" tIns="0" rIns="0" bIns="0" rtlCol="0">
            <a:spAutoFit/>
          </a:bodyPr>
          <a:lstStyle/>
          <a:p>
            <a:pPr marL="12700">
              <a:lnSpc>
                <a:spcPct val="100000"/>
              </a:lnSpc>
            </a:pPr>
            <a:r>
              <a:rPr sz="1200" dirty="0">
                <a:latin typeface="Courier New"/>
                <a:cs typeface="Courier New"/>
              </a:rPr>
              <a:t>}</a:t>
            </a:r>
            <a:endParaRPr sz="1200">
              <a:latin typeface="Courier New"/>
              <a:cs typeface="Courier New"/>
            </a:endParaRPr>
          </a:p>
        </p:txBody>
      </p:sp>
      <p:sp>
        <p:nvSpPr>
          <p:cNvPr id="10" name="object 10"/>
          <p:cNvSpPr txBox="1"/>
          <p:nvPr/>
        </p:nvSpPr>
        <p:spPr>
          <a:xfrm>
            <a:off x="4040241" y="5629460"/>
            <a:ext cx="67945" cy="160020"/>
          </a:xfrm>
          <a:prstGeom prst="rect">
            <a:avLst/>
          </a:prstGeom>
        </p:spPr>
        <p:txBody>
          <a:bodyPr vert="horz" wrap="square" lIns="0" tIns="0" rIns="0" bIns="0" rtlCol="0">
            <a:spAutoFit/>
          </a:bodyPr>
          <a:lstStyle/>
          <a:p>
            <a:pPr marL="12700">
              <a:lnSpc>
                <a:spcPct val="100000"/>
              </a:lnSpc>
            </a:pPr>
            <a:r>
              <a:rPr sz="1050" dirty="0">
                <a:latin typeface="Calibri"/>
                <a:cs typeface="Calibri"/>
              </a:rPr>
              <a:t>}</a:t>
            </a:r>
            <a:endParaRPr sz="1050">
              <a:latin typeface="Calibri"/>
              <a:cs typeface="Calibri"/>
            </a:endParaRPr>
          </a:p>
        </p:txBody>
      </p:sp>
      <p:sp>
        <p:nvSpPr>
          <p:cNvPr id="11" name="object 11"/>
          <p:cNvSpPr/>
          <p:nvPr/>
        </p:nvSpPr>
        <p:spPr>
          <a:xfrm>
            <a:off x="3498098" y="4022729"/>
            <a:ext cx="1214120" cy="644525"/>
          </a:xfrm>
          <a:custGeom>
            <a:avLst/>
            <a:gdLst/>
            <a:ahLst/>
            <a:cxnLst/>
            <a:rect l="l" t="t" r="r" b="b"/>
            <a:pathLst>
              <a:path w="1214120" h="644525">
                <a:moveTo>
                  <a:pt x="1179081" y="628806"/>
                </a:moveTo>
                <a:lnTo>
                  <a:pt x="1114409" y="631697"/>
                </a:lnTo>
                <a:lnTo>
                  <a:pt x="1110874" y="631816"/>
                </a:lnTo>
                <a:lnTo>
                  <a:pt x="1108191" y="634864"/>
                </a:lnTo>
                <a:lnTo>
                  <a:pt x="1108435" y="641853"/>
                </a:lnTo>
                <a:lnTo>
                  <a:pt x="1111483" y="644520"/>
                </a:lnTo>
                <a:lnTo>
                  <a:pt x="1213987" y="639948"/>
                </a:lnTo>
                <a:lnTo>
                  <a:pt x="1213830" y="639698"/>
                </a:lnTo>
                <a:lnTo>
                  <a:pt x="1199875" y="639698"/>
                </a:lnTo>
                <a:lnTo>
                  <a:pt x="1179081" y="628806"/>
                </a:lnTo>
                <a:close/>
              </a:path>
              <a:path w="1214120" h="644525">
                <a:moveTo>
                  <a:pt x="1191714" y="628241"/>
                </a:moveTo>
                <a:lnTo>
                  <a:pt x="1179081" y="628806"/>
                </a:lnTo>
                <a:lnTo>
                  <a:pt x="1199875" y="639698"/>
                </a:lnTo>
                <a:lnTo>
                  <a:pt x="1201058" y="637412"/>
                </a:lnTo>
                <a:lnTo>
                  <a:pt x="1197467" y="637412"/>
                </a:lnTo>
                <a:lnTo>
                  <a:pt x="1191714" y="628241"/>
                </a:lnTo>
                <a:close/>
              </a:path>
              <a:path w="1214120" h="644525">
                <a:moveTo>
                  <a:pt x="1155557" y="552068"/>
                </a:moveTo>
                <a:lnTo>
                  <a:pt x="1152509" y="553973"/>
                </a:lnTo>
                <a:lnTo>
                  <a:pt x="1149583" y="555747"/>
                </a:lnTo>
                <a:lnTo>
                  <a:pt x="1148699" y="559688"/>
                </a:lnTo>
                <a:lnTo>
                  <a:pt x="1184992" y="617527"/>
                </a:lnTo>
                <a:lnTo>
                  <a:pt x="1205727" y="628387"/>
                </a:lnTo>
                <a:lnTo>
                  <a:pt x="1199875" y="639698"/>
                </a:lnTo>
                <a:lnTo>
                  <a:pt x="1213830" y="639698"/>
                </a:lnTo>
                <a:lnTo>
                  <a:pt x="1161287" y="555997"/>
                </a:lnTo>
                <a:lnTo>
                  <a:pt x="1159489" y="552949"/>
                </a:lnTo>
                <a:lnTo>
                  <a:pt x="1155557" y="552068"/>
                </a:lnTo>
                <a:close/>
              </a:path>
              <a:path w="1214120" h="644525">
                <a:moveTo>
                  <a:pt x="1202557" y="627756"/>
                </a:moveTo>
                <a:lnTo>
                  <a:pt x="1191714" y="628241"/>
                </a:lnTo>
                <a:lnTo>
                  <a:pt x="1197467" y="637412"/>
                </a:lnTo>
                <a:lnTo>
                  <a:pt x="1202557" y="627756"/>
                </a:lnTo>
                <a:close/>
              </a:path>
              <a:path w="1214120" h="644525">
                <a:moveTo>
                  <a:pt x="1204523" y="627756"/>
                </a:moveTo>
                <a:lnTo>
                  <a:pt x="1202557" y="627756"/>
                </a:lnTo>
                <a:lnTo>
                  <a:pt x="1197467" y="637412"/>
                </a:lnTo>
                <a:lnTo>
                  <a:pt x="1201058" y="637412"/>
                </a:lnTo>
                <a:lnTo>
                  <a:pt x="1205727" y="628387"/>
                </a:lnTo>
                <a:lnTo>
                  <a:pt x="1204523" y="627756"/>
                </a:lnTo>
                <a:close/>
              </a:path>
              <a:path w="1214120" h="644525">
                <a:moveTo>
                  <a:pt x="5974" y="0"/>
                </a:moveTo>
                <a:lnTo>
                  <a:pt x="0" y="11167"/>
                </a:lnTo>
                <a:lnTo>
                  <a:pt x="1179081" y="628806"/>
                </a:lnTo>
                <a:lnTo>
                  <a:pt x="1191714" y="628241"/>
                </a:lnTo>
                <a:lnTo>
                  <a:pt x="1184992" y="617527"/>
                </a:lnTo>
                <a:lnTo>
                  <a:pt x="5974" y="0"/>
                </a:lnTo>
                <a:close/>
              </a:path>
              <a:path w="1214120" h="644525">
                <a:moveTo>
                  <a:pt x="1184992" y="617527"/>
                </a:moveTo>
                <a:lnTo>
                  <a:pt x="1191714" y="628241"/>
                </a:lnTo>
                <a:lnTo>
                  <a:pt x="1202557" y="627756"/>
                </a:lnTo>
                <a:lnTo>
                  <a:pt x="1204523" y="627756"/>
                </a:lnTo>
                <a:lnTo>
                  <a:pt x="1184992" y="617527"/>
                </a:lnTo>
                <a:close/>
              </a:path>
            </a:pathLst>
          </a:custGeom>
          <a:solidFill>
            <a:srgbClr val="000000"/>
          </a:solidFill>
        </p:spPr>
        <p:txBody>
          <a:bodyPr wrap="square" lIns="0" tIns="0" rIns="0" bIns="0" rtlCol="0"/>
          <a:lstStyle/>
          <a:p>
            <a:endParaRPr/>
          </a:p>
        </p:txBody>
      </p:sp>
      <p:sp>
        <p:nvSpPr>
          <p:cNvPr id="12" name="object 12"/>
          <p:cNvSpPr txBox="1"/>
          <p:nvPr/>
        </p:nvSpPr>
        <p:spPr>
          <a:xfrm>
            <a:off x="845002" y="3125594"/>
            <a:ext cx="2533650" cy="1057910"/>
          </a:xfrm>
          <a:prstGeom prst="rect">
            <a:avLst/>
          </a:prstGeom>
        </p:spPr>
        <p:txBody>
          <a:bodyPr vert="horz" wrap="square" lIns="0" tIns="0" rIns="0" bIns="0" rtlCol="0">
            <a:spAutoFit/>
          </a:bodyPr>
          <a:lstStyle/>
          <a:p>
            <a:pPr marL="12700" marR="5080">
              <a:lnSpc>
                <a:spcPct val="100000"/>
              </a:lnSpc>
            </a:pPr>
            <a:r>
              <a:rPr sz="1400" spc="-5" dirty="0">
                <a:latin typeface="Calibri"/>
                <a:cs typeface="Calibri"/>
              </a:rPr>
              <a:t>Th</a:t>
            </a:r>
            <a:r>
              <a:rPr sz="1400" dirty="0">
                <a:latin typeface="Calibri"/>
                <a:cs typeface="Calibri"/>
              </a:rPr>
              <a:t>e</a:t>
            </a:r>
            <a:r>
              <a:rPr sz="1400" spc="-45" dirty="0">
                <a:latin typeface="Times New Roman"/>
                <a:cs typeface="Times New Roman"/>
              </a:rPr>
              <a:t> </a:t>
            </a:r>
            <a:r>
              <a:rPr sz="1400" spc="-10" dirty="0">
                <a:latin typeface="Calibri"/>
                <a:cs typeface="Calibri"/>
              </a:rPr>
              <a:t>I</a:t>
            </a:r>
            <a:r>
              <a:rPr sz="1400" spc="-20" dirty="0">
                <a:latin typeface="Calibri"/>
                <a:cs typeface="Calibri"/>
              </a:rPr>
              <a:t>n</a:t>
            </a:r>
            <a:r>
              <a:rPr sz="1400" spc="-15" dirty="0">
                <a:latin typeface="Calibri"/>
                <a:cs typeface="Calibri"/>
              </a:rPr>
              <a:t>t</a:t>
            </a:r>
            <a:r>
              <a:rPr sz="1400" dirty="0">
                <a:latin typeface="Calibri"/>
                <a:cs typeface="Calibri"/>
              </a:rPr>
              <a:t>e</a:t>
            </a:r>
            <a:r>
              <a:rPr sz="1400" spc="-25" dirty="0">
                <a:latin typeface="Calibri"/>
                <a:cs typeface="Calibri"/>
              </a:rPr>
              <a:t>n</a:t>
            </a:r>
            <a:r>
              <a:rPr sz="1400" dirty="0">
                <a:latin typeface="Calibri"/>
                <a:cs typeface="Calibri"/>
              </a:rPr>
              <a:t>t</a:t>
            </a:r>
            <a:r>
              <a:rPr sz="1400" spc="-20" dirty="0">
                <a:latin typeface="Times New Roman"/>
                <a:cs typeface="Times New Roman"/>
              </a:rPr>
              <a:t> </a:t>
            </a:r>
            <a:r>
              <a:rPr sz="1400" spc="-10" dirty="0">
                <a:latin typeface="Calibri"/>
                <a:cs typeface="Calibri"/>
              </a:rPr>
              <a:t>c</a:t>
            </a:r>
            <a:r>
              <a:rPr sz="1400" dirty="0">
                <a:latin typeface="Calibri"/>
                <a:cs typeface="Calibri"/>
              </a:rPr>
              <a:t>’</a:t>
            </a:r>
            <a:r>
              <a:rPr sz="1400" spc="-20" dirty="0">
                <a:latin typeface="Calibri"/>
                <a:cs typeface="Calibri"/>
              </a:rPr>
              <a:t>t</a:t>
            </a:r>
            <a:r>
              <a:rPr sz="1400" dirty="0">
                <a:latin typeface="Calibri"/>
                <a:cs typeface="Calibri"/>
              </a:rPr>
              <a:t>or </a:t>
            </a:r>
            <a:r>
              <a:rPr sz="1400" spc="-15" dirty="0">
                <a:latin typeface="Calibri"/>
                <a:cs typeface="Calibri"/>
              </a:rPr>
              <a:t>t</a:t>
            </a:r>
            <a:r>
              <a:rPr sz="1400" dirty="0">
                <a:latin typeface="Calibri"/>
                <a:cs typeface="Calibri"/>
              </a:rPr>
              <a:t>a</a:t>
            </a:r>
            <a:r>
              <a:rPr sz="1400" spc="-55" dirty="0">
                <a:latin typeface="Calibri"/>
                <a:cs typeface="Calibri"/>
              </a:rPr>
              <a:t>k</a:t>
            </a:r>
            <a:r>
              <a:rPr sz="1400" dirty="0">
                <a:latin typeface="Calibri"/>
                <a:cs typeface="Calibri"/>
              </a:rPr>
              <a:t>es</a:t>
            </a:r>
            <a:r>
              <a:rPr sz="1400" spc="-30" dirty="0">
                <a:latin typeface="Times New Roman"/>
                <a:cs typeface="Times New Roman"/>
              </a:rPr>
              <a:t> </a:t>
            </a:r>
            <a:r>
              <a:rPr sz="1400" dirty="0">
                <a:latin typeface="Calibri"/>
                <a:cs typeface="Calibri"/>
              </a:rPr>
              <a:t>t</a:t>
            </a:r>
            <a:r>
              <a:rPr sz="1400" spc="-10" dirty="0">
                <a:latin typeface="Calibri"/>
                <a:cs typeface="Calibri"/>
              </a:rPr>
              <a:t>w</a:t>
            </a:r>
            <a:r>
              <a:rPr sz="1400" dirty="0">
                <a:latin typeface="Calibri"/>
                <a:cs typeface="Calibri"/>
              </a:rPr>
              <a:t>o</a:t>
            </a:r>
            <a:r>
              <a:rPr sz="1400" dirty="0">
                <a:latin typeface="Times New Roman"/>
                <a:cs typeface="Times New Roman"/>
              </a:rPr>
              <a:t> </a:t>
            </a:r>
            <a:r>
              <a:rPr sz="1400" spc="-10" dirty="0">
                <a:latin typeface="Calibri"/>
                <a:cs typeface="Calibri"/>
              </a:rPr>
              <a:t>p</a:t>
            </a:r>
            <a:r>
              <a:rPr sz="1400" dirty="0">
                <a:latin typeface="Calibri"/>
                <a:cs typeface="Calibri"/>
              </a:rPr>
              <a:t>a</a:t>
            </a:r>
            <a:r>
              <a:rPr sz="1400" spc="-25" dirty="0">
                <a:latin typeface="Calibri"/>
                <a:cs typeface="Calibri"/>
              </a:rPr>
              <a:t>r</a:t>
            </a:r>
            <a:r>
              <a:rPr sz="1400" dirty="0">
                <a:latin typeface="Calibri"/>
                <a:cs typeface="Calibri"/>
              </a:rPr>
              <a:t>a</a:t>
            </a:r>
            <a:r>
              <a:rPr sz="1400" spc="-10" dirty="0">
                <a:latin typeface="Calibri"/>
                <a:cs typeface="Calibri"/>
              </a:rPr>
              <a:t>m</a:t>
            </a:r>
            <a:r>
              <a:rPr sz="1400" spc="-15" dirty="0">
                <a:latin typeface="Calibri"/>
                <a:cs typeface="Calibri"/>
              </a:rPr>
              <a:t>et</a:t>
            </a:r>
            <a:r>
              <a:rPr sz="1400" dirty="0">
                <a:latin typeface="Calibri"/>
                <a:cs typeface="Calibri"/>
              </a:rPr>
              <a:t>e</a:t>
            </a:r>
            <a:r>
              <a:rPr sz="1400" spc="-25" dirty="0">
                <a:latin typeface="Calibri"/>
                <a:cs typeface="Calibri"/>
              </a:rPr>
              <a:t>r</a:t>
            </a:r>
            <a:r>
              <a:rPr sz="1400" spc="-5" dirty="0">
                <a:latin typeface="Calibri"/>
                <a:cs typeface="Calibri"/>
              </a:rPr>
              <a:t>s</a:t>
            </a:r>
            <a:r>
              <a:rPr sz="1400" dirty="0">
                <a:latin typeface="Calibri"/>
                <a:cs typeface="Calibri"/>
              </a:rPr>
              <a:t>:</a:t>
            </a:r>
            <a:r>
              <a:rPr sz="1400" spc="-40" dirty="0">
                <a:latin typeface="Times New Roman"/>
                <a:cs typeface="Times New Roman"/>
              </a:rPr>
              <a:t> </a:t>
            </a:r>
            <a:r>
              <a:rPr sz="1400" dirty="0">
                <a:latin typeface="Calibri"/>
                <a:cs typeface="Calibri"/>
              </a:rPr>
              <a:t>a</a:t>
            </a:r>
            <a:r>
              <a:rPr sz="1400" spc="-40" dirty="0">
                <a:latin typeface="Times New Roman"/>
                <a:cs typeface="Times New Roman"/>
              </a:rPr>
              <a:t> </a:t>
            </a:r>
            <a:r>
              <a:rPr sz="1400" spc="-5" dirty="0">
                <a:latin typeface="Calibri"/>
                <a:cs typeface="Calibri"/>
              </a:rPr>
              <a:t>Co</a:t>
            </a:r>
            <a:r>
              <a:rPr sz="1400" spc="-15" dirty="0">
                <a:latin typeface="Calibri"/>
                <a:cs typeface="Calibri"/>
              </a:rPr>
              <a:t>nt</a:t>
            </a:r>
            <a:r>
              <a:rPr sz="1400" spc="-30" dirty="0">
                <a:latin typeface="Calibri"/>
                <a:cs typeface="Calibri"/>
              </a:rPr>
              <a:t>e</a:t>
            </a:r>
            <a:r>
              <a:rPr sz="1400" spc="-5" dirty="0">
                <a:latin typeface="Calibri"/>
                <a:cs typeface="Calibri"/>
              </a:rPr>
              <a:t>x</a:t>
            </a:r>
            <a:r>
              <a:rPr sz="1400" dirty="0">
                <a:latin typeface="Calibri"/>
                <a:cs typeface="Calibri"/>
              </a:rPr>
              <a:t>t</a:t>
            </a:r>
            <a:r>
              <a:rPr sz="1400" spc="-5" dirty="0">
                <a:latin typeface="Times New Roman"/>
                <a:cs typeface="Times New Roman"/>
              </a:rPr>
              <a:t> </a:t>
            </a:r>
            <a:r>
              <a:rPr sz="1400" spc="-10" dirty="0">
                <a:latin typeface="Calibri"/>
                <a:cs typeface="Calibri"/>
              </a:rPr>
              <a:t>(</a:t>
            </a:r>
            <a:r>
              <a:rPr sz="1400" dirty="0">
                <a:latin typeface="Calibri"/>
                <a:cs typeface="Calibri"/>
              </a:rPr>
              <a:t>an</a:t>
            </a:r>
            <a:r>
              <a:rPr sz="1400" spc="-35" dirty="0">
                <a:latin typeface="Times New Roman"/>
                <a:cs typeface="Times New Roman"/>
              </a:rPr>
              <a:t> </a:t>
            </a:r>
            <a:r>
              <a:rPr sz="1400" dirty="0">
                <a:latin typeface="Calibri"/>
                <a:cs typeface="Calibri"/>
              </a:rPr>
              <a:t>Ac</a:t>
            </a:r>
            <a:r>
              <a:rPr sz="1400" spc="-10" dirty="0">
                <a:latin typeface="Calibri"/>
                <a:cs typeface="Calibri"/>
              </a:rPr>
              <a:t>t</a:t>
            </a:r>
            <a:r>
              <a:rPr sz="1400" dirty="0">
                <a:latin typeface="Calibri"/>
                <a:cs typeface="Calibri"/>
              </a:rPr>
              <a:t>ivity</a:t>
            </a:r>
            <a:r>
              <a:rPr sz="1400" dirty="0">
                <a:latin typeface="Times New Roman"/>
                <a:cs typeface="Times New Roman"/>
              </a:rPr>
              <a:t> </a:t>
            </a:r>
            <a:r>
              <a:rPr sz="1400" dirty="0">
                <a:latin typeface="Calibri"/>
                <a:cs typeface="Calibri"/>
              </a:rPr>
              <a:t>is</a:t>
            </a:r>
            <a:r>
              <a:rPr sz="1400" spc="-50" dirty="0">
                <a:latin typeface="Times New Roman"/>
                <a:cs typeface="Times New Roman"/>
              </a:rPr>
              <a:t> </a:t>
            </a:r>
            <a:r>
              <a:rPr sz="1400" dirty="0">
                <a:latin typeface="Calibri"/>
                <a:cs typeface="Calibri"/>
              </a:rPr>
              <a:t>a</a:t>
            </a:r>
            <a:r>
              <a:rPr sz="1400" spc="-40" dirty="0">
                <a:latin typeface="Times New Roman"/>
                <a:cs typeface="Times New Roman"/>
              </a:rPr>
              <a:t> </a:t>
            </a:r>
            <a:r>
              <a:rPr sz="1400" spc="-5" dirty="0">
                <a:latin typeface="Calibri"/>
                <a:cs typeface="Calibri"/>
              </a:rPr>
              <a:t>su</a:t>
            </a:r>
            <a:r>
              <a:rPr sz="1400" spc="-10" dirty="0">
                <a:latin typeface="Calibri"/>
                <a:cs typeface="Calibri"/>
              </a:rPr>
              <a:t>bc</a:t>
            </a:r>
            <a:r>
              <a:rPr sz="1400" dirty="0">
                <a:latin typeface="Calibri"/>
                <a:cs typeface="Calibri"/>
              </a:rPr>
              <a:t>lass</a:t>
            </a:r>
            <a:r>
              <a:rPr sz="1400" spc="-25" dirty="0">
                <a:latin typeface="Times New Roman"/>
                <a:cs typeface="Times New Roman"/>
              </a:rPr>
              <a:t> </a:t>
            </a:r>
            <a:r>
              <a:rPr sz="1400" spc="-5" dirty="0">
                <a:latin typeface="Calibri"/>
                <a:cs typeface="Calibri"/>
              </a:rPr>
              <a:t>o</a:t>
            </a:r>
            <a:r>
              <a:rPr sz="1400" dirty="0">
                <a:latin typeface="Calibri"/>
                <a:cs typeface="Calibri"/>
              </a:rPr>
              <a:t>f</a:t>
            </a:r>
            <a:r>
              <a:rPr sz="1400" spc="-45" dirty="0">
                <a:latin typeface="Times New Roman"/>
                <a:cs typeface="Times New Roman"/>
              </a:rPr>
              <a:t> </a:t>
            </a:r>
            <a:r>
              <a:rPr sz="1400" spc="-10" dirty="0">
                <a:latin typeface="Calibri"/>
                <a:cs typeface="Calibri"/>
              </a:rPr>
              <a:t>C</a:t>
            </a:r>
            <a:r>
              <a:rPr sz="1400" spc="-5" dirty="0">
                <a:latin typeface="Calibri"/>
                <a:cs typeface="Calibri"/>
              </a:rPr>
              <a:t>o</a:t>
            </a:r>
            <a:r>
              <a:rPr sz="1400" spc="-20" dirty="0">
                <a:latin typeface="Calibri"/>
                <a:cs typeface="Calibri"/>
              </a:rPr>
              <a:t>nt</a:t>
            </a:r>
            <a:r>
              <a:rPr sz="1400" spc="-30" dirty="0">
                <a:latin typeface="Calibri"/>
                <a:cs typeface="Calibri"/>
              </a:rPr>
              <a:t>e</a:t>
            </a:r>
            <a:r>
              <a:rPr sz="1400" spc="-5" dirty="0">
                <a:latin typeface="Calibri"/>
                <a:cs typeface="Calibri"/>
              </a:rPr>
              <a:t>xt</a:t>
            </a:r>
            <a:r>
              <a:rPr sz="1400" dirty="0">
                <a:latin typeface="Calibri"/>
                <a:cs typeface="Calibri"/>
              </a:rPr>
              <a:t>)</a:t>
            </a:r>
            <a:r>
              <a:rPr sz="1400" spc="-10" dirty="0">
                <a:latin typeface="Times New Roman"/>
                <a:cs typeface="Times New Roman"/>
              </a:rPr>
              <a:t> </a:t>
            </a:r>
            <a:r>
              <a:rPr sz="1400" dirty="0">
                <a:latin typeface="Calibri"/>
                <a:cs typeface="Calibri"/>
              </a:rPr>
              <a:t>a</a:t>
            </a:r>
            <a:r>
              <a:rPr sz="1400" spc="-10" dirty="0">
                <a:latin typeface="Calibri"/>
                <a:cs typeface="Calibri"/>
              </a:rPr>
              <a:t>n</a:t>
            </a:r>
            <a:r>
              <a:rPr sz="1400" dirty="0">
                <a:latin typeface="Calibri"/>
                <a:cs typeface="Calibri"/>
              </a:rPr>
              <a:t>d</a:t>
            </a:r>
            <a:r>
              <a:rPr sz="1400" spc="-40" dirty="0">
                <a:latin typeface="Times New Roman"/>
                <a:cs typeface="Times New Roman"/>
              </a:rPr>
              <a:t> </a:t>
            </a:r>
            <a:r>
              <a:rPr sz="1400" dirty="0">
                <a:latin typeface="Calibri"/>
                <a:cs typeface="Calibri"/>
              </a:rPr>
              <a:t>t</a:t>
            </a:r>
            <a:r>
              <a:rPr sz="1400" spc="-15" dirty="0">
                <a:latin typeface="Calibri"/>
                <a:cs typeface="Calibri"/>
              </a:rPr>
              <a:t>h</a:t>
            </a:r>
            <a:r>
              <a:rPr sz="1400" dirty="0">
                <a:latin typeface="Calibri"/>
                <a:cs typeface="Calibri"/>
              </a:rPr>
              <a:t>e</a:t>
            </a:r>
            <a:r>
              <a:rPr sz="1400" dirty="0">
                <a:latin typeface="Times New Roman"/>
                <a:cs typeface="Times New Roman"/>
              </a:rPr>
              <a:t> </a:t>
            </a:r>
            <a:r>
              <a:rPr sz="1400" spc="-10" dirty="0">
                <a:latin typeface="Calibri"/>
                <a:cs typeface="Calibri"/>
              </a:rPr>
              <a:t>c</a:t>
            </a:r>
            <a:r>
              <a:rPr sz="1400" dirty="0">
                <a:latin typeface="Calibri"/>
                <a:cs typeface="Calibri"/>
              </a:rPr>
              <a:t>lass</a:t>
            </a:r>
            <a:r>
              <a:rPr sz="1400" spc="-45" dirty="0">
                <a:latin typeface="Times New Roman"/>
                <a:cs typeface="Times New Roman"/>
              </a:rPr>
              <a:t> </a:t>
            </a:r>
            <a:r>
              <a:rPr sz="1400" spc="-5" dirty="0">
                <a:latin typeface="Calibri"/>
                <a:cs typeface="Calibri"/>
              </a:rPr>
              <a:t>o</a:t>
            </a:r>
            <a:r>
              <a:rPr sz="1400" dirty="0">
                <a:latin typeface="Calibri"/>
                <a:cs typeface="Calibri"/>
              </a:rPr>
              <a:t>f</a:t>
            </a:r>
            <a:r>
              <a:rPr sz="1400" spc="-45"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e</a:t>
            </a:r>
            <a:r>
              <a:rPr sz="1400" spc="-35" dirty="0">
                <a:latin typeface="Times New Roman"/>
                <a:cs typeface="Times New Roman"/>
              </a:rPr>
              <a:t> </a:t>
            </a:r>
            <a:r>
              <a:rPr sz="1400" dirty="0">
                <a:latin typeface="Calibri"/>
                <a:cs typeface="Calibri"/>
              </a:rPr>
              <a:t>app</a:t>
            </a:r>
            <a:r>
              <a:rPr sz="1400" spc="-25" dirty="0">
                <a:latin typeface="Times New Roman"/>
                <a:cs typeface="Times New Roman"/>
              </a:rPr>
              <a:t> </a:t>
            </a:r>
            <a:r>
              <a:rPr sz="1400" spc="-20" dirty="0">
                <a:latin typeface="Calibri"/>
                <a:cs typeface="Calibri"/>
              </a:rPr>
              <a:t>c</a:t>
            </a:r>
            <a:r>
              <a:rPr sz="1400" spc="-5" dirty="0">
                <a:latin typeface="Calibri"/>
                <a:cs typeface="Calibri"/>
              </a:rPr>
              <a:t>om</a:t>
            </a:r>
            <a:r>
              <a:rPr sz="1400" spc="-10" dirty="0">
                <a:latin typeface="Calibri"/>
                <a:cs typeface="Calibri"/>
              </a:rPr>
              <a:t>p</a:t>
            </a:r>
            <a:r>
              <a:rPr sz="1400" spc="-5" dirty="0">
                <a:latin typeface="Calibri"/>
                <a:cs typeface="Calibri"/>
              </a:rPr>
              <a:t>one</a:t>
            </a:r>
            <a:r>
              <a:rPr sz="1400" spc="-25" dirty="0">
                <a:latin typeface="Calibri"/>
                <a:cs typeface="Calibri"/>
              </a:rPr>
              <a:t>n</a:t>
            </a:r>
            <a:r>
              <a:rPr sz="1400" dirty="0">
                <a:latin typeface="Calibri"/>
                <a:cs typeface="Calibri"/>
              </a:rPr>
              <a:t>t</a:t>
            </a:r>
            <a:r>
              <a:rPr sz="1400" spc="-40"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e</a:t>
            </a:r>
            <a:r>
              <a:rPr sz="1400" dirty="0">
                <a:latin typeface="Times New Roman"/>
                <a:cs typeface="Times New Roman"/>
              </a:rPr>
              <a:t> </a:t>
            </a:r>
            <a:r>
              <a:rPr sz="1400" spc="-25" dirty="0">
                <a:latin typeface="Calibri"/>
                <a:cs typeface="Calibri"/>
              </a:rPr>
              <a:t>s</a:t>
            </a:r>
            <a:r>
              <a:rPr sz="1400" spc="-15" dirty="0">
                <a:latin typeface="Calibri"/>
                <a:cs typeface="Calibri"/>
              </a:rPr>
              <a:t>y</a:t>
            </a:r>
            <a:r>
              <a:rPr sz="1400" spc="-10" dirty="0">
                <a:latin typeface="Calibri"/>
                <a:cs typeface="Calibri"/>
              </a:rPr>
              <a:t>s</a:t>
            </a:r>
            <a:r>
              <a:rPr sz="1400" spc="-15" dirty="0">
                <a:latin typeface="Calibri"/>
                <a:cs typeface="Calibri"/>
              </a:rPr>
              <a:t>t</a:t>
            </a:r>
            <a:r>
              <a:rPr sz="1400" dirty="0">
                <a:latin typeface="Calibri"/>
                <a:cs typeface="Calibri"/>
              </a:rPr>
              <a:t>em</a:t>
            </a:r>
            <a:r>
              <a:rPr sz="1400" spc="-60" dirty="0">
                <a:latin typeface="Times New Roman"/>
                <a:cs typeface="Times New Roman"/>
              </a:rPr>
              <a:t> </a:t>
            </a:r>
            <a:r>
              <a:rPr sz="1400" spc="-5" dirty="0">
                <a:latin typeface="Calibri"/>
                <a:cs typeface="Calibri"/>
              </a:rPr>
              <a:t>shoul</a:t>
            </a:r>
            <a:r>
              <a:rPr sz="1400" dirty="0">
                <a:latin typeface="Calibri"/>
                <a:cs typeface="Calibri"/>
              </a:rPr>
              <a:t>d</a:t>
            </a:r>
            <a:r>
              <a:rPr sz="1400" spc="-50" dirty="0">
                <a:latin typeface="Times New Roman"/>
                <a:cs typeface="Times New Roman"/>
              </a:rPr>
              <a:t> </a:t>
            </a:r>
            <a:r>
              <a:rPr sz="1400" spc="-10" dirty="0">
                <a:latin typeface="Calibri"/>
                <a:cs typeface="Calibri"/>
              </a:rPr>
              <a:t>d</a:t>
            </a:r>
            <a:r>
              <a:rPr sz="1400" dirty="0">
                <a:latin typeface="Calibri"/>
                <a:cs typeface="Calibri"/>
              </a:rPr>
              <a:t>eli</a:t>
            </a:r>
            <a:r>
              <a:rPr sz="1400" spc="-15" dirty="0">
                <a:latin typeface="Calibri"/>
                <a:cs typeface="Calibri"/>
              </a:rPr>
              <a:t>v</a:t>
            </a:r>
            <a:r>
              <a:rPr sz="1400" dirty="0">
                <a:latin typeface="Calibri"/>
                <a:cs typeface="Calibri"/>
              </a:rPr>
              <a:t>er</a:t>
            </a:r>
            <a:r>
              <a:rPr sz="1400" spc="-30"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e</a:t>
            </a:r>
            <a:r>
              <a:rPr sz="1400" spc="-20" dirty="0">
                <a:latin typeface="Times New Roman"/>
                <a:cs typeface="Times New Roman"/>
              </a:rPr>
              <a:t> </a:t>
            </a:r>
            <a:r>
              <a:rPr sz="1400" dirty="0">
                <a:latin typeface="Calibri"/>
                <a:cs typeface="Calibri"/>
              </a:rPr>
              <a:t>i</a:t>
            </a:r>
            <a:r>
              <a:rPr sz="1400" spc="-20" dirty="0">
                <a:latin typeface="Calibri"/>
                <a:cs typeface="Calibri"/>
              </a:rPr>
              <a:t>n</a:t>
            </a:r>
            <a:r>
              <a:rPr sz="1400" spc="-15" dirty="0">
                <a:latin typeface="Calibri"/>
                <a:cs typeface="Calibri"/>
              </a:rPr>
              <a:t>t</a:t>
            </a:r>
            <a:r>
              <a:rPr sz="1400" dirty="0">
                <a:latin typeface="Calibri"/>
                <a:cs typeface="Calibri"/>
              </a:rPr>
              <a:t>e</a:t>
            </a:r>
            <a:r>
              <a:rPr sz="1400" spc="-25" dirty="0">
                <a:latin typeface="Calibri"/>
                <a:cs typeface="Calibri"/>
              </a:rPr>
              <a:t>n</a:t>
            </a:r>
            <a:r>
              <a:rPr sz="1400" dirty="0">
                <a:latin typeface="Calibri"/>
                <a:cs typeface="Calibri"/>
              </a:rPr>
              <a:t>t</a:t>
            </a:r>
            <a:r>
              <a:rPr sz="1400" spc="-20" dirty="0">
                <a:latin typeface="Times New Roman"/>
                <a:cs typeface="Times New Roman"/>
              </a:rPr>
              <a:t> </a:t>
            </a:r>
            <a:r>
              <a:rPr sz="1400" spc="-15" dirty="0">
                <a:latin typeface="Calibri"/>
                <a:cs typeface="Calibri"/>
              </a:rPr>
              <a:t>t</a:t>
            </a:r>
            <a:r>
              <a:rPr sz="1400" dirty="0">
                <a:latin typeface="Calibri"/>
                <a:cs typeface="Calibri"/>
              </a:rPr>
              <a:t>o</a:t>
            </a:r>
            <a:endParaRPr sz="1400">
              <a:latin typeface="Calibri"/>
              <a:cs typeface="Calibri"/>
            </a:endParaRPr>
          </a:p>
        </p:txBody>
      </p:sp>
      <p:sp>
        <p:nvSpPr>
          <p:cNvPr id="13" name="object 13"/>
          <p:cNvSpPr txBox="1"/>
          <p:nvPr/>
        </p:nvSpPr>
        <p:spPr>
          <a:xfrm>
            <a:off x="812093" y="4448180"/>
            <a:ext cx="2602230" cy="417195"/>
          </a:xfrm>
          <a:prstGeom prst="rect">
            <a:avLst/>
          </a:prstGeom>
        </p:spPr>
        <p:txBody>
          <a:bodyPr vert="horz" wrap="square" lIns="0" tIns="0" rIns="0" bIns="0" rtlCol="0">
            <a:spAutoFit/>
          </a:bodyPr>
          <a:lstStyle/>
          <a:p>
            <a:pPr marL="12700" marR="5080">
              <a:lnSpc>
                <a:spcPct val="100000"/>
              </a:lnSpc>
            </a:pPr>
            <a:r>
              <a:rPr sz="1400" spc="-5" dirty="0">
                <a:latin typeface="Calibri"/>
                <a:cs typeface="Calibri"/>
              </a:rPr>
              <a:t>Th</a:t>
            </a:r>
            <a:r>
              <a:rPr sz="1400" dirty="0">
                <a:latin typeface="Calibri"/>
                <a:cs typeface="Calibri"/>
              </a:rPr>
              <a:t>e</a:t>
            </a:r>
            <a:r>
              <a:rPr sz="1400" spc="-45" dirty="0">
                <a:latin typeface="Times New Roman"/>
                <a:cs typeface="Times New Roman"/>
              </a:rPr>
              <a:t> </a:t>
            </a:r>
            <a:r>
              <a:rPr sz="1400" spc="-10" dirty="0">
                <a:latin typeface="Calibri"/>
                <a:cs typeface="Calibri"/>
              </a:rPr>
              <a:t>pu</a:t>
            </a:r>
            <a:r>
              <a:rPr sz="1400" dirty="0">
                <a:latin typeface="Calibri"/>
                <a:cs typeface="Calibri"/>
              </a:rPr>
              <a:t>tExt</a:t>
            </a:r>
            <a:r>
              <a:rPr sz="1400" spc="-25" dirty="0">
                <a:latin typeface="Calibri"/>
                <a:cs typeface="Calibri"/>
              </a:rPr>
              <a:t>r</a:t>
            </a:r>
            <a:r>
              <a:rPr sz="1400" dirty="0">
                <a:latin typeface="Calibri"/>
                <a:cs typeface="Calibri"/>
              </a:rPr>
              <a:t>a</a:t>
            </a:r>
            <a:r>
              <a:rPr sz="1400" spc="-10" dirty="0">
                <a:latin typeface="Calibri"/>
                <a:cs typeface="Calibri"/>
              </a:rPr>
              <a:t>(</a:t>
            </a:r>
            <a:r>
              <a:rPr sz="1400" dirty="0">
                <a:latin typeface="Calibri"/>
                <a:cs typeface="Calibri"/>
              </a:rPr>
              <a:t>)</a:t>
            </a:r>
            <a:r>
              <a:rPr sz="1400" spc="-10" dirty="0">
                <a:latin typeface="Times New Roman"/>
                <a:cs typeface="Times New Roman"/>
              </a:rPr>
              <a:t> </a:t>
            </a:r>
            <a:r>
              <a:rPr sz="1400" spc="-10" dirty="0">
                <a:latin typeface="Calibri"/>
                <a:cs typeface="Calibri"/>
              </a:rPr>
              <a:t>m</a:t>
            </a:r>
            <a:r>
              <a:rPr sz="1400" spc="-15" dirty="0">
                <a:latin typeface="Calibri"/>
                <a:cs typeface="Calibri"/>
              </a:rPr>
              <a:t>e</a:t>
            </a:r>
            <a:r>
              <a:rPr sz="1400" dirty="0">
                <a:latin typeface="Calibri"/>
                <a:cs typeface="Calibri"/>
              </a:rPr>
              <a:t>t</a:t>
            </a:r>
            <a:r>
              <a:rPr sz="1400" spc="-10" dirty="0">
                <a:latin typeface="Calibri"/>
                <a:cs typeface="Calibri"/>
              </a:rPr>
              <a:t>h</a:t>
            </a:r>
            <a:r>
              <a:rPr sz="1400" spc="-5" dirty="0">
                <a:latin typeface="Calibri"/>
                <a:cs typeface="Calibri"/>
              </a:rPr>
              <a:t>o</a:t>
            </a:r>
            <a:r>
              <a:rPr sz="1400" dirty="0">
                <a:latin typeface="Calibri"/>
                <a:cs typeface="Calibri"/>
              </a:rPr>
              <a:t>d</a:t>
            </a:r>
            <a:r>
              <a:rPr sz="1400" spc="-20" dirty="0">
                <a:latin typeface="Times New Roman"/>
                <a:cs typeface="Times New Roman"/>
              </a:rPr>
              <a:t> </a:t>
            </a:r>
            <a:r>
              <a:rPr sz="1400" spc="-20" dirty="0">
                <a:latin typeface="Calibri"/>
                <a:cs typeface="Calibri"/>
              </a:rPr>
              <a:t>c</a:t>
            </a:r>
            <a:r>
              <a:rPr sz="1400" dirty="0">
                <a:latin typeface="Calibri"/>
                <a:cs typeface="Calibri"/>
              </a:rPr>
              <a:t>an</a:t>
            </a:r>
            <a:r>
              <a:rPr sz="1400" spc="-45" dirty="0">
                <a:latin typeface="Times New Roman"/>
                <a:cs typeface="Times New Roman"/>
              </a:rPr>
              <a:t> </a:t>
            </a:r>
            <a:r>
              <a:rPr sz="1400" dirty="0">
                <a:latin typeface="Calibri"/>
                <a:cs typeface="Calibri"/>
              </a:rPr>
              <a:t>a</a:t>
            </a:r>
            <a:r>
              <a:rPr sz="1400" spc="-10" dirty="0">
                <a:latin typeface="Calibri"/>
                <a:cs typeface="Calibri"/>
              </a:rPr>
              <a:t>d</a:t>
            </a:r>
            <a:r>
              <a:rPr sz="1400" dirty="0">
                <a:latin typeface="Calibri"/>
                <a:cs typeface="Calibri"/>
              </a:rPr>
              <a:t>d</a:t>
            </a:r>
            <a:r>
              <a:rPr sz="1400" dirty="0">
                <a:latin typeface="Times New Roman"/>
                <a:cs typeface="Times New Roman"/>
              </a:rPr>
              <a:t> </a:t>
            </a:r>
            <a:r>
              <a:rPr sz="1400" spc="-10" dirty="0">
                <a:latin typeface="Calibri"/>
                <a:cs typeface="Calibri"/>
              </a:rPr>
              <a:t>d</a:t>
            </a:r>
            <a:r>
              <a:rPr sz="1400" spc="-15" dirty="0">
                <a:latin typeface="Calibri"/>
                <a:cs typeface="Calibri"/>
              </a:rPr>
              <a:t>at</a:t>
            </a:r>
            <a:r>
              <a:rPr sz="1400" dirty="0">
                <a:latin typeface="Calibri"/>
                <a:cs typeface="Calibri"/>
              </a:rPr>
              <a:t>a</a:t>
            </a:r>
            <a:r>
              <a:rPr sz="1400" spc="-40" dirty="0">
                <a:latin typeface="Times New Roman"/>
                <a:cs typeface="Times New Roman"/>
              </a:rPr>
              <a:t> </a:t>
            </a:r>
            <a:r>
              <a:rPr sz="1400" spc="-15" dirty="0">
                <a:latin typeface="Calibri"/>
                <a:cs typeface="Calibri"/>
              </a:rPr>
              <a:t>t</a:t>
            </a:r>
            <a:r>
              <a:rPr sz="1400" dirty="0">
                <a:latin typeface="Calibri"/>
                <a:cs typeface="Calibri"/>
              </a:rPr>
              <a:t>o</a:t>
            </a:r>
            <a:r>
              <a:rPr sz="1400" spc="-35"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e</a:t>
            </a:r>
            <a:r>
              <a:rPr sz="1400" spc="-35" dirty="0">
                <a:latin typeface="Times New Roman"/>
                <a:cs typeface="Times New Roman"/>
              </a:rPr>
              <a:t> </a:t>
            </a:r>
            <a:r>
              <a:rPr sz="1400" dirty="0">
                <a:latin typeface="Calibri"/>
                <a:cs typeface="Calibri"/>
              </a:rPr>
              <a:t>i</a:t>
            </a:r>
            <a:r>
              <a:rPr sz="1400" spc="-20" dirty="0">
                <a:latin typeface="Calibri"/>
                <a:cs typeface="Calibri"/>
              </a:rPr>
              <a:t>n</a:t>
            </a:r>
            <a:r>
              <a:rPr sz="1400" spc="-15" dirty="0">
                <a:latin typeface="Calibri"/>
                <a:cs typeface="Calibri"/>
              </a:rPr>
              <a:t>t</a:t>
            </a:r>
            <a:r>
              <a:rPr sz="1400" dirty="0">
                <a:latin typeface="Calibri"/>
                <a:cs typeface="Calibri"/>
              </a:rPr>
              <a:t>e</a:t>
            </a:r>
            <a:r>
              <a:rPr sz="1400" spc="-25" dirty="0">
                <a:latin typeface="Calibri"/>
                <a:cs typeface="Calibri"/>
              </a:rPr>
              <a:t>n</a:t>
            </a:r>
            <a:r>
              <a:rPr sz="1400" dirty="0">
                <a:latin typeface="Calibri"/>
                <a:cs typeface="Calibri"/>
              </a:rPr>
              <a:t>t</a:t>
            </a:r>
            <a:r>
              <a:rPr sz="1400" spc="-10" dirty="0">
                <a:latin typeface="Times New Roman"/>
                <a:cs typeface="Times New Roman"/>
              </a:rPr>
              <a:t> </a:t>
            </a:r>
            <a:r>
              <a:rPr sz="1400" dirty="0">
                <a:latin typeface="Calibri"/>
                <a:cs typeface="Calibri"/>
              </a:rPr>
              <a:t>as</a:t>
            </a:r>
            <a:r>
              <a:rPr sz="1400" spc="-35" dirty="0">
                <a:latin typeface="Times New Roman"/>
                <a:cs typeface="Times New Roman"/>
              </a:rPr>
              <a:t> </a:t>
            </a:r>
            <a:r>
              <a:rPr sz="1400" spc="-55" dirty="0">
                <a:latin typeface="Calibri"/>
                <a:cs typeface="Calibri"/>
              </a:rPr>
              <a:t>k</a:t>
            </a:r>
            <a:r>
              <a:rPr sz="1400" spc="-15" dirty="0">
                <a:latin typeface="Calibri"/>
                <a:cs typeface="Calibri"/>
              </a:rPr>
              <a:t>e</a:t>
            </a:r>
            <a:r>
              <a:rPr sz="1400" dirty="0">
                <a:latin typeface="Calibri"/>
                <a:cs typeface="Calibri"/>
              </a:rPr>
              <a:t>y-</a:t>
            </a:r>
            <a:r>
              <a:rPr sz="1400" spc="-25" dirty="0">
                <a:latin typeface="Calibri"/>
                <a:cs typeface="Calibri"/>
              </a:rPr>
              <a:t>v</a:t>
            </a:r>
            <a:r>
              <a:rPr sz="1400" dirty="0">
                <a:latin typeface="Calibri"/>
                <a:cs typeface="Calibri"/>
              </a:rPr>
              <a:t>al</a:t>
            </a:r>
            <a:r>
              <a:rPr sz="1400" spc="-5" dirty="0">
                <a:latin typeface="Calibri"/>
                <a:cs typeface="Calibri"/>
              </a:rPr>
              <a:t>u</a:t>
            </a:r>
            <a:r>
              <a:rPr sz="1400" dirty="0">
                <a:latin typeface="Calibri"/>
                <a:cs typeface="Calibri"/>
              </a:rPr>
              <a:t>e</a:t>
            </a:r>
            <a:r>
              <a:rPr sz="1400" spc="-20" dirty="0">
                <a:latin typeface="Times New Roman"/>
                <a:cs typeface="Times New Roman"/>
              </a:rPr>
              <a:t> </a:t>
            </a:r>
            <a:r>
              <a:rPr sz="1400" spc="-10" dirty="0">
                <a:latin typeface="Calibri"/>
                <a:cs typeface="Calibri"/>
              </a:rPr>
              <a:t>p</a:t>
            </a:r>
            <a:r>
              <a:rPr sz="1400" dirty="0">
                <a:latin typeface="Calibri"/>
                <a:cs typeface="Calibri"/>
              </a:rPr>
              <a:t>ai</a:t>
            </a:r>
            <a:r>
              <a:rPr sz="1400" spc="-25" dirty="0">
                <a:latin typeface="Calibri"/>
                <a:cs typeface="Calibri"/>
              </a:rPr>
              <a:t>r</a:t>
            </a:r>
            <a:r>
              <a:rPr sz="1400" dirty="0">
                <a:latin typeface="Calibri"/>
                <a:cs typeface="Calibri"/>
              </a:rPr>
              <a:t>s</a:t>
            </a:r>
            <a:endParaRPr sz="1400">
              <a:latin typeface="Calibri"/>
              <a:cs typeface="Calibri"/>
            </a:endParaRPr>
          </a:p>
        </p:txBody>
      </p:sp>
      <p:sp>
        <p:nvSpPr>
          <p:cNvPr id="14" name="object 14"/>
          <p:cNvSpPr/>
          <p:nvPr/>
        </p:nvSpPr>
        <p:spPr>
          <a:xfrm>
            <a:off x="3511295" y="4637282"/>
            <a:ext cx="1118870" cy="431165"/>
          </a:xfrm>
          <a:custGeom>
            <a:avLst/>
            <a:gdLst/>
            <a:ahLst/>
            <a:cxnLst/>
            <a:rect l="l" t="t" r="r" b="b"/>
            <a:pathLst>
              <a:path w="1118870" h="431164">
                <a:moveTo>
                  <a:pt x="1082382" y="406134"/>
                </a:moveTo>
                <a:lnTo>
                  <a:pt x="1018672" y="417694"/>
                </a:lnTo>
                <a:lnTo>
                  <a:pt x="1015105" y="418206"/>
                </a:lnTo>
                <a:lnTo>
                  <a:pt x="1012819" y="421504"/>
                </a:lnTo>
                <a:lnTo>
                  <a:pt x="1013459" y="425064"/>
                </a:lnTo>
                <a:lnTo>
                  <a:pt x="1014100" y="428493"/>
                </a:lnTo>
                <a:lnTo>
                  <a:pt x="1017391" y="430779"/>
                </a:lnTo>
                <a:lnTo>
                  <a:pt x="1109229" y="414146"/>
                </a:lnTo>
                <a:lnTo>
                  <a:pt x="1104381" y="414146"/>
                </a:lnTo>
                <a:lnTo>
                  <a:pt x="1082382" y="406134"/>
                </a:lnTo>
                <a:close/>
              </a:path>
              <a:path w="1118870" h="431164">
                <a:moveTo>
                  <a:pt x="1094781" y="403884"/>
                </a:moveTo>
                <a:lnTo>
                  <a:pt x="1082382" y="406134"/>
                </a:lnTo>
                <a:lnTo>
                  <a:pt x="1104381" y="414146"/>
                </a:lnTo>
                <a:lnTo>
                  <a:pt x="1105072" y="412241"/>
                </a:lnTo>
                <a:lnTo>
                  <a:pt x="1101730" y="412241"/>
                </a:lnTo>
                <a:lnTo>
                  <a:pt x="1094781" y="403884"/>
                </a:lnTo>
                <a:close/>
              </a:path>
              <a:path w="1118870" h="431164">
                <a:moveTo>
                  <a:pt x="1048755" y="333243"/>
                </a:moveTo>
                <a:lnTo>
                  <a:pt x="1046104" y="335529"/>
                </a:lnTo>
                <a:lnTo>
                  <a:pt x="1043421" y="337684"/>
                </a:lnTo>
                <a:lnTo>
                  <a:pt x="1043056" y="341756"/>
                </a:lnTo>
                <a:lnTo>
                  <a:pt x="1045342" y="344423"/>
                </a:lnTo>
                <a:lnTo>
                  <a:pt x="1086728" y="394199"/>
                </a:lnTo>
                <a:lnTo>
                  <a:pt x="1108709" y="402204"/>
                </a:lnTo>
                <a:lnTo>
                  <a:pt x="1104381" y="414146"/>
                </a:lnTo>
                <a:lnTo>
                  <a:pt x="1109229" y="414146"/>
                </a:lnTo>
                <a:lnTo>
                  <a:pt x="1118372" y="412491"/>
                </a:lnTo>
                <a:lnTo>
                  <a:pt x="1055126" y="336291"/>
                </a:lnTo>
                <a:lnTo>
                  <a:pt x="1052840" y="333624"/>
                </a:lnTo>
                <a:lnTo>
                  <a:pt x="1048755" y="333243"/>
                </a:lnTo>
                <a:close/>
              </a:path>
              <a:path w="1118870" h="431164">
                <a:moveTo>
                  <a:pt x="1105418" y="401954"/>
                </a:moveTo>
                <a:lnTo>
                  <a:pt x="1094781" y="403884"/>
                </a:lnTo>
                <a:lnTo>
                  <a:pt x="1101730" y="412241"/>
                </a:lnTo>
                <a:lnTo>
                  <a:pt x="1105418" y="401954"/>
                </a:lnTo>
                <a:close/>
              </a:path>
              <a:path w="1118870" h="431164">
                <a:moveTo>
                  <a:pt x="1108023" y="401954"/>
                </a:moveTo>
                <a:lnTo>
                  <a:pt x="1105418" y="401954"/>
                </a:lnTo>
                <a:lnTo>
                  <a:pt x="1101730" y="412241"/>
                </a:lnTo>
                <a:lnTo>
                  <a:pt x="1105072" y="412241"/>
                </a:lnTo>
                <a:lnTo>
                  <a:pt x="1108709" y="402204"/>
                </a:lnTo>
                <a:lnTo>
                  <a:pt x="1108023" y="401954"/>
                </a:lnTo>
                <a:close/>
              </a:path>
              <a:path w="1118870" h="431164">
                <a:moveTo>
                  <a:pt x="4328" y="0"/>
                </a:moveTo>
                <a:lnTo>
                  <a:pt x="0" y="11929"/>
                </a:lnTo>
                <a:lnTo>
                  <a:pt x="1082382" y="406134"/>
                </a:lnTo>
                <a:lnTo>
                  <a:pt x="1094781" y="403884"/>
                </a:lnTo>
                <a:lnTo>
                  <a:pt x="1086728" y="394199"/>
                </a:lnTo>
                <a:lnTo>
                  <a:pt x="4328" y="0"/>
                </a:lnTo>
                <a:close/>
              </a:path>
              <a:path w="1118870" h="431164">
                <a:moveTo>
                  <a:pt x="1086728" y="394199"/>
                </a:moveTo>
                <a:lnTo>
                  <a:pt x="1094781" y="403884"/>
                </a:lnTo>
                <a:lnTo>
                  <a:pt x="1105418" y="401954"/>
                </a:lnTo>
                <a:lnTo>
                  <a:pt x="1108023" y="401954"/>
                </a:lnTo>
                <a:lnTo>
                  <a:pt x="1086728" y="394199"/>
                </a:lnTo>
                <a:close/>
              </a:path>
            </a:pathLst>
          </a:custGeom>
          <a:solidFill>
            <a:srgbClr val="000000"/>
          </a:solidFill>
        </p:spPr>
        <p:txBody>
          <a:bodyPr wrap="square" lIns="0" tIns="0" rIns="0" bIns="0" rtlCol="0"/>
          <a:lstStyle/>
          <a:p>
            <a:endParaRPr/>
          </a:p>
        </p:txBody>
      </p:sp>
      <p:sp>
        <p:nvSpPr>
          <p:cNvPr id="15" name="object 15"/>
          <p:cNvSpPr txBox="1"/>
          <p:nvPr/>
        </p:nvSpPr>
        <p:spPr>
          <a:xfrm>
            <a:off x="779173" y="5226937"/>
            <a:ext cx="2592070" cy="630555"/>
          </a:xfrm>
          <a:prstGeom prst="rect">
            <a:avLst/>
          </a:prstGeom>
        </p:spPr>
        <p:txBody>
          <a:bodyPr vert="horz" wrap="square" lIns="0" tIns="0" rIns="0" bIns="0" rtlCol="0">
            <a:spAutoFit/>
          </a:bodyPr>
          <a:lstStyle/>
          <a:p>
            <a:pPr marL="12700" marR="5080" algn="just">
              <a:lnSpc>
                <a:spcPct val="100000"/>
              </a:lnSpc>
            </a:pPr>
            <a:r>
              <a:rPr sz="1400" spc="-5" dirty="0">
                <a:latin typeface="Calibri"/>
                <a:cs typeface="Calibri"/>
              </a:rPr>
              <a:t>Th</a:t>
            </a:r>
            <a:r>
              <a:rPr sz="1400" dirty="0">
                <a:latin typeface="Calibri"/>
                <a:cs typeface="Calibri"/>
              </a:rPr>
              <a:t>e</a:t>
            </a:r>
            <a:r>
              <a:rPr sz="1400" spc="-45" dirty="0">
                <a:latin typeface="Times New Roman"/>
                <a:cs typeface="Times New Roman"/>
              </a:rPr>
              <a:t> </a:t>
            </a:r>
            <a:r>
              <a:rPr sz="1400" spc="-10" dirty="0">
                <a:latin typeface="Calibri"/>
                <a:cs typeface="Calibri"/>
              </a:rPr>
              <a:t>s</a:t>
            </a:r>
            <a:r>
              <a:rPr sz="1400" spc="-15" dirty="0">
                <a:latin typeface="Calibri"/>
                <a:cs typeface="Calibri"/>
              </a:rPr>
              <a:t>t</a:t>
            </a:r>
            <a:r>
              <a:rPr sz="1400" dirty="0">
                <a:latin typeface="Calibri"/>
                <a:cs typeface="Calibri"/>
              </a:rPr>
              <a:t>artAc</a:t>
            </a:r>
            <a:r>
              <a:rPr sz="1400" spc="-5" dirty="0">
                <a:latin typeface="Calibri"/>
                <a:cs typeface="Calibri"/>
              </a:rPr>
              <a:t>t</a:t>
            </a:r>
            <a:r>
              <a:rPr sz="1400" dirty="0">
                <a:latin typeface="Calibri"/>
                <a:cs typeface="Calibri"/>
              </a:rPr>
              <a:t>ivity</a:t>
            </a:r>
            <a:r>
              <a:rPr sz="1400" spc="-10" dirty="0">
                <a:latin typeface="Calibri"/>
                <a:cs typeface="Calibri"/>
              </a:rPr>
              <a:t>(</a:t>
            </a:r>
            <a:r>
              <a:rPr sz="1400" dirty="0">
                <a:latin typeface="Calibri"/>
                <a:cs typeface="Calibri"/>
              </a:rPr>
              <a:t>)</a:t>
            </a:r>
            <a:r>
              <a:rPr sz="1400" spc="-20" dirty="0">
                <a:latin typeface="Times New Roman"/>
                <a:cs typeface="Times New Roman"/>
              </a:rPr>
              <a:t> </a:t>
            </a:r>
            <a:r>
              <a:rPr sz="1400" spc="-10" dirty="0">
                <a:latin typeface="Calibri"/>
                <a:cs typeface="Calibri"/>
              </a:rPr>
              <a:t>m</a:t>
            </a:r>
            <a:r>
              <a:rPr sz="1400" spc="-15" dirty="0">
                <a:latin typeface="Calibri"/>
                <a:cs typeface="Calibri"/>
              </a:rPr>
              <a:t>e</a:t>
            </a:r>
            <a:r>
              <a:rPr sz="1400" dirty="0">
                <a:latin typeface="Calibri"/>
                <a:cs typeface="Calibri"/>
              </a:rPr>
              <a:t>t</a:t>
            </a:r>
            <a:r>
              <a:rPr sz="1400" spc="-10" dirty="0">
                <a:latin typeface="Calibri"/>
                <a:cs typeface="Calibri"/>
              </a:rPr>
              <a:t>h</a:t>
            </a:r>
            <a:r>
              <a:rPr sz="1400" spc="-5" dirty="0">
                <a:latin typeface="Calibri"/>
                <a:cs typeface="Calibri"/>
              </a:rPr>
              <a:t>o</a:t>
            </a:r>
            <a:r>
              <a:rPr sz="1400" dirty="0">
                <a:latin typeface="Calibri"/>
                <a:cs typeface="Calibri"/>
              </a:rPr>
              <a:t>d</a:t>
            </a:r>
            <a:r>
              <a:rPr sz="1400" spc="-20" dirty="0">
                <a:latin typeface="Times New Roman"/>
                <a:cs typeface="Times New Roman"/>
              </a:rPr>
              <a:t> </a:t>
            </a:r>
            <a:r>
              <a:rPr sz="1400" spc="-10" dirty="0">
                <a:latin typeface="Calibri"/>
                <a:cs typeface="Calibri"/>
              </a:rPr>
              <a:t>s</a:t>
            </a:r>
            <a:r>
              <a:rPr sz="1400" spc="-15" dirty="0">
                <a:latin typeface="Calibri"/>
                <a:cs typeface="Calibri"/>
              </a:rPr>
              <a:t>t</a:t>
            </a:r>
            <a:r>
              <a:rPr sz="1400" dirty="0">
                <a:latin typeface="Calibri"/>
                <a:cs typeface="Calibri"/>
              </a:rPr>
              <a:t>arts</a:t>
            </a:r>
            <a:r>
              <a:rPr sz="1400" spc="-35" dirty="0">
                <a:latin typeface="Times New Roman"/>
                <a:cs typeface="Times New Roman"/>
              </a:rPr>
              <a:t> </a:t>
            </a:r>
            <a:r>
              <a:rPr sz="1400" dirty="0">
                <a:latin typeface="Calibri"/>
                <a:cs typeface="Calibri"/>
              </a:rPr>
              <a:t>an</a:t>
            </a:r>
            <a:r>
              <a:rPr sz="1400" dirty="0">
                <a:latin typeface="Times New Roman"/>
                <a:cs typeface="Times New Roman"/>
              </a:rPr>
              <a:t> </a:t>
            </a:r>
            <a:r>
              <a:rPr sz="1400" dirty="0">
                <a:latin typeface="Calibri"/>
                <a:cs typeface="Calibri"/>
              </a:rPr>
              <a:t>i</a:t>
            </a:r>
            <a:r>
              <a:rPr sz="1400" spc="-5" dirty="0">
                <a:latin typeface="Calibri"/>
                <a:cs typeface="Calibri"/>
              </a:rPr>
              <a:t>n</a:t>
            </a:r>
            <a:r>
              <a:rPr sz="1400" spc="-15" dirty="0">
                <a:latin typeface="Calibri"/>
                <a:cs typeface="Calibri"/>
              </a:rPr>
              <a:t>st</a:t>
            </a:r>
            <a:r>
              <a:rPr sz="1400" dirty="0">
                <a:latin typeface="Calibri"/>
                <a:cs typeface="Calibri"/>
              </a:rPr>
              <a:t>a</a:t>
            </a:r>
            <a:r>
              <a:rPr sz="1400" spc="-10" dirty="0">
                <a:latin typeface="Calibri"/>
                <a:cs typeface="Calibri"/>
              </a:rPr>
              <a:t>nc</a:t>
            </a:r>
            <a:r>
              <a:rPr sz="1400" dirty="0">
                <a:latin typeface="Calibri"/>
                <a:cs typeface="Calibri"/>
              </a:rPr>
              <a:t>e</a:t>
            </a:r>
            <a:r>
              <a:rPr sz="1400" spc="-45" dirty="0">
                <a:latin typeface="Times New Roman"/>
                <a:cs typeface="Times New Roman"/>
              </a:rPr>
              <a:t> </a:t>
            </a:r>
            <a:r>
              <a:rPr sz="1400" spc="-5" dirty="0">
                <a:latin typeface="Calibri"/>
                <a:cs typeface="Calibri"/>
              </a:rPr>
              <a:t>o</a:t>
            </a:r>
            <a:r>
              <a:rPr sz="1400" dirty="0">
                <a:latin typeface="Calibri"/>
                <a:cs typeface="Calibri"/>
              </a:rPr>
              <a:t>f</a:t>
            </a:r>
            <a:r>
              <a:rPr sz="1400" spc="-45"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e</a:t>
            </a:r>
            <a:r>
              <a:rPr sz="1400" spc="-20" dirty="0">
                <a:latin typeface="Times New Roman"/>
                <a:cs typeface="Times New Roman"/>
              </a:rPr>
              <a:t> </a:t>
            </a:r>
            <a:r>
              <a:rPr sz="1400" dirty="0">
                <a:latin typeface="Calibri"/>
                <a:cs typeface="Calibri"/>
              </a:rPr>
              <a:t>a</a:t>
            </a:r>
            <a:r>
              <a:rPr sz="1400" spc="-10" dirty="0">
                <a:latin typeface="Calibri"/>
                <a:cs typeface="Calibri"/>
              </a:rPr>
              <a:t>c</a:t>
            </a:r>
            <a:r>
              <a:rPr sz="1400" dirty="0">
                <a:latin typeface="Calibri"/>
                <a:cs typeface="Calibri"/>
              </a:rPr>
              <a:t>tivity</a:t>
            </a:r>
            <a:r>
              <a:rPr sz="1400" spc="-30" dirty="0">
                <a:latin typeface="Times New Roman"/>
                <a:cs typeface="Times New Roman"/>
              </a:rPr>
              <a:t> </a:t>
            </a:r>
            <a:r>
              <a:rPr sz="1400" spc="-5" dirty="0">
                <a:latin typeface="Calibri"/>
                <a:cs typeface="Calibri"/>
              </a:rPr>
              <a:t>sp</a:t>
            </a:r>
            <a:r>
              <a:rPr sz="1400" spc="-10" dirty="0">
                <a:latin typeface="Calibri"/>
                <a:cs typeface="Calibri"/>
              </a:rPr>
              <a:t>ec</a:t>
            </a:r>
            <a:r>
              <a:rPr sz="1400" dirty="0">
                <a:latin typeface="Calibri"/>
                <a:cs typeface="Calibri"/>
              </a:rPr>
              <a:t>ified</a:t>
            </a:r>
            <a:r>
              <a:rPr sz="1400" spc="-35" dirty="0">
                <a:latin typeface="Times New Roman"/>
                <a:cs typeface="Times New Roman"/>
              </a:rPr>
              <a:t> </a:t>
            </a:r>
            <a:r>
              <a:rPr sz="1400" spc="-20" dirty="0">
                <a:latin typeface="Calibri"/>
                <a:cs typeface="Calibri"/>
              </a:rPr>
              <a:t>b</a:t>
            </a:r>
            <a:r>
              <a:rPr sz="1400" dirty="0">
                <a:latin typeface="Calibri"/>
                <a:cs typeface="Calibri"/>
              </a:rPr>
              <a:t>y</a:t>
            </a:r>
            <a:r>
              <a:rPr sz="1400"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e</a:t>
            </a:r>
            <a:r>
              <a:rPr sz="1400" spc="-45" dirty="0">
                <a:latin typeface="Times New Roman"/>
                <a:cs typeface="Times New Roman"/>
              </a:rPr>
              <a:t> </a:t>
            </a:r>
            <a:r>
              <a:rPr sz="1400" spc="-10" dirty="0">
                <a:latin typeface="Calibri"/>
                <a:cs typeface="Calibri"/>
              </a:rPr>
              <a:t>I</a:t>
            </a:r>
            <a:r>
              <a:rPr sz="1400" spc="-20" dirty="0">
                <a:latin typeface="Calibri"/>
                <a:cs typeface="Calibri"/>
              </a:rPr>
              <a:t>n</a:t>
            </a:r>
            <a:r>
              <a:rPr sz="1400" spc="-15" dirty="0">
                <a:latin typeface="Calibri"/>
                <a:cs typeface="Calibri"/>
              </a:rPr>
              <a:t>t</a:t>
            </a:r>
            <a:r>
              <a:rPr sz="1400" dirty="0">
                <a:latin typeface="Calibri"/>
                <a:cs typeface="Calibri"/>
              </a:rPr>
              <a:t>e</a:t>
            </a:r>
            <a:r>
              <a:rPr sz="1400" spc="-25" dirty="0">
                <a:latin typeface="Calibri"/>
                <a:cs typeface="Calibri"/>
              </a:rPr>
              <a:t>n</a:t>
            </a:r>
            <a:r>
              <a:rPr sz="1400" dirty="0">
                <a:latin typeface="Calibri"/>
                <a:cs typeface="Calibri"/>
              </a:rPr>
              <a:t>t</a:t>
            </a:r>
            <a:endParaRPr sz="1400">
              <a:latin typeface="Calibri"/>
              <a:cs typeface="Calibri"/>
            </a:endParaRPr>
          </a:p>
        </p:txBody>
      </p:sp>
      <p:sp>
        <p:nvSpPr>
          <p:cNvPr id="16" name="object 16"/>
          <p:cNvSpPr/>
          <p:nvPr/>
        </p:nvSpPr>
        <p:spPr>
          <a:xfrm>
            <a:off x="3516264" y="5256407"/>
            <a:ext cx="1138555" cy="279400"/>
          </a:xfrm>
          <a:custGeom>
            <a:avLst/>
            <a:gdLst/>
            <a:ahLst/>
            <a:cxnLst/>
            <a:rect l="l" t="t" r="r" b="b"/>
            <a:pathLst>
              <a:path w="1138554" h="279400">
                <a:moveTo>
                  <a:pt x="1101578" y="33534"/>
                </a:moveTo>
                <a:lnTo>
                  <a:pt x="0" y="266818"/>
                </a:lnTo>
                <a:lnTo>
                  <a:pt x="2651" y="279272"/>
                </a:lnTo>
                <a:lnTo>
                  <a:pt x="1104080" y="46026"/>
                </a:lnTo>
                <a:lnTo>
                  <a:pt x="1113504" y="37480"/>
                </a:lnTo>
                <a:lnTo>
                  <a:pt x="1101578" y="33534"/>
                </a:lnTo>
                <a:close/>
              </a:path>
              <a:path w="1138554" h="279400">
                <a:moveTo>
                  <a:pt x="1127386" y="28693"/>
                </a:moveTo>
                <a:lnTo>
                  <a:pt x="1124437" y="28693"/>
                </a:lnTo>
                <a:lnTo>
                  <a:pt x="1127119" y="41147"/>
                </a:lnTo>
                <a:lnTo>
                  <a:pt x="1104080" y="46026"/>
                </a:lnTo>
                <a:lnTo>
                  <a:pt x="1053571" y="91820"/>
                </a:lnTo>
                <a:lnTo>
                  <a:pt x="1053449" y="95880"/>
                </a:lnTo>
                <a:lnTo>
                  <a:pt x="1058143" y="101083"/>
                </a:lnTo>
                <a:lnTo>
                  <a:pt x="1062075" y="101214"/>
                </a:lnTo>
                <a:lnTo>
                  <a:pt x="1138153" y="32253"/>
                </a:lnTo>
                <a:lnTo>
                  <a:pt x="1127386" y="28693"/>
                </a:lnTo>
                <a:close/>
              </a:path>
              <a:path w="1138554" h="279400">
                <a:moveTo>
                  <a:pt x="1113504" y="37480"/>
                </a:moveTo>
                <a:lnTo>
                  <a:pt x="1104080" y="46026"/>
                </a:lnTo>
                <a:lnTo>
                  <a:pt x="1127119" y="41147"/>
                </a:lnTo>
                <a:lnTo>
                  <a:pt x="1127063" y="40885"/>
                </a:lnTo>
                <a:lnTo>
                  <a:pt x="1123797" y="40885"/>
                </a:lnTo>
                <a:lnTo>
                  <a:pt x="1113504" y="37480"/>
                </a:lnTo>
                <a:close/>
              </a:path>
              <a:path w="1138554" h="279400">
                <a:moveTo>
                  <a:pt x="1121511" y="30217"/>
                </a:moveTo>
                <a:lnTo>
                  <a:pt x="1113504" y="37480"/>
                </a:lnTo>
                <a:lnTo>
                  <a:pt x="1123797" y="40885"/>
                </a:lnTo>
                <a:lnTo>
                  <a:pt x="1121511" y="30217"/>
                </a:lnTo>
                <a:close/>
              </a:path>
              <a:path w="1138554" h="279400">
                <a:moveTo>
                  <a:pt x="1124765" y="30217"/>
                </a:moveTo>
                <a:lnTo>
                  <a:pt x="1121511" y="30217"/>
                </a:lnTo>
                <a:lnTo>
                  <a:pt x="1123797" y="40885"/>
                </a:lnTo>
                <a:lnTo>
                  <a:pt x="1127063" y="40885"/>
                </a:lnTo>
                <a:lnTo>
                  <a:pt x="1124765" y="30217"/>
                </a:lnTo>
                <a:close/>
              </a:path>
              <a:path w="1138554" h="279400">
                <a:moveTo>
                  <a:pt x="1124437" y="28693"/>
                </a:moveTo>
                <a:lnTo>
                  <a:pt x="1101578" y="33534"/>
                </a:lnTo>
                <a:lnTo>
                  <a:pt x="1113504" y="37480"/>
                </a:lnTo>
                <a:lnTo>
                  <a:pt x="1121511" y="30217"/>
                </a:lnTo>
                <a:lnTo>
                  <a:pt x="1124765" y="30217"/>
                </a:lnTo>
                <a:lnTo>
                  <a:pt x="1124437" y="28693"/>
                </a:lnTo>
                <a:close/>
              </a:path>
              <a:path w="1138554" h="279400">
                <a:moveTo>
                  <a:pt x="1040739" y="0"/>
                </a:moveTo>
                <a:lnTo>
                  <a:pt x="1037081" y="1904"/>
                </a:lnTo>
                <a:lnTo>
                  <a:pt x="1036045" y="5202"/>
                </a:lnTo>
                <a:lnTo>
                  <a:pt x="1034917" y="8500"/>
                </a:lnTo>
                <a:lnTo>
                  <a:pt x="1036685" y="12060"/>
                </a:lnTo>
                <a:lnTo>
                  <a:pt x="1101578" y="33534"/>
                </a:lnTo>
                <a:lnTo>
                  <a:pt x="1124437" y="28693"/>
                </a:lnTo>
                <a:lnTo>
                  <a:pt x="1127386" y="28693"/>
                </a:lnTo>
                <a:lnTo>
                  <a:pt x="1044061" y="1142"/>
                </a:lnTo>
                <a:lnTo>
                  <a:pt x="1040739" y="0"/>
                </a:lnTo>
                <a:close/>
              </a:path>
            </a:pathLst>
          </a:custGeom>
          <a:solidFill>
            <a:srgbClr val="000000"/>
          </a:solidFill>
        </p:spPr>
        <p:txBody>
          <a:bodyPr wrap="square" lIns="0" tIns="0" rIns="0" bIns="0" rtlCol="0"/>
          <a:lstStyle/>
          <a:p>
            <a:endParaRPr/>
          </a:p>
        </p:txBody>
      </p:sp>
      <p:sp>
        <p:nvSpPr>
          <p:cNvPr id="17" name="object 17"/>
          <p:cNvSpPr txBox="1"/>
          <p:nvPr/>
        </p:nvSpPr>
        <p:spPr>
          <a:xfrm>
            <a:off x="1492746" y="6417440"/>
            <a:ext cx="140335" cy="203835"/>
          </a:xfrm>
          <a:prstGeom prst="rect">
            <a:avLst/>
          </a:prstGeom>
        </p:spPr>
        <p:txBody>
          <a:bodyPr vert="horz" wrap="square" lIns="0" tIns="0" rIns="0" bIns="0" rtlCol="0">
            <a:spAutoFit/>
          </a:bodyPr>
          <a:lstStyle/>
          <a:p>
            <a:pPr marL="25400">
              <a:lnSpc>
                <a:spcPct val="100000"/>
              </a:lnSpc>
            </a:pPr>
            <a:fld id="{81D60167-4931-47E6-BA6A-407CBD079E47}" type="slidenum">
              <a:rPr sz="1400" dirty="0">
                <a:solidFill>
                  <a:srgbClr val="DDE9EC"/>
                </a:solidFill>
                <a:latin typeface="Gill Sans MT"/>
                <a:cs typeface="Gill Sans MT"/>
              </a:rPr>
              <a:t>4</a:t>
            </a:fld>
            <a:endParaRPr sz="1400">
              <a:latin typeface="Gill Sans MT"/>
              <a:cs typeface="Gill Sans MT"/>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a:t>
            </a:r>
            <a:r>
              <a:rPr spc="-45" dirty="0"/>
              <a:t>r</a:t>
            </a:r>
            <a:r>
              <a:rPr dirty="0"/>
              <a:t>e</a:t>
            </a:r>
            <a:r>
              <a:rPr spc="-25" dirty="0"/>
              <a:t>a</a:t>
            </a:r>
            <a:r>
              <a:rPr spc="-45" dirty="0"/>
              <a:t>t</a:t>
            </a:r>
            <a:r>
              <a:rPr dirty="0"/>
              <a:t>e</a:t>
            </a:r>
            <a:r>
              <a:rPr spc="-105" dirty="0">
                <a:latin typeface="Times New Roman"/>
                <a:cs typeface="Times New Roman"/>
              </a:rPr>
              <a:t> </a:t>
            </a:r>
            <a:r>
              <a:rPr dirty="0"/>
              <a:t>the</a:t>
            </a:r>
            <a:r>
              <a:rPr spc="-80" dirty="0">
                <a:latin typeface="Times New Roman"/>
                <a:cs typeface="Times New Roman"/>
              </a:rPr>
              <a:t> </a:t>
            </a:r>
            <a:r>
              <a:rPr spc="-5" dirty="0"/>
              <a:t>Se</a:t>
            </a:r>
            <a:r>
              <a:rPr spc="-15" dirty="0"/>
              <a:t>c</a:t>
            </a:r>
            <a:r>
              <a:rPr spc="-5" dirty="0"/>
              <a:t>on</a:t>
            </a:r>
            <a:r>
              <a:rPr dirty="0"/>
              <a:t>d</a:t>
            </a:r>
            <a:r>
              <a:rPr spc="-75" dirty="0">
                <a:latin typeface="Times New Roman"/>
                <a:cs typeface="Times New Roman"/>
              </a:rPr>
              <a:t> </a:t>
            </a:r>
            <a:r>
              <a:rPr spc="-15" dirty="0"/>
              <a:t>A</a:t>
            </a:r>
            <a:r>
              <a:rPr dirty="0"/>
              <a:t>ctiv</a:t>
            </a:r>
            <a:r>
              <a:rPr spc="-10" dirty="0"/>
              <a:t>i</a:t>
            </a:r>
            <a:r>
              <a:rPr dirty="0"/>
              <a:t>ty</a:t>
            </a:r>
          </a:p>
        </p:txBody>
      </p:sp>
      <p:sp>
        <p:nvSpPr>
          <p:cNvPr id="3" name="object 3"/>
          <p:cNvSpPr txBox="1"/>
          <p:nvPr/>
        </p:nvSpPr>
        <p:spPr>
          <a:xfrm>
            <a:off x="688340" y="1308857"/>
            <a:ext cx="10518140" cy="696595"/>
          </a:xfrm>
          <a:prstGeom prst="rect">
            <a:avLst/>
          </a:prstGeom>
        </p:spPr>
        <p:txBody>
          <a:bodyPr vert="horz" wrap="square" lIns="0" tIns="0" rIns="0" bIns="0" rtlCol="0">
            <a:spAutoFit/>
          </a:bodyPr>
          <a:lstStyle/>
          <a:p>
            <a:pPr marL="12700">
              <a:lnSpc>
                <a:spcPct val="100000"/>
              </a:lnSpc>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In</a:t>
            </a:r>
            <a:r>
              <a:rPr sz="2400" spc="-80" dirty="0">
                <a:latin typeface="Times New Roman"/>
                <a:cs typeface="Times New Roman"/>
              </a:rPr>
              <a:t> </a:t>
            </a:r>
            <a:r>
              <a:rPr sz="2400" spc="-15" dirty="0">
                <a:latin typeface="Calibri"/>
                <a:cs typeface="Calibri"/>
              </a:rPr>
              <a:t>the</a:t>
            </a:r>
            <a:r>
              <a:rPr sz="2400" spc="-55" dirty="0">
                <a:latin typeface="Times New Roman"/>
                <a:cs typeface="Times New Roman"/>
              </a:rPr>
              <a:t> </a:t>
            </a:r>
            <a:r>
              <a:rPr sz="2400" b="1" spc="-5" dirty="0">
                <a:latin typeface="Calibri"/>
                <a:cs typeface="Calibri"/>
              </a:rPr>
              <a:t>P</a:t>
            </a:r>
            <a:r>
              <a:rPr sz="2400" b="1" spc="-30" dirty="0">
                <a:latin typeface="Calibri"/>
                <a:cs typeface="Calibri"/>
              </a:rPr>
              <a:t>r</a:t>
            </a:r>
            <a:r>
              <a:rPr sz="2400" b="1" dirty="0">
                <a:latin typeface="Calibri"/>
                <a:cs typeface="Calibri"/>
              </a:rPr>
              <a:t>oje</a:t>
            </a:r>
            <a:r>
              <a:rPr sz="2400" b="1" spc="-5" dirty="0">
                <a:latin typeface="Calibri"/>
                <a:cs typeface="Calibri"/>
              </a:rPr>
              <a:t>c</a:t>
            </a:r>
            <a:r>
              <a:rPr sz="2400" b="1" dirty="0">
                <a:latin typeface="Calibri"/>
                <a:cs typeface="Calibri"/>
              </a:rPr>
              <a:t>t</a:t>
            </a:r>
            <a:r>
              <a:rPr sz="2400" b="1" spc="-70" dirty="0">
                <a:latin typeface="Times New Roman"/>
                <a:cs typeface="Times New Roman"/>
              </a:rPr>
              <a:t> </a:t>
            </a:r>
            <a:r>
              <a:rPr sz="2400" dirty="0">
                <a:latin typeface="Calibri"/>
                <a:cs typeface="Calibri"/>
              </a:rPr>
              <a:t>wi</a:t>
            </a:r>
            <a:r>
              <a:rPr sz="2400" spc="-5" dirty="0">
                <a:latin typeface="Calibri"/>
                <a:cs typeface="Calibri"/>
              </a:rPr>
              <a:t>nd</a:t>
            </a:r>
            <a:r>
              <a:rPr sz="2400" spc="-20" dirty="0">
                <a:latin typeface="Calibri"/>
                <a:cs typeface="Calibri"/>
              </a:rPr>
              <a:t>o</a:t>
            </a:r>
            <a:r>
              <a:rPr sz="2400" spc="-225" dirty="0">
                <a:latin typeface="Calibri"/>
                <a:cs typeface="Calibri"/>
              </a:rPr>
              <a:t>w</a:t>
            </a:r>
            <a:r>
              <a:rPr sz="2400" spc="-10" dirty="0">
                <a:latin typeface="Calibri"/>
                <a:cs typeface="Calibri"/>
              </a:rPr>
              <a:t>,</a:t>
            </a:r>
            <a:r>
              <a:rPr sz="2400" spc="-75" dirty="0">
                <a:latin typeface="Times New Roman"/>
                <a:cs typeface="Times New Roman"/>
              </a:rPr>
              <a:t> </a:t>
            </a:r>
            <a:r>
              <a:rPr sz="2400" dirty="0">
                <a:latin typeface="Calibri"/>
                <a:cs typeface="Calibri"/>
              </a:rPr>
              <a:t>rig</a:t>
            </a:r>
            <a:r>
              <a:rPr sz="2400" spc="-25" dirty="0">
                <a:latin typeface="Calibri"/>
                <a:cs typeface="Calibri"/>
              </a:rPr>
              <a:t>h</a:t>
            </a:r>
            <a:r>
              <a:rPr sz="2400" spc="-10" dirty="0">
                <a:latin typeface="Calibri"/>
                <a:cs typeface="Calibri"/>
              </a:rPr>
              <a:t>t</a:t>
            </a:r>
            <a:r>
              <a:rPr sz="2400" spc="-5" dirty="0">
                <a:latin typeface="Calibri"/>
                <a:cs typeface="Calibri"/>
              </a:rPr>
              <a:t>-</a:t>
            </a:r>
            <a:r>
              <a:rPr sz="2400" dirty="0">
                <a:latin typeface="Calibri"/>
                <a:cs typeface="Calibri"/>
              </a:rPr>
              <a:t>cli</a:t>
            </a:r>
            <a:r>
              <a:rPr sz="2400" spc="-10" dirty="0">
                <a:latin typeface="Calibri"/>
                <a:cs typeface="Calibri"/>
              </a:rPr>
              <a:t>c</a:t>
            </a:r>
            <a:r>
              <a:rPr sz="2400" spc="-15" dirty="0">
                <a:latin typeface="Calibri"/>
                <a:cs typeface="Calibri"/>
              </a:rPr>
              <a:t>k</a:t>
            </a:r>
            <a:r>
              <a:rPr sz="2400" spc="-85" dirty="0">
                <a:latin typeface="Times New Roman"/>
                <a:cs typeface="Times New Roman"/>
              </a:rPr>
              <a:t> </a:t>
            </a:r>
            <a:r>
              <a:rPr sz="2400" spc="-15" dirty="0">
                <a:latin typeface="Calibri"/>
                <a:cs typeface="Calibri"/>
              </a:rPr>
              <a:t>the</a:t>
            </a:r>
            <a:r>
              <a:rPr sz="2400" spc="-55" dirty="0">
                <a:latin typeface="Times New Roman"/>
                <a:cs typeface="Times New Roman"/>
              </a:rPr>
              <a:t> </a:t>
            </a:r>
            <a:r>
              <a:rPr sz="2400" b="1" spc="-15" dirty="0">
                <a:latin typeface="Calibri"/>
                <a:cs typeface="Calibri"/>
              </a:rPr>
              <a:t>app</a:t>
            </a:r>
            <a:r>
              <a:rPr sz="2400" b="1" spc="-70" dirty="0">
                <a:latin typeface="Times New Roman"/>
                <a:cs typeface="Times New Roman"/>
              </a:rPr>
              <a:t> </a:t>
            </a:r>
            <a:r>
              <a:rPr sz="2400" spc="-50" dirty="0">
                <a:latin typeface="Calibri"/>
                <a:cs typeface="Calibri"/>
              </a:rPr>
              <a:t>f</a:t>
            </a:r>
            <a:r>
              <a:rPr sz="2400" spc="-5" dirty="0">
                <a:latin typeface="Calibri"/>
                <a:cs typeface="Calibri"/>
              </a:rPr>
              <a:t>o</a:t>
            </a:r>
            <a:r>
              <a:rPr sz="2400" dirty="0">
                <a:latin typeface="Calibri"/>
                <a:cs typeface="Calibri"/>
              </a:rPr>
              <a:t>l</a:t>
            </a:r>
            <a:r>
              <a:rPr sz="2400" spc="-20" dirty="0">
                <a:latin typeface="Calibri"/>
                <a:cs typeface="Calibri"/>
              </a:rPr>
              <a:t>de</a:t>
            </a:r>
            <a:r>
              <a:rPr sz="2400" spc="-10" dirty="0">
                <a:latin typeface="Calibri"/>
                <a:cs typeface="Calibri"/>
              </a:rPr>
              <a:t>r</a:t>
            </a:r>
            <a:r>
              <a:rPr sz="2400" spc="-55" dirty="0">
                <a:latin typeface="Times New Roman"/>
                <a:cs typeface="Times New Roman"/>
              </a:rPr>
              <a:t> </a:t>
            </a:r>
            <a:r>
              <a:rPr sz="2400" dirty="0">
                <a:latin typeface="Calibri"/>
                <a:cs typeface="Calibri"/>
              </a:rPr>
              <a:t>and</a:t>
            </a:r>
            <a:r>
              <a:rPr sz="2400" spc="-60" dirty="0">
                <a:latin typeface="Times New Roman"/>
                <a:cs typeface="Times New Roman"/>
              </a:rPr>
              <a:t> </a:t>
            </a:r>
            <a:r>
              <a:rPr sz="2400" spc="-5" dirty="0">
                <a:latin typeface="Calibri"/>
                <a:cs typeface="Calibri"/>
              </a:rPr>
              <a:t>se</a:t>
            </a:r>
            <a:r>
              <a:rPr sz="2400" dirty="0">
                <a:latin typeface="Calibri"/>
                <a:cs typeface="Calibri"/>
              </a:rPr>
              <a:t>l</a:t>
            </a:r>
            <a:r>
              <a:rPr sz="2400" spc="-15" dirty="0">
                <a:latin typeface="Calibri"/>
                <a:cs typeface="Calibri"/>
              </a:rPr>
              <a:t>e</a:t>
            </a:r>
            <a:r>
              <a:rPr sz="2400" spc="-5" dirty="0">
                <a:latin typeface="Calibri"/>
                <a:cs typeface="Calibri"/>
              </a:rPr>
              <a:t>c</a:t>
            </a:r>
            <a:r>
              <a:rPr sz="2400" spc="-10" dirty="0">
                <a:latin typeface="Calibri"/>
                <a:cs typeface="Calibri"/>
              </a:rPr>
              <a:t>t</a:t>
            </a:r>
            <a:r>
              <a:rPr sz="2400" spc="-70" dirty="0">
                <a:latin typeface="Times New Roman"/>
                <a:cs typeface="Times New Roman"/>
              </a:rPr>
              <a:t> </a:t>
            </a:r>
            <a:r>
              <a:rPr sz="2400" b="1" dirty="0">
                <a:latin typeface="Calibri"/>
                <a:cs typeface="Calibri"/>
              </a:rPr>
              <a:t>New</a:t>
            </a:r>
            <a:r>
              <a:rPr sz="2400" b="1" spc="-85" dirty="0">
                <a:latin typeface="Times New Roman"/>
                <a:cs typeface="Times New Roman"/>
              </a:rPr>
              <a:t> </a:t>
            </a:r>
            <a:r>
              <a:rPr sz="2400" b="1" dirty="0">
                <a:latin typeface="Calibri"/>
                <a:cs typeface="Calibri"/>
              </a:rPr>
              <a:t>&gt;</a:t>
            </a:r>
            <a:r>
              <a:rPr sz="2400" b="1" spc="-60" dirty="0">
                <a:latin typeface="Times New Roman"/>
                <a:cs typeface="Times New Roman"/>
              </a:rPr>
              <a:t> </a:t>
            </a:r>
            <a:r>
              <a:rPr sz="2400" b="1" spc="-10" dirty="0">
                <a:latin typeface="Calibri"/>
                <a:cs typeface="Calibri"/>
              </a:rPr>
              <a:t>Activity</a:t>
            </a:r>
            <a:r>
              <a:rPr sz="2400" b="1" spc="-60" dirty="0">
                <a:latin typeface="Times New Roman"/>
                <a:cs typeface="Times New Roman"/>
              </a:rPr>
              <a:t> </a:t>
            </a:r>
            <a:r>
              <a:rPr sz="2400" b="1" dirty="0">
                <a:latin typeface="Calibri"/>
                <a:cs typeface="Calibri"/>
              </a:rPr>
              <a:t>&gt;</a:t>
            </a:r>
            <a:r>
              <a:rPr sz="2400" b="1" spc="-60" dirty="0">
                <a:latin typeface="Times New Roman"/>
                <a:cs typeface="Times New Roman"/>
              </a:rPr>
              <a:t> </a:t>
            </a:r>
            <a:r>
              <a:rPr sz="2400" b="1" spc="-20" dirty="0">
                <a:latin typeface="Calibri"/>
                <a:cs typeface="Calibri"/>
              </a:rPr>
              <a:t>Em</a:t>
            </a:r>
            <a:r>
              <a:rPr sz="2400" b="1" spc="-30" dirty="0">
                <a:latin typeface="Calibri"/>
                <a:cs typeface="Calibri"/>
              </a:rPr>
              <a:t>p</a:t>
            </a:r>
            <a:r>
              <a:rPr sz="2400" b="1" spc="-10" dirty="0">
                <a:latin typeface="Calibri"/>
                <a:cs typeface="Calibri"/>
              </a:rPr>
              <a:t>ty</a:t>
            </a:r>
            <a:endParaRPr sz="2400">
              <a:latin typeface="Calibri"/>
              <a:cs typeface="Calibri"/>
            </a:endParaRPr>
          </a:p>
          <a:p>
            <a:pPr marL="287020">
              <a:lnSpc>
                <a:spcPct val="100000"/>
              </a:lnSpc>
            </a:pPr>
            <a:r>
              <a:rPr sz="2400" b="1" dirty="0">
                <a:latin typeface="Calibri"/>
                <a:cs typeface="Calibri"/>
              </a:rPr>
              <a:t>Act</a:t>
            </a:r>
            <a:r>
              <a:rPr sz="2400" b="1" spc="-10" dirty="0">
                <a:latin typeface="Calibri"/>
                <a:cs typeface="Calibri"/>
              </a:rPr>
              <a:t>i</a:t>
            </a:r>
            <a:r>
              <a:rPr sz="2400" b="1" spc="-5" dirty="0">
                <a:latin typeface="Calibri"/>
                <a:cs typeface="Calibri"/>
              </a:rPr>
              <a:t>vity</a:t>
            </a:r>
            <a:endParaRPr sz="2400">
              <a:latin typeface="Calibri"/>
              <a:cs typeface="Calibri"/>
            </a:endParaRPr>
          </a:p>
        </p:txBody>
      </p:sp>
      <p:sp>
        <p:nvSpPr>
          <p:cNvPr id="4" name="object 4"/>
          <p:cNvSpPr/>
          <p:nvPr/>
        </p:nvSpPr>
        <p:spPr>
          <a:xfrm>
            <a:off x="3491362" y="2050660"/>
            <a:ext cx="4928859" cy="3987667"/>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92746" y="6417440"/>
            <a:ext cx="140335" cy="203835"/>
          </a:xfrm>
          <a:prstGeom prst="rect">
            <a:avLst/>
          </a:prstGeom>
        </p:spPr>
        <p:txBody>
          <a:bodyPr vert="horz" wrap="square" lIns="0" tIns="0" rIns="0" bIns="0" rtlCol="0">
            <a:spAutoFit/>
          </a:bodyPr>
          <a:lstStyle/>
          <a:p>
            <a:pPr marL="25400">
              <a:lnSpc>
                <a:spcPct val="100000"/>
              </a:lnSpc>
            </a:pPr>
            <a:fld id="{81D60167-4931-47E6-BA6A-407CBD079E47}" type="slidenum">
              <a:rPr sz="1400" dirty="0">
                <a:solidFill>
                  <a:srgbClr val="DDE9EC"/>
                </a:solidFill>
                <a:latin typeface="Gill Sans MT"/>
                <a:cs typeface="Gill Sans MT"/>
              </a:rPr>
              <a:t>5</a:t>
            </a:fld>
            <a:endParaRPr sz="1400">
              <a:latin typeface="Gill Sans MT"/>
              <a:cs typeface="Gill Sans MT"/>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a:t>
            </a:r>
            <a:r>
              <a:rPr spc="-45" dirty="0"/>
              <a:t>r</a:t>
            </a:r>
            <a:r>
              <a:rPr dirty="0"/>
              <a:t>e</a:t>
            </a:r>
            <a:r>
              <a:rPr spc="-25" dirty="0"/>
              <a:t>a</a:t>
            </a:r>
            <a:r>
              <a:rPr spc="-45" dirty="0"/>
              <a:t>t</a:t>
            </a:r>
            <a:r>
              <a:rPr dirty="0"/>
              <a:t>e</a:t>
            </a:r>
            <a:r>
              <a:rPr spc="-105" dirty="0">
                <a:latin typeface="Times New Roman"/>
                <a:cs typeface="Times New Roman"/>
              </a:rPr>
              <a:t> </a:t>
            </a:r>
            <a:r>
              <a:rPr dirty="0"/>
              <a:t>the</a:t>
            </a:r>
            <a:r>
              <a:rPr spc="-80" dirty="0">
                <a:latin typeface="Times New Roman"/>
                <a:cs typeface="Times New Roman"/>
              </a:rPr>
              <a:t> </a:t>
            </a:r>
            <a:r>
              <a:rPr spc="-5" dirty="0"/>
              <a:t>Se</a:t>
            </a:r>
            <a:r>
              <a:rPr spc="-15" dirty="0"/>
              <a:t>c</a:t>
            </a:r>
            <a:r>
              <a:rPr spc="-5" dirty="0"/>
              <a:t>on</a:t>
            </a:r>
            <a:r>
              <a:rPr dirty="0"/>
              <a:t>d</a:t>
            </a:r>
            <a:r>
              <a:rPr spc="-75" dirty="0">
                <a:latin typeface="Times New Roman"/>
                <a:cs typeface="Times New Roman"/>
              </a:rPr>
              <a:t> </a:t>
            </a:r>
            <a:r>
              <a:rPr spc="-15" dirty="0"/>
              <a:t>A</a:t>
            </a:r>
            <a:r>
              <a:rPr dirty="0"/>
              <a:t>ctiv</a:t>
            </a:r>
            <a:r>
              <a:rPr spc="-10" dirty="0"/>
              <a:t>i</a:t>
            </a:r>
            <a:r>
              <a:rPr dirty="0"/>
              <a:t>ty</a:t>
            </a:r>
          </a:p>
        </p:txBody>
      </p:sp>
      <p:sp>
        <p:nvSpPr>
          <p:cNvPr id="3" name="object 3"/>
          <p:cNvSpPr txBox="1"/>
          <p:nvPr/>
        </p:nvSpPr>
        <p:spPr>
          <a:xfrm>
            <a:off x="688340" y="1308857"/>
            <a:ext cx="6734175" cy="2656205"/>
          </a:xfrm>
          <a:prstGeom prst="rect">
            <a:avLst/>
          </a:prstGeom>
        </p:spPr>
        <p:txBody>
          <a:bodyPr vert="horz" wrap="square" lIns="0" tIns="0" rIns="0" bIns="0" rtlCol="0">
            <a:spAutoFit/>
          </a:bodyPr>
          <a:lstStyle/>
          <a:p>
            <a:pPr marL="286385" marR="488315" indent="-274320">
              <a:lnSpc>
                <a:spcPct val="100000"/>
              </a:lnSpc>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In</a:t>
            </a:r>
            <a:r>
              <a:rPr sz="2400" spc="-80" dirty="0">
                <a:latin typeface="Times New Roman"/>
                <a:cs typeface="Times New Roman"/>
              </a:rPr>
              <a:t> </a:t>
            </a:r>
            <a:r>
              <a:rPr sz="2400" spc="-15" dirty="0">
                <a:latin typeface="Calibri"/>
                <a:cs typeface="Calibri"/>
              </a:rPr>
              <a:t>the</a:t>
            </a:r>
            <a:r>
              <a:rPr sz="2400" spc="-55" dirty="0">
                <a:latin typeface="Times New Roman"/>
                <a:cs typeface="Times New Roman"/>
              </a:rPr>
              <a:t> </a:t>
            </a:r>
            <a:r>
              <a:rPr sz="2400" b="1" spc="-20" dirty="0">
                <a:latin typeface="Calibri"/>
                <a:cs typeface="Calibri"/>
              </a:rPr>
              <a:t>C</a:t>
            </a:r>
            <a:r>
              <a:rPr sz="2400" b="1" spc="-10" dirty="0">
                <a:latin typeface="Calibri"/>
                <a:cs typeface="Calibri"/>
              </a:rPr>
              <a:t>o</a:t>
            </a:r>
            <a:r>
              <a:rPr sz="2400" b="1" spc="-35" dirty="0">
                <a:latin typeface="Calibri"/>
                <a:cs typeface="Calibri"/>
              </a:rPr>
              <a:t>n</a:t>
            </a:r>
            <a:r>
              <a:rPr sz="2400" b="1" spc="-15" dirty="0">
                <a:latin typeface="Calibri"/>
                <a:cs typeface="Calibri"/>
              </a:rPr>
              <a:t>figu</a:t>
            </a:r>
            <a:r>
              <a:rPr sz="2400" b="1" spc="-30" dirty="0">
                <a:latin typeface="Calibri"/>
                <a:cs typeface="Calibri"/>
              </a:rPr>
              <a:t>r</a:t>
            </a:r>
            <a:r>
              <a:rPr sz="2400" b="1" dirty="0">
                <a:latin typeface="Calibri"/>
                <a:cs typeface="Calibri"/>
              </a:rPr>
              <a:t>e</a:t>
            </a:r>
            <a:r>
              <a:rPr sz="2400" b="1" spc="-70" dirty="0">
                <a:latin typeface="Times New Roman"/>
                <a:cs typeface="Times New Roman"/>
              </a:rPr>
              <a:t> </a:t>
            </a:r>
            <a:r>
              <a:rPr sz="2400" b="1" spc="-10" dirty="0">
                <a:latin typeface="Calibri"/>
                <a:cs typeface="Calibri"/>
              </a:rPr>
              <a:t>Activi</a:t>
            </a:r>
            <a:r>
              <a:rPr sz="2400" b="1" spc="-20" dirty="0">
                <a:latin typeface="Calibri"/>
                <a:cs typeface="Calibri"/>
              </a:rPr>
              <a:t>t</a:t>
            </a:r>
            <a:r>
              <a:rPr sz="2400" b="1" spc="-15" dirty="0">
                <a:latin typeface="Calibri"/>
                <a:cs typeface="Calibri"/>
              </a:rPr>
              <a:t>y</a:t>
            </a:r>
            <a:r>
              <a:rPr sz="2400" b="1" spc="-55" dirty="0">
                <a:latin typeface="Times New Roman"/>
                <a:cs typeface="Times New Roman"/>
              </a:rPr>
              <a:t> </a:t>
            </a:r>
            <a:r>
              <a:rPr sz="2400" dirty="0">
                <a:latin typeface="Calibri"/>
                <a:cs typeface="Calibri"/>
              </a:rPr>
              <a:t>wi</a:t>
            </a:r>
            <a:r>
              <a:rPr sz="2400" spc="-5" dirty="0">
                <a:latin typeface="Calibri"/>
                <a:cs typeface="Calibri"/>
              </a:rPr>
              <a:t>nd</a:t>
            </a:r>
            <a:r>
              <a:rPr sz="2400" spc="-20" dirty="0">
                <a:latin typeface="Calibri"/>
                <a:cs typeface="Calibri"/>
              </a:rPr>
              <a:t>o</a:t>
            </a:r>
            <a:r>
              <a:rPr sz="2400" spc="-225" dirty="0">
                <a:latin typeface="Calibri"/>
                <a:cs typeface="Calibri"/>
              </a:rPr>
              <a:t>w</a:t>
            </a:r>
            <a:r>
              <a:rPr sz="2400" spc="-10" dirty="0">
                <a:latin typeface="Calibri"/>
                <a:cs typeface="Calibri"/>
              </a:rPr>
              <a:t>,</a:t>
            </a:r>
            <a:r>
              <a:rPr sz="2400" spc="-60" dirty="0">
                <a:latin typeface="Times New Roman"/>
                <a:cs typeface="Times New Roman"/>
              </a:rPr>
              <a:t> </a:t>
            </a:r>
            <a:r>
              <a:rPr sz="2400" spc="-15" dirty="0">
                <a:latin typeface="Calibri"/>
                <a:cs typeface="Calibri"/>
              </a:rPr>
              <a:t>e</a:t>
            </a:r>
            <a:r>
              <a:rPr sz="2400" spc="-40" dirty="0">
                <a:latin typeface="Calibri"/>
                <a:cs typeface="Calibri"/>
              </a:rPr>
              <a:t>nt</a:t>
            </a:r>
            <a:r>
              <a:rPr sz="2400" spc="-15" dirty="0">
                <a:latin typeface="Calibri"/>
                <a:cs typeface="Calibri"/>
              </a:rPr>
              <a:t>er</a:t>
            </a:r>
            <a:r>
              <a:rPr sz="2400" spc="-10" dirty="0">
                <a:latin typeface="Times New Roman"/>
                <a:cs typeface="Times New Roman"/>
              </a:rPr>
              <a:t> </a:t>
            </a:r>
            <a:r>
              <a:rPr sz="2400" spc="-5" dirty="0">
                <a:latin typeface="Calibri"/>
                <a:cs typeface="Calibri"/>
              </a:rPr>
              <a:t>"D</a:t>
            </a:r>
            <a:r>
              <a:rPr sz="2400" dirty="0">
                <a:latin typeface="Calibri"/>
                <a:cs typeface="Calibri"/>
              </a:rPr>
              <a:t>i</a:t>
            </a:r>
            <a:r>
              <a:rPr sz="2400" spc="-5" dirty="0">
                <a:latin typeface="Calibri"/>
                <a:cs typeface="Calibri"/>
              </a:rPr>
              <a:t>sp</a:t>
            </a:r>
            <a:r>
              <a:rPr sz="2400" dirty="0">
                <a:latin typeface="Calibri"/>
                <a:cs typeface="Calibri"/>
              </a:rPr>
              <a:t>l</a:t>
            </a:r>
            <a:r>
              <a:rPr sz="2400" spc="-55" dirty="0">
                <a:latin typeface="Calibri"/>
                <a:cs typeface="Calibri"/>
              </a:rPr>
              <a:t>a</a:t>
            </a:r>
            <a:r>
              <a:rPr sz="2400" dirty="0">
                <a:latin typeface="Calibri"/>
                <a:cs typeface="Calibri"/>
              </a:rPr>
              <a:t>yMessa</a:t>
            </a:r>
            <a:r>
              <a:rPr sz="2400" spc="-35" dirty="0">
                <a:latin typeface="Calibri"/>
                <a:cs typeface="Calibri"/>
              </a:rPr>
              <a:t>g</a:t>
            </a:r>
            <a:r>
              <a:rPr sz="2400" dirty="0">
                <a:latin typeface="Calibri"/>
                <a:cs typeface="Calibri"/>
              </a:rPr>
              <a:t>eA</a:t>
            </a:r>
            <a:r>
              <a:rPr sz="2400" spc="5" dirty="0">
                <a:latin typeface="Calibri"/>
                <a:cs typeface="Calibri"/>
              </a:rPr>
              <a:t>c</a:t>
            </a:r>
            <a:r>
              <a:rPr sz="2400" dirty="0">
                <a:latin typeface="Calibri"/>
                <a:cs typeface="Calibri"/>
              </a:rPr>
              <a:t>ti</a:t>
            </a:r>
            <a:r>
              <a:rPr sz="2400" spc="-10" dirty="0">
                <a:latin typeface="Calibri"/>
                <a:cs typeface="Calibri"/>
              </a:rPr>
              <a:t>v</a:t>
            </a:r>
            <a:r>
              <a:rPr sz="2400" dirty="0">
                <a:latin typeface="Calibri"/>
                <a:cs typeface="Calibri"/>
              </a:rPr>
              <a:t>it</a:t>
            </a:r>
            <a:r>
              <a:rPr sz="2400" spc="10" dirty="0">
                <a:latin typeface="Calibri"/>
                <a:cs typeface="Calibri"/>
              </a:rPr>
              <a:t>y</a:t>
            </a:r>
            <a:r>
              <a:rPr sz="2400" dirty="0">
                <a:latin typeface="Calibri"/>
                <a:cs typeface="Calibri"/>
              </a:rPr>
              <a:t>"</a:t>
            </a:r>
            <a:r>
              <a:rPr sz="2400" spc="-100" dirty="0">
                <a:latin typeface="Times New Roman"/>
                <a:cs typeface="Times New Roman"/>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65" dirty="0">
                <a:latin typeface="Times New Roman"/>
                <a:cs typeface="Times New Roman"/>
              </a:rPr>
              <a:t> </a:t>
            </a:r>
            <a:r>
              <a:rPr sz="2400" b="1" dirty="0">
                <a:latin typeface="Calibri"/>
                <a:cs typeface="Calibri"/>
              </a:rPr>
              <a:t>Act</a:t>
            </a:r>
            <a:r>
              <a:rPr sz="2400" b="1" spc="-10" dirty="0">
                <a:latin typeface="Calibri"/>
                <a:cs typeface="Calibri"/>
              </a:rPr>
              <a:t>i</a:t>
            </a:r>
            <a:r>
              <a:rPr sz="2400" b="1" spc="-5" dirty="0">
                <a:latin typeface="Calibri"/>
                <a:cs typeface="Calibri"/>
              </a:rPr>
              <a:t>vit</a:t>
            </a:r>
            <a:r>
              <a:rPr sz="2400" b="1" dirty="0">
                <a:latin typeface="Calibri"/>
                <a:cs typeface="Calibri"/>
              </a:rPr>
              <a:t>y</a:t>
            </a:r>
            <a:r>
              <a:rPr sz="2400" b="1" spc="-55" dirty="0">
                <a:latin typeface="Times New Roman"/>
                <a:cs typeface="Times New Roman"/>
              </a:rPr>
              <a:t> </a:t>
            </a:r>
            <a:r>
              <a:rPr sz="2400" b="1" dirty="0">
                <a:latin typeface="Calibri"/>
                <a:cs typeface="Calibri"/>
              </a:rPr>
              <a:t>Name</a:t>
            </a:r>
            <a:r>
              <a:rPr sz="2400" b="1" spc="-75" dirty="0">
                <a:latin typeface="Times New Roman"/>
                <a:cs typeface="Times New Roman"/>
              </a:rPr>
              <a:t> </a:t>
            </a:r>
            <a:r>
              <a:rPr sz="2400" dirty="0">
                <a:latin typeface="Calibri"/>
                <a:cs typeface="Calibri"/>
              </a:rPr>
              <a:t>and</a:t>
            </a:r>
            <a:r>
              <a:rPr sz="2400" dirty="0">
                <a:latin typeface="Times New Roman"/>
                <a:cs typeface="Times New Roman"/>
              </a:rPr>
              <a:t> </a:t>
            </a:r>
            <a:r>
              <a:rPr sz="2400" dirty="0">
                <a:latin typeface="Calibri"/>
                <a:cs typeface="Calibri"/>
              </a:rPr>
              <a:t>cli</a:t>
            </a:r>
            <a:r>
              <a:rPr sz="2400" spc="-10" dirty="0">
                <a:latin typeface="Calibri"/>
                <a:cs typeface="Calibri"/>
              </a:rPr>
              <a:t>c</a:t>
            </a:r>
            <a:r>
              <a:rPr sz="2400" spc="-15" dirty="0">
                <a:latin typeface="Calibri"/>
                <a:cs typeface="Calibri"/>
              </a:rPr>
              <a:t>k</a:t>
            </a:r>
            <a:r>
              <a:rPr sz="2400" spc="-95" dirty="0">
                <a:latin typeface="Times New Roman"/>
                <a:cs typeface="Times New Roman"/>
              </a:rPr>
              <a:t> </a:t>
            </a:r>
            <a:r>
              <a:rPr sz="2400" b="1" spc="-10" dirty="0">
                <a:latin typeface="Calibri"/>
                <a:cs typeface="Calibri"/>
              </a:rPr>
              <a:t>Fin</a:t>
            </a:r>
            <a:r>
              <a:rPr sz="2400" b="1" spc="-15" dirty="0">
                <a:latin typeface="Calibri"/>
                <a:cs typeface="Calibri"/>
              </a:rPr>
              <a:t>ish</a:t>
            </a:r>
            <a:endParaRPr sz="2400">
              <a:latin typeface="Calibri"/>
              <a:cs typeface="Calibri"/>
            </a:endParaRPr>
          </a:p>
          <a:p>
            <a:pPr marL="12700">
              <a:lnSpc>
                <a:spcPct val="100000"/>
              </a:lnSpc>
              <a:spcBef>
                <a:spcPts val="600"/>
              </a:spcBef>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And</a:t>
            </a:r>
            <a:r>
              <a:rPr sz="2400" spc="-35" dirty="0">
                <a:latin typeface="Calibri"/>
                <a:cs typeface="Calibri"/>
              </a:rPr>
              <a:t>r</a:t>
            </a:r>
            <a:r>
              <a:rPr sz="2400" spc="-5" dirty="0">
                <a:latin typeface="Calibri"/>
                <a:cs typeface="Calibri"/>
              </a:rPr>
              <a:t>o</a:t>
            </a:r>
            <a:r>
              <a:rPr sz="2400" dirty="0">
                <a:latin typeface="Calibri"/>
                <a:cs typeface="Calibri"/>
              </a:rPr>
              <a:t>id</a:t>
            </a:r>
            <a:r>
              <a:rPr sz="2400" spc="-80" dirty="0">
                <a:latin typeface="Times New Roman"/>
                <a:cs typeface="Times New Roman"/>
              </a:rPr>
              <a:t> </a:t>
            </a:r>
            <a:r>
              <a:rPr sz="2400" spc="-5" dirty="0">
                <a:latin typeface="Calibri"/>
                <a:cs typeface="Calibri"/>
              </a:rPr>
              <a:t>Stud</a:t>
            </a:r>
            <a:r>
              <a:rPr sz="2400" dirty="0">
                <a:latin typeface="Calibri"/>
                <a:cs typeface="Calibri"/>
              </a:rPr>
              <a:t>io</a:t>
            </a:r>
            <a:r>
              <a:rPr sz="2400" spc="-80" dirty="0">
                <a:latin typeface="Times New Roman"/>
                <a:cs typeface="Times New Roman"/>
              </a:rPr>
              <a:t> </a:t>
            </a:r>
            <a:r>
              <a:rPr sz="2400" dirty="0">
                <a:latin typeface="Calibri"/>
                <a:cs typeface="Calibri"/>
              </a:rPr>
              <a:t>au</a:t>
            </a:r>
            <a:r>
              <a:rPr sz="2400" spc="-25" dirty="0">
                <a:latin typeface="Calibri"/>
                <a:cs typeface="Calibri"/>
              </a:rPr>
              <a:t>t</a:t>
            </a:r>
            <a:r>
              <a:rPr sz="2400" spc="-5" dirty="0">
                <a:latin typeface="Calibri"/>
                <a:cs typeface="Calibri"/>
              </a:rPr>
              <a:t>om</a:t>
            </a:r>
            <a:r>
              <a:rPr sz="2400" spc="-25" dirty="0">
                <a:latin typeface="Calibri"/>
                <a:cs typeface="Calibri"/>
              </a:rPr>
              <a:t>a</a:t>
            </a:r>
            <a:r>
              <a:rPr sz="2400" dirty="0">
                <a:latin typeface="Calibri"/>
                <a:cs typeface="Calibri"/>
              </a:rPr>
              <a:t>ti</a:t>
            </a:r>
            <a:r>
              <a:rPr sz="2400" spc="-35" dirty="0">
                <a:latin typeface="Calibri"/>
                <a:cs typeface="Calibri"/>
              </a:rPr>
              <a:t>c</a:t>
            </a:r>
            <a:r>
              <a:rPr sz="2400" dirty="0">
                <a:latin typeface="Calibri"/>
                <a:cs typeface="Calibri"/>
              </a:rPr>
              <a:t>all</a:t>
            </a:r>
            <a:r>
              <a:rPr sz="2400" spc="-15" dirty="0">
                <a:latin typeface="Calibri"/>
                <a:cs typeface="Calibri"/>
              </a:rPr>
              <a:t>y</a:t>
            </a:r>
            <a:r>
              <a:rPr sz="2400" spc="-80" dirty="0">
                <a:latin typeface="Times New Roman"/>
                <a:cs typeface="Times New Roman"/>
              </a:rPr>
              <a:t> </a:t>
            </a:r>
            <a:r>
              <a:rPr sz="2400" spc="-5" dirty="0">
                <a:latin typeface="Calibri"/>
                <a:cs typeface="Calibri"/>
              </a:rPr>
              <a:t>doe</a:t>
            </a:r>
            <a:r>
              <a:rPr sz="2400" dirty="0">
                <a:latin typeface="Calibri"/>
                <a:cs typeface="Calibri"/>
              </a:rPr>
              <a:t>s</a:t>
            </a:r>
            <a:r>
              <a:rPr sz="2400" spc="-55" dirty="0">
                <a:latin typeface="Times New Roman"/>
                <a:cs typeface="Times New Roman"/>
              </a:rPr>
              <a:t> </a:t>
            </a:r>
            <a:r>
              <a:rPr sz="2400" spc="-15" dirty="0">
                <a:latin typeface="Calibri"/>
                <a:cs typeface="Calibri"/>
              </a:rPr>
              <a:t>th</a:t>
            </a:r>
            <a:r>
              <a:rPr sz="2400" spc="-50" dirty="0">
                <a:latin typeface="Calibri"/>
                <a:cs typeface="Calibri"/>
              </a:rPr>
              <a:t>r</a:t>
            </a:r>
            <a:r>
              <a:rPr sz="2400" spc="-15" dirty="0">
                <a:latin typeface="Calibri"/>
                <a:cs typeface="Calibri"/>
              </a:rPr>
              <a:t>ee</a:t>
            </a:r>
            <a:r>
              <a:rPr sz="2400" spc="-50" dirty="0">
                <a:latin typeface="Times New Roman"/>
                <a:cs typeface="Times New Roman"/>
              </a:rPr>
              <a:t> </a:t>
            </a:r>
            <a:r>
              <a:rPr sz="2400" dirty="0">
                <a:latin typeface="Calibri"/>
                <a:cs typeface="Calibri"/>
              </a:rPr>
              <a:t>thi</a:t>
            </a:r>
            <a:r>
              <a:rPr sz="2400" spc="-5" dirty="0">
                <a:latin typeface="Calibri"/>
                <a:cs typeface="Calibri"/>
              </a:rPr>
              <a:t>ng</a:t>
            </a:r>
            <a:r>
              <a:rPr sz="2400" spc="-10" dirty="0">
                <a:latin typeface="Calibri"/>
                <a:cs typeface="Calibri"/>
              </a:rPr>
              <a:t>s:</a:t>
            </a:r>
            <a:endParaRPr sz="2400">
              <a:latin typeface="Calibri"/>
              <a:cs typeface="Calibri"/>
            </a:endParaRPr>
          </a:p>
          <a:p>
            <a:pPr marL="287020">
              <a:lnSpc>
                <a:spcPct val="100000"/>
              </a:lnSpc>
              <a:spcBef>
                <a:spcPts val="515"/>
              </a:spcBef>
              <a:tabLst>
                <a:tab pos="560705" algn="l"/>
              </a:tabLst>
            </a:pPr>
            <a:r>
              <a:rPr sz="1600" spc="-10" dirty="0">
                <a:solidFill>
                  <a:srgbClr val="9EB8CD"/>
                </a:solidFill>
                <a:latin typeface="Wingdings 3"/>
                <a:cs typeface="Wingdings 3"/>
              </a:rPr>
              <a:t></a:t>
            </a:r>
            <a:r>
              <a:rPr sz="1600" spc="-10" dirty="0">
                <a:solidFill>
                  <a:srgbClr val="9EB8CD"/>
                </a:solidFill>
                <a:latin typeface="Times New Roman"/>
                <a:cs typeface="Times New Roman"/>
              </a:rPr>
              <a:t>	</a:t>
            </a:r>
            <a:r>
              <a:rPr sz="2100" spc="-20" dirty="0">
                <a:solidFill>
                  <a:srgbClr val="464652"/>
                </a:solidFill>
                <a:latin typeface="Calibri"/>
                <a:cs typeface="Calibri"/>
              </a:rPr>
              <a:t>C</a:t>
            </a:r>
            <a:r>
              <a:rPr sz="2100" spc="-40" dirty="0">
                <a:solidFill>
                  <a:srgbClr val="464652"/>
                </a:solidFill>
                <a:latin typeface="Calibri"/>
                <a:cs typeface="Calibri"/>
              </a:rPr>
              <a:t>r</a:t>
            </a:r>
            <a:r>
              <a:rPr sz="2100" spc="-15" dirty="0">
                <a:solidFill>
                  <a:srgbClr val="464652"/>
                </a:solidFill>
                <a:latin typeface="Calibri"/>
                <a:cs typeface="Calibri"/>
              </a:rPr>
              <a:t>e</a:t>
            </a:r>
            <a:r>
              <a:rPr sz="2100" spc="-35" dirty="0">
                <a:solidFill>
                  <a:srgbClr val="464652"/>
                </a:solidFill>
                <a:latin typeface="Calibri"/>
                <a:cs typeface="Calibri"/>
              </a:rPr>
              <a:t>a</a:t>
            </a:r>
            <a:r>
              <a:rPr sz="2100" spc="-30" dirty="0">
                <a:solidFill>
                  <a:srgbClr val="464652"/>
                </a:solidFill>
                <a:latin typeface="Calibri"/>
                <a:cs typeface="Calibri"/>
              </a:rPr>
              <a:t>t</a:t>
            </a:r>
            <a:r>
              <a:rPr sz="2100" spc="-10" dirty="0">
                <a:solidFill>
                  <a:srgbClr val="464652"/>
                </a:solidFill>
                <a:latin typeface="Calibri"/>
                <a:cs typeface="Calibri"/>
              </a:rPr>
              <a:t>es</a:t>
            </a:r>
            <a:r>
              <a:rPr sz="2100" spc="-60" dirty="0">
                <a:solidFill>
                  <a:srgbClr val="464652"/>
                </a:solidFill>
                <a:latin typeface="Times New Roman"/>
                <a:cs typeface="Times New Roman"/>
              </a:rPr>
              <a:t> </a:t>
            </a:r>
            <a:r>
              <a:rPr sz="2100" spc="-5" dirty="0">
                <a:solidFill>
                  <a:srgbClr val="464652"/>
                </a:solidFill>
                <a:latin typeface="Calibri"/>
                <a:cs typeface="Calibri"/>
              </a:rPr>
              <a:t>t</a:t>
            </a:r>
            <a:r>
              <a:rPr sz="2100" spc="-20" dirty="0">
                <a:solidFill>
                  <a:srgbClr val="464652"/>
                </a:solidFill>
                <a:latin typeface="Calibri"/>
                <a:cs typeface="Calibri"/>
              </a:rPr>
              <a:t>h</a:t>
            </a:r>
            <a:r>
              <a:rPr sz="2100" spc="-15" dirty="0">
                <a:solidFill>
                  <a:srgbClr val="464652"/>
                </a:solidFill>
                <a:latin typeface="Calibri"/>
                <a:cs typeface="Calibri"/>
              </a:rPr>
              <a:t>e</a:t>
            </a:r>
            <a:r>
              <a:rPr sz="2100" spc="-60" dirty="0">
                <a:solidFill>
                  <a:srgbClr val="464652"/>
                </a:solidFill>
                <a:latin typeface="Times New Roman"/>
                <a:cs typeface="Times New Roman"/>
              </a:rPr>
              <a:t> </a:t>
            </a:r>
            <a:r>
              <a:rPr sz="2100" spc="-5" dirty="0">
                <a:solidFill>
                  <a:srgbClr val="464652"/>
                </a:solidFill>
                <a:latin typeface="Calibri"/>
                <a:cs typeface="Calibri"/>
              </a:rPr>
              <a:t>D</a:t>
            </a:r>
            <a:r>
              <a:rPr sz="2100" dirty="0">
                <a:solidFill>
                  <a:srgbClr val="464652"/>
                </a:solidFill>
                <a:latin typeface="Calibri"/>
                <a:cs typeface="Calibri"/>
              </a:rPr>
              <a:t>i</a:t>
            </a:r>
            <a:r>
              <a:rPr sz="2100" spc="-5" dirty="0">
                <a:solidFill>
                  <a:srgbClr val="464652"/>
                </a:solidFill>
                <a:latin typeface="Calibri"/>
                <a:cs typeface="Calibri"/>
              </a:rPr>
              <a:t>sp</a:t>
            </a:r>
            <a:r>
              <a:rPr sz="2100" dirty="0">
                <a:solidFill>
                  <a:srgbClr val="464652"/>
                </a:solidFill>
                <a:latin typeface="Calibri"/>
                <a:cs typeface="Calibri"/>
              </a:rPr>
              <a:t>l</a:t>
            </a:r>
            <a:r>
              <a:rPr sz="2100" spc="-40" dirty="0">
                <a:solidFill>
                  <a:srgbClr val="464652"/>
                </a:solidFill>
                <a:latin typeface="Calibri"/>
                <a:cs typeface="Calibri"/>
              </a:rPr>
              <a:t>a</a:t>
            </a:r>
            <a:r>
              <a:rPr sz="2100" spc="-15" dirty="0">
                <a:solidFill>
                  <a:srgbClr val="464652"/>
                </a:solidFill>
                <a:latin typeface="Calibri"/>
                <a:cs typeface="Calibri"/>
              </a:rPr>
              <a:t>yMes</a:t>
            </a:r>
            <a:r>
              <a:rPr sz="2100" spc="-25" dirty="0">
                <a:solidFill>
                  <a:srgbClr val="464652"/>
                </a:solidFill>
                <a:latin typeface="Calibri"/>
                <a:cs typeface="Calibri"/>
              </a:rPr>
              <a:t>s</a:t>
            </a:r>
            <a:r>
              <a:rPr sz="2100" spc="-10" dirty="0">
                <a:solidFill>
                  <a:srgbClr val="464652"/>
                </a:solidFill>
                <a:latin typeface="Calibri"/>
                <a:cs typeface="Calibri"/>
              </a:rPr>
              <a:t>a</a:t>
            </a:r>
            <a:r>
              <a:rPr sz="2100" spc="-25" dirty="0">
                <a:solidFill>
                  <a:srgbClr val="464652"/>
                </a:solidFill>
                <a:latin typeface="Calibri"/>
                <a:cs typeface="Calibri"/>
              </a:rPr>
              <a:t>g</a:t>
            </a:r>
            <a:r>
              <a:rPr sz="2100" spc="-10" dirty="0">
                <a:solidFill>
                  <a:srgbClr val="464652"/>
                </a:solidFill>
                <a:latin typeface="Calibri"/>
                <a:cs typeface="Calibri"/>
              </a:rPr>
              <a:t>eActi</a:t>
            </a:r>
            <a:r>
              <a:rPr sz="2100" dirty="0">
                <a:solidFill>
                  <a:srgbClr val="464652"/>
                </a:solidFill>
                <a:latin typeface="Calibri"/>
                <a:cs typeface="Calibri"/>
              </a:rPr>
              <a:t>v</a:t>
            </a:r>
            <a:r>
              <a:rPr sz="2100" spc="-10" dirty="0">
                <a:solidFill>
                  <a:srgbClr val="464652"/>
                </a:solidFill>
                <a:latin typeface="Calibri"/>
                <a:cs typeface="Calibri"/>
              </a:rPr>
              <a:t>it</a:t>
            </a:r>
            <a:r>
              <a:rPr sz="2100" spc="-155" dirty="0">
                <a:solidFill>
                  <a:srgbClr val="464652"/>
                </a:solidFill>
                <a:latin typeface="Calibri"/>
                <a:cs typeface="Calibri"/>
              </a:rPr>
              <a:t>y</a:t>
            </a:r>
            <a:r>
              <a:rPr sz="2100" spc="-5" dirty="0">
                <a:solidFill>
                  <a:srgbClr val="464652"/>
                </a:solidFill>
                <a:latin typeface="Calibri"/>
                <a:cs typeface="Calibri"/>
              </a:rPr>
              <a:t>.j</a:t>
            </a:r>
            <a:r>
              <a:rPr sz="2100" spc="-35" dirty="0">
                <a:solidFill>
                  <a:srgbClr val="464652"/>
                </a:solidFill>
                <a:latin typeface="Calibri"/>
                <a:cs typeface="Calibri"/>
              </a:rPr>
              <a:t>a</a:t>
            </a:r>
            <a:r>
              <a:rPr sz="2100" spc="-50" dirty="0">
                <a:solidFill>
                  <a:srgbClr val="464652"/>
                </a:solidFill>
                <a:latin typeface="Calibri"/>
                <a:cs typeface="Calibri"/>
              </a:rPr>
              <a:t>v</a:t>
            </a:r>
            <a:r>
              <a:rPr sz="2100" dirty="0">
                <a:solidFill>
                  <a:srgbClr val="464652"/>
                </a:solidFill>
                <a:latin typeface="Calibri"/>
                <a:cs typeface="Calibri"/>
              </a:rPr>
              <a:t>a</a:t>
            </a:r>
            <a:r>
              <a:rPr sz="2100" spc="-30" dirty="0">
                <a:solidFill>
                  <a:srgbClr val="464652"/>
                </a:solidFill>
                <a:latin typeface="Times New Roman"/>
                <a:cs typeface="Times New Roman"/>
              </a:rPr>
              <a:t> </a:t>
            </a:r>
            <a:r>
              <a:rPr sz="2100" spc="-5" dirty="0">
                <a:solidFill>
                  <a:srgbClr val="464652"/>
                </a:solidFill>
                <a:latin typeface="Calibri"/>
                <a:cs typeface="Calibri"/>
              </a:rPr>
              <a:t>f</a:t>
            </a:r>
            <a:r>
              <a:rPr sz="2100" spc="-10" dirty="0">
                <a:solidFill>
                  <a:srgbClr val="464652"/>
                </a:solidFill>
                <a:latin typeface="Calibri"/>
                <a:cs typeface="Calibri"/>
              </a:rPr>
              <a:t>i</a:t>
            </a:r>
            <a:r>
              <a:rPr sz="2100" dirty="0">
                <a:solidFill>
                  <a:srgbClr val="464652"/>
                </a:solidFill>
                <a:latin typeface="Calibri"/>
                <a:cs typeface="Calibri"/>
              </a:rPr>
              <a:t>l</a:t>
            </a:r>
            <a:r>
              <a:rPr sz="2100" spc="-15" dirty="0">
                <a:solidFill>
                  <a:srgbClr val="464652"/>
                </a:solidFill>
                <a:latin typeface="Calibri"/>
                <a:cs typeface="Calibri"/>
              </a:rPr>
              <a:t>e</a:t>
            </a:r>
            <a:endParaRPr sz="2100">
              <a:latin typeface="Calibri"/>
              <a:cs typeface="Calibri"/>
            </a:endParaRPr>
          </a:p>
          <a:p>
            <a:pPr marL="287020">
              <a:lnSpc>
                <a:spcPct val="100000"/>
              </a:lnSpc>
              <a:spcBef>
                <a:spcPts val="505"/>
              </a:spcBef>
              <a:tabLst>
                <a:tab pos="560705" algn="l"/>
              </a:tabLst>
            </a:pPr>
            <a:r>
              <a:rPr sz="1600" spc="-10" dirty="0">
                <a:solidFill>
                  <a:srgbClr val="9EB8CD"/>
                </a:solidFill>
                <a:latin typeface="Wingdings 3"/>
                <a:cs typeface="Wingdings 3"/>
              </a:rPr>
              <a:t></a:t>
            </a:r>
            <a:r>
              <a:rPr sz="1600" spc="-10" dirty="0">
                <a:solidFill>
                  <a:srgbClr val="9EB8CD"/>
                </a:solidFill>
                <a:latin typeface="Times New Roman"/>
                <a:cs typeface="Times New Roman"/>
              </a:rPr>
              <a:t>	</a:t>
            </a:r>
            <a:r>
              <a:rPr sz="2100" spc="-20" dirty="0">
                <a:solidFill>
                  <a:srgbClr val="464652"/>
                </a:solidFill>
                <a:latin typeface="Calibri"/>
                <a:cs typeface="Calibri"/>
              </a:rPr>
              <a:t>C</a:t>
            </a:r>
            <a:r>
              <a:rPr sz="2100" spc="-40" dirty="0">
                <a:solidFill>
                  <a:srgbClr val="464652"/>
                </a:solidFill>
                <a:latin typeface="Calibri"/>
                <a:cs typeface="Calibri"/>
              </a:rPr>
              <a:t>r</a:t>
            </a:r>
            <a:r>
              <a:rPr sz="2100" spc="-15" dirty="0">
                <a:solidFill>
                  <a:srgbClr val="464652"/>
                </a:solidFill>
                <a:latin typeface="Calibri"/>
                <a:cs typeface="Calibri"/>
              </a:rPr>
              <a:t>e</a:t>
            </a:r>
            <a:r>
              <a:rPr sz="2100" spc="-35" dirty="0">
                <a:solidFill>
                  <a:srgbClr val="464652"/>
                </a:solidFill>
                <a:latin typeface="Calibri"/>
                <a:cs typeface="Calibri"/>
              </a:rPr>
              <a:t>a</a:t>
            </a:r>
            <a:r>
              <a:rPr sz="2100" spc="-30" dirty="0">
                <a:solidFill>
                  <a:srgbClr val="464652"/>
                </a:solidFill>
                <a:latin typeface="Calibri"/>
                <a:cs typeface="Calibri"/>
              </a:rPr>
              <a:t>t</a:t>
            </a:r>
            <a:r>
              <a:rPr sz="2100" spc="-10" dirty="0">
                <a:solidFill>
                  <a:srgbClr val="464652"/>
                </a:solidFill>
                <a:latin typeface="Calibri"/>
                <a:cs typeface="Calibri"/>
              </a:rPr>
              <a:t>es</a:t>
            </a:r>
            <a:r>
              <a:rPr sz="2100" spc="-60" dirty="0">
                <a:solidFill>
                  <a:srgbClr val="464652"/>
                </a:solidFill>
                <a:latin typeface="Times New Roman"/>
                <a:cs typeface="Times New Roman"/>
              </a:rPr>
              <a:t> </a:t>
            </a:r>
            <a:r>
              <a:rPr sz="2100" spc="-5" dirty="0">
                <a:solidFill>
                  <a:srgbClr val="464652"/>
                </a:solidFill>
                <a:latin typeface="Calibri"/>
                <a:cs typeface="Calibri"/>
              </a:rPr>
              <a:t>t</a:t>
            </a:r>
            <a:r>
              <a:rPr sz="2100" spc="-20" dirty="0">
                <a:solidFill>
                  <a:srgbClr val="464652"/>
                </a:solidFill>
                <a:latin typeface="Calibri"/>
                <a:cs typeface="Calibri"/>
              </a:rPr>
              <a:t>h</a:t>
            </a:r>
            <a:r>
              <a:rPr sz="2100" spc="-15" dirty="0">
                <a:solidFill>
                  <a:srgbClr val="464652"/>
                </a:solidFill>
                <a:latin typeface="Calibri"/>
                <a:cs typeface="Calibri"/>
              </a:rPr>
              <a:t>e</a:t>
            </a:r>
            <a:r>
              <a:rPr sz="2100" spc="-55" dirty="0">
                <a:solidFill>
                  <a:srgbClr val="464652"/>
                </a:solidFill>
                <a:latin typeface="Times New Roman"/>
                <a:cs typeface="Times New Roman"/>
              </a:rPr>
              <a:t> </a:t>
            </a:r>
            <a:r>
              <a:rPr sz="2100" spc="-10" dirty="0">
                <a:solidFill>
                  <a:srgbClr val="464652"/>
                </a:solidFill>
                <a:latin typeface="Calibri"/>
                <a:cs typeface="Calibri"/>
              </a:rPr>
              <a:t>act</a:t>
            </a:r>
            <a:r>
              <a:rPr sz="2100" dirty="0">
                <a:solidFill>
                  <a:srgbClr val="464652"/>
                </a:solidFill>
                <a:latin typeface="Calibri"/>
                <a:cs typeface="Calibri"/>
              </a:rPr>
              <a:t>iv</a:t>
            </a:r>
            <a:r>
              <a:rPr sz="2100" spc="-10" dirty="0">
                <a:solidFill>
                  <a:srgbClr val="464652"/>
                </a:solidFill>
                <a:latin typeface="Calibri"/>
                <a:cs typeface="Calibri"/>
              </a:rPr>
              <a:t>i</a:t>
            </a:r>
            <a:r>
              <a:rPr sz="2100" dirty="0">
                <a:solidFill>
                  <a:srgbClr val="464652"/>
                </a:solidFill>
                <a:latin typeface="Calibri"/>
                <a:cs typeface="Calibri"/>
              </a:rPr>
              <a:t>ty_di</a:t>
            </a:r>
            <a:r>
              <a:rPr sz="2100" spc="-10" dirty="0">
                <a:solidFill>
                  <a:srgbClr val="464652"/>
                </a:solidFill>
                <a:latin typeface="Calibri"/>
                <a:cs typeface="Calibri"/>
              </a:rPr>
              <a:t>s</a:t>
            </a:r>
            <a:r>
              <a:rPr sz="2100" spc="-5" dirty="0">
                <a:solidFill>
                  <a:srgbClr val="464652"/>
                </a:solidFill>
                <a:latin typeface="Calibri"/>
                <a:cs typeface="Calibri"/>
              </a:rPr>
              <a:t>p</a:t>
            </a:r>
            <a:r>
              <a:rPr sz="2100" dirty="0">
                <a:solidFill>
                  <a:srgbClr val="464652"/>
                </a:solidFill>
                <a:latin typeface="Calibri"/>
                <a:cs typeface="Calibri"/>
              </a:rPr>
              <a:t>l</a:t>
            </a:r>
            <a:r>
              <a:rPr sz="2100" spc="-40" dirty="0">
                <a:solidFill>
                  <a:srgbClr val="464652"/>
                </a:solidFill>
                <a:latin typeface="Calibri"/>
                <a:cs typeface="Calibri"/>
              </a:rPr>
              <a:t>a</a:t>
            </a:r>
            <a:r>
              <a:rPr sz="2100" spc="-15" dirty="0">
                <a:solidFill>
                  <a:srgbClr val="464652"/>
                </a:solidFill>
                <a:latin typeface="Calibri"/>
                <a:cs typeface="Calibri"/>
              </a:rPr>
              <a:t>y_me</a:t>
            </a:r>
            <a:r>
              <a:rPr sz="2100" spc="-25" dirty="0">
                <a:solidFill>
                  <a:srgbClr val="464652"/>
                </a:solidFill>
                <a:latin typeface="Calibri"/>
                <a:cs typeface="Calibri"/>
              </a:rPr>
              <a:t>s</a:t>
            </a:r>
            <a:r>
              <a:rPr sz="2100" spc="-15" dirty="0">
                <a:solidFill>
                  <a:srgbClr val="464652"/>
                </a:solidFill>
                <a:latin typeface="Calibri"/>
                <a:cs typeface="Calibri"/>
              </a:rPr>
              <a:t>sa</a:t>
            </a:r>
            <a:r>
              <a:rPr sz="2100" spc="-35" dirty="0">
                <a:solidFill>
                  <a:srgbClr val="464652"/>
                </a:solidFill>
                <a:latin typeface="Calibri"/>
                <a:cs typeface="Calibri"/>
              </a:rPr>
              <a:t>g</a:t>
            </a:r>
            <a:r>
              <a:rPr sz="2100" dirty="0">
                <a:solidFill>
                  <a:srgbClr val="464652"/>
                </a:solidFill>
                <a:latin typeface="Calibri"/>
                <a:cs typeface="Calibri"/>
              </a:rPr>
              <a:t>e.xml</a:t>
            </a:r>
            <a:r>
              <a:rPr sz="2100" spc="-20" dirty="0">
                <a:solidFill>
                  <a:srgbClr val="464652"/>
                </a:solidFill>
                <a:latin typeface="Times New Roman"/>
                <a:cs typeface="Times New Roman"/>
              </a:rPr>
              <a:t> </a:t>
            </a:r>
            <a:r>
              <a:rPr sz="2100" dirty="0">
                <a:solidFill>
                  <a:srgbClr val="464652"/>
                </a:solidFill>
                <a:latin typeface="Calibri"/>
                <a:cs typeface="Calibri"/>
              </a:rPr>
              <a:t>l</a:t>
            </a:r>
            <a:r>
              <a:rPr sz="2100" spc="-40" dirty="0">
                <a:solidFill>
                  <a:srgbClr val="464652"/>
                </a:solidFill>
                <a:latin typeface="Calibri"/>
                <a:cs typeface="Calibri"/>
              </a:rPr>
              <a:t>ay</a:t>
            </a:r>
            <a:r>
              <a:rPr sz="2100" spc="-5" dirty="0">
                <a:solidFill>
                  <a:srgbClr val="464652"/>
                </a:solidFill>
                <a:latin typeface="Calibri"/>
                <a:cs typeface="Calibri"/>
              </a:rPr>
              <a:t>ou</a:t>
            </a:r>
            <a:r>
              <a:rPr sz="2100" dirty="0">
                <a:solidFill>
                  <a:srgbClr val="464652"/>
                </a:solidFill>
                <a:latin typeface="Calibri"/>
                <a:cs typeface="Calibri"/>
              </a:rPr>
              <a:t>t</a:t>
            </a:r>
            <a:r>
              <a:rPr sz="2100" spc="-45" dirty="0">
                <a:solidFill>
                  <a:srgbClr val="464652"/>
                </a:solidFill>
                <a:latin typeface="Times New Roman"/>
                <a:cs typeface="Times New Roman"/>
              </a:rPr>
              <a:t> </a:t>
            </a:r>
            <a:r>
              <a:rPr sz="2100" spc="-5" dirty="0">
                <a:solidFill>
                  <a:srgbClr val="464652"/>
                </a:solidFill>
                <a:latin typeface="Calibri"/>
                <a:cs typeface="Calibri"/>
              </a:rPr>
              <a:t>f</a:t>
            </a:r>
            <a:r>
              <a:rPr sz="2100" spc="-10" dirty="0">
                <a:solidFill>
                  <a:srgbClr val="464652"/>
                </a:solidFill>
                <a:latin typeface="Calibri"/>
                <a:cs typeface="Calibri"/>
              </a:rPr>
              <a:t>i</a:t>
            </a:r>
            <a:r>
              <a:rPr sz="2100" dirty="0">
                <a:solidFill>
                  <a:srgbClr val="464652"/>
                </a:solidFill>
                <a:latin typeface="Calibri"/>
                <a:cs typeface="Calibri"/>
              </a:rPr>
              <a:t>l</a:t>
            </a:r>
            <a:r>
              <a:rPr sz="2100" spc="-15" dirty="0">
                <a:solidFill>
                  <a:srgbClr val="464652"/>
                </a:solidFill>
                <a:latin typeface="Calibri"/>
                <a:cs typeface="Calibri"/>
              </a:rPr>
              <a:t>e</a:t>
            </a:r>
            <a:endParaRPr sz="2100">
              <a:latin typeface="Calibri"/>
              <a:cs typeface="Calibri"/>
            </a:endParaRPr>
          </a:p>
          <a:p>
            <a:pPr marL="287020">
              <a:lnSpc>
                <a:spcPct val="100000"/>
              </a:lnSpc>
              <a:spcBef>
                <a:spcPts val="505"/>
              </a:spcBef>
              <a:tabLst>
                <a:tab pos="560705" algn="l"/>
              </a:tabLst>
            </a:pPr>
            <a:r>
              <a:rPr sz="1600" spc="-10" dirty="0">
                <a:solidFill>
                  <a:srgbClr val="9EB8CD"/>
                </a:solidFill>
                <a:latin typeface="Wingdings 3"/>
                <a:cs typeface="Wingdings 3"/>
              </a:rPr>
              <a:t></a:t>
            </a:r>
            <a:r>
              <a:rPr sz="1600" spc="-10" dirty="0">
                <a:solidFill>
                  <a:srgbClr val="9EB8CD"/>
                </a:solidFill>
                <a:latin typeface="Times New Roman"/>
                <a:cs typeface="Times New Roman"/>
              </a:rPr>
              <a:t>	</a:t>
            </a:r>
            <a:r>
              <a:rPr sz="2100" spc="-10" dirty="0">
                <a:solidFill>
                  <a:srgbClr val="464652"/>
                </a:solidFill>
                <a:latin typeface="Calibri"/>
                <a:cs typeface="Calibri"/>
              </a:rPr>
              <a:t>Adds</a:t>
            </a:r>
            <a:r>
              <a:rPr sz="2100" spc="-70" dirty="0">
                <a:solidFill>
                  <a:srgbClr val="464652"/>
                </a:solidFill>
                <a:latin typeface="Times New Roman"/>
                <a:cs typeface="Times New Roman"/>
              </a:rPr>
              <a:t> </a:t>
            </a:r>
            <a:r>
              <a:rPr sz="2100" spc="-10" dirty="0">
                <a:solidFill>
                  <a:srgbClr val="464652"/>
                </a:solidFill>
                <a:latin typeface="Calibri"/>
                <a:cs typeface="Calibri"/>
              </a:rPr>
              <a:t>the</a:t>
            </a:r>
            <a:r>
              <a:rPr sz="2100" spc="-55" dirty="0">
                <a:solidFill>
                  <a:srgbClr val="464652"/>
                </a:solidFill>
                <a:latin typeface="Times New Roman"/>
                <a:cs typeface="Times New Roman"/>
              </a:rPr>
              <a:t> </a:t>
            </a:r>
            <a:r>
              <a:rPr sz="2100" spc="-40" dirty="0">
                <a:solidFill>
                  <a:srgbClr val="464652"/>
                </a:solidFill>
                <a:latin typeface="Calibri"/>
                <a:cs typeface="Calibri"/>
              </a:rPr>
              <a:t>r</a:t>
            </a:r>
            <a:r>
              <a:rPr sz="2100" dirty="0">
                <a:solidFill>
                  <a:srgbClr val="464652"/>
                </a:solidFill>
                <a:latin typeface="Calibri"/>
                <a:cs typeface="Calibri"/>
              </a:rPr>
              <a:t>equ</a:t>
            </a:r>
            <a:r>
              <a:rPr sz="2100" spc="-5" dirty="0">
                <a:solidFill>
                  <a:srgbClr val="464652"/>
                </a:solidFill>
                <a:latin typeface="Calibri"/>
                <a:cs typeface="Calibri"/>
              </a:rPr>
              <a:t>i</a:t>
            </a:r>
            <a:r>
              <a:rPr sz="2100" spc="-40" dirty="0">
                <a:solidFill>
                  <a:srgbClr val="464652"/>
                </a:solidFill>
                <a:latin typeface="Calibri"/>
                <a:cs typeface="Calibri"/>
              </a:rPr>
              <a:t>r</a:t>
            </a:r>
            <a:r>
              <a:rPr sz="2100" spc="-15" dirty="0">
                <a:solidFill>
                  <a:srgbClr val="464652"/>
                </a:solidFill>
                <a:latin typeface="Calibri"/>
                <a:cs typeface="Calibri"/>
              </a:rPr>
              <a:t>ed</a:t>
            </a:r>
            <a:r>
              <a:rPr sz="2100" spc="-45" dirty="0">
                <a:solidFill>
                  <a:srgbClr val="464652"/>
                </a:solidFill>
                <a:latin typeface="Times New Roman"/>
                <a:cs typeface="Times New Roman"/>
              </a:rPr>
              <a:t> </a:t>
            </a:r>
            <a:r>
              <a:rPr sz="2100" dirty="0">
                <a:solidFill>
                  <a:srgbClr val="464652"/>
                </a:solidFill>
                <a:latin typeface="Calibri"/>
                <a:cs typeface="Calibri"/>
              </a:rPr>
              <a:t>&lt;activi</a:t>
            </a:r>
            <a:r>
              <a:rPr sz="2100" spc="-10" dirty="0">
                <a:solidFill>
                  <a:srgbClr val="464652"/>
                </a:solidFill>
                <a:latin typeface="Calibri"/>
                <a:cs typeface="Calibri"/>
              </a:rPr>
              <a:t>ty&gt;</a:t>
            </a:r>
            <a:r>
              <a:rPr sz="2100" spc="-45" dirty="0">
                <a:solidFill>
                  <a:srgbClr val="464652"/>
                </a:solidFill>
                <a:latin typeface="Times New Roman"/>
                <a:cs typeface="Times New Roman"/>
              </a:rPr>
              <a:t> </a:t>
            </a:r>
            <a:r>
              <a:rPr sz="2100" dirty="0">
                <a:solidFill>
                  <a:srgbClr val="464652"/>
                </a:solidFill>
                <a:latin typeface="Calibri"/>
                <a:cs typeface="Calibri"/>
              </a:rPr>
              <a:t>el</a:t>
            </a:r>
            <a:r>
              <a:rPr sz="2100" spc="-25" dirty="0">
                <a:solidFill>
                  <a:srgbClr val="464652"/>
                </a:solidFill>
                <a:latin typeface="Calibri"/>
                <a:cs typeface="Calibri"/>
              </a:rPr>
              <a:t>e</a:t>
            </a:r>
            <a:r>
              <a:rPr sz="2100" spc="-15" dirty="0">
                <a:solidFill>
                  <a:srgbClr val="464652"/>
                </a:solidFill>
                <a:latin typeface="Calibri"/>
                <a:cs typeface="Calibri"/>
              </a:rPr>
              <a:t>me</a:t>
            </a:r>
            <a:r>
              <a:rPr sz="2100" spc="-40" dirty="0">
                <a:solidFill>
                  <a:srgbClr val="464652"/>
                </a:solidFill>
                <a:latin typeface="Calibri"/>
                <a:cs typeface="Calibri"/>
              </a:rPr>
              <a:t>n</a:t>
            </a:r>
            <a:r>
              <a:rPr sz="2100" spc="-10" dirty="0">
                <a:solidFill>
                  <a:srgbClr val="464652"/>
                </a:solidFill>
                <a:latin typeface="Calibri"/>
                <a:cs typeface="Calibri"/>
              </a:rPr>
              <a:t>t</a:t>
            </a:r>
            <a:r>
              <a:rPr sz="2100" spc="-35" dirty="0">
                <a:solidFill>
                  <a:srgbClr val="464652"/>
                </a:solidFill>
                <a:latin typeface="Times New Roman"/>
                <a:cs typeface="Times New Roman"/>
              </a:rPr>
              <a:t> </a:t>
            </a:r>
            <a:r>
              <a:rPr sz="2100" dirty="0">
                <a:solidFill>
                  <a:srgbClr val="464652"/>
                </a:solidFill>
                <a:latin typeface="Calibri"/>
                <a:cs typeface="Calibri"/>
              </a:rPr>
              <a:t>in</a:t>
            </a:r>
            <a:r>
              <a:rPr sz="2100" spc="-45" dirty="0">
                <a:solidFill>
                  <a:srgbClr val="464652"/>
                </a:solidFill>
                <a:latin typeface="Times New Roman"/>
                <a:cs typeface="Times New Roman"/>
              </a:rPr>
              <a:t> </a:t>
            </a:r>
            <a:r>
              <a:rPr sz="2100" dirty="0">
                <a:solidFill>
                  <a:srgbClr val="464652"/>
                </a:solidFill>
                <a:latin typeface="Calibri"/>
                <a:cs typeface="Calibri"/>
              </a:rPr>
              <a:t>And</a:t>
            </a:r>
            <a:r>
              <a:rPr sz="2100" spc="-45" dirty="0">
                <a:solidFill>
                  <a:srgbClr val="464652"/>
                </a:solidFill>
                <a:latin typeface="Calibri"/>
                <a:cs typeface="Calibri"/>
              </a:rPr>
              <a:t>r</a:t>
            </a:r>
            <a:r>
              <a:rPr sz="2100" spc="-5" dirty="0">
                <a:solidFill>
                  <a:srgbClr val="464652"/>
                </a:solidFill>
                <a:latin typeface="Calibri"/>
                <a:cs typeface="Calibri"/>
              </a:rPr>
              <a:t>o</a:t>
            </a:r>
            <a:r>
              <a:rPr sz="2100" dirty="0">
                <a:solidFill>
                  <a:srgbClr val="464652"/>
                </a:solidFill>
                <a:latin typeface="Calibri"/>
                <a:cs typeface="Calibri"/>
              </a:rPr>
              <a:t>i</a:t>
            </a:r>
            <a:r>
              <a:rPr sz="2100" spc="-5" dirty="0">
                <a:solidFill>
                  <a:srgbClr val="464652"/>
                </a:solidFill>
                <a:latin typeface="Calibri"/>
                <a:cs typeface="Calibri"/>
              </a:rPr>
              <a:t>dMan</a:t>
            </a:r>
            <a:r>
              <a:rPr sz="2100" dirty="0">
                <a:solidFill>
                  <a:srgbClr val="464652"/>
                </a:solidFill>
                <a:latin typeface="Calibri"/>
                <a:cs typeface="Calibri"/>
              </a:rPr>
              <a:t>i</a:t>
            </a:r>
            <a:r>
              <a:rPr sz="2100" spc="-55" dirty="0">
                <a:solidFill>
                  <a:srgbClr val="464652"/>
                </a:solidFill>
                <a:latin typeface="Calibri"/>
                <a:cs typeface="Calibri"/>
              </a:rPr>
              <a:t>f</a:t>
            </a:r>
            <a:r>
              <a:rPr sz="2100" spc="-15" dirty="0">
                <a:solidFill>
                  <a:srgbClr val="464652"/>
                </a:solidFill>
                <a:latin typeface="Calibri"/>
                <a:cs typeface="Calibri"/>
              </a:rPr>
              <a:t>e</a:t>
            </a:r>
            <a:r>
              <a:rPr sz="2100" spc="-45" dirty="0">
                <a:solidFill>
                  <a:srgbClr val="464652"/>
                </a:solidFill>
                <a:latin typeface="Calibri"/>
                <a:cs typeface="Calibri"/>
              </a:rPr>
              <a:t>s</a:t>
            </a:r>
            <a:r>
              <a:rPr sz="2100" spc="-10" dirty="0">
                <a:solidFill>
                  <a:srgbClr val="464652"/>
                </a:solidFill>
                <a:latin typeface="Calibri"/>
                <a:cs typeface="Calibri"/>
              </a:rPr>
              <a:t>t</a:t>
            </a:r>
            <a:endParaRPr sz="2100">
              <a:latin typeface="Calibri"/>
              <a:cs typeface="Calibri"/>
            </a:endParaRPr>
          </a:p>
        </p:txBody>
      </p:sp>
      <p:sp>
        <p:nvSpPr>
          <p:cNvPr id="4" name="object 4"/>
          <p:cNvSpPr/>
          <p:nvPr/>
        </p:nvSpPr>
        <p:spPr>
          <a:xfrm>
            <a:off x="7793218" y="1341110"/>
            <a:ext cx="3923537" cy="332969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92746" y="6417440"/>
            <a:ext cx="140335" cy="203835"/>
          </a:xfrm>
          <a:prstGeom prst="rect">
            <a:avLst/>
          </a:prstGeom>
        </p:spPr>
        <p:txBody>
          <a:bodyPr vert="horz" wrap="square" lIns="0" tIns="0" rIns="0" bIns="0" rtlCol="0">
            <a:spAutoFit/>
          </a:bodyPr>
          <a:lstStyle/>
          <a:p>
            <a:pPr marL="25400">
              <a:lnSpc>
                <a:spcPct val="100000"/>
              </a:lnSpc>
            </a:pPr>
            <a:fld id="{81D60167-4931-47E6-BA6A-407CBD079E47}" type="slidenum">
              <a:rPr sz="1400" dirty="0">
                <a:solidFill>
                  <a:srgbClr val="DDE9EC"/>
                </a:solidFill>
                <a:latin typeface="Gill Sans MT"/>
                <a:cs typeface="Gill Sans MT"/>
              </a:rPr>
              <a:t>6</a:t>
            </a:fld>
            <a:endParaRPr sz="1400">
              <a:latin typeface="Gill Sans MT"/>
              <a:cs typeface="Gill Sans MT"/>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Add</a:t>
            </a:r>
            <a:r>
              <a:rPr spc="-95" dirty="0">
                <a:latin typeface="Times New Roman"/>
                <a:cs typeface="Times New Roman"/>
              </a:rPr>
              <a:t> </a:t>
            </a:r>
            <a:r>
              <a:rPr dirty="0"/>
              <a:t>a</a:t>
            </a:r>
            <a:r>
              <a:rPr spc="-70" dirty="0">
                <a:latin typeface="Times New Roman"/>
                <a:cs typeface="Times New Roman"/>
              </a:rPr>
              <a:t> </a:t>
            </a:r>
            <a:r>
              <a:rPr spc="-290" dirty="0"/>
              <a:t>T</a:t>
            </a:r>
            <a:r>
              <a:rPr spc="-50" dirty="0"/>
              <a:t>e</a:t>
            </a:r>
            <a:r>
              <a:rPr spc="10" dirty="0"/>
              <a:t>x</a:t>
            </a:r>
            <a:r>
              <a:rPr dirty="0"/>
              <a:t>t</a:t>
            </a:r>
            <a:r>
              <a:rPr spc="-15" dirty="0"/>
              <a:t>V</a:t>
            </a:r>
            <a:r>
              <a:rPr dirty="0"/>
              <a:t>i</a:t>
            </a:r>
            <a:r>
              <a:rPr spc="-15" dirty="0"/>
              <a:t>e</a:t>
            </a:r>
            <a:r>
              <a:rPr dirty="0"/>
              <a:t>w</a:t>
            </a:r>
          </a:p>
        </p:txBody>
      </p:sp>
      <p:sp>
        <p:nvSpPr>
          <p:cNvPr id="3" name="object 3"/>
          <p:cNvSpPr txBox="1"/>
          <p:nvPr/>
        </p:nvSpPr>
        <p:spPr>
          <a:xfrm>
            <a:off x="688340" y="1308857"/>
            <a:ext cx="10203180" cy="2627630"/>
          </a:xfrm>
          <a:prstGeom prst="rect">
            <a:avLst/>
          </a:prstGeom>
        </p:spPr>
        <p:txBody>
          <a:bodyPr vert="horz" wrap="square" lIns="0" tIns="0" rIns="0" bIns="0" rtlCol="0">
            <a:spAutoFit/>
          </a:bodyPr>
          <a:lstStyle/>
          <a:p>
            <a:pPr marL="12700">
              <a:lnSpc>
                <a:spcPct val="100000"/>
              </a:lnSpc>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Th</a:t>
            </a:r>
            <a:r>
              <a:rPr sz="2400" dirty="0">
                <a:latin typeface="Calibri"/>
                <a:cs typeface="Calibri"/>
              </a:rPr>
              <a:t>e</a:t>
            </a:r>
            <a:r>
              <a:rPr sz="2400" spc="-60" dirty="0">
                <a:latin typeface="Times New Roman"/>
                <a:cs typeface="Times New Roman"/>
              </a:rPr>
              <a:t> </a:t>
            </a:r>
            <a:r>
              <a:rPr sz="2400" spc="-20" dirty="0">
                <a:latin typeface="Calibri"/>
                <a:cs typeface="Calibri"/>
              </a:rPr>
              <a:t>n</a:t>
            </a:r>
            <a:r>
              <a:rPr sz="2400" spc="-25" dirty="0">
                <a:latin typeface="Calibri"/>
                <a:cs typeface="Calibri"/>
              </a:rPr>
              <a:t>e</a:t>
            </a:r>
            <a:r>
              <a:rPr sz="2400" spc="-20" dirty="0">
                <a:latin typeface="Calibri"/>
                <a:cs typeface="Calibri"/>
              </a:rPr>
              <a:t>w</a:t>
            </a:r>
            <a:r>
              <a:rPr sz="2400" spc="-60" dirty="0">
                <a:latin typeface="Times New Roman"/>
                <a:cs typeface="Times New Roman"/>
              </a:rPr>
              <a:t> </a:t>
            </a:r>
            <a:r>
              <a:rPr sz="2400" dirty="0">
                <a:latin typeface="Calibri"/>
                <a:cs typeface="Calibri"/>
              </a:rPr>
              <a:t>activi</a:t>
            </a:r>
            <a:r>
              <a:rPr sz="2400" spc="-10" dirty="0">
                <a:latin typeface="Calibri"/>
                <a:cs typeface="Calibri"/>
              </a:rPr>
              <a:t>ty</a:t>
            </a:r>
            <a:r>
              <a:rPr sz="2400" spc="-80" dirty="0">
                <a:latin typeface="Times New Roman"/>
                <a:cs typeface="Times New Roman"/>
              </a:rPr>
              <a:t> </a:t>
            </a:r>
            <a:r>
              <a:rPr sz="2400" dirty="0">
                <a:latin typeface="Calibri"/>
                <a:cs typeface="Calibri"/>
              </a:rPr>
              <a:t>i</a:t>
            </a:r>
            <a:r>
              <a:rPr sz="2400" spc="-5" dirty="0">
                <a:latin typeface="Calibri"/>
                <a:cs typeface="Calibri"/>
              </a:rPr>
              <a:t>nc</a:t>
            </a:r>
            <a:r>
              <a:rPr sz="2400" dirty="0">
                <a:latin typeface="Calibri"/>
                <a:cs typeface="Calibri"/>
              </a:rPr>
              <a:t>l</a:t>
            </a:r>
            <a:r>
              <a:rPr sz="2400" spc="-5" dirty="0">
                <a:latin typeface="Calibri"/>
                <a:cs typeface="Calibri"/>
              </a:rPr>
              <a:t>ud</a:t>
            </a:r>
            <a:r>
              <a:rPr sz="2400" spc="5" dirty="0">
                <a:latin typeface="Calibri"/>
                <a:cs typeface="Calibri"/>
              </a:rPr>
              <a:t>e</a:t>
            </a:r>
            <a:r>
              <a:rPr sz="2400" dirty="0">
                <a:latin typeface="Calibri"/>
                <a:cs typeface="Calibri"/>
              </a:rPr>
              <a:t>s</a:t>
            </a:r>
            <a:r>
              <a:rPr sz="2400" spc="-60" dirty="0">
                <a:latin typeface="Times New Roman"/>
                <a:cs typeface="Times New Roman"/>
              </a:rPr>
              <a:t> </a:t>
            </a:r>
            <a:r>
              <a:rPr sz="2400" dirty="0">
                <a:latin typeface="Calibri"/>
                <a:cs typeface="Calibri"/>
              </a:rPr>
              <a:t>a</a:t>
            </a:r>
            <a:r>
              <a:rPr sz="2400" spc="-75" dirty="0">
                <a:latin typeface="Times New Roman"/>
                <a:cs typeface="Times New Roman"/>
              </a:rPr>
              <a:t> </a:t>
            </a:r>
            <a:r>
              <a:rPr sz="2400" spc="-5" dirty="0">
                <a:latin typeface="Calibri"/>
                <a:cs typeface="Calibri"/>
              </a:rPr>
              <a:t>b</a:t>
            </a:r>
            <a:r>
              <a:rPr sz="2400" dirty="0">
                <a:latin typeface="Calibri"/>
                <a:cs typeface="Calibri"/>
              </a:rPr>
              <a:t>l</a:t>
            </a:r>
            <a:r>
              <a:rPr sz="2400" spc="-15" dirty="0">
                <a:latin typeface="Calibri"/>
                <a:cs typeface="Calibri"/>
              </a:rPr>
              <a:t>ank</a:t>
            </a:r>
            <a:r>
              <a:rPr sz="2400" spc="-60" dirty="0">
                <a:latin typeface="Times New Roman"/>
                <a:cs typeface="Times New Roman"/>
              </a:rPr>
              <a:t> </a:t>
            </a:r>
            <a:r>
              <a:rPr sz="2400" dirty="0">
                <a:latin typeface="Calibri"/>
                <a:cs typeface="Calibri"/>
              </a:rPr>
              <a:t>l</a:t>
            </a:r>
            <a:r>
              <a:rPr sz="2400" spc="-50" dirty="0">
                <a:latin typeface="Calibri"/>
                <a:cs typeface="Calibri"/>
              </a:rPr>
              <a:t>a</a:t>
            </a:r>
            <a:r>
              <a:rPr sz="2400" spc="-35" dirty="0">
                <a:latin typeface="Calibri"/>
                <a:cs typeface="Calibri"/>
              </a:rPr>
              <a:t>y</a:t>
            </a:r>
            <a:r>
              <a:rPr sz="2400" spc="-5" dirty="0">
                <a:latin typeface="Calibri"/>
                <a:cs typeface="Calibri"/>
              </a:rPr>
              <a:t>ou</a:t>
            </a:r>
            <a:r>
              <a:rPr sz="2400" dirty="0">
                <a:latin typeface="Calibri"/>
                <a:cs typeface="Calibri"/>
              </a:rPr>
              <a:t>t</a:t>
            </a:r>
            <a:r>
              <a:rPr sz="2400" spc="-80" dirty="0">
                <a:latin typeface="Times New Roman"/>
                <a:cs typeface="Times New Roman"/>
              </a:rPr>
              <a:t> </a:t>
            </a:r>
            <a:r>
              <a:rPr sz="2400" spc="-5" dirty="0">
                <a:latin typeface="Calibri"/>
                <a:cs typeface="Calibri"/>
              </a:rPr>
              <a:t>f</a:t>
            </a:r>
            <a:r>
              <a:rPr sz="2400" dirty="0">
                <a:latin typeface="Calibri"/>
                <a:cs typeface="Calibri"/>
              </a:rPr>
              <a:t>il</a:t>
            </a:r>
            <a:r>
              <a:rPr sz="2400" spc="-15" dirty="0">
                <a:latin typeface="Calibri"/>
                <a:cs typeface="Calibri"/>
              </a:rPr>
              <a:t>e</a:t>
            </a:r>
            <a:endParaRPr sz="2400">
              <a:latin typeface="Calibri"/>
              <a:cs typeface="Calibri"/>
            </a:endParaRPr>
          </a:p>
          <a:p>
            <a:pPr marL="12700">
              <a:lnSpc>
                <a:spcPct val="100000"/>
              </a:lnSpc>
              <a:spcBef>
                <a:spcPts val="600"/>
              </a:spcBef>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Add</a:t>
            </a:r>
            <a:r>
              <a:rPr sz="2400" spc="-80" dirty="0">
                <a:latin typeface="Times New Roman"/>
                <a:cs typeface="Times New Roman"/>
              </a:rPr>
              <a:t> </a:t>
            </a:r>
            <a:r>
              <a:rPr sz="2400" dirty="0">
                <a:latin typeface="Calibri"/>
                <a:cs typeface="Calibri"/>
              </a:rPr>
              <a:t>a</a:t>
            </a:r>
            <a:r>
              <a:rPr sz="2400" spc="-75" dirty="0">
                <a:latin typeface="Times New Roman"/>
                <a:cs typeface="Times New Roman"/>
              </a:rPr>
              <a:t> </a:t>
            </a:r>
            <a:r>
              <a:rPr sz="2400" spc="-25" dirty="0">
                <a:latin typeface="Calibri"/>
                <a:cs typeface="Calibri"/>
              </a:rPr>
              <a:t>t</a:t>
            </a:r>
            <a:r>
              <a:rPr sz="2400" spc="-35" dirty="0">
                <a:latin typeface="Calibri"/>
                <a:cs typeface="Calibri"/>
              </a:rPr>
              <a:t>e</a:t>
            </a:r>
            <a:r>
              <a:rPr sz="2400" spc="10" dirty="0">
                <a:latin typeface="Calibri"/>
                <a:cs typeface="Calibri"/>
              </a:rPr>
              <a:t>x</a:t>
            </a:r>
            <a:r>
              <a:rPr sz="2400" dirty="0">
                <a:latin typeface="Calibri"/>
                <a:cs typeface="Calibri"/>
              </a:rPr>
              <a:t>t</a:t>
            </a:r>
            <a:r>
              <a:rPr sz="2400" spc="-90" dirty="0">
                <a:latin typeface="Times New Roman"/>
                <a:cs typeface="Times New Roman"/>
              </a:rPr>
              <a:t> </a:t>
            </a:r>
            <a:r>
              <a:rPr sz="2400" dirty="0">
                <a:latin typeface="Calibri"/>
                <a:cs typeface="Calibri"/>
              </a:rPr>
              <a:t>vi</a:t>
            </a:r>
            <a:r>
              <a:rPr sz="2400" spc="-15" dirty="0">
                <a:latin typeface="Calibri"/>
                <a:cs typeface="Calibri"/>
              </a:rPr>
              <a:t>e</a:t>
            </a:r>
            <a:r>
              <a:rPr sz="2400" dirty="0">
                <a:latin typeface="Calibri"/>
                <a:cs typeface="Calibri"/>
              </a:rPr>
              <a:t>w</a:t>
            </a:r>
            <a:r>
              <a:rPr sz="2400" spc="-60" dirty="0">
                <a:latin typeface="Times New Roman"/>
                <a:cs typeface="Times New Roman"/>
              </a:rPr>
              <a:t> </a:t>
            </a:r>
            <a:r>
              <a:rPr sz="2400" dirty="0">
                <a:latin typeface="Calibri"/>
                <a:cs typeface="Calibri"/>
              </a:rPr>
              <a:t>w</a:t>
            </a:r>
            <a:r>
              <a:rPr sz="2400" spc="-10" dirty="0">
                <a:latin typeface="Calibri"/>
                <a:cs typeface="Calibri"/>
              </a:rPr>
              <a:t>h</a:t>
            </a:r>
            <a:r>
              <a:rPr sz="2400" dirty="0">
                <a:latin typeface="Calibri"/>
                <a:cs typeface="Calibri"/>
              </a:rPr>
              <a:t>e</a:t>
            </a:r>
            <a:r>
              <a:rPr sz="2400" spc="-35" dirty="0">
                <a:latin typeface="Calibri"/>
                <a:cs typeface="Calibri"/>
              </a:rPr>
              <a:t>r</a:t>
            </a:r>
            <a:r>
              <a:rPr sz="2400" dirty="0">
                <a:latin typeface="Calibri"/>
                <a:cs typeface="Calibri"/>
              </a:rPr>
              <a:t>e</a:t>
            </a:r>
            <a:r>
              <a:rPr sz="2400" spc="-60" dirty="0">
                <a:latin typeface="Times New Roman"/>
                <a:cs typeface="Times New Roman"/>
              </a:rPr>
              <a:t> </a:t>
            </a:r>
            <a:r>
              <a:rPr sz="2400" dirty="0">
                <a:latin typeface="Calibri"/>
                <a:cs typeface="Calibri"/>
              </a:rPr>
              <a:t>the</a:t>
            </a:r>
            <a:r>
              <a:rPr sz="2400" spc="-60" dirty="0">
                <a:latin typeface="Times New Roman"/>
                <a:cs typeface="Times New Roman"/>
              </a:rPr>
              <a:t> </a:t>
            </a:r>
            <a:r>
              <a:rPr sz="2400" dirty="0">
                <a:latin typeface="Calibri"/>
                <a:cs typeface="Calibri"/>
              </a:rPr>
              <a:t>messa</a:t>
            </a:r>
            <a:r>
              <a:rPr sz="2400" spc="-30" dirty="0">
                <a:latin typeface="Calibri"/>
                <a:cs typeface="Calibri"/>
              </a:rPr>
              <a:t>g</a:t>
            </a:r>
            <a:r>
              <a:rPr sz="2400" dirty="0">
                <a:latin typeface="Calibri"/>
                <a:cs typeface="Calibri"/>
              </a:rPr>
              <a:t>e</a:t>
            </a:r>
            <a:r>
              <a:rPr sz="2400" spc="-70" dirty="0">
                <a:latin typeface="Times New Roman"/>
                <a:cs typeface="Times New Roman"/>
              </a:rPr>
              <a:t> </a:t>
            </a:r>
            <a:r>
              <a:rPr sz="2400" dirty="0">
                <a:latin typeface="Calibri"/>
                <a:cs typeface="Calibri"/>
              </a:rPr>
              <a:t>will</a:t>
            </a:r>
            <a:r>
              <a:rPr sz="2400" spc="-75" dirty="0">
                <a:latin typeface="Times New Roman"/>
                <a:cs typeface="Times New Roman"/>
              </a:rPr>
              <a:t> </a:t>
            </a:r>
            <a:r>
              <a:rPr sz="2400" dirty="0">
                <a:latin typeface="Calibri"/>
                <a:cs typeface="Calibri"/>
              </a:rPr>
              <a:t>appear</a:t>
            </a:r>
            <a:endParaRPr sz="2400">
              <a:latin typeface="Calibri"/>
              <a:cs typeface="Calibri"/>
            </a:endParaRPr>
          </a:p>
          <a:p>
            <a:pPr marL="287020">
              <a:lnSpc>
                <a:spcPct val="100000"/>
              </a:lnSpc>
              <a:spcBef>
                <a:spcPts val="515"/>
              </a:spcBef>
              <a:tabLst>
                <a:tab pos="560705" algn="l"/>
              </a:tabLst>
            </a:pPr>
            <a:r>
              <a:rPr sz="1600" spc="-10" dirty="0">
                <a:solidFill>
                  <a:srgbClr val="9EB8CD"/>
                </a:solidFill>
                <a:latin typeface="Wingdings 3"/>
                <a:cs typeface="Wingdings 3"/>
              </a:rPr>
              <a:t></a:t>
            </a:r>
            <a:r>
              <a:rPr sz="1600" spc="-10" dirty="0">
                <a:solidFill>
                  <a:srgbClr val="9EB8CD"/>
                </a:solidFill>
                <a:latin typeface="Times New Roman"/>
                <a:cs typeface="Times New Roman"/>
              </a:rPr>
              <a:t>	</a:t>
            </a:r>
            <a:r>
              <a:rPr sz="2100" spc="-5" dirty="0">
                <a:solidFill>
                  <a:srgbClr val="464652"/>
                </a:solidFill>
                <a:latin typeface="Calibri"/>
                <a:cs typeface="Calibri"/>
              </a:rPr>
              <a:t>Ope</a:t>
            </a:r>
            <a:r>
              <a:rPr sz="2100" dirty="0">
                <a:solidFill>
                  <a:srgbClr val="464652"/>
                </a:solidFill>
                <a:latin typeface="Calibri"/>
                <a:cs typeface="Calibri"/>
              </a:rPr>
              <a:t>n</a:t>
            </a:r>
            <a:r>
              <a:rPr sz="2100" spc="-65" dirty="0">
                <a:solidFill>
                  <a:srgbClr val="464652"/>
                </a:solidFill>
                <a:latin typeface="Times New Roman"/>
                <a:cs typeface="Times New Roman"/>
              </a:rPr>
              <a:t> </a:t>
            </a:r>
            <a:r>
              <a:rPr sz="2100" spc="-10" dirty="0">
                <a:solidFill>
                  <a:srgbClr val="464652"/>
                </a:solidFill>
                <a:latin typeface="Calibri"/>
                <a:cs typeface="Calibri"/>
              </a:rPr>
              <a:t>the</a:t>
            </a:r>
            <a:r>
              <a:rPr sz="2100" spc="-55" dirty="0">
                <a:solidFill>
                  <a:srgbClr val="464652"/>
                </a:solidFill>
                <a:latin typeface="Times New Roman"/>
                <a:cs typeface="Times New Roman"/>
              </a:rPr>
              <a:t> </a:t>
            </a:r>
            <a:r>
              <a:rPr sz="2100" spc="-10" dirty="0">
                <a:solidFill>
                  <a:srgbClr val="464652"/>
                </a:solidFill>
                <a:latin typeface="Calibri"/>
                <a:cs typeface="Calibri"/>
              </a:rPr>
              <a:t>f</a:t>
            </a:r>
            <a:r>
              <a:rPr sz="2100" dirty="0">
                <a:solidFill>
                  <a:srgbClr val="464652"/>
                </a:solidFill>
                <a:latin typeface="Calibri"/>
                <a:cs typeface="Calibri"/>
              </a:rPr>
              <a:t>il</a:t>
            </a:r>
            <a:r>
              <a:rPr sz="2100" spc="-15" dirty="0">
                <a:solidFill>
                  <a:srgbClr val="464652"/>
                </a:solidFill>
                <a:latin typeface="Calibri"/>
                <a:cs typeface="Calibri"/>
              </a:rPr>
              <a:t>e</a:t>
            </a:r>
            <a:r>
              <a:rPr sz="2100" spc="-30" dirty="0">
                <a:solidFill>
                  <a:srgbClr val="464652"/>
                </a:solidFill>
                <a:latin typeface="Times New Roman"/>
                <a:cs typeface="Times New Roman"/>
              </a:rPr>
              <a:t> </a:t>
            </a:r>
            <a:r>
              <a:rPr sz="2100" b="1" spc="-15" dirty="0">
                <a:solidFill>
                  <a:srgbClr val="464652"/>
                </a:solidFill>
                <a:latin typeface="Calibri"/>
                <a:cs typeface="Calibri"/>
              </a:rPr>
              <a:t>app</a:t>
            </a:r>
            <a:r>
              <a:rPr sz="2100" b="1" spc="-65" dirty="0">
                <a:solidFill>
                  <a:srgbClr val="464652"/>
                </a:solidFill>
                <a:latin typeface="Times New Roman"/>
                <a:cs typeface="Times New Roman"/>
              </a:rPr>
              <a:t> </a:t>
            </a:r>
            <a:r>
              <a:rPr sz="2100" b="1" dirty="0">
                <a:solidFill>
                  <a:srgbClr val="464652"/>
                </a:solidFill>
                <a:latin typeface="Calibri"/>
                <a:cs typeface="Calibri"/>
              </a:rPr>
              <a:t>&gt;</a:t>
            </a:r>
            <a:r>
              <a:rPr sz="2100" b="1" spc="-55" dirty="0">
                <a:solidFill>
                  <a:srgbClr val="464652"/>
                </a:solidFill>
                <a:latin typeface="Times New Roman"/>
                <a:cs typeface="Times New Roman"/>
              </a:rPr>
              <a:t> </a:t>
            </a:r>
            <a:r>
              <a:rPr sz="2100" b="1" spc="-25" dirty="0">
                <a:solidFill>
                  <a:srgbClr val="464652"/>
                </a:solidFill>
                <a:latin typeface="Calibri"/>
                <a:cs typeface="Calibri"/>
              </a:rPr>
              <a:t>r</a:t>
            </a:r>
            <a:r>
              <a:rPr sz="2100" b="1" spc="-5" dirty="0">
                <a:solidFill>
                  <a:srgbClr val="464652"/>
                </a:solidFill>
                <a:latin typeface="Calibri"/>
                <a:cs typeface="Calibri"/>
              </a:rPr>
              <a:t>e</a:t>
            </a:r>
            <a:r>
              <a:rPr sz="2100" b="1" dirty="0">
                <a:solidFill>
                  <a:srgbClr val="464652"/>
                </a:solidFill>
                <a:latin typeface="Calibri"/>
                <a:cs typeface="Calibri"/>
              </a:rPr>
              <a:t>s</a:t>
            </a:r>
            <a:r>
              <a:rPr sz="2100" b="1" spc="-35" dirty="0">
                <a:solidFill>
                  <a:srgbClr val="464652"/>
                </a:solidFill>
                <a:latin typeface="Times New Roman"/>
                <a:cs typeface="Times New Roman"/>
              </a:rPr>
              <a:t> </a:t>
            </a:r>
            <a:r>
              <a:rPr sz="2100" b="1" dirty="0">
                <a:solidFill>
                  <a:srgbClr val="464652"/>
                </a:solidFill>
                <a:latin typeface="Calibri"/>
                <a:cs typeface="Calibri"/>
              </a:rPr>
              <a:t>&gt;</a:t>
            </a:r>
            <a:r>
              <a:rPr sz="2100" b="1" spc="-55" dirty="0">
                <a:solidFill>
                  <a:srgbClr val="464652"/>
                </a:solidFill>
                <a:latin typeface="Times New Roman"/>
                <a:cs typeface="Times New Roman"/>
              </a:rPr>
              <a:t> </a:t>
            </a:r>
            <a:r>
              <a:rPr sz="2100" b="1" spc="-10" dirty="0">
                <a:solidFill>
                  <a:srgbClr val="464652"/>
                </a:solidFill>
                <a:latin typeface="Calibri"/>
                <a:cs typeface="Calibri"/>
              </a:rPr>
              <a:t>l</a:t>
            </a:r>
            <a:r>
              <a:rPr sz="2100" b="1" spc="-55" dirty="0">
                <a:solidFill>
                  <a:srgbClr val="464652"/>
                </a:solidFill>
                <a:latin typeface="Calibri"/>
                <a:cs typeface="Calibri"/>
              </a:rPr>
              <a:t>a</a:t>
            </a:r>
            <a:r>
              <a:rPr sz="2100" b="1" spc="-35" dirty="0">
                <a:solidFill>
                  <a:srgbClr val="464652"/>
                </a:solidFill>
                <a:latin typeface="Calibri"/>
                <a:cs typeface="Calibri"/>
              </a:rPr>
              <a:t>y</a:t>
            </a:r>
            <a:r>
              <a:rPr sz="2100" b="1" spc="-10" dirty="0">
                <a:solidFill>
                  <a:srgbClr val="464652"/>
                </a:solidFill>
                <a:latin typeface="Calibri"/>
                <a:cs typeface="Calibri"/>
              </a:rPr>
              <a:t>out</a:t>
            </a:r>
            <a:r>
              <a:rPr sz="2100" b="1" spc="-55" dirty="0">
                <a:solidFill>
                  <a:srgbClr val="464652"/>
                </a:solidFill>
                <a:latin typeface="Times New Roman"/>
                <a:cs typeface="Times New Roman"/>
              </a:rPr>
              <a:t> </a:t>
            </a:r>
            <a:r>
              <a:rPr sz="2100" b="1" dirty="0">
                <a:solidFill>
                  <a:srgbClr val="464652"/>
                </a:solidFill>
                <a:latin typeface="Calibri"/>
                <a:cs typeface="Calibri"/>
              </a:rPr>
              <a:t>&gt;</a:t>
            </a:r>
            <a:r>
              <a:rPr sz="2100" b="1" spc="-60" dirty="0">
                <a:solidFill>
                  <a:srgbClr val="464652"/>
                </a:solidFill>
                <a:latin typeface="Times New Roman"/>
                <a:cs typeface="Times New Roman"/>
              </a:rPr>
              <a:t> </a:t>
            </a:r>
            <a:r>
              <a:rPr sz="2100" b="1" spc="-10" dirty="0">
                <a:solidFill>
                  <a:srgbClr val="464652"/>
                </a:solidFill>
                <a:latin typeface="Calibri"/>
                <a:cs typeface="Calibri"/>
              </a:rPr>
              <a:t>activity_displ</a:t>
            </a:r>
            <a:r>
              <a:rPr sz="2100" b="1" spc="-60" dirty="0">
                <a:solidFill>
                  <a:srgbClr val="464652"/>
                </a:solidFill>
                <a:latin typeface="Calibri"/>
                <a:cs typeface="Calibri"/>
              </a:rPr>
              <a:t>a</a:t>
            </a:r>
            <a:r>
              <a:rPr sz="2100" b="1" dirty="0">
                <a:solidFill>
                  <a:srgbClr val="464652"/>
                </a:solidFill>
                <a:latin typeface="Calibri"/>
                <a:cs typeface="Calibri"/>
              </a:rPr>
              <a:t>y_messa</a:t>
            </a:r>
            <a:r>
              <a:rPr sz="2100" b="1" spc="-40" dirty="0">
                <a:solidFill>
                  <a:srgbClr val="464652"/>
                </a:solidFill>
                <a:latin typeface="Calibri"/>
                <a:cs typeface="Calibri"/>
              </a:rPr>
              <a:t>g</a:t>
            </a:r>
            <a:r>
              <a:rPr sz="2100" b="1" spc="-5" dirty="0">
                <a:solidFill>
                  <a:srgbClr val="464652"/>
                </a:solidFill>
                <a:latin typeface="Calibri"/>
                <a:cs typeface="Calibri"/>
              </a:rPr>
              <a:t>e.xm</a:t>
            </a:r>
            <a:r>
              <a:rPr sz="2100" b="1" dirty="0">
                <a:solidFill>
                  <a:srgbClr val="464652"/>
                </a:solidFill>
                <a:latin typeface="Calibri"/>
                <a:cs typeface="Calibri"/>
              </a:rPr>
              <a:t>l</a:t>
            </a:r>
            <a:r>
              <a:rPr sz="2100" dirty="0">
                <a:solidFill>
                  <a:srgbClr val="464652"/>
                </a:solidFill>
                <a:latin typeface="Calibri"/>
                <a:cs typeface="Calibri"/>
              </a:rPr>
              <a:t>.</a:t>
            </a:r>
            <a:endParaRPr sz="2100">
              <a:latin typeface="Calibri"/>
              <a:cs typeface="Calibri"/>
            </a:endParaRPr>
          </a:p>
          <a:p>
            <a:pPr marL="287020">
              <a:lnSpc>
                <a:spcPct val="100000"/>
              </a:lnSpc>
              <a:spcBef>
                <a:spcPts val="505"/>
              </a:spcBef>
              <a:tabLst>
                <a:tab pos="560705" algn="l"/>
                <a:tab pos="3839845" algn="l"/>
              </a:tabLst>
            </a:pPr>
            <a:r>
              <a:rPr sz="1600" spc="-10" dirty="0">
                <a:solidFill>
                  <a:srgbClr val="9EB8CD"/>
                </a:solidFill>
                <a:latin typeface="Wingdings 3"/>
                <a:cs typeface="Wingdings 3"/>
              </a:rPr>
              <a:t></a:t>
            </a:r>
            <a:r>
              <a:rPr sz="1600" spc="-10" dirty="0">
                <a:solidFill>
                  <a:srgbClr val="9EB8CD"/>
                </a:solidFill>
                <a:latin typeface="Times New Roman"/>
                <a:cs typeface="Times New Roman"/>
              </a:rPr>
              <a:t>	</a:t>
            </a:r>
            <a:r>
              <a:rPr sz="2100" spc="-5" dirty="0">
                <a:solidFill>
                  <a:srgbClr val="464652"/>
                </a:solidFill>
                <a:latin typeface="Calibri"/>
                <a:cs typeface="Calibri"/>
              </a:rPr>
              <a:t>C</a:t>
            </a:r>
            <a:r>
              <a:rPr sz="2100" spc="-10" dirty="0">
                <a:solidFill>
                  <a:srgbClr val="464652"/>
                </a:solidFill>
                <a:latin typeface="Calibri"/>
                <a:cs typeface="Calibri"/>
              </a:rPr>
              <a:t>l</a:t>
            </a:r>
            <a:r>
              <a:rPr sz="2100" dirty="0">
                <a:solidFill>
                  <a:srgbClr val="464652"/>
                </a:solidFill>
                <a:latin typeface="Calibri"/>
                <a:cs typeface="Calibri"/>
              </a:rPr>
              <a:t>i</a:t>
            </a:r>
            <a:r>
              <a:rPr sz="2100" spc="-10" dirty="0">
                <a:solidFill>
                  <a:srgbClr val="464652"/>
                </a:solidFill>
                <a:latin typeface="Calibri"/>
                <a:cs typeface="Calibri"/>
              </a:rPr>
              <a:t>ck</a:t>
            </a:r>
            <a:r>
              <a:rPr sz="2100" spc="-45" dirty="0">
                <a:solidFill>
                  <a:srgbClr val="464652"/>
                </a:solidFill>
                <a:latin typeface="Times New Roman"/>
                <a:cs typeface="Times New Roman"/>
              </a:rPr>
              <a:t> </a:t>
            </a:r>
            <a:r>
              <a:rPr sz="2100" b="1" spc="-105" dirty="0">
                <a:solidFill>
                  <a:srgbClr val="464652"/>
                </a:solidFill>
                <a:latin typeface="Calibri"/>
                <a:cs typeface="Calibri"/>
              </a:rPr>
              <a:t>T</a:t>
            </a:r>
            <a:r>
              <a:rPr sz="2100" b="1" spc="-10" dirty="0">
                <a:solidFill>
                  <a:srgbClr val="464652"/>
                </a:solidFill>
                <a:latin typeface="Calibri"/>
                <a:cs typeface="Calibri"/>
              </a:rPr>
              <a:t>urn</a:t>
            </a:r>
            <a:r>
              <a:rPr sz="2100" b="1" spc="-65" dirty="0">
                <a:solidFill>
                  <a:srgbClr val="464652"/>
                </a:solidFill>
                <a:latin typeface="Times New Roman"/>
                <a:cs typeface="Times New Roman"/>
              </a:rPr>
              <a:t> </a:t>
            </a:r>
            <a:r>
              <a:rPr sz="2100" b="1" spc="-20" dirty="0">
                <a:solidFill>
                  <a:srgbClr val="464652"/>
                </a:solidFill>
                <a:latin typeface="Calibri"/>
                <a:cs typeface="Calibri"/>
              </a:rPr>
              <a:t>O</a:t>
            </a:r>
            <a:r>
              <a:rPr sz="2100" b="1" spc="-15" dirty="0">
                <a:solidFill>
                  <a:srgbClr val="464652"/>
                </a:solidFill>
                <a:latin typeface="Calibri"/>
                <a:cs typeface="Calibri"/>
              </a:rPr>
              <a:t>n</a:t>
            </a:r>
            <a:r>
              <a:rPr sz="2100" b="1" spc="-50" dirty="0">
                <a:solidFill>
                  <a:srgbClr val="464652"/>
                </a:solidFill>
                <a:latin typeface="Times New Roman"/>
                <a:cs typeface="Times New Roman"/>
              </a:rPr>
              <a:t> </a:t>
            </a:r>
            <a:r>
              <a:rPr sz="2100" b="1" spc="-15" dirty="0">
                <a:solidFill>
                  <a:srgbClr val="464652"/>
                </a:solidFill>
                <a:latin typeface="Calibri"/>
                <a:cs typeface="Calibri"/>
              </a:rPr>
              <a:t>Au</a:t>
            </a:r>
            <a:r>
              <a:rPr sz="2100" b="1" spc="-30" dirty="0">
                <a:solidFill>
                  <a:srgbClr val="464652"/>
                </a:solidFill>
                <a:latin typeface="Calibri"/>
                <a:cs typeface="Calibri"/>
              </a:rPr>
              <a:t>t</a:t>
            </a:r>
            <a:r>
              <a:rPr sz="2100" b="1" dirty="0">
                <a:solidFill>
                  <a:srgbClr val="464652"/>
                </a:solidFill>
                <a:latin typeface="Calibri"/>
                <a:cs typeface="Calibri"/>
              </a:rPr>
              <a:t>o</a:t>
            </a:r>
            <a:r>
              <a:rPr sz="2100" b="1" spc="-20" dirty="0">
                <a:solidFill>
                  <a:srgbClr val="464652"/>
                </a:solidFill>
                <a:latin typeface="Calibri"/>
                <a:cs typeface="Calibri"/>
              </a:rPr>
              <a:t>c</a:t>
            </a:r>
            <a:r>
              <a:rPr sz="2100" b="1" spc="-10" dirty="0">
                <a:solidFill>
                  <a:srgbClr val="464652"/>
                </a:solidFill>
                <a:latin typeface="Calibri"/>
                <a:cs typeface="Calibri"/>
              </a:rPr>
              <a:t>onnect</a:t>
            </a:r>
            <a:r>
              <a:rPr sz="2100" b="1" dirty="0">
                <a:solidFill>
                  <a:srgbClr val="464652"/>
                </a:solidFill>
                <a:latin typeface="Times New Roman"/>
                <a:cs typeface="Times New Roman"/>
              </a:rPr>
              <a:t>	</a:t>
            </a:r>
            <a:r>
              <a:rPr sz="2100" dirty="0">
                <a:solidFill>
                  <a:srgbClr val="464652"/>
                </a:solidFill>
                <a:latin typeface="Calibri"/>
                <a:cs typeface="Calibri"/>
              </a:rPr>
              <a:t>in</a:t>
            </a:r>
            <a:r>
              <a:rPr sz="2100" spc="-55" dirty="0">
                <a:solidFill>
                  <a:srgbClr val="464652"/>
                </a:solidFill>
                <a:latin typeface="Times New Roman"/>
                <a:cs typeface="Times New Roman"/>
              </a:rPr>
              <a:t> </a:t>
            </a:r>
            <a:r>
              <a:rPr sz="2100" spc="-5" dirty="0">
                <a:solidFill>
                  <a:srgbClr val="464652"/>
                </a:solidFill>
                <a:latin typeface="Calibri"/>
                <a:cs typeface="Calibri"/>
              </a:rPr>
              <a:t>t</a:t>
            </a:r>
            <a:r>
              <a:rPr sz="2100" spc="-20" dirty="0">
                <a:solidFill>
                  <a:srgbClr val="464652"/>
                </a:solidFill>
                <a:latin typeface="Calibri"/>
                <a:cs typeface="Calibri"/>
              </a:rPr>
              <a:t>h</a:t>
            </a:r>
            <a:r>
              <a:rPr sz="2100" spc="-15" dirty="0">
                <a:solidFill>
                  <a:srgbClr val="464652"/>
                </a:solidFill>
                <a:latin typeface="Calibri"/>
                <a:cs typeface="Calibri"/>
              </a:rPr>
              <a:t>e</a:t>
            </a:r>
            <a:r>
              <a:rPr sz="2100" spc="-55" dirty="0">
                <a:solidFill>
                  <a:srgbClr val="464652"/>
                </a:solidFill>
                <a:latin typeface="Times New Roman"/>
                <a:cs typeface="Times New Roman"/>
              </a:rPr>
              <a:t> </a:t>
            </a:r>
            <a:r>
              <a:rPr sz="2100" spc="-30" dirty="0">
                <a:solidFill>
                  <a:srgbClr val="464652"/>
                </a:solidFill>
                <a:latin typeface="Calibri"/>
                <a:cs typeface="Calibri"/>
              </a:rPr>
              <a:t>t</a:t>
            </a:r>
            <a:r>
              <a:rPr sz="2100" spc="-5" dirty="0">
                <a:solidFill>
                  <a:srgbClr val="464652"/>
                </a:solidFill>
                <a:latin typeface="Calibri"/>
                <a:cs typeface="Calibri"/>
              </a:rPr>
              <a:t>oo</a:t>
            </a:r>
            <a:r>
              <a:rPr sz="2100" spc="-10" dirty="0">
                <a:solidFill>
                  <a:srgbClr val="464652"/>
                </a:solidFill>
                <a:latin typeface="Calibri"/>
                <a:cs typeface="Calibri"/>
              </a:rPr>
              <a:t>l</a:t>
            </a:r>
            <a:r>
              <a:rPr sz="2100" spc="-5" dirty="0">
                <a:solidFill>
                  <a:srgbClr val="464652"/>
                </a:solidFill>
                <a:latin typeface="Calibri"/>
                <a:cs typeface="Calibri"/>
              </a:rPr>
              <a:t>bar</a:t>
            </a:r>
            <a:endParaRPr sz="2100">
              <a:latin typeface="Calibri"/>
              <a:cs typeface="Calibri"/>
            </a:endParaRPr>
          </a:p>
          <a:p>
            <a:pPr marL="287020">
              <a:lnSpc>
                <a:spcPct val="100000"/>
              </a:lnSpc>
              <a:spcBef>
                <a:spcPts val="505"/>
              </a:spcBef>
              <a:tabLst>
                <a:tab pos="560705" algn="l"/>
              </a:tabLst>
            </a:pPr>
            <a:r>
              <a:rPr sz="1600" spc="-10" dirty="0">
                <a:solidFill>
                  <a:srgbClr val="9EB8CD"/>
                </a:solidFill>
                <a:latin typeface="Wingdings 3"/>
                <a:cs typeface="Wingdings 3"/>
              </a:rPr>
              <a:t></a:t>
            </a:r>
            <a:r>
              <a:rPr sz="1600" spc="-10" dirty="0">
                <a:solidFill>
                  <a:srgbClr val="9EB8CD"/>
                </a:solidFill>
                <a:latin typeface="Times New Roman"/>
                <a:cs typeface="Times New Roman"/>
              </a:rPr>
              <a:t>	</a:t>
            </a:r>
            <a:r>
              <a:rPr sz="2100" spc="-5" dirty="0">
                <a:solidFill>
                  <a:srgbClr val="464652"/>
                </a:solidFill>
                <a:latin typeface="Calibri"/>
                <a:cs typeface="Calibri"/>
              </a:rPr>
              <a:t>F</a:t>
            </a:r>
            <a:r>
              <a:rPr sz="2100" spc="-45" dirty="0">
                <a:solidFill>
                  <a:srgbClr val="464652"/>
                </a:solidFill>
                <a:latin typeface="Calibri"/>
                <a:cs typeface="Calibri"/>
              </a:rPr>
              <a:t>r</a:t>
            </a:r>
            <a:r>
              <a:rPr sz="2100" spc="-5" dirty="0">
                <a:solidFill>
                  <a:srgbClr val="464652"/>
                </a:solidFill>
                <a:latin typeface="Calibri"/>
                <a:cs typeface="Calibri"/>
              </a:rPr>
              <a:t>o</a:t>
            </a:r>
            <a:r>
              <a:rPr sz="2100" dirty="0">
                <a:solidFill>
                  <a:srgbClr val="464652"/>
                </a:solidFill>
                <a:latin typeface="Calibri"/>
                <a:cs typeface="Calibri"/>
              </a:rPr>
              <a:t>m</a:t>
            </a:r>
            <a:r>
              <a:rPr sz="2100" spc="-50" dirty="0">
                <a:solidFill>
                  <a:srgbClr val="464652"/>
                </a:solidFill>
                <a:latin typeface="Times New Roman"/>
                <a:cs typeface="Times New Roman"/>
              </a:rPr>
              <a:t> </a:t>
            </a:r>
            <a:r>
              <a:rPr sz="2100" dirty="0">
                <a:solidFill>
                  <a:srgbClr val="464652"/>
                </a:solidFill>
                <a:latin typeface="Calibri"/>
                <a:cs typeface="Calibri"/>
              </a:rPr>
              <a:t>the</a:t>
            </a:r>
            <a:r>
              <a:rPr sz="2100" spc="-55" dirty="0">
                <a:solidFill>
                  <a:srgbClr val="464652"/>
                </a:solidFill>
                <a:latin typeface="Times New Roman"/>
                <a:cs typeface="Times New Roman"/>
              </a:rPr>
              <a:t> </a:t>
            </a:r>
            <a:r>
              <a:rPr sz="2100" b="1" spc="-40" dirty="0">
                <a:solidFill>
                  <a:srgbClr val="464652"/>
                </a:solidFill>
                <a:latin typeface="Calibri"/>
                <a:cs typeface="Calibri"/>
              </a:rPr>
              <a:t>P</a:t>
            </a:r>
            <a:r>
              <a:rPr sz="2100" b="1" spc="-10" dirty="0">
                <a:solidFill>
                  <a:srgbClr val="464652"/>
                </a:solidFill>
                <a:latin typeface="Calibri"/>
                <a:cs typeface="Calibri"/>
              </a:rPr>
              <a:t>a</a:t>
            </a:r>
            <a:r>
              <a:rPr sz="2100" b="1" dirty="0">
                <a:solidFill>
                  <a:srgbClr val="464652"/>
                </a:solidFill>
                <a:latin typeface="Calibri"/>
                <a:cs typeface="Calibri"/>
              </a:rPr>
              <a:t>ll</a:t>
            </a:r>
            <a:r>
              <a:rPr sz="2100" b="1" spc="-20" dirty="0">
                <a:solidFill>
                  <a:srgbClr val="464652"/>
                </a:solidFill>
                <a:latin typeface="Calibri"/>
                <a:cs typeface="Calibri"/>
              </a:rPr>
              <a:t>e</a:t>
            </a:r>
            <a:r>
              <a:rPr sz="2100" b="1" spc="-25" dirty="0">
                <a:solidFill>
                  <a:srgbClr val="464652"/>
                </a:solidFill>
                <a:latin typeface="Calibri"/>
                <a:cs typeface="Calibri"/>
              </a:rPr>
              <a:t>t</a:t>
            </a:r>
            <a:r>
              <a:rPr sz="2100" b="1" dirty="0">
                <a:solidFill>
                  <a:srgbClr val="464652"/>
                </a:solidFill>
                <a:latin typeface="Calibri"/>
                <a:cs typeface="Calibri"/>
              </a:rPr>
              <a:t>e</a:t>
            </a:r>
            <a:r>
              <a:rPr sz="2100" b="1" spc="-60" dirty="0">
                <a:solidFill>
                  <a:srgbClr val="464652"/>
                </a:solidFill>
                <a:latin typeface="Times New Roman"/>
                <a:cs typeface="Times New Roman"/>
              </a:rPr>
              <a:t> </a:t>
            </a:r>
            <a:r>
              <a:rPr sz="2100" dirty="0">
                <a:solidFill>
                  <a:srgbClr val="464652"/>
                </a:solidFill>
                <a:latin typeface="Calibri"/>
                <a:cs typeface="Calibri"/>
              </a:rPr>
              <a:t>w</a:t>
            </a:r>
            <a:r>
              <a:rPr sz="2100" spc="-10" dirty="0">
                <a:solidFill>
                  <a:srgbClr val="464652"/>
                </a:solidFill>
                <a:latin typeface="Calibri"/>
                <a:cs typeface="Calibri"/>
              </a:rPr>
              <a:t>i</a:t>
            </a:r>
            <a:r>
              <a:rPr sz="2100" spc="-5" dirty="0">
                <a:solidFill>
                  <a:srgbClr val="464652"/>
                </a:solidFill>
                <a:latin typeface="Calibri"/>
                <a:cs typeface="Calibri"/>
              </a:rPr>
              <a:t>nd</a:t>
            </a:r>
            <a:r>
              <a:rPr sz="2100" spc="-20" dirty="0">
                <a:solidFill>
                  <a:srgbClr val="464652"/>
                </a:solidFill>
                <a:latin typeface="Calibri"/>
                <a:cs typeface="Calibri"/>
              </a:rPr>
              <a:t>o</a:t>
            </a:r>
            <a:r>
              <a:rPr sz="2100" spc="-185" dirty="0">
                <a:solidFill>
                  <a:srgbClr val="464652"/>
                </a:solidFill>
                <a:latin typeface="Calibri"/>
                <a:cs typeface="Calibri"/>
              </a:rPr>
              <a:t>w</a:t>
            </a:r>
            <a:r>
              <a:rPr sz="2100" spc="-10" dirty="0">
                <a:solidFill>
                  <a:srgbClr val="464652"/>
                </a:solidFill>
                <a:latin typeface="Calibri"/>
                <a:cs typeface="Calibri"/>
              </a:rPr>
              <a:t>,</a:t>
            </a:r>
            <a:r>
              <a:rPr sz="2100" spc="-45" dirty="0">
                <a:solidFill>
                  <a:srgbClr val="464652"/>
                </a:solidFill>
                <a:latin typeface="Times New Roman"/>
                <a:cs typeface="Times New Roman"/>
              </a:rPr>
              <a:t> </a:t>
            </a:r>
            <a:r>
              <a:rPr sz="2100" spc="-5" dirty="0">
                <a:solidFill>
                  <a:srgbClr val="464652"/>
                </a:solidFill>
                <a:latin typeface="Calibri"/>
                <a:cs typeface="Calibri"/>
              </a:rPr>
              <a:t>d</a:t>
            </a:r>
            <a:r>
              <a:rPr sz="2100" spc="-50" dirty="0">
                <a:solidFill>
                  <a:srgbClr val="464652"/>
                </a:solidFill>
                <a:latin typeface="Calibri"/>
                <a:cs typeface="Calibri"/>
              </a:rPr>
              <a:t>r</a:t>
            </a:r>
            <a:r>
              <a:rPr sz="2100" dirty="0">
                <a:solidFill>
                  <a:srgbClr val="464652"/>
                </a:solidFill>
                <a:latin typeface="Calibri"/>
                <a:cs typeface="Calibri"/>
              </a:rPr>
              <a:t>ag</a:t>
            </a:r>
            <a:r>
              <a:rPr sz="2100" spc="-50" dirty="0">
                <a:solidFill>
                  <a:srgbClr val="464652"/>
                </a:solidFill>
                <a:latin typeface="Times New Roman"/>
                <a:cs typeface="Times New Roman"/>
              </a:rPr>
              <a:t> </a:t>
            </a:r>
            <a:r>
              <a:rPr sz="2100" dirty="0">
                <a:solidFill>
                  <a:srgbClr val="464652"/>
                </a:solidFill>
                <a:latin typeface="Calibri"/>
                <a:cs typeface="Calibri"/>
              </a:rPr>
              <a:t>a</a:t>
            </a:r>
            <a:r>
              <a:rPr sz="2100" spc="-55" dirty="0">
                <a:solidFill>
                  <a:srgbClr val="464652"/>
                </a:solidFill>
                <a:latin typeface="Times New Roman"/>
                <a:cs typeface="Times New Roman"/>
              </a:rPr>
              <a:t> </a:t>
            </a:r>
            <a:r>
              <a:rPr sz="2100" b="1" spc="-180" dirty="0">
                <a:solidFill>
                  <a:srgbClr val="464652"/>
                </a:solidFill>
                <a:latin typeface="Calibri"/>
                <a:cs typeface="Calibri"/>
              </a:rPr>
              <a:t>T</a:t>
            </a:r>
            <a:r>
              <a:rPr sz="2100" b="1" spc="-40" dirty="0">
                <a:solidFill>
                  <a:srgbClr val="464652"/>
                </a:solidFill>
                <a:latin typeface="Calibri"/>
                <a:cs typeface="Calibri"/>
              </a:rPr>
              <a:t>e</a:t>
            </a:r>
            <a:r>
              <a:rPr sz="2100" b="1" spc="-5" dirty="0">
                <a:solidFill>
                  <a:srgbClr val="464652"/>
                </a:solidFill>
                <a:latin typeface="Calibri"/>
                <a:cs typeface="Calibri"/>
              </a:rPr>
              <a:t>xt</a:t>
            </a:r>
            <a:r>
              <a:rPr sz="2100" b="1" spc="-10" dirty="0">
                <a:solidFill>
                  <a:srgbClr val="464652"/>
                </a:solidFill>
                <a:latin typeface="Calibri"/>
                <a:cs typeface="Calibri"/>
              </a:rPr>
              <a:t>V</a:t>
            </a:r>
            <a:r>
              <a:rPr sz="2100" b="1" dirty="0">
                <a:solidFill>
                  <a:srgbClr val="464652"/>
                </a:solidFill>
                <a:latin typeface="Calibri"/>
                <a:cs typeface="Calibri"/>
              </a:rPr>
              <a:t>i</a:t>
            </a:r>
            <a:r>
              <a:rPr sz="2100" b="1" spc="-20" dirty="0">
                <a:solidFill>
                  <a:srgbClr val="464652"/>
                </a:solidFill>
                <a:latin typeface="Calibri"/>
                <a:cs typeface="Calibri"/>
              </a:rPr>
              <a:t>e</a:t>
            </a:r>
            <a:r>
              <a:rPr sz="2100" b="1" dirty="0">
                <a:solidFill>
                  <a:srgbClr val="464652"/>
                </a:solidFill>
                <a:latin typeface="Calibri"/>
                <a:cs typeface="Calibri"/>
              </a:rPr>
              <a:t>w</a:t>
            </a:r>
            <a:r>
              <a:rPr sz="2100" b="1" spc="-55" dirty="0">
                <a:solidFill>
                  <a:srgbClr val="464652"/>
                </a:solidFill>
                <a:latin typeface="Times New Roman"/>
                <a:cs typeface="Times New Roman"/>
              </a:rPr>
              <a:t> </a:t>
            </a:r>
            <a:r>
              <a:rPr sz="2100" dirty="0">
                <a:solidFill>
                  <a:srgbClr val="464652"/>
                </a:solidFill>
                <a:latin typeface="Calibri"/>
                <a:cs typeface="Calibri"/>
              </a:rPr>
              <a:t>i</a:t>
            </a:r>
            <a:r>
              <a:rPr sz="2100" spc="-30" dirty="0">
                <a:solidFill>
                  <a:srgbClr val="464652"/>
                </a:solidFill>
                <a:latin typeface="Calibri"/>
                <a:cs typeface="Calibri"/>
              </a:rPr>
              <a:t>n</a:t>
            </a:r>
            <a:r>
              <a:rPr sz="2100" spc="-25" dirty="0">
                <a:solidFill>
                  <a:srgbClr val="464652"/>
                </a:solidFill>
                <a:latin typeface="Calibri"/>
                <a:cs typeface="Calibri"/>
              </a:rPr>
              <a:t>t</a:t>
            </a:r>
            <a:r>
              <a:rPr sz="2100" dirty="0">
                <a:solidFill>
                  <a:srgbClr val="464652"/>
                </a:solidFill>
                <a:latin typeface="Calibri"/>
                <a:cs typeface="Calibri"/>
              </a:rPr>
              <a:t>o</a:t>
            </a:r>
            <a:r>
              <a:rPr sz="2100" spc="-55" dirty="0">
                <a:solidFill>
                  <a:srgbClr val="464652"/>
                </a:solidFill>
                <a:latin typeface="Times New Roman"/>
                <a:cs typeface="Times New Roman"/>
              </a:rPr>
              <a:t> </a:t>
            </a:r>
            <a:r>
              <a:rPr sz="2100" dirty="0">
                <a:solidFill>
                  <a:srgbClr val="464652"/>
                </a:solidFill>
                <a:latin typeface="Calibri"/>
                <a:cs typeface="Calibri"/>
              </a:rPr>
              <a:t>the</a:t>
            </a:r>
            <a:r>
              <a:rPr sz="2100" spc="-50" dirty="0">
                <a:solidFill>
                  <a:srgbClr val="464652"/>
                </a:solidFill>
                <a:latin typeface="Times New Roman"/>
                <a:cs typeface="Times New Roman"/>
              </a:rPr>
              <a:t> </a:t>
            </a:r>
            <a:r>
              <a:rPr sz="2100" spc="-10" dirty="0">
                <a:solidFill>
                  <a:srgbClr val="464652"/>
                </a:solidFill>
                <a:latin typeface="Calibri"/>
                <a:cs typeface="Calibri"/>
              </a:rPr>
              <a:t>l</a:t>
            </a:r>
            <a:r>
              <a:rPr sz="2100" spc="-40" dirty="0">
                <a:solidFill>
                  <a:srgbClr val="464652"/>
                </a:solidFill>
                <a:latin typeface="Calibri"/>
                <a:cs typeface="Calibri"/>
              </a:rPr>
              <a:t>a</a:t>
            </a:r>
            <a:r>
              <a:rPr sz="2100" spc="-30" dirty="0">
                <a:solidFill>
                  <a:srgbClr val="464652"/>
                </a:solidFill>
                <a:latin typeface="Calibri"/>
                <a:cs typeface="Calibri"/>
              </a:rPr>
              <a:t>y</a:t>
            </a:r>
            <a:r>
              <a:rPr sz="2100" spc="-5" dirty="0">
                <a:solidFill>
                  <a:srgbClr val="464652"/>
                </a:solidFill>
                <a:latin typeface="Calibri"/>
                <a:cs typeface="Calibri"/>
              </a:rPr>
              <a:t>ou</a:t>
            </a:r>
            <a:r>
              <a:rPr sz="2100" dirty="0">
                <a:solidFill>
                  <a:srgbClr val="464652"/>
                </a:solidFill>
                <a:latin typeface="Calibri"/>
                <a:cs typeface="Calibri"/>
              </a:rPr>
              <a:t>t</a:t>
            </a:r>
            <a:r>
              <a:rPr sz="2100" spc="-50" dirty="0">
                <a:solidFill>
                  <a:srgbClr val="464652"/>
                </a:solidFill>
                <a:latin typeface="Times New Roman"/>
                <a:cs typeface="Times New Roman"/>
              </a:rPr>
              <a:t> </a:t>
            </a:r>
            <a:r>
              <a:rPr sz="2100" dirty="0">
                <a:solidFill>
                  <a:srgbClr val="464652"/>
                </a:solidFill>
                <a:latin typeface="Calibri"/>
                <a:cs typeface="Calibri"/>
              </a:rPr>
              <a:t>and</a:t>
            </a:r>
            <a:r>
              <a:rPr sz="2100" spc="-65" dirty="0">
                <a:solidFill>
                  <a:srgbClr val="464652"/>
                </a:solidFill>
                <a:latin typeface="Times New Roman"/>
                <a:cs typeface="Times New Roman"/>
              </a:rPr>
              <a:t> </a:t>
            </a:r>
            <a:r>
              <a:rPr sz="2100" spc="-5" dirty="0">
                <a:solidFill>
                  <a:srgbClr val="464652"/>
                </a:solidFill>
                <a:latin typeface="Calibri"/>
                <a:cs typeface="Calibri"/>
              </a:rPr>
              <a:t>p</a:t>
            </a:r>
            <a:r>
              <a:rPr sz="2100" dirty="0">
                <a:solidFill>
                  <a:srgbClr val="464652"/>
                </a:solidFill>
                <a:latin typeface="Calibri"/>
                <a:cs typeface="Calibri"/>
              </a:rPr>
              <a:t>lace</a:t>
            </a:r>
            <a:r>
              <a:rPr sz="2100" spc="-65" dirty="0">
                <a:solidFill>
                  <a:srgbClr val="464652"/>
                </a:solidFill>
                <a:latin typeface="Times New Roman"/>
                <a:cs typeface="Times New Roman"/>
              </a:rPr>
              <a:t> </a:t>
            </a:r>
            <a:r>
              <a:rPr sz="2100" dirty="0">
                <a:solidFill>
                  <a:srgbClr val="464652"/>
                </a:solidFill>
                <a:latin typeface="Calibri"/>
                <a:cs typeface="Calibri"/>
              </a:rPr>
              <a:t>it</a:t>
            </a:r>
            <a:r>
              <a:rPr sz="2100" spc="-50" dirty="0">
                <a:solidFill>
                  <a:srgbClr val="464652"/>
                </a:solidFill>
                <a:latin typeface="Times New Roman"/>
                <a:cs typeface="Times New Roman"/>
              </a:rPr>
              <a:t> </a:t>
            </a:r>
            <a:r>
              <a:rPr sz="2100" spc="-5" dirty="0">
                <a:solidFill>
                  <a:srgbClr val="464652"/>
                </a:solidFill>
                <a:latin typeface="Calibri"/>
                <a:cs typeface="Calibri"/>
              </a:rPr>
              <a:t>nea</a:t>
            </a:r>
            <a:r>
              <a:rPr sz="2100" dirty="0">
                <a:solidFill>
                  <a:srgbClr val="464652"/>
                </a:solidFill>
                <a:latin typeface="Calibri"/>
                <a:cs typeface="Calibri"/>
              </a:rPr>
              <a:t>r</a:t>
            </a:r>
            <a:r>
              <a:rPr sz="2100" spc="-40" dirty="0">
                <a:solidFill>
                  <a:srgbClr val="464652"/>
                </a:solidFill>
                <a:latin typeface="Times New Roman"/>
                <a:cs typeface="Times New Roman"/>
              </a:rPr>
              <a:t> </a:t>
            </a:r>
            <a:r>
              <a:rPr sz="2100" dirty="0">
                <a:solidFill>
                  <a:srgbClr val="464652"/>
                </a:solidFill>
                <a:latin typeface="Calibri"/>
                <a:cs typeface="Calibri"/>
              </a:rPr>
              <a:t>the</a:t>
            </a:r>
            <a:r>
              <a:rPr sz="2100" spc="-50" dirty="0">
                <a:solidFill>
                  <a:srgbClr val="464652"/>
                </a:solidFill>
                <a:latin typeface="Times New Roman"/>
                <a:cs typeface="Times New Roman"/>
              </a:rPr>
              <a:t> </a:t>
            </a:r>
            <a:r>
              <a:rPr sz="2100" spc="-30" dirty="0">
                <a:solidFill>
                  <a:srgbClr val="464652"/>
                </a:solidFill>
                <a:latin typeface="Calibri"/>
                <a:cs typeface="Calibri"/>
              </a:rPr>
              <a:t>t</a:t>
            </a:r>
            <a:r>
              <a:rPr sz="2100" spc="-5" dirty="0">
                <a:solidFill>
                  <a:srgbClr val="464652"/>
                </a:solidFill>
                <a:latin typeface="Calibri"/>
                <a:cs typeface="Calibri"/>
              </a:rPr>
              <a:t>o</a:t>
            </a:r>
            <a:r>
              <a:rPr sz="2100" dirty="0">
                <a:solidFill>
                  <a:srgbClr val="464652"/>
                </a:solidFill>
                <a:latin typeface="Calibri"/>
                <a:cs typeface="Calibri"/>
              </a:rPr>
              <a:t>p</a:t>
            </a:r>
            <a:r>
              <a:rPr sz="2100" spc="-65" dirty="0">
                <a:solidFill>
                  <a:srgbClr val="464652"/>
                </a:solidFill>
                <a:latin typeface="Times New Roman"/>
                <a:cs typeface="Times New Roman"/>
              </a:rPr>
              <a:t> </a:t>
            </a:r>
            <a:r>
              <a:rPr sz="2100" spc="-5" dirty="0">
                <a:solidFill>
                  <a:srgbClr val="464652"/>
                </a:solidFill>
                <a:latin typeface="Calibri"/>
                <a:cs typeface="Calibri"/>
              </a:rPr>
              <a:t>o</a:t>
            </a:r>
            <a:r>
              <a:rPr sz="2100" dirty="0">
                <a:solidFill>
                  <a:srgbClr val="464652"/>
                </a:solidFill>
                <a:latin typeface="Calibri"/>
                <a:cs typeface="Calibri"/>
              </a:rPr>
              <a:t>f</a:t>
            </a:r>
            <a:r>
              <a:rPr sz="2100" spc="-45" dirty="0">
                <a:solidFill>
                  <a:srgbClr val="464652"/>
                </a:solidFill>
                <a:latin typeface="Times New Roman"/>
                <a:cs typeface="Times New Roman"/>
              </a:rPr>
              <a:t> </a:t>
            </a:r>
            <a:r>
              <a:rPr sz="2100" dirty="0">
                <a:solidFill>
                  <a:srgbClr val="464652"/>
                </a:solidFill>
                <a:latin typeface="Calibri"/>
                <a:cs typeface="Calibri"/>
              </a:rPr>
              <a:t>the</a:t>
            </a:r>
            <a:endParaRPr sz="2100">
              <a:latin typeface="Calibri"/>
              <a:cs typeface="Calibri"/>
            </a:endParaRPr>
          </a:p>
          <a:p>
            <a:pPr marL="560705">
              <a:lnSpc>
                <a:spcPct val="100000"/>
              </a:lnSpc>
            </a:pPr>
            <a:r>
              <a:rPr sz="2100" dirty="0">
                <a:solidFill>
                  <a:srgbClr val="464652"/>
                </a:solidFill>
                <a:latin typeface="Calibri"/>
                <a:cs typeface="Calibri"/>
              </a:rPr>
              <a:t>l</a:t>
            </a:r>
            <a:r>
              <a:rPr sz="2100" spc="-40" dirty="0">
                <a:solidFill>
                  <a:srgbClr val="464652"/>
                </a:solidFill>
                <a:latin typeface="Calibri"/>
                <a:cs typeface="Calibri"/>
              </a:rPr>
              <a:t>ay</a:t>
            </a:r>
            <a:r>
              <a:rPr sz="2100" spc="-5" dirty="0">
                <a:solidFill>
                  <a:srgbClr val="464652"/>
                </a:solidFill>
                <a:latin typeface="Calibri"/>
                <a:cs typeface="Calibri"/>
              </a:rPr>
              <a:t>out</a:t>
            </a:r>
            <a:r>
              <a:rPr sz="2100" dirty="0">
                <a:solidFill>
                  <a:srgbClr val="464652"/>
                </a:solidFill>
                <a:latin typeface="Calibri"/>
                <a:cs typeface="Calibri"/>
              </a:rPr>
              <a:t>,</a:t>
            </a:r>
            <a:r>
              <a:rPr sz="2100" spc="-60" dirty="0">
                <a:solidFill>
                  <a:srgbClr val="464652"/>
                </a:solidFill>
                <a:latin typeface="Times New Roman"/>
                <a:cs typeface="Times New Roman"/>
              </a:rPr>
              <a:t> </a:t>
            </a:r>
            <a:r>
              <a:rPr sz="2100" spc="-20" dirty="0">
                <a:solidFill>
                  <a:srgbClr val="464652"/>
                </a:solidFill>
                <a:latin typeface="Calibri"/>
                <a:cs typeface="Calibri"/>
              </a:rPr>
              <a:t>nea</a:t>
            </a:r>
            <a:r>
              <a:rPr sz="2100" spc="-10" dirty="0">
                <a:solidFill>
                  <a:srgbClr val="464652"/>
                </a:solidFill>
                <a:latin typeface="Calibri"/>
                <a:cs typeface="Calibri"/>
              </a:rPr>
              <a:t>r</a:t>
            </a:r>
            <a:r>
              <a:rPr sz="2100" spc="-45" dirty="0">
                <a:solidFill>
                  <a:srgbClr val="464652"/>
                </a:solidFill>
                <a:latin typeface="Times New Roman"/>
                <a:cs typeface="Times New Roman"/>
              </a:rPr>
              <a:t> </a:t>
            </a:r>
            <a:r>
              <a:rPr sz="2100" spc="-10" dirty="0">
                <a:solidFill>
                  <a:srgbClr val="464652"/>
                </a:solidFill>
                <a:latin typeface="Calibri"/>
                <a:cs typeface="Calibri"/>
              </a:rPr>
              <a:t>the</a:t>
            </a:r>
            <a:r>
              <a:rPr sz="2100" spc="-55" dirty="0">
                <a:solidFill>
                  <a:srgbClr val="464652"/>
                </a:solidFill>
                <a:latin typeface="Times New Roman"/>
                <a:cs typeface="Times New Roman"/>
              </a:rPr>
              <a:t> </a:t>
            </a:r>
            <a:r>
              <a:rPr sz="2100" spc="-10" dirty="0">
                <a:solidFill>
                  <a:srgbClr val="464652"/>
                </a:solidFill>
                <a:latin typeface="Calibri"/>
                <a:cs typeface="Calibri"/>
              </a:rPr>
              <a:t>ce</a:t>
            </a:r>
            <a:r>
              <a:rPr sz="2100" spc="-40" dirty="0">
                <a:solidFill>
                  <a:srgbClr val="464652"/>
                </a:solidFill>
                <a:latin typeface="Calibri"/>
                <a:cs typeface="Calibri"/>
              </a:rPr>
              <a:t>n</a:t>
            </a:r>
            <a:r>
              <a:rPr sz="2100" spc="-30" dirty="0">
                <a:solidFill>
                  <a:srgbClr val="464652"/>
                </a:solidFill>
                <a:latin typeface="Calibri"/>
                <a:cs typeface="Calibri"/>
              </a:rPr>
              <a:t>t</a:t>
            </a:r>
            <a:r>
              <a:rPr sz="2100" spc="-10" dirty="0">
                <a:solidFill>
                  <a:srgbClr val="464652"/>
                </a:solidFill>
                <a:latin typeface="Calibri"/>
                <a:cs typeface="Calibri"/>
              </a:rPr>
              <a:t>er</a:t>
            </a:r>
            <a:r>
              <a:rPr sz="2100" spc="-55" dirty="0">
                <a:solidFill>
                  <a:srgbClr val="464652"/>
                </a:solidFill>
                <a:latin typeface="Times New Roman"/>
                <a:cs typeface="Times New Roman"/>
              </a:rPr>
              <a:t> </a:t>
            </a:r>
            <a:r>
              <a:rPr sz="2100" spc="-5" dirty="0">
                <a:solidFill>
                  <a:srgbClr val="464652"/>
                </a:solidFill>
                <a:latin typeface="Calibri"/>
                <a:cs typeface="Calibri"/>
              </a:rPr>
              <a:t>s</a:t>
            </a:r>
            <a:r>
              <a:rPr sz="2100" dirty="0">
                <a:solidFill>
                  <a:srgbClr val="464652"/>
                </a:solidFill>
                <a:latin typeface="Calibri"/>
                <a:cs typeface="Calibri"/>
              </a:rPr>
              <a:t>o</a:t>
            </a:r>
            <a:r>
              <a:rPr sz="2100" spc="-45" dirty="0">
                <a:solidFill>
                  <a:srgbClr val="464652"/>
                </a:solidFill>
                <a:latin typeface="Times New Roman"/>
                <a:cs typeface="Times New Roman"/>
              </a:rPr>
              <a:t> </a:t>
            </a:r>
            <a:r>
              <a:rPr sz="2100" dirty="0">
                <a:solidFill>
                  <a:srgbClr val="464652"/>
                </a:solidFill>
                <a:latin typeface="Calibri"/>
                <a:cs typeface="Calibri"/>
              </a:rPr>
              <a:t>i</a:t>
            </a:r>
            <a:r>
              <a:rPr sz="2100" spc="-10" dirty="0">
                <a:solidFill>
                  <a:srgbClr val="464652"/>
                </a:solidFill>
                <a:latin typeface="Calibri"/>
                <a:cs typeface="Calibri"/>
              </a:rPr>
              <a:t>t</a:t>
            </a:r>
            <a:r>
              <a:rPr sz="2100" spc="-50" dirty="0">
                <a:solidFill>
                  <a:srgbClr val="464652"/>
                </a:solidFill>
                <a:latin typeface="Times New Roman"/>
                <a:cs typeface="Times New Roman"/>
              </a:rPr>
              <a:t> </a:t>
            </a:r>
            <a:r>
              <a:rPr sz="2100" spc="-5" dirty="0">
                <a:solidFill>
                  <a:srgbClr val="464652"/>
                </a:solidFill>
                <a:latin typeface="Calibri"/>
                <a:cs typeface="Calibri"/>
              </a:rPr>
              <a:t>sna</a:t>
            </a:r>
            <a:r>
              <a:rPr sz="2100" spc="-15" dirty="0">
                <a:solidFill>
                  <a:srgbClr val="464652"/>
                </a:solidFill>
                <a:latin typeface="Calibri"/>
                <a:cs typeface="Calibri"/>
              </a:rPr>
              <a:t>p</a:t>
            </a:r>
            <a:r>
              <a:rPr sz="2100" dirty="0">
                <a:solidFill>
                  <a:srgbClr val="464652"/>
                </a:solidFill>
                <a:latin typeface="Calibri"/>
                <a:cs typeface="Calibri"/>
              </a:rPr>
              <a:t>s</a:t>
            </a:r>
            <a:r>
              <a:rPr sz="2100" spc="-65" dirty="0">
                <a:solidFill>
                  <a:srgbClr val="464652"/>
                </a:solidFill>
                <a:latin typeface="Times New Roman"/>
                <a:cs typeface="Times New Roman"/>
              </a:rPr>
              <a:t> </a:t>
            </a:r>
            <a:r>
              <a:rPr sz="2100" spc="-30" dirty="0">
                <a:solidFill>
                  <a:srgbClr val="464652"/>
                </a:solidFill>
                <a:latin typeface="Calibri"/>
                <a:cs typeface="Calibri"/>
              </a:rPr>
              <a:t>t</a:t>
            </a:r>
            <a:r>
              <a:rPr sz="2100" dirty="0">
                <a:solidFill>
                  <a:srgbClr val="464652"/>
                </a:solidFill>
                <a:latin typeface="Calibri"/>
                <a:cs typeface="Calibri"/>
              </a:rPr>
              <a:t>o</a:t>
            </a:r>
            <a:r>
              <a:rPr sz="2100" spc="-55" dirty="0">
                <a:solidFill>
                  <a:srgbClr val="464652"/>
                </a:solidFill>
                <a:latin typeface="Times New Roman"/>
                <a:cs typeface="Times New Roman"/>
              </a:rPr>
              <a:t> </a:t>
            </a:r>
            <a:r>
              <a:rPr sz="2100" spc="-10" dirty="0">
                <a:solidFill>
                  <a:srgbClr val="464652"/>
                </a:solidFill>
                <a:latin typeface="Calibri"/>
                <a:cs typeface="Calibri"/>
              </a:rPr>
              <a:t>t</a:t>
            </a:r>
            <a:r>
              <a:rPr sz="2100" spc="-20" dirty="0">
                <a:solidFill>
                  <a:srgbClr val="464652"/>
                </a:solidFill>
                <a:latin typeface="Calibri"/>
                <a:cs typeface="Calibri"/>
              </a:rPr>
              <a:t>h</a:t>
            </a:r>
            <a:r>
              <a:rPr sz="2100" spc="-15" dirty="0">
                <a:solidFill>
                  <a:srgbClr val="464652"/>
                </a:solidFill>
                <a:latin typeface="Calibri"/>
                <a:cs typeface="Calibri"/>
              </a:rPr>
              <a:t>e</a:t>
            </a:r>
            <a:r>
              <a:rPr sz="2100" spc="-55" dirty="0">
                <a:solidFill>
                  <a:srgbClr val="464652"/>
                </a:solidFill>
                <a:latin typeface="Times New Roman"/>
                <a:cs typeface="Times New Roman"/>
              </a:rPr>
              <a:t> </a:t>
            </a:r>
            <a:r>
              <a:rPr sz="2100" spc="-35" dirty="0">
                <a:solidFill>
                  <a:srgbClr val="464652"/>
                </a:solidFill>
                <a:latin typeface="Calibri"/>
                <a:cs typeface="Calibri"/>
              </a:rPr>
              <a:t>v</a:t>
            </a:r>
            <a:r>
              <a:rPr sz="2100" spc="-10" dirty="0">
                <a:solidFill>
                  <a:srgbClr val="464652"/>
                </a:solidFill>
                <a:latin typeface="Calibri"/>
                <a:cs typeface="Calibri"/>
              </a:rPr>
              <a:t>erti</a:t>
            </a:r>
            <a:r>
              <a:rPr sz="2100" spc="-25" dirty="0">
                <a:solidFill>
                  <a:srgbClr val="464652"/>
                </a:solidFill>
                <a:latin typeface="Calibri"/>
                <a:cs typeface="Calibri"/>
              </a:rPr>
              <a:t>c</a:t>
            </a:r>
            <a:r>
              <a:rPr sz="2100" dirty="0">
                <a:solidFill>
                  <a:srgbClr val="464652"/>
                </a:solidFill>
                <a:latin typeface="Calibri"/>
                <a:cs typeface="Calibri"/>
              </a:rPr>
              <a:t>al</a:t>
            </a:r>
            <a:r>
              <a:rPr sz="2100" spc="-35" dirty="0">
                <a:solidFill>
                  <a:srgbClr val="464652"/>
                </a:solidFill>
                <a:latin typeface="Times New Roman"/>
                <a:cs typeface="Times New Roman"/>
              </a:rPr>
              <a:t> </a:t>
            </a:r>
            <a:r>
              <a:rPr sz="2100" dirty="0">
                <a:solidFill>
                  <a:srgbClr val="464652"/>
                </a:solidFill>
                <a:latin typeface="Calibri"/>
                <a:cs typeface="Calibri"/>
              </a:rPr>
              <a:t>li</a:t>
            </a:r>
            <a:r>
              <a:rPr sz="2100" spc="-20" dirty="0">
                <a:solidFill>
                  <a:srgbClr val="464652"/>
                </a:solidFill>
                <a:latin typeface="Calibri"/>
                <a:cs typeface="Calibri"/>
              </a:rPr>
              <a:t>n</a:t>
            </a:r>
            <a:r>
              <a:rPr sz="2100" spc="-15" dirty="0">
                <a:solidFill>
                  <a:srgbClr val="464652"/>
                </a:solidFill>
                <a:latin typeface="Calibri"/>
                <a:cs typeface="Calibri"/>
              </a:rPr>
              <a:t>e</a:t>
            </a:r>
            <a:r>
              <a:rPr sz="2100" spc="-45" dirty="0">
                <a:solidFill>
                  <a:srgbClr val="464652"/>
                </a:solidFill>
                <a:latin typeface="Times New Roman"/>
                <a:cs typeface="Times New Roman"/>
              </a:rPr>
              <a:t> </a:t>
            </a:r>
            <a:r>
              <a:rPr sz="2100" dirty="0">
                <a:solidFill>
                  <a:srgbClr val="464652"/>
                </a:solidFill>
                <a:latin typeface="Calibri"/>
                <a:cs typeface="Calibri"/>
              </a:rPr>
              <a:t>th</a:t>
            </a:r>
            <a:r>
              <a:rPr sz="2100" spc="-20" dirty="0">
                <a:solidFill>
                  <a:srgbClr val="464652"/>
                </a:solidFill>
                <a:latin typeface="Calibri"/>
                <a:cs typeface="Calibri"/>
              </a:rPr>
              <a:t>a</a:t>
            </a:r>
            <a:r>
              <a:rPr sz="2100" spc="-10" dirty="0">
                <a:solidFill>
                  <a:srgbClr val="464652"/>
                </a:solidFill>
                <a:latin typeface="Calibri"/>
                <a:cs typeface="Calibri"/>
              </a:rPr>
              <a:t>t</a:t>
            </a:r>
            <a:r>
              <a:rPr sz="2100" spc="-65" dirty="0">
                <a:solidFill>
                  <a:srgbClr val="464652"/>
                </a:solidFill>
                <a:latin typeface="Times New Roman"/>
                <a:cs typeface="Times New Roman"/>
              </a:rPr>
              <a:t> </a:t>
            </a:r>
            <a:r>
              <a:rPr sz="2100" dirty="0">
                <a:solidFill>
                  <a:srgbClr val="464652"/>
                </a:solidFill>
                <a:latin typeface="Calibri"/>
                <a:cs typeface="Calibri"/>
              </a:rPr>
              <a:t>appe</a:t>
            </a:r>
            <a:r>
              <a:rPr sz="2100" spc="-5" dirty="0">
                <a:solidFill>
                  <a:srgbClr val="464652"/>
                </a:solidFill>
                <a:latin typeface="Calibri"/>
                <a:cs typeface="Calibri"/>
              </a:rPr>
              <a:t>a</a:t>
            </a:r>
            <a:r>
              <a:rPr sz="2100" spc="-190" dirty="0">
                <a:solidFill>
                  <a:srgbClr val="464652"/>
                </a:solidFill>
                <a:latin typeface="Calibri"/>
                <a:cs typeface="Calibri"/>
              </a:rPr>
              <a:t>r</a:t>
            </a:r>
            <a:r>
              <a:rPr sz="2100" spc="-10" dirty="0">
                <a:solidFill>
                  <a:srgbClr val="464652"/>
                </a:solidFill>
                <a:latin typeface="Calibri"/>
                <a:cs typeface="Calibri"/>
              </a:rPr>
              <a:t>,</a:t>
            </a:r>
            <a:r>
              <a:rPr sz="2100" spc="-65" dirty="0">
                <a:solidFill>
                  <a:srgbClr val="464652"/>
                </a:solidFill>
                <a:latin typeface="Times New Roman"/>
                <a:cs typeface="Times New Roman"/>
              </a:rPr>
              <a:t> </a:t>
            </a:r>
            <a:r>
              <a:rPr sz="2100" dirty="0">
                <a:solidFill>
                  <a:srgbClr val="464652"/>
                </a:solidFill>
                <a:latin typeface="Calibri"/>
                <a:cs typeface="Calibri"/>
              </a:rPr>
              <a:t>and</a:t>
            </a:r>
            <a:r>
              <a:rPr sz="2100" spc="-65" dirty="0">
                <a:solidFill>
                  <a:srgbClr val="464652"/>
                </a:solidFill>
                <a:latin typeface="Times New Roman"/>
                <a:cs typeface="Times New Roman"/>
              </a:rPr>
              <a:t> </a:t>
            </a:r>
            <a:r>
              <a:rPr sz="2100" dirty="0">
                <a:solidFill>
                  <a:srgbClr val="464652"/>
                </a:solidFill>
                <a:latin typeface="Calibri"/>
                <a:cs typeface="Calibri"/>
              </a:rPr>
              <a:t>then</a:t>
            </a:r>
            <a:r>
              <a:rPr sz="2100" spc="-55" dirty="0">
                <a:solidFill>
                  <a:srgbClr val="464652"/>
                </a:solidFill>
                <a:latin typeface="Times New Roman"/>
                <a:cs typeface="Times New Roman"/>
              </a:rPr>
              <a:t> </a:t>
            </a:r>
            <a:r>
              <a:rPr sz="2100" spc="-5" dirty="0">
                <a:solidFill>
                  <a:srgbClr val="464652"/>
                </a:solidFill>
                <a:latin typeface="Calibri"/>
                <a:cs typeface="Calibri"/>
              </a:rPr>
              <a:t>d</a:t>
            </a:r>
            <a:r>
              <a:rPr sz="2100" spc="-35" dirty="0">
                <a:solidFill>
                  <a:srgbClr val="464652"/>
                </a:solidFill>
                <a:latin typeface="Calibri"/>
                <a:cs typeface="Calibri"/>
              </a:rPr>
              <a:t>r</a:t>
            </a:r>
            <a:r>
              <a:rPr sz="2100" spc="-5" dirty="0">
                <a:solidFill>
                  <a:srgbClr val="464652"/>
                </a:solidFill>
                <a:latin typeface="Calibri"/>
                <a:cs typeface="Calibri"/>
              </a:rPr>
              <a:t>o</a:t>
            </a:r>
            <a:r>
              <a:rPr sz="2100" dirty="0">
                <a:solidFill>
                  <a:srgbClr val="464652"/>
                </a:solidFill>
                <a:latin typeface="Calibri"/>
                <a:cs typeface="Calibri"/>
              </a:rPr>
              <a:t>p</a:t>
            </a:r>
            <a:r>
              <a:rPr sz="2100" spc="-55" dirty="0">
                <a:solidFill>
                  <a:srgbClr val="464652"/>
                </a:solidFill>
                <a:latin typeface="Times New Roman"/>
                <a:cs typeface="Times New Roman"/>
              </a:rPr>
              <a:t> </a:t>
            </a:r>
            <a:r>
              <a:rPr sz="2100" dirty="0">
                <a:solidFill>
                  <a:srgbClr val="464652"/>
                </a:solidFill>
                <a:latin typeface="Calibri"/>
                <a:cs typeface="Calibri"/>
              </a:rPr>
              <a:t>i</a:t>
            </a:r>
            <a:r>
              <a:rPr sz="2100" spc="-10" dirty="0">
                <a:solidFill>
                  <a:srgbClr val="464652"/>
                </a:solidFill>
                <a:latin typeface="Calibri"/>
                <a:cs typeface="Calibri"/>
              </a:rPr>
              <a:t>t</a:t>
            </a:r>
            <a:endParaRPr sz="2100">
              <a:latin typeface="Calibri"/>
              <a:cs typeface="Calibri"/>
            </a:endParaRPr>
          </a:p>
          <a:p>
            <a:pPr marL="287020">
              <a:lnSpc>
                <a:spcPct val="100000"/>
              </a:lnSpc>
              <a:spcBef>
                <a:spcPts val="490"/>
              </a:spcBef>
              <a:tabLst>
                <a:tab pos="560705" algn="l"/>
              </a:tabLst>
            </a:pPr>
            <a:r>
              <a:rPr sz="1600" spc="-10" dirty="0">
                <a:solidFill>
                  <a:srgbClr val="9EB8CD"/>
                </a:solidFill>
                <a:latin typeface="Wingdings 3"/>
                <a:cs typeface="Wingdings 3"/>
              </a:rPr>
              <a:t></a:t>
            </a:r>
            <a:r>
              <a:rPr sz="1600" spc="-10" dirty="0">
                <a:solidFill>
                  <a:srgbClr val="9EB8CD"/>
                </a:solidFill>
                <a:latin typeface="Times New Roman"/>
                <a:cs typeface="Times New Roman"/>
              </a:rPr>
              <a:t>	</a:t>
            </a:r>
            <a:r>
              <a:rPr sz="2100" spc="-15" dirty="0">
                <a:solidFill>
                  <a:srgbClr val="464652"/>
                </a:solidFill>
                <a:latin typeface="Calibri"/>
                <a:cs typeface="Calibri"/>
              </a:rPr>
              <a:t>Au</a:t>
            </a:r>
            <a:r>
              <a:rPr sz="2100" spc="-35" dirty="0">
                <a:solidFill>
                  <a:srgbClr val="464652"/>
                </a:solidFill>
                <a:latin typeface="Calibri"/>
                <a:cs typeface="Calibri"/>
              </a:rPr>
              <a:t>t</a:t>
            </a:r>
            <a:r>
              <a:rPr sz="2100" spc="-5" dirty="0">
                <a:solidFill>
                  <a:srgbClr val="464652"/>
                </a:solidFill>
                <a:latin typeface="Calibri"/>
                <a:cs typeface="Calibri"/>
              </a:rPr>
              <a:t>o</a:t>
            </a:r>
            <a:r>
              <a:rPr sz="2100" spc="-15" dirty="0">
                <a:solidFill>
                  <a:srgbClr val="464652"/>
                </a:solidFill>
                <a:latin typeface="Calibri"/>
                <a:cs typeface="Calibri"/>
              </a:rPr>
              <a:t>c</a:t>
            </a:r>
            <a:r>
              <a:rPr sz="2100" spc="-5" dirty="0">
                <a:solidFill>
                  <a:srgbClr val="464652"/>
                </a:solidFill>
                <a:latin typeface="Calibri"/>
                <a:cs typeface="Calibri"/>
              </a:rPr>
              <a:t>onnec</a:t>
            </a:r>
            <a:r>
              <a:rPr sz="2100" dirty="0">
                <a:solidFill>
                  <a:srgbClr val="464652"/>
                </a:solidFill>
                <a:latin typeface="Calibri"/>
                <a:cs typeface="Calibri"/>
              </a:rPr>
              <a:t>t</a:t>
            </a:r>
            <a:r>
              <a:rPr sz="2100" spc="-65" dirty="0">
                <a:solidFill>
                  <a:srgbClr val="464652"/>
                </a:solidFill>
                <a:latin typeface="Times New Roman"/>
                <a:cs typeface="Times New Roman"/>
              </a:rPr>
              <a:t> </a:t>
            </a:r>
            <a:r>
              <a:rPr sz="2100" dirty="0">
                <a:solidFill>
                  <a:srgbClr val="464652"/>
                </a:solidFill>
                <a:latin typeface="Calibri"/>
                <a:cs typeface="Calibri"/>
              </a:rPr>
              <a:t>adds</a:t>
            </a:r>
            <a:r>
              <a:rPr sz="2100" spc="-60" dirty="0">
                <a:solidFill>
                  <a:srgbClr val="464652"/>
                </a:solidFill>
                <a:latin typeface="Times New Roman"/>
                <a:cs typeface="Times New Roman"/>
              </a:rPr>
              <a:t> </a:t>
            </a:r>
            <a:r>
              <a:rPr sz="2100" spc="-25" dirty="0">
                <a:solidFill>
                  <a:srgbClr val="464652"/>
                </a:solidFill>
                <a:latin typeface="Calibri"/>
                <a:cs typeface="Calibri"/>
              </a:rPr>
              <a:t>c</a:t>
            </a:r>
            <a:r>
              <a:rPr sz="2100" spc="-5" dirty="0">
                <a:solidFill>
                  <a:srgbClr val="464652"/>
                </a:solidFill>
                <a:latin typeface="Calibri"/>
                <a:cs typeface="Calibri"/>
              </a:rPr>
              <a:t>on</a:t>
            </a:r>
            <a:r>
              <a:rPr sz="2100" spc="-30" dirty="0">
                <a:solidFill>
                  <a:srgbClr val="464652"/>
                </a:solidFill>
                <a:latin typeface="Calibri"/>
                <a:cs typeface="Calibri"/>
              </a:rPr>
              <a:t>s</a:t>
            </a:r>
            <a:r>
              <a:rPr sz="2100" spc="-10" dirty="0">
                <a:solidFill>
                  <a:srgbClr val="464652"/>
                </a:solidFill>
                <a:latin typeface="Calibri"/>
                <a:cs typeface="Calibri"/>
              </a:rPr>
              <a:t>t</a:t>
            </a:r>
            <a:r>
              <a:rPr sz="2100" spc="-55" dirty="0">
                <a:solidFill>
                  <a:srgbClr val="464652"/>
                </a:solidFill>
                <a:latin typeface="Calibri"/>
                <a:cs typeface="Calibri"/>
              </a:rPr>
              <a:t>r</a:t>
            </a:r>
            <a:r>
              <a:rPr sz="2100" dirty="0">
                <a:solidFill>
                  <a:srgbClr val="464652"/>
                </a:solidFill>
                <a:latin typeface="Calibri"/>
                <a:cs typeface="Calibri"/>
              </a:rPr>
              <a:t>ai</a:t>
            </a:r>
            <a:r>
              <a:rPr sz="2100" spc="-25" dirty="0">
                <a:solidFill>
                  <a:srgbClr val="464652"/>
                </a:solidFill>
                <a:latin typeface="Calibri"/>
                <a:cs typeface="Calibri"/>
              </a:rPr>
              <a:t>n</a:t>
            </a:r>
            <a:r>
              <a:rPr sz="2100" dirty="0">
                <a:solidFill>
                  <a:srgbClr val="464652"/>
                </a:solidFill>
                <a:latin typeface="Calibri"/>
                <a:cs typeface="Calibri"/>
              </a:rPr>
              <a:t>ts</a:t>
            </a:r>
            <a:r>
              <a:rPr sz="2100" spc="-40" dirty="0">
                <a:solidFill>
                  <a:srgbClr val="464652"/>
                </a:solidFill>
                <a:latin typeface="Times New Roman"/>
                <a:cs typeface="Times New Roman"/>
              </a:rPr>
              <a:t> </a:t>
            </a:r>
            <a:r>
              <a:rPr sz="2100" spc="-30" dirty="0">
                <a:solidFill>
                  <a:srgbClr val="464652"/>
                </a:solidFill>
                <a:latin typeface="Calibri"/>
                <a:cs typeface="Calibri"/>
              </a:rPr>
              <a:t>t</a:t>
            </a:r>
            <a:r>
              <a:rPr sz="2100" dirty="0">
                <a:solidFill>
                  <a:srgbClr val="464652"/>
                </a:solidFill>
                <a:latin typeface="Calibri"/>
                <a:cs typeface="Calibri"/>
              </a:rPr>
              <a:t>o</a:t>
            </a:r>
            <a:r>
              <a:rPr sz="2100" spc="-60" dirty="0">
                <a:solidFill>
                  <a:srgbClr val="464652"/>
                </a:solidFill>
                <a:latin typeface="Times New Roman"/>
                <a:cs typeface="Times New Roman"/>
              </a:rPr>
              <a:t> </a:t>
            </a:r>
            <a:r>
              <a:rPr sz="2100" spc="-5" dirty="0">
                <a:solidFill>
                  <a:srgbClr val="464652"/>
                </a:solidFill>
                <a:latin typeface="Calibri"/>
                <a:cs typeface="Calibri"/>
              </a:rPr>
              <a:t>p</a:t>
            </a:r>
            <a:r>
              <a:rPr sz="2100" dirty="0">
                <a:solidFill>
                  <a:srgbClr val="464652"/>
                </a:solidFill>
                <a:latin typeface="Calibri"/>
                <a:cs typeface="Calibri"/>
              </a:rPr>
              <a:t>l</a:t>
            </a:r>
            <a:r>
              <a:rPr sz="2100" spc="-10" dirty="0">
                <a:solidFill>
                  <a:srgbClr val="464652"/>
                </a:solidFill>
                <a:latin typeface="Calibri"/>
                <a:cs typeface="Calibri"/>
              </a:rPr>
              <a:t>ace</a:t>
            </a:r>
            <a:r>
              <a:rPr sz="2100" spc="-50" dirty="0">
                <a:solidFill>
                  <a:srgbClr val="464652"/>
                </a:solidFill>
                <a:latin typeface="Times New Roman"/>
                <a:cs typeface="Times New Roman"/>
              </a:rPr>
              <a:t> </a:t>
            </a:r>
            <a:r>
              <a:rPr sz="2100" spc="-5" dirty="0">
                <a:solidFill>
                  <a:srgbClr val="464652"/>
                </a:solidFill>
                <a:latin typeface="Calibri"/>
                <a:cs typeface="Calibri"/>
              </a:rPr>
              <a:t>t</a:t>
            </a:r>
            <a:r>
              <a:rPr sz="2100" spc="-20" dirty="0">
                <a:solidFill>
                  <a:srgbClr val="464652"/>
                </a:solidFill>
                <a:latin typeface="Calibri"/>
                <a:cs typeface="Calibri"/>
              </a:rPr>
              <a:t>h</a:t>
            </a:r>
            <a:r>
              <a:rPr sz="2100" spc="-15" dirty="0">
                <a:solidFill>
                  <a:srgbClr val="464652"/>
                </a:solidFill>
                <a:latin typeface="Calibri"/>
                <a:cs typeface="Calibri"/>
              </a:rPr>
              <a:t>e</a:t>
            </a:r>
            <a:r>
              <a:rPr sz="2100" spc="-55" dirty="0">
                <a:solidFill>
                  <a:srgbClr val="464652"/>
                </a:solidFill>
                <a:latin typeface="Times New Roman"/>
                <a:cs typeface="Times New Roman"/>
              </a:rPr>
              <a:t> </a:t>
            </a:r>
            <a:r>
              <a:rPr sz="2100" dirty="0">
                <a:solidFill>
                  <a:srgbClr val="464652"/>
                </a:solidFill>
                <a:latin typeface="Calibri"/>
                <a:cs typeface="Calibri"/>
              </a:rPr>
              <a:t>vi</a:t>
            </a:r>
            <a:r>
              <a:rPr sz="2100" spc="-35" dirty="0">
                <a:solidFill>
                  <a:srgbClr val="464652"/>
                </a:solidFill>
                <a:latin typeface="Calibri"/>
                <a:cs typeface="Calibri"/>
              </a:rPr>
              <a:t>e</a:t>
            </a:r>
            <a:r>
              <a:rPr sz="2100" spc="-15" dirty="0">
                <a:solidFill>
                  <a:srgbClr val="464652"/>
                </a:solidFill>
                <a:latin typeface="Calibri"/>
                <a:cs typeface="Calibri"/>
              </a:rPr>
              <a:t>w</a:t>
            </a:r>
            <a:r>
              <a:rPr sz="2100" spc="-40" dirty="0">
                <a:solidFill>
                  <a:srgbClr val="464652"/>
                </a:solidFill>
                <a:latin typeface="Times New Roman"/>
                <a:cs typeface="Times New Roman"/>
              </a:rPr>
              <a:t> </a:t>
            </a:r>
            <a:r>
              <a:rPr sz="2100" dirty="0">
                <a:solidFill>
                  <a:srgbClr val="464652"/>
                </a:solidFill>
                <a:latin typeface="Calibri"/>
                <a:cs typeface="Calibri"/>
              </a:rPr>
              <a:t>in</a:t>
            </a:r>
            <a:r>
              <a:rPr sz="2100" spc="-55" dirty="0">
                <a:solidFill>
                  <a:srgbClr val="464652"/>
                </a:solidFill>
                <a:latin typeface="Times New Roman"/>
                <a:cs typeface="Times New Roman"/>
              </a:rPr>
              <a:t> </a:t>
            </a:r>
            <a:r>
              <a:rPr sz="2100" spc="-5" dirty="0">
                <a:solidFill>
                  <a:srgbClr val="464652"/>
                </a:solidFill>
                <a:latin typeface="Calibri"/>
                <a:cs typeface="Calibri"/>
              </a:rPr>
              <a:t>t</a:t>
            </a:r>
            <a:r>
              <a:rPr sz="2100" spc="-20" dirty="0">
                <a:solidFill>
                  <a:srgbClr val="464652"/>
                </a:solidFill>
                <a:latin typeface="Calibri"/>
                <a:cs typeface="Calibri"/>
              </a:rPr>
              <a:t>h</a:t>
            </a:r>
            <a:r>
              <a:rPr sz="2100" spc="-15" dirty="0">
                <a:solidFill>
                  <a:srgbClr val="464652"/>
                </a:solidFill>
                <a:latin typeface="Calibri"/>
                <a:cs typeface="Calibri"/>
              </a:rPr>
              <a:t>e</a:t>
            </a:r>
            <a:r>
              <a:rPr sz="2100" spc="-55" dirty="0">
                <a:solidFill>
                  <a:srgbClr val="464652"/>
                </a:solidFill>
                <a:latin typeface="Times New Roman"/>
                <a:cs typeface="Times New Roman"/>
              </a:rPr>
              <a:t> </a:t>
            </a:r>
            <a:r>
              <a:rPr sz="2100" spc="-5" dirty="0">
                <a:solidFill>
                  <a:srgbClr val="464652"/>
                </a:solidFill>
                <a:latin typeface="Calibri"/>
                <a:cs typeface="Calibri"/>
              </a:rPr>
              <a:t>hor</a:t>
            </a:r>
            <a:r>
              <a:rPr sz="2100" dirty="0">
                <a:solidFill>
                  <a:srgbClr val="464652"/>
                </a:solidFill>
                <a:latin typeface="Calibri"/>
                <a:cs typeface="Calibri"/>
              </a:rPr>
              <a:t>i</a:t>
            </a:r>
            <a:r>
              <a:rPr sz="2100" spc="-55" dirty="0">
                <a:solidFill>
                  <a:srgbClr val="464652"/>
                </a:solidFill>
                <a:latin typeface="Calibri"/>
                <a:cs typeface="Calibri"/>
              </a:rPr>
              <a:t>z</a:t>
            </a:r>
            <a:r>
              <a:rPr sz="2100" spc="-5" dirty="0">
                <a:solidFill>
                  <a:srgbClr val="464652"/>
                </a:solidFill>
                <a:latin typeface="Calibri"/>
                <a:cs typeface="Calibri"/>
              </a:rPr>
              <a:t>o</a:t>
            </a:r>
            <a:r>
              <a:rPr sz="2100" spc="-30" dirty="0">
                <a:solidFill>
                  <a:srgbClr val="464652"/>
                </a:solidFill>
                <a:latin typeface="Calibri"/>
                <a:cs typeface="Calibri"/>
              </a:rPr>
              <a:t>nt</a:t>
            </a:r>
            <a:r>
              <a:rPr sz="2100" dirty="0">
                <a:solidFill>
                  <a:srgbClr val="464652"/>
                </a:solidFill>
                <a:latin typeface="Calibri"/>
                <a:cs typeface="Calibri"/>
              </a:rPr>
              <a:t>al</a:t>
            </a:r>
            <a:r>
              <a:rPr sz="2100" spc="-35" dirty="0">
                <a:solidFill>
                  <a:srgbClr val="464652"/>
                </a:solidFill>
                <a:latin typeface="Times New Roman"/>
                <a:cs typeface="Times New Roman"/>
              </a:rPr>
              <a:t> </a:t>
            </a:r>
            <a:r>
              <a:rPr sz="2100" spc="-10" dirty="0">
                <a:solidFill>
                  <a:srgbClr val="464652"/>
                </a:solidFill>
                <a:latin typeface="Calibri"/>
                <a:cs typeface="Calibri"/>
              </a:rPr>
              <a:t>ce</a:t>
            </a:r>
            <a:r>
              <a:rPr sz="2100" spc="-45" dirty="0">
                <a:solidFill>
                  <a:srgbClr val="464652"/>
                </a:solidFill>
                <a:latin typeface="Calibri"/>
                <a:cs typeface="Calibri"/>
              </a:rPr>
              <a:t>n</a:t>
            </a:r>
            <a:r>
              <a:rPr sz="2100" spc="-30" dirty="0">
                <a:solidFill>
                  <a:srgbClr val="464652"/>
                </a:solidFill>
                <a:latin typeface="Calibri"/>
                <a:cs typeface="Calibri"/>
              </a:rPr>
              <a:t>t</a:t>
            </a:r>
            <a:r>
              <a:rPr sz="2100" spc="-10" dirty="0">
                <a:solidFill>
                  <a:srgbClr val="464652"/>
                </a:solidFill>
                <a:latin typeface="Calibri"/>
                <a:cs typeface="Calibri"/>
              </a:rPr>
              <a:t>er</a:t>
            </a:r>
            <a:endParaRPr sz="2100">
              <a:latin typeface="Calibri"/>
              <a:cs typeface="Calibri"/>
            </a:endParaRPr>
          </a:p>
        </p:txBody>
      </p:sp>
      <p:sp>
        <p:nvSpPr>
          <p:cNvPr id="4" name="object 4"/>
          <p:cNvSpPr/>
          <p:nvPr/>
        </p:nvSpPr>
        <p:spPr>
          <a:xfrm>
            <a:off x="4452731" y="4155859"/>
            <a:ext cx="3714750" cy="149542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97614" y="2604013"/>
            <a:ext cx="238125" cy="20002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492746" y="6417440"/>
            <a:ext cx="140335" cy="203835"/>
          </a:xfrm>
          <a:prstGeom prst="rect">
            <a:avLst/>
          </a:prstGeom>
        </p:spPr>
        <p:txBody>
          <a:bodyPr vert="horz" wrap="square" lIns="0" tIns="0" rIns="0" bIns="0" rtlCol="0">
            <a:spAutoFit/>
          </a:bodyPr>
          <a:lstStyle/>
          <a:p>
            <a:pPr marL="25400">
              <a:lnSpc>
                <a:spcPct val="100000"/>
              </a:lnSpc>
            </a:pPr>
            <a:fld id="{81D60167-4931-47E6-BA6A-407CBD079E47}" type="slidenum">
              <a:rPr sz="1400" dirty="0">
                <a:solidFill>
                  <a:srgbClr val="DDE9EC"/>
                </a:solidFill>
                <a:latin typeface="Gill Sans MT"/>
                <a:cs typeface="Gill Sans MT"/>
              </a:rPr>
              <a:t>7</a:t>
            </a:fld>
            <a:endParaRPr sz="1400">
              <a:latin typeface="Gill Sans MT"/>
              <a:cs typeface="Gill Sans MT"/>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D</a:t>
            </a:r>
            <a:r>
              <a:rPr dirty="0"/>
              <a:t>i</a:t>
            </a:r>
            <a:r>
              <a:rPr spc="-15" dirty="0"/>
              <a:t>s</a:t>
            </a:r>
            <a:r>
              <a:rPr spc="-5" dirty="0"/>
              <a:t>p</a:t>
            </a:r>
            <a:r>
              <a:rPr dirty="0"/>
              <a:t>l</a:t>
            </a:r>
            <a:r>
              <a:rPr spc="-70" dirty="0"/>
              <a:t>a</a:t>
            </a:r>
            <a:r>
              <a:rPr dirty="0"/>
              <a:t>y</a:t>
            </a:r>
            <a:r>
              <a:rPr spc="-60" dirty="0">
                <a:latin typeface="Times New Roman"/>
                <a:cs typeface="Times New Roman"/>
              </a:rPr>
              <a:t> </a:t>
            </a:r>
            <a:r>
              <a:rPr dirty="0"/>
              <a:t>the</a:t>
            </a:r>
            <a:r>
              <a:rPr spc="-80" dirty="0">
                <a:latin typeface="Times New Roman"/>
                <a:cs typeface="Times New Roman"/>
              </a:rPr>
              <a:t> </a:t>
            </a:r>
            <a:r>
              <a:rPr dirty="0"/>
              <a:t>Mes</a:t>
            </a:r>
            <a:r>
              <a:rPr spc="-15" dirty="0"/>
              <a:t>s</a:t>
            </a:r>
            <a:r>
              <a:rPr dirty="0"/>
              <a:t>a</a:t>
            </a:r>
            <a:r>
              <a:rPr spc="-20" dirty="0"/>
              <a:t>g</a:t>
            </a:r>
            <a:r>
              <a:rPr dirty="0"/>
              <a:t>e</a:t>
            </a:r>
          </a:p>
        </p:txBody>
      </p:sp>
      <p:sp>
        <p:nvSpPr>
          <p:cNvPr id="3" name="object 3"/>
          <p:cNvSpPr txBox="1"/>
          <p:nvPr/>
        </p:nvSpPr>
        <p:spPr>
          <a:xfrm>
            <a:off x="688340" y="1308857"/>
            <a:ext cx="10339070" cy="330200"/>
          </a:xfrm>
          <a:prstGeom prst="rect">
            <a:avLst/>
          </a:prstGeom>
        </p:spPr>
        <p:txBody>
          <a:bodyPr vert="horz" wrap="square" lIns="0" tIns="0" rIns="0" bIns="0" rtlCol="0">
            <a:spAutoFit/>
          </a:bodyPr>
          <a:lstStyle/>
          <a:p>
            <a:pPr marL="12700">
              <a:lnSpc>
                <a:spcPct val="100000"/>
              </a:lnSpc>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5" dirty="0">
                <a:latin typeface="Calibri"/>
                <a:cs typeface="Calibri"/>
              </a:rPr>
              <a:t>I</a:t>
            </a:r>
            <a:r>
              <a:rPr sz="2400" dirty="0">
                <a:latin typeface="Calibri"/>
                <a:cs typeface="Calibri"/>
              </a:rPr>
              <a:t>n</a:t>
            </a:r>
            <a:r>
              <a:rPr sz="2400" spc="-75" dirty="0">
                <a:latin typeface="Times New Roman"/>
                <a:cs typeface="Times New Roman"/>
              </a:rPr>
              <a:t> </a:t>
            </a:r>
            <a:r>
              <a:rPr sz="2400" spc="-5" dirty="0">
                <a:latin typeface="Calibri"/>
                <a:cs typeface="Calibri"/>
              </a:rPr>
              <a:t>D</a:t>
            </a:r>
            <a:r>
              <a:rPr sz="2400" dirty="0">
                <a:latin typeface="Calibri"/>
                <a:cs typeface="Calibri"/>
              </a:rPr>
              <a:t>i</a:t>
            </a:r>
            <a:r>
              <a:rPr sz="2400" spc="-5" dirty="0">
                <a:latin typeface="Calibri"/>
                <a:cs typeface="Calibri"/>
              </a:rPr>
              <a:t>sp</a:t>
            </a:r>
            <a:r>
              <a:rPr sz="2400" dirty="0">
                <a:latin typeface="Calibri"/>
                <a:cs typeface="Calibri"/>
              </a:rPr>
              <a:t>l</a:t>
            </a:r>
            <a:r>
              <a:rPr sz="2400" spc="-50" dirty="0">
                <a:latin typeface="Calibri"/>
                <a:cs typeface="Calibri"/>
              </a:rPr>
              <a:t>a</a:t>
            </a:r>
            <a:r>
              <a:rPr sz="2400" spc="-20" dirty="0">
                <a:latin typeface="Calibri"/>
                <a:cs typeface="Calibri"/>
              </a:rPr>
              <a:t>yM</a:t>
            </a:r>
            <a:r>
              <a:rPr sz="2400" spc="-10" dirty="0">
                <a:latin typeface="Calibri"/>
                <a:cs typeface="Calibri"/>
              </a:rPr>
              <a:t>e</a:t>
            </a:r>
            <a:r>
              <a:rPr sz="2400" spc="-15" dirty="0">
                <a:latin typeface="Calibri"/>
                <a:cs typeface="Calibri"/>
              </a:rPr>
              <a:t>ssa</a:t>
            </a:r>
            <a:r>
              <a:rPr sz="2400" spc="-45" dirty="0">
                <a:latin typeface="Calibri"/>
                <a:cs typeface="Calibri"/>
              </a:rPr>
              <a:t>g</a:t>
            </a:r>
            <a:r>
              <a:rPr sz="2400" spc="-15" dirty="0">
                <a:latin typeface="Calibri"/>
                <a:cs typeface="Calibri"/>
              </a:rPr>
              <a:t>e</a:t>
            </a:r>
            <a:r>
              <a:rPr sz="2400" spc="-10" dirty="0">
                <a:latin typeface="Calibri"/>
                <a:cs typeface="Calibri"/>
              </a:rPr>
              <a:t>A</a:t>
            </a:r>
            <a:r>
              <a:rPr sz="2400" dirty="0">
                <a:latin typeface="Calibri"/>
                <a:cs typeface="Calibri"/>
              </a:rPr>
              <a:t>ctivi</a:t>
            </a:r>
            <a:r>
              <a:rPr sz="2400" spc="-10" dirty="0">
                <a:latin typeface="Calibri"/>
                <a:cs typeface="Calibri"/>
              </a:rPr>
              <a:t>t</a:t>
            </a:r>
            <a:r>
              <a:rPr sz="2400" spc="-170" dirty="0">
                <a:latin typeface="Calibri"/>
                <a:cs typeface="Calibri"/>
              </a:rPr>
              <a:t>y</a:t>
            </a:r>
            <a:r>
              <a:rPr sz="2400" spc="-5" dirty="0">
                <a:latin typeface="Calibri"/>
                <a:cs typeface="Calibri"/>
              </a:rPr>
              <a:t>.j</a:t>
            </a:r>
            <a:r>
              <a:rPr sz="2400" spc="-40" dirty="0">
                <a:latin typeface="Calibri"/>
                <a:cs typeface="Calibri"/>
              </a:rPr>
              <a:t>a</a:t>
            </a:r>
            <a:r>
              <a:rPr sz="2400" spc="-55" dirty="0">
                <a:latin typeface="Calibri"/>
                <a:cs typeface="Calibri"/>
              </a:rPr>
              <a:t>v</a:t>
            </a:r>
            <a:r>
              <a:rPr sz="2400" spc="-10" dirty="0">
                <a:latin typeface="Calibri"/>
                <a:cs typeface="Calibri"/>
              </a:rPr>
              <a:t>a,</a:t>
            </a:r>
            <a:r>
              <a:rPr sz="2400" spc="-85" dirty="0">
                <a:latin typeface="Times New Roman"/>
                <a:cs typeface="Times New Roman"/>
              </a:rPr>
              <a:t> </a:t>
            </a:r>
            <a:r>
              <a:rPr sz="2400" dirty="0">
                <a:latin typeface="Calibri"/>
                <a:cs typeface="Calibri"/>
              </a:rPr>
              <a:t>add</a:t>
            </a:r>
            <a:r>
              <a:rPr sz="2400" spc="-60"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spc="-50" dirty="0">
                <a:latin typeface="Calibri"/>
                <a:cs typeface="Calibri"/>
              </a:rPr>
              <a:t>f</a:t>
            </a:r>
            <a:r>
              <a:rPr sz="2400" spc="-5" dirty="0">
                <a:latin typeface="Calibri"/>
                <a:cs typeface="Calibri"/>
              </a:rPr>
              <a:t>o</a:t>
            </a:r>
            <a:r>
              <a:rPr sz="2400" dirty="0">
                <a:latin typeface="Calibri"/>
                <a:cs typeface="Calibri"/>
              </a:rPr>
              <a:t>ll</a:t>
            </a:r>
            <a:r>
              <a:rPr sz="2400" spc="-25" dirty="0">
                <a:latin typeface="Calibri"/>
                <a:cs typeface="Calibri"/>
              </a:rPr>
              <a:t>o</a:t>
            </a:r>
            <a:r>
              <a:rPr sz="2400" dirty="0">
                <a:latin typeface="Calibri"/>
                <a:cs typeface="Calibri"/>
              </a:rPr>
              <a:t>wi</a:t>
            </a:r>
            <a:r>
              <a:rPr sz="2400" spc="-5" dirty="0">
                <a:latin typeface="Calibri"/>
                <a:cs typeface="Calibri"/>
              </a:rPr>
              <a:t>n</a:t>
            </a:r>
            <a:r>
              <a:rPr sz="2400" dirty="0">
                <a:latin typeface="Calibri"/>
                <a:cs typeface="Calibri"/>
              </a:rPr>
              <a:t>g</a:t>
            </a:r>
            <a:r>
              <a:rPr sz="2400" spc="-60" dirty="0">
                <a:latin typeface="Times New Roman"/>
                <a:cs typeface="Times New Roman"/>
              </a:rPr>
              <a:t> </a:t>
            </a:r>
            <a:r>
              <a:rPr sz="2400" spc="-40" dirty="0">
                <a:latin typeface="Calibri"/>
                <a:cs typeface="Calibri"/>
              </a:rPr>
              <a:t>c</a:t>
            </a:r>
            <a:r>
              <a:rPr sz="2400" spc="-5" dirty="0">
                <a:latin typeface="Calibri"/>
                <a:cs typeface="Calibri"/>
              </a:rPr>
              <a:t>od</a:t>
            </a:r>
            <a:r>
              <a:rPr sz="2400" dirty="0">
                <a:latin typeface="Calibri"/>
                <a:cs typeface="Calibri"/>
              </a:rPr>
              <a:t>e</a:t>
            </a:r>
            <a:r>
              <a:rPr sz="2400" spc="-55" dirty="0">
                <a:latin typeface="Times New Roman"/>
                <a:cs typeface="Times New Roman"/>
              </a:rPr>
              <a:t> </a:t>
            </a:r>
            <a:r>
              <a:rPr sz="2400" spc="-40" dirty="0">
                <a:latin typeface="Calibri"/>
                <a:cs typeface="Calibri"/>
              </a:rPr>
              <a:t>t</a:t>
            </a:r>
            <a:r>
              <a:rPr sz="2400" dirty="0">
                <a:latin typeface="Calibri"/>
                <a:cs typeface="Calibri"/>
              </a:rPr>
              <a:t>o</a:t>
            </a:r>
            <a:r>
              <a:rPr sz="2400" spc="-60" dirty="0">
                <a:latin typeface="Times New Roman"/>
                <a:cs typeface="Times New Roman"/>
              </a:rPr>
              <a:t> </a:t>
            </a:r>
            <a:r>
              <a:rPr sz="2400" spc="-20" dirty="0">
                <a:latin typeface="Calibri"/>
                <a:cs typeface="Calibri"/>
              </a:rPr>
              <a:t>th</a:t>
            </a:r>
            <a:r>
              <a:rPr sz="2400" spc="-15" dirty="0">
                <a:latin typeface="Calibri"/>
                <a:cs typeface="Calibri"/>
              </a:rPr>
              <a:t>e</a:t>
            </a:r>
            <a:r>
              <a:rPr sz="2400" spc="-55" dirty="0">
                <a:latin typeface="Times New Roman"/>
                <a:cs typeface="Times New Roman"/>
              </a:rPr>
              <a:t> </a:t>
            </a:r>
            <a:r>
              <a:rPr sz="2400" spc="-5" dirty="0">
                <a:latin typeface="Calibri"/>
                <a:cs typeface="Calibri"/>
              </a:rPr>
              <a:t>onC</a:t>
            </a:r>
            <a:r>
              <a:rPr sz="2400" spc="-35" dirty="0">
                <a:latin typeface="Calibri"/>
                <a:cs typeface="Calibri"/>
              </a:rPr>
              <a:t>r</a:t>
            </a:r>
            <a:r>
              <a:rPr sz="2400" spc="-15" dirty="0">
                <a:latin typeface="Calibri"/>
                <a:cs typeface="Calibri"/>
              </a:rPr>
              <a:t>e</a:t>
            </a:r>
            <a:r>
              <a:rPr sz="2400" spc="-35" dirty="0">
                <a:latin typeface="Calibri"/>
                <a:cs typeface="Calibri"/>
              </a:rPr>
              <a:t>at</a:t>
            </a:r>
            <a:r>
              <a:rPr sz="2400" spc="-10" dirty="0">
                <a:latin typeface="Calibri"/>
                <a:cs typeface="Calibri"/>
              </a:rPr>
              <a:t>e</a:t>
            </a:r>
            <a:r>
              <a:rPr sz="2400" dirty="0">
                <a:latin typeface="Calibri"/>
                <a:cs typeface="Calibri"/>
              </a:rPr>
              <a:t>()</a:t>
            </a:r>
            <a:r>
              <a:rPr sz="2400" spc="-80" dirty="0">
                <a:latin typeface="Times New Roman"/>
                <a:cs typeface="Times New Roman"/>
              </a:rPr>
              <a:t> </a:t>
            </a:r>
            <a:r>
              <a:rPr sz="2400" dirty="0">
                <a:latin typeface="Calibri"/>
                <a:cs typeface="Calibri"/>
              </a:rPr>
              <a:t>meth</a:t>
            </a:r>
            <a:r>
              <a:rPr sz="2400" spc="-15" dirty="0">
                <a:latin typeface="Calibri"/>
                <a:cs typeface="Calibri"/>
              </a:rPr>
              <a:t>od:</a:t>
            </a:r>
            <a:endParaRPr sz="2400">
              <a:latin typeface="Calibri"/>
              <a:cs typeface="Calibri"/>
            </a:endParaRPr>
          </a:p>
        </p:txBody>
      </p:sp>
      <p:sp>
        <p:nvSpPr>
          <p:cNvPr id="4" name="object 4"/>
          <p:cNvSpPr/>
          <p:nvPr/>
        </p:nvSpPr>
        <p:spPr>
          <a:xfrm>
            <a:off x="3479048" y="2031120"/>
            <a:ext cx="7700009" cy="3483610"/>
          </a:xfrm>
          <a:custGeom>
            <a:avLst/>
            <a:gdLst/>
            <a:ahLst/>
            <a:cxnLst/>
            <a:rect l="l" t="t" r="r" b="b"/>
            <a:pathLst>
              <a:path w="7700009" h="3483610">
                <a:moveTo>
                  <a:pt x="0" y="3483223"/>
                </a:moveTo>
                <a:lnTo>
                  <a:pt x="7699735" y="3483223"/>
                </a:lnTo>
                <a:lnTo>
                  <a:pt x="7699735" y="0"/>
                </a:lnTo>
                <a:lnTo>
                  <a:pt x="0" y="0"/>
                </a:lnTo>
                <a:lnTo>
                  <a:pt x="0" y="3483223"/>
                </a:lnTo>
                <a:close/>
              </a:path>
            </a:pathLst>
          </a:custGeom>
          <a:ln w="9524">
            <a:solidFill>
              <a:srgbClr val="AAAFC7"/>
            </a:solidFill>
          </a:ln>
        </p:spPr>
        <p:txBody>
          <a:bodyPr wrap="square" lIns="0" tIns="0" rIns="0" bIns="0" rtlCol="0"/>
          <a:lstStyle/>
          <a:p>
            <a:endParaRPr/>
          </a:p>
        </p:txBody>
      </p:sp>
      <p:sp>
        <p:nvSpPr>
          <p:cNvPr id="5" name="object 5"/>
          <p:cNvSpPr txBox="1"/>
          <p:nvPr/>
        </p:nvSpPr>
        <p:spPr>
          <a:xfrm>
            <a:off x="3558034" y="2108209"/>
            <a:ext cx="5826760" cy="177800"/>
          </a:xfrm>
          <a:prstGeom prst="rect">
            <a:avLst/>
          </a:prstGeom>
        </p:spPr>
        <p:txBody>
          <a:bodyPr vert="horz" wrap="square" lIns="0" tIns="0" rIns="0" bIns="0" rtlCol="0">
            <a:spAutoFit/>
          </a:bodyPr>
          <a:lstStyle/>
          <a:p>
            <a:pPr marL="12700">
              <a:lnSpc>
                <a:spcPct val="100000"/>
              </a:lnSpc>
            </a:pPr>
            <a:r>
              <a:rPr sz="1200" b="1" spc="-5" dirty="0">
                <a:solidFill>
                  <a:srgbClr val="00007F"/>
                </a:solidFill>
                <a:latin typeface="Courier New"/>
                <a:cs typeface="Courier New"/>
              </a:rPr>
              <a:t>pu</a:t>
            </a:r>
            <a:r>
              <a:rPr sz="1200" b="1" spc="10" dirty="0">
                <a:solidFill>
                  <a:srgbClr val="00007F"/>
                </a:solidFill>
                <a:latin typeface="Courier New"/>
                <a:cs typeface="Courier New"/>
              </a:rPr>
              <a:t>b</a:t>
            </a:r>
            <a:r>
              <a:rPr sz="1200" b="1" spc="-5" dirty="0">
                <a:solidFill>
                  <a:srgbClr val="00007F"/>
                </a:solidFill>
                <a:latin typeface="Courier New"/>
                <a:cs typeface="Courier New"/>
              </a:rPr>
              <a:t>li</a:t>
            </a:r>
            <a:r>
              <a:rPr sz="1200" b="1" dirty="0">
                <a:solidFill>
                  <a:srgbClr val="00007F"/>
                </a:solidFill>
                <a:latin typeface="Courier New"/>
                <a:cs typeface="Courier New"/>
              </a:rPr>
              <a:t>c</a:t>
            </a:r>
            <a:r>
              <a:rPr sz="1200" b="1" dirty="0">
                <a:solidFill>
                  <a:srgbClr val="00007F"/>
                </a:solidFill>
                <a:latin typeface="Times New Roman"/>
                <a:cs typeface="Times New Roman"/>
              </a:rPr>
              <a:t> </a:t>
            </a:r>
            <a:r>
              <a:rPr sz="1200" b="1" spc="130" dirty="0">
                <a:solidFill>
                  <a:srgbClr val="00007F"/>
                </a:solidFill>
                <a:latin typeface="Times New Roman"/>
                <a:cs typeface="Times New Roman"/>
              </a:rPr>
              <a:t> </a:t>
            </a:r>
            <a:r>
              <a:rPr sz="1200" b="1" spc="10" dirty="0">
                <a:solidFill>
                  <a:srgbClr val="00007F"/>
                </a:solidFill>
                <a:latin typeface="Courier New"/>
                <a:cs typeface="Courier New"/>
              </a:rPr>
              <a:t>c</a:t>
            </a:r>
            <a:r>
              <a:rPr sz="1200" b="1" spc="-5" dirty="0">
                <a:solidFill>
                  <a:srgbClr val="00007F"/>
                </a:solidFill>
                <a:latin typeface="Courier New"/>
                <a:cs typeface="Courier New"/>
              </a:rPr>
              <a:t>l</a:t>
            </a:r>
            <a:r>
              <a:rPr sz="1200" b="1" spc="10" dirty="0">
                <a:solidFill>
                  <a:srgbClr val="00007F"/>
                </a:solidFill>
                <a:latin typeface="Courier New"/>
                <a:cs typeface="Courier New"/>
              </a:rPr>
              <a:t>a</a:t>
            </a:r>
            <a:r>
              <a:rPr sz="1200" b="1" spc="-5" dirty="0">
                <a:solidFill>
                  <a:srgbClr val="00007F"/>
                </a:solidFill>
                <a:latin typeface="Courier New"/>
                <a:cs typeface="Courier New"/>
              </a:rPr>
              <a:t>s</a:t>
            </a:r>
            <a:r>
              <a:rPr sz="1200" b="1" dirty="0">
                <a:solidFill>
                  <a:srgbClr val="00007F"/>
                </a:solidFill>
                <a:latin typeface="Courier New"/>
                <a:cs typeface="Courier New"/>
              </a:rPr>
              <a:t>s</a:t>
            </a:r>
            <a:r>
              <a:rPr sz="1200" b="1" dirty="0">
                <a:solidFill>
                  <a:srgbClr val="00007F"/>
                </a:solidFill>
                <a:latin typeface="Times New Roman"/>
                <a:cs typeface="Times New Roman"/>
              </a:rPr>
              <a:t> </a:t>
            </a:r>
            <a:r>
              <a:rPr sz="1200" b="1" spc="135" dirty="0">
                <a:solidFill>
                  <a:srgbClr val="00007F"/>
                </a:solidFill>
                <a:latin typeface="Times New Roman"/>
                <a:cs typeface="Times New Roman"/>
              </a:rPr>
              <a:t> </a:t>
            </a:r>
            <a:r>
              <a:rPr sz="1200" spc="-5" dirty="0">
                <a:latin typeface="Courier New"/>
                <a:cs typeface="Courier New"/>
              </a:rPr>
              <a:t>D</a:t>
            </a:r>
            <a:r>
              <a:rPr sz="1200" spc="10" dirty="0">
                <a:latin typeface="Courier New"/>
                <a:cs typeface="Courier New"/>
              </a:rPr>
              <a:t>is</a:t>
            </a:r>
            <a:r>
              <a:rPr sz="1200" spc="-5" dirty="0">
                <a:latin typeface="Courier New"/>
                <a:cs typeface="Courier New"/>
              </a:rPr>
              <a:t>pl</a:t>
            </a:r>
            <a:r>
              <a:rPr sz="1200" spc="10" dirty="0">
                <a:latin typeface="Courier New"/>
                <a:cs typeface="Courier New"/>
              </a:rPr>
              <a:t>a</a:t>
            </a:r>
            <a:r>
              <a:rPr sz="1200" spc="-5" dirty="0">
                <a:latin typeface="Courier New"/>
                <a:cs typeface="Courier New"/>
              </a:rPr>
              <a:t>yM</a:t>
            </a:r>
            <a:r>
              <a:rPr sz="1200" spc="10" dirty="0">
                <a:latin typeface="Courier New"/>
                <a:cs typeface="Courier New"/>
              </a:rPr>
              <a:t>e</a:t>
            </a:r>
            <a:r>
              <a:rPr sz="1200" spc="-5" dirty="0">
                <a:latin typeface="Courier New"/>
                <a:cs typeface="Courier New"/>
              </a:rPr>
              <a:t>s</a:t>
            </a:r>
            <a:r>
              <a:rPr sz="1200" spc="10" dirty="0">
                <a:latin typeface="Courier New"/>
                <a:cs typeface="Courier New"/>
              </a:rPr>
              <a:t>s</a:t>
            </a:r>
            <a:r>
              <a:rPr sz="1200" spc="-5" dirty="0">
                <a:latin typeface="Courier New"/>
                <a:cs typeface="Courier New"/>
              </a:rPr>
              <a:t>a</a:t>
            </a:r>
            <a:r>
              <a:rPr sz="1200" spc="10" dirty="0">
                <a:latin typeface="Courier New"/>
                <a:cs typeface="Courier New"/>
              </a:rPr>
              <a:t>g</a:t>
            </a:r>
            <a:r>
              <a:rPr sz="1200" spc="-5" dirty="0">
                <a:latin typeface="Courier New"/>
                <a:cs typeface="Courier New"/>
              </a:rPr>
              <a:t>eA</a:t>
            </a:r>
            <a:r>
              <a:rPr sz="1200" spc="10" dirty="0">
                <a:latin typeface="Courier New"/>
                <a:cs typeface="Courier New"/>
              </a:rPr>
              <a:t>c</a:t>
            </a:r>
            <a:r>
              <a:rPr sz="1200" spc="-5" dirty="0">
                <a:latin typeface="Courier New"/>
                <a:cs typeface="Courier New"/>
              </a:rPr>
              <a:t>t</a:t>
            </a:r>
            <a:r>
              <a:rPr sz="1200" spc="10" dirty="0">
                <a:latin typeface="Courier New"/>
                <a:cs typeface="Courier New"/>
              </a:rPr>
              <a:t>iv</a:t>
            </a:r>
            <a:r>
              <a:rPr sz="1200" spc="-5" dirty="0">
                <a:latin typeface="Courier New"/>
                <a:cs typeface="Courier New"/>
              </a:rPr>
              <a:t>it</a:t>
            </a:r>
            <a:r>
              <a:rPr sz="1200" dirty="0">
                <a:latin typeface="Courier New"/>
                <a:cs typeface="Courier New"/>
              </a:rPr>
              <a:t>y</a:t>
            </a:r>
            <a:r>
              <a:rPr sz="1200" dirty="0">
                <a:latin typeface="Times New Roman"/>
                <a:cs typeface="Times New Roman"/>
              </a:rPr>
              <a:t> </a:t>
            </a:r>
            <a:r>
              <a:rPr sz="1200" spc="145" dirty="0">
                <a:latin typeface="Times New Roman"/>
                <a:cs typeface="Times New Roman"/>
              </a:rPr>
              <a:t> </a:t>
            </a:r>
            <a:r>
              <a:rPr sz="1200" b="1" spc="-5" dirty="0">
                <a:solidFill>
                  <a:srgbClr val="00007F"/>
                </a:solidFill>
                <a:latin typeface="Courier New"/>
                <a:cs typeface="Courier New"/>
              </a:rPr>
              <a:t>e</a:t>
            </a:r>
            <a:r>
              <a:rPr sz="1200" b="1" spc="10" dirty="0">
                <a:solidFill>
                  <a:srgbClr val="00007F"/>
                </a:solidFill>
                <a:latin typeface="Courier New"/>
                <a:cs typeface="Courier New"/>
              </a:rPr>
              <a:t>x</a:t>
            </a:r>
            <a:r>
              <a:rPr sz="1200" b="1" spc="-5" dirty="0">
                <a:solidFill>
                  <a:srgbClr val="00007F"/>
                </a:solidFill>
                <a:latin typeface="Courier New"/>
                <a:cs typeface="Courier New"/>
              </a:rPr>
              <a:t>t</a:t>
            </a:r>
            <a:r>
              <a:rPr sz="1200" b="1" spc="10" dirty="0">
                <a:solidFill>
                  <a:srgbClr val="00007F"/>
                </a:solidFill>
                <a:latin typeface="Courier New"/>
                <a:cs typeface="Courier New"/>
              </a:rPr>
              <a:t>e</a:t>
            </a:r>
            <a:r>
              <a:rPr sz="1200" b="1" spc="-5" dirty="0">
                <a:solidFill>
                  <a:srgbClr val="00007F"/>
                </a:solidFill>
                <a:latin typeface="Courier New"/>
                <a:cs typeface="Courier New"/>
              </a:rPr>
              <a:t>n</a:t>
            </a:r>
            <a:r>
              <a:rPr sz="1200" b="1" spc="10" dirty="0">
                <a:solidFill>
                  <a:srgbClr val="00007F"/>
                </a:solidFill>
                <a:latin typeface="Courier New"/>
                <a:cs typeface="Courier New"/>
              </a:rPr>
              <a:t>d</a:t>
            </a:r>
            <a:r>
              <a:rPr sz="1200" b="1" dirty="0">
                <a:solidFill>
                  <a:srgbClr val="00007F"/>
                </a:solidFill>
                <a:latin typeface="Courier New"/>
                <a:cs typeface="Courier New"/>
              </a:rPr>
              <a:t>s</a:t>
            </a:r>
            <a:r>
              <a:rPr sz="1200" b="1" dirty="0">
                <a:solidFill>
                  <a:srgbClr val="00007F"/>
                </a:solidFill>
                <a:latin typeface="Times New Roman"/>
                <a:cs typeface="Times New Roman"/>
              </a:rPr>
              <a:t> </a:t>
            </a:r>
            <a:r>
              <a:rPr sz="1200" b="1" spc="120" dirty="0">
                <a:solidFill>
                  <a:srgbClr val="00007F"/>
                </a:solidFill>
                <a:latin typeface="Times New Roman"/>
                <a:cs typeface="Times New Roman"/>
              </a:rPr>
              <a:t> </a:t>
            </a:r>
            <a:r>
              <a:rPr sz="1200" spc="10" dirty="0">
                <a:latin typeface="Courier New"/>
                <a:cs typeface="Courier New"/>
              </a:rPr>
              <a:t>A</a:t>
            </a:r>
            <a:r>
              <a:rPr sz="1200" spc="-5" dirty="0">
                <a:latin typeface="Courier New"/>
                <a:cs typeface="Courier New"/>
              </a:rPr>
              <a:t>p</a:t>
            </a:r>
            <a:r>
              <a:rPr sz="1200" spc="10" dirty="0">
                <a:latin typeface="Courier New"/>
                <a:cs typeface="Courier New"/>
              </a:rPr>
              <a:t>pC</a:t>
            </a:r>
            <a:r>
              <a:rPr sz="1200" spc="-5" dirty="0">
                <a:latin typeface="Courier New"/>
                <a:cs typeface="Courier New"/>
              </a:rPr>
              <a:t>om</a:t>
            </a:r>
            <a:r>
              <a:rPr sz="1200" spc="10" dirty="0">
                <a:latin typeface="Courier New"/>
                <a:cs typeface="Courier New"/>
              </a:rPr>
              <a:t>p</a:t>
            </a:r>
            <a:r>
              <a:rPr sz="1200" spc="-5" dirty="0">
                <a:latin typeface="Courier New"/>
                <a:cs typeface="Courier New"/>
              </a:rPr>
              <a:t>at</a:t>
            </a:r>
            <a:r>
              <a:rPr sz="1200" spc="10" dirty="0">
                <a:latin typeface="Courier New"/>
                <a:cs typeface="Courier New"/>
              </a:rPr>
              <a:t>A</a:t>
            </a:r>
            <a:r>
              <a:rPr sz="1200" spc="-5" dirty="0">
                <a:latin typeface="Courier New"/>
                <a:cs typeface="Courier New"/>
              </a:rPr>
              <a:t>c</a:t>
            </a:r>
            <a:r>
              <a:rPr sz="1200" spc="10" dirty="0">
                <a:latin typeface="Courier New"/>
                <a:cs typeface="Courier New"/>
              </a:rPr>
              <a:t>t</a:t>
            </a:r>
            <a:r>
              <a:rPr sz="1200" spc="-5" dirty="0">
                <a:latin typeface="Courier New"/>
                <a:cs typeface="Courier New"/>
              </a:rPr>
              <a:t>i</a:t>
            </a:r>
            <a:r>
              <a:rPr sz="1200" spc="10" dirty="0">
                <a:latin typeface="Courier New"/>
                <a:cs typeface="Courier New"/>
              </a:rPr>
              <a:t>v</a:t>
            </a:r>
            <a:r>
              <a:rPr sz="1200" spc="-5" dirty="0">
                <a:latin typeface="Courier New"/>
                <a:cs typeface="Courier New"/>
              </a:rPr>
              <a:t>it</a:t>
            </a:r>
            <a:r>
              <a:rPr sz="1200" dirty="0">
                <a:latin typeface="Courier New"/>
                <a:cs typeface="Courier New"/>
              </a:rPr>
              <a:t>y</a:t>
            </a:r>
            <a:r>
              <a:rPr sz="1200" dirty="0">
                <a:latin typeface="Times New Roman"/>
                <a:cs typeface="Times New Roman"/>
              </a:rPr>
              <a:t> </a:t>
            </a:r>
            <a:r>
              <a:rPr sz="1200" spc="140" dirty="0">
                <a:latin typeface="Times New Roman"/>
                <a:cs typeface="Times New Roman"/>
              </a:rPr>
              <a:t> </a:t>
            </a:r>
            <a:r>
              <a:rPr sz="1200" dirty="0">
                <a:latin typeface="Courier New"/>
                <a:cs typeface="Courier New"/>
              </a:rPr>
              <a:t>{</a:t>
            </a:r>
            <a:endParaRPr sz="1200">
              <a:latin typeface="Courier New"/>
              <a:cs typeface="Courier New"/>
            </a:endParaRPr>
          </a:p>
        </p:txBody>
      </p:sp>
      <p:sp>
        <p:nvSpPr>
          <p:cNvPr id="6" name="object 6"/>
          <p:cNvSpPr txBox="1"/>
          <p:nvPr/>
        </p:nvSpPr>
        <p:spPr>
          <a:xfrm>
            <a:off x="3925573" y="2528833"/>
            <a:ext cx="4998720" cy="808990"/>
          </a:xfrm>
          <a:prstGeom prst="rect">
            <a:avLst/>
          </a:prstGeom>
        </p:spPr>
        <p:txBody>
          <a:bodyPr vert="horz" wrap="square" lIns="0" tIns="0" rIns="0" bIns="0" rtlCol="0">
            <a:spAutoFit/>
          </a:bodyPr>
          <a:lstStyle/>
          <a:p>
            <a:pPr marL="12700">
              <a:lnSpc>
                <a:spcPct val="100000"/>
              </a:lnSpc>
            </a:pPr>
            <a:r>
              <a:rPr sz="1200" spc="-5" dirty="0">
                <a:solidFill>
                  <a:srgbClr val="7F7F00"/>
                </a:solidFill>
                <a:latin typeface="Courier New"/>
                <a:cs typeface="Courier New"/>
              </a:rPr>
              <a:t>@</a:t>
            </a:r>
            <a:r>
              <a:rPr sz="1200" spc="10" dirty="0">
                <a:solidFill>
                  <a:srgbClr val="7F7F00"/>
                </a:solidFill>
                <a:latin typeface="Courier New"/>
                <a:cs typeface="Courier New"/>
              </a:rPr>
              <a:t>O</a:t>
            </a:r>
            <a:r>
              <a:rPr sz="1200" spc="-5" dirty="0">
                <a:solidFill>
                  <a:srgbClr val="7F7F00"/>
                </a:solidFill>
                <a:latin typeface="Courier New"/>
                <a:cs typeface="Courier New"/>
              </a:rPr>
              <a:t>v</a:t>
            </a:r>
            <a:r>
              <a:rPr sz="1200" spc="10" dirty="0">
                <a:solidFill>
                  <a:srgbClr val="7F7F00"/>
                </a:solidFill>
                <a:latin typeface="Courier New"/>
                <a:cs typeface="Courier New"/>
              </a:rPr>
              <a:t>e</a:t>
            </a:r>
            <a:r>
              <a:rPr sz="1200" spc="-5" dirty="0">
                <a:solidFill>
                  <a:srgbClr val="7F7F00"/>
                </a:solidFill>
                <a:latin typeface="Courier New"/>
                <a:cs typeface="Courier New"/>
              </a:rPr>
              <a:t>r</a:t>
            </a:r>
            <a:r>
              <a:rPr sz="1200" spc="10" dirty="0">
                <a:solidFill>
                  <a:srgbClr val="7F7F00"/>
                </a:solidFill>
                <a:latin typeface="Courier New"/>
                <a:cs typeface="Courier New"/>
              </a:rPr>
              <a:t>r</a:t>
            </a:r>
            <a:r>
              <a:rPr sz="1200" spc="-5" dirty="0">
                <a:solidFill>
                  <a:srgbClr val="7F7F00"/>
                </a:solidFill>
                <a:latin typeface="Courier New"/>
                <a:cs typeface="Courier New"/>
              </a:rPr>
              <a:t>ide</a:t>
            </a:r>
            <a:endParaRPr sz="1200">
              <a:latin typeface="Courier New"/>
              <a:cs typeface="Courier New"/>
            </a:endParaRPr>
          </a:p>
          <a:p>
            <a:pPr marL="381000" marR="5080" indent="-368935">
              <a:lnSpc>
                <a:spcPct val="114999"/>
              </a:lnSpc>
            </a:pPr>
            <a:r>
              <a:rPr sz="1200" b="1" spc="-5" dirty="0">
                <a:solidFill>
                  <a:srgbClr val="00007F"/>
                </a:solidFill>
                <a:latin typeface="Courier New"/>
                <a:cs typeface="Courier New"/>
              </a:rPr>
              <a:t>p</a:t>
            </a:r>
            <a:r>
              <a:rPr sz="1200" b="1" spc="10" dirty="0">
                <a:solidFill>
                  <a:srgbClr val="00007F"/>
                </a:solidFill>
                <a:latin typeface="Courier New"/>
                <a:cs typeface="Courier New"/>
              </a:rPr>
              <a:t>r</a:t>
            </a:r>
            <a:r>
              <a:rPr sz="1200" b="1" spc="-5" dirty="0">
                <a:solidFill>
                  <a:srgbClr val="00007F"/>
                </a:solidFill>
                <a:latin typeface="Courier New"/>
                <a:cs typeface="Courier New"/>
              </a:rPr>
              <a:t>o</a:t>
            </a:r>
            <a:r>
              <a:rPr sz="1200" b="1" spc="10" dirty="0">
                <a:solidFill>
                  <a:srgbClr val="00007F"/>
                </a:solidFill>
                <a:latin typeface="Courier New"/>
                <a:cs typeface="Courier New"/>
              </a:rPr>
              <a:t>t</a:t>
            </a:r>
            <a:r>
              <a:rPr sz="1200" b="1" spc="-5" dirty="0">
                <a:solidFill>
                  <a:srgbClr val="00007F"/>
                </a:solidFill>
                <a:latin typeface="Courier New"/>
                <a:cs typeface="Courier New"/>
              </a:rPr>
              <a:t>e</a:t>
            </a:r>
            <a:r>
              <a:rPr sz="1200" b="1" spc="10" dirty="0">
                <a:solidFill>
                  <a:srgbClr val="00007F"/>
                </a:solidFill>
                <a:latin typeface="Courier New"/>
                <a:cs typeface="Courier New"/>
              </a:rPr>
              <a:t>c</a:t>
            </a:r>
            <a:r>
              <a:rPr sz="1200" b="1" spc="-5" dirty="0">
                <a:solidFill>
                  <a:srgbClr val="00007F"/>
                </a:solidFill>
                <a:latin typeface="Courier New"/>
                <a:cs typeface="Courier New"/>
              </a:rPr>
              <a:t>te</a:t>
            </a:r>
            <a:r>
              <a:rPr sz="1200" b="1" dirty="0">
                <a:solidFill>
                  <a:srgbClr val="00007F"/>
                </a:solidFill>
                <a:latin typeface="Courier New"/>
                <a:cs typeface="Courier New"/>
              </a:rPr>
              <a:t>d</a:t>
            </a:r>
            <a:r>
              <a:rPr sz="1200" b="1" dirty="0">
                <a:solidFill>
                  <a:srgbClr val="00007F"/>
                </a:solidFill>
                <a:latin typeface="Times New Roman"/>
                <a:cs typeface="Times New Roman"/>
              </a:rPr>
              <a:t> </a:t>
            </a:r>
            <a:r>
              <a:rPr sz="1200" b="1" spc="130" dirty="0">
                <a:solidFill>
                  <a:srgbClr val="00007F"/>
                </a:solidFill>
                <a:latin typeface="Times New Roman"/>
                <a:cs typeface="Times New Roman"/>
              </a:rPr>
              <a:t> </a:t>
            </a:r>
            <a:r>
              <a:rPr sz="1200" b="1" spc="10" dirty="0">
                <a:solidFill>
                  <a:srgbClr val="00007F"/>
                </a:solidFill>
                <a:latin typeface="Courier New"/>
                <a:cs typeface="Courier New"/>
              </a:rPr>
              <a:t>vo</a:t>
            </a:r>
            <a:r>
              <a:rPr sz="1200" b="1" spc="-5" dirty="0">
                <a:solidFill>
                  <a:srgbClr val="00007F"/>
                </a:solidFill>
                <a:latin typeface="Courier New"/>
                <a:cs typeface="Courier New"/>
              </a:rPr>
              <a:t>i</a:t>
            </a:r>
            <a:r>
              <a:rPr sz="1200" b="1" dirty="0">
                <a:solidFill>
                  <a:srgbClr val="00007F"/>
                </a:solidFill>
                <a:latin typeface="Courier New"/>
                <a:cs typeface="Courier New"/>
              </a:rPr>
              <a:t>d</a:t>
            </a:r>
            <a:r>
              <a:rPr sz="1200" b="1" dirty="0">
                <a:solidFill>
                  <a:srgbClr val="00007F"/>
                </a:solidFill>
                <a:latin typeface="Times New Roman"/>
                <a:cs typeface="Times New Roman"/>
              </a:rPr>
              <a:t> </a:t>
            </a:r>
            <a:r>
              <a:rPr sz="1200" b="1" spc="135" dirty="0">
                <a:solidFill>
                  <a:srgbClr val="00007F"/>
                </a:solidFill>
                <a:latin typeface="Times New Roman"/>
                <a:cs typeface="Times New Roman"/>
              </a:rPr>
              <a:t> </a:t>
            </a:r>
            <a:r>
              <a:rPr sz="1200" spc="-5" dirty="0">
                <a:latin typeface="Courier New"/>
                <a:cs typeface="Courier New"/>
              </a:rPr>
              <a:t>on</a:t>
            </a:r>
            <a:r>
              <a:rPr sz="1200" spc="10" dirty="0">
                <a:latin typeface="Courier New"/>
                <a:cs typeface="Courier New"/>
              </a:rPr>
              <a:t>C</a:t>
            </a:r>
            <a:r>
              <a:rPr sz="1200" spc="-5" dirty="0">
                <a:latin typeface="Courier New"/>
                <a:cs typeface="Courier New"/>
              </a:rPr>
              <a:t>r</a:t>
            </a:r>
            <a:r>
              <a:rPr sz="1200" spc="10" dirty="0">
                <a:latin typeface="Courier New"/>
                <a:cs typeface="Courier New"/>
              </a:rPr>
              <a:t>e</a:t>
            </a:r>
            <a:r>
              <a:rPr sz="1200" spc="-5" dirty="0">
                <a:latin typeface="Courier New"/>
                <a:cs typeface="Courier New"/>
              </a:rPr>
              <a:t>a</a:t>
            </a:r>
            <a:r>
              <a:rPr sz="1200" spc="10" dirty="0">
                <a:latin typeface="Courier New"/>
                <a:cs typeface="Courier New"/>
              </a:rPr>
              <a:t>t</a:t>
            </a:r>
            <a:r>
              <a:rPr sz="1200" dirty="0">
                <a:latin typeface="Courier New"/>
                <a:cs typeface="Courier New"/>
              </a:rPr>
              <a:t>e</a:t>
            </a:r>
            <a:r>
              <a:rPr sz="1200" spc="-5" dirty="0">
                <a:latin typeface="Courier New"/>
                <a:cs typeface="Courier New"/>
              </a:rPr>
              <a:t>(</a:t>
            </a:r>
            <a:r>
              <a:rPr sz="1200" spc="10" dirty="0">
                <a:latin typeface="Courier New"/>
                <a:cs typeface="Courier New"/>
              </a:rPr>
              <a:t>B</a:t>
            </a:r>
            <a:r>
              <a:rPr sz="1200" spc="-5" dirty="0">
                <a:latin typeface="Courier New"/>
                <a:cs typeface="Courier New"/>
              </a:rPr>
              <a:t>u</a:t>
            </a:r>
            <a:r>
              <a:rPr sz="1200" spc="10" dirty="0">
                <a:latin typeface="Courier New"/>
                <a:cs typeface="Courier New"/>
              </a:rPr>
              <a:t>nd</a:t>
            </a:r>
            <a:r>
              <a:rPr sz="1200" spc="-5" dirty="0">
                <a:latin typeface="Courier New"/>
                <a:cs typeface="Courier New"/>
              </a:rPr>
              <a:t>l</a:t>
            </a:r>
            <a:r>
              <a:rPr sz="1200" dirty="0">
                <a:latin typeface="Courier New"/>
                <a:cs typeface="Courier New"/>
              </a:rPr>
              <a:t>e</a:t>
            </a:r>
            <a:r>
              <a:rPr sz="1200" dirty="0">
                <a:latin typeface="Times New Roman"/>
                <a:cs typeface="Times New Roman"/>
              </a:rPr>
              <a:t> </a:t>
            </a:r>
            <a:r>
              <a:rPr sz="1200" spc="135" dirty="0">
                <a:latin typeface="Times New Roman"/>
                <a:cs typeface="Times New Roman"/>
              </a:rPr>
              <a:t> </a:t>
            </a:r>
            <a:r>
              <a:rPr sz="1200" spc="-5" dirty="0">
                <a:latin typeface="Courier New"/>
                <a:cs typeface="Courier New"/>
              </a:rPr>
              <a:t>sa</a:t>
            </a:r>
            <a:r>
              <a:rPr sz="1200" spc="10" dirty="0">
                <a:latin typeface="Courier New"/>
                <a:cs typeface="Courier New"/>
              </a:rPr>
              <a:t>v</a:t>
            </a:r>
            <a:r>
              <a:rPr sz="1200" spc="-5" dirty="0">
                <a:latin typeface="Courier New"/>
                <a:cs typeface="Courier New"/>
              </a:rPr>
              <a:t>e</a:t>
            </a:r>
            <a:r>
              <a:rPr sz="1200" spc="10" dirty="0">
                <a:latin typeface="Courier New"/>
                <a:cs typeface="Courier New"/>
              </a:rPr>
              <a:t>d</a:t>
            </a:r>
            <a:r>
              <a:rPr sz="1200" spc="-5" dirty="0">
                <a:latin typeface="Courier New"/>
                <a:cs typeface="Courier New"/>
              </a:rPr>
              <a:t>I</a:t>
            </a:r>
            <a:r>
              <a:rPr sz="1200" spc="10" dirty="0">
                <a:latin typeface="Courier New"/>
                <a:cs typeface="Courier New"/>
              </a:rPr>
              <a:t>n</a:t>
            </a:r>
            <a:r>
              <a:rPr sz="1200" spc="-5" dirty="0">
                <a:latin typeface="Courier New"/>
                <a:cs typeface="Courier New"/>
              </a:rPr>
              <a:t>st</a:t>
            </a:r>
            <a:r>
              <a:rPr sz="1200" spc="10" dirty="0">
                <a:latin typeface="Courier New"/>
                <a:cs typeface="Courier New"/>
              </a:rPr>
              <a:t>a</a:t>
            </a:r>
            <a:r>
              <a:rPr sz="1200" spc="-5" dirty="0">
                <a:latin typeface="Courier New"/>
                <a:cs typeface="Courier New"/>
              </a:rPr>
              <a:t>n</a:t>
            </a:r>
            <a:r>
              <a:rPr sz="1200" spc="10" dirty="0">
                <a:latin typeface="Courier New"/>
                <a:cs typeface="Courier New"/>
              </a:rPr>
              <a:t>ce</a:t>
            </a:r>
            <a:r>
              <a:rPr sz="1200" spc="-5" dirty="0">
                <a:latin typeface="Courier New"/>
                <a:cs typeface="Courier New"/>
              </a:rPr>
              <a:t>St</a:t>
            </a:r>
            <a:r>
              <a:rPr sz="1200" spc="10" dirty="0">
                <a:latin typeface="Courier New"/>
                <a:cs typeface="Courier New"/>
              </a:rPr>
              <a:t>a</a:t>
            </a:r>
            <a:r>
              <a:rPr sz="1200" spc="-5" dirty="0">
                <a:latin typeface="Courier New"/>
                <a:cs typeface="Courier New"/>
              </a:rPr>
              <a:t>t</a:t>
            </a:r>
            <a:r>
              <a:rPr sz="1200" spc="5" dirty="0">
                <a:latin typeface="Courier New"/>
                <a:cs typeface="Courier New"/>
              </a:rPr>
              <a:t>e</a:t>
            </a:r>
            <a:r>
              <a:rPr sz="1200" dirty="0">
                <a:latin typeface="Courier New"/>
                <a:cs typeface="Courier New"/>
              </a:rPr>
              <a:t>)</a:t>
            </a:r>
            <a:r>
              <a:rPr sz="1200" dirty="0">
                <a:latin typeface="Times New Roman"/>
                <a:cs typeface="Times New Roman"/>
              </a:rPr>
              <a:t> </a:t>
            </a:r>
            <a:r>
              <a:rPr sz="1200" spc="130" dirty="0">
                <a:latin typeface="Times New Roman"/>
                <a:cs typeface="Times New Roman"/>
              </a:rPr>
              <a:t> </a:t>
            </a:r>
            <a:r>
              <a:rPr sz="1200" dirty="0">
                <a:latin typeface="Courier New"/>
                <a:cs typeface="Courier New"/>
              </a:rPr>
              <a:t>{</a:t>
            </a:r>
            <a:r>
              <a:rPr sz="1200" dirty="0">
                <a:latin typeface="Times New Roman"/>
                <a:cs typeface="Times New Roman"/>
              </a:rPr>
              <a:t> </a:t>
            </a:r>
            <a:r>
              <a:rPr sz="1200" b="1" spc="-5" dirty="0">
                <a:solidFill>
                  <a:srgbClr val="00007F"/>
                </a:solidFill>
                <a:latin typeface="Courier New"/>
                <a:cs typeface="Courier New"/>
              </a:rPr>
              <a:t>s</a:t>
            </a:r>
            <a:r>
              <a:rPr sz="1200" b="1" spc="10" dirty="0">
                <a:solidFill>
                  <a:srgbClr val="00007F"/>
                </a:solidFill>
                <a:latin typeface="Courier New"/>
                <a:cs typeface="Courier New"/>
              </a:rPr>
              <a:t>u</a:t>
            </a:r>
            <a:r>
              <a:rPr sz="1200" b="1" spc="-5" dirty="0">
                <a:solidFill>
                  <a:srgbClr val="00007F"/>
                </a:solidFill>
                <a:latin typeface="Courier New"/>
                <a:cs typeface="Courier New"/>
              </a:rPr>
              <a:t>pe</a:t>
            </a:r>
            <a:r>
              <a:rPr sz="1200" b="1" spc="10" dirty="0">
                <a:solidFill>
                  <a:srgbClr val="00007F"/>
                </a:solidFill>
                <a:latin typeface="Courier New"/>
                <a:cs typeface="Courier New"/>
              </a:rPr>
              <a:t>r</a:t>
            </a:r>
            <a:r>
              <a:rPr sz="1200" spc="-5" dirty="0">
                <a:latin typeface="Courier New"/>
                <a:cs typeface="Courier New"/>
              </a:rPr>
              <a:t>.</a:t>
            </a:r>
            <a:r>
              <a:rPr sz="1200" spc="10" dirty="0">
                <a:latin typeface="Courier New"/>
                <a:cs typeface="Courier New"/>
              </a:rPr>
              <a:t>on</a:t>
            </a:r>
            <a:r>
              <a:rPr sz="1200" spc="-5" dirty="0">
                <a:latin typeface="Courier New"/>
                <a:cs typeface="Courier New"/>
              </a:rPr>
              <a:t>Cr</a:t>
            </a:r>
            <a:r>
              <a:rPr sz="1200" spc="10" dirty="0">
                <a:latin typeface="Courier New"/>
                <a:cs typeface="Courier New"/>
              </a:rPr>
              <a:t>e</a:t>
            </a:r>
            <a:r>
              <a:rPr sz="1200" spc="-5" dirty="0">
                <a:latin typeface="Courier New"/>
                <a:cs typeface="Courier New"/>
              </a:rPr>
              <a:t>at</a:t>
            </a:r>
            <a:r>
              <a:rPr sz="1200" spc="15" dirty="0">
                <a:latin typeface="Courier New"/>
                <a:cs typeface="Courier New"/>
              </a:rPr>
              <a:t>e</a:t>
            </a:r>
            <a:r>
              <a:rPr sz="1200" spc="-5" dirty="0">
                <a:latin typeface="Courier New"/>
                <a:cs typeface="Courier New"/>
              </a:rPr>
              <a:t>(</a:t>
            </a:r>
            <a:r>
              <a:rPr sz="1200" spc="10" dirty="0">
                <a:latin typeface="Courier New"/>
                <a:cs typeface="Courier New"/>
              </a:rPr>
              <a:t>s</a:t>
            </a:r>
            <a:r>
              <a:rPr sz="1200" spc="-5" dirty="0">
                <a:latin typeface="Courier New"/>
                <a:cs typeface="Courier New"/>
              </a:rPr>
              <a:t>a</a:t>
            </a:r>
            <a:r>
              <a:rPr sz="1200" spc="10" dirty="0">
                <a:latin typeface="Courier New"/>
                <a:cs typeface="Courier New"/>
              </a:rPr>
              <a:t>v</a:t>
            </a:r>
            <a:r>
              <a:rPr sz="1200" spc="-5" dirty="0">
                <a:latin typeface="Courier New"/>
                <a:cs typeface="Courier New"/>
              </a:rPr>
              <a:t>ed</a:t>
            </a:r>
            <a:r>
              <a:rPr sz="1200" spc="10" dirty="0">
                <a:latin typeface="Courier New"/>
                <a:cs typeface="Courier New"/>
              </a:rPr>
              <a:t>I</a:t>
            </a:r>
            <a:r>
              <a:rPr sz="1200" spc="-5" dirty="0">
                <a:latin typeface="Courier New"/>
                <a:cs typeface="Courier New"/>
              </a:rPr>
              <a:t>n</a:t>
            </a:r>
            <a:r>
              <a:rPr sz="1200" spc="10" dirty="0">
                <a:latin typeface="Courier New"/>
                <a:cs typeface="Courier New"/>
              </a:rPr>
              <a:t>st</a:t>
            </a:r>
            <a:r>
              <a:rPr sz="1200" spc="-5" dirty="0">
                <a:latin typeface="Courier New"/>
                <a:cs typeface="Courier New"/>
              </a:rPr>
              <a:t>an</a:t>
            </a:r>
            <a:r>
              <a:rPr sz="1200" spc="10" dirty="0">
                <a:latin typeface="Courier New"/>
                <a:cs typeface="Courier New"/>
              </a:rPr>
              <a:t>c</a:t>
            </a:r>
            <a:r>
              <a:rPr sz="1200" spc="-5" dirty="0">
                <a:latin typeface="Courier New"/>
                <a:cs typeface="Courier New"/>
              </a:rPr>
              <a:t>eS</a:t>
            </a:r>
            <a:r>
              <a:rPr sz="1200" spc="10" dirty="0">
                <a:latin typeface="Courier New"/>
                <a:cs typeface="Courier New"/>
              </a:rPr>
              <a:t>t</a:t>
            </a:r>
            <a:r>
              <a:rPr sz="1200" spc="-5" dirty="0">
                <a:latin typeface="Courier New"/>
                <a:cs typeface="Courier New"/>
              </a:rPr>
              <a:t>a</a:t>
            </a:r>
            <a:r>
              <a:rPr sz="1200" spc="10" dirty="0">
                <a:latin typeface="Courier New"/>
                <a:cs typeface="Courier New"/>
              </a:rPr>
              <a:t>te);</a:t>
            </a:r>
            <a:r>
              <a:rPr sz="1200" spc="10" dirty="0">
                <a:latin typeface="Times New Roman"/>
                <a:cs typeface="Times New Roman"/>
              </a:rPr>
              <a:t> </a:t>
            </a:r>
            <a:r>
              <a:rPr sz="1200" spc="-5" dirty="0">
                <a:latin typeface="Courier New"/>
                <a:cs typeface="Courier New"/>
              </a:rPr>
              <a:t>s</a:t>
            </a:r>
            <a:r>
              <a:rPr sz="1200" spc="10" dirty="0">
                <a:latin typeface="Courier New"/>
                <a:cs typeface="Courier New"/>
              </a:rPr>
              <a:t>e</a:t>
            </a:r>
            <a:r>
              <a:rPr sz="1200" spc="-5" dirty="0">
                <a:latin typeface="Courier New"/>
                <a:cs typeface="Courier New"/>
              </a:rPr>
              <a:t>tC</a:t>
            </a:r>
            <a:r>
              <a:rPr sz="1200" spc="10" dirty="0">
                <a:latin typeface="Courier New"/>
                <a:cs typeface="Courier New"/>
              </a:rPr>
              <a:t>o</a:t>
            </a:r>
            <a:r>
              <a:rPr sz="1200" spc="-5" dirty="0">
                <a:latin typeface="Courier New"/>
                <a:cs typeface="Courier New"/>
              </a:rPr>
              <a:t>n</a:t>
            </a:r>
            <a:r>
              <a:rPr sz="1200" spc="10" dirty="0">
                <a:latin typeface="Courier New"/>
                <a:cs typeface="Courier New"/>
              </a:rPr>
              <a:t>te</a:t>
            </a:r>
            <a:r>
              <a:rPr sz="1200" spc="-5" dirty="0">
                <a:latin typeface="Courier New"/>
                <a:cs typeface="Courier New"/>
              </a:rPr>
              <a:t>nt</a:t>
            </a:r>
            <a:r>
              <a:rPr sz="1200" spc="10" dirty="0">
                <a:latin typeface="Courier New"/>
                <a:cs typeface="Courier New"/>
              </a:rPr>
              <a:t>V</a:t>
            </a:r>
            <a:r>
              <a:rPr sz="1200" spc="-5" dirty="0">
                <a:latin typeface="Courier New"/>
                <a:cs typeface="Courier New"/>
              </a:rPr>
              <a:t>ie</a:t>
            </a:r>
            <a:r>
              <a:rPr sz="1200" spc="15" dirty="0">
                <a:latin typeface="Courier New"/>
                <a:cs typeface="Courier New"/>
              </a:rPr>
              <a:t>w</a:t>
            </a:r>
            <a:r>
              <a:rPr sz="1200" spc="-5" dirty="0">
                <a:latin typeface="Courier New"/>
                <a:cs typeface="Courier New"/>
              </a:rPr>
              <a:t>(</a:t>
            </a:r>
            <a:r>
              <a:rPr sz="1200" spc="10" dirty="0">
                <a:latin typeface="Courier New"/>
                <a:cs typeface="Courier New"/>
              </a:rPr>
              <a:t>R</a:t>
            </a:r>
            <a:r>
              <a:rPr sz="1200" spc="-5" dirty="0">
                <a:latin typeface="Courier New"/>
                <a:cs typeface="Courier New"/>
              </a:rPr>
              <a:t>.</a:t>
            </a:r>
            <a:r>
              <a:rPr sz="1200" spc="10" dirty="0">
                <a:latin typeface="Courier New"/>
                <a:cs typeface="Courier New"/>
              </a:rPr>
              <a:t>l</a:t>
            </a:r>
            <a:r>
              <a:rPr sz="1200" spc="-5" dirty="0">
                <a:latin typeface="Courier New"/>
                <a:cs typeface="Courier New"/>
              </a:rPr>
              <a:t>ay</a:t>
            </a:r>
            <a:r>
              <a:rPr sz="1200" spc="10" dirty="0">
                <a:latin typeface="Courier New"/>
                <a:cs typeface="Courier New"/>
              </a:rPr>
              <a:t>o</a:t>
            </a:r>
            <a:r>
              <a:rPr sz="1200" spc="-5" dirty="0">
                <a:latin typeface="Courier New"/>
                <a:cs typeface="Courier New"/>
              </a:rPr>
              <a:t>u</a:t>
            </a:r>
            <a:r>
              <a:rPr sz="1200" spc="10" dirty="0">
                <a:latin typeface="Courier New"/>
                <a:cs typeface="Courier New"/>
              </a:rPr>
              <a:t>t</a:t>
            </a:r>
            <a:r>
              <a:rPr sz="1200" spc="15" dirty="0">
                <a:latin typeface="Courier New"/>
                <a:cs typeface="Courier New"/>
              </a:rPr>
              <a:t>.</a:t>
            </a:r>
            <a:r>
              <a:rPr sz="1200" b="1" i="1" spc="-5" dirty="0">
                <a:solidFill>
                  <a:srgbClr val="650D79"/>
                </a:solidFill>
                <a:latin typeface="Courier New"/>
                <a:cs typeface="Courier New"/>
              </a:rPr>
              <a:t>ac</a:t>
            </a:r>
            <a:r>
              <a:rPr sz="1200" b="1" i="1" spc="10" dirty="0">
                <a:solidFill>
                  <a:srgbClr val="650D79"/>
                </a:solidFill>
                <a:latin typeface="Courier New"/>
                <a:cs typeface="Courier New"/>
              </a:rPr>
              <a:t>t</a:t>
            </a:r>
            <a:r>
              <a:rPr sz="1200" b="1" i="1" spc="-5" dirty="0">
                <a:solidFill>
                  <a:srgbClr val="650D79"/>
                </a:solidFill>
                <a:latin typeface="Courier New"/>
                <a:cs typeface="Courier New"/>
              </a:rPr>
              <a:t>iv</a:t>
            </a:r>
            <a:r>
              <a:rPr sz="1200" b="1" i="1" spc="10" dirty="0">
                <a:solidFill>
                  <a:srgbClr val="650D79"/>
                </a:solidFill>
                <a:latin typeface="Courier New"/>
                <a:cs typeface="Courier New"/>
              </a:rPr>
              <a:t>i</a:t>
            </a:r>
            <a:r>
              <a:rPr sz="1200" b="1" i="1" spc="-5" dirty="0">
                <a:solidFill>
                  <a:srgbClr val="650D79"/>
                </a:solidFill>
                <a:latin typeface="Courier New"/>
                <a:cs typeface="Courier New"/>
              </a:rPr>
              <a:t>t</a:t>
            </a:r>
            <a:r>
              <a:rPr sz="1200" b="1" i="1" spc="10" dirty="0">
                <a:solidFill>
                  <a:srgbClr val="650D79"/>
                </a:solidFill>
                <a:latin typeface="Courier New"/>
                <a:cs typeface="Courier New"/>
              </a:rPr>
              <a:t>y</a:t>
            </a:r>
            <a:r>
              <a:rPr sz="1200" b="1" i="1" spc="-5" dirty="0">
                <a:solidFill>
                  <a:srgbClr val="650D79"/>
                </a:solidFill>
                <a:latin typeface="Courier New"/>
                <a:cs typeface="Courier New"/>
              </a:rPr>
              <a:t>_</a:t>
            </a:r>
            <a:r>
              <a:rPr sz="1200" b="1" i="1" spc="10" dirty="0">
                <a:solidFill>
                  <a:srgbClr val="650D79"/>
                </a:solidFill>
                <a:latin typeface="Courier New"/>
                <a:cs typeface="Courier New"/>
              </a:rPr>
              <a:t>d</a:t>
            </a:r>
            <a:r>
              <a:rPr sz="1200" b="1" i="1" spc="-5" dirty="0">
                <a:solidFill>
                  <a:srgbClr val="650D79"/>
                </a:solidFill>
                <a:latin typeface="Courier New"/>
                <a:cs typeface="Courier New"/>
              </a:rPr>
              <a:t>is</a:t>
            </a:r>
            <a:r>
              <a:rPr sz="1200" b="1" i="1" spc="10" dirty="0">
                <a:solidFill>
                  <a:srgbClr val="650D79"/>
                </a:solidFill>
                <a:latin typeface="Courier New"/>
                <a:cs typeface="Courier New"/>
              </a:rPr>
              <a:t>p</a:t>
            </a:r>
            <a:r>
              <a:rPr sz="1200" b="1" i="1" spc="-5" dirty="0">
                <a:solidFill>
                  <a:srgbClr val="650D79"/>
                </a:solidFill>
                <a:latin typeface="Courier New"/>
                <a:cs typeface="Courier New"/>
              </a:rPr>
              <a:t>l</a:t>
            </a:r>
            <a:r>
              <a:rPr sz="1200" b="1" i="1" spc="10" dirty="0">
                <a:solidFill>
                  <a:srgbClr val="650D79"/>
                </a:solidFill>
                <a:latin typeface="Courier New"/>
                <a:cs typeface="Courier New"/>
              </a:rPr>
              <a:t>ay</a:t>
            </a:r>
            <a:r>
              <a:rPr sz="1200" b="1" i="1" spc="-5" dirty="0">
                <a:solidFill>
                  <a:srgbClr val="650D79"/>
                </a:solidFill>
                <a:latin typeface="Courier New"/>
                <a:cs typeface="Courier New"/>
              </a:rPr>
              <a:t>_m</a:t>
            </a:r>
            <a:r>
              <a:rPr sz="1200" b="1" i="1" spc="10" dirty="0">
                <a:solidFill>
                  <a:srgbClr val="650D79"/>
                </a:solidFill>
                <a:latin typeface="Courier New"/>
                <a:cs typeface="Courier New"/>
              </a:rPr>
              <a:t>e</a:t>
            </a:r>
            <a:r>
              <a:rPr sz="1200" b="1" i="1" spc="-5" dirty="0">
                <a:solidFill>
                  <a:srgbClr val="650D79"/>
                </a:solidFill>
                <a:latin typeface="Courier New"/>
                <a:cs typeface="Courier New"/>
              </a:rPr>
              <a:t>ss</a:t>
            </a:r>
            <a:r>
              <a:rPr sz="1200" b="1" i="1" spc="10" dirty="0">
                <a:solidFill>
                  <a:srgbClr val="650D79"/>
                </a:solidFill>
                <a:latin typeface="Courier New"/>
                <a:cs typeface="Courier New"/>
              </a:rPr>
              <a:t>a</a:t>
            </a:r>
            <a:r>
              <a:rPr sz="1200" b="1" i="1" spc="-5" dirty="0">
                <a:solidFill>
                  <a:srgbClr val="650D79"/>
                </a:solidFill>
                <a:latin typeface="Courier New"/>
                <a:cs typeface="Courier New"/>
              </a:rPr>
              <a:t>g</a:t>
            </a:r>
            <a:r>
              <a:rPr sz="1200" b="1" i="1" spc="20" dirty="0">
                <a:solidFill>
                  <a:srgbClr val="650D79"/>
                </a:solidFill>
                <a:latin typeface="Courier New"/>
                <a:cs typeface="Courier New"/>
              </a:rPr>
              <a:t>e</a:t>
            </a:r>
            <a:r>
              <a:rPr sz="1200" spc="-5" dirty="0">
                <a:latin typeface="Courier New"/>
                <a:cs typeface="Courier New"/>
              </a:rPr>
              <a:t>);</a:t>
            </a:r>
            <a:endParaRPr sz="1200">
              <a:latin typeface="Courier New"/>
              <a:cs typeface="Courier New"/>
            </a:endParaRPr>
          </a:p>
        </p:txBody>
      </p:sp>
      <p:sp>
        <p:nvSpPr>
          <p:cNvPr id="7" name="object 7"/>
          <p:cNvSpPr txBox="1"/>
          <p:nvPr/>
        </p:nvSpPr>
        <p:spPr>
          <a:xfrm>
            <a:off x="4294381" y="3580775"/>
            <a:ext cx="577215" cy="598805"/>
          </a:xfrm>
          <a:prstGeom prst="rect">
            <a:avLst/>
          </a:prstGeom>
        </p:spPr>
        <p:txBody>
          <a:bodyPr vert="horz" wrap="square" lIns="0" tIns="0" rIns="0" bIns="0" rtlCol="0">
            <a:spAutoFit/>
          </a:bodyPr>
          <a:lstStyle/>
          <a:p>
            <a:pPr marL="12700" marR="5080" algn="just">
              <a:lnSpc>
                <a:spcPct val="114999"/>
              </a:lnSpc>
            </a:pPr>
            <a:r>
              <a:rPr sz="1200" i="1" spc="-5" dirty="0">
                <a:solidFill>
                  <a:srgbClr val="7F7F7F"/>
                </a:solidFill>
                <a:latin typeface="Courier New"/>
                <a:cs typeface="Courier New"/>
              </a:rPr>
              <a:t>/</a:t>
            </a:r>
            <a:r>
              <a:rPr sz="1200" i="1" dirty="0">
                <a:solidFill>
                  <a:srgbClr val="7F7F7F"/>
                </a:solidFill>
                <a:latin typeface="Courier New"/>
                <a:cs typeface="Courier New"/>
              </a:rPr>
              <a:t>/</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G</a:t>
            </a:r>
            <a:r>
              <a:rPr sz="1200" i="1" spc="10" dirty="0">
                <a:solidFill>
                  <a:srgbClr val="7F7F7F"/>
                </a:solidFill>
                <a:latin typeface="Courier New"/>
                <a:cs typeface="Courier New"/>
              </a:rPr>
              <a:t>e</a:t>
            </a:r>
            <a:r>
              <a:rPr sz="1200" i="1" dirty="0">
                <a:solidFill>
                  <a:srgbClr val="7F7F7F"/>
                </a:solidFill>
                <a:latin typeface="Courier New"/>
                <a:cs typeface="Courier New"/>
              </a:rPr>
              <a:t>t</a:t>
            </a:r>
            <a:r>
              <a:rPr sz="1200" i="1" dirty="0">
                <a:solidFill>
                  <a:srgbClr val="7F7F7F"/>
                </a:solidFill>
                <a:latin typeface="Times New Roman"/>
                <a:cs typeface="Times New Roman"/>
              </a:rPr>
              <a:t> </a:t>
            </a:r>
            <a:r>
              <a:rPr sz="1200" spc="-5" dirty="0">
                <a:latin typeface="Courier New"/>
                <a:cs typeface="Courier New"/>
              </a:rPr>
              <a:t>I</a:t>
            </a:r>
            <a:r>
              <a:rPr sz="1200" spc="10" dirty="0">
                <a:latin typeface="Courier New"/>
                <a:cs typeface="Courier New"/>
              </a:rPr>
              <a:t>n</a:t>
            </a:r>
            <a:r>
              <a:rPr sz="1200" spc="-5" dirty="0">
                <a:latin typeface="Courier New"/>
                <a:cs typeface="Courier New"/>
              </a:rPr>
              <a:t>te</a:t>
            </a:r>
            <a:r>
              <a:rPr sz="1200" spc="10" dirty="0">
                <a:latin typeface="Courier New"/>
                <a:cs typeface="Courier New"/>
              </a:rPr>
              <a:t>n</a:t>
            </a:r>
            <a:r>
              <a:rPr sz="1200" dirty="0">
                <a:latin typeface="Courier New"/>
                <a:cs typeface="Courier New"/>
              </a:rPr>
              <a:t>t</a:t>
            </a:r>
            <a:r>
              <a:rPr sz="1200" dirty="0">
                <a:latin typeface="Times New Roman"/>
                <a:cs typeface="Times New Roman"/>
              </a:rPr>
              <a:t> </a:t>
            </a:r>
            <a:r>
              <a:rPr sz="1200" spc="-5" dirty="0">
                <a:latin typeface="Courier New"/>
                <a:cs typeface="Courier New"/>
              </a:rPr>
              <a:t>S</a:t>
            </a:r>
            <a:r>
              <a:rPr sz="1200" spc="10" dirty="0">
                <a:latin typeface="Courier New"/>
                <a:cs typeface="Courier New"/>
              </a:rPr>
              <a:t>t</a:t>
            </a:r>
            <a:r>
              <a:rPr sz="1200" spc="-5" dirty="0">
                <a:latin typeface="Courier New"/>
                <a:cs typeface="Courier New"/>
              </a:rPr>
              <a:t>ri</a:t>
            </a:r>
            <a:r>
              <a:rPr sz="1200" spc="10" dirty="0">
                <a:latin typeface="Courier New"/>
                <a:cs typeface="Courier New"/>
              </a:rPr>
              <a:t>n</a:t>
            </a:r>
            <a:r>
              <a:rPr sz="1200" dirty="0">
                <a:latin typeface="Courier New"/>
                <a:cs typeface="Courier New"/>
              </a:rPr>
              <a:t>g</a:t>
            </a:r>
            <a:endParaRPr sz="1200">
              <a:latin typeface="Courier New"/>
              <a:cs typeface="Courier New"/>
            </a:endParaRPr>
          </a:p>
        </p:txBody>
      </p:sp>
      <p:sp>
        <p:nvSpPr>
          <p:cNvPr id="8" name="object 8"/>
          <p:cNvSpPr txBox="1"/>
          <p:nvPr/>
        </p:nvSpPr>
        <p:spPr>
          <a:xfrm>
            <a:off x="4938569" y="3580775"/>
            <a:ext cx="4535170" cy="598805"/>
          </a:xfrm>
          <a:prstGeom prst="rect">
            <a:avLst/>
          </a:prstGeom>
        </p:spPr>
        <p:txBody>
          <a:bodyPr vert="horz" wrap="square" lIns="0" tIns="0" rIns="0" bIns="0" rtlCol="0">
            <a:spAutoFit/>
          </a:bodyPr>
          <a:lstStyle/>
          <a:p>
            <a:pPr marL="12700">
              <a:lnSpc>
                <a:spcPct val="100000"/>
              </a:lnSpc>
            </a:pPr>
            <a:r>
              <a:rPr sz="1200" i="1" spc="10" dirty="0">
                <a:solidFill>
                  <a:srgbClr val="7F7F7F"/>
                </a:solidFill>
                <a:latin typeface="Courier New"/>
                <a:cs typeface="Courier New"/>
              </a:rPr>
              <a:t>t</a:t>
            </a:r>
            <a:r>
              <a:rPr sz="1200" i="1" spc="-5" dirty="0">
                <a:solidFill>
                  <a:srgbClr val="7F7F7F"/>
                </a:solidFill>
                <a:latin typeface="Courier New"/>
                <a:cs typeface="Courier New"/>
              </a:rPr>
              <a:t>h</a:t>
            </a:r>
            <a:r>
              <a:rPr sz="1200" i="1" dirty="0">
                <a:solidFill>
                  <a:srgbClr val="7F7F7F"/>
                </a:solidFill>
                <a:latin typeface="Courier New"/>
                <a:cs typeface="Courier New"/>
              </a:rPr>
              <a:t>e</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In</a:t>
            </a:r>
            <a:r>
              <a:rPr sz="1200" i="1" spc="10" dirty="0">
                <a:solidFill>
                  <a:srgbClr val="7F7F7F"/>
                </a:solidFill>
                <a:latin typeface="Courier New"/>
                <a:cs typeface="Courier New"/>
              </a:rPr>
              <a:t>t</a:t>
            </a:r>
            <a:r>
              <a:rPr sz="1200" i="1" spc="-5" dirty="0">
                <a:solidFill>
                  <a:srgbClr val="7F7F7F"/>
                </a:solidFill>
                <a:latin typeface="Courier New"/>
                <a:cs typeface="Courier New"/>
              </a:rPr>
              <a:t>e</a:t>
            </a:r>
            <a:r>
              <a:rPr sz="1200" i="1" spc="10" dirty="0">
                <a:solidFill>
                  <a:srgbClr val="7F7F7F"/>
                </a:solidFill>
                <a:latin typeface="Courier New"/>
                <a:cs typeface="Courier New"/>
              </a:rPr>
              <a:t>n</a:t>
            </a:r>
            <a:r>
              <a:rPr sz="1200" i="1" dirty="0">
                <a:solidFill>
                  <a:srgbClr val="7F7F7F"/>
                </a:solidFill>
                <a:latin typeface="Courier New"/>
                <a:cs typeface="Courier New"/>
              </a:rPr>
              <a:t>t</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th</a:t>
            </a:r>
            <a:r>
              <a:rPr sz="1200" i="1" spc="10" dirty="0">
                <a:solidFill>
                  <a:srgbClr val="7F7F7F"/>
                </a:solidFill>
                <a:latin typeface="Courier New"/>
                <a:cs typeface="Courier New"/>
              </a:rPr>
              <a:t>a</a:t>
            </a:r>
            <a:r>
              <a:rPr sz="1200" i="1" dirty="0">
                <a:solidFill>
                  <a:srgbClr val="7F7F7F"/>
                </a:solidFill>
                <a:latin typeface="Courier New"/>
                <a:cs typeface="Courier New"/>
              </a:rPr>
              <a:t>t</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10" dirty="0">
                <a:solidFill>
                  <a:srgbClr val="7F7F7F"/>
                </a:solidFill>
                <a:latin typeface="Courier New"/>
                <a:cs typeface="Courier New"/>
              </a:rPr>
              <a:t>s</a:t>
            </a:r>
            <a:r>
              <a:rPr sz="1200" i="1" spc="-5" dirty="0">
                <a:solidFill>
                  <a:srgbClr val="7F7F7F"/>
                </a:solidFill>
                <a:latin typeface="Courier New"/>
                <a:cs typeface="Courier New"/>
              </a:rPr>
              <a:t>ta</a:t>
            </a:r>
            <a:r>
              <a:rPr sz="1200" i="1" spc="10" dirty="0">
                <a:solidFill>
                  <a:srgbClr val="7F7F7F"/>
                </a:solidFill>
                <a:latin typeface="Courier New"/>
                <a:cs typeface="Courier New"/>
              </a:rPr>
              <a:t>r</a:t>
            </a:r>
            <a:r>
              <a:rPr sz="1200" i="1" spc="-5" dirty="0">
                <a:solidFill>
                  <a:srgbClr val="7F7F7F"/>
                </a:solidFill>
                <a:latin typeface="Courier New"/>
                <a:cs typeface="Courier New"/>
              </a:rPr>
              <a:t>te</a:t>
            </a:r>
            <a:r>
              <a:rPr sz="1200" i="1" dirty="0">
                <a:solidFill>
                  <a:srgbClr val="7F7F7F"/>
                </a:solidFill>
                <a:latin typeface="Courier New"/>
                <a:cs typeface="Courier New"/>
              </a:rPr>
              <a:t>d</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10" dirty="0">
                <a:solidFill>
                  <a:srgbClr val="7F7F7F"/>
                </a:solidFill>
                <a:latin typeface="Courier New"/>
                <a:cs typeface="Courier New"/>
              </a:rPr>
              <a:t>t</a:t>
            </a:r>
            <a:r>
              <a:rPr sz="1200" i="1" spc="-5" dirty="0">
                <a:solidFill>
                  <a:srgbClr val="7F7F7F"/>
                </a:solidFill>
                <a:latin typeface="Courier New"/>
                <a:cs typeface="Courier New"/>
              </a:rPr>
              <a:t>h</a:t>
            </a:r>
            <a:r>
              <a:rPr sz="1200" i="1" spc="10" dirty="0">
                <a:solidFill>
                  <a:srgbClr val="7F7F7F"/>
                </a:solidFill>
                <a:latin typeface="Courier New"/>
                <a:cs typeface="Courier New"/>
              </a:rPr>
              <a:t>i</a:t>
            </a:r>
            <a:r>
              <a:rPr sz="1200" i="1" dirty="0">
                <a:solidFill>
                  <a:srgbClr val="7F7F7F"/>
                </a:solidFill>
                <a:latin typeface="Courier New"/>
                <a:cs typeface="Courier New"/>
              </a:rPr>
              <a:t>s</a:t>
            </a:r>
            <a:r>
              <a:rPr sz="1200" i="1" dirty="0">
                <a:solidFill>
                  <a:srgbClr val="7F7F7F"/>
                </a:solidFill>
                <a:latin typeface="Times New Roman"/>
                <a:cs typeface="Times New Roman"/>
              </a:rPr>
              <a:t> </a:t>
            </a:r>
            <a:r>
              <a:rPr sz="1200" i="1" spc="114" dirty="0">
                <a:solidFill>
                  <a:srgbClr val="7F7F7F"/>
                </a:solidFill>
                <a:latin typeface="Times New Roman"/>
                <a:cs typeface="Times New Roman"/>
              </a:rPr>
              <a:t> </a:t>
            </a:r>
            <a:r>
              <a:rPr sz="1200" i="1" spc="10" dirty="0">
                <a:solidFill>
                  <a:srgbClr val="7F7F7F"/>
                </a:solidFill>
                <a:latin typeface="Courier New"/>
                <a:cs typeface="Courier New"/>
              </a:rPr>
              <a:t>a</a:t>
            </a:r>
            <a:r>
              <a:rPr sz="1200" i="1" spc="-5" dirty="0">
                <a:solidFill>
                  <a:srgbClr val="7F7F7F"/>
                </a:solidFill>
                <a:latin typeface="Courier New"/>
                <a:cs typeface="Courier New"/>
              </a:rPr>
              <a:t>c</a:t>
            </a:r>
            <a:r>
              <a:rPr sz="1200" i="1" spc="10" dirty="0">
                <a:solidFill>
                  <a:srgbClr val="7F7F7F"/>
                </a:solidFill>
                <a:latin typeface="Courier New"/>
                <a:cs typeface="Courier New"/>
              </a:rPr>
              <a:t>ti</a:t>
            </a:r>
            <a:r>
              <a:rPr sz="1200" i="1" spc="-5" dirty="0">
                <a:solidFill>
                  <a:srgbClr val="7F7F7F"/>
                </a:solidFill>
                <a:latin typeface="Courier New"/>
                <a:cs typeface="Courier New"/>
              </a:rPr>
              <a:t>vi</a:t>
            </a:r>
            <a:r>
              <a:rPr sz="1200" i="1" spc="10" dirty="0">
                <a:solidFill>
                  <a:srgbClr val="7F7F7F"/>
                </a:solidFill>
                <a:latin typeface="Courier New"/>
                <a:cs typeface="Courier New"/>
              </a:rPr>
              <a:t>t</a:t>
            </a:r>
            <a:r>
              <a:rPr sz="1200" i="1" dirty="0">
                <a:solidFill>
                  <a:srgbClr val="7F7F7F"/>
                </a:solidFill>
                <a:latin typeface="Courier New"/>
                <a:cs typeface="Courier New"/>
              </a:rPr>
              <a:t>y</a:t>
            </a:r>
            <a:r>
              <a:rPr sz="1200" i="1" dirty="0">
                <a:solidFill>
                  <a:srgbClr val="7F7F7F"/>
                </a:solidFill>
                <a:latin typeface="Times New Roman"/>
                <a:cs typeface="Times New Roman"/>
              </a:rPr>
              <a:t> </a:t>
            </a:r>
            <a:r>
              <a:rPr sz="1200" i="1" spc="114" dirty="0">
                <a:solidFill>
                  <a:srgbClr val="7F7F7F"/>
                </a:solidFill>
                <a:latin typeface="Times New Roman"/>
                <a:cs typeface="Times New Roman"/>
              </a:rPr>
              <a:t> </a:t>
            </a:r>
            <a:r>
              <a:rPr sz="1200" i="1" spc="10" dirty="0">
                <a:solidFill>
                  <a:srgbClr val="7F7F7F"/>
                </a:solidFill>
                <a:latin typeface="Courier New"/>
                <a:cs typeface="Courier New"/>
              </a:rPr>
              <a:t>a</a:t>
            </a:r>
            <a:r>
              <a:rPr sz="1200" i="1" spc="-5" dirty="0">
                <a:solidFill>
                  <a:srgbClr val="7F7F7F"/>
                </a:solidFill>
                <a:latin typeface="Courier New"/>
                <a:cs typeface="Courier New"/>
              </a:rPr>
              <a:t>n</a:t>
            </a:r>
            <a:r>
              <a:rPr sz="1200" i="1" dirty="0">
                <a:solidFill>
                  <a:srgbClr val="7F7F7F"/>
                </a:solidFill>
                <a:latin typeface="Courier New"/>
                <a:cs typeface="Courier New"/>
              </a:rPr>
              <a:t>d</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10" dirty="0">
                <a:solidFill>
                  <a:srgbClr val="7F7F7F"/>
                </a:solidFill>
                <a:latin typeface="Courier New"/>
                <a:cs typeface="Courier New"/>
              </a:rPr>
              <a:t>e</a:t>
            </a:r>
            <a:r>
              <a:rPr sz="1200" i="1" spc="-5" dirty="0">
                <a:solidFill>
                  <a:srgbClr val="7F7F7F"/>
                </a:solidFill>
                <a:latin typeface="Courier New"/>
                <a:cs typeface="Courier New"/>
              </a:rPr>
              <a:t>xt</a:t>
            </a:r>
            <a:r>
              <a:rPr sz="1200" i="1" spc="10" dirty="0">
                <a:solidFill>
                  <a:srgbClr val="7F7F7F"/>
                </a:solidFill>
                <a:latin typeface="Courier New"/>
                <a:cs typeface="Courier New"/>
              </a:rPr>
              <a:t>r</a:t>
            </a:r>
            <a:r>
              <a:rPr sz="1200" i="1" spc="-5" dirty="0">
                <a:solidFill>
                  <a:srgbClr val="7F7F7F"/>
                </a:solidFill>
                <a:latin typeface="Courier New"/>
                <a:cs typeface="Courier New"/>
              </a:rPr>
              <a:t>a</a:t>
            </a:r>
            <a:r>
              <a:rPr sz="1200" i="1" spc="10" dirty="0">
                <a:solidFill>
                  <a:srgbClr val="7F7F7F"/>
                </a:solidFill>
                <a:latin typeface="Courier New"/>
                <a:cs typeface="Courier New"/>
              </a:rPr>
              <a:t>c</a:t>
            </a:r>
            <a:r>
              <a:rPr sz="1200" i="1" dirty="0">
                <a:solidFill>
                  <a:srgbClr val="7F7F7F"/>
                </a:solidFill>
                <a:latin typeface="Courier New"/>
                <a:cs typeface="Courier New"/>
              </a:rPr>
              <a:t>t</a:t>
            </a:r>
            <a:endParaRPr sz="1200">
              <a:latin typeface="Courier New"/>
              <a:cs typeface="Courier New"/>
            </a:endParaRPr>
          </a:p>
          <a:p>
            <a:pPr marL="12700">
              <a:lnSpc>
                <a:spcPct val="100000"/>
              </a:lnSpc>
              <a:spcBef>
                <a:spcPts val="215"/>
              </a:spcBef>
            </a:pPr>
            <a:r>
              <a:rPr sz="1200" spc="10" dirty="0">
                <a:latin typeface="Courier New"/>
                <a:cs typeface="Courier New"/>
              </a:rPr>
              <a:t>i</a:t>
            </a:r>
            <a:r>
              <a:rPr sz="1200" spc="-5" dirty="0">
                <a:latin typeface="Courier New"/>
                <a:cs typeface="Courier New"/>
              </a:rPr>
              <a:t>nt</a:t>
            </a:r>
            <a:r>
              <a:rPr sz="1200" spc="10" dirty="0">
                <a:latin typeface="Courier New"/>
                <a:cs typeface="Courier New"/>
              </a:rPr>
              <a:t>e</a:t>
            </a:r>
            <a:r>
              <a:rPr sz="1200" spc="-5" dirty="0">
                <a:latin typeface="Courier New"/>
                <a:cs typeface="Courier New"/>
              </a:rPr>
              <a:t>n</a:t>
            </a:r>
            <a:r>
              <a:rPr sz="1200" dirty="0">
                <a:latin typeface="Courier New"/>
                <a:cs typeface="Courier New"/>
              </a:rPr>
              <a:t>t</a:t>
            </a:r>
            <a:r>
              <a:rPr sz="1200" dirty="0">
                <a:latin typeface="Times New Roman"/>
                <a:cs typeface="Times New Roman"/>
              </a:rPr>
              <a:t> </a:t>
            </a:r>
            <a:r>
              <a:rPr sz="1200" spc="130" dirty="0">
                <a:latin typeface="Times New Roman"/>
                <a:cs typeface="Times New Roman"/>
              </a:rPr>
              <a:t> </a:t>
            </a:r>
            <a:r>
              <a:rPr sz="1200" dirty="0">
                <a:latin typeface="Courier New"/>
                <a:cs typeface="Courier New"/>
              </a:rPr>
              <a:t>=</a:t>
            </a:r>
            <a:r>
              <a:rPr sz="1200" dirty="0">
                <a:latin typeface="Times New Roman"/>
                <a:cs typeface="Times New Roman"/>
              </a:rPr>
              <a:t> </a:t>
            </a:r>
            <a:r>
              <a:rPr sz="1200" spc="130" dirty="0">
                <a:latin typeface="Times New Roman"/>
                <a:cs typeface="Times New Roman"/>
              </a:rPr>
              <a:t> </a:t>
            </a:r>
            <a:r>
              <a:rPr sz="1200" spc="-5" dirty="0">
                <a:latin typeface="Courier New"/>
                <a:cs typeface="Courier New"/>
              </a:rPr>
              <a:t>g</a:t>
            </a:r>
            <a:r>
              <a:rPr sz="1200" spc="10" dirty="0">
                <a:latin typeface="Courier New"/>
                <a:cs typeface="Courier New"/>
              </a:rPr>
              <a:t>e</a:t>
            </a:r>
            <a:r>
              <a:rPr sz="1200" spc="-5" dirty="0">
                <a:latin typeface="Courier New"/>
                <a:cs typeface="Courier New"/>
              </a:rPr>
              <a:t>tI</a:t>
            </a:r>
            <a:r>
              <a:rPr sz="1200" spc="10" dirty="0">
                <a:latin typeface="Courier New"/>
                <a:cs typeface="Courier New"/>
              </a:rPr>
              <a:t>n</a:t>
            </a:r>
            <a:r>
              <a:rPr sz="1200" spc="-5" dirty="0">
                <a:latin typeface="Courier New"/>
                <a:cs typeface="Courier New"/>
              </a:rPr>
              <a:t>t</a:t>
            </a:r>
            <a:r>
              <a:rPr sz="1200" spc="10" dirty="0">
                <a:latin typeface="Courier New"/>
                <a:cs typeface="Courier New"/>
              </a:rPr>
              <a:t>en</a:t>
            </a:r>
            <a:r>
              <a:rPr sz="1200" spc="5" dirty="0">
                <a:latin typeface="Courier New"/>
                <a:cs typeface="Courier New"/>
              </a:rPr>
              <a:t>t</a:t>
            </a:r>
            <a:r>
              <a:rPr sz="1200" spc="-5" dirty="0">
                <a:latin typeface="Courier New"/>
                <a:cs typeface="Courier New"/>
              </a:rPr>
              <a:t>(</a:t>
            </a:r>
            <a:r>
              <a:rPr sz="1200" spc="10" dirty="0">
                <a:latin typeface="Courier New"/>
                <a:cs typeface="Courier New"/>
              </a:rPr>
              <a:t>)</a:t>
            </a:r>
            <a:r>
              <a:rPr sz="1200" dirty="0">
                <a:latin typeface="Courier New"/>
                <a:cs typeface="Courier New"/>
              </a:rPr>
              <a:t>;</a:t>
            </a:r>
            <a:endParaRPr sz="1200">
              <a:latin typeface="Courier New"/>
              <a:cs typeface="Courier New"/>
            </a:endParaRPr>
          </a:p>
          <a:p>
            <a:pPr marL="12700">
              <a:lnSpc>
                <a:spcPct val="100000"/>
              </a:lnSpc>
              <a:spcBef>
                <a:spcPts val="215"/>
              </a:spcBef>
            </a:pPr>
            <a:r>
              <a:rPr sz="1200" spc="10" dirty="0">
                <a:latin typeface="Courier New"/>
                <a:cs typeface="Courier New"/>
              </a:rPr>
              <a:t>m</a:t>
            </a:r>
            <a:r>
              <a:rPr sz="1200" spc="-5" dirty="0">
                <a:latin typeface="Courier New"/>
                <a:cs typeface="Courier New"/>
              </a:rPr>
              <a:t>s</a:t>
            </a:r>
            <a:r>
              <a:rPr sz="1200" dirty="0">
                <a:latin typeface="Courier New"/>
                <a:cs typeface="Courier New"/>
              </a:rPr>
              <a:t>g</a:t>
            </a:r>
            <a:r>
              <a:rPr sz="1200" dirty="0">
                <a:latin typeface="Times New Roman"/>
                <a:cs typeface="Times New Roman"/>
              </a:rPr>
              <a:t> </a:t>
            </a:r>
            <a:r>
              <a:rPr sz="1200" spc="130" dirty="0">
                <a:latin typeface="Times New Roman"/>
                <a:cs typeface="Times New Roman"/>
              </a:rPr>
              <a:t> </a:t>
            </a:r>
            <a:r>
              <a:rPr sz="1200" dirty="0">
                <a:latin typeface="Courier New"/>
                <a:cs typeface="Courier New"/>
              </a:rPr>
              <a:t>=</a:t>
            </a:r>
            <a:r>
              <a:rPr sz="1200" dirty="0">
                <a:latin typeface="Times New Roman"/>
                <a:cs typeface="Times New Roman"/>
              </a:rPr>
              <a:t> </a:t>
            </a:r>
            <a:r>
              <a:rPr sz="1200" spc="114" dirty="0">
                <a:latin typeface="Times New Roman"/>
                <a:cs typeface="Times New Roman"/>
              </a:rPr>
              <a:t> </a:t>
            </a:r>
            <a:r>
              <a:rPr sz="1200" spc="10" dirty="0">
                <a:latin typeface="Courier New"/>
                <a:cs typeface="Courier New"/>
              </a:rPr>
              <a:t>i</a:t>
            </a:r>
            <a:r>
              <a:rPr sz="1200" spc="-5" dirty="0">
                <a:latin typeface="Courier New"/>
                <a:cs typeface="Courier New"/>
              </a:rPr>
              <a:t>n</a:t>
            </a:r>
            <a:r>
              <a:rPr sz="1200" spc="10" dirty="0">
                <a:latin typeface="Courier New"/>
                <a:cs typeface="Courier New"/>
              </a:rPr>
              <a:t>t</a:t>
            </a:r>
            <a:r>
              <a:rPr sz="1200" spc="-5" dirty="0">
                <a:latin typeface="Courier New"/>
                <a:cs typeface="Courier New"/>
              </a:rPr>
              <a:t>e</a:t>
            </a:r>
            <a:r>
              <a:rPr sz="1200" spc="10" dirty="0">
                <a:latin typeface="Courier New"/>
                <a:cs typeface="Courier New"/>
              </a:rPr>
              <a:t>n</a:t>
            </a:r>
            <a:r>
              <a:rPr sz="1200" spc="-5" dirty="0">
                <a:latin typeface="Courier New"/>
                <a:cs typeface="Courier New"/>
              </a:rPr>
              <a:t>t.</a:t>
            </a:r>
            <a:r>
              <a:rPr sz="1200" spc="10" dirty="0">
                <a:latin typeface="Courier New"/>
                <a:cs typeface="Courier New"/>
              </a:rPr>
              <a:t>g</a:t>
            </a:r>
            <a:r>
              <a:rPr sz="1200" spc="-5" dirty="0">
                <a:latin typeface="Courier New"/>
                <a:cs typeface="Courier New"/>
              </a:rPr>
              <a:t>e</a:t>
            </a:r>
            <a:r>
              <a:rPr sz="1200" spc="10" dirty="0">
                <a:latin typeface="Courier New"/>
                <a:cs typeface="Courier New"/>
              </a:rPr>
              <a:t>tS</a:t>
            </a:r>
            <a:r>
              <a:rPr sz="1200" spc="-5" dirty="0">
                <a:latin typeface="Courier New"/>
                <a:cs typeface="Courier New"/>
              </a:rPr>
              <a:t>tr</a:t>
            </a:r>
            <a:r>
              <a:rPr sz="1200" spc="10" dirty="0">
                <a:latin typeface="Courier New"/>
                <a:cs typeface="Courier New"/>
              </a:rPr>
              <a:t>i</a:t>
            </a:r>
            <a:r>
              <a:rPr sz="1200" spc="-5" dirty="0">
                <a:latin typeface="Courier New"/>
                <a:cs typeface="Courier New"/>
              </a:rPr>
              <a:t>ng</a:t>
            </a:r>
            <a:r>
              <a:rPr sz="1200" spc="10" dirty="0">
                <a:latin typeface="Courier New"/>
                <a:cs typeface="Courier New"/>
              </a:rPr>
              <a:t>E</a:t>
            </a:r>
            <a:r>
              <a:rPr sz="1200" spc="-5" dirty="0">
                <a:latin typeface="Courier New"/>
                <a:cs typeface="Courier New"/>
              </a:rPr>
              <a:t>x</a:t>
            </a:r>
            <a:r>
              <a:rPr sz="1200" spc="10" dirty="0">
                <a:latin typeface="Courier New"/>
                <a:cs typeface="Courier New"/>
              </a:rPr>
              <a:t>t</a:t>
            </a:r>
            <a:r>
              <a:rPr sz="1200" spc="-5" dirty="0">
                <a:latin typeface="Courier New"/>
                <a:cs typeface="Courier New"/>
              </a:rPr>
              <a:t>r</a:t>
            </a:r>
            <a:r>
              <a:rPr sz="1200" spc="25" dirty="0">
                <a:latin typeface="Courier New"/>
                <a:cs typeface="Courier New"/>
              </a:rPr>
              <a:t>a</a:t>
            </a:r>
            <a:r>
              <a:rPr sz="1200" spc="-5" dirty="0">
                <a:latin typeface="Courier New"/>
                <a:cs typeface="Courier New"/>
              </a:rPr>
              <a:t>(</a:t>
            </a:r>
            <a:r>
              <a:rPr sz="1200" b="1" spc="-5" dirty="0">
                <a:solidFill>
                  <a:srgbClr val="007F00"/>
                </a:solidFill>
                <a:latin typeface="Courier New"/>
                <a:cs typeface="Courier New"/>
              </a:rPr>
              <a:t>"</a:t>
            </a:r>
            <a:r>
              <a:rPr sz="1200" b="1" spc="10" dirty="0">
                <a:solidFill>
                  <a:srgbClr val="007F00"/>
                </a:solidFill>
                <a:latin typeface="Courier New"/>
                <a:cs typeface="Courier New"/>
              </a:rPr>
              <a:t>m</a:t>
            </a:r>
            <a:r>
              <a:rPr sz="1200" b="1" spc="-5" dirty="0">
                <a:solidFill>
                  <a:srgbClr val="007F00"/>
                </a:solidFill>
                <a:latin typeface="Courier New"/>
                <a:cs typeface="Courier New"/>
              </a:rPr>
              <a:t>e</a:t>
            </a:r>
            <a:r>
              <a:rPr sz="1200" b="1" spc="10" dirty="0">
                <a:solidFill>
                  <a:srgbClr val="007F00"/>
                </a:solidFill>
                <a:latin typeface="Courier New"/>
                <a:cs typeface="Courier New"/>
              </a:rPr>
              <a:t>ss</a:t>
            </a:r>
            <a:r>
              <a:rPr sz="1200" b="1" spc="-5" dirty="0">
                <a:solidFill>
                  <a:srgbClr val="007F00"/>
                </a:solidFill>
                <a:latin typeface="Courier New"/>
                <a:cs typeface="Courier New"/>
              </a:rPr>
              <a:t>ag</a:t>
            </a:r>
            <a:r>
              <a:rPr sz="1200" b="1" spc="10" dirty="0">
                <a:solidFill>
                  <a:srgbClr val="007F00"/>
                </a:solidFill>
                <a:latin typeface="Courier New"/>
                <a:cs typeface="Courier New"/>
              </a:rPr>
              <a:t>e</a:t>
            </a:r>
            <a:r>
              <a:rPr sz="1200" b="1" dirty="0">
                <a:solidFill>
                  <a:srgbClr val="007F00"/>
                </a:solidFill>
                <a:latin typeface="Courier New"/>
                <a:cs typeface="Courier New"/>
              </a:rPr>
              <a:t>"</a:t>
            </a:r>
            <a:r>
              <a:rPr sz="1200" spc="-5" dirty="0">
                <a:latin typeface="Courier New"/>
                <a:cs typeface="Courier New"/>
              </a:rPr>
              <a:t>);</a:t>
            </a:r>
            <a:endParaRPr sz="1200">
              <a:latin typeface="Courier New"/>
              <a:cs typeface="Courier New"/>
            </a:endParaRPr>
          </a:p>
        </p:txBody>
      </p:sp>
      <p:sp>
        <p:nvSpPr>
          <p:cNvPr id="9" name="object 9"/>
          <p:cNvSpPr txBox="1"/>
          <p:nvPr/>
        </p:nvSpPr>
        <p:spPr>
          <a:xfrm>
            <a:off x="9540696" y="3580775"/>
            <a:ext cx="1036955" cy="177800"/>
          </a:xfrm>
          <a:prstGeom prst="rect">
            <a:avLst/>
          </a:prstGeom>
        </p:spPr>
        <p:txBody>
          <a:bodyPr vert="horz" wrap="square" lIns="0" tIns="0" rIns="0" bIns="0" rtlCol="0">
            <a:spAutoFit/>
          </a:bodyPr>
          <a:lstStyle/>
          <a:p>
            <a:pPr marL="12700">
              <a:lnSpc>
                <a:spcPct val="100000"/>
              </a:lnSpc>
            </a:pPr>
            <a:r>
              <a:rPr sz="1200" i="1" spc="-5" dirty="0">
                <a:solidFill>
                  <a:srgbClr val="7F7F7F"/>
                </a:solidFill>
                <a:latin typeface="Courier New"/>
                <a:cs typeface="Courier New"/>
              </a:rPr>
              <a:t>t</a:t>
            </a:r>
            <a:r>
              <a:rPr sz="1200" i="1" spc="10" dirty="0">
                <a:solidFill>
                  <a:srgbClr val="7F7F7F"/>
                </a:solidFill>
                <a:latin typeface="Courier New"/>
                <a:cs typeface="Courier New"/>
              </a:rPr>
              <a:t>h</a:t>
            </a:r>
            <a:r>
              <a:rPr sz="1200" i="1" dirty="0">
                <a:solidFill>
                  <a:srgbClr val="7F7F7F"/>
                </a:solidFill>
                <a:latin typeface="Courier New"/>
                <a:cs typeface="Courier New"/>
              </a:rPr>
              <a:t>e</a:t>
            </a:r>
            <a:r>
              <a:rPr sz="1200" i="1" dirty="0">
                <a:solidFill>
                  <a:srgbClr val="7F7F7F"/>
                </a:solidFill>
                <a:latin typeface="Times New Roman"/>
                <a:cs typeface="Times New Roman"/>
              </a:rPr>
              <a:t> </a:t>
            </a:r>
            <a:r>
              <a:rPr sz="1200" i="1" spc="114" dirty="0">
                <a:solidFill>
                  <a:srgbClr val="7F7F7F"/>
                </a:solidFill>
                <a:latin typeface="Times New Roman"/>
                <a:cs typeface="Times New Roman"/>
              </a:rPr>
              <a:t> </a:t>
            </a:r>
            <a:r>
              <a:rPr sz="1200" i="1" spc="10" dirty="0">
                <a:solidFill>
                  <a:srgbClr val="7F7F7F"/>
                </a:solidFill>
                <a:latin typeface="Courier New"/>
                <a:cs typeface="Courier New"/>
              </a:rPr>
              <a:t>m</a:t>
            </a:r>
            <a:r>
              <a:rPr sz="1200" i="1" spc="-5" dirty="0">
                <a:solidFill>
                  <a:srgbClr val="7F7F7F"/>
                </a:solidFill>
                <a:latin typeface="Courier New"/>
                <a:cs typeface="Courier New"/>
              </a:rPr>
              <a:t>e</a:t>
            </a:r>
            <a:r>
              <a:rPr sz="1200" i="1" spc="10" dirty="0">
                <a:solidFill>
                  <a:srgbClr val="7F7F7F"/>
                </a:solidFill>
                <a:latin typeface="Courier New"/>
                <a:cs typeface="Courier New"/>
              </a:rPr>
              <a:t>s</a:t>
            </a:r>
            <a:r>
              <a:rPr sz="1200" i="1" spc="-5" dirty="0">
                <a:solidFill>
                  <a:srgbClr val="7F7F7F"/>
                </a:solidFill>
                <a:latin typeface="Courier New"/>
                <a:cs typeface="Courier New"/>
              </a:rPr>
              <a:t>s</a:t>
            </a:r>
            <a:r>
              <a:rPr sz="1200" i="1" spc="10" dirty="0">
                <a:solidFill>
                  <a:srgbClr val="7F7F7F"/>
                </a:solidFill>
                <a:latin typeface="Courier New"/>
                <a:cs typeface="Courier New"/>
              </a:rPr>
              <a:t>a</a:t>
            </a:r>
            <a:r>
              <a:rPr sz="1200" i="1" spc="-5" dirty="0">
                <a:solidFill>
                  <a:srgbClr val="7F7F7F"/>
                </a:solidFill>
                <a:latin typeface="Courier New"/>
                <a:cs typeface="Courier New"/>
              </a:rPr>
              <a:t>ge</a:t>
            </a:r>
            <a:endParaRPr sz="1200">
              <a:latin typeface="Courier New"/>
              <a:cs typeface="Courier New"/>
            </a:endParaRPr>
          </a:p>
        </p:txBody>
      </p:sp>
      <p:sp>
        <p:nvSpPr>
          <p:cNvPr id="10" name="object 10"/>
          <p:cNvSpPr txBox="1"/>
          <p:nvPr/>
        </p:nvSpPr>
        <p:spPr>
          <a:xfrm>
            <a:off x="3558034" y="4422278"/>
            <a:ext cx="6471285" cy="1019175"/>
          </a:xfrm>
          <a:prstGeom prst="rect">
            <a:avLst/>
          </a:prstGeom>
        </p:spPr>
        <p:txBody>
          <a:bodyPr vert="horz" wrap="square" lIns="0" tIns="0" rIns="0" bIns="0" rtlCol="0">
            <a:spAutoFit/>
          </a:bodyPr>
          <a:lstStyle/>
          <a:p>
            <a:pPr marL="748665">
              <a:lnSpc>
                <a:spcPct val="100000"/>
              </a:lnSpc>
            </a:pPr>
            <a:r>
              <a:rPr sz="1200" i="1" spc="-5" dirty="0">
                <a:solidFill>
                  <a:srgbClr val="7F7F7F"/>
                </a:solidFill>
                <a:latin typeface="Courier New"/>
                <a:cs typeface="Courier New"/>
              </a:rPr>
              <a:t>/</a:t>
            </a:r>
            <a:r>
              <a:rPr sz="1200" i="1" dirty="0">
                <a:solidFill>
                  <a:srgbClr val="7F7F7F"/>
                </a:solidFill>
                <a:latin typeface="Courier New"/>
                <a:cs typeface="Courier New"/>
              </a:rPr>
              <a:t>/</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D</a:t>
            </a:r>
            <a:r>
              <a:rPr sz="1200" i="1" spc="10" dirty="0">
                <a:solidFill>
                  <a:srgbClr val="7F7F7F"/>
                </a:solidFill>
                <a:latin typeface="Courier New"/>
                <a:cs typeface="Courier New"/>
              </a:rPr>
              <a:t>i</a:t>
            </a:r>
            <a:r>
              <a:rPr sz="1200" i="1" spc="-5" dirty="0">
                <a:solidFill>
                  <a:srgbClr val="7F7F7F"/>
                </a:solidFill>
                <a:latin typeface="Courier New"/>
                <a:cs typeface="Courier New"/>
              </a:rPr>
              <a:t>s</a:t>
            </a:r>
            <a:r>
              <a:rPr sz="1200" i="1" spc="10" dirty="0">
                <a:solidFill>
                  <a:srgbClr val="7F7F7F"/>
                </a:solidFill>
                <a:latin typeface="Courier New"/>
                <a:cs typeface="Courier New"/>
              </a:rPr>
              <a:t>pl</a:t>
            </a:r>
            <a:r>
              <a:rPr sz="1200" i="1" spc="-5" dirty="0">
                <a:solidFill>
                  <a:srgbClr val="7F7F7F"/>
                </a:solidFill>
                <a:latin typeface="Courier New"/>
                <a:cs typeface="Courier New"/>
              </a:rPr>
              <a:t>a</a:t>
            </a:r>
            <a:r>
              <a:rPr sz="1200" i="1" dirty="0">
                <a:solidFill>
                  <a:srgbClr val="7F7F7F"/>
                </a:solidFill>
                <a:latin typeface="Courier New"/>
                <a:cs typeface="Courier New"/>
              </a:rPr>
              <a:t>y</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5" dirty="0">
                <a:solidFill>
                  <a:srgbClr val="7F7F7F"/>
                </a:solidFill>
                <a:latin typeface="Courier New"/>
                <a:cs typeface="Courier New"/>
              </a:rPr>
              <a:t>th</a:t>
            </a:r>
            <a:r>
              <a:rPr sz="1200" i="1" dirty="0">
                <a:solidFill>
                  <a:srgbClr val="7F7F7F"/>
                </a:solidFill>
                <a:latin typeface="Courier New"/>
                <a:cs typeface="Courier New"/>
              </a:rPr>
              <a:t>e</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10" dirty="0">
                <a:solidFill>
                  <a:srgbClr val="7F7F7F"/>
                </a:solidFill>
                <a:latin typeface="Courier New"/>
                <a:cs typeface="Courier New"/>
              </a:rPr>
              <a:t>m</a:t>
            </a:r>
            <a:r>
              <a:rPr sz="1200" i="1" spc="-5" dirty="0">
                <a:solidFill>
                  <a:srgbClr val="7F7F7F"/>
                </a:solidFill>
                <a:latin typeface="Courier New"/>
                <a:cs typeface="Courier New"/>
              </a:rPr>
              <a:t>e</a:t>
            </a:r>
            <a:r>
              <a:rPr sz="1200" i="1" spc="10" dirty="0">
                <a:solidFill>
                  <a:srgbClr val="7F7F7F"/>
                </a:solidFill>
                <a:latin typeface="Courier New"/>
                <a:cs typeface="Courier New"/>
              </a:rPr>
              <a:t>s</a:t>
            </a:r>
            <a:r>
              <a:rPr sz="1200" i="1" spc="-5" dirty="0">
                <a:solidFill>
                  <a:srgbClr val="7F7F7F"/>
                </a:solidFill>
                <a:latin typeface="Courier New"/>
                <a:cs typeface="Courier New"/>
              </a:rPr>
              <a:t>sa</a:t>
            </a:r>
            <a:r>
              <a:rPr sz="1200" i="1" spc="10" dirty="0">
                <a:solidFill>
                  <a:srgbClr val="7F7F7F"/>
                </a:solidFill>
                <a:latin typeface="Courier New"/>
                <a:cs typeface="Courier New"/>
              </a:rPr>
              <a:t>g</a:t>
            </a:r>
            <a:r>
              <a:rPr sz="1200" i="1" dirty="0">
                <a:solidFill>
                  <a:srgbClr val="7F7F7F"/>
                </a:solidFill>
                <a:latin typeface="Courier New"/>
                <a:cs typeface="Courier New"/>
              </a:rPr>
              <a:t>e</a:t>
            </a:r>
            <a:r>
              <a:rPr sz="1200" i="1" dirty="0">
                <a:solidFill>
                  <a:srgbClr val="7F7F7F"/>
                </a:solidFill>
                <a:latin typeface="Times New Roman"/>
                <a:cs typeface="Times New Roman"/>
              </a:rPr>
              <a:t> </a:t>
            </a:r>
            <a:r>
              <a:rPr sz="1200" i="1" spc="130" dirty="0">
                <a:solidFill>
                  <a:srgbClr val="7F7F7F"/>
                </a:solidFill>
                <a:latin typeface="Times New Roman"/>
                <a:cs typeface="Times New Roman"/>
              </a:rPr>
              <a:t> </a:t>
            </a:r>
            <a:r>
              <a:rPr sz="1200" i="1" spc="10" dirty="0">
                <a:solidFill>
                  <a:srgbClr val="7F7F7F"/>
                </a:solidFill>
                <a:latin typeface="Courier New"/>
                <a:cs typeface="Courier New"/>
              </a:rPr>
              <a:t>o</a:t>
            </a:r>
            <a:r>
              <a:rPr sz="1200" i="1" dirty="0">
                <a:solidFill>
                  <a:srgbClr val="7F7F7F"/>
                </a:solidFill>
                <a:latin typeface="Courier New"/>
                <a:cs typeface="Courier New"/>
              </a:rPr>
              <a:t>n</a:t>
            </a:r>
            <a:r>
              <a:rPr sz="1200" i="1" dirty="0">
                <a:solidFill>
                  <a:srgbClr val="7F7F7F"/>
                </a:solidFill>
                <a:latin typeface="Times New Roman"/>
                <a:cs typeface="Times New Roman"/>
              </a:rPr>
              <a:t> </a:t>
            </a:r>
            <a:r>
              <a:rPr sz="1200" i="1" spc="114" dirty="0">
                <a:solidFill>
                  <a:srgbClr val="7F7F7F"/>
                </a:solidFill>
                <a:latin typeface="Times New Roman"/>
                <a:cs typeface="Times New Roman"/>
              </a:rPr>
              <a:t> </a:t>
            </a:r>
            <a:r>
              <a:rPr sz="1200" i="1" spc="10" dirty="0">
                <a:solidFill>
                  <a:srgbClr val="7F7F7F"/>
                </a:solidFill>
                <a:latin typeface="Courier New"/>
                <a:cs typeface="Courier New"/>
              </a:rPr>
              <a:t>t</a:t>
            </a:r>
            <a:r>
              <a:rPr sz="1200" i="1" spc="-5" dirty="0">
                <a:solidFill>
                  <a:srgbClr val="7F7F7F"/>
                </a:solidFill>
                <a:latin typeface="Courier New"/>
                <a:cs typeface="Courier New"/>
              </a:rPr>
              <a:t>h</a:t>
            </a:r>
            <a:r>
              <a:rPr sz="1200" i="1" dirty="0">
                <a:solidFill>
                  <a:srgbClr val="7F7F7F"/>
                </a:solidFill>
                <a:latin typeface="Courier New"/>
                <a:cs typeface="Courier New"/>
              </a:rPr>
              <a:t>e</a:t>
            </a:r>
            <a:r>
              <a:rPr sz="1200" i="1" dirty="0">
                <a:solidFill>
                  <a:srgbClr val="7F7F7F"/>
                </a:solidFill>
                <a:latin typeface="Times New Roman"/>
                <a:cs typeface="Times New Roman"/>
              </a:rPr>
              <a:t> </a:t>
            </a:r>
            <a:r>
              <a:rPr sz="1200" i="1" spc="145" dirty="0">
                <a:solidFill>
                  <a:srgbClr val="7F7F7F"/>
                </a:solidFill>
                <a:latin typeface="Times New Roman"/>
                <a:cs typeface="Times New Roman"/>
              </a:rPr>
              <a:t> </a:t>
            </a:r>
            <a:r>
              <a:rPr sz="1200" i="1" spc="-5" dirty="0">
                <a:solidFill>
                  <a:srgbClr val="7F7F7F"/>
                </a:solidFill>
                <a:latin typeface="Courier New"/>
                <a:cs typeface="Courier New"/>
              </a:rPr>
              <a:t>t</a:t>
            </a:r>
            <a:r>
              <a:rPr sz="1200" i="1" spc="10" dirty="0">
                <a:solidFill>
                  <a:srgbClr val="7F7F7F"/>
                </a:solidFill>
                <a:latin typeface="Courier New"/>
                <a:cs typeface="Courier New"/>
              </a:rPr>
              <a:t>e</a:t>
            </a:r>
            <a:r>
              <a:rPr sz="1200" i="1" spc="-5" dirty="0">
                <a:solidFill>
                  <a:srgbClr val="7F7F7F"/>
                </a:solidFill>
                <a:latin typeface="Courier New"/>
                <a:cs typeface="Courier New"/>
              </a:rPr>
              <a:t>x</a:t>
            </a:r>
            <a:r>
              <a:rPr sz="1200" i="1" spc="10" dirty="0">
                <a:solidFill>
                  <a:srgbClr val="7F7F7F"/>
                </a:solidFill>
                <a:latin typeface="Courier New"/>
                <a:cs typeface="Courier New"/>
              </a:rPr>
              <a:t>t</a:t>
            </a:r>
            <a:r>
              <a:rPr sz="1200" i="1" spc="-5" dirty="0">
                <a:solidFill>
                  <a:srgbClr val="7F7F7F"/>
                </a:solidFill>
                <a:latin typeface="Courier New"/>
                <a:cs typeface="Courier New"/>
              </a:rPr>
              <a:t>vi</a:t>
            </a:r>
            <a:r>
              <a:rPr sz="1200" i="1" spc="10" dirty="0">
                <a:solidFill>
                  <a:srgbClr val="7F7F7F"/>
                </a:solidFill>
                <a:latin typeface="Courier New"/>
                <a:cs typeface="Courier New"/>
              </a:rPr>
              <a:t>e</a:t>
            </a:r>
            <a:r>
              <a:rPr sz="1200" i="1" dirty="0">
                <a:solidFill>
                  <a:srgbClr val="7F7F7F"/>
                </a:solidFill>
                <a:latin typeface="Courier New"/>
                <a:cs typeface="Courier New"/>
              </a:rPr>
              <a:t>w</a:t>
            </a:r>
            <a:endParaRPr sz="1200">
              <a:latin typeface="Courier New"/>
              <a:cs typeface="Courier New"/>
            </a:endParaRPr>
          </a:p>
          <a:p>
            <a:pPr marL="748665" marR="5080">
              <a:lnSpc>
                <a:spcPct val="114999"/>
              </a:lnSpc>
            </a:pPr>
            <a:r>
              <a:rPr sz="1200" spc="-5" dirty="0">
                <a:latin typeface="Courier New"/>
                <a:cs typeface="Courier New"/>
              </a:rPr>
              <a:t>T</a:t>
            </a:r>
            <a:r>
              <a:rPr sz="1200" spc="10" dirty="0">
                <a:latin typeface="Courier New"/>
                <a:cs typeface="Courier New"/>
              </a:rPr>
              <a:t>e</a:t>
            </a:r>
            <a:r>
              <a:rPr sz="1200" spc="-5" dirty="0">
                <a:latin typeface="Courier New"/>
                <a:cs typeface="Courier New"/>
              </a:rPr>
              <a:t>xt</a:t>
            </a:r>
            <a:r>
              <a:rPr sz="1200" spc="10" dirty="0">
                <a:latin typeface="Courier New"/>
                <a:cs typeface="Courier New"/>
              </a:rPr>
              <a:t>V</a:t>
            </a:r>
            <a:r>
              <a:rPr sz="1200" spc="-5" dirty="0">
                <a:latin typeface="Courier New"/>
                <a:cs typeface="Courier New"/>
              </a:rPr>
              <a:t>i</a:t>
            </a:r>
            <a:r>
              <a:rPr sz="1200" spc="10" dirty="0">
                <a:latin typeface="Courier New"/>
                <a:cs typeface="Courier New"/>
              </a:rPr>
              <a:t>e</a:t>
            </a:r>
            <a:r>
              <a:rPr sz="1200" dirty="0">
                <a:latin typeface="Courier New"/>
                <a:cs typeface="Courier New"/>
              </a:rPr>
              <a:t>w</a:t>
            </a:r>
            <a:r>
              <a:rPr sz="1200" dirty="0">
                <a:latin typeface="Times New Roman"/>
                <a:cs typeface="Times New Roman"/>
              </a:rPr>
              <a:t> </a:t>
            </a:r>
            <a:r>
              <a:rPr sz="1200" spc="135" dirty="0">
                <a:latin typeface="Times New Roman"/>
                <a:cs typeface="Times New Roman"/>
              </a:rPr>
              <a:t> </a:t>
            </a:r>
            <a:r>
              <a:rPr sz="1200" spc="-5" dirty="0">
                <a:latin typeface="Courier New"/>
                <a:cs typeface="Courier New"/>
              </a:rPr>
              <a:t>t</a:t>
            </a:r>
            <a:r>
              <a:rPr sz="1200" spc="10" dirty="0">
                <a:latin typeface="Courier New"/>
                <a:cs typeface="Courier New"/>
              </a:rPr>
              <a:t>e</a:t>
            </a:r>
            <a:r>
              <a:rPr sz="1200" spc="-5" dirty="0">
                <a:latin typeface="Courier New"/>
                <a:cs typeface="Courier New"/>
              </a:rPr>
              <a:t>xt</a:t>
            </a:r>
            <a:r>
              <a:rPr sz="1200" spc="10" dirty="0">
                <a:latin typeface="Courier New"/>
                <a:cs typeface="Courier New"/>
              </a:rPr>
              <a:t>V</a:t>
            </a:r>
            <a:r>
              <a:rPr sz="1200" spc="-5" dirty="0">
                <a:latin typeface="Courier New"/>
                <a:cs typeface="Courier New"/>
              </a:rPr>
              <a:t>i</a:t>
            </a:r>
            <a:r>
              <a:rPr sz="1200" spc="10" dirty="0">
                <a:latin typeface="Courier New"/>
                <a:cs typeface="Courier New"/>
              </a:rPr>
              <a:t>e</a:t>
            </a:r>
            <a:r>
              <a:rPr sz="1200" dirty="0">
                <a:latin typeface="Courier New"/>
                <a:cs typeface="Courier New"/>
              </a:rPr>
              <a:t>w</a:t>
            </a:r>
            <a:r>
              <a:rPr sz="1200" dirty="0">
                <a:latin typeface="Times New Roman"/>
                <a:cs typeface="Times New Roman"/>
              </a:rPr>
              <a:t> </a:t>
            </a:r>
            <a:r>
              <a:rPr sz="1200" spc="135" dirty="0">
                <a:latin typeface="Times New Roman"/>
                <a:cs typeface="Times New Roman"/>
              </a:rPr>
              <a:t> </a:t>
            </a:r>
            <a:r>
              <a:rPr sz="1200" dirty="0">
                <a:latin typeface="Courier New"/>
                <a:cs typeface="Courier New"/>
              </a:rPr>
              <a:t>=</a:t>
            </a:r>
            <a:r>
              <a:rPr sz="1200" dirty="0">
                <a:latin typeface="Times New Roman"/>
                <a:cs typeface="Times New Roman"/>
              </a:rPr>
              <a:t> </a:t>
            </a:r>
            <a:r>
              <a:rPr sz="1200" spc="114" dirty="0">
                <a:latin typeface="Times New Roman"/>
                <a:cs typeface="Times New Roman"/>
              </a:rPr>
              <a:t> </a:t>
            </a:r>
            <a:r>
              <a:rPr sz="1200" spc="10" dirty="0">
                <a:latin typeface="Courier New"/>
                <a:cs typeface="Courier New"/>
              </a:rPr>
              <a:t>(</a:t>
            </a:r>
            <a:r>
              <a:rPr sz="1200" spc="-5" dirty="0">
                <a:latin typeface="Courier New"/>
                <a:cs typeface="Courier New"/>
              </a:rPr>
              <a:t>T</a:t>
            </a:r>
            <a:r>
              <a:rPr sz="1200" spc="10" dirty="0">
                <a:latin typeface="Courier New"/>
                <a:cs typeface="Courier New"/>
              </a:rPr>
              <a:t>ex</a:t>
            </a:r>
            <a:r>
              <a:rPr sz="1200" spc="-5" dirty="0">
                <a:latin typeface="Courier New"/>
                <a:cs typeface="Courier New"/>
              </a:rPr>
              <a:t>tV</a:t>
            </a:r>
            <a:r>
              <a:rPr sz="1200" spc="10" dirty="0">
                <a:latin typeface="Courier New"/>
                <a:cs typeface="Courier New"/>
              </a:rPr>
              <a:t>i</a:t>
            </a:r>
            <a:r>
              <a:rPr sz="1200" spc="-5" dirty="0">
                <a:latin typeface="Courier New"/>
                <a:cs typeface="Courier New"/>
              </a:rPr>
              <a:t>e</a:t>
            </a:r>
            <a:r>
              <a:rPr sz="1200" spc="5" dirty="0">
                <a:latin typeface="Courier New"/>
                <a:cs typeface="Courier New"/>
              </a:rPr>
              <a:t>w</a:t>
            </a:r>
            <a:r>
              <a:rPr sz="1200" dirty="0">
                <a:latin typeface="Courier New"/>
                <a:cs typeface="Courier New"/>
              </a:rPr>
              <a:t>)</a:t>
            </a:r>
            <a:r>
              <a:rPr sz="1200" dirty="0">
                <a:latin typeface="Times New Roman"/>
                <a:cs typeface="Times New Roman"/>
              </a:rPr>
              <a:t> </a:t>
            </a:r>
            <a:r>
              <a:rPr sz="1200" spc="130" dirty="0">
                <a:latin typeface="Times New Roman"/>
                <a:cs typeface="Times New Roman"/>
              </a:rPr>
              <a:t> </a:t>
            </a:r>
            <a:r>
              <a:rPr sz="1200" spc="10" dirty="0">
                <a:latin typeface="Courier New"/>
                <a:cs typeface="Courier New"/>
              </a:rPr>
              <a:t>f</a:t>
            </a:r>
            <a:r>
              <a:rPr sz="1200" spc="-5" dirty="0">
                <a:latin typeface="Courier New"/>
                <a:cs typeface="Courier New"/>
              </a:rPr>
              <a:t>i</a:t>
            </a:r>
            <a:r>
              <a:rPr sz="1200" spc="10" dirty="0">
                <a:latin typeface="Courier New"/>
                <a:cs typeface="Courier New"/>
              </a:rPr>
              <a:t>n</a:t>
            </a:r>
            <a:r>
              <a:rPr sz="1200" spc="-5" dirty="0">
                <a:latin typeface="Courier New"/>
                <a:cs typeface="Courier New"/>
              </a:rPr>
              <a:t>dV</a:t>
            </a:r>
            <a:r>
              <a:rPr sz="1200" spc="10" dirty="0">
                <a:latin typeface="Courier New"/>
                <a:cs typeface="Courier New"/>
              </a:rPr>
              <a:t>i</a:t>
            </a:r>
            <a:r>
              <a:rPr sz="1200" spc="-5" dirty="0">
                <a:latin typeface="Courier New"/>
                <a:cs typeface="Courier New"/>
              </a:rPr>
              <a:t>e</a:t>
            </a:r>
            <a:r>
              <a:rPr sz="1200" spc="10" dirty="0">
                <a:latin typeface="Courier New"/>
                <a:cs typeface="Courier New"/>
              </a:rPr>
              <a:t>wB</a:t>
            </a:r>
            <a:r>
              <a:rPr sz="1200" spc="-5" dirty="0">
                <a:latin typeface="Courier New"/>
                <a:cs typeface="Courier New"/>
              </a:rPr>
              <a:t>yI</a:t>
            </a:r>
            <a:r>
              <a:rPr sz="1200" spc="15" dirty="0">
                <a:latin typeface="Courier New"/>
                <a:cs typeface="Courier New"/>
              </a:rPr>
              <a:t>d</a:t>
            </a:r>
            <a:r>
              <a:rPr sz="1200" spc="-5" dirty="0">
                <a:latin typeface="Courier New"/>
                <a:cs typeface="Courier New"/>
              </a:rPr>
              <a:t>(R</a:t>
            </a:r>
            <a:r>
              <a:rPr sz="1200" spc="10" dirty="0">
                <a:latin typeface="Courier New"/>
                <a:cs typeface="Courier New"/>
              </a:rPr>
              <a:t>.</a:t>
            </a:r>
            <a:r>
              <a:rPr sz="1200" spc="-5" dirty="0">
                <a:latin typeface="Courier New"/>
                <a:cs typeface="Courier New"/>
              </a:rPr>
              <a:t>i</a:t>
            </a:r>
            <a:r>
              <a:rPr sz="1200" spc="10" dirty="0">
                <a:latin typeface="Courier New"/>
                <a:cs typeface="Courier New"/>
              </a:rPr>
              <a:t>d</a:t>
            </a:r>
            <a:r>
              <a:rPr sz="1200" dirty="0">
                <a:latin typeface="Courier New"/>
                <a:cs typeface="Courier New"/>
              </a:rPr>
              <a:t>.</a:t>
            </a:r>
            <a:r>
              <a:rPr sz="1200" b="1" i="1" spc="10" dirty="0">
                <a:solidFill>
                  <a:srgbClr val="650D79"/>
                </a:solidFill>
                <a:latin typeface="Courier New"/>
                <a:cs typeface="Courier New"/>
              </a:rPr>
              <a:t>t</a:t>
            </a:r>
            <a:r>
              <a:rPr sz="1200" b="1" i="1" spc="-5" dirty="0">
                <a:solidFill>
                  <a:srgbClr val="650D79"/>
                </a:solidFill>
                <a:latin typeface="Courier New"/>
                <a:cs typeface="Courier New"/>
              </a:rPr>
              <a:t>ex</a:t>
            </a:r>
            <a:r>
              <a:rPr sz="1200" b="1" i="1" spc="10" dirty="0">
                <a:solidFill>
                  <a:srgbClr val="650D79"/>
                </a:solidFill>
                <a:latin typeface="Courier New"/>
                <a:cs typeface="Courier New"/>
              </a:rPr>
              <a:t>t</a:t>
            </a:r>
            <a:r>
              <a:rPr sz="1200" b="1" i="1" spc="-5" dirty="0">
                <a:solidFill>
                  <a:srgbClr val="650D79"/>
                </a:solidFill>
                <a:latin typeface="Courier New"/>
                <a:cs typeface="Courier New"/>
              </a:rPr>
              <a:t>V</a:t>
            </a:r>
            <a:r>
              <a:rPr sz="1200" b="1" i="1" spc="10" dirty="0">
                <a:solidFill>
                  <a:srgbClr val="650D79"/>
                </a:solidFill>
                <a:latin typeface="Courier New"/>
                <a:cs typeface="Courier New"/>
              </a:rPr>
              <a:t>ie</a:t>
            </a:r>
            <a:r>
              <a:rPr sz="1200" b="1" i="1" spc="-5" dirty="0">
                <a:solidFill>
                  <a:srgbClr val="650D79"/>
                </a:solidFill>
                <a:latin typeface="Courier New"/>
                <a:cs typeface="Courier New"/>
              </a:rPr>
              <a:t>wM</a:t>
            </a:r>
            <a:r>
              <a:rPr sz="1200" b="1" i="1" spc="10" dirty="0">
                <a:solidFill>
                  <a:srgbClr val="650D79"/>
                </a:solidFill>
                <a:latin typeface="Courier New"/>
                <a:cs typeface="Courier New"/>
              </a:rPr>
              <a:t>s</a:t>
            </a:r>
            <a:r>
              <a:rPr sz="1200" b="1" i="1" spc="5" dirty="0">
                <a:solidFill>
                  <a:srgbClr val="650D79"/>
                </a:solidFill>
                <a:latin typeface="Courier New"/>
                <a:cs typeface="Courier New"/>
              </a:rPr>
              <a:t>g</a:t>
            </a:r>
            <a:r>
              <a:rPr sz="1200" spc="-5" dirty="0">
                <a:latin typeface="Courier New"/>
                <a:cs typeface="Courier New"/>
              </a:rPr>
              <a:t>);</a:t>
            </a:r>
            <a:r>
              <a:rPr sz="1200" spc="-5" dirty="0">
                <a:latin typeface="Times New Roman"/>
                <a:cs typeface="Times New Roman"/>
              </a:rPr>
              <a:t> </a:t>
            </a:r>
            <a:r>
              <a:rPr sz="1200" spc="-5" dirty="0">
                <a:latin typeface="Courier New"/>
                <a:cs typeface="Courier New"/>
              </a:rPr>
              <a:t>t</a:t>
            </a:r>
            <a:r>
              <a:rPr sz="1200" spc="10" dirty="0">
                <a:latin typeface="Courier New"/>
                <a:cs typeface="Courier New"/>
              </a:rPr>
              <a:t>e</a:t>
            </a:r>
            <a:r>
              <a:rPr sz="1200" spc="-5" dirty="0">
                <a:latin typeface="Courier New"/>
                <a:cs typeface="Courier New"/>
              </a:rPr>
              <a:t>xt</a:t>
            </a:r>
            <a:r>
              <a:rPr sz="1200" spc="10" dirty="0">
                <a:latin typeface="Courier New"/>
                <a:cs typeface="Courier New"/>
              </a:rPr>
              <a:t>V</a:t>
            </a:r>
            <a:r>
              <a:rPr sz="1200" spc="-5" dirty="0">
                <a:latin typeface="Courier New"/>
                <a:cs typeface="Courier New"/>
              </a:rPr>
              <a:t>i</a:t>
            </a:r>
            <a:r>
              <a:rPr sz="1200" spc="10" dirty="0">
                <a:latin typeface="Courier New"/>
                <a:cs typeface="Courier New"/>
              </a:rPr>
              <a:t>ew</a:t>
            </a:r>
            <a:r>
              <a:rPr sz="1200" spc="-5" dirty="0">
                <a:latin typeface="Courier New"/>
                <a:cs typeface="Courier New"/>
              </a:rPr>
              <a:t>.s</a:t>
            </a:r>
            <a:r>
              <a:rPr sz="1200" spc="10" dirty="0">
                <a:latin typeface="Courier New"/>
                <a:cs typeface="Courier New"/>
              </a:rPr>
              <a:t>e</a:t>
            </a:r>
            <a:r>
              <a:rPr sz="1200" spc="-5" dirty="0">
                <a:latin typeface="Courier New"/>
                <a:cs typeface="Courier New"/>
              </a:rPr>
              <a:t>tT</a:t>
            </a:r>
            <a:r>
              <a:rPr sz="1200" spc="10" dirty="0">
                <a:latin typeface="Courier New"/>
                <a:cs typeface="Courier New"/>
              </a:rPr>
              <a:t>e</a:t>
            </a:r>
            <a:r>
              <a:rPr sz="1200" spc="-5" dirty="0">
                <a:latin typeface="Courier New"/>
                <a:cs typeface="Courier New"/>
              </a:rPr>
              <a:t>x</a:t>
            </a:r>
            <a:r>
              <a:rPr sz="1200" spc="15" dirty="0">
                <a:latin typeface="Courier New"/>
                <a:cs typeface="Courier New"/>
              </a:rPr>
              <a:t>t</a:t>
            </a:r>
            <a:r>
              <a:rPr sz="1200" spc="-5" dirty="0">
                <a:latin typeface="Courier New"/>
                <a:cs typeface="Courier New"/>
              </a:rPr>
              <a:t>(</a:t>
            </a:r>
            <a:r>
              <a:rPr sz="1200" spc="10" dirty="0">
                <a:latin typeface="Courier New"/>
                <a:cs typeface="Courier New"/>
              </a:rPr>
              <a:t>m</a:t>
            </a:r>
            <a:r>
              <a:rPr sz="1200" spc="-5" dirty="0">
                <a:latin typeface="Courier New"/>
                <a:cs typeface="Courier New"/>
              </a:rPr>
              <a:t>s</a:t>
            </a:r>
            <a:r>
              <a:rPr sz="1200" dirty="0">
                <a:latin typeface="Courier New"/>
                <a:cs typeface="Courier New"/>
              </a:rPr>
              <a:t>g</a:t>
            </a:r>
            <a:r>
              <a:rPr sz="1200" spc="10" dirty="0">
                <a:latin typeface="Courier New"/>
                <a:cs typeface="Courier New"/>
              </a:rPr>
              <a:t>);</a:t>
            </a:r>
            <a:endParaRPr sz="1200">
              <a:latin typeface="Courier New"/>
              <a:cs typeface="Courier New"/>
            </a:endParaRPr>
          </a:p>
          <a:p>
            <a:pPr marL="379730">
              <a:lnSpc>
                <a:spcPct val="100000"/>
              </a:lnSpc>
              <a:spcBef>
                <a:spcPts val="215"/>
              </a:spcBef>
            </a:pPr>
            <a:r>
              <a:rPr sz="1200" dirty="0">
                <a:latin typeface="Courier New"/>
                <a:cs typeface="Courier New"/>
              </a:rPr>
              <a:t>}</a:t>
            </a:r>
            <a:endParaRPr sz="1200">
              <a:latin typeface="Courier New"/>
              <a:cs typeface="Courier New"/>
            </a:endParaRPr>
          </a:p>
          <a:p>
            <a:pPr marL="12700">
              <a:lnSpc>
                <a:spcPct val="100000"/>
              </a:lnSpc>
              <a:spcBef>
                <a:spcPts val="215"/>
              </a:spcBef>
            </a:pPr>
            <a:r>
              <a:rPr sz="1200" dirty="0">
                <a:latin typeface="Courier New"/>
                <a:cs typeface="Courier New"/>
              </a:rPr>
              <a:t>}</a:t>
            </a:r>
            <a:endParaRPr sz="1200">
              <a:latin typeface="Courier New"/>
              <a:cs typeface="Courier New"/>
            </a:endParaRPr>
          </a:p>
        </p:txBody>
      </p:sp>
      <p:sp>
        <p:nvSpPr>
          <p:cNvPr id="11" name="object 11"/>
          <p:cNvSpPr/>
          <p:nvPr/>
        </p:nvSpPr>
        <p:spPr>
          <a:xfrm>
            <a:off x="3061959" y="3330458"/>
            <a:ext cx="1188720" cy="529590"/>
          </a:xfrm>
          <a:custGeom>
            <a:avLst/>
            <a:gdLst/>
            <a:ahLst/>
            <a:cxnLst/>
            <a:rect l="l" t="t" r="r" b="b"/>
            <a:pathLst>
              <a:path w="1188720" h="529589">
                <a:moveTo>
                  <a:pt x="1153056" y="508165"/>
                </a:moveTo>
                <a:lnTo>
                  <a:pt x="1088897" y="515986"/>
                </a:lnTo>
                <a:lnTo>
                  <a:pt x="1085362" y="516498"/>
                </a:lnTo>
                <a:lnTo>
                  <a:pt x="1082954" y="519677"/>
                </a:lnTo>
                <a:lnTo>
                  <a:pt x="1083320" y="523106"/>
                </a:lnTo>
                <a:lnTo>
                  <a:pt x="1083838" y="526535"/>
                </a:lnTo>
                <a:lnTo>
                  <a:pt x="1086886" y="529071"/>
                </a:lnTo>
                <a:lnTo>
                  <a:pt x="1090421" y="528690"/>
                </a:lnTo>
                <a:lnTo>
                  <a:pt x="1181540" y="517510"/>
                </a:lnTo>
                <a:lnTo>
                  <a:pt x="1174760" y="517510"/>
                </a:lnTo>
                <a:lnTo>
                  <a:pt x="1153056" y="508165"/>
                </a:lnTo>
                <a:close/>
              </a:path>
              <a:path w="1188720" h="529589">
                <a:moveTo>
                  <a:pt x="1165649" y="506630"/>
                </a:moveTo>
                <a:lnTo>
                  <a:pt x="1153056" y="508165"/>
                </a:lnTo>
                <a:lnTo>
                  <a:pt x="1174760" y="517510"/>
                </a:lnTo>
                <a:lnTo>
                  <a:pt x="1175676" y="515355"/>
                </a:lnTo>
                <a:lnTo>
                  <a:pt x="1172108" y="515355"/>
                </a:lnTo>
                <a:lnTo>
                  <a:pt x="1165649" y="506630"/>
                </a:lnTo>
                <a:close/>
              </a:path>
              <a:path w="1188720" h="529589">
                <a:moveTo>
                  <a:pt x="1123828" y="433425"/>
                </a:moveTo>
                <a:lnTo>
                  <a:pt x="1121054" y="435589"/>
                </a:lnTo>
                <a:lnTo>
                  <a:pt x="1118250" y="437631"/>
                </a:lnTo>
                <a:lnTo>
                  <a:pt x="1117610" y="441563"/>
                </a:lnTo>
                <a:lnTo>
                  <a:pt x="1119652" y="444489"/>
                </a:lnTo>
                <a:lnTo>
                  <a:pt x="1158194" y="496558"/>
                </a:lnTo>
                <a:lnTo>
                  <a:pt x="1179728" y="505830"/>
                </a:lnTo>
                <a:lnTo>
                  <a:pt x="1174760" y="517510"/>
                </a:lnTo>
                <a:lnTo>
                  <a:pt x="1181540" y="517510"/>
                </a:lnTo>
                <a:lnTo>
                  <a:pt x="1188719" y="516629"/>
                </a:lnTo>
                <a:lnTo>
                  <a:pt x="1129924" y="436869"/>
                </a:lnTo>
                <a:lnTo>
                  <a:pt x="1127759" y="434065"/>
                </a:lnTo>
                <a:lnTo>
                  <a:pt x="1123828" y="433425"/>
                </a:lnTo>
                <a:close/>
              </a:path>
              <a:path w="1188720" h="529589">
                <a:moveTo>
                  <a:pt x="1176406" y="505318"/>
                </a:moveTo>
                <a:lnTo>
                  <a:pt x="1165649" y="506630"/>
                </a:lnTo>
                <a:lnTo>
                  <a:pt x="1172108" y="515355"/>
                </a:lnTo>
                <a:lnTo>
                  <a:pt x="1176406" y="505318"/>
                </a:lnTo>
                <a:close/>
              </a:path>
              <a:path w="1188720" h="529589">
                <a:moveTo>
                  <a:pt x="1178539" y="505318"/>
                </a:moveTo>
                <a:lnTo>
                  <a:pt x="1176406" y="505318"/>
                </a:lnTo>
                <a:lnTo>
                  <a:pt x="1172108" y="515355"/>
                </a:lnTo>
                <a:lnTo>
                  <a:pt x="1175676" y="515355"/>
                </a:lnTo>
                <a:lnTo>
                  <a:pt x="1179728" y="505830"/>
                </a:lnTo>
                <a:lnTo>
                  <a:pt x="1178539" y="505318"/>
                </a:lnTo>
                <a:close/>
              </a:path>
              <a:path w="1188720" h="529589">
                <a:moveTo>
                  <a:pt x="4968" y="0"/>
                </a:moveTo>
                <a:lnTo>
                  <a:pt x="0" y="11673"/>
                </a:lnTo>
                <a:lnTo>
                  <a:pt x="1153056" y="508165"/>
                </a:lnTo>
                <a:lnTo>
                  <a:pt x="1165649" y="506630"/>
                </a:lnTo>
                <a:lnTo>
                  <a:pt x="1158194" y="496558"/>
                </a:lnTo>
                <a:lnTo>
                  <a:pt x="4968" y="0"/>
                </a:lnTo>
                <a:close/>
              </a:path>
              <a:path w="1188720" h="529589">
                <a:moveTo>
                  <a:pt x="1158194" y="496558"/>
                </a:moveTo>
                <a:lnTo>
                  <a:pt x="1165649" y="506630"/>
                </a:lnTo>
                <a:lnTo>
                  <a:pt x="1176406" y="505318"/>
                </a:lnTo>
                <a:lnTo>
                  <a:pt x="1178539" y="505318"/>
                </a:lnTo>
                <a:lnTo>
                  <a:pt x="1158194" y="496558"/>
                </a:lnTo>
                <a:close/>
              </a:path>
            </a:pathLst>
          </a:custGeom>
          <a:solidFill>
            <a:srgbClr val="000000"/>
          </a:solidFill>
        </p:spPr>
        <p:txBody>
          <a:bodyPr wrap="square" lIns="0" tIns="0" rIns="0" bIns="0" rtlCol="0"/>
          <a:lstStyle/>
          <a:p>
            <a:endParaRPr/>
          </a:p>
        </p:txBody>
      </p:sp>
      <p:sp>
        <p:nvSpPr>
          <p:cNvPr id="12" name="object 12"/>
          <p:cNvSpPr txBox="1"/>
          <p:nvPr/>
        </p:nvSpPr>
        <p:spPr>
          <a:xfrm>
            <a:off x="845002" y="3125594"/>
            <a:ext cx="2118360" cy="417195"/>
          </a:xfrm>
          <a:prstGeom prst="rect">
            <a:avLst/>
          </a:prstGeom>
        </p:spPr>
        <p:txBody>
          <a:bodyPr vert="horz" wrap="square" lIns="0" tIns="0" rIns="0" bIns="0" rtlCol="0">
            <a:spAutoFit/>
          </a:bodyPr>
          <a:lstStyle/>
          <a:p>
            <a:pPr marL="12700" marR="5080">
              <a:lnSpc>
                <a:spcPct val="100000"/>
              </a:lnSpc>
            </a:pPr>
            <a:r>
              <a:rPr sz="1400" spc="-15" dirty="0">
                <a:latin typeface="Calibri"/>
                <a:cs typeface="Calibri"/>
              </a:rPr>
              <a:t>ge</a:t>
            </a:r>
            <a:r>
              <a:rPr sz="1400" dirty="0">
                <a:latin typeface="Calibri"/>
                <a:cs typeface="Calibri"/>
              </a:rPr>
              <a:t>t</a:t>
            </a:r>
            <a:r>
              <a:rPr sz="1400" spc="-10" dirty="0">
                <a:latin typeface="Calibri"/>
                <a:cs typeface="Calibri"/>
              </a:rPr>
              <a:t>I</a:t>
            </a:r>
            <a:r>
              <a:rPr sz="1400" spc="-20" dirty="0">
                <a:latin typeface="Calibri"/>
                <a:cs typeface="Calibri"/>
              </a:rPr>
              <a:t>n</a:t>
            </a:r>
            <a:r>
              <a:rPr sz="1400" spc="-15" dirty="0">
                <a:latin typeface="Calibri"/>
                <a:cs typeface="Calibri"/>
              </a:rPr>
              <a:t>t</a:t>
            </a:r>
            <a:r>
              <a:rPr sz="1400" dirty="0">
                <a:latin typeface="Calibri"/>
                <a:cs typeface="Calibri"/>
              </a:rPr>
              <a:t>e</a:t>
            </a:r>
            <a:r>
              <a:rPr sz="1400" spc="-25" dirty="0">
                <a:latin typeface="Calibri"/>
                <a:cs typeface="Calibri"/>
              </a:rPr>
              <a:t>n</a:t>
            </a:r>
            <a:r>
              <a:rPr sz="1400" spc="-5" dirty="0">
                <a:latin typeface="Calibri"/>
                <a:cs typeface="Calibri"/>
              </a:rPr>
              <a:t>t</a:t>
            </a:r>
            <a:r>
              <a:rPr sz="1400" spc="-10" dirty="0">
                <a:latin typeface="Calibri"/>
                <a:cs typeface="Calibri"/>
              </a:rPr>
              <a:t>(</a:t>
            </a:r>
            <a:r>
              <a:rPr sz="1400" dirty="0">
                <a:latin typeface="Calibri"/>
                <a:cs typeface="Calibri"/>
              </a:rPr>
              <a:t>)</a:t>
            </a:r>
            <a:r>
              <a:rPr sz="1400" dirty="0">
                <a:latin typeface="Times New Roman"/>
                <a:cs typeface="Times New Roman"/>
              </a:rPr>
              <a:t> </a:t>
            </a:r>
            <a:r>
              <a:rPr sz="1400" spc="-25" dirty="0">
                <a:latin typeface="Calibri"/>
                <a:cs typeface="Calibri"/>
              </a:rPr>
              <a:t>r</a:t>
            </a:r>
            <a:r>
              <a:rPr sz="1400" spc="-15" dirty="0">
                <a:latin typeface="Calibri"/>
                <a:cs typeface="Calibri"/>
              </a:rPr>
              <a:t>e</a:t>
            </a:r>
            <a:r>
              <a:rPr sz="1400" dirty="0">
                <a:latin typeface="Calibri"/>
                <a:cs typeface="Calibri"/>
              </a:rPr>
              <a:t>t</a:t>
            </a:r>
            <a:r>
              <a:rPr sz="1400" spc="-10" dirty="0">
                <a:latin typeface="Calibri"/>
                <a:cs typeface="Calibri"/>
              </a:rPr>
              <a:t>u</a:t>
            </a:r>
            <a:r>
              <a:rPr sz="1400" dirty="0">
                <a:latin typeface="Calibri"/>
                <a:cs typeface="Calibri"/>
              </a:rPr>
              <a:t>rns</a:t>
            </a:r>
            <a:r>
              <a:rPr sz="1400" spc="-30"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e</a:t>
            </a:r>
            <a:r>
              <a:rPr sz="1400" spc="-20" dirty="0">
                <a:latin typeface="Times New Roman"/>
                <a:cs typeface="Times New Roman"/>
              </a:rPr>
              <a:t> </a:t>
            </a:r>
            <a:r>
              <a:rPr sz="1400" dirty="0">
                <a:latin typeface="Calibri"/>
                <a:cs typeface="Calibri"/>
              </a:rPr>
              <a:t>i</a:t>
            </a:r>
            <a:r>
              <a:rPr sz="1400" spc="-20" dirty="0">
                <a:latin typeface="Calibri"/>
                <a:cs typeface="Calibri"/>
              </a:rPr>
              <a:t>n</a:t>
            </a:r>
            <a:r>
              <a:rPr sz="1400" spc="-15" dirty="0">
                <a:latin typeface="Calibri"/>
                <a:cs typeface="Calibri"/>
              </a:rPr>
              <a:t>t</a:t>
            </a:r>
            <a:r>
              <a:rPr sz="1400" dirty="0">
                <a:latin typeface="Calibri"/>
                <a:cs typeface="Calibri"/>
              </a:rPr>
              <a:t>e</a:t>
            </a:r>
            <a:r>
              <a:rPr sz="1400" spc="-25" dirty="0">
                <a:latin typeface="Calibri"/>
                <a:cs typeface="Calibri"/>
              </a:rPr>
              <a:t>n</a:t>
            </a:r>
            <a:r>
              <a:rPr sz="1400" dirty="0">
                <a:latin typeface="Calibri"/>
                <a:cs typeface="Calibri"/>
              </a:rPr>
              <a:t>t</a:t>
            </a:r>
            <a:r>
              <a:rPr sz="1400" dirty="0">
                <a:latin typeface="Times New Roman"/>
                <a:cs typeface="Times New Roman"/>
              </a:rPr>
              <a:t> </a:t>
            </a:r>
            <a:r>
              <a:rPr sz="1400" dirty="0">
                <a:latin typeface="Calibri"/>
                <a:cs typeface="Calibri"/>
              </a:rPr>
              <a:t>t</a:t>
            </a:r>
            <a:r>
              <a:rPr sz="1400" spc="-10" dirty="0">
                <a:latin typeface="Calibri"/>
                <a:cs typeface="Calibri"/>
              </a:rPr>
              <a:t>h</a:t>
            </a:r>
            <a:r>
              <a:rPr sz="1400" spc="-15" dirty="0">
                <a:latin typeface="Calibri"/>
                <a:cs typeface="Calibri"/>
              </a:rPr>
              <a:t>a</a:t>
            </a:r>
            <a:r>
              <a:rPr sz="1400" dirty="0">
                <a:latin typeface="Calibri"/>
                <a:cs typeface="Calibri"/>
              </a:rPr>
              <a:t>t</a:t>
            </a:r>
            <a:r>
              <a:rPr sz="1400" spc="-30" dirty="0">
                <a:latin typeface="Times New Roman"/>
                <a:cs typeface="Times New Roman"/>
              </a:rPr>
              <a:t> </a:t>
            </a:r>
            <a:r>
              <a:rPr sz="1400" spc="-10" dirty="0">
                <a:latin typeface="Calibri"/>
                <a:cs typeface="Calibri"/>
              </a:rPr>
              <a:t>s</a:t>
            </a:r>
            <a:r>
              <a:rPr sz="1400" spc="-15" dirty="0">
                <a:latin typeface="Calibri"/>
                <a:cs typeface="Calibri"/>
              </a:rPr>
              <a:t>t</a:t>
            </a:r>
            <a:r>
              <a:rPr sz="1400" dirty="0">
                <a:latin typeface="Calibri"/>
                <a:cs typeface="Calibri"/>
              </a:rPr>
              <a:t>ar</a:t>
            </a:r>
            <a:r>
              <a:rPr sz="1400" spc="-15" dirty="0">
                <a:latin typeface="Calibri"/>
                <a:cs typeface="Calibri"/>
              </a:rPr>
              <a:t>t</a:t>
            </a:r>
            <a:r>
              <a:rPr sz="1400" dirty="0">
                <a:latin typeface="Calibri"/>
                <a:cs typeface="Calibri"/>
              </a:rPr>
              <a:t>ed</a:t>
            </a:r>
            <a:r>
              <a:rPr sz="1400" spc="-40"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is</a:t>
            </a:r>
            <a:r>
              <a:rPr sz="1400" spc="-25" dirty="0">
                <a:latin typeface="Times New Roman"/>
                <a:cs typeface="Times New Roman"/>
              </a:rPr>
              <a:t> </a:t>
            </a:r>
            <a:r>
              <a:rPr sz="1400" dirty="0">
                <a:latin typeface="Calibri"/>
                <a:cs typeface="Calibri"/>
              </a:rPr>
              <a:t>a</a:t>
            </a:r>
            <a:r>
              <a:rPr sz="1400" spc="-10" dirty="0">
                <a:latin typeface="Calibri"/>
                <a:cs typeface="Calibri"/>
              </a:rPr>
              <a:t>c</a:t>
            </a:r>
            <a:r>
              <a:rPr sz="1400" dirty="0">
                <a:latin typeface="Calibri"/>
                <a:cs typeface="Calibri"/>
              </a:rPr>
              <a:t>tivity</a:t>
            </a:r>
            <a:endParaRPr sz="1400">
              <a:latin typeface="Calibri"/>
              <a:cs typeface="Calibri"/>
            </a:endParaRPr>
          </a:p>
        </p:txBody>
      </p:sp>
      <p:sp>
        <p:nvSpPr>
          <p:cNvPr id="13" name="object 13"/>
          <p:cNvSpPr txBox="1"/>
          <p:nvPr/>
        </p:nvSpPr>
        <p:spPr>
          <a:xfrm>
            <a:off x="1492746" y="6417440"/>
            <a:ext cx="140335" cy="203835"/>
          </a:xfrm>
          <a:prstGeom prst="rect">
            <a:avLst/>
          </a:prstGeom>
        </p:spPr>
        <p:txBody>
          <a:bodyPr vert="horz" wrap="square" lIns="0" tIns="0" rIns="0" bIns="0" rtlCol="0">
            <a:spAutoFit/>
          </a:bodyPr>
          <a:lstStyle/>
          <a:p>
            <a:pPr marL="25400">
              <a:lnSpc>
                <a:spcPct val="100000"/>
              </a:lnSpc>
            </a:pPr>
            <a:fld id="{81D60167-4931-47E6-BA6A-407CBD079E47}" type="slidenum">
              <a:rPr sz="1400" dirty="0">
                <a:solidFill>
                  <a:srgbClr val="DDE9EC"/>
                </a:solidFill>
                <a:latin typeface="Gill Sans MT"/>
                <a:cs typeface="Gill Sans MT"/>
              </a:rPr>
              <a:t>8</a:t>
            </a:fld>
            <a:endParaRPr sz="1400">
              <a:latin typeface="Gill Sans MT"/>
              <a:cs typeface="Gill Sans MT"/>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Add</a:t>
            </a:r>
            <a:r>
              <a:rPr spc="-95" dirty="0">
                <a:latin typeface="Times New Roman"/>
                <a:cs typeface="Times New Roman"/>
              </a:rPr>
              <a:t> </a:t>
            </a:r>
            <a:r>
              <a:rPr dirty="0"/>
              <a:t>Up</a:t>
            </a:r>
            <a:r>
              <a:rPr spc="-80" dirty="0">
                <a:latin typeface="Times New Roman"/>
                <a:cs typeface="Times New Roman"/>
              </a:rPr>
              <a:t> </a:t>
            </a:r>
            <a:r>
              <a:rPr dirty="0"/>
              <a:t>N</a:t>
            </a:r>
            <a:r>
              <a:rPr spc="-45" dirty="0"/>
              <a:t>a</a:t>
            </a:r>
            <a:r>
              <a:rPr dirty="0"/>
              <a:t>vi</a:t>
            </a:r>
            <a:r>
              <a:rPr spc="-60" dirty="0"/>
              <a:t>g</a:t>
            </a:r>
            <a:r>
              <a:rPr spc="-25" dirty="0"/>
              <a:t>a</a:t>
            </a:r>
            <a:r>
              <a:rPr dirty="0"/>
              <a:t>t</a:t>
            </a:r>
            <a:r>
              <a:rPr spc="-10" dirty="0"/>
              <a:t>i</a:t>
            </a:r>
            <a:r>
              <a:rPr spc="-5" dirty="0"/>
              <a:t>on</a:t>
            </a:r>
          </a:p>
        </p:txBody>
      </p:sp>
      <p:sp>
        <p:nvSpPr>
          <p:cNvPr id="3" name="object 3"/>
          <p:cNvSpPr txBox="1"/>
          <p:nvPr/>
        </p:nvSpPr>
        <p:spPr>
          <a:xfrm>
            <a:off x="688340" y="1308857"/>
            <a:ext cx="10518140" cy="1138555"/>
          </a:xfrm>
          <a:prstGeom prst="rect">
            <a:avLst/>
          </a:prstGeom>
        </p:spPr>
        <p:txBody>
          <a:bodyPr vert="horz" wrap="square" lIns="0" tIns="0" rIns="0" bIns="0" rtlCol="0">
            <a:spAutoFit/>
          </a:bodyPr>
          <a:lstStyle/>
          <a:p>
            <a:pPr marL="12700">
              <a:lnSpc>
                <a:spcPct val="100000"/>
              </a:lnSpc>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35" dirty="0">
                <a:latin typeface="Calibri"/>
                <a:cs typeface="Calibri"/>
              </a:rPr>
              <a:t>E</a:t>
            </a:r>
            <a:r>
              <a:rPr sz="2400" spc="-15" dirty="0">
                <a:latin typeface="Calibri"/>
                <a:cs typeface="Calibri"/>
              </a:rPr>
              <a:t>a</a:t>
            </a:r>
            <a:r>
              <a:rPr sz="2400" spc="-10" dirty="0">
                <a:latin typeface="Calibri"/>
                <a:cs typeface="Calibri"/>
              </a:rPr>
              <a:t>c</a:t>
            </a:r>
            <a:r>
              <a:rPr sz="2400" dirty="0">
                <a:latin typeface="Calibri"/>
                <a:cs typeface="Calibri"/>
              </a:rPr>
              <a:t>h</a:t>
            </a:r>
            <a:r>
              <a:rPr sz="2400" spc="-85" dirty="0">
                <a:latin typeface="Times New Roman"/>
                <a:cs typeface="Times New Roman"/>
              </a:rPr>
              <a:t> </a:t>
            </a:r>
            <a:r>
              <a:rPr sz="2400" spc="-15" dirty="0">
                <a:latin typeface="Calibri"/>
                <a:cs typeface="Calibri"/>
              </a:rPr>
              <a:t>sc</a:t>
            </a:r>
            <a:r>
              <a:rPr sz="2400" spc="-40" dirty="0">
                <a:latin typeface="Calibri"/>
                <a:cs typeface="Calibri"/>
              </a:rPr>
              <a:t>r</a:t>
            </a:r>
            <a:r>
              <a:rPr sz="2400" spc="-15" dirty="0">
                <a:latin typeface="Calibri"/>
                <a:cs typeface="Calibri"/>
              </a:rPr>
              <a:t>e</a:t>
            </a:r>
            <a:r>
              <a:rPr sz="2400" spc="-10" dirty="0">
                <a:latin typeface="Calibri"/>
                <a:cs typeface="Calibri"/>
              </a:rPr>
              <a:t>e</a:t>
            </a:r>
            <a:r>
              <a:rPr sz="2400" dirty="0">
                <a:latin typeface="Calibri"/>
                <a:cs typeface="Calibri"/>
              </a:rPr>
              <a:t>n</a:t>
            </a:r>
            <a:r>
              <a:rPr sz="2400" spc="-75" dirty="0">
                <a:latin typeface="Times New Roman"/>
                <a:cs typeface="Times New Roman"/>
              </a:rPr>
              <a:t> </a:t>
            </a:r>
            <a:r>
              <a:rPr sz="2400" dirty="0">
                <a:latin typeface="Calibri"/>
                <a:cs typeface="Calibri"/>
              </a:rPr>
              <a:t>th</a:t>
            </a:r>
            <a:r>
              <a:rPr sz="2400" spc="-25" dirty="0">
                <a:latin typeface="Calibri"/>
                <a:cs typeface="Calibri"/>
              </a:rPr>
              <a:t>a</a:t>
            </a:r>
            <a:r>
              <a:rPr sz="2400" spc="-10" dirty="0">
                <a:latin typeface="Calibri"/>
                <a:cs typeface="Calibri"/>
              </a:rPr>
              <a:t>t</a:t>
            </a:r>
            <a:r>
              <a:rPr sz="2400" spc="-60" dirty="0">
                <a:latin typeface="Times New Roman"/>
                <a:cs typeface="Times New Roman"/>
              </a:rPr>
              <a:t> </a:t>
            </a:r>
            <a:r>
              <a:rPr sz="2400" dirty="0">
                <a:latin typeface="Calibri"/>
                <a:cs typeface="Calibri"/>
              </a:rPr>
              <a:t>is</a:t>
            </a:r>
            <a:r>
              <a:rPr sz="2400" spc="-60" dirty="0">
                <a:latin typeface="Times New Roman"/>
                <a:cs typeface="Times New Roman"/>
              </a:rPr>
              <a:t> </a:t>
            </a:r>
            <a:r>
              <a:rPr sz="2400" spc="-5" dirty="0">
                <a:latin typeface="Calibri"/>
                <a:cs typeface="Calibri"/>
              </a:rPr>
              <a:t>n</a:t>
            </a:r>
            <a:r>
              <a:rPr sz="2400" spc="-15" dirty="0">
                <a:latin typeface="Calibri"/>
                <a:cs typeface="Calibri"/>
              </a:rPr>
              <a:t>o</a:t>
            </a:r>
            <a:r>
              <a:rPr sz="2400" spc="-10" dirty="0">
                <a:latin typeface="Calibri"/>
                <a:cs typeface="Calibri"/>
              </a:rPr>
              <a:t>t</a:t>
            </a:r>
            <a:r>
              <a:rPr sz="2400" spc="-75" dirty="0">
                <a:latin typeface="Times New Roman"/>
                <a:cs typeface="Times New Roman"/>
              </a:rPr>
              <a:t> </a:t>
            </a:r>
            <a:r>
              <a:rPr sz="2400" spc="-15" dirty="0">
                <a:latin typeface="Calibri"/>
                <a:cs typeface="Calibri"/>
              </a:rPr>
              <a:t>the</a:t>
            </a:r>
            <a:r>
              <a:rPr sz="2400" spc="-60" dirty="0">
                <a:latin typeface="Times New Roman"/>
                <a:cs typeface="Times New Roman"/>
              </a:rPr>
              <a:t> </a:t>
            </a:r>
            <a:r>
              <a:rPr sz="2400" spc="-20" dirty="0">
                <a:latin typeface="Calibri"/>
                <a:cs typeface="Calibri"/>
              </a:rPr>
              <a:t>ma</a:t>
            </a:r>
            <a:r>
              <a:rPr sz="2400" dirty="0">
                <a:latin typeface="Calibri"/>
                <a:cs typeface="Calibri"/>
              </a:rPr>
              <a:t>in</a:t>
            </a:r>
            <a:r>
              <a:rPr sz="2400" spc="-75" dirty="0">
                <a:latin typeface="Times New Roman"/>
                <a:cs typeface="Times New Roman"/>
              </a:rPr>
              <a:t> </a:t>
            </a:r>
            <a:r>
              <a:rPr sz="2400" spc="-15" dirty="0">
                <a:latin typeface="Calibri"/>
                <a:cs typeface="Calibri"/>
              </a:rPr>
              <a:t>e</a:t>
            </a:r>
            <a:r>
              <a:rPr sz="2400" spc="-40" dirty="0">
                <a:latin typeface="Calibri"/>
                <a:cs typeface="Calibri"/>
              </a:rPr>
              <a:t>n</a:t>
            </a:r>
            <a:r>
              <a:rPr sz="2400" spc="-10" dirty="0">
                <a:latin typeface="Calibri"/>
                <a:cs typeface="Calibri"/>
              </a:rPr>
              <a:t>t</a:t>
            </a:r>
            <a:r>
              <a:rPr sz="2400" spc="-55" dirty="0">
                <a:latin typeface="Calibri"/>
                <a:cs typeface="Calibri"/>
              </a:rPr>
              <a:t>r</a:t>
            </a:r>
            <a:r>
              <a:rPr sz="2400" dirty="0">
                <a:latin typeface="Calibri"/>
                <a:cs typeface="Calibri"/>
              </a:rPr>
              <a:t>anc</a:t>
            </a:r>
            <a:r>
              <a:rPr sz="2400" spc="-15" dirty="0">
                <a:latin typeface="Calibri"/>
                <a:cs typeface="Calibri"/>
              </a:rPr>
              <a:t>e</a:t>
            </a:r>
            <a:r>
              <a:rPr sz="2400" spc="-70" dirty="0">
                <a:latin typeface="Times New Roman"/>
                <a:cs typeface="Times New Roman"/>
              </a:rPr>
              <a:t> </a:t>
            </a:r>
            <a:r>
              <a:rPr sz="2400" spc="-35" dirty="0">
                <a:latin typeface="Calibri"/>
                <a:cs typeface="Calibri"/>
              </a:rPr>
              <a:t>t</a:t>
            </a:r>
            <a:r>
              <a:rPr sz="2400" dirty="0">
                <a:latin typeface="Calibri"/>
                <a:cs typeface="Calibri"/>
              </a:rPr>
              <a:t>o</a:t>
            </a:r>
            <a:r>
              <a:rPr sz="2400" spc="-60" dirty="0">
                <a:latin typeface="Times New Roman"/>
                <a:cs typeface="Times New Roman"/>
              </a:rPr>
              <a:t> </a:t>
            </a:r>
            <a:r>
              <a:rPr sz="2400" spc="-45" dirty="0">
                <a:latin typeface="Calibri"/>
                <a:cs typeface="Calibri"/>
              </a:rPr>
              <a:t>y</a:t>
            </a:r>
            <a:r>
              <a:rPr sz="2400" spc="-5" dirty="0">
                <a:latin typeface="Calibri"/>
                <a:cs typeface="Calibri"/>
              </a:rPr>
              <a:t>ou</a:t>
            </a:r>
            <a:r>
              <a:rPr sz="2400" dirty="0">
                <a:latin typeface="Calibri"/>
                <a:cs typeface="Calibri"/>
              </a:rPr>
              <a:t>r</a:t>
            </a:r>
            <a:r>
              <a:rPr sz="2400" spc="-75" dirty="0">
                <a:latin typeface="Times New Roman"/>
                <a:cs typeface="Times New Roman"/>
              </a:rPr>
              <a:t> </a:t>
            </a:r>
            <a:r>
              <a:rPr sz="2400" dirty="0">
                <a:latin typeface="Calibri"/>
                <a:cs typeface="Calibri"/>
              </a:rPr>
              <a:t>app</a:t>
            </a:r>
            <a:r>
              <a:rPr sz="2400" spc="-60" dirty="0">
                <a:latin typeface="Times New Roman"/>
                <a:cs typeface="Times New Roman"/>
              </a:rPr>
              <a:t> </a:t>
            </a:r>
            <a:r>
              <a:rPr sz="2400" spc="-5" dirty="0">
                <a:latin typeface="Calibri"/>
                <a:cs typeface="Calibri"/>
              </a:rPr>
              <a:t>shoul</a:t>
            </a:r>
            <a:r>
              <a:rPr sz="2400" dirty="0">
                <a:latin typeface="Calibri"/>
                <a:cs typeface="Calibri"/>
              </a:rPr>
              <a:t>d</a:t>
            </a:r>
            <a:r>
              <a:rPr sz="2400" spc="-60" dirty="0">
                <a:latin typeface="Times New Roman"/>
                <a:cs typeface="Times New Roman"/>
              </a:rPr>
              <a:t> </a:t>
            </a:r>
            <a:r>
              <a:rPr sz="2400" spc="-5" dirty="0">
                <a:latin typeface="Calibri"/>
                <a:cs typeface="Calibri"/>
              </a:rPr>
              <a:t>p</a:t>
            </a:r>
            <a:r>
              <a:rPr sz="2400" spc="-35" dirty="0">
                <a:latin typeface="Calibri"/>
                <a:cs typeface="Calibri"/>
              </a:rPr>
              <a:t>r</a:t>
            </a:r>
            <a:r>
              <a:rPr sz="2400" spc="-20" dirty="0">
                <a:latin typeface="Calibri"/>
                <a:cs typeface="Calibri"/>
              </a:rPr>
              <a:t>o</a:t>
            </a:r>
            <a:r>
              <a:rPr sz="2400" dirty="0">
                <a:latin typeface="Calibri"/>
                <a:cs typeface="Calibri"/>
              </a:rPr>
              <a:t>vi</a:t>
            </a:r>
            <a:r>
              <a:rPr sz="2400" spc="-20" dirty="0">
                <a:latin typeface="Calibri"/>
                <a:cs typeface="Calibri"/>
              </a:rPr>
              <a:t>d</a:t>
            </a:r>
            <a:r>
              <a:rPr sz="2400" spc="-15" dirty="0">
                <a:latin typeface="Calibri"/>
                <a:cs typeface="Calibri"/>
              </a:rPr>
              <a:t>e</a:t>
            </a:r>
            <a:r>
              <a:rPr sz="2400" spc="-60" dirty="0">
                <a:latin typeface="Times New Roman"/>
                <a:cs typeface="Times New Roman"/>
              </a:rPr>
              <a:t> </a:t>
            </a:r>
            <a:r>
              <a:rPr sz="2400" spc="-5" dirty="0">
                <a:latin typeface="Calibri"/>
                <a:cs typeface="Calibri"/>
              </a:rPr>
              <a:t>n</a:t>
            </a:r>
            <a:r>
              <a:rPr sz="2400" spc="-40" dirty="0">
                <a:latin typeface="Calibri"/>
                <a:cs typeface="Calibri"/>
              </a:rPr>
              <a:t>a</a:t>
            </a:r>
            <a:r>
              <a:rPr sz="2400" dirty="0">
                <a:latin typeface="Calibri"/>
                <a:cs typeface="Calibri"/>
              </a:rPr>
              <a:t>vi</a:t>
            </a:r>
            <a:r>
              <a:rPr sz="2400" spc="-70" dirty="0">
                <a:latin typeface="Calibri"/>
                <a:cs typeface="Calibri"/>
              </a:rPr>
              <a:t>g</a:t>
            </a:r>
            <a:r>
              <a:rPr sz="2400" spc="-25" dirty="0">
                <a:latin typeface="Calibri"/>
                <a:cs typeface="Calibri"/>
              </a:rPr>
              <a:t>a</a:t>
            </a:r>
            <a:r>
              <a:rPr sz="2400" dirty="0">
                <a:latin typeface="Calibri"/>
                <a:cs typeface="Calibri"/>
              </a:rPr>
              <a:t>ti</a:t>
            </a:r>
            <a:r>
              <a:rPr sz="2400" spc="-5" dirty="0">
                <a:latin typeface="Calibri"/>
                <a:cs typeface="Calibri"/>
              </a:rPr>
              <a:t>o</a:t>
            </a:r>
            <a:r>
              <a:rPr sz="2400" dirty="0">
                <a:latin typeface="Calibri"/>
                <a:cs typeface="Calibri"/>
              </a:rPr>
              <a:t>n</a:t>
            </a:r>
            <a:r>
              <a:rPr sz="2400" spc="-60" dirty="0">
                <a:latin typeface="Times New Roman"/>
                <a:cs typeface="Times New Roman"/>
              </a:rPr>
              <a:t> </a:t>
            </a:r>
            <a:r>
              <a:rPr sz="2400" spc="-10" dirty="0">
                <a:latin typeface="Calibri"/>
                <a:cs typeface="Calibri"/>
              </a:rPr>
              <a:t>s</a:t>
            </a:r>
            <a:r>
              <a:rPr sz="2400" dirty="0">
                <a:latin typeface="Calibri"/>
                <a:cs typeface="Calibri"/>
              </a:rPr>
              <a:t>o</a:t>
            </a:r>
            <a:endParaRPr sz="2400">
              <a:latin typeface="Calibri"/>
              <a:cs typeface="Calibri"/>
            </a:endParaRPr>
          </a:p>
          <a:p>
            <a:pPr marL="287020">
              <a:lnSpc>
                <a:spcPct val="100000"/>
              </a:lnSpc>
            </a:pPr>
            <a:r>
              <a:rPr sz="2400" dirty="0">
                <a:latin typeface="Calibri"/>
                <a:cs typeface="Calibri"/>
              </a:rPr>
              <a:t>the</a:t>
            </a:r>
            <a:r>
              <a:rPr sz="2400" spc="-75" dirty="0">
                <a:latin typeface="Times New Roman"/>
                <a:cs typeface="Times New Roman"/>
              </a:rPr>
              <a:t> </a:t>
            </a:r>
            <a:r>
              <a:rPr sz="2400" spc="-5" dirty="0">
                <a:latin typeface="Calibri"/>
                <a:cs typeface="Calibri"/>
              </a:rPr>
              <a:t>use</a:t>
            </a:r>
            <a:r>
              <a:rPr sz="2400" dirty="0">
                <a:latin typeface="Calibri"/>
                <a:cs typeface="Calibri"/>
              </a:rPr>
              <a:t>r</a:t>
            </a:r>
            <a:r>
              <a:rPr sz="2400" spc="-55" dirty="0">
                <a:latin typeface="Times New Roman"/>
                <a:cs typeface="Times New Roman"/>
              </a:rPr>
              <a:t> </a:t>
            </a:r>
            <a:r>
              <a:rPr sz="2400" spc="-25" dirty="0">
                <a:latin typeface="Calibri"/>
                <a:cs typeface="Calibri"/>
              </a:rPr>
              <a:t>c</a:t>
            </a:r>
            <a:r>
              <a:rPr sz="2400" dirty="0">
                <a:latin typeface="Calibri"/>
                <a:cs typeface="Calibri"/>
              </a:rPr>
              <a:t>an</a:t>
            </a:r>
            <a:r>
              <a:rPr sz="2400" spc="-75" dirty="0">
                <a:latin typeface="Times New Roman"/>
                <a:cs typeface="Times New Roman"/>
              </a:rPr>
              <a:t> </a:t>
            </a:r>
            <a:r>
              <a:rPr sz="2400" spc="-45" dirty="0">
                <a:latin typeface="Calibri"/>
                <a:cs typeface="Calibri"/>
              </a:rPr>
              <a:t>r</a:t>
            </a:r>
            <a:r>
              <a:rPr sz="2400" spc="-10" dirty="0">
                <a:latin typeface="Calibri"/>
                <a:cs typeface="Calibri"/>
              </a:rPr>
              <a:t>e</a:t>
            </a:r>
            <a:r>
              <a:rPr sz="2400" dirty="0">
                <a:latin typeface="Calibri"/>
                <a:cs typeface="Calibri"/>
              </a:rPr>
              <a:t>turn</a:t>
            </a:r>
            <a:r>
              <a:rPr sz="2400" spc="-60" dirty="0">
                <a:latin typeface="Times New Roman"/>
                <a:cs typeface="Times New Roman"/>
              </a:rPr>
              <a:t> </a:t>
            </a:r>
            <a:r>
              <a:rPr sz="2400" spc="-30" dirty="0">
                <a:latin typeface="Calibri"/>
                <a:cs typeface="Calibri"/>
              </a:rPr>
              <a:t>t</a:t>
            </a:r>
            <a:r>
              <a:rPr sz="2400" dirty="0">
                <a:latin typeface="Calibri"/>
                <a:cs typeface="Calibri"/>
              </a:rPr>
              <a:t>o</a:t>
            </a:r>
            <a:r>
              <a:rPr sz="2400" spc="-70" dirty="0">
                <a:latin typeface="Times New Roman"/>
                <a:cs typeface="Times New Roman"/>
              </a:rPr>
              <a:t> </a:t>
            </a:r>
            <a:r>
              <a:rPr sz="2400" dirty="0">
                <a:latin typeface="Calibri"/>
                <a:cs typeface="Calibri"/>
              </a:rPr>
              <a:t>its</a:t>
            </a:r>
            <a:r>
              <a:rPr sz="2400" spc="-80" dirty="0">
                <a:latin typeface="Times New Roman"/>
                <a:cs typeface="Times New Roman"/>
              </a:rPr>
              <a:t> </a:t>
            </a:r>
            <a:r>
              <a:rPr sz="2400" dirty="0">
                <a:latin typeface="Calibri"/>
                <a:cs typeface="Calibri"/>
              </a:rPr>
              <a:t>l</a:t>
            </a:r>
            <a:r>
              <a:rPr sz="2400" spc="-5" dirty="0">
                <a:latin typeface="Calibri"/>
                <a:cs typeface="Calibri"/>
              </a:rPr>
              <a:t>o</a:t>
            </a:r>
            <a:r>
              <a:rPr sz="2400" spc="-10" dirty="0">
                <a:latin typeface="Calibri"/>
                <a:cs typeface="Calibri"/>
              </a:rPr>
              <a:t>g</a:t>
            </a:r>
            <a:r>
              <a:rPr sz="2400" dirty="0">
                <a:latin typeface="Calibri"/>
                <a:cs typeface="Calibri"/>
              </a:rPr>
              <a:t>i</a:t>
            </a:r>
            <a:r>
              <a:rPr sz="2400" spc="-25" dirty="0">
                <a:latin typeface="Calibri"/>
                <a:cs typeface="Calibri"/>
              </a:rPr>
              <a:t>c</a:t>
            </a:r>
            <a:r>
              <a:rPr sz="2400" dirty="0">
                <a:latin typeface="Calibri"/>
                <a:cs typeface="Calibri"/>
              </a:rPr>
              <a:t>al</a:t>
            </a:r>
            <a:r>
              <a:rPr sz="2400" spc="-75" dirty="0">
                <a:latin typeface="Times New Roman"/>
                <a:cs typeface="Times New Roman"/>
              </a:rPr>
              <a:t> </a:t>
            </a:r>
            <a:r>
              <a:rPr sz="2400" spc="-5" dirty="0">
                <a:latin typeface="Calibri"/>
                <a:cs typeface="Calibri"/>
              </a:rPr>
              <a:t>pa</a:t>
            </a:r>
            <a:r>
              <a:rPr sz="2400" spc="-35" dirty="0">
                <a:latin typeface="Calibri"/>
                <a:cs typeface="Calibri"/>
              </a:rPr>
              <a:t>r</a:t>
            </a:r>
            <a:r>
              <a:rPr sz="2400" dirty="0">
                <a:latin typeface="Calibri"/>
                <a:cs typeface="Calibri"/>
              </a:rPr>
              <a:t>e</a:t>
            </a:r>
            <a:r>
              <a:rPr sz="2400" spc="-25" dirty="0">
                <a:latin typeface="Calibri"/>
                <a:cs typeface="Calibri"/>
              </a:rPr>
              <a:t>n</a:t>
            </a:r>
            <a:r>
              <a:rPr sz="2400" dirty="0">
                <a:latin typeface="Calibri"/>
                <a:cs typeface="Calibri"/>
              </a:rPr>
              <a:t>t</a:t>
            </a:r>
            <a:r>
              <a:rPr sz="2400" spc="-60" dirty="0">
                <a:latin typeface="Times New Roman"/>
                <a:cs typeface="Times New Roman"/>
              </a:rPr>
              <a:t> </a:t>
            </a:r>
            <a:r>
              <a:rPr sz="2400" spc="-5" dirty="0">
                <a:latin typeface="Calibri"/>
                <a:cs typeface="Calibri"/>
              </a:rPr>
              <a:t>sc</a:t>
            </a:r>
            <a:r>
              <a:rPr sz="2400" spc="-40" dirty="0">
                <a:latin typeface="Calibri"/>
                <a:cs typeface="Calibri"/>
              </a:rPr>
              <a:t>r</a:t>
            </a:r>
            <a:r>
              <a:rPr sz="2400" dirty="0">
                <a:latin typeface="Calibri"/>
                <a:cs typeface="Calibri"/>
              </a:rPr>
              <a:t>e</a:t>
            </a:r>
            <a:r>
              <a:rPr sz="2400" spc="5" dirty="0">
                <a:latin typeface="Calibri"/>
                <a:cs typeface="Calibri"/>
              </a:rPr>
              <a:t>e</a:t>
            </a:r>
            <a:r>
              <a:rPr sz="2400" dirty="0">
                <a:latin typeface="Calibri"/>
                <a:cs typeface="Calibri"/>
              </a:rPr>
              <a:t>n</a:t>
            </a:r>
            <a:r>
              <a:rPr sz="2400" spc="-75" dirty="0">
                <a:latin typeface="Times New Roman"/>
                <a:cs typeface="Times New Roman"/>
              </a:rPr>
              <a:t> </a:t>
            </a:r>
            <a:r>
              <a:rPr sz="2400" dirty="0">
                <a:latin typeface="Calibri"/>
                <a:cs typeface="Calibri"/>
              </a:rPr>
              <a:t>in</a:t>
            </a:r>
            <a:r>
              <a:rPr sz="2400" spc="-60" dirty="0">
                <a:latin typeface="Times New Roman"/>
                <a:cs typeface="Times New Roman"/>
              </a:rPr>
              <a:t> </a:t>
            </a:r>
            <a:r>
              <a:rPr sz="2400" dirty="0">
                <a:latin typeface="Calibri"/>
                <a:cs typeface="Calibri"/>
              </a:rPr>
              <a:t>the</a:t>
            </a:r>
            <a:r>
              <a:rPr sz="2400" spc="-60" dirty="0">
                <a:latin typeface="Times New Roman"/>
                <a:cs typeface="Times New Roman"/>
              </a:rPr>
              <a:t> </a:t>
            </a:r>
            <a:r>
              <a:rPr sz="2400" dirty="0">
                <a:latin typeface="Calibri"/>
                <a:cs typeface="Calibri"/>
              </a:rPr>
              <a:t>app</a:t>
            </a:r>
            <a:r>
              <a:rPr sz="2400" spc="-70" dirty="0">
                <a:latin typeface="Times New Roman"/>
                <a:cs typeface="Times New Roman"/>
              </a:rPr>
              <a:t> </a:t>
            </a:r>
            <a:r>
              <a:rPr sz="2400" spc="-5" dirty="0">
                <a:latin typeface="Calibri"/>
                <a:cs typeface="Calibri"/>
              </a:rPr>
              <a:t>h</a:t>
            </a:r>
            <a:r>
              <a:rPr sz="2400" dirty="0">
                <a:latin typeface="Calibri"/>
                <a:cs typeface="Calibri"/>
              </a:rPr>
              <a:t>ie</a:t>
            </a:r>
            <a:r>
              <a:rPr sz="2400" spc="-50" dirty="0">
                <a:latin typeface="Calibri"/>
                <a:cs typeface="Calibri"/>
              </a:rPr>
              <a:t>r</a:t>
            </a:r>
            <a:r>
              <a:rPr sz="2400" dirty="0">
                <a:latin typeface="Calibri"/>
                <a:cs typeface="Calibri"/>
              </a:rPr>
              <a:t>a</a:t>
            </a:r>
            <a:r>
              <a:rPr sz="2400" spc="-35" dirty="0">
                <a:latin typeface="Calibri"/>
                <a:cs typeface="Calibri"/>
              </a:rPr>
              <a:t>r</a:t>
            </a:r>
            <a:r>
              <a:rPr sz="2400" dirty="0">
                <a:latin typeface="Calibri"/>
                <a:cs typeface="Calibri"/>
              </a:rPr>
              <a:t>c</a:t>
            </a:r>
            <a:r>
              <a:rPr sz="2400" spc="-50" dirty="0">
                <a:latin typeface="Calibri"/>
                <a:cs typeface="Calibri"/>
              </a:rPr>
              <a:t>h</a:t>
            </a:r>
            <a:r>
              <a:rPr sz="2400" dirty="0">
                <a:latin typeface="Calibri"/>
                <a:cs typeface="Calibri"/>
              </a:rPr>
              <a:t>y</a:t>
            </a:r>
            <a:endParaRPr sz="2400">
              <a:latin typeface="Calibri"/>
              <a:cs typeface="Calibri"/>
            </a:endParaRPr>
          </a:p>
          <a:p>
            <a:pPr marL="12700">
              <a:lnSpc>
                <a:spcPct val="100000"/>
              </a:lnSpc>
              <a:spcBef>
                <a:spcPts val="600"/>
              </a:spcBef>
              <a:tabLst>
                <a:tab pos="286385" algn="l"/>
              </a:tabLst>
            </a:pPr>
            <a:r>
              <a:rPr sz="1800" spc="5" dirty="0">
                <a:solidFill>
                  <a:srgbClr val="717BA2"/>
                </a:solidFill>
                <a:latin typeface="Wingdings 3"/>
                <a:cs typeface="Wingdings 3"/>
              </a:rPr>
              <a:t></a:t>
            </a:r>
            <a:r>
              <a:rPr sz="1800" spc="5" dirty="0">
                <a:solidFill>
                  <a:srgbClr val="717BA2"/>
                </a:solidFill>
                <a:latin typeface="Times New Roman"/>
                <a:cs typeface="Times New Roman"/>
              </a:rPr>
              <a:t>	</a:t>
            </a:r>
            <a:r>
              <a:rPr sz="2400" spc="-190" dirty="0">
                <a:latin typeface="Calibri"/>
                <a:cs typeface="Calibri"/>
              </a:rPr>
              <a:t>Y</a:t>
            </a:r>
            <a:r>
              <a:rPr sz="2400" spc="-5" dirty="0">
                <a:latin typeface="Calibri"/>
                <a:cs typeface="Calibri"/>
              </a:rPr>
              <a:t>o</a:t>
            </a:r>
            <a:r>
              <a:rPr sz="2400" dirty="0">
                <a:latin typeface="Calibri"/>
                <a:cs typeface="Calibri"/>
              </a:rPr>
              <a:t>u</a:t>
            </a:r>
            <a:r>
              <a:rPr sz="2400" spc="-60" dirty="0">
                <a:latin typeface="Times New Roman"/>
                <a:cs typeface="Times New Roman"/>
              </a:rPr>
              <a:t> </a:t>
            </a:r>
            <a:r>
              <a:rPr sz="2400" spc="-5" dirty="0">
                <a:latin typeface="Calibri"/>
                <a:cs typeface="Calibri"/>
              </a:rPr>
              <a:t>dec</a:t>
            </a:r>
            <a:r>
              <a:rPr sz="2400" dirty="0">
                <a:latin typeface="Calibri"/>
                <a:cs typeface="Calibri"/>
              </a:rPr>
              <a:t>l</a:t>
            </a:r>
            <a:r>
              <a:rPr sz="2400" spc="-15" dirty="0">
                <a:latin typeface="Calibri"/>
                <a:cs typeface="Calibri"/>
              </a:rPr>
              <a:t>a</a:t>
            </a:r>
            <a:r>
              <a:rPr sz="2400" spc="-40" dirty="0">
                <a:latin typeface="Calibri"/>
                <a:cs typeface="Calibri"/>
              </a:rPr>
              <a:t>r</a:t>
            </a:r>
            <a:r>
              <a:rPr sz="2400" spc="-15" dirty="0">
                <a:latin typeface="Calibri"/>
                <a:cs typeface="Calibri"/>
              </a:rPr>
              <a:t>e</a:t>
            </a:r>
            <a:r>
              <a:rPr sz="2400" spc="-70" dirty="0">
                <a:latin typeface="Times New Roman"/>
                <a:cs typeface="Times New Roman"/>
              </a:rPr>
              <a:t> </a:t>
            </a:r>
            <a:r>
              <a:rPr sz="2400" dirty="0">
                <a:latin typeface="Calibri"/>
                <a:cs typeface="Calibri"/>
              </a:rPr>
              <a:t>which</a:t>
            </a:r>
            <a:r>
              <a:rPr sz="2400" spc="-60" dirty="0">
                <a:latin typeface="Times New Roman"/>
                <a:cs typeface="Times New Roman"/>
              </a:rPr>
              <a:t> </a:t>
            </a:r>
            <a:r>
              <a:rPr sz="2400" spc="-15" dirty="0">
                <a:latin typeface="Calibri"/>
                <a:cs typeface="Calibri"/>
              </a:rPr>
              <a:t>a</a:t>
            </a:r>
            <a:r>
              <a:rPr sz="2400" spc="-10" dirty="0">
                <a:latin typeface="Calibri"/>
                <a:cs typeface="Calibri"/>
              </a:rPr>
              <a:t>c</a:t>
            </a:r>
            <a:r>
              <a:rPr sz="2400" dirty="0">
                <a:latin typeface="Calibri"/>
                <a:cs typeface="Calibri"/>
              </a:rPr>
              <a:t>tivi</a:t>
            </a:r>
            <a:r>
              <a:rPr sz="2400" spc="-10" dirty="0">
                <a:latin typeface="Calibri"/>
                <a:cs typeface="Calibri"/>
              </a:rPr>
              <a:t>ty</a:t>
            </a:r>
            <a:r>
              <a:rPr sz="2400" spc="-85" dirty="0">
                <a:latin typeface="Times New Roman"/>
                <a:cs typeface="Times New Roman"/>
              </a:rPr>
              <a:t> </a:t>
            </a:r>
            <a:r>
              <a:rPr sz="2400" dirty="0">
                <a:latin typeface="Calibri"/>
                <a:cs typeface="Calibri"/>
              </a:rPr>
              <a:t>is</a:t>
            </a:r>
            <a:r>
              <a:rPr sz="2400" spc="-60" dirty="0">
                <a:latin typeface="Times New Roman"/>
                <a:cs typeface="Times New Roman"/>
              </a:rPr>
              <a:t> </a:t>
            </a:r>
            <a:r>
              <a:rPr sz="2400" spc="-15" dirty="0">
                <a:latin typeface="Calibri"/>
                <a:cs typeface="Calibri"/>
              </a:rPr>
              <a:t>the</a:t>
            </a:r>
            <a:r>
              <a:rPr sz="2400" spc="-75" dirty="0">
                <a:latin typeface="Times New Roman"/>
                <a:cs typeface="Times New Roman"/>
              </a:rPr>
              <a:t> </a:t>
            </a:r>
            <a:r>
              <a:rPr sz="2400" dirty="0">
                <a:latin typeface="Calibri"/>
                <a:cs typeface="Calibri"/>
              </a:rPr>
              <a:t>l</a:t>
            </a:r>
            <a:r>
              <a:rPr sz="2400" spc="-5" dirty="0">
                <a:latin typeface="Calibri"/>
                <a:cs typeface="Calibri"/>
              </a:rPr>
              <a:t>o</a:t>
            </a:r>
            <a:r>
              <a:rPr sz="2400" spc="-10" dirty="0">
                <a:latin typeface="Calibri"/>
                <a:cs typeface="Calibri"/>
              </a:rPr>
              <a:t>g</a:t>
            </a:r>
            <a:r>
              <a:rPr sz="2400" dirty="0">
                <a:latin typeface="Calibri"/>
                <a:cs typeface="Calibri"/>
              </a:rPr>
              <a:t>i</a:t>
            </a:r>
            <a:r>
              <a:rPr sz="2400" spc="-35" dirty="0">
                <a:latin typeface="Calibri"/>
                <a:cs typeface="Calibri"/>
              </a:rPr>
              <a:t>c</a:t>
            </a:r>
            <a:r>
              <a:rPr sz="2400" dirty="0">
                <a:latin typeface="Calibri"/>
                <a:cs typeface="Calibri"/>
              </a:rPr>
              <a:t>al</a:t>
            </a:r>
            <a:r>
              <a:rPr sz="2400" spc="-70" dirty="0">
                <a:latin typeface="Times New Roman"/>
                <a:cs typeface="Times New Roman"/>
              </a:rPr>
              <a:t> </a:t>
            </a:r>
            <a:r>
              <a:rPr sz="2400" spc="-5" dirty="0">
                <a:latin typeface="Calibri"/>
                <a:cs typeface="Calibri"/>
              </a:rPr>
              <a:t>pa</a:t>
            </a:r>
            <a:r>
              <a:rPr sz="2400" spc="-30" dirty="0">
                <a:latin typeface="Calibri"/>
                <a:cs typeface="Calibri"/>
              </a:rPr>
              <a:t>r</a:t>
            </a:r>
            <a:r>
              <a:rPr sz="2400" spc="-15" dirty="0">
                <a:latin typeface="Calibri"/>
                <a:cs typeface="Calibri"/>
              </a:rPr>
              <a:t>e</a:t>
            </a:r>
            <a:r>
              <a:rPr sz="2400" spc="-40" dirty="0">
                <a:latin typeface="Calibri"/>
                <a:cs typeface="Calibri"/>
              </a:rPr>
              <a:t>n</a:t>
            </a:r>
            <a:r>
              <a:rPr sz="2400" spc="-10" dirty="0">
                <a:latin typeface="Calibri"/>
                <a:cs typeface="Calibri"/>
              </a:rPr>
              <a:t>t</a:t>
            </a:r>
            <a:r>
              <a:rPr sz="2400" spc="-60" dirty="0">
                <a:latin typeface="Times New Roman"/>
                <a:cs typeface="Times New Roman"/>
              </a:rPr>
              <a:t> </a:t>
            </a:r>
            <a:r>
              <a:rPr sz="2400" dirty="0">
                <a:latin typeface="Calibri"/>
                <a:cs typeface="Calibri"/>
              </a:rPr>
              <a:t>in</a:t>
            </a:r>
            <a:r>
              <a:rPr sz="2400" spc="-60" dirty="0">
                <a:latin typeface="Times New Roman"/>
                <a:cs typeface="Times New Roman"/>
              </a:rPr>
              <a:t> </a:t>
            </a:r>
            <a:r>
              <a:rPr sz="2400" spc="-15" dirty="0">
                <a:latin typeface="Calibri"/>
                <a:cs typeface="Calibri"/>
              </a:rPr>
              <a:t>the</a:t>
            </a:r>
            <a:r>
              <a:rPr sz="2400" spc="-65" dirty="0">
                <a:latin typeface="Times New Roman"/>
                <a:cs typeface="Times New Roman"/>
              </a:rPr>
              <a:t> </a:t>
            </a:r>
            <a:r>
              <a:rPr sz="2400" dirty="0">
                <a:latin typeface="Calibri"/>
                <a:cs typeface="Calibri"/>
              </a:rPr>
              <a:t>And</a:t>
            </a:r>
            <a:r>
              <a:rPr sz="2400" spc="-35" dirty="0">
                <a:latin typeface="Calibri"/>
                <a:cs typeface="Calibri"/>
              </a:rPr>
              <a:t>r</a:t>
            </a:r>
            <a:r>
              <a:rPr sz="2400" spc="-5" dirty="0">
                <a:latin typeface="Calibri"/>
                <a:cs typeface="Calibri"/>
              </a:rPr>
              <a:t>o</a:t>
            </a:r>
            <a:r>
              <a:rPr sz="2400" dirty="0">
                <a:latin typeface="Calibri"/>
                <a:cs typeface="Calibri"/>
              </a:rPr>
              <a:t>i</a:t>
            </a:r>
            <a:r>
              <a:rPr sz="2400" spc="-5" dirty="0">
                <a:latin typeface="Calibri"/>
                <a:cs typeface="Calibri"/>
              </a:rPr>
              <a:t>dMan</a:t>
            </a:r>
            <a:r>
              <a:rPr sz="2400" dirty="0">
                <a:latin typeface="Calibri"/>
                <a:cs typeface="Calibri"/>
              </a:rPr>
              <a:t>i</a:t>
            </a:r>
            <a:r>
              <a:rPr sz="2400" spc="-65" dirty="0">
                <a:latin typeface="Calibri"/>
                <a:cs typeface="Calibri"/>
              </a:rPr>
              <a:t>f</a:t>
            </a:r>
            <a:r>
              <a:rPr sz="2400" spc="-15" dirty="0">
                <a:latin typeface="Calibri"/>
                <a:cs typeface="Calibri"/>
              </a:rPr>
              <a:t>e</a:t>
            </a:r>
            <a:r>
              <a:rPr sz="2400" spc="-35" dirty="0">
                <a:latin typeface="Calibri"/>
                <a:cs typeface="Calibri"/>
              </a:rPr>
              <a:t>s</a:t>
            </a:r>
            <a:r>
              <a:rPr sz="2400" dirty="0">
                <a:latin typeface="Calibri"/>
                <a:cs typeface="Calibri"/>
              </a:rPr>
              <a:t>t.xml</a:t>
            </a:r>
            <a:r>
              <a:rPr sz="2400" spc="-70" dirty="0">
                <a:latin typeface="Times New Roman"/>
                <a:cs typeface="Times New Roman"/>
              </a:rPr>
              <a:t> </a:t>
            </a:r>
            <a:r>
              <a:rPr sz="2400" spc="-5" dirty="0">
                <a:latin typeface="Calibri"/>
                <a:cs typeface="Calibri"/>
              </a:rPr>
              <a:t>f</a:t>
            </a:r>
            <a:r>
              <a:rPr sz="2400" dirty="0">
                <a:latin typeface="Calibri"/>
                <a:cs typeface="Calibri"/>
              </a:rPr>
              <a:t>il</a:t>
            </a:r>
            <a:r>
              <a:rPr sz="2400" spc="-10" dirty="0">
                <a:latin typeface="Calibri"/>
                <a:cs typeface="Calibri"/>
              </a:rPr>
              <a:t>e:</a:t>
            </a:r>
            <a:endParaRPr sz="2400">
              <a:latin typeface="Calibri"/>
              <a:cs typeface="Calibri"/>
            </a:endParaRPr>
          </a:p>
        </p:txBody>
      </p:sp>
      <p:sp>
        <p:nvSpPr>
          <p:cNvPr id="4" name="object 4"/>
          <p:cNvSpPr txBox="1"/>
          <p:nvPr/>
        </p:nvSpPr>
        <p:spPr>
          <a:xfrm>
            <a:off x="2465700" y="2640723"/>
            <a:ext cx="7700009" cy="510540"/>
          </a:xfrm>
          <a:prstGeom prst="rect">
            <a:avLst/>
          </a:prstGeom>
          <a:ln w="9524">
            <a:solidFill>
              <a:srgbClr val="AAAFC7"/>
            </a:solidFill>
          </a:ln>
        </p:spPr>
        <p:txBody>
          <a:bodyPr vert="horz" wrap="square" lIns="0" tIns="0" rIns="0" bIns="0" rtlCol="0">
            <a:spAutoFit/>
          </a:bodyPr>
          <a:lstStyle/>
          <a:p>
            <a:pPr marL="1005840" marR="1708785" indent="-919480">
              <a:lnSpc>
                <a:spcPct val="114999"/>
              </a:lnSpc>
            </a:pPr>
            <a:r>
              <a:rPr sz="1200" spc="-5" dirty="0">
                <a:latin typeface="Courier New"/>
                <a:cs typeface="Courier New"/>
              </a:rPr>
              <a:t>&lt;</a:t>
            </a:r>
            <a:r>
              <a:rPr sz="1200" b="1" spc="-5" dirty="0">
                <a:solidFill>
                  <a:srgbClr val="00007F"/>
                </a:solidFill>
                <a:latin typeface="Courier New"/>
                <a:cs typeface="Courier New"/>
              </a:rPr>
              <a:t>a</a:t>
            </a:r>
            <a:r>
              <a:rPr sz="1200" b="1" spc="10" dirty="0">
                <a:solidFill>
                  <a:srgbClr val="00007F"/>
                </a:solidFill>
                <a:latin typeface="Courier New"/>
                <a:cs typeface="Courier New"/>
              </a:rPr>
              <a:t>c</a:t>
            </a:r>
            <a:r>
              <a:rPr sz="1200" b="1" spc="-5" dirty="0">
                <a:solidFill>
                  <a:srgbClr val="00007F"/>
                </a:solidFill>
                <a:latin typeface="Courier New"/>
                <a:cs typeface="Courier New"/>
              </a:rPr>
              <a:t>ti</a:t>
            </a:r>
            <a:r>
              <a:rPr sz="1200" b="1" spc="10" dirty="0">
                <a:solidFill>
                  <a:srgbClr val="00007F"/>
                </a:solidFill>
                <a:latin typeface="Courier New"/>
                <a:cs typeface="Courier New"/>
              </a:rPr>
              <a:t>v</a:t>
            </a:r>
            <a:r>
              <a:rPr sz="1200" b="1" spc="-5" dirty="0">
                <a:solidFill>
                  <a:srgbClr val="00007F"/>
                </a:solidFill>
                <a:latin typeface="Courier New"/>
                <a:cs typeface="Courier New"/>
              </a:rPr>
              <a:t>i</a:t>
            </a:r>
            <a:r>
              <a:rPr sz="1200" b="1" spc="10" dirty="0">
                <a:solidFill>
                  <a:srgbClr val="00007F"/>
                </a:solidFill>
                <a:latin typeface="Courier New"/>
                <a:cs typeface="Courier New"/>
              </a:rPr>
              <a:t>t</a:t>
            </a:r>
            <a:r>
              <a:rPr sz="1200" b="1" dirty="0">
                <a:solidFill>
                  <a:srgbClr val="00007F"/>
                </a:solidFill>
                <a:latin typeface="Courier New"/>
                <a:cs typeface="Courier New"/>
              </a:rPr>
              <a:t>y</a:t>
            </a:r>
            <a:r>
              <a:rPr sz="1200" b="1" dirty="0">
                <a:solidFill>
                  <a:srgbClr val="00007F"/>
                </a:solidFill>
                <a:latin typeface="Times New Roman"/>
                <a:cs typeface="Times New Roman"/>
              </a:rPr>
              <a:t> </a:t>
            </a:r>
            <a:r>
              <a:rPr sz="1200" b="1" spc="135" dirty="0">
                <a:solidFill>
                  <a:srgbClr val="00007F"/>
                </a:solidFill>
                <a:latin typeface="Times New Roman"/>
                <a:cs typeface="Times New Roman"/>
              </a:rPr>
              <a:t> </a:t>
            </a:r>
            <a:r>
              <a:rPr sz="1200" b="1" spc="-5" dirty="0">
                <a:solidFill>
                  <a:srgbClr val="650D79"/>
                </a:solidFill>
                <a:latin typeface="Courier New"/>
                <a:cs typeface="Courier New"/>
              </a:rPr>
              <a:t>an</a:t>
            </a:r>
            <a:r>
              <a:rPr sz="1200" b="1" spc="10" dirty="0">
                <a:solidFill>
                  <a:srgbClr val="650D79"/>
                </a:solidFill>
                <a:latin typeface="Courier New"/>
                <a:cs typeface="Courier New"/>
              </a:rPr>
              <a:t>d</a:t>
            </a:r>
            <a:r>
              <a:rPr sz="1200" b="1" spc="-5" dirty="0">
                <a:solidFill>
                  <a:srgbClr val="650D79"/>
                </a:solidFill>
                <a:latin typeface="Courier New"/>
                <a:cs typeface="Courier New"/>
              </a:rPr>
              <a:t>r</a:t>
            </a:r>
            <a:r>
              <a:rPr sz="1200" b="1" spc="10" dirty="0">
                <a:solidFill>
                  <a:srgbClr val="650D79"/>
                </a:solidFill>
                <a:latin typeface="Courier New"/>
                <a:cs typeface="Courier New"/>
              </a:rPr>
              <a:t>oi</a:t>
            </a:r>
            <a:r>
              <a:rPr sz="1200" b="1" dirty="0">
                <a:solidFill>
                  <a:srgbClr val="650D79"/>
                </a:solidFill>
                <a:latin typeface="Courier New"/>
                <a:cs typeface="Courier New"/>
              </a:rPr>
              <a:t>d</a:t>
            </a:r>
            <a:r>
              <a:rPr sz="1200" b="1" spc="-5" dirty="0">
                <a:solidFill>
                  <a:srgbClr val="0000FF"/>
                </a:solidFill>
                <a:latin typeface="Courier New"/>
                <a:cs typeface="Courier New"/>
              </a:rPr>
              <a:t>:</a:t>
            </a:r>
            <a:r>
              <a:rPr sz="1200" b="1" spc="10" dirty="0">
                <a:solidFill>
                  <a:srgbClr val="0000FF"/>
                </a:solidFill>
                <a:latin typeface="Courier New"/>
                <a:cs typeface="Courier New"/>
              </a:rPr>
              <a:t>n</a:t>
            </a:r>
            <a:r>
              <a:rPr sz="1200" b="1" spc="-5" dirty="0">
                <a:solidFill>
                  <a:srgbClr val="0000FF"/>
                </a:solidFill>
                <a:latin typeface="Courier New"/>
                <a:cs typeface="Courier New"/>
              </a:rPr>
              <a:t>am</a:t>
            </a:r>
            <a:r>
              <a:rPr sz="1200" b="1" spc="15" dirty="0">
                <a:solidFill>
                  <a:srgbClr val="0000FF"/>
                </a:solidFill>
                <a:latin typeface="Courier New"/>
                <a:cs typeface="Courier New"/>
              </a:rPr>
              <a:t>e</a:t>
            </a:r>
            <a:r>
              <a:rPr sz="1200" b="1" spc="-5" dirty="0">
                <a:solidFill>
                  <a:srgbClr val="0000FF"/>
                </a:solidFill>
                <a:latin typeface="Courier New"/>
                <a:cs typeface="Courier New"/>
              </a:rPr>
              <a:t>=</a:t>
            </a:r>
            <a:r>
              <a:rPr sz="1200" b="1" spc="10" dirty="0">
                <a:solidFill>
                  <a:srgbClr val="007F00"/>
                </a:solidFill>
                <a:latin typeface="Courier New"/>
                <a:cs typeface="Courier New"/>
              </a:rPr>
              <a:t>"</a:t>
            </a:r>
            <a:r>
              <a:rPr sz="1200" b="1" spc="-5" dirty="0">
                <a:solidFill>
                  <a:srgbClr val="007F00"/>
                </a:solidFill>
                <a:latin typeface="Courier New"/>
                <a:cs typeface="Courier New"/>
              </a:rPr>
              <a:t>.</a:t>
            </a:r>
            <a:r>
              <a:rPr sz="1200" b="1" spc="10" dirty="0">
                <a:solidFill>
                  <a:srgbClr val="007F00"/>
                </a:solidFill>
                <a:latin typeface="Courier New"/>
                <a:cs typeface="Courier New"/>
              </a:rPr>
              <a:t>D</a:t>
            </a:r>
            <a:r>
              <a:rPr sz="1200" b="1" spc="-5" dirty="0">
                <a:solidFill>
                  <a:srgbClr val="007F00"/>
                </a:solidFill>
                <a:latin typeface="Courier New"/>
                <a:cs typeface="Courier New"/>
              </a:rPr>
              <a:t>is</a:t>
            </a:r>
            <a:r>
              <a:rPr sz="1200" b="1" spc="10" dirty="0">
                <a:solidFill>
                  <a:srgbClr val="007F00"/>
                </a:solidFill>
                <a:latin typeface="Courier New"/>
                <a:cs typeface="Courier New"/>
              </a:rPr>
              <a:t>p</a:t>
            </a:r>
            <a:r>
              <a:rPr sz="1200" b="1" spc="-5" dirty="0">
                <a:solidFill>
                  <a:srgbClr val="007F00"/>
                </a:solidFill>
                <a:latin typeface="Courier New"/>
                <a:cs typeface="Courier New"/>
              </a:rPr>
              <a:t>l</a:t>
            </a:r>
            <a:r>
              <a:rPr sz="1200" b="1" spc="10" dirty="0">
                <a:solidFill>
                  <a:srgbClr val="007F00"/>
                </a:solidFill>
                <a:latin typeface="Courier New"/>
                <a:cs typeface="Courier New"/>
              </a:rPr>
              <a:t>ay</a:t>
            </a:r>
            <a:r>
              <a:rPr sz="1200" b="1" spc="-5" dirty="0">
                <a:solidFill>
                  <a:srgbClr val="007F00"/>
                </a:solidFill>
                <a:latin typeface="Courier New"/>
                <a:cs typeface="Courier New"/>
              </a:rPr>
              <a:t>Me</a:t>
            </a:r>
            <a:r>
              <a:rPr sz="1200" b="1" spc="10" dirty="0">
                <a:solidFill>
                  <a:srgbClr val="007F00"/>
                </a:solidFill>
                <a:latin typeface="Courier New"/>
                <a:cs typeface="Courier New"/>
              </a:rPr>
              <a:t>s</a:t>
            </a:r>
            <a:r>
              <a:rPr sz="1200" b="1" spc="-5" dirty="0">
                <a:solidFill>
                  <a:srgbClr val="007F00"/>
                </a:solidFill>
                <a:latin typeface="Courier New"/>
                <a:cs typeface="Courier New"/>
              </a:rPr>
              <a:t>sa</a:t>
            </a:r>
            <a:r>
              <a:rPr sz="1200" b="1" spc="10" dirty="0">
                <a:solidFill>
                  <a:srgbClr val="007F00"/>
                </a:solidFill>
                <a:latin typeface="Courier New"/>
                <a:cs typeface="Courier New"/>
              </a:rPr>
              <a:t>g</a:t>
            </a:r>
            <a:r>
              <a:rPr sz="1200" b="1" spc="-5" dirty="0">
                <a:solidFill>
                  <a:srgbClr val="007F00"/>
                </a:solidFill>
                <a:latin typeface="Courier New"/>
                <a:cs typeface="Courier New"/>
              </a:rPr>
              <a:t>e</a:t>
            </a:r>
            <a:r>
              <a:rPr sz="1200" b="1" spc="10" dirty="0">
                <a:solidFill>
                  <a:srgbClr val="007F00"/>
                </a:solidFill>
                <a:latin typeface="Courier New"/>
                <a:cs typeface="Courier New"/>
              </a:rPr>
              <a:t>A</a:t>
            </a:r>
            <a:r>
              <a:rPr sz="1200" b="1" spc="-5" dirty="0">
                <a:solidFill>
                  <a:srgbClr val="007F00"/>
                </a:solidFill>
                <a:latin typeface="Courier New"/>
                <a:cs typeface="Courier New"/>
              </a:rPr>
              <a:t>c</a:t>
            </a:r>
            <a:r>
              <a:rPr sz="1200" b="1" spc="10" dirty="0">
                <a:solidFill>
                  <a:srgbClr val="007F00"/>
                </a:solidFill>
                <a:latin typeface="Courier New"/>
                <a:cs typeface="Courier New"/>
              </a:rPr>
              <a:t>t</a:t>
            </a:r>
            <a:r>
              <a:rPr sz="1200" b="1" spc="-5" dirty="0">
                <a:solidFill>
                  <a:srgbClr val="007F00"/>
                </a:solidFill>
                <a:latin typeface="Courier New"/>
                <a:cs typeface="Courier New"/>
              </a:rPr>
              <a:t>iv</a:t>
            </a:r>
            <a:r>
              <a:rPr sz="1200" b="1" spc="10" dirty="0">
                <a:solidFill>
                  <a:srgbClr val="007F00"/>
                </a:solidFill>
                <a:latin typeface="Courier New"/>
                <a:cs typeface="Courier New"/>
              </a:rPr>
              <a:t>i</a:t>
            </a:r>
            <a:r>
              <a:rPr sz="1200" b="1" spc="-5" dirty="0">
                <a:solidFill>
                  <a:srgbClr val="007F00"/>
                </a:solidFill>
                <a:latin typeface="Courier New"/>
                <a:cs typeface="Courier New"/>
              </a:rPr>
              <a:t>t</a:t>
            </a:r>
            <a:r>
              <a:rPr sz="1200" b="1" spc="20" dirty="0">
                <a:solidFill>
                  <a:srgbClr val="007F00"/>
                </a:solidFill>
                <a:latin typeface="Courier New"/>
                <a:cs typeface="Courier New"/>
              </a:rPr>
              <a:t>y</a:t>
            </a:r>
            <a:r>
              <a:rPr sz="1200" b="1" dirty="0">
                <a:solidFill>
                  <a:srgbClr val="007F00"/>
                </a:solidFill>
                <a:latin typeface="Courier New"/>
                <a:cs typeface="Courier New"/>
              </a:rPr>
              <a:t>"</a:t>
            </a:r>
            <a:r>
              <a:rPr sz="1200" b="1" dirty="0">
                <a:solidFill>
                  <a:srgbClr val="007F00"/>
                </a:solidFill>
                <a:latin typeface="Times New Roman"/>
                <a:cs typeface="Times New Roman"/>
              </a:rPr>
              <a:t> </a:t>
            </a:r>
            <a:r>
              <a:rPr sz="1200" b="1" spc="-5" dirty="0">
                <a:solidFill>
                  <a:srgbClr val="650D79"/>
                </a:solidFill>
                <a:latin typeface="Courier New"/>
                <a:cs typeface="Courier New"/>
              </a:rPr>
              <a:t>android</a:t>
            </a:r>
            <a:r>
              <a:rPr sz="1200" b="1" spc="-5" dirty="0">
                <a:solidFill>
                  <a:srgbClr val="0000FF"/>
                </a:solidFill>
                <a:latin typeface="Courier New"/>
                <a:cs typeface="Courier New"/>
              </a:rPr>
              <a:t>:p</a:t>
            </a:r>
            <a:r>
              <a:rPr sz="1200" b="1" spc="10" dirty="0">
                <a:solidFill>
                  <a:srgbClr val="0000FF"/>
                </a:solidFill>
                <a:latin typeface="Courier New"/>
                <a:cs typeface="Courier New"/>
              </a:rPr>
              <a:t>a</a:t>
            </a:r>
            <a:r>
              <a:rPr sz="1200" b="1" spc="-5" dirty="0">
                <a:solidFill>
                  <a:srgbClr val="0000FF"/>
                </a:solidFill>
                <a:latin typeface="Courier New"/>
                <a:cs typeface="Courier New"/>
              </a:rPr>
              <a:t>r</a:t>
            </a:r>
            <a:r>
              <a:rPr sz="1200" b="1" spc="10" dirty="0">
                <a:solidFill>
                  <a:srgbClr val="0000FF"/>
                </a:solidFill>
                <a:latin typeface="Courier New"/>
                <a:cs typeface="Courier New"/>
              </a:rPr>
              <a:t>e</a:t>
            </a:r>
            <a:r>
              <a:rPr sz="1200" b="1" spc="-5" dirty="0">
                <a:solidFill>
                  <a:srgbClr val="0000FF"/>
                </a:solidFill>
                <a:latin typeface="Courier New"/>
                <a:cs typeface="Courier New"/>
              </a:rPr>
              <a:t>nt</a:t>
            </a:r>
            <a:r>
              <a:rPr sz="1200" b="1" spc="10" dirty="0">
                <a:solidFill>
                  <a:srgbClr val="0000FF"/>
                </a:solidFill>
                <a:latin typeface="Courier New"/>
                <a:cs typeface="Courier New"/>
              </a:rPr>
              <a:t>A</a:t>
            </a:r>
            <a:r>
              <a:rPr sz="1200" b="1" spc="-5" dirty="0">
                <a:solidFill>
                  <a:srgbClr val="0000FF"/>
                </a:solidFill>
                <a:latin typeface="Courier New"/>
                <a:cs typeface="Courier New"/>
              </a:rPr>
              <a:t>c</a:t>
            </a:r>
            <a:r>
              <a:rPr sz="1200" b="1" spc="10" dirty="0">
                <a:solidFill>
                  <a:srgbClr val="0000FF"/>
                </a:solidFill>
                <a:latin typeface="Courier New"/>
                <a:cs typeface="Courier New"/>
              </a:rPr>
              <a:t>t</a:t>
            </a:r>
            <a:r>
              <a:rPr sz="1200" b="1" spc="-5" dirty="0">
                <a:solidFill>
                  <a:srgbClr val="0000FF"/>
                </a:solidFill>
                <a:latin typeface="Courier New"/>
                <a:cs typeface="Courier New"/>
              </a:rPr>
              <a:t>i</a:t>
            </a:r>
            <a:r>
              <a:rPr sz="1200" b="1" spc="10" dirty="0">
                <a:solidFill>
                  <a:srgbClr val="0000FF"/>
                </a:solidFill>
                <a:latin typeface="Courier New"/>
                <a:cs typeface="Courier New"/>
              </a:rPr>
              <a:t>v</a:t>
            </a:r>
            <a:r>
              <a:rPr sz="1200" b="1" spc="-5" dirty="0">
                <a:solidFill>
                  <a:srgbClr val="0000FF"/>
                </a:solidFill>
                <a:latin typeface="Courier New"/>
                <a:cs typeface="Courier New"/>
              </a:rPr>
              <a:t>it</a:t>
            </a:r>
            <a:r>
              <a:rPr sz="1200" b="1" spc="10" dirty="0">
                <a:solidFill>
                  <a:srgbClr val="0000FF"/>
                </a:solidFill>
                <a:latin typeface="Courier New"/>
                <a:cs typeface="Courier New"/>
              </a:rPr>
              <a:t>y</a:t>
            </a:r>
            <a:r>
              <a:rPr sz="1200" b="1" spc="-5" dirty="0">
                <a:solidFill>
                  <a:srgbClr val="0000FF"/>
                </a:solidFill>
                <a:latin typeface="Courier New"/>
                <a:cs typeface="Courier New"/>
              </a:rPr>
              <a:t>N</a:t>
            </a:r>
            <a:r>
              <a:rPr sz="1200" b="1" spc="10" dirty="0">
                <a:solidFill>
                  <a:srgbClr val="0000FF"/>
                </a:solidFill>
                <a:latin typeface="Courier New"/>
                <a:cs typeface="Courier New"/>
              </a:rPr>
              <a:t>a</a:t>
            </a:r>
            <a:r>
              <a:rPr sz="1200" b="1" spc="-5" dirty="0">
                <a:solidFill>
                  <a:srgbClr val="0000FF"/>
                </a:solidFill>
                <a:latin typeface="Courier New"/>
                <a:cs typeface="Courier New"/>
              </a:rPr>
              <a:t>m</a:t>
            </a:r>
            <a:r>
              <a:rPr sz="1200" b="1" spc="10" dirty="0">
                <a:solidFill>
                  <a:srgbClr val="0000FF"/>
                </a:solidFill>
                <a:latin typeface="Courier New"/>
                <a:cs typeface="Courier New"/>
              </a:rPr>
              <a:t>e=</a:t>
            </a:r>
            <a:r>
              <a:rPr sz="1200" b="1" spc="-5" dirty="0">
                <a:solidFill>
                  <a:srgbClr val="007F00"/>
                </a:solidFill>
                <a:latin typeface="Courier New"/>
                <a:cs typeface="Courier New"/>
              </a:rPr>
              <a:t>"</a:t>
            </a:r>
            <a:r>
              <a:rPr sz="1200" b="1" spc="10" dirty="0">
                <a:solidFill>
                  <a:srgbClr val="007F00"/>
                </a:solidFill>
                <a:latin typeface="Courier New"/>
                <a:cs typeface="Courier New"/>
              </a:rPr>
              <a:t>.</a:t>
            </a:r>
            <a:r>
              <a:rPr sz="1200" b="1" spc="-5" dirty="0">
                <a:solidFill>
                  <a:srgbClr val="007F00"/>
                </a:solidFill>
                <a:latin typeface="Courier New"/>
                <a:cs typeface="Courier New"/>
              </a:rPr>
              <a:t>M</a:t>
            </a:r>
            <a:r>
              <a:rPr sz="1200" b="1" spc="10" dirty="0">
                <a:solidFill>
                  <a:srgbClr val="007F00"/>
                </a:solidFill>
                <a:latin typeface="Courier New"/>
                <a:cs typeface="Courier New"/>
              </a:rPr>
              <a:t>a</a:t>
            </a:r>
            <a:r>
              <a:rPr sz="1200" b="1" spc="-5" dirty="0">
                <a:solidFill>
                  <a:srgbClr val="007F00"/>
                </a:solidFill>
                <a:latin typeface="Courier New"/>
                <a:cs typeface="Courier New"/>
              </a:rPr>
              <a:t>in</a:t>
            </a:r>
            <a:r>
              <a:rPr sz="1200" b="1" spc="10" dirty="0">
                <a:solidFill>
                  <a:srgbClr val="007F00"/>
                </a:solidFill>
                <a:latin typeface="Courier New"/>
                <a:cs typeface="Courier New"/>
              </a:rPr>
              <a:t>A</a:t>
            </a:r>
            <a:r>
              <a:rPr sz="1200" b="1" spc="-5" dirty="0">
                <a:solidFill>
                  <a:srgbClr val="007F00"/>
                </a:solidFill>
                <a:latin typeface="Courier New"/>
                <a:cs typeface="Courier New"/>
              </a:rPr>
              <a:t>c</a:t>
            </a:r>
            <a:r>
              <a:rPr sz="1200" b="1" spc="10" dirty="0">
                <a:solidFill>
                  <a:srgbClr val="007F00"/>
                </a:solidFill>
                <a:latin typeface="Courier New"/>
                <a:cs typeface="Courier New"/>
              </a:rPr>
              <a:t>t</a:t>
            </a:r>
            <a:r>
              <a:rPr sz="1200" b="1" spc="-5" dirty="0">
                <a:solidFill>
                  <a:srgbClr val="007F00"/>
                </a:solidFill>
                <a:latin typeface="Courier New"/>
                <a:cs typeface="Courier New"/>
              </a:rPr>
              <a:t>iv</a:t>
            </a:r>
            <a:r>
              <a:rPr sz="1200" b="1" spc="10" dirty="0">
                <a:solidFill>
                  <a:srgbClr val="007F00"/>
                </a:solidFill>
                <a:latin typeface="Courier New"/>
                <a:cs typeface="Courier New"/>
              </a:rPr>
              <a:t>i</a:t>
            </a:r>
            <a:r>
              <a:rPr sz="1200" b="1" spc="-5" dirty="0">
                <a:solidFill>
                  <a:srgbClr val="007F00"/>
                </a:solidFill>
                <a:latin typeface="Courier New"/>
                <a:cs typeface="Courier New"/>
              </a:rPr>
              <a:t>t</a:t>
            </a:r>
            <a:r>
              <a:rPr sz="1200" b="1" spc="15" dirty="0">
                <a:solidFill>
                  <a:srgbClr val="007F00"/>
                </a:solidFill>
                <a:latin typeface="Courier New"/>
                <a:cs typeface="Courier New"/>
              </a:rPr>
              <a:t>y</a:t>
            </a:r>
            <a:r>
              <a:rPr sz="1200" b="1" spc="-5" dirty="0">
                <a:solidFill>
                  <a:srgbClr val="007F00"/>
                </a:solidFill>
                <a:latin typeface="Courier New"/>
                <a:cs typeface="Courier New"/>
              </a:rPr>
              <a:t>"</a:t>
            </a:r>
            <a:r>
              <a:rPr sz="1200" spc="10" dirty="0">
                <a:latin typeface="Courier New"/>
                <a:cs typeface="Courier New"/>
              </a:rPr>
              <a:t>&gt;</a:t>
            </a:r>
            <a:r>
              <a:rPr sz="1200" spc="-5" dirty="0">
                <a:latin typeface="Courier New"/>
                <a:cs typeface="Courier New"/>
              </a:rPr>
              <a:t>&lt;</a:t>
            </a:r>
            <a:r>
              <a:rPr sz="1200" dirty="0">
                <a:latin typeface="Courier New"/>
                <a:cs typeface="Courier New"/>
              </a:rPr>
              <a:t>/</a:t>
            </a:r>
            <a:r>
              <a:rPr sz="1200" b="1" spc="10" dirty="0">
                <a:solidFill>
                  <a:srgbClr val="00007F"/>
                </a:solidFill>
                <a:latin typeface="Courier New"/>
                <a:cs typeface="Courier New"/>
              </a:rPr>
              <a:t>a</a:t>
            </a:r>
            <a:r>
              <a:rPr sz="1200" b="1" spc="-5" dirty="0">
                <a:solidFill>
                  <a:srgbClr val="00007F"/>
                </a:solidFill>
                <a:latin typeface="Courier New"/>
                <a:cs typeface="Courier New"/>
              </a:rPr>
              <a:t>c</a:t>
            </a:r>
            <a:r>
              <a:rPr sz="1200" b="1" spc="10" dirty="0">
                <a:solidFill>
                  <a:srgbClr val="00007F"/>
                </a:solidFill>
                <a:latin typeface="Courier New"/>
                <a:cs typeface="Courier New"/>
              </a:rPr>
              <a:t>t</a:t>
            </a:r>
            <a:r>
              <a:rPr sz="1200" b="1" spc="-5" dirty="0">
                <a:solidFill>
                  <a:srgbClr val="00007F"/>
                </a:solidFill>
                <a:latin typeface="Courier New"/>
                <a:cs typeface="Courier New"/>
              </a:rPr>
              <a:t>iv</a:t>
            </a:r>
            <a:r>
              <a:rPr sz="1200" b="1" spc="10" dirty="0">
                <a:solidFill>
                  <a:srgbClr val="00007F"/>
                </a:solidFill>
                <a:latin typeface="Courier New"/>
                <a:cs typeface="Courier New"/>
              </a:rPr>
              <a:t>i</a:t>
            </a:r>
            <a:r>
              <a:rPr sz="1200" b="1" spc="-5" dirty="0">
                <a:solidFill>
                  <a:srgbClr val="00007F"/>
                </a:solidFill>
                <a:latin typeface="Courier New"/>
                <a:cs typeface="Courier New"/>
              </a:rPr>
              <a:t>t</a:t>
            </a:r>
            <a:r>
              <a:rPr sz="1200" b="1" spc="15" dirty="0">
                <a:solidFill>
                  <a:srgbClr val="00007F"/>
                </a:solidFill>
                <a:latin typeface="Courier New"/>
                <a:cs typeface="Courier New"/>
              </a:rPr>
              <a:t>y</a:t>
            </a:r>
            <a:r>
              <a:rPr sz="1200" dirty="0">
                <a:latin typeface="Courier New"/>
                <a:cs typeface="Courier New"/>
              </a:rPr>
              <a:t>&gt;</a:t>
            </a:r>
            <a:endParaRPr sz="1200">
              <a:latin typeface="Courier New"/>
              <a:cs typeface="Courier New"/>
            </a:endParaRPr>
          </a:p>
        </p:txBody>
      </p:sp>
      <p:sp>
        <p:nvSpPr>
          <p:cNvPr id="5" name="object 5"/>
          <p:cNvSpPr/>
          <p:nvPr/>
        </p:nvSpPr>
        <p:spPr>
          <a:xfrm>
            <a:off x="5939545" y="4448424"/>
            <a:ext cx="889635" cy="379095"/>
          </a:xfrm>
          <a:custGeom>
            <a:avLst/>
            <a:gdLst/>
            <a:ahLst/>
            <a:cxnLst/>
            <a:rect l="l" t="t" r="r" b="b"/>
            <a:pathLst>
              <a:path w="889634" h="379095">
                <a:moveTo>
                  <a:pt x="700156" y="0"/>
                </a:moveTo>
                <a:lnTo>
                  <a:pt x="700156" y="94750"/>
                </a:lnTo>
                <a:lnTo>
                  <a:pt x="0" y="94750"/>
                </a:lnTo>
                <a:lnTo>
                  <a:pt x="0" y="284225"/>
                </a:lnTo>
                <a:lnTo>
                  <a:pt x="700156" y="284225"/>
                </a:lnTo>
                <a:lnTo>
                  <a:pt x="700156" y="378976"/>
                </a:lnTo>
                <a:lnTo>
                  <a:pt x="889619" y="189488"/>
                </a:lnTo>
                <a:lnTo>
                  <a:pt x="700156" y="0"/>
                </a:lnTo>
                <a:close/>
              </a:path>
            </a:pathLst>
          </a:custGeom>
          <a:solidFill>
            <a:srgbClr val="717BA2"/>
          </a:solidFill>
        </p:spPr>
        <p:txBody>
          <a:bodyPr wrap="square" lIns="0" tIns="0" rIns="0" bIns="0" rtlCol="0"/>
          <a:lstStyle/>
          <a:p>
            <a:endParaRPr/>
          </a:p>
        </p:txBody>
      </p:sp>
      <p:sp>
        <p:nvSpPr>
          <p:cNvPr id="6" name="object 6"/>
          <p:cNvSpPr/>
          <p:nvPr/>
        </p:nvSpPr>
        <p:spPr>
          <a:xfrm>
            <a:off x="5939545" y="4448424"/>
            <a:ext cx="889635" cy="379095"/>
          </a:xfrm>
          <a:custGeom>
            <a:avLst/>
            <a:gdLst/>
            <a:ahLst/>
            <a:cxnLst/>
            <a:rect l="l" t="t" r="r" b="b"/>
            <a:pathLst>
              <a:path w="889634" h="379095">
                <a:moveTo>
                  <a:pt x="0" y="94750"/>
                </a:moveTo>
                <a:lnTo>
                  <a:pt x="700156" y="94750"/>
                </a:lnTo>
                <a:lnTo>
                  <a:pt x="700156" y="0"/>
                </a:lnTo>
                <a:lnTo>
                  <a:pt x="889619" y="189488"/>
                </a:lnTo>
                <a:lnTo>
                  <a:pt x="700156" y="378976"/>
                </a:lnTo>
                <a:lnTo>
                  <a:pt x="700156" y="284225"/>
                </a:lnTo>
                <a:lnTo>
                  <a:pt x="0" y="284225"/>
                </a:lnTo>
                <a:lnTo>
                  <a:pt x="0" y="94750"/>
                </a:lnTo>
                <a:close/>
              </a:path>
            </a:pathLst>
          </a:custGeom>
          <a:ln w="19049">
            <a:solidFill>
              <a:srgbClr val="525977"/>
            </a:solidFill>
          </a:ln>
        </p:spPr>
        <p:txBody>
          <a:bodyPr wrap="square" lIns="0" tIns="0" rIns="0" bIns="0" rtlCol="0"/>
          <a:lstStyle/>
          <a:p>
            <a:endParaRPr/>
          </a:p>
        </p:txBody>
      </p:sp>
      <p:sp>
        <p:nvSpPr>
          <p:cNvPr id="7" name="object 7"/>
          <p:cNvSpPr/>
          <p:nvPr/>
        </p:nvSpPr>
        <p:spPr>
          <a:xfrm>
            <a:off x="7082911" y="3605747"/>
            <a:ext cx="3412114" cy="200558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353436" y="3539618"/>
            <a:ext cx="3273033" cy="2167890"/>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492746" y="6417440"/>
            <a:ext cx="140335" cy="203835"/>
          </a:xfrm>
          <a:prstGeom prst="rect">
            <a:avLst/>
          </a:prstGeom>
        </p:spPr>
        <p:txBody>
          <a:bodyPr vert="horz" wrap="square" lIns="0" tIns="0" rIns="0" bIns="0" rtlCol="0">
            <a:spAutoFit/>
          </a:bodyPr>
          <a:lstStyle/>
          <a:p>
            <a:pPr marL="25400">
              <a:lnSpc>
                <a:spcPct val="100000"/>
              </a:lnSpc>
            </a:pPr>
            <a:fld id="{81D60167-4931-47E6-BA6A-407CBD079E47}" type="slidenum">
              <a:rPr sz="1400" dirty="0">
                <a:solidFill>
                  <a:srgbClr val="DDE9EC"/>
                </a:solidFill>
                <a:latin typeface="Gill Sans MT"/>
                <a:cs typeface="Gill Sans MT"/>
              </a:rPr>
              <a:t>9</a:t>
            </a:fld>
            <a:endParaRPr sz="1400">
              <a:latin typeface="Gill Sans MT"/>
              <a:cs typeface="Gill Sans MT"/>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solidFill>
                  <a:srgbClr val="DDE9EC"/>
                </a:solidFill>
              </a:rPr>
              <a:t>R</a:t>
            </a:r>
            <a:r>
              <a:rPr spc="5" dirty="0">
                <a:solidFill>
                  <a:srgbClr val="DDE9EC"/>
                </a:solidFill>
              </a:rPr>
              <a:t>o</a:t>
            </a:r>
            <a:r>
              <a:rPr dirty="0">
                <a:solidFill>
                  <a:srgbClr val="DDE9EC"/>
                </a:solidFill>
              </a:rPr>
              <a:t>i</a:t>
            </a:r>
            <a:r>
              <a:rPr spc="-195" dirty="0">
                <a:solidFill>
                  <a:srgbClr val="DDE9EC"/>
                </a:solidFill>
                <a:latin typeface="Times New Roman"/>
                <a:cs typeface="Times New Roman"/>
              </a:rPr>
              <a:t> </a:t>
            </a:r>
            <a:r>
              <a:rPr spc="-180" dirty="0">
                <a:solidFill>
                  <a:srgbClr val="DDE9EC"/>
                </a:solidFill>
              </a:rPr>
              <a:t>Y</a:t>
            </a:r>
            <a:r>
              <a:rPr dirty="0">
                <a:solidFill>
                  <a:srgbClr val="DDE9EC"/>
                </a:solidFill>
              </a:rPr>
              <a:t>ehoshua,</a:t>
            </a:r>
            <a:r>
              <a:rPr spc="-130" dirty="0">
                <a:solidFill>
                  <a:srgbClr val="DDE9EC"/>
                </a:solidFill>
                <a:latin typeface="Times New Roman"/>
                <a:cs typeface="Times New Roman"/>
              </a:rPr>
              <a:t> </a:t>
            </a:r>
            <a:r>
              <a:rPr dirty="0">
                <a:solidFill>
                  <a:srgbClr val="DDE9EC"/>
                </a:solidFill>
              </a:rPr>
              <a:t>Bar</a:t>
            </a:r>
            <a:r>
              <a:rPr spc="30" dirty="0">
                <a:solidFill>
                  <a:srgbClr val="DDE9EC"/>
                </a:solidFill>
                <a:latin typeface="Times New Roman"/>
                <a:cs typeface="Times New Roman"/>
              </a:rPr>
              <a:t> </a:t>
            </a:r>
            <a:r>
              <a:rPr dirty="0">
                <a:solidFill>
                  <a:srgbClr val="DDE9EC"/>
                </a:solidFill>
              </a:rPr>
              <a:t>Ilan</a:t>
            </a:r>
            <a:r>
              <a:rPr spc="40" dirty="0">
                <a:solidFill>
                  <a:srgbClr val="DDE9EC"/>
                </a:solidFill>
                <a:latin typeface="Times New Roman"/>
                <a:cs typeface="Times New Roman"/>
              </a:rPr>
              <a:t> </a:t>
            </a:r>
            <a:r>
              <a:rPr dirty="0">
                <a:solidFill>
                  <a:srgbClr val="DDE9EC"/>
                </a:solidFill>
              </a:rPr>
              <a:t>U</a:t>
            </a:r>
            <a:r>
              <a:rPr spc="5" dirty="0">
                <a:solidFill>
                  <a:srgbClr val="DDE9EC"/>
                </a:solidFill>
              </a:rPr>
              <a:t>n</a:t>
            </a:r>
            <a:r>
              <a:rPr dirty="0">
                <a:solidFill>
                  <a:srgbClr val="DDE9EC"/>
                </a:solidFill>
              </a:rPr>
              <a:t>i</a:t>
            </a:r>
            <a:r>
              <a:rPr spc="-30" dirty="0">
                <a:solidFill>
                  <a:srgbClr val="DDE9EC"/>
                </a:solidFill>
              </a:rPr>
              <a:t>v</a:t>
            </a:r>
            <a:r>
              <a:rPr dirty="0">
                <a:solidFill>
                  <a:srgbClr val="DDE9EC"/>
                </a:solidFill>
              </a:rPr>
              <a:t>e</a:t>
            </a:r>
            <a:r>
              <a:rPr spc="-5" dirty="0">
                <a:solidFill>
                  <a:srgbClr val="DDE9EC"/>
                </a:solidFill>
              </a:rPr>
              <a:t>r</a:t>
            </a:r>
            <a:r>
              <a:rPr dirty="0">
                <a:solidFill>
                  <a:srgbClr val="DDE9EC"/>
                </a:solidFill>
              </a:rPr>
              <a:t>sity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F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1428</Words>
  <Application>Microsoft Office PowerPoint</Application>
  <PresentationFormat>Widescreen</PresentationFormat>
  <Paragraphs>252</Paragraphs>
  <Slides>34</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Bookman Old Style</vt:lpstr>
      <vt:lpstr>Calibri</vt:lpstr>
      <vt:lpstr>Courier New</vt:lpstr>
      <vt:lpstr>Gill Sans MT</vt:lpstr>
      <vt:lpstr>Times New Roman</vt:lpstr>
      <vt:lpstr>Wingdings 3</vt:lpstr>
      <vt:lpstr>Office Theme</vt:lpstr>
      <vt:lpstr>PowerPoint Presentation</vt:lpstr>
      <vt:lpstr>PowerPoint Presentation</vt:lpstr>
      <vt:lpstr>Intent</vt:lpstr>
      <vt:lpstr>Starting Another Activity</vt:lpstr>
      <vt:lpstr>Create the Second Activity</vt:lpstr>
      <vt:lpstr>Create the Second Activity</vt:lpstr>
      <vt:lpstr>Add a TextView</vt:lpstr>
      <vt:lpstr>Display the Message</vt:lpstr>
      <vt:lpstr>Add Up Navigation</vt:lpstr>
      <vt:lpstr>Passing Objects To Another Activity</vt:lpstr>
      <vt:lpstr>Activity Life Cycle</vt:lpstr>
      <vt:lpstr>PowerPoint Presentation</vt:lpstr>
      <vt:lpstr>Reading all the Images</vt:lpstr>
      <vt:lpstr>Progress Bar Notification</vt:lpstr>
      <vt:lpstr>PowerPoint Presentation</vt:lpstr>
      <vt:lpstr>Network Communication</vt:lpstr>
      <vt:lpstr>Tcp Connection</vt:lpstr>
      <vt:lpstr>Convert Picture To Array Byte</vt:lpstr>
      <vt:lpstr>PowerPoint Presentation</vt:lpstr>
      <vt:lpstr>Service</vt:lpstr>
      <vt:lpstr>onStartCommand</vt:lpstr>
      <vt:lpstr>onBind()</vt:lpstr>
      <vt:lpstr>onCreate()</vt:lpstr>
      <vt:lpstr>onDestroy()</vt:lpstr>
      <vt:lpstr>The Main Activity</vt:lpstr>
      <vt:lpstr>The Service</vt:lpstr>
      <vt:lpstr>PowerPoint Presentation</vt:lpstr>
      <vt:lpstr>Broadcast Receiver</vt:lpstr>
      <vt:lpstr>Wifi Broadcaster</vt:lpstr>
      <vt:lpstr>PowerPoint Presentation</vt:lpstr>
      <vt:lpstr>Detecting Common Gestures</vt:lpstr>
      <vt:lpstr>Responding to Touch Events</vt:lpstr>
      <vt:lpstr>Dragging an Object</vt:lpstr>
      <vt:lpstr>Dragging an Object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Dor Nisim</cp:lastModifiedBy>
  <cp:revision>11</cp:revision>
  <dcterms:created xsi:type="dcterms:W3CDTF">2018-03-26T12:25:46Z</dcterms:created>
  <dcterms:modified xsi:type="dcterms:W3CDTF">2018-06-09T15:39:01Z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2018-03-26T00:00:00Z</vt:filetime>
  </property>
  <property fmtid="{D5CDD505-2E9C-101B-9397-08002B2CF9AE}" pid="3" name="LastSaved">
    <vt:filetime>2018-03-26T00:00:00Z</vt:filetime>
  </property>
</Properties>
</file>